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1.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 id="2147483691" r:id="rId2"/>
  </p:sldMasterIdLst>
  <p:notesMasterIdLst>
    <p:notesMasterId r:id="rId40"/>
  </p:notesMasterIdLst>
  <p:sldIdLst>
    <p:sldId id="256" r:id="rId3"/>
    <p:sldId id="1981" r:id="rId4"/>
    <p:sldId id="1991" r:id="rId5"/>
    <p:sldId id="721" r:id="rId6"/>
    <p:sldId id="559" r:id="rId7"/>
    <p:sldId id="1982" r:id="rId8"/>
    <p:sldId id="1983" r:id="rId9"/>
    <p:sldId id="554" r:id="rId10"/>
    <p:sldId id="1985" r:id="rId11"/>
    <p:sldId id="1992" r:id="rId12"/>
    <p:sldId id="1995" r:id="rId13"/>
    <p:sldId id="1999" r:id="rId14"/>
    <p:sldId id="261" r:id="rId15"/>
    <p:sldId id="2012" r:id="rId16"/>
    <p:sldId id="2003" r:id="rId17"/>
    <p:sldId id="298" r:id="rId18"/>
    <p:sldId id="2002" r:id="rId19"/>
    <p:sldId id="2018" r:id="rId20"/>
    <p:sldId id="2019" r:id="rId21"/>
    <p:sldId id="2013" r:id="rId22"/>
    <p:sldId id="2011" r:id="rId23"/>
    <p:sldId id="285" r:id="rId24"/>
    <p:sldId id="2014" r:id="rId25"/>
    <p:sldId id="288" r:id="rId26"/>
    <p:sldId id="289" r:id="rId27"/>
    <p:sldId id="2020" r:id="rId28"/>
    <p:sldId id="2017" r:id="rId29"/>
    <p:sldId id="294" r:id="rId30"/>
    <p:sldId id="2016" r:id="rId31"/>
    <p:sldId id="2004" r:id="rId32"/>
    <p:sldId id="2005" r:id="rId33"/>
    <p:sldId id="1986" r:id="rId34"/>
    <p:sldId id="1987" r:id="rId35"/>
    <p:sldId id="274" r:id="rId36"/>
    <p:sldId id="287" r:id="rId37"/>
    <p:sldId id="1993" r:id="rId38"/>
    <p:sldId id="1988" r:id="rId3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DC6CD306-81AD-BC7D-16A2-05D9847175B0}" name="Woo, Lauren (DESE)" initials="W(" userId="S::lauren.woo@mass.gov::891b1bf9-83ca-4481-960c-a0625b521a43" providerId="AD"/>
  <p188:author id="{8C592D30-2790-C53A-65AD-E37E11204179}" name="Foley, Kinnon (DESE)" initials="F(" userId="S::kinnon.foley@mass.gov::4bff922e-d211-4dcd-970c-f57d358f4faf" providerId="AD"/>
  <p188:author id="{CEA6E036-CCA5-02B6-6749-978A2B4AB890}" name="Balter, Allison E. (DESE)" initials="BAE(" userId="S::allison.e.balter@mass.gov::e75af4ba-42b2-4e42-9625-808d672bf118" providerId="AD"/>
  <p188:author id="{9BFAE48A-9739-CA30-9323-B08832FFAF2B}" name="Ann Mantil" initials="AM" userId="002b2b786928503f" providerId="Windows Live"/>
  <p188:author id="{56CA21B5-BDE8-F952-FB4B-7BE9A1507A6B}" name="Bhasin, Komal (DESE)" initials="B(" userId="S::komal.bhasin@mass.gov::3beaabff-1c4e-4597-a37a-5cd400a3bc69"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Ann Mantil" initials="AM" lastIdx="2" clrIdx="0">
    <p:extLst>
      <p:ext uri="{19B8F6BF-5375-455C-9EA6-DF929625EA0E}">
        <p15:presenceInfo xmlns:p15="http://schemas.microsoft.com/office/powerpoint/2012/main" userId="002b2b786928503f"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C71"/>
    <a:srgbClr val="E6F4F8"/>
    <a:srgbClr val="D3DFE2"/>
    <a:srgbClr val="133B6A"/>
    <a:srgbClr val="666666"/>
    <a:srgbClr val="BCBCBC"/>
    <a:srgbClr val="000000"/>
    <a:srgbClr val="C00400"/>
    <a:srgbClr val="4E3629"/>
    <a:srgbClr val="98A4A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F5BB3E5-3DBF-41F9-BD6F-36D6EDDB4CB3}" v="1774" dt="2024-05-08T14:06:30.88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 styleId="{BC89EF96-8CEA-46FF-86C4-4CE0E7609802}" styleName="Light Style 3 - Accent 1">
    <a:wholeTbl>
      <a:tcTxStyle>
        <a:fontRef idx="minor">
          <a:scrgbClr r="0" g="0" b="0"/>
        </a:fontRef>
        <a:schemeClr val="tx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noFill/>
        </a:fill>
      </a:tcStyle>
    </a:wholeTbl>
    <a:band1H>
      <a:tcStyle>
        <a:tcBdr/>
        <a:fill>
          <a:solidFill>
            <a:schemeClr val="accent1">
              <a:alpha val="20000"/>
            </a:schemeClr>
          </a:solidFill>
        </a:fill>
      </a:tcStyle>
    </a:band1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noFill/>
        </a:fill>
      </a:tcStyle>
    </a:lastRow>
    <a:firstRow>
      <a:tcTxStyle b="on"/>
      <a:tcStyle>
        <a:tcBdr>
          <a:bottom>
            <a:ln w="25400" cmpd="sng">
              <a:solidFill>
                <a:schemeClr val="accent1"/>
              </a:solidFill>
            </a:ln>
          </a:bottom>
        </a:tcBdr>
        <a:fill>
          <a:no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73" autoAdjust="0"/>
    <p:restoredTop sz="86388" autoAdjust="0"/>
  </p:normalViewPr>
  <p:slideViewPr>
    <p:cSldViewPr snapToGrid="0">
      <p:cViewPr varScale="1">
        <p:scale>
          <a:sx n="54" d="100"/>
          <a:sy n="54" d="100"/>
        </p:scale>
        <p:origin x="114" y="402"/>
      </p:cViewPr>
      <p:guideLst/>
    </p:cSldViewPr>
  </p:slideViewPr>
  <p:outlineViewPr>
    <p:cViewPr>
      <p:scale>
        <a:sx n="33" d="100"/>
        <a:sy n="33" d="100"/>
      </p:scale>
      <p:origin x="0" y="-14932"/>
    </p:cViewPr>
  </p:outlineViewPr>
  <p:notesTextViewPr>
    <p:cViewPr>
      <p:scale>
        <a:sx n="3" d="2"/>
        <a:sy n="3" d="2"/>
      </p:scale>
      <p:origin x="0" y="0"/>
    </p:cViewPr>
  </p:notesTextViewPr>
  <p:sorterViewPr>
    <p:cViewPr>
      <p:scale>
        <a:sx n="80" d="100"/>
        <a:sy n="8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viewProps" Target="viewProps.xml"/><Relationship Id="rId48" Type="http://schemas.microsoft.com/office/2018/10/relationships/authors" Target="authors.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microsoft.com/office/2016/11/relationships/changesInfo" Target="changesInfos/changesInfo1.xml"/><Relationship Id="rId20" Type="http://schemas.openxmlformats.org/officeDocument/2006/relationships/slide" Target="slides/slide18.xml"/><Relationship Id="rId41" Type="http://schemas.openxmlformats.org/officeDocument/2006/relationships/commentAuthors" Target="commentAuthor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Resetarits, Jake S. (DESE)" userId="37741e96-5ecb-4258-9857-666183bdd9bd" providerId="ADAL" clId="{1F5BB3E5-3DBF-41F9-BD6F-36D6EDDB4CB3}"/>
    <pc:docChg chg="undo redo custSel modSld">
      <pc:chgData name="Resetarits, Jake S. (DESE)" userId="37741e96-5ecb-4258-9857-666183bdd9bd" providerId="ADAL" clId="{1F5BB3E5-3DBF-41F9-BD6F-36D6EDDB4CB3}" dt="2024-05-08T14:10:08.793" v="5740" actId="20577"/>
      <pc:docMkLst>
        <pc:docMk/>
      </pc:docMkLst>
      <pc:sldChg chg="modSp modNotesTx">
        <pc:chgData name="Resetarits, Jake S. (DESE)" userId="37741e96-5ecb-4258-9857-666183bdd9bd" providerId="ADAL" clId="{1F5BB3E5-3DBF-41F9-BD6F-36D6EDDB4CB3}" dt="2024-05-08T14:10:08.793" v="5740" actId="20577"/>
        <pc:sldMkLst>
          <pc:docMk/>
          <pc:sldMk cId="446679855" sldId="274"/>
        </pc:sldMkLst>
        <pc:graphicFrameChg chg="mod">
          <ac:chgData name="Resetarits, Jake S. (DESE)" userId="37741e96-5ecb-4258-9857-666183bdd9bd" providerId="ADAL" clId="{1F5BB3E5-3DBF-41F9-BD6F-36D6EDDB4CB3}" dt="2024-05-08T13:58:19.694" v="3252" actId="962"/>
          <ac:graphicFrameMkLst>
            <pc:docMk/>
            <pc:sldMk cId="446679855" sldId="274"/>
            <ac:graphicFrameMk id="6" creationId="{86B7D932-EBF4-0D94-1FAD-48AA89DDBFA1}"/>
          </ac:graphicFrameMkLst>
        </pc:graphicFrameChg>
      </pc:sldChg>
      <pc:sldChg chg="delSp modSp mod">
        <pc:chgData name="Resetarits, Jake S. (DESE)" userId="37741e96-5ecb-4258-9857-666183bdd9bd" providerId="ADAL" clId="{1F5BB3E5-3DBF-41F9-BD6F-36D6EDDB4CB3}" dt="2024-05-08T14:05:38.189" v="5274" actId="962"/>
        <pc:sldMkLst>
          <pc:docMk/>
          <pc:sldMk cId="4237749777" sldId="285"/>
        </pc:sldMkLst>
        <pc:spChg chg="del">
          <ac:chgData name="Resetarits, Jake S. (DESE)" userId="37741e96-5ecb-4258-9857-666183bdd9bd" providerId="ADAL" clId="{1F5BB3E5-3DBF-41F9-BD6F-36D6EDDB4CB3}" dt="2024-05-08T13:56:27.938" v="2822" actId="478"/>
          <ac:spMkLst>
            <pc:docMk/>
            <pc:sldMk cId="4237749777" sldId="285"/>
            <ac:spMk id="2" creationId="{CF7FA87C-B57D-4616-906C-03D08E2155F9}"/>
          </ac:spMkLst>
        </pc:spChg>
        <pc:spChg chg="mod">
          <ac:chgData name="Resetarits, Jake S. (DESE)" userId="37741e96-5ecb-4258-9857-666183bdd9bd" providerId="ADAL" clId="{1F5BB3E5-3DBF-41F9-BD6F-36D6EDDB4CB3}" dt="2024-05-08T14:04:09.520" v="4616" actId="33553"/>
          <ac:spMkLst>
            <pc:docMk/>
            <pc:sldMk cId="4237749777" sldId="285"/>
            <ac:spMk id="3" creationId="{75E494F7-2BEA-1E9E-31C9-E9D53BBD807E}"/>
          </ac:spMkLst>
        </pc:spChg>
        <pc:picChg chg="mod">
          <ac:chgData name="Resetarits, Jake S. (DESE)" userId="37741e96-5ecb-4258-9857-666183bdd9bd" providerId="ADAL" clId="{1F5BB3E5-3DBF-41F9-BD6F-36D6EDDB4CB3}" dt="2024-05-08T14:05:38.189" v="5274" actId="962"/>
          <ac:picMkLst>
            <pc:docMk/>
            <pc:sldMk cId="4237749777" sldId="285"/>
            <ac:picMk id="21" creationId="{E5AED734-AB5A-0680-CF97-E9C5C2F9C545}"/>
          </ac:picMkLst>
        </pc:picChg>
      </pc:sldChg>
      <pc:sldChg chg="modSp delCm modNotesTx">
        <pc:chgData name="Resetarits, Jake S. (DESE)" userId="37741e96-5ecb-4258-9857-666183bdd9bd" providerId="ADAL" clId="{1F5BB3E5-3DBF-41F9-BD6F-36D6EDDB4CB3}" dt="2024-05-08T14:10:03.317" v="5739"/>
        <pc:sldMkLst>
          <pc:docMk/>
          <pc:sldMk cId="855981453" sldId="287"/>
        </pc:sldMkLst>
        <pc:graphicFrameChg chg="mod">
          <ac:chgData name="Resetarits, Jake S. (DESE)" userId="37741e96-5ecb-4258-9857-666183bdd9bd" providerId="ADAL" clId="{1F5BB3E5-3DBF-41F9-BD6F-36D6EDDB4CB3}" dt="2024-05-08T13:58:51.597" v="3384" actId="962"/>
          <ac:graphicFrameMkLst>
            <pc:docMk/>
            <pc:sldMk cId="855981453" sldId="287"/>
            <ac:graphicFrameMk id="5" creationId="{0C3EACD8-97E8-29A8-424C-5BCA7BED1187}"/>
          </ac:graphicFrameMkLst>
        </pc:graphicFrameChg>
        <pc:extLst>
          <p:ext xmlns:p="http://schemas.openxmlformats.org/presentationml/2006/main" uri="{D6D511B9-2390-475A-947B-AFAB55BFBCF1}">
            <pc226:cmChg xmlns:pc226="http://schemas.microsoft.com/office/powerpoint/2022/06/main/command" chg="del">
              <pc226:chgData name="Resetarits, Jake S. (DESE)" userId="37741e96-5ecb-4258-9857-666183bdd9bd" providerId="ADAL" clId="{1F5BB3E5-3DBF-41F9-BD6F-36D6EDDB4CB3}" dt="2024-05-08T14:10:03.317" v="5739"/>
              <pc2:cmMkLst xmlns:pc2="http://schemas.microsoft.com/office/powerpoint/2019/9/main/command">
                <pc:docMk/>
                <pc:sldMk cId="855981453" sldId="287"/>
                <pc2:cmMk id="{E77BA301-B5F8-454F-9A3B-F057FF0A37E1}"/>
              </pc2:cmMkLst>
            </pc226:cmChg>
            <pc226:cmChg xmlns:pc226="http://schemas.microsoft.com/office/powerpoint/2022/06/main/command" chg="del">
              <pc226:chgData name="Resetarits, Jake S. (DESE)" userId="37741e96-5ecb-4258-9857-666183bdd9bd" providerId="ADAL" clId="{1F5BB3E5-3DBF-41F9-BD6F-36D6EDDB4CB3}" dt="2024-05-08T14:10:01.829" v="5738"/>
              <pc2:cmMkLst xmlns:pc2="http://schemas.microsoft.com/office/powerpoint/2019/9/main/command">
                <pc:docMk/>
                <pc:sldMk cId="855981453" sldId="287"/>
                <pc2:cmMk id="{F13608D8-41A9-41BA-AF6A-490EAD15188C}"/>
              </pc2:cmMkLst>
            </pc226:cmChg>
          </p:ext>
        </pc:extLst>
      </pc:sldChg>
      <pc:sldChg chg="modSp mod">
        <pc:chgData name="Resetarits, Jake S. (DESE)" userId="37741e96-5ecb-4258-9857-666183bdd9bd" providerId="ADAL" clId="{1F5BB3E5-3DBF-41F9-BD6F-36D6EDDB4CB3}" dt="2024-05-08T14:04:12.565" v="4618" actId="33553"/>
        <pc:sldMkLst>
          <pc:docMk/>
          <pc:sldMk cId="1737653267" sldId="288"/>
        </pc:sldMkLst>
        <pc:spChg chg="mod">
          <ac:chgData name="Resetarits, Jake S. (DESE)" userId="37741e96-5ecb-4258-9857-666183bdd9bd" providerId="ADAL" clId="{1F5BB3E5-3DBF-41F9-BD6F-36D6EDDB4CB3}" dt="2024-05-08T14:04:12.565" v="4618" actId="33553"/>
          <ac:spMkLst>
            <pc:docMk/>
            <pc:sldMk cId="1737653267" sldId="288"/>
            <ac:spMk id="3" creationId="{69D7AD18-3902-9749-9721-997511F4FD54}"/>
          </ac:spMkLst>
        </pc:spChg>
        <pc:grpChg chg="mod">
          <ac:chgData name="Resetarits, Jake S. (DESE)" userId="37741e96-5ecb-4258-9857-666183bdd9bd" providerId="ADAL" clId="{1F5BB3E5-3DBF-41F9-BD6F-36D6EDDB4CB3}" dt="2024-05-08T13:56:55.230" v="2954" actId="962"/>
          <ac:grpSpMkLst>
            <pc:docMk/>
            <pc:sldMk cId="1737653267" sldId="288"/>
            <ac:grpSpMk id="32" creationId="{EE6B5EC4-6170-43CA-A9DB-550986001584}"/>
          </ac:grpSpMkLst>
        </pc:grpChg>
      </pc:sldChg>
      <pc:sldChg chg="modSp mod">
        <pc:chgData name="Resetarits, Jake S. (DESE)" userId="37741e96-5ecb-4258-9857-666183bdd9bd" providerId="ADAL" clId="{1F5BB3E5-3DBF-41F9-BD6F-36D6EDDB4CB3}" dt="2024-05-08T14:04:14.095" v="4619" actId="33553"/>
        <pc:sldMkLst>
          <pc:docMk/>
          <pc:sldMk cId="189771578" sldId="289"/>
        </pc:sldMkLst>
        <pc:spChg chg="mod">
          <ac:chgData name="Resetarits, Jake S. (DESE)" userId="37741e96-5ecb-4258-9857-666183bdd9bd" providerId="ADAL" clId="{1F5BB3E5-3DBF-41F9-BD6F-36D6EDDB4CB3}" dt="2024-05-08T14:04:14.095" v="4619" actId="33553"/>
          <ac:spMkLst>
            <pc:docMk/>
            <pc:sldMk cId="189771578" sldId="289"/>
            <ac:spMk id="3" creationId="{EB4CDC81-0F5B-4071-81B4-30EAD820DD78}"/>
          </ac:spMkLst>
        </pc:spChg>
        <pc:grpChg chg="mod">
          <ac:chgData name="Resetarits, Jake S. (DESE)" userId="37741e96-5ecb-4258-9857-666183bdd9bd" providerId="ADAL" clId="{1F5BB3E5-3DBF-41F9-BD6F-36D6EDDB4CB3}" dt="2024-05-08T13:57:46.887" v="3176" actId="962"/>
          <ac:grpSpMkLst>
            <pc:docMk/>
            <pc:sldMk cId="189771578" sldId="289"/>
            <ac:grpSpMk id="45" creationId="{5A7F992B-A582-4752-A5D5-D7E38FE197E6}"/>
          </ac:grpSpMkLst>
        </pc:grpChg>
      </pc:sldChg>
      <pc:sldChg chg="modSp mod">
        <pc:chgData name="Resetarits, Jake S. (DESE)" userId="37741e96-5ecb-4258-9857-666183bdd9bd" providerId="ADAL" clId="{1F5BB3E5-3DBF-41F9-BD6F-36D6EDDB4CB3}" dt="2024-05-08T14:04:17.321" v="4621" actId="33553"/>
        <pc:sldMkLst>
          <pc:docMk/>
          <pc:sldMk cId="3300517812" sldId="294"/>
        </pc:sldMkLst>
        <pc:spChg chg="mod">
          <ac:chgData name="Resetarits, Jake S. (DESE)" userId="37741e96-5ecb-4258-9857-666183bdd9bd" providerId="ADAL" clId="{1F5BB3E5-3DBF-41F9-BD6F-36D6EDDB4CB3}" dt="2024-05-08T14:04:17.321" v="4621" actId="33553"/>
          <ac:spMkLst>
            <pc:docMk/>
            <pc:sldMk cId="3300517812" sldId="294"/>
            <ac:spMk id="3" creationId="{250313B3-703A-E4FA-1BF1-99FFC8C5665E}"/>
          </ac:spMkLst>
        </pc:spChg>
      </pc:sldChg>
      <pc:sldChg chg="addSp delSp modSp mod">
        <pc:chgData name="Resetarits, Jake S. (DESE)" userId="37741e96-5ecb-4258-9857-666183bdd9bd" providerId="ADAL" clId="{1F5BB3E5-3DBF-41F9-BD6F-36D6EDDB4CB3}" dt="2024-05-08T14:03:57.823" v="4611" actId="1076"/>
        <pc:sldMkLst>
          <pc:docMk/>
          <pc:sldMk cId="922742740" sldId="298"/>
        </pc:sldMkLst>
        <pc:spChg chg="add mod">
          <ac:chgData name="Resetarits, Jake S. (DESE)" userId="37741e96-5ecb-4258-9857-666183bdd9bd" providerId="ADAL" clId="{1F5BB3E5-3DBF-41F9-BD6F-36D6EDDB4CB3}" dt="2024-05-08T14:03:57.823" v="4611" actId="1076"/>
          <ac:spMkLst>
            <pc:docMk/>
            <pc:sldMk cId="922742740" sldId="298"/>
            <ac:spMk id="4" creationId="{4BA41939-0672-5B0E-1F19-5FF63CDA7FDD}"/>
          </ac:spMkLst>
        </pc:spChg>
        <pc:spChg chg="del mod">
          <ac:chgData name="Resetarits, Jake S. (DESE)" userId="37741e96-5ecb-4258-9857-666183bdd9bd" providerId="ADAL" clId="{1F5BB3E5-3DBF-41F9-BD6F-36D6EDDB4CB3}" dt="2024-05-08T14:03:55.244" v="4610" actId="478"/>
          <ac:spMkLst>
            <pc:docMk/>
            <pc:sldMk cId="922742740" sldId="298"/>
            <ac:spMk id="5" creationId="{A541DE79-5FF2-AE4E-DD3E-44C0D1408FB0}"/>
          </ac:spMkLst>
        </pc:spChg>
        <pc:picChg chg="mod">
          <ac:chgData name="Resetarits, Jake S. (DESE)" userId="37741e96-5ecb-4258-9857-666183bdd9bd" providerId="ADAL" clId="{1F5BB3E5-3DBF-41F9-BD6F-36D6EDDB4CB3}" dt="2024-05-08T14:03:46.499" v="4608" actId="1076"/>
          <ac:picMkLst>
            <pc:docMk/>
            <pc:sldMk cId="922742740" sldId="298"/>
            <ac:picMk id="10" creationId="{DD4A9062-D48B-8184-02E7-00794C514089}"/>
          </ac:picMkLst>
        </pc:picChg>
      </pc:sldChg>
      <pc:sldChg chg="modSp mod">
        <pc:chgData name="Resetarits, Jake S. (DESE)" userId="37741e96-5ecb-4258-9857-666183bdd9bd" providerId="ADAL" clId="{1F5BB3E5-3DBF-41F9-BD6F-36D6EDDB4CB3}" dt="2024-05-08T13:51:37.192" v="1933" actId="962"/>
        <pc:sldMkLst>
          <pc:docMk/>
          <pc:sldMk cId="595118555" sldId="554"/>
        </pc:sldMkLst>
        <pc:picChg chg="mod">
          <ac:chgData name="Resetarits, Jake S. (DESE)" userId="37741e96-5ecb-4258-9857-666183bdd9bd" providerId="ADAL" clId="{1F5BB3E5-3DBF-41F9-BD6F-36D6EDDB4CB3}" dt="2024-05-08T13:51:37.192" v="1933" actId="962"/>
          <ac:picMkLst>
            <pc:docMk/>
            <pc:sldMk cId="595118555" sldId="554"/>
            <ac:picMk id="3" creationId="{E0396D08-2681-6BCE-3F45-41F391E2B7C5}"/>
          </ac:picMkLst>
        </pc:picChg>
        <pc:picChg chg="mod">
          <ac:chgData name="Resetarits, Jake S. (DESE)" userId="37741e96-5ecb-4258-9857-666183bdd9bd" providerId="ADAL" clId="{1F5BB3E5-3DBF-41F9-BD6F-36D6EDDB4CB3}" dt="2024-05-08T13:51:06.010" v="1713" actId="962"/>
          <ac:picMkLst>
            <pc:docMk/>
            <pc:sldMk cId="595118555" sldId="554"/>
            <ac:picMk id="6" creationId="{10885119-56E3-4732-A117-E3F95E2FC4EB}"/>
          </ac:picMkLst>
        </pc:picChg>
        <pc:picChg chg="mod">
          <ac:chgData name="Resetarits, Jake S. (DESE)" userId="37741e96-5ecb-4258-9857-666183bdd9bd" providerId="ADAL" clId="{1F5BB3E5-3DBF-41F9-BD6F-36D6EDDB4CB3}" dt="2024-05-08T13:51:21.322" v="1813" actId="962"/>
          <ac:picMkLst>
            <pc:docMk/>
            <pc:sldMk cId="595118555" sldId="554"/>
            <ac:picMk id="8" creationId="{840F1F1B-5C41-4364-AED2-07BD0A8C63F1}"/>
          </ac:picMkLst>
        </pc:picChg>
      </pc:sldChg>
      <pc:sldChg chg="addSp modSp mod">
        <pc:chgData name="Resetarits, Jake S. (DESE)" userId="37741e96-5ecb-4258-9857-666183bdd9bd" providerId="ADAL" clId="{1F5BB3E5-3DBF-41F9-BD6F-36D6EDDB4CB3}" dt="2024-05-08T14:02:20.695" v="4574" actId="255"/>
        <pc:sldMkLst>
          <pc:docMk/>
          <pc:sldMk cId="2906506201" sldId="721"/>
        </pc:sldMkLst>
        <pc:spChg chg="add mod">
          <ac:chgData name="Resetarits, Jake S. (DESE)" userId="37741e96-5ecb-4258-9857-666183bdd9bd" providerId="ADAL" clId="{1F5BB3E5-3DBF-41F9-BD6F-36D6EDDB4CB3}" dt="2024-05-08T14:02:20.695" v="4574" actId="255"/>
          <ac:spMkLst>
            <pc:docMk/>
            <pc:sldMk cId="2906506201" sldId="721"/>
            <ac:spMk id="3" creationId="{CFB97EA7-0562-CCD7-8823-9DA03F21C416}"/>
          </ac:spMkLst>
        </pc:spChg>
        <pc:picChg chg="mod">
          <ac:chgData name="Resetarits, Jake S. (DESE)" userId="37741e96-5ecb-4258-9857-666183bdd9bd" providerId="ADAL" clId="{1F5BB3E5-3DBF-41F9-BD6F-36D6EDDB4CB3}" dt="2024-05-08T13:46:27.252" v="721" actId="962"/>
          <ac:picMkLst>
            <pc:docMk/>
            <pc:sldMk cId="2906506201" sldId="721"/>
            <ac:picMk id="2" creationId="{4BEF94BE-A97F-629A-678A-25ED280377C9}"/>
          </ac:picMkLst>
        </pc:picChg>
      </pc:sldChg>
      <pc:sldChg chg="addSp modSp mod">
        <pc:chgData name="Resetarits, Jake S. (DESE)" userId="37741e96-5ecb-4258-9857-666183bdd9bd" providerId="ADAL" clId="{1F5BB3E5-3DBF-41F9-BD6F-36D6EDDB4CB3}" dt="2024-05-08T14:01:58.826" v="4564" actId="1076"/>
        <pc:sldMkLst>
          <pc:docMk/>
          <pc:sldMk cId="3558443547" sldId="1981"/>
        </pc:sldMkLst>
        <pc:spChg chg="add mod">
          <ac:chgData name="Resetarits, Jake S. (DESE)" userId="37741e96-5ecb-4258-9857-666183bdd9bd" providerId="ADAL" clId="{1F5BB3E5-3DBF-41F9-BD6F-36D6EDDB4CB3}" dt="2024-05-08T14:01:58.826" v="4564" actId="1076"/>
          <ac:spMkLst>
            <pc:docMk/>
            <pc:sldMk cId="3558443547" sldId="1981"/>
            <ac:spMk id="2" creationId="{8F55ABCE-4A82-601A-2E77-1D7C9590087F}"/>
          </ac:spMkLst>
        </pc:spChg>
        <pc:picChg chg="mod">
          <ac:chgData name="Resetarits, Jake S. (DESE)" userId="37741e96-5ecb-4258-9857-666183bdd9bd" providerId="ADAL" clId="{1F5BB3E5-3DBF-41F9-BD6F-36D6EDDB4CB3}" dt="2024-05-08T13:44:59.853" v="65" actId="962"/>
          <ac:picMkLst>
            <pc:docMk/>
            <pc:sldMk cId="3558443547" sldId="1981"/>
            <ac:picMk id="6" creationId="{CF4E2E3E-7EF9-4FEE-BF28-FBDAFA7E40CB}"/>
          </ac:picMkLst>
        </pc:picChg>
      </pc:sldChg>
      <pc:sldChg chg="modSp">
        <pc:chgData name="Resetarits, Jake S. (DESE)" userId="37741e96-5ecb-4258-9857-666183bdd9bd" providerId="ADAL" clId="{1F5BB3E5-3DBF-41F9-BD6F-36D6EDDB4CB3}" dt="2024-05-08T13:49:53.988" v="1266" actId="962"/>
        <pc:sldMkLst>
          <pc:docMk/>
          <pc:sldMk cId="2577539498" sldId="1982"/>
        </pc:sldMkLst>
        <pc:graphicFrameChg chg="mod">
          <ac:chgData name="Resetarits, Jake S. (DESE)" userId="37741e96-5ecb-4258-9857-666183bdd9bd" providerId="ADAL" clId="{1F5BB3E5-3DBF-41F9-BD6F-36D6EDDB4CB3}" dt="2024-05-08T13:49:53.988" v="1266" actId="962"/>
          <ac:graphicFrameMkLst>
            <pc:docMk/>
            <pc:sldMk cId="2577539498" sldId="1982"/>
            <ac:graphicFrameMk id="5" creationId="{D9D93C77-1274-6523-7A54-8978F175EA92}"/>
          </ac:graphicFrameMkLst>
        </pc:graphicFrameChg>
      </pc:sldChg>
      <pc:sldChg chg="addSp delSp modSp mod">
        <pc:chgData name="Resetarits, Jake S. (DESE)" userId="37741e96-5ecb-4258-9857-666183bdd9bd" providerId="ADAL" clId="{1F5BB3E5-3DBF-41F9-BD6F-36D6EDDB4CB3}" dt="2024-05-08T13:50:39.967" v="1465" actId="962"/>
        <pc:sldMkLst>
          <pc:docMk/>
          <pc:sldMk cId="3385618570" sldId="1983"/>
        </pc:sldMkLst>
        <pc:spChg chg="mod">
          <ac:chgData name="Resetarits, Jake S. (DESE)" userId="37741e96-5ecb-4258-9857-666183bdd9bd" providerId="ADAL" clId="{1F5BB3E5-3DBF-41F9-BD6F-36D6EDDB4CB3}" dt="2024-05-08T13:50:39.967" v="1465" actId="962"/>
          <ac:spMkLst>
            <pc:docMk/>
            <pc:sldMk cId="3385618570" sldId="1983"/>
            <ac:spMk id="11" creationId="{CFE06323-50AE-4D72-93CA-872141B8DB58}"/>
          </ac:spMkLst>
        </pc:spChg>
        <pc:picChg chg="mod">
          <ac:chgData name="Resetarits, Jake S. (DESE)" userId="37741e96-5ecb-4258-9857-666183bdd9bd" providerId="ADAL" clId="{1F5BB3E5-3DBF-41F9-BD6F-36D6EDDB4CB3}" dt="2024-05-08T13:49:54.993" v="1267" actId="962"/>
          <ac:picMkLst>
            <pc:docMk/>
            <pc:sldMk cId="3385618570" sldId="1983"/>
            <ac:picMk id="7" creationId="{ABFA0BA0-150F-4457-8141-69642FF2A5B6}"/>
          </ac:picMkLst>
        </pc:picChg>
        <pc:picChg chg="mod">
          <ac:chgData name="Resetarits, Jake S. (DESE)" userId="37741e96-5ecb-4258-9857-666183bdd9bd" providerId="ADAL" clId="{1F5BB3E5-3DBF-41F9-BD6F-36D6EDDB4CB3}" dt="2024-05-08T13:50:32.908" v="1455" actId="962"/>
          <ac:picMkLst>
            <pc:docMk/>
            <pc:sldMk cId="3385618570" sldId="1983"/>
            <ac:picMk id="9" creationId="{813B0F2F-59CF-449F-8194-0A2A75D76293}"/>
          </ac:picMkLst>
        </pc:picChg>
        <pc:picChg chg="add del">
          <ac:chgData name="Resetarits, Jake S. (DESE)" userId="37741e96-5ecb-4258-9857-666183bdd9bd" providerId="ADAL" clId="{1F5BB3E5-3DBF-41F9-BD6F-36D6EDDB4CB3}" dt="2024-05-08T13:49:50.232" v="1259" actId="478"/>
          <ac:picMkLst>
            <pc:docMk/>
            <pc:sldMk cId="3385618570" sldId="1983"/>
            <ac:picMk id="1026" creationId="{CBE77CEB-715C-413B-B212-8F0A911FDA58}"/>
          </ac:picMkLst>
        </pc:picChg>
        <pc:picChg chg="add del">
          <ac:chgData name="Resetarits, Jake S. (DESE)" userId="37741e96-5ecb-4258-9857-666183bdd9bd" providerId="ADAL" clId="{1F5BB3E5-3DBF-41F9-BD6F-36D6EDDB4CB3}" dt="2024-05-08T13:49:50.402" v="1260" actId="478"/>
          <ac:picMkLst>
            <pc:docMk/>
            <pc:sldMk cId="3385618570" sldId="1983"/>
            <ac:picMk id="1030" creationId="{54F2ADC9-EE10-422D-91AC-63599FFFAB50}"/>
          </ac:picMkLst>
        </pc:picChg>
        <pc:picChg chg="add del">
          <ac:chgData name="Resetarits, Jake S. (DESE)" userId="37741e96-5ecb-4258-9857-666183bdd9bd" providerId="ADAL" clId="{1F5BB3E5-3DBF-41F9-BD6F-36D6EDDB4CB3}" dt="2024-05-08T13:49:51.751" v="1263" actId="478"/>
          <ac:picMkLst>
            <pc:docMk/>
            <pc:sldMk cId="3385618570" sldId="1983"/>
            <ac:picMk id="1032" creationId="{B816F33F-8C19-4A46-88A0-B6D32B50FCA8}"/>
          </ac:picMkLst>
        </pc:picChg>
        <pc:picChg chg="add del">
          <ac:chgData name="Resetarits, Jake S. (DESE)" userId="37741e96-5ecb-4258-9857-666183bdd9bd" providerId="ADAL" clId="{1F5BB3E5-3DBF-41F9-BD6F-36D6EDDB4CB3}" dt="2024-05-08T13:49:50.739" v="1262" actId="478"/>
          <ac:picMkLst>
            <pc:docMk/>
            <pc:sldMk cId="3385618570" sldId="1983"/>
            <ac:picMk id="1034" creationId="{46053A7C-C215-4813-A6E5-91D1D725B77C}"/>
          </ac:picMkLst>
        </pc:picChg>
        <pc:picChg chg="add del">
          <ac:chgData name="Resetarits, Jake S. (DESE)" userId="37741e96-5ecb-4258-9857-666183bdd9bd" providerId="ADAL" clId="{1F5BB3E5-3DBF-41F9-BD6F-36D6EDDB4CB3}" dt="2024-05-08T13:49:50.565" v="1261" actId="478"/>
          <ac:picMkLst>
            <pc:docMk/>
            <pc:sldMk cId="3385618570" sldId="1983"/>
            <ac:picMk id="1036" creationId="{4DF41EE2-EE8B-4973-8CB5-5C32421B4A61}"/>
          </ac:picMkLst>
        </pc:picChg>
      </pc:sldChg>
      <pc:sldChg chg="modSp mod">
        <pc:chgData name="Resetarits, Jake S. (DESE)" userId="37741e96-5ecb-4258-9857-666183bdd9bd" providerId="ADAL" clId="{1F5BB3E5-3DBF-41F9-BD6F-36D6EDDB4CB3}" dt="2024-05-08T13:52:12.020" v="2071" actId="962"/>
        <pc:sldMkLst>
          <pc:docMk/>
          <pc:sldMk cId="3330007715" sldId="1985"/>
        </pc:sldMkLst>
        <pc:spChg chg="mod">
          <ac:chgData name="Resetarits, Jake S. (DESE)" userId="37741e96-5ecb-4258-9857-666183bdd9bd" providerId="ADAL" clId="{1F5BB3E5-3DBF-41F9-BD6F-36D6EDDB4CB3}" dt="2024-05-08T13:51:57.566" v="2017" actId="962"/>
          <ac:spMkLst>
            <pc:docMk/>
            <pc:sldMk cId="3330007715" sldId="1985"/>
            <ac:spMk id="5" creationId="{885E81CF-0C52-4168-8CA4-0237F767B280}"/>
          </ac:spMkLst>
        </pc:spChg>
        <pc:picChg chg="mod">
          <ac:chgData name="Resetarits, Jake S. (DESE)" userId="37741e96-5ecb-4258-9857-666183bdd9bd" providerId="ADAL" clId="{1F5BB3E5-3DBF-41F9-BD6F-36D6EDDB4CB3}" dt="2024-05-08T13:52:12.020" v="2071" actId="962"/>
          <ac:picMkLst>
            <pc:docMk/>
            <pc:sldMk cId="3330007715" sldId="1985"/>
            <ac:picMk id="7" creationId="{DDEFCDAF-D49F-F742-2E12-1C2258829F05}"/>
          </ac:picMkLst>
        </pc:picChg>
        <pc:picChg chg="mod">
          <ac:chgData name="Resetarits, Jake S. (DESE)" userId="37741e96-5ecb-4258-9857-666183bdd9bd" providerId="ADAL" clId="{1F5BB3E5-3DBF-41F9-BD6F-36D6EDDB4CB3}" dt="2024-05-08T13:51:46.620" v="1995" actId="962"/>
          <ac:picMkLst>
            <pc:docMk/>
            <pc:sldMk cId="3330007715" sldId="1985"/>
            <ac:picMk id="8" creationId="{3509536B-18DD-4C19-AFBF-38C25D4794F1}"/>
          </ac:picMkLst>
        </pc:picChg>
        <pc:picChg chg="mod">
          <ac:chgData name="Resetarits, Jake S. (DESE)" userId="37741e96-5ecb-4258-9857-666183bdd9bd" providerId="ADAL" clId="{1F5BB3E5-3DBF-41F9-BD6F-36D6EDDB4CB3}" dt="2024-05-08T13:51:53.766" v="2009" actId="962"/>
          <ac:picMkLst>
            <pc:docMk/>
            <pc:sldMk cId="3330007715" sldId="1985"/>
            <ac:picMk id="15362" creationId="{0FFF913B-ECC4-4B2A-AD05-4B1E1B870847}"/>
          </ac:picMkLst>
        </pc:picChg>
      </pc:sldChg>
      <pc:sldChg chg="addSp modSp mod">
        <pc:chgData name="Resetarits, Jake S. (DESE)" userId="37741e96-5ecb-4258-9857-666183bdd9bd" providerId="ADAL" clId="{1F5BB3E5-3DBF-41F9-BD6F-36D6EDDB4CB3}" dt="2024-05-08T14:02:39.196" v="4590" actId="962"/>
        <pc:sldMkLst>
          <pc:docMk/>
          <pc:sldMk cId="918548874" sldId="1991"/>
        </pc:sldMkLst>
        <pc:spChg chg="add mod">
          <ac:chgData name="Resetarits, Jake S. (DESE)" userId="37741e96-5ecb-4258-9857-666183bdd9bd" providerId="ADAL" clId="{1F5BB3E5-3DBF-41F9-BD6F-36D6EDDB4CB3}" dt="2024-05-08T14:02:07.960" v="4567" actId="14100"/>
          <ac:spMkLst>
            <pc:docMk/>
            <pc:sldMk cId="918548874" sldId="1991"/>
            <ac:spMk id="2" creationId="{619456AD-4B82-6053-9618-FED7CC6A7792}"/>
          </ac:spMkLst>
        </pc:spChg>
        <pc:spChg chg="mod">
          <ac:chgData name="Resetarits, Jake S. (DESE)" userId="37741e96-5ecb-4258-9857-666183bdd9bd" providerId="ADAL" clId="{1F5BB3E5-3DBF-41F9-BD6F-36D6EDDB4CB3}" dt="2024-05-08T14:02:39.196" v="4590" actId="962"/>
          <ac:spMkLst>
            <pc:docMk/>
            <pc:sldMk cId="918548874" sldId="1991"/>
            <ac:spMk id="4" creationId="{3FD9D241-29D5-3937-CE47-28CE2D0BBC0A}"/>
          </ac:spMkLst>
        </pc:spChg>
        <pc:picChg chg="mod">
          <ac:chgData name="Resetarits, Jake S. (DESE)" userId="37741e96-5ecb-4258-9857-666183bdd9bd" providerId="ADAL" clId="{1F5BB3E5-3DBF-41F9-BD6F-36D6EDDB4CB3}" dt="2024-05-08T13:46:05.974" v="617" actId="962"/>
          <ac:picMkLst>
            <pc:docMk/>
            <pc:sldMk cId="918548874" sldId="1991"/>
            <ac:picMk id="3" creationId="{778CD8DA-59B1-69EF-EDCD-FD62A4B8312A}"/>
          </ac:picMkLst>
        </pc:picChg>
      </pc:sldChg>
      <pc:sldChg chg="modSp">
        <pc:chgData name="Resetarits, Jake S. (DESE)" userId="37741e96-5ecb-4258-9857-666183bdd9bd" providerId="ADAL" clId="{1F5BB3E5-3DBF-41F9-BD6F-36D6EDDB4CB3}" dt="2024-05-08T13:52:27.986" v="2191" actId="962"/>
        <pc:sldMkLst>
          <pc:docMk/>
          <pc:sldMk cId="1605699720" sldId="1992"/>
        </pc:sldMkLst>
        <pc:graphicFrameChg chg="mod">
          <ac:chgData name="Resetarits, Jake S. (DESE)" userId="37741e96-5ecb-4258-9857-666183bdd9bd" providerId="ADAL" clId="{1F5BB3E5-3DBF-41F9-BD6F-36D6EDDB4CB3}" dt="2024-05-08T13:52:27.986" v="2191" actId="962"/>
          <ac:graphicFrameMkLst>
            <pc:docMk/>
            <pc:sldMk cId="1605699720" sldId="1992"/>
            <ac:graphicFrameMk id="4" creationId="{F6444A3C-F637-98A7-CE3A-C11BA42D1BA4}"/>
          </ac:graphicFrameMkLst>
        </pc:graphicFrameChg>
      </pc:sldChg>
      <pc:sldChg chg="modSp mod">
        <pc:chgData name="Resetarits, Jake S. (DESE)" userId="37741e96-5ecb-4258-9857-666183bdd9bd" providerId="ADAL" clId="{1F5BB3E5-3DBF-41F9-BD6F-36D6EDDB4CB3}" dt="2024-05-08T14:00:52.107" v="4528" actId="962"/>
        <pc:sldMkLst>
          <pc:docMk/>
          <pc:sldMk cId="1225081346" sldId="1993"/>
        </pc:sldMkLst>
        <pc:spChg chg="mod">
          <ac:chgData name="Resetarits, Jake S. (DESE)" userId="37741e96-5ecb-4258-9857-666183bdd9bd" providerId="ADAL" clId="{1F5BB3E5-3DBF-41F9-BD6F-36D6EDDB4CB3}" dt="2024-05-08T14:00:29.474" v="4418" actId="962"/>
          <ac:spMkLst>
            <pc:docMk/>
            <pc:sldMk cId="1225081346" sldId="1993"/>
            <ac:spMk id="12" creationId="{03FFD072-4DA4-C622-44E0-6EFDD78EF21E}"/>
          </ac:spMkLst>
        </pc:spChg>
        <pc:spChg chg="mod">
          <ac:chgData name="Resetarits, Jake S. (DESE)" userId="37741e96-5ecb-4258-9857-666183bdd9bd" providerId="ADAL" clId="{1F5BB3E5-3DBF-41F9-BD6F-36D6EDDB4CB3}" dt="2024-05-08T14:00:42.179" v="4490" actId="962"/>
          <ac:spMkLst>
            <pc:docMk/>
            <pc:sldMk cId="1225081346" sldId="1993"/>
            <ac:spMk id="13" creationId="{F8173352-BCC5-3FCF-325A-EC49CAA89939}"/>
          </ac:spMkLst>
        </pc:spChg>
        <pc:spChg chg="mod">
          <ac:chgData name="Resetarits, Jake S. (DESE)" userId="37741e96-5ecb-4258-9857-666183bdd9bd" providerId="ADAL" clId="{1F5BB3E5-3DBF-41F9-BD6F-36D6EDDB4CB3}" dt="2024-05-08T14:00:52.107" v="4528" actId="962"/>
          <ac:spMkLst>
            <pc:docMk/>
            <pc:sldMk cId="1225081346" sldId="1993"/>
            <ac:spMk id="14" creationId="{7F7DEFFE-6070-DE37-09BD-6D91DAA0A98A}"/>
          </ac:spMkLst>
        </pc:spChg>
        <pc:grpChg chg="mod">
          <ac:chgData name="Resetarits, Jake S. (DESE)" userId="37741e96-5ecb-4258-9857-666183bdd9bd" providerId="ADAL" clId="{1F5BB3E5-3DBF-41F9-BD6F-36D6EDDB4CB3}" dt="2024-05-08T13:59:21.456" v="3652" actId="962"/>
          <ac:grpSpMkLst>
            <pc:docMk/>
            <pc:sldMk cId="1225081346" sldId="1993"/>
            <ac:grpSpMk id="4" creationId="{B222599A-3F49-5DC0-AA48-1F6EE21A55ED}"/>
          </ac:grpSpMkLst>
        </pc:grpChg>
        <pc:grpChg chg="mod">
          <ac:chgData name="Resetarits, Jake S. (DESE)" userId="37741e96-5ecb-4258-9857-666183bdd9bd" providerId="ADAL" clId="{1F5BB3E5-3DBF-41F9-BD6F-36D6EDDB4CB3}" dt="2024-05-08T13:59:36.198" v="3822" actId="962"/>
          <ac:grpSpMkLst>
            <pc:docMk/>
            <pc:sldMk cId="1225081346" sldId="1993"/>
            <ac:grpSpMk id="5" creationId="{547B5175-8CE5-7F61-9318-A23FF25D4752}"/>
          </ac:grpSpMkLst>
        </pc:grpChg>
        <pc:grpChg chg="mod">
          <ac:chgData name="Resetarits, Jake S. (DESE)" userId="37741e96-5ecb-4258-9857-666183bdd9bd" providerId="ADAL" clId="{1F5BB3E5-3DBF-41F9-BD6F-36D6EDDB4CB3}" dt="2024-05-08T13:59:54.056" v="4024" actId="962"/>
          <ac:grpSpMkLst>
            <pc:docMk/>
            <pc:sldMk cId="1225081346" sldId="1993"/>
            <ac:grpSpMk id="6" creationId="{6B0746EF-C1BA-72FB-CD03-6F0CAEC46197}"/>
          </ac:grpSpMkLst>
        </pc:grpChg>
        <pc:grpChg chg="mod">
          <ac:chgData name="Resetarits, Jake S. (DESE)" userId="37741e96-5ecb-4258-9857-666183bdd9bd" providerId="ADAL" clId="{1F5BB3E5-3DBF-41F9-BD6F-36D6EDDB4CB3}" dt="2024-05-08T14:00:14.526" v="4258" actId="962"/>
          <ac:grpSpMkLst>
            <pc:docMk/>
            <pc:sldMk cId="1225081346" sldId="1993"/>
            <ac:grpSpMk id="7" creationId="{5B530308-533A-54DD-53D9-DA8164CDDE2C}"/>
          </ac:grpSpMkLst>
        </pc:grpChg>
        <pc:picChg chg="mod">
          <ac:chgData name="Resetarits, Jake S. (DESE)" userId="37741e96-5ecb-4258-9857-666183bdd9bd" providerId="ADAL" clId="{1F5BB3E5-3DBF-41F9-BD6F-36D6EDDB4CB3}" dt="2024-05-08T13:59:04.774" v="3444" actId="962"/>
          <ac:picMkLst>
            <pc:docMk/>
            <pc:sldMk cId="1225081346" sldId="1993"/>
            <ac:picMk id="23" creationId="{90F534E6-F3D3-D312-A9FD-4011C4275C70}"/>
          </ac:picMkLst>
        </pc:picChg>
      </pc:sldChg>
      <pc:sldChg chg="addSp modSp">
        <pc:chgData name="Resetarits, Jake S. (DESE)" userId="37741e96-5ecb-4258-9857-666183bdd9bd" providerId="ADAL" clId="{1F5BB3E5-3DBF-41F9-BD6F-36D6EDDB4CB3}" dt="2024-05-08T14:03:12.482" v="4599" actId="255"/>
        <pc:sldMkLst>
          <pc:docMk/>
          <pc:sldMk cId="210662114" sldId="1999"/>
        </pc:sldMkLst>
        <pc:spChg chg="add mod">
          <ac:chgData name="Resetarits, Jake S. (DESE)" userId="37741e96-5ecb-4258-9857-666183bdd9bd" providerId="ADAL" clId="{1F5BB3E5-3DBF-41F9-BD6F-36D6EDDB4CB3}" dt="2024-05-08T14:03:12.482" v="4599" actId="255"/>
          <ac:spMkLst>
            <pc:docMk/>
            <pc:sldMk cId="210662114" sldId="1999"/>
            <ac:spMk id="2" creationId="{04C0D17F-EBA9-C72B-1E72-9A5605DBB9C0}"/>
          </ac:spMkLst>
        </pc:spChg>
        <pc:spChg chg="mod">
          <ac:chgData name="Resetarits, Jake S. (DESE)" userId="37741e96-5ecb-4258-9857-666183bdd9bd" providerId="ADAL" clId="{1F5BB3E5-3DBF-41F9-BD6F-36D6EDDB4CB3}" dt="2024-05-08T14:02:48.235" v="4592" actId="20577"/>
          <ac:spMkLst>
            <pc:docMk/>
            <pc:sldMk cId="210662114" sldId="1999"/>
            <ac:spMk id="10" creationId="{D12E4366-0A2E-4940-86BF-6D093D01CECB}"/>
          </ac:spMkLst>
        </pc:spChg>
      </pc:sldChg>
      <pc:sldChg chg="modSp mod">
        <pc:chgData name="Resetarits, Jake S. (DESE)" userId="37741e96-5ecb-4258-9857-666183bdd9bd" providerId="ADAL" clId="{1F5BB3E5-3DBF-41F9-BD6F-36D6EDDB4CB3}" dt="2024-05-08T14:04:42.409" v="4774" actId="962"/>
        <pc:sldMkLst>
          <pc:docMk/>
          <pc:sldMk cId="3007524179" sldId="2002"/>
        </pc:sldMkLst>
        <pc:spChg chg="mod">
          <ac:chgData name="Resetarits, Jake S. (DESE)" userId="37741e96-5ecb-4258-9857-666183bdd9bd" providerId="ADAL" clId="{1F5BB3E5-3DBF-41F9-BD6F-36D6EDDB4CB3}" dt="2024-05-08T14:04:02.545" v="4612" actId="33553"/>
          <ac:spMkLst>
            <pc:docMk/>
            <pc:sldMk cId="3007524179" sldId="2002"/>
            <ac:spMk id="8" creationId="{DFBF3766-ABCB-9CF5-56CB-F165C1763107}"/>
          </ac:spMkLst>
        </pc:spChg>
        <pc:picChg chg="mod">
          <ac:chgData name="Resetarits, Jake S. (DESE)" userId="37741e96-5ecb-4258-9857-666183bdd9bd" providerId="ADAL" clId="{1F5BB3E5-3DBF-41F9-BD6F-36D6EDDB4CB3}" dt="2024-05-08T14:04:42.409" v="4774" actId="962"/>
          <ac:picMkLst>
            <pc:docMk/>
            <pc:sldMk cId="3007524179" sldId="2002"/>
            <ac:picMk id="9" creationId="{9DE999C8-704A-426A-AF67-C13B6A1F4C80}"/>
          </ac:picMkLst>
        </pc:picChg>
      </pc:sldChg>
      <pc:sldChg chg="addSp delSp modSp mod">
        <pc:chgData name="Resetarits, Jake S. (DESE)" userId="37741e96-5ecb-4258-9857-666183bdd9bd" providerId="ADAL" clId="{1F5BB3E5-3DBF-41F9-BD6F-36D6EDDB4CB3}" dt="2024-05-08T14:03:31.792" v="4604"/>
        <pc:sldMkLst>
          <pc:docMk/>
          <pc:sldMk cId="823168998" sldId="2003"/>
        </pc:sldMkLst>
        <pc:spChg chg="add mod">
          <ac:chgData name="Resetarits, Jake S. (DESE)" userId="37741e96-5ecb-4258-9857-666183bdd9bd" providerId="ADAL" clId="{1F5BB3E5-3DBF-41F9-BD6F-36D6EDDB4CB3}" dt="2024-05-08T14:03:20.383" v="4601"/>
          <ac:spMkLst>
            <pc:docMk/>
            <pc:sldMk cId="823168998" sldId="2003"/>
            <ac:spMk id="5" creationId="{F5CE8165-6777-B9DD-4CA9-26AD38ECAACF}"/>
          </ac:spMkLst>
        </pc:spChg>
        <pc:spChg chg="add mod">
          <ac:chgData name="Resetarits, Jake S. (DESE)" userId="37741e96-5ecb-4258-9857-666183bdd9bd" providerId="ADAL" clId="{1F5BB3E5-3DBF-41F9-BD6F-36D6EDDB4CB3}" dt="2024-05-08T14:03:31.792" v="4604"/>
          <ac:spMkLst>
            <pc:docMk/>
            <pc:sldMk cId="823168998" sldId="2003"/>
            <ac:spMk id="6" creationId="{3AF79025-9B35-7976-87FB-1578EA36804F}"/>
          </ac:spMkLst>
        </pc:spChg>
        <pc:spChg chg="del mod">
          <ac:chgData name="Resetarits, Jake S. (DESE)" userId="37741e96-5ecb-4258-9857-666183bdd9bd" providerId="ADAL" clId="{1F5BB3E5-3DBF-41F9-BD6F-36D6EDDB4CB3}" dt="2024-05-08T14:03:29.917" v="4603" actId="478"/>
          <ac:spMkLst>
            <pc:docMk/>
            <pc:sldMk cId="823168998" sldId="2003"/>
            <ac:spMk id="8" creationId="{DFBF3766-ABCB-9CF5-56CB-F165C1763107}"/>
          </ac:spMkLst>
        </pc:spChg>
        <pc:grpChg chg="mod">
          <ac:chgData name="Resetarits, Jake S. (DESE)" userId="37741e96-5ecb-4258-9857-666183bdd9bd" providerId="ADAL" clId="{1F5BB3E5-3DBF-41F9-BD6F-36D6EDDB4CB3}" dt="2024-05-08T13:52:54.060" v="2263" actId="962"/>
          <ac:grpSpMkLst>
            <pc:docMk/>
            <pc:sldMk cId="823168998" sldId="2003"/>
            <ac:grpSpMk id="11" creationId="{CF6A4202-6203-4DDD-8A4F-18A711108F78}"/>
          </ac:grpSpMkLst>
        </pc:grpChg>
      </pc:sldChg>
      <pc:sldChg chg="modSp mod">
        <pc:chgData name="Resetarits, Jake S. (DESE)" userId="37741e96-5ecb-4258-9857-666183bdd9bd" providerId="ADAL" clId="{1F5BB3E5-3DBF-41F9-BD6F-36D6EDDB4CB3}" dt="2024-05-08T14:04:19.015" v="4622" actId="33553"/>
        <pc:sldMkLst>
          <pc:docMk/>
          <pc:sldMk cId="2961469518" sldId="2004"/>
        </pc:sldMkLst>
        <pc:spChg chg="mod">
          <ac:chgData name="Resetarits, Jake S. (DESE)" userId="37741e96-5ecb-4258-9857-666183bdd9bd" providerId="ADAL" clId="{1F5BB3E5-3DBF-41F9-BD6F-36D6EDDB4CB3}" dt="2024-05-08T14:04:19.015" v="4622" actId="33553"/>
          <ac:spMkLst>
            <pc:docMk/>
            <pc:sldMk cId="2961469518" sldId="2004"/>
            <ac:spMk id="11" creationId="{C96E6472-825C-4469-B022-42DFFCFFAF8A}"/>
          </ac:spMkLst>
        </pc:spChg>
      </pc:sldChg>
      <pc:sldChg chg="addSp delSp modSp mod">
        <pc:chgData name="Resetarits, Jake S. (DESE)" userId="37741e96-5ecb-4258-9857-666183bdd9bd" providerId="ADAL" clId="{1F5BB3E5-3DBF-41F9-BD6F-36D6EDDB4CB3}" dt="2024-05-08T14:04:20.889" v="4623" actId="33553"/>
        <pc:sldMkLst>
          <pc:docMk/>
          <pc:sldMk cId="2173003147" sldId="2005"/>
        </pc:sldMkLst>
        <pc:spChg chg="add del mod">
          <ac:chgData name="Resetarits, Jake S. (DESE)" userId="37741e96-5ecb-4258-9857-666183bdd9bd" providerId="ADAL" clId="{1F5BB3E5-3DBF-41F9-BD6F-36D6EDDB4CB3}" dt="2024-05-08T13:58:08.419" v="3218" actId="962"/>
          <ac:spMkLst>
            <pc:docMk/>
            <pc:sldMk cId="2173003147" sldId="2005"/>
            <ac:spMk id="4" creationId="{ACFA8EAA-F0E9-8493-A385-CD4078231376}"/>
          </ac:spMkLst>
        </pc:spChg>
        <pc:spChg chg="add del mod">
          <ac:chgData name="Resetarits, Jake S. (DESE)" userId="37741e96-5ecb-4258-9857-666183bdd9bd" providerId="ADAL" clId="{1F5BB3E5-3DBF-41F9-BD6F-36D6EDDB4CB3}" dt="2024-05-08T13:58:01.097" v="3178" actId="478"/>
          <ac:spMkLst>
            <pc:docMk/>
            <pc:sldMk cId="2173003147" sldId="2005"/>
            <ac:spMk id="5" creationId="{83EF81EE-7C44-D741-B3BD-5BE1999FD1C2}"/>
          </ac:spMkLst>
        </pc:spChg>
        <pc:spChg chg="mod">
          <ac:chgData name="Resetarits, Jake S. (DESE)" userId="37741e96-5ecb-4258-9857-666183bdd9bd" providerId="ADAL" clId="{1F5BB3E5-3DBF-41F9-BD6F-36D6EDDB4CB3}" dt="2024-05-08T14:04:20.889" v="4623" actId="33553"/>
          <ac:spMkLst>
            <pc:docMk/>
            <pc:sldMk cId="2173003147" sldId="2005"/>
            <ac:spMk id="7" creationId="{E556D8BD-40D4-4CC5-B1E4-B68B2C646763}"/>
          </ac:spMkLst>
        </pc:spChg>
      </pc:sldChg>
      <pc:sldChg chg="modSp mod">
        <pc:chgData name="Resetarits, Jake S. (DESE)" userId="37741e96-5ecb-4258-9857-666183bdd9bd" providerId="ADAL" clId="{1F5BB3E5-3DBF-41F9-BD6F-36D6EDDB4CB3}" dt="2024-05-08T14:04:08.088" v="4615" actId="33553"/>
        <pc:sldMkLst>
          <pc:docMk/>
          <pc:sldMk cId="1451334460" sldId="2011"/>
        </pc:sldMkLst>
        <pc:spChg chg="mod">
          <ac:chgData name="Resetarits, Jake S. (DESE)" userId="37741e96-5ecb-4258-9857-666183bdd9bd" providerId="ADAL" clId="{1F5BB3E5-3DBF-41F9-BD6F-36D6EDDB4CB3}" dt="2024-05-08T14:04:08.088" v="4615" actId="33553"/>
          <ac:spMkLst>
            <pc:docMk/>
            <pc:sldMk cId="1451334460" sldId="2011"/>
            <ac:spMk id="3" creationId="{75E494F7-2BEA-1E9E-31C9-E9D53BBD807E}"/>
          </ac:spMkLst>
        </pc:spChg>
        <pc:picChg chg="mod">
          <ac:chgData name="Resetarits, Jake S. (DESE)" userId="37741e96-5ecb-4258-9857-666183bdd9bd" providerId="ADAL" clId="{1F5BB3E5-3DBF-41F9-BD6F-36D6EDDB4CB3}" dt="2024-05-08T13:56:22.805" v="2821" actId="962"/>
          <ac:picMkLst>
            <pc:docMk/>
            <pc:sldMk cId="1451334460" sldId="2011"/>
            <ac:picMk id="11" creationId="{6F74F597-3B74-4ADD-8B91-D84D8C09AE36}"/>
          </ac:picMkLst>
        </pc:picChg>
      </pc:sldChg>
      <pc:sldChg chg="delSp modSp mod delAnim">
        <pc:chgData name="Resetarits, Jake S. (DESE)" userId="37741e96-5ecb-4258-9857-666183bdd9bd" providerId="ADAL" clId="{1F5BB3E5-3DBF-41F9-BD6F-36D6EDDB4CB3}" dt="2024-05-08T14:06:02.068" v="5500" actId="962"/>
        <pc:sldMkLst>
          <pc:docMk/>
          <pc:sldMk cId="2424254262" sldId="2014"/>
        </pc:sldMkLst>
        <pc:spChg chg="del">
          <ac:chgData name="Resetarits, Jake S. (DESE)" userId="37741e96-5ecb-4258-9857-666183bdd9bd" providerId="ADAL" clId="{1F5BB3E5-3DBF-41F9-BD6F-36D6EDDB4CB3}" dt="2024-05-08T13:56:32.247" v="2823" actId="478"/>
          <ac:spMkLst>
            <pc:docMk/>
            <pc:sldMk cId="2424254262" sldId="2014"/>
            <ac:spMk id="2" creationId="{01293F6D-4DEF-71D6-6CA4-D502992AAFA5}"/>
          </ac:spMkLst>
        </pc:spChg>
        <pc:spChg chg="mod">
          <ac:chgData name="Resetarits, Jake S. (DESE)" userId="37741e96-5ecb-4258-9857-666183bdd9bd" providerId="ADAL" clId="{1F5BB3E5-3DBF-41F9-BD6F-36D6EDDB4CB3}" dt="2024-05-08T14:04:11.129" v="4617" actId="33553"/>
          <ac:spMkLst>
            <pc:docMk/>
            <pc:sldMk cId="2424254262" sldId="2014"/>
            <ac:spMk id="3" creationId="{75E494F7-2BEA-1E9E-31C9-E9D53BBD807E}"/>
          </ac:spMkLst>
        </pc:spChg>
        <pc:spChg chg="del">
          <ac:chgData name="Resetarits, Jake S. (DESE)" userId="37741e96-5ecb-4258-9857-666183bdd9bd" providerId="ADAL" clId="{1F5BB3E5-3DBF-41F9-BD6F-36D6EDDB4CB3}" dt="2024-05-08T13:56:37.732" v="2824" actId="478"/>
          <ac:spMkLst>
            <pc:docMk/>
            <pc:sldMk cId="2424254262" sldId="2014"/>
            <ac:spMk id="7" creationId="{AAB0BC22-E01D-7514-C942-9D915A2EB73A}"/>
          </ac:spMkLst>
        </pc:spChg>
        <pc:picChg chg="mod">
          <ac:chgData name="Resetarits, Jake S. (DESE)" userId="37741e96-5ecb-4258-9857-666183bdd9bd" providerId="ADAL" clId="{1F5BB3E5-3DBF-41F9-BD6F-36D6EDDB4CB3}" dt="2024-05-08T14:06:02.068" v="5500" actId="962"/>
          <ac:picMkLst>
            <pc:docMk/>
            <pc:sldMk cId="2424254262" sldId="2014"/>
            <ac:picMk id="10" creationId="{E5941123-06AB-4589-8A59-349CD883CAF9}"/>
          </ac:picMkLst>
        </pc:picChg>
      </pc:sldChg>
      <pc:sldChg chg="modSp mod">
        <pc:chgData name="Resetarits, Jake S. (DESE)" userId="37741e96-5ecb-4258-9857-666183bdd9bd" providerId="ADAL" clId="{1F5BB3E5-3DBF-41F9-BD6F-36D6EDDB4CB3}" dt="2024-05-08T14:06:30.886" v="5736" actId="962"/>
        <pc:sldMkLst>
          <pc:docMk/>
          <pc:sldMk cId="1318283918" sldId="2017"/>
        </pc:sldMkLst>
        <pc:spChg chg="mod">
          <ac:chgData name="Resetarits, Jake S. (DESE)" userId="37741e96-5ecb-4258-9857-666183bdd9bd" providerId="ADAL" clId="{1F5BB3E5-3DBF-41F9-BD6F-36D6EDDB4CB3}" dt="2024-05-08T14:04:15.759" v="4620" actId="33553"/>
          <ac:spMkLst>
            <pc:docMk/>
            <pc:sldMk cId="1318283918" sldId="2017"/>
            <ac:spMk id="3" creationId="{250313B3-703A-E4FA-1BF1-99FFC8C5665E}"/>
          </ac:spMkLst>
        </pc:spChg>
        <pc:picChg chg="mod">
          <ac:chgData name="Resetarits, Jake S. (DESE)" userId="37741e96-5ecb-4258-9857-666183bdd9bd" providerId="ADAL" clId="{1F5BB3E5-3DBF-41F9-BD6F-36D6EDDB4CB3}" dt="2024-05-08T14:06:30.886" v="5736" actId="962"/>
          <ac:picMkLst>
            <pc:docMk/>
            <pc:sldMk cId="1318283918" sldId="2017"/>
            <ac:picMk id="8" creationId="{A957B5C5-1F3B-4479-8FC3-8C626C2068B6}"/>
          </ac:picMkLst>
        </pc:picChg>
      </pc:sldChg>
      <pc:sldChg chg="modSp mod">
        <pc:chgData name="Resetarits, Jake S. (DESE)" userId="37741e96-5ecb-4258-9857-666183bdd9bd" providerId="ADAL" clId="{1F5BB3E5-3DBF-41F9-BD6F-36D6EDDB4CB3}" dt="2024-05-08T14:04:25.781" v="4624" actId="20577"/>
        <pc:sldMkLst>
          <pc:docMk/>
          <pc:sldMk cId="3838439412" sldId="2018"/>
        </pc:sldMkLst>
        <pc:spChg chg="mod">
          <ac:chgData name="Resetarits, Jake S. (DESE)" userId="37741e96-5ecb-4258-9857-666183bdd9bd" providerId="ADAL" clId="{1F5BB3E5-3DBF-41F9-BD6F-36D6EDDB4CB3}" dt="2024-05-08T14:04:25.781" v="4624" actId="20577"/>
          <ac:spMkLst>
            <pc:docMk/>
            <pc:sldMk cId="3838439412" sldId="2018"/>
            <ac:spMk id="8" creationId="{DFBF3766-ABCB-9CF5-56CB-F165C1763107}"/>
          </ac:spMkLst>
        </pc:spChg>
        <pc:grpChg chg="mod">
          <ac:chgData name="Resetarits, Jake S. (DESE)" userId="37741e96-5ecb-4258-9857-666183bdd9bd" providerId="ADAL" clId="{1F5BB3E5-3DBF-41F9-BD6F-36D6EDDB4CB3}" dt="2024-05-08T13:56:05.808" v="2751" actId="962"/>
          <ac:grpSpMkLst>
            <pc:docMk/>
            <pc:sldMk cId="3838439412" sldId="2018"/>
            <ac:grpSpMk id="6" creationId="{E132B01C-AD42-4512-882A-55566302F149}"/>
          </ac:grpSpMkLst>
        </pc:grpChg>
      </pc:sldChg>
      <pc:sldChg chg="modSp mod">
        <pc:chgData name="Resetarits, Jake S. (DESE)" userId="37741e96-5ecb-4258-9857-666183bdd9bd" providerId="ADAL" clId="{1F5BB3E5-3DBF-41F9-BD6F-36D6EDDB4CB3}" dt="2024-05-08T14:05:03.803" v="4994" actId="962"/>
        <pc:sldMkLst>
          <pc:docMk/>
          <pc:sldMk cId="903360642" sldId="2019"/>
        </pc:sldMkLst>
        <pc:spChg chg="mod">
          <ac:chgData name="Resetarits, Jake S. (DESE)" userId="37741e96-5ecb-4258-9857-666183bdd9bd" providerId="ADAL" clId="{1F5BB3E5-3DBF-41F9-BD6F-36D6EDDB4CB3}" dt="2024-05-08T14:04:06.319" v="4614" actId="33553"/>
          <ac:spMkLst>
            <pc:docMk/>
            <pc:sldMk cId="903360642" sldId="2019"/>
            <ac:spMk id="3" creationId="{B7DB309C-6146-1021-2497-7E44E6881227}"/>
          </ac:spMkLst>
        </pc:spChg>
        <pc:picChg chg="mod">
          <ac:chgData name="Resetarits, Jake S. (DESE)" userId="37741e96-5ecb-4258-9857-666183bdd9bd" providerId="ADAL" clId="{1F5BB3E5-3DBF-41F9-BD6F-36D6EDDB4CB3}" dt="2024-05-08T14:05:03.803" v="4994" actId="962"/>
          <ac:picMkLst>
            <pc:docMk/>
            <pc:sldMk cId="903360642" sldId="2019"/>
            <ac:picMk id="6" creationId="{AF2B592B-EC21-E682-483C-44BA0A1C2EAA}"/>
          </ac:picMkLst>
        </pc:picChg>
      </pc:sldChg>
    </pc:docChg>
  </pc:docChgLst>
</pc:chgInfo>
</file>

<file path=ppt/charts/_rels/chart1.xml.rels><?xml version="1.0" encoding="UTF-8" standalone="yes"?>
<Relationships xmlns="http://schemas.openxmlformats.org/package/2006/relationships"><Relationship Id="rId3" Type="http://schemas.openxmlformats.org/officeDocument/2006/relationships/chartUserShapes" Target="../drawings/drawing1.xml"/><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1"/>
          <c:order val="0"/>
          <c:tx>
            <c:strRef>
              <c:f>'EL Population - State'!$D$1</c:f>
              <c:strCache>
                <c:ptCount val="1"/>
                <c:pt idx="0">
                  <c:v>Total Enrollment</c:v>
                </c:pt>
              </c:strCache>
            </c:strRef>
          </c:tx>
          <c:spPr>
            <a:solidFill>
              <a:schemeClr val="bg1">
                <a:lumMod val="95000"/>
              </a:schemeClr>
            </a:solidFill>
            <a:ln>
              <a:noFill/>
            </a:ln>
            <a:effectLst/>
          </c:spPr>
          <c:invertIfNegative val="0"/>
          <c:cat>
            <c:numRef>
              <c:f>'EL Population - State'!$B$4:$B$14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'EL Population - State'!$D$4:$D$14</c:f>
              <c:numCache>
                <c:formatCode>#,##0</c:formatCode>
                <c:ptCount val="11"/>
                <c:pt idx="0">
                  <c:v>953369</c:v>
                </c:pt>
                <c:pt idx="1">
                  <c:v>954773</c:v>
                </c:pt>
                <c:pt idx="2">
                  <c:v>955739</c:v>
                </c:pt>
                <c:pt idx="3">
                  <c:v>955844</c:v>
                </c:pt>
                <c:pt idx="4">
                  <c:v>953429</c:v>
                </c:pt>
                <c:pt idx="5">
                  <c:v>953748</c:v>
                </c:pt>
                <c:pt idx="6">
                  <c:v>954034</c:v>
                </c:pt>
                <c:pt idx="7">
                  <c:v>951631</c:v>
                </c:pt>
                <c:pt idx="8">
                  <c:v>948828</c:v>
                </c:pt>
                <c:pt idx="9">
                  <c:v>911465</c:v>
                </c:pt>
                <c:pt idx="10">
                  <c:v>911529</c:v>
                </c:pt>
              </c:numCache>
            </c:numRef>
          </c:val>
          <c:extLst>
            <c:ext xmlns:c16="http://schemas.microsoft.com/office/drawing/2014/chart" uri="{C3380CC4-5D6E-409C-BE32-E72D297353CC}">
              <c16:uniqueId val="{00000000-66EB-484A-A134-D8832A1377D8}"/>
            </c:ext>
          </c:extLst>
        </c:ser>
        <c:ser>
          <c:idx val="0"/>
          <c:order val="1"/>
          <c:tx>
            <c:strRef>
              <c:f>'EL Population - State'!$C$1</c:f>
              <c:strCache>
                <c:ptCount val="1"/>
                <c:pt idx="0">
                  <c:v>EL Count</c:v>
                </c:pt>
              </c:strCache>
            </c:strRef>
          </c:tx>
          <c:spPr>
            <a:solidFill>
              <a:schemeClr val="bg2">
                <a:lumMod val="50000"/>
              </a:schemeClr>
            </a:solidFill>
            <a:ln>
              <a:noFill/>
            </a:ln>
            <a:effectLst/>
          </c:spPr>
          <c:invertIfNegative val="0"/>
          <c:cat>
            <c:numRef>
              <c:f>'EL Population - State'!$B$4:$B$14</c:f>
              <c:numCache>
                <c:formatCode>General</c:formatCode>
                <c:ptCount val="11"/>
                <c:pt idx="0">
                  <c:v>2012</c:v>
                </c:pt>
                <c:pt idx="1">
                  <c:v>2013</c:v>
                </c:pt>
                <c:pt idx="2">
                  <c:v>2014</c:v>
                </c:pt>
                <c:pt idx="3">
                  <c:v>2015</c:v>
                </c:pt>
                <c:pt idx="4">
                  <c:v>2016</c:v>
                </c:pt>
                <c:pt idx="5">
                  <c:v>2017</c:v>
                </c:pt>
                <c:pt idx="6">
                  <c:v>2018</c:v>
                </c:pt>
                <c:pt idx="7">
                  <c:v>2019</c:v>
                </c:pt>
                <c:pt idx="8">
                  <c:v>2020</c:v>
                </c:pt>
                <c:pt idx="9">
                  <c:v>2021</c:v>
                </c:pt>
                <c:pt idx="10">
                  <c:v>2022</c:v>
                </c:pt>
              </c:numCache>
            </c:numRef>
          </c:cat>
          <c:val>
            <c:numRef>
              <c:f>'EL Population - State'!$C$4:$C$14</c:f>
              <c:numCache>
                <c:formatCode>#,##0</c:formatCode>
                <c:ptCount val="11"/>
                <c:pt idx="0">
                  <c:v>69856</c:v>
                </c:pt>
                <c:pt idx="1">
                  <c:v>73217</c:v>
                </c:pt>
                <c:pt idx="2">
                  <c:v>75947</c:v>
                </c:pt>
                <c:pt idx="3">
                  <c:v>81146</c:v>
                </c:pt>
                <c:pt idx="4">
                  <c:v>85762</c:v>
                </c:pt>
                <c:pt idx="5">
                  <c:v>90204</c:v>
                </c:pt>
                <c:pt idx="6">
                  <c:v>97334</c:v>
                </c:pt>
                <c:pt idx="7">
                  <c:v>99866</c:v>
                </c:pt>
                <c:pt idx="8">
                  <c:v>102861</c:v>
                </c:pt>
                <c:pt idx="9">
                  <c:v>95286</c:v>
                </c:pt>
                <c:pt idx="10">
                  <c:v>100231</c:v>
                </c:pt>
              </c:numCache>
            </c:numRef>
          </c:val>
          <c:extLst>
            <c:ext xmlns:c16="http://schemas.microsoft.com/office/drawing/2014/chart" uri="{C3380CC4-5D6E-409C-BE32-E72D297353CC}">
              <c16:uniqueId val="{00000001-66EB-484A-A134-D8832A1377D8}"/>
            </c:ext>
          </c:extLst>
        </c:ser>
        <c:dLbls>
          <c:showLegendKey val="0"/>
          <c:showVal val="0"/>
          <c:showCatName val="0"/>
          <c:showSerName val="0"/>
          <c:showPercent val="0"/>
          <c:showBubbleSize val="0"/>
        </c:dLbls>
        <c:gapWidth val="150"/>
        <c:overlap val="100"/>
        <c:axId val="1100546448"/>
        <c:axId val="1100547696"/>
      </c:barChart>
      <c:lineChart>
        <c:grouping val="standard"/>
        <c:varyColors val="0"/>
        <c:ser>
          <c:idx val="2"/>
          <c:order val="2"/>
          <c:tx>
            <c:strRef>
              <c:f>'EL Population - State'!$E$1</c:f>
              <c:strCache>
                <c:ptCount val="1"/>
                <c:pt idx="0">
                  <c:v>Percent Els</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tx1">
                        <a:lumMod val="75000"/>
                        <a:lumOff val="25000"/>
                      </a:schemeClr>
                    </a:solidFill>
                    <a:latin typeface="+mn-lt"/>
                    <a:ea typeface="+mn-ea"/>
                    <a:cs typeface="+mn-cs"/>
                  </a:defRPr>
                </a:pPr>
                <a:endParaRPr lang="en-US"/>
              </a:p>
            </c:txPr>
            <c:dLblPos val="t"/>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'EL Population - State'!$B$2:$B$11</c:f>
              <c:numCache>
                <c:formatCode>General</c:formatCode>
                <c:ptCount val="10"/>
                <c:pt idx="0">
                  <c:v>2010</c:v>
                </c:pt>
                <c:pt idx="1">
                  <c:v>2011</c:v>
                </c:pt>
                <c:pt idx="2">
                  <c:v>2012</c:v>
                </c:pt>
                <c:pt idx="3">
                  <c:v>2013</c:v>
                </c:pt>
                <c:pt idx="4">
                  <c:v>2014</c:v>
                </c:pt>
                <c:pt idx="5">
                  <c:v>2015</c:v>
                </c:pt>
                <c:pt idx="6">
                  <c:v>2016</c:v>
                </c:pt>
                <c:pt idx="7">
                  <c:v>2017</c:v>
                </c:pt>
                <c:pt idx="8">
                  <c:v>2018</c:v>
                </c:pt>
                <c:pt idx="9">
                  <c:v>2019</c:v>
                </c:pt>
              </c:numCache>
            </c:numRef>
          </c:cat>
          <c:val>
            <c:numRef>
              <c:f>'EL Population - State'!$E$4:$E$14</c:f>
              <c:numCache>
                <c:formatCode>0.0%</c:formatCode>
                <c:ptCount val="11"/>
                <c:pt idx="0">
                  <c:v>7.3272783151119875E-2</c:v>
                </c:pt>
                <c:pt idx="1">
                  <c:v>7.6685243508142778E-2</c:v>
                </c:pt>
                <c:pt idx="2">
                  <c:v>7.9464163333294965E-2</c:v>
                </c:pt>
                <c:pt idx="3">
                  <c:v>8.4894606232816236E-2</c:v>
                </c:pt>
                <c:pt idx="4">
                  <c:v>8.9951113297371904E-2</c:v>
                </c:pt>
                <c:pt idx="5">
                  <c:v>9.4578442104203631E-2</c:v>
                </c:pt>
                <c:pt idx="6">
                  <c:v>0.10202361760691966</c:v>
                </c:pt>
                <c:pt idx="7">
                  <c:v>0.10494193652791892</c:v>
                </c:pt>
                <c:pt idx="8">
                  <c:v>0.10840847867052827</c:v>
                </c:pt>
                <c:pt idx="9">
                  <c:v>0.10454158963865864</c:v>
                </c:pt>
                <c:pt idx="10">
                  <c:v>0.10995920042039255</c:v>
                </c:pt>
              </c:numCache>
            </c:numRef>
          </c:val>
          <c:smooth val="0"/>
          <c:extLst>
            <c:ext xmlns:c16="http://schemas.microsoft.com/office/drawing/2014/chart" uri="{C3380CC4-5D6E-409C-BE32-E72D297353CC}">
              <c16:uniqueId val="{00000002-66EB-484A-A134-D8832A1377D8}"/>
            </c:ext>
          </c:extLst>
        </c:ser>
        <c:dLbls>
          <c:showLegendKey val="0"/>
          <c:showVal val="0"/>
          <c:showCatName val="0"/>
          <c:showSerName val="0"/>
          <c:showPercent val="0"/>
          <c:showBubbleSize val="0"/>
        </c:dLbls>
        <c:marker val="1"/>
        <c:smooth val="0"/>
        <c:axId val="1353724144"/>
        <c:axId val="1353720400"/>
      </c:lineChart>
      <c:catAx>
        <c:axId val="1100546448"/>
        <c:scaling>
          <c:orientation val="minMax"/>
        </c:scaling>
        <c:delete val="0"/>
        <c:axPos val="b"/>
        <c:numFmt formatCode="General"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400" b="0" i="0" u="none" strike="noStrike" kern="1200" baseline="0">
                <a:solidFill>
                  <a:schemeClr val="tx1">
                    <a:lumMod val="65000"/>
                    <a:lumOff val="35000"/>
                  </a:schemeClr>
                </a:solidFill>
                <a:latin typeface="+mn-lt"/>
                <a:ea typeface="+mn-ea"/>
                <a:cs typeface="+mn-cs"/>
              </a:defRPr>
            </a:pPr>
            <a:endParaRPr lang="en-US"/>
          </a:p>
        </c:txPr>
        <c:crossAx val="1100547696"/>
        <c:crosses val="autoZero"/>
        <c:auto val="1"/>
        <c:lblAlgn val="ctr"/>
        <c:lblOffset val="100"/>
        <c:noMultiLvlLbl val="0"/>
      </c:catAx>
      <c:valAx>
        <c:axId val="1100547696"/>
        <c:scaling>
          <c:orientation val="minMax"/>
          <c:max val="1000000"/>
        </c:scaling>
        <c:delete val="0"/>
        <c:axPos val="l"/>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crossAx val="1100546448"/>
        <c:crosses val="autoZero"/>
        <c:crossBetween val="between"/>
        <c:majorUnit val="200000"/>
      </c:valAx>
      <c:valAx>
        <c:axId val="1353720400"/>
        <c:scaling>
          <c:orientation val="minMax"/>
          <c:max val="1"/>
        </c:scaling>
        <c:delete val="0"/>
        <c:axPos val="r"/>
        <c:numFmt formatCode="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bg1"/>
                </a:solidFill>
                <a:latin typeface="+mn-lt"/>
                <a:ea typeface="+mn-ea"/>
                <a:cs typeface="+mn-cs"/>
              </a:defRPr>
            </a:pPr>
            <a:endParaRPr lang="en-US"/>
          </a:p>
        </c:txPr>
        <c:crossAx val="1353724144"/>
        <c:crosses val="max"/>
        <c:crossBetween val="between"/>
      </c:valAx>
      <c:catAx>
        <c:axId val="1353724144"/>
        <c:scaling>
          <c:orientation val="minMax"/>
        </c:scaling>
        <c:delete val="1"/>
        <c:axPos val="t"/>
        <c:numFmt formatCode="General" sourceLinked="1"/>
        <c:majorTickMark val="out"/>
        <c:minorTickMark val="none"/>
        <c:tickLblPos val="nextTo"/>
        <c:crossAx val="1353720400"/>
        <c:crosses val="max"/>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100" b="0" i="0" u="none" strike="noStrike" kern="1200" baseline="0">
              <a:solidFill>
                <a:schemeClr val="tx1">
                  <a:lumMod val="65000"/>
                  <a:lumOff val="35000"/>
                </a:schemeClr>
              </a:solidFill>
              <a:latin typeface="+mn-lt"/>
              <a:ea typeface="+mn-ea"/>
              <a:cs typeface="+mn-cs"/>
            </a:defRPr>
          </a:pPr>
          <a:endParaRPr lang="en-US"/>
        </a:p>
      </c:txPr>
    </c:legend>
    <c:plotVisOnly val="1"/>
    <c:dispBlanksAs val="zero"/>
    <c:showDLblsOverMax val="0"/>
  </c:chart>
  <c:spPr>
    <a:noFill/>
    <a:ln>
      <a:noFill/>
    </a:ln>
    <a:effectLst/>
  </c:spPr>
  <c:txPr>
    <a:bodyPr/>
    <a:lstStyle/>
    <a:p>
      <a:pPr>
        <a:defRPr/>
      </a:pPr>
      <a:endParaRPr lang="en-US"/>
    </a:p>
  </c:txPr>
  <c:userShapes r:id="rId3"/>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6147299-0E14-407E-85ED-75F37B252133}" type="doc">
      <dgm:prSet loTypeId="urn:microsoft.com/office/officeart/2005/8/layout/pyramid1" loCatId="pyramid" qsTypeId="urn:microsoft.com/office/officeart/2005/8/quickstyle/simple4" qsCatId="simple" csTypeId="urn:microsoft.com/office/officeart/2005/8/colors/colorful4" csCatId="colorful" phldr="1"/>
      <dgm:spPr/>
      <dgm:t>
        <a:bodyPr/>
        <a:lstStyle/>
        <a:p>
          <a:endParaRPr lang="en-US"/>
        </a:p>
      </dgm:t>
    </dgm:pt>
    <dgm:pt modelId="{F9B1D4C2-C707-4E16-A3FE-F295B2F6A371}">
      <dgm:prSet phldrT="[Text]"/>
      <dgm:spPr/>
      <dgm:t>
        <a:bodyPr/>
        <a:lstStyle/>
        <a:p>
          <a:r>
            <a:rPr lang="en-US" dirty="0"/>
            <a:t>Technical Assistance &amp; Targeted Supports for EA Shelter Districts</a:t>
          </a:r>
        </a:p>
      </dgm:t>
    </dgm:pt>
    <dgm:pt modelId="{737C1B5D-A6DF-45C2-B41C-1CE7802B46BD}" type="parTrans" cxnId="{1FAF7313-13FB-4212-BDB8-0EA34932581E}">
      <dgm:prSet/>
      <dgm:spPr/>
      <dgm:t>
        <a:bodyPr/>
        <a:lstStyle/>
        <a:p>
          <a:endParaRPr lang="en-US"/>
        </a:p>
      </dgm:t>
    </dgm:pt>
    <dgm:pt modelId="{94A8DC57-DCE4-4866-95FF-6EE65656D97F}" type="sibTrans" cxnId="{1FAF7313-13FB-4212-BDB8-0EA34932581E}">
      <dgm:prSet/>
      <dgm:spPr/>
      <dgm:t>
        <a:bodyPr/>
        <a:lstStyle/>
        <a:p>
          <a:endParaRPr lang="en-US"/>
        </a:p>
      </dgm:t>
    </dgm:pt>
    <dgm:pt modelId="{BE2590D9-18CC-4919-AE04-CD46321D5EC9}">
      <dgm:prSet phldrT="[Text]"/>
      <dgm:spPr/>
      <dgm:t>
        <a:bodyPr/>
        <a:lstStyle/>
        <a:p>
          <a:r>
            <a:rPr lang="en-US" dirty="0"/>
            <a:t>SLIFE Community of Practice </a:t>
          </a:r>
        </a:p>
      </dgm:t>
    </dgm:pt>
    <dgm:pt modelId="{3443340A-D03D-4025-B104-CBDFC4FBE81F}" type="parTrans" cxnId="{3D88C05A-A12A-4498-8A5F-C5632629F71F}">
      <dgm:prSet/>
      <dgm:spPr/>
      <dgm:t>
        <a:bodyPr/>
        <a:lstStyle/>
        <a:p>
          <a:endParaRPr lang="en-US"/>
        </a:p>
      </dgm:t>
    </dgm:pt>
    <dgm:pt modelId="{FE9905BF-00BC-43E5-A4A8-3E55821A2159}" type="sibTrans" cxnId="{3D88C05A-A12A-4498-8A5F-C5632629F71F}">
      <dgm:prSet/>
      <dgm:spPr/>
      <dgm:t>
        <a:bodyPr/>
        <a:lstStyle/>
        <a:p>
          <a:endParaRPr lang="en-US"/>
        </a:p>
      </dgm:t>
    </dgm:pt>
    <dgm:pt modelId="{14DD668B-3353-4EAA-9288-D47EA7638301}">
      <dgm:prSet phldrT="[Text]"/>
      <dgm:spPr/>
      <dgm:t>
        <a:bodyPr/>
        <a:lstStyle/>
        <a:p>
          <a:r>
            <a:rPr lang="en-US" dirty="0"/>
            <a:t>Newcomer Webinar Series, Guidance, &amp; Resources</a:t>
          </a:r>
        </a:p>
      </dgm:t>
    </dgm:pt>
    <dgm:pt modelId="{4979AB91-1275-40FB-B854-4A64F4F1E7DD}" type="parTrans" cxnId="{56E48F9C-FC25-4F3E-B0EC-FEDC16E62D58}">
      <dgm:prSet/>
      <dgm:spPr/>
      <dgm:t>
        <a:bodyPr/>
        <a:lstStyle/>
        <a:p>
          <a:endParaRPr lang="en-US"/>
        </a:p>
      </dgm:t>
    </dgm:pt>
    <dgm:pt modelId="{580AC75F-C6F5-4189-9413-76BA135AA4DD}" type="sibTrans" cxnId="{56E48F9C-FC25-4F3E-B0EC-FEDC16E62D58}">
      <dgm:prSet/>
      <dgm:spPr/>
      <dgm:t>
        <a:bodyPr/>
        <a:lstStyle/>
        <a:p>
          <a:endParaRPr lang="en-US"/>
        </a:p>
      </dgm:t>
    </dgm:pt>
    <dgm:pt modelId="{8F028993-E5C8-4AF7-BD51-698355D70AE3}" type="pres">
      <dgm:prSet presAssocID="{86147299-0E14-407E-85ED-75F37B252133}" presName="Name0" presStyleCnt="0">
        <dgm:presLayoutVars>
          <dgm:dir/>
          <dgm:animLvl val="lvl"/>
          <dgm:resizeHandles val="exact"/>
        </dgm:presLayoutVars>
      </dgm:prSet>
      <dgm:spPr/>
    </dgm:pt>
    <dgm:pt modelId="{868FFBAC-3207-48CB-AA3B-41D4752C28EA}" type="pres">
      <dgm:prSet presAssocID="{F9B1D4C2-C707-4E16-A3FE-F295B2F6A371}" presName="Name8" presStyleCnt="0"/>
      <dgm:spPr/>
    </dgm:pt>
    <dgm:pt modelId="{75749754-1B92-4DD4-9854-D010DCF5E5CD}" type="pres">
      <dgm:prSet presAssocID="{F9B1D4C2-C707-4E16-A3FE-F295B2F6A371}" presName="level" presStyleLbl="node1" presStyleIdx="0" presStyleCnt="3">
        <dgm:presLayoutVars>
          <dgm:chMax val="1"/>
          <dgm:bulletEnabled val="1"/>
        </dgm:presLayoutVars>
      </dgm:prSet>
      <dgm:spPr/>
    </dgm:pt>
    <dgm:pt modelId="{EFC11DEC-EE14-4A66-9998-953E9BFFBC30}" type="pres">
      <dgm:prSet presAssocID="{F9B1D4C2-C707-4E16-A3FE-F295B2F6A371}" presName="levelTx" presStyleLbl="revTx" presStyleIdx="0" presStyleCnt="0">
        <dgm:presLayoutVars>
          <dgm:chMax val="1"/>
          <dgm:bulletEnabled val="1"/>
        </dgm:presLayoutVars>
      </dgm:prSet>
      <dgm:spPr/>
    </dgm:pt>
    <dgm:pt modelId="{E9E5B943-16BE-4AE0-8FA9-608884E7CFB4}" type="pres">
      <dgm:prSet presAssocID="{BE2590D9-18CC-4919-AE04-CD46321D5EC9}" presName="Name8" presStyleCnt="0"/>
      <dgm:spPr/>
    </dgm:pt>
    <dgm:pt modelId="{F5F92FE6-8018-4BA6-B16C-E51BAF6B74EA}" type="pres">
      <dgm:prSet presAssocID="{BE2590D9-18CC-4919-AE04-CD46321D5EC9}" presName="level" presStyleLbl="node1" presStyleIdx="1" presStyleCnt="3">
        <dgm:presLayoutVars>
          <dgm:chMax val="1"/>
          <dgm:bulletEnabled val="1"/>
        </dgm:presLayoutVars>
      </dgm:prSet>
      <dgm:spPr/>
    </dgm:pt>
    <dgm:pt modelId="{2DACE568-43FE-40FF-9E2F-E69F4E73E5F8}" type="pres">
      <dgm:prSet presAssocID="{BE2590D9-18CC-4919-AE04-CD46321D5EC9}" presName="levelTx" presStyleLbl="revTx" presStyleIdx="0" presStyleCnt="0">
        <dgm:presLayoutVars>
          <dgm:chMax val="1"/>
          <dgm:bulletEnabled val="1"/>
        </dgm:presLayoutVars>
      </dgm:prSet>
      <dgm:spPr/>
    </dgm:pt>
    <dgm:pt modelId="{159085B3-950D-4192-8819-38DD5EE9E82E}" type="pres">
      <dgm:prSet presAssocID="{14DD668B-3353-4EAA-9288-D47EA7638301}" presName="Name8" presStyleCnt="0"/>
      <dgm:spPr/>
    </dgm:pt>
    <dgm:pt modelId="{A53220BF-ADC1-4CF7-B105-25635652FC7B}" type="pres">
      <dgm:prSet presAssocID="{14DD668B-3353-4EAA-9288-D47EA7638301}" presName="level" presStyleLbl="node1" presStyleIdx="2" presStyleCnt="3">
        <dgm:presLayoutVars>
          <dgm:chMax val="1"/>
          <dgm:bulletEnabled val="1"/>
        </dgm:presLayoutVars>
      </dgm:prSet>
      <dgm:spPr/>
    </dgm:pt>
    <dgm:pt modelId="{034B979D-FEF9-4B58-8F93-8C9D12F2B461}" type="pres">
      <dgm:prSet presAssocID="{14DD668B-3353-4EAA-9288-D47EA7638301}" presName="levelTx" presStyleLbl="revTx" presStyleIdx="0" presStyleCnt="0">
        <dgm:presLayoutVars>
          <dgm:chMax val="1"/>
          <dgm:bulletEnabled val="1"/>
        </dgm:presLayoutVars>
      </dgm:prSet>
      <dgm:spPr/>
    </dgm:pt>
  </dgm:ptLst>
  <dgm:cxnLst>
    <dgm:cxn modelId="{230FEF04-036C-45F1-8237-DD8411E260F7}" type="presOf" srcId="{14DD668B-3353-4EAA-9288-D47EA7638301}" destId="{A53220BF-ADC1-4CF7-B105-25635652FC7B}" srcOrd="0" destOrd="0" presId="urn:microsoft.com/office/officeart/2005/8/layout/pyramid1"/>
    <dgm:cxn modelId="{1FAF7313-13FB-4212-BDB8-0EA34932581E}" srcId="{86147299-0E14-407E-85ED-75F37B252133}" destId="{F9B1D4C2-C707-4E16-A3FE-F295B2F6A371}" srcOrd="0" destOrd="0" parTransId="{737C1B5D-A6DF-45C2-B41C-1CE7802B46BD}" sibTransId="{94A8DC57-DCE4-4866-95FF-6EE65656D97F}"/>
    <dgm:cxn modelId="{059E251B-B1A8-47D0-A86B-40FD618C84D0}" type="presOf" srcId="{F9B1D4C2-C707-4E16-A3FE-F295B2F6A371}" destId="{EFC11DEC-EE14-4A66-9998-953E9BFFBC30}" srcOrd="1" destOrd="0" presId="urn:microsoft.com/office/officeart/2005/8/layout/pyramid1"/>
    <dgm:cxn modelId="{D00B8C1F-0272-4634-AC98-58D7B3AA7871}" type="presOf" srcId="{F9B1D4C2-C707-4E16-A3FE-F295B2F6A371}" destId="{75749754-1B92-4DD4-9854-D010DCF5E5CD}" srcOrd="0" destOrd="0" presId="urn:microsoft.com/office/officeart/2005/8/layout/pyramid1"/>
    <dgm:cxn modelId="{4B7A6347-8B49-46E7-A08D-1F5A23B59E16}" type="presOf" srcId="{86147299-0E14-407E-85ED-75F37B252133}" destId="{8F028993-E5C8-4AF7-BD51-698355D70AE3}" srcOrd="0" destOrd="0" presId="urn:microsoft.com/office/officeart/2005/8/layout/pyramid1"/>
    <dgm:cxn modelId="{79BDC370-8247-43C5-8270-1B68079ADCE7}" type="presOf" srcId="{BE2590D9-18CC-4919-AE04-CD46321D5EC9}" destId="{2DACE568-43FE-40FF-9E2F-E69F4E73E5F8}" srcOrd="1" destOrd="0" presId="urn:microsoft.com/office/officeart/2005/8/layout/pyramid1"/>
    <dgm:cxn modelId="{3D88C05A-A12A-4498-8A5F-C5632629F71F}" srcId="{86147299-0E14-407E-85ED-75F37B252133}" destId="{BE2590D9-18CC-4919-AE04-CD46321D5EC9}" srcOrd="1" destOrd="0" parTransId="{3443340A-D03D-4025-B104-CBDFC4FBE81F}" sibTransId="{FE9905BF-00BC-43E5-A4A8-3E55821A2159}"/>
    <dgm:cxn modelId="{56E48F9C-FC25-4F3E-B0EC-FEDC16E62D58}" srcId="{86147299-0E14-407E-85ED-75F37B252133}" destId="{14DD668B-3353-4EAA-9288-D47EA7638301}" srcOrd="2" destOrd="0" parTransId="{4979AB91-1275-40FB-B854-4A64F4F1E7DD}" sibTransId="{580AC75F-C6F5-4189-9413-76BA135AA4DD}"/>
    <dgm:cxn modelId="{98E678A4-A8A3-4FA9-9B53-560E223D0C16}" type="presOf" srcId="{BE2590D9-18CC-4919-AE04-CD46321D5EC9}" destId="{F5F92FE6-8018-4BA6-B16C-E51BAF6B74EA}" srcOrd="0" destOrd="0" presId="urn:microsoft.com/office/officeart/2005/8/layout/pyramid1"/>
    <dgm:cxn modelId="{B2CA58C0-4438-48F7-862A-B0AEEE87B044}" type="presOf" srcId="{14DD668B-3353-4EAA-9288-D47EA7638301}" destId="{034B979D-FEF9-4B58-8F93-8C9D12F2B461}" srcOrd="1" destOrd="0" presId="urn:microsoft.com/office/officeart/2005/8/layout/pyramid1"/>
    <dgm:cxn modelId="{D9980C3E-8A13-48BA-BAC6-508AB39B60FB}" type="presParOf" srcId="{8F028993-E5C8-4AF7-BD51-698355D70AE3}" destId="{868FFBAC-3207-48CB-AA3B-41D4752C28EA}" srcOrd="0" destOrd="0" presId="urn:microsoft.com/office/officeart/2005/8/layout/pyramid1"/>
    <dgm:cxn modelId="{62FECE48-FB82-4E3D-A612-5F7FCBA03A5D}" type="presParOf" srcId="{868FFBAC-3207-48CB-AA3B-41D4752C28EA}" destId="{75749754-1B92-4DD4-9854-D010DCF5E5CD}" srcOrd="0" destOrd="0" presId="urn:microsoft.com/office/officeart/2005/8/layout/pyramid1"/>
    <dgm:cxn modelId="{977840A4-2E03-4F05-A601-D51F89B8867B}" type="presParOf" srcId="{868FFBAC-3207-48CB-AA3B-41D4752C28EA}" destId="{EFC11DEC-EE14-4A66-9998-953E9BFFBC30}" srcOrd="1" destOrd="0" presId="urn:microsoft.com/office/officeart/2005/8/layout/pyramid1"/>
    <dgm:cxn modelId="{7FE043C6-60A6-4193-AA89-C7AD0A01A3C1}" type="presParOf" srcId="{8F028993-E5C8-4AF7-BD51-698355D70AE3}" destId="{E9E5B943-16BE-4AE0-8FA9-608884E7CFB4}" srcOrd="1" destOrd="0" presId="urn:microsoft.com/office/officeart/2005/8/layout/pyramid1"/>
    <dgm:cxn modelId="{C91DB0B8-D3C7-4EC4-99BE-C5C7D1B36944}" type="presParOf" srcId="{E9E5B943-16BE-4AE0-8FA9-608884E7CFB4}" destId="{F5F92FE6-8018-4BA6-B16C-E51BAF6B74EA}" srcOrd="0" destOrd="0" presId="urn:microsoft.com/office/officeart/2005/8/layout/pyramid1"/>
    <dgm:cxn modelId="{B87AE83C-B2EA-48A0-9D89-49F8C43073B1}" type="presParOf" srcId="{E9E5B943-16BE-4AE0-8FA9-608884E7CFB4}" destId="{2DACE568-43FE-40FF-9E2F-E69F4E73E5F8}" srcOrd="1" destOrd="0" presId="urn:microsoft.com/office/officeart/2005/8/layout/pyramid1"/>
    <dgm:cxn modelId="{90348CF5-4E61-48E2-95EB-602C22A173FB}" type="presParOf" srcId="{8F028993-E5C8-4AF7-BD51-698355D70AE3}" destId="{159085B3-950D-4192-8819-38DD5EE9E82E}" srcOrd="2" destOrd="0" presId="urn:microsoft.com/office/officeart/2005/8/layout/pyramid1"/>
    <dgm:cxn modelId="{168EA553-5BE6-499A-8439-51CA414BFE63}" type="presParOf" srcId="{159085B3-950D-4192-8819-38DD5EE9E82E}" destId="{A53220BF-ADC1-4CF7-B105-25635652FC7B}" srcOrd="0" destOrd="0" presId="urn:microsoft.com/office/officeart/2005/8/layout/pyramid1"/>
    <dgm:cxn modelId="{0F529CE9-089C-4315-9296-2D2F8B1A5D49}" type="presParOf" srcId="{159085B3-950D-4192-8819-38DD5EE9E82E}" destId="{034B979D-FEF9-4B58-8F93-8C9D12F2B461}" srcOrd="1" destOrd="0" presId="urn:microsoft.com/office/officeart/2005/8/layout/pyramid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E509EBF8-4787-4235-B494-08E308220141}" type="doc">
      <dgm:prSet loTypeId="urn:microsoft.com/office/officeart/2005/8/layout/pyramid2" loCatId="pyramid" qsTypeId="urn:microsoft.com/office/officeart/2005/8/quickstyle/simple5" qsCatId="simple" csTypeId="urn:microsoft.com/office/officeart/2005/8/colors/colorful4" csCatId="colorful" phldr="1"/>
      <dgm:spPr/>
      <dgm:t>
        <a:bodyPr/>
        <a:lstStyle/>
        <a:p>
          <a:endParaRPr lang="en-US"/>
        </a:p>
      </dgm:t>
    </dgm:pt>
    <dgm:pt modelId="{C273206F-19C6-4A9D-84B4-186FCE000207}">
      <dgm:prSet phldrT="[Text]" phldr="0"/>
      <dgm:spPr/>
      <dgm:t>
        <a:bodyPr/>
        <a:lstStyle/>
        <a:p>
          <a:pPr rtl="0"/>
          <a:r>
            <a:rPr lang="en-US">
              <a:latin typeface="Calibri Light" panose="020F0302020204030204"/>
            </a:rPr>
            <a:t>Most intensive support</a:t>
          </a:r>
          <a:endParaRPr lang="en-US"/>
        </a:p>
      </dgm:t>
    </dgm:pt>
    <dgm:pt modelId="{CE6B8543-F44D-4990-A8DF-210C9BC75871}" type="parTrans" cxnId="{C6E7B237-0CA7-4786-8C50-49B525ED8259}">
      <dgm:prSet/>
      <dgm:spPr/>
      <dgm:t>
        <a:bodyPr/>
        <a:lstStyle/>
        <a:p>
          <a:endParaRPr lang="en-US"/>
        </a:p>
      </dgm:t>
    </dgm:pt>
    <dgm:pt modelId="{E5961B73-5300-4719-A278-A19EC5F6C110}" type="sibTrans" cxnId="{C6E7B237-0CA7-4786-8C50-49B525ED8259}">
      <dgm:prSet/>
      <dgm:spPr/>
      <dgm:t>
        <a:bodyPr/>
        <a:lstStyle/>
        <a:p>
          <a:endParaRPr lang="en-US"/>
        </a:p>
      </dgm:t>
    </dgm:pt>
    <dgm:pt modelId="{B2C820C7-394F-4E9B-AE6C-E3FB40DC904D}">
      <dgm:prSet phldrT="[Text]" phldr="0"/>
      <dgm:spPr/>
      <dgm:t>
        <a:bodyPr/>
        <a:lstStyle/>
        <a:p>
          <a:pPr rtl="0"/>
          <a:r>
            <a:rPr lang="en-US">
              <a:latin typeface="Calibri Light" panose="020F0302020204030204"/>
            </a:rPr>
            <a:t>Further support options</a:t>
          </a:r>
          <a:endParaRPr lang="en-US"/>
        </a:p>
      </dgm:t>
    </dgm:pt>
    <dgm:pt modelId="{F25FA528-F91B-4D10-B004-5B6B2DCECB60}" type="parTrans" cxnId="{95CFCACA-2382-40ED-9ECB-9DB48394108C}">
      <dgm:prSet/>
      <dgm:spPr/>
      <dgm:t>
        <a:bodyPr/>
        <a:lstStyle/>
        <a:p>
          <a:endParaRPr lang="en-US"/>
        </a:p>
      </dgm:t>
    </dgm:pt>
    <dgm:pt modelId="{63F8A8C9-3CD7-4763-AFFA-69C9C773425A}" type="sibTrans" cxnId="{95CFCACA-2382-40ED-9ECB-9DB48394108C}">
      <dgm:prSet/>
      <dgm:spPr/>
      <dgm:t>
        <a:bodyPr/>
        <a:lstStyle/>
        <a:p>
          <a:endParaRPr lang="en-US"/>
        </a:p>
      </dgm:t>
    </dgm:pt>
    <dgm:pt modelId="{4AD1BCB2-F763-407F-A0BA-4A80339A1FBF}">
      <dgm:prSet phldrT="[Text]" phldr="0"/>
      <dgm:spPr/>
      <dgm:t>
        <a:bodyPr/>
        <a:lstStyle/>
        <a:p>
          <a:pPr rtl="0"/>
          <a:r>
            <a:rPr lang="en-US">
              <a:latin typeface="Calibri Light" panose="020F0302020204030204"/>
            </a:rPr>
            <a:t>All districts</a:t>
          </a:r>
          <a:endParaRPr lang="en-US"/>
        </a:p>
      </dgm:t>
    </dgm:pt>
    <dgm:pt modelId="{6C423DFD-922D-479F-8722-048122FCB6EA}" type="parTrans" cxnId="{0357344C-86FE-4369-925E-7424E0ED43BD}">
      <dgm:prSet/>
      <dgm:spPr/>
      <dgm:t>
        <a:bodyPr/>
        <a:lstStyle/>
        <a:p>
          <a:endParaRPr lang="en-US"/>
        </a:p>
      </dgm:t>
    </dgm:pt>
    <dgm:pt modelId="{4A9613DD-5556-4560-9823-FF649E87BDE4}" type="sibTrans" cxnId="{0357344C-86FE-4369-925E-7424E0ED43BD}">
      <dgm:prSet/>
      <dgm:spPr/>
      <dgm:t>
        <a:bodyPr/>
        <a:lstStyle/>
        <a:p>
          <a:endParaRPr lang="en-US"/>
        </a:p>
      </dgm:t>
    </dgm:pt>
    <dgm:pt modelId="{76A6FD5F-14E9-468A-8E95-55C47E7D1C3D}" type="pres">
      <dgm:prSet presAssocID="{E509EBF8-4787-4235-B494-08E308220141}" presName="compositeShape" presStyleCnt="0">
        <dgm:presLayoutVars>
          <dgm:dir/>
          <dgm:resizeHandles/>
        </dgm:presLayoutVars>
      </dgm:prSet>
      <dgm:spPr/>
    </dgm:pt>
    <dgm:pt modelId="{CA4168E9-62C0-42A4-A634-1C7A263FD881}" type="pres">
      <dgm:prSet presAssocID="{E509EBF8-4787-4235-B494-08E308220141}" presName="pyramid" presStyleLbl="node1" presStyleIdx="0" presStyleCnt="1"/>
      <dgm:spPr/>
    </dgm:pt>
    <dgm:pt modelId="{23C5EE8E-8C4D-4773-9C47-28B1B8A2C56D}" type="pres">
      <dgm:prSet presAssocID="{E509EBF8-4787-4235-B494-08E308220141}" presName="theList" presStyleCnt="0"/>
      <dgm:spPr/>
    </dgm:pt>
    <dgm:pt modelId="{6A70E5F7-32A8-4E04-94A0-81EB7A66DCCF}" type="pres">
      <dgm:prSet presAssocID="{C273206F-19C6-4A9D-84B4-186FCE000207}" presName="aNode" presStyleLbl="fgAcc1" presStyleIdx="0" presStyleCnt="3">
        <dgm:presLayoutVars>
          <dgm:bulletEnabled val="1"/>
        </dgm:presLayoutVars>
      </dgm:prSet>
      <dgm:spPr/>
    </dgm:pt>
    <dgm:pt modelId="{8FF6E61E-14E2-4859-B50D-19DDECB4DECE}" type="pres">
      <dgm:prSet presAssocID="{C273206F-19C6-4A9D-84B4-186FCE000207}" presName="aSpace" presStyleCnt="0"/>
      <dgm:spPr/>
    </dgm:pt>
    <dgm:pt modelId="{4DC26630-B9FE-4128-A774-B26164C8AD7E}" type="pres">
      <dgm:prSet presAssocID="{B2C820C7-394F-4E9B-AE6C-E3FB40DC904D}" presName="aNode" presStyleLbl="fgAcc1" presStyleIdx="1" presStyleCnt="3">
        <dgm:presLayoutVars>
          <dgm:bulletEnabled val="1"/>
        </dgm:presLayoutVars>
      </dgm:prSet>
      <dgm:spPr/>
    </dgm:pt>
    <dgm:pt modelId="{D8920DE3-863A-42BF-88A3-C044DCCFA6EC}" type="pres">
      <dgm:prSet presAssocID="{B2C820C7-394F-4E9B-AE6C-E3FB40DC904D}" presName="aSpace" presStyleCnt="0"/>
      <dgm:spPr/>
    </dgm:pt>
    <dgm:pt modelId="{979F1135-4185-4AAC-95F9-033105FAFA73}" type="pres">
      <dgm:prSet presAssocID="{4AD1BCB2-F763-407F-A0BA-4A80339A1FBF}" presName="aNode" presStyleLbl="fgAcc1" presStyleIdx="2" presStyleCnt="3">
        <dgm:presLayoutVars>
          <dgm:bulletEnabled val="1"/>
        </dgm:presLayoutVars>
      </dgm:prSet>
      <dgm:spPr/>
    </dgm:pt>
    <dgm:pt modelId="{48E8CD15-C417-443E-A22B-5D913E680651}" type="pres">
      <dgm:prSet presAssocID="{4AD1BCB2-F763-407F-A0BA-4A80339A1FBF}" presName="aSpace" presStyleCnt="0"/>
      <dgm:spPr/>
    </dgm:pt>
  </dgm:ptLst>
  <dgm:cxnLst>
    <dgm:cxn modelId="{C6E7B237-0CA7-4786-8C50-49B525ED8259}" srcId="{E509EBF8-4787-4235-B494-08E308220141}" destId="{C273206F-19C6-4A9D-84B4-186FCE000207}" srcOrd="0" destOrd="0" parTransId="{CE6B8543-F44D-4990-A8DF-210C9BC75871}" sibTransId="{E5961B73-5300-4719-A278-A19EC5F6C110}"/>
    <dgm:cxn modelId="{0357344C-86FE-4369-925E-7424E0ED43BD}" srcId="{E509EBF8-4787-4235-B494-08E308220141}" destId="{4AD1BCB2-F763-407F-A0BA-4A80339A1FBF}" srcOrd="2" destOrd="0" parTransId="{6C423DFD-922D-479F-8722-048122FCB6EA}" sibTransId="{4A9613DD-5556-4560-9823-FF649E87BDE4}"/>
    <dgm:cxn modelId="{164D9AA9-9319-45A6-8918-4351E21FF665}" type="presOf" srcId="{4AD1BCB2-F763-407F-A0BA-4A80339A1FBF}" destId="{979F1135-4185-4AAC-95F9-033105FAFA73}" srcOrd="0" destOrd="0" presId="urn:microsoft.com/office/officeart/2005/8/layout/pyramid2"/>
    <dgm:cxn modelId="{0B1459C0-DF6A-408F-AEF4-4C734BEA88EB}" type="presOf" srcId="{C273206F-19C6-4A9D-84B4-186FCE000207}" destId="{6A70E5F7-32A8-4E04-94A0-81EB7A66DCCF}" srcOrd="0" destOrd="0" presId="urn:microsoft.com/office/officeart/2005/8/layout/pyramid2"/>
    <dgm:cxn modelId="{10D589C8-B08A-42DD-9D5B-8D1766F04656}" type="presOf" srcId="{E509EBF8-4787-4235-B494-08E308220141}" destId="{76A6FD5F-14E9-468A-8E95-55C47E7D1C3D}" srcOrd="0" destOrd="0" presId="urn:microsoft.com/office/officeart/2005/8/layout/pyramid2"/>
    <dgm:cxn modelId="{95CFCACA-2382-40ED-9ECB-9DB48394108C}" srcId="{E509EBF8-4787-4235-B494-08E308220141}" destId="{B2C820C7-394F-4E9B-AE6C-E3FB40DC904D}" srcOrd="1" destOrd="0" parTransId="{F25FA528-F91B-4D10-B004-5B6B2DCECB60}" sibTransId="{63F8A8C9-3CD7-4763-AFFA-69C9C773425A}"/>
    <dgm:cxn modelId="{B759BAF7-FB2D-4B0E-8CD4-55F05A203891}" type="presOf" srcId="{B2C820C7-394F-4E9B-AE6C-E3FB40DC904D}" destId="{4DC26630-B9FE-4128-A774-B26164C8AD7E}" srcOrd="0" destOrd="0" presId="urn:microsoft.com/office/officeart/2005/8/layout/pyramid2"/>
    <dgm:cxn modelId="{55680585-1BA9-4F05-B8AB-58B9D709F3FF}" type="presParOf" srcId="{76A6FD5F-14E9-468A-8E95-55C47E7D1C3D}" destId="{CA4168E9-62C0-42A4-A634-1C7A263FD881}" srcOrd="0" destOrd="0" presId="urn:microsoft.com/office/officeart/2005/8/layout/pyramid2"/>
    <dgm:cxn modelId="{32E68F27-7CE5-46EF-835F-FA594855F841}" type="presParOf" srcId="{76A6FD5F-14E9-468A-8E95-55C47E7D1C3D}" destId="{23C5EE8E-8C4D-4773-9C47-28B1B8A2C56D}" srcOrd="1" destOrd="0" presId="urn:microsoft.com/office/officeart/2005/8/layout/pyramid2"/>
    <dgm:cxn modelId="{75B70471-678B-4B68-9A7C-0875A76238FB}" type="presParOf" srcId="{23C5EE8E-8C4D-4773-9C47-28B1B8A2C56D}" destId="{6A70E5F7-32A8-4E04-94A0-81EB7A66DCCF}" srcOrd="0" destOrd="0" presId="urn:microsoft.com/office/officeart/2005/8/layout/pyramid2"/>
    <dgm:cxn modelId="{A22457AE-E619-438A-9F4A-CA23C3937FD9}" type="presParOf" srcId="{23C5EE8E-8C4D-4773-9C47-28B1B8A2C56D}" destId="{8FF6E61E-14E2-4859-B50D-19DDECB4DECE}" srcOrd="1" destOrd="0" presId="urn:microsoft.com/office/officeart/2005/8/layout/pyramid2"/>
    <dgm:cxn modelId="{C8CB76CD-711C-4CBA-B873-0FC138FAFA36}" type="presParOf" srcId="{23C5EE8E-8C4D-4773-9C47-28B1B8A2C56D}" destId="{4DC26630-B9FE-4128-A774-B26164C8AD7E}" srcOrd="2" destOrd="0" presId="urn:microsoft.com/office/officeart/2005/8/layout/pyramid2"/>
    <dgm:cxn modelId="{3779ABCF-336E-4A1B-95F0-335C6E000A19}" type="presParOf" srcId="{23C5EE8E-8C4D-4773-9C47-28B1B8A2C56D}" destId="{D8920DE3-863A-42BF-88A3-C044DCCFA6EC}" srcOrd="3" destOrd="0" presId="urn:microsoft.com/office/officeart/2005/8/layout/pyramid2"/>
    <dgm:cxn modelId="{7B99CA4D-2F4D-41B5-9AA3-7D289143FED5}" type="presParOf" srcId="{23C5EE8E-8C4D-4773-9C47-28B1B8A2C56D}" destId="{979F1135-4185-4AAC-95F9-033105FAFA73}" srcOrd="4" destOrd="0" presId="urn:microsoft.com/office/officeart/2005/8/layout/pyramid2"/>
    <dgm:cxn modelId="{D623B084-E325-4FA6-8DF4-F555C03D5B94}" type="presParOf" srcId="{23C5EE8E-8C4D-4773-9C47-28B1B8A2C56D}" destId="{48E8CD15-C417-443E-A22B-5D913E680651}" srcOrd="5" destOrd="0" presId="urn:microsoft.com/office/officeart/2005/8/layout/pyramid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9A37C4B-7DAE-40DC-8BBD-8A037807EB84}"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7E847209-77E3-475D-B278-5B12EE3DCE26}">
      <dgm:prSet phldrT="[Text]" phldr="0" custT="1"/>
      <dgm:spPr/>
      <dgm:t>
        <a:bodyPr/>
        <a:lstStyle/>
        <a:p>
          <a:r>
            <a:rPr lang="en-US" sz="1800" b="1">
              <a:latin typeface="Calibri Light" panose="020F0302020204030204"/>
            </a:rPr>
            <a:t>Translation/Interpretation</a:t>
          </a:r>
          <a:endParaRPr lang="en-US" sz="1800" b="1"/>
        </a:p>
      </dgm:t>
    </dgm:pt>
    <dgm:pt modelId="{BD9670B9-3906-495B-B8D6-3E6BA12983AB}" type="parTrans" cxnId="{05B932B4-23CC-4016-9811-1EAE4FD49744}">
      <dgm:prSet/>
      <dgm:spPr/>
      <dgm:t>
        <a:bodyPr/>
        <a:lstStyle/>
        <a:p>
          <a:endParaRPr lang="en-US"/>
        </a:p>
      </dgm:t>
    </dgm:pt>
    <dgm:pt modelId="{7BB384B2-2628-4348-9EC2-317F7C3F7C9A}" type="sibTrans" cxnId="{05B932B4-23CC-4016-9811-1EAE4FD49744}">
      <dgm:prSet/>
      <dgm:spPr/>
      <dgm:t>
        <a:bodyPr/>
        <a:lstStyle/>
        <a:p>
          <a:endParaRPr lang="en-US"/>
        </a:p>
      </dgm:t>
    </dgm:pt>
    <dgm:pt modelId="{19E2FC35-CF9A-4F6C-BFDF-482ADCAA023D}">
      <dgm:prSet phldrT="[Text]" phldr="0" custT="1"/>
      <dgm:spPr/>
      <dgm:t>
        <a:bodyPr/>
        <a:lstStyle/>
        <a:p>
          <a:pPr rtl="0"/>
          <a:r>
            <a:rPr lang="en-US" sz="1800" dirty="0">
              <a:latin typeface="Calibri Light" panose="020F0302020204030204"/>
            </a:rPr>
            <a:t>Sign up to use DESE's contract for </a:t>
          </a:r>
          <a:r>
            <a:rPr lang="en-US" sz="1800" b="1" dirty="0">
              <a:latin typeface="Calibri Light" panose="020F0302020204030204"/>
            </a:rPr>
            <a:t>Document Translation,</a:t>
          </a:r>
          <a:r>
            <a:rPr lang="en-US" sz="1800" b="0" dirty="0">
              <a:latin typeface="Calibri Light" panose="020F0302020204030204"/>
            </a:rPr>
            <a:t> </a:t>
          </a:r>
          <a:r>
            <a:rPr lang="en-US" sz="1800" b="1" dirty="0">
              <a:latin typeface="Calibri Light" panose="020F0302020204030204"/>
            </a:rPr>
            <a:t>Phone and Virtual Interpretation</a:t>
          </a:r>
          <a:endParaRPr lang="en-US" sz="1800" b="1" dirty="0"/>
        </a:p>
      </dgm:t>
    </dgm:pt>
    <dgm:pt modelId="{F14175EC-7CC9-42BB-BB52-4E8B2D88E0C9}" type="parTrans" cxnId="{771D33D4-24B4-40C7-9A9E-9E4D490A26A0}">
      <dgm:prSet/>
      <dgm:spPr/>
      <dgm:t>
        <a:bodyPr/>
        <a:lstStyle/>
        <a:p>
          <a:endParaRPr lang="en-US"/>
        </a:p>
      </dgm:t>
    </dgm:pt>
    <dgm:pt modelId="{99EC12C8-26DE-4B11-B054-EC11970434C4}" type="sibTrans" cxnId="{771D33D4-24B4-40C7-9A9E-9E4D490A26A0}">
      <dgm:prSet/>
      <dgm:spPr/>
      <dgm:t>
        <a:bodyPr/>
        <a:lstStyle/>
        <a:p>
          <a:endParaRPr lang="en-US"/>
        </a:p>
      </dgm:t>
    </dgm:pt>
    <dgm:pt modelId="{0B74767A-CB51-4BBD-A6E4-C894954AE8E6}">
      <dgm:prSet phldrT="[Text]" phldr="0" custT="1"/>
      <dgm:spPr/>
      <dgm:t>
        <a:bodyPr/>
        <a:lstStyle/>
        <a:p>
          <a:pPr rtl="0"/>
          <a:r>
            <a:rPr lang="en-US" sz="1800" dirty="0">
              <a:latin typeface="Calibri Light" panose="020F0302020204030204"/>
            </a:rPr>
            <a:t>No cost to districts</a:t>
          </a:r>
          <a:endParaRPr lang="en-US" sz="1800" dirty="0"/>
        </a:p>
      </dgm:t>
    </dgm:pt>
    <dgm:pt modelId="{C6166828-690E-416E-921B-C4A3F5D8296A}" type="parTrans" cxnId="{0DD41D67-7F5E-4CE8-A21D-A0DCC9F703C0}">
      <dgm:prSet/>
      <dgm:spPr/>
      <dgm:t>
        <a:bodyPr/>
        <a:lstStyle/>
        <a:p>
          <a:endParaRPr lang="en-US"/>
        </a:p>
      </dgm:t>
    </dgm:pt>
    <dgm:pt modelId="{E0EB6D31-8AB2-4A7A-BF0F-B581EA49C4BE}" type="sibTrans" cxnId="{0DD41D67-7F5E-4CE8-A21D-A0DCC9F703C0}">
      <dgm:prSet/>
      <dgm:spPr/>
      <dgm:t>
        <a:bodyPr/>
        <a:lstStyle/>
        <a:p>
          <a:endParaRPr lang="en-US"/>
        </a:p>
      </dgm:t>
    </dgm:pt>
    <dgm:pt modelId="{927AB057-B945-46CA-A407-0B69508FF756}">
      <dgm:prSet phldrT="[Text]" phldr="0" custT="1"/>
      <dgm:spPr/>
      <dgm:t>
        <a:bodyPr/>
        <a:lstStyle/>
        <a:p>
          <a:pPr rtl="0"/>
          <a:r>
            <a:rPr lang="en-US" sz="1800" b="1">
              <a:latin typeface="Calibri Light" panose="020F0302020204030204"/>
            </a:rPr>
            <a:t>ESL Licensure/ SEI Endorsement</a:t>
          </a:r>
          <a:endParaRPr lang="en-US" sz="1800" b="1"/>
        </a:p>
      </dgm:t>
    </dgm:pt>
    <dgm:pt modelId="{8B9D50AF-1533-4C47-90A2-9F04506E8C90}" type="parTrans" cxnId="{5D772202-2036-4C55-BF4F-26C94CB68240}">
      <dgm:prSet/>
      <dgm:spPr/>
      <dgm:t>
        <a:bodyPr/>
        <a:lstStyle/>
        <a:p>
          <a:endParaRPr lang="en-US"/>
        </a:p>
      </dgm:t>
    </dgm:pt>
    <dgm:pt modelId="{D80CC2FB-A452-4050-81AB-152531CED90D}" type="sibTrans" cxnId="{5D772202-2036-4C55-BF4F-26C94CB68240}">
      <dgm:prSet/>
      <dgm:spPr/>
      <dgm:t>
        <a:bodyPr/>
        <a:lstStyle/>
        <a:p>
          <a:endParaRPr lang="en-US"/>
        </a:p>
      </dgm:t>
    </dgm:pt>
    <dgm:pt modelId="{0E99F3B9-316C-4155-8A5F-CADAFB98FD63}">
      <dgm:prSet phldrT="[Text]" phldr="0" custT="1"/>
      <dgm:spPr/>
      <dgm:t>
        <a:bodyPr/>
        <a:lstStyle/>
        <a:p>
          <a:pPr rtl="0"/>
          <a:r>
            <a:rPr lang="en-US" sz="1600" dirty="0">
              <a:latin typeface="Calibri Light" panose="020F0302020204030204"/>
            </a:rPr>
            <a:t>DESE contracted with providers to offer virtual SEI Endorsement Courses to educators</a:t>
          </a:r>
          <a:endParaRPr lang="en-US" sz="1600" dirty="0"/>
        </a:p>
      </dgm:t>
    </dgm:pt>
    <dgm:pt modelId="{EC3FDD67-09A8-4512-9EDC-334DCECB33CD}" type="parTrans" cxnId="{80DF1C47-03B8-4704-A9AA-121A28148A7B}">
      <dgm:prSet/>
      <dgm:spPr/>
      <dgm:t>
        <a:bodyPr/>
        <a:lstStyle/>
        <a:p>
          <a:endParaRPr lang="en-US"/>
        </a:p>
      </dgm:t>
    </dgm:pt>
    <dgm:pt modelId="{CFCD6E05-4AFA-49D6-9E7A-276A3E545061}" type="sibTrans" cxnId="{80DF1C47-03B8-4704-A9AA-121A28148A7B}">
      <dgm:prSet/>
      <dgm:spPr/>
      <dgm:t>
        <a:bodyPr/>
        <a:lstStyle/>
        <a:p>
          <a:endParaRPr lang="en-US"/>
        </a:p>
      </dgm:t>
    </dgm:pt>
    <dgm:pt modelId="{085526DC-5A84-4A92-8763-141CD76D944E}">
      <dgm:prSet phldrT="[Text]" phldr="0" custT="1"/>
      <dgm:spPr/>
      <dgm:t>
        <a:bodyPr/>
        <a:lstStyle/>
        <a:p>
          <a:pPr rtl="0"/>
          <a:r>
            <a:rPr lang="en-US" sz="1600" dirty="0">
              <a:latin typeface="Calibri Light" panose="020F0302020204030204"/>
            </a:rPr>
            <a:t>No-cost professional learning and technical assistance opportunities </a:t>
          </a:r>
          <a:endParaRPr lang="en-US" sz="1600" b="1" dirty="0"/>
        </a:p>
      </dgm:t>
    </dgm:pt>
    <dgm:pt modelId="{74BFD940-264E-43E1-B237-D63CC1C49493}" type="parTrans" cxnId="{5BFE8791-8AA6-4D35-AC9A-08884666874A}">
      <dgm:prSet/>
      <dgm:spPr/>
      <dgm:t>
        <a:bodyPr/>
        <a:lstStyle/>
        <a:p>
          <a:endParaRPr lang="en-US"/>
        </a:p>
      </dgm:t>
    </dgm:pt>
    <dgm:pt modelId="{D4E37381-A06C-4642-A4AB-0EEC86F1F05A}" type="sibTrans" cxnId="{5BFE8791-8AA6-4D35-AC9A-08884666874A}">
      <dgm:prSet/>
      <dgm:spPr/>
      <dgm:t>
        <a:bodyPr/>
        <a:lstStyle/>
        <a:p>
          <a:endParaRPr lang="en-US"/>
        </a:p>
      </dgm:t>
    </dgm:pt>
    <dgm:pt modelId="{E94A3065-37C1-45C9-9C25-1AC1C4A31BEC}">
      <dgm:prSet phldr="0" custT="1"/>
      <dgm:spPr/>
      <dgm:t>
        <a:bodyPr/>
        <a:lstStyle/>
        <a:p>
          <a:pPr rtl="0"/>
          <a:r>
            <a:rPr lang="en-US" sz="1800" b="1">
              <a:latin typeface="Calibri Light" panose="020F0302020204030204"/>
            </a:rPr>
            <a:t>Professional Development</a:t>
          </a:r>
        </a:p>
      </dgm:t>
    </dgm:pt>
    <dgm:pt modelId="{1B80DCAF-AC10-45D1-9EA2-CAAC89E91D87}" type="parTrans" cxnId="{CA08276D-4F0A-4B2F-984D-9CA6D3644F07}">
      <dgm:prSet/>
      <dgm:spPr/>
      <dgm:t>
        <a:bodyPr/>
        <a:lstStyle/>
        <a:p>
          <a:endParaRPr lang="en-US"/>
        </a:p>
      </dgm:t>
    </dgm:pt>
    <dgm:pt modelId="{483F2B8F-82BB-4FF9-A6AF-2FDE6BBCF68E}" type="sibTrans" cxnId="{CA08276D-4F0A-4B2F-984D-9CA6D3644F07}">
      <dgm:prSet/>
      <dgm:spPr/>
      <dgm:t>
        <a:bodyPr/>
        <a:lstStyle/>
        <a:p>
          <a:endParaRPr lang="en-US"/>
        </a:p>
      </dgm:t>
    </dgm:pt>
    <dgm:pt modelId="{F2ED64CD-F0D6-41AC-AD22-59EDB1F85467}">
      <dgm:prSet phldr="0" custT="1"/>
      <dgm:spPr/>
      <dgm:t>
        <a:bodyPr/>
        <a:lstStyle/>
        <a:p>
          <a:pPr rtl="0"/>
          <a:endParaRPr lang="en-US" sz="1600" dirty="0">
            <a:latin typeface="Calibri Light" panose="020F0302020204030204"/>
          </a:endParaRPr>
        </a:p>
      </dgm:t>
    </dgm:pt>
    <dgm:pt modelId="{D1C06BF6-D5E7-41C6-A54B-53841B268C65}" type="parTrans" cxnId="{729DF108-9A35-4236-8374-DBA9CF9D0D70}">
      <dgm:prSet/>
      <dgm:spPr/>
      <dgm:t>
        <a:bodyPr/>
        <a:lstStyle/>
        <a:p>
          <a:endParaRPr lang="en-US"/>
        </a:p>
      </dgm:t>
    </dgm:pt>
    <dgm:pt modelId="{8CA661D6-FC35-424F-AE2E-C1C3E06195D6}" type="sibTrans" cxnId="{729DF108-9A35-4236-8374-DBA9CF9D0D70}">
      <dgm:prSet/>
      <dgm:spPr/>
      <dgm:t>
        <a:bodyPr/>
        <a:lstStyle/>
        <a:p>
          <a:endParaRPr lang="en-US"/>
        </a:p>
      </dgm:t>
    </dgm:pt>
    <dgm:pt modelId="{590FBC58-512B-4A91-8450-00410D8A0903}">
      <dgm:prSet phldrT="[Text]" phldr="0" custT="1"/>
      <dgm:spPr/>
      <dgm:t>
        <a:bodyPr/>
        <a:lstStyle/>
        <a:p>
          <a:pPr rtl="0"/>
          <a:r>
            <a:rPr lang="en-US" sz="1600" dirty="0">
              <a:latin typeface="Calibri Light" panose="020F0302020204030204"/>
            </a:rPr>
            <a:t>Free ESL MTEL Prep Course Modules available to educators</a:t>
          </a:r>
          <a:endParaRPr lang="en-US" sz="1600" dirty="0"/>
        </a:p>
      </dgm:t>
    </dgm:pt>
    <dgm:pt modelId="{C84E7BEF-C3EA-45E2-A06F-35FBA435C4AE}" type="parTrans" cxnId="{D7B12987-DEBF-4C9A-B233-606DDC31E65A}">
      <dgm:prSet/>
      <dgm:spPr/>
      <dgm:t>
        <a:bodyPr/>
        <a:lstStyle/>
        <a:p>
          <a:endParaRPr lang="en-US"/>
        </a:p>
      </dgm:t>
    </dgm:pt>
    <dgm:pt modelId="{5E244138-2C7D-489F-9BA1-C11786F491D4}" type="sibTrans" cxnId="{D7B12987-DEBF-4C9A-B233-606DDC31E65A}">
      <dgm:prSet/>
      <dgm:spPr/>
      <dgm:t>
        <a:bodyPr/>
        <a:lstStyle/>
        <a:p>
          <a:endParaRPr lang="en-US"/>
        </a:p>
      </dgm:t>
    </dgm:pt>
    <dgm:pt modelId="{B1B1FC85-FE92-4084-84DC-F9E8113F9AB6}">
      <dgm:prSet phldrT="[Text]" phldr="0" custT="1"/>
      <dgm:spPr/>
      <dgm:t>
        <a:bodyPr/>
        <a:lstStyle/>
        <a:p>
          <a:pPr rtl="0"/>
          <a:r>
            <a:rPr lang="en-US" sz="1600" dirty="0">
              <a:latin typeface="Calibri Light" panose="020F0302020204030204"/>
            </a:rPr>
            <a:t>ESL certification grant</a:t>
          </a:r>
          <a:endParaRPr lang="en-US" sz="1600" dirty="0"/>
        </a:p>
      </dgm:t>
    </dgm:pt>
    <dgm:pt modelId="{792186C9-AF09-47D7-BE24-09DF9D455F64}" type="parTrans" cxnId="{BB08D02C-84D1-4501-A78B-E772F5744E34}">
      <dgm:prSet/>
      <dgm:spPr/>
      <dgm:t>
        <a:bodyPr/>
        <a:lstStyle/>
        <a:p>
          <a:endParaRPr lang="en-US"/>
        </a:p>
      </dgm:t>
    </dgm:pt>
    <dgm:pt modelId="{7A3EC625-9284-4CB6-A83D-4AA46BB2E457}" type="sibTrans" cxnId="{BB08D02C-84D1-4501-A78B-E772F5744E34}">
      <dgm:prSet/>
      <dgm:spPr/>
      <dgm:t>
        <a:bodyPr/>
        <a:lstStyle/>
        <a:p>
          <a:endParaRPr lang="en-US"/>
        </a:p>
      </dgm:t>
    </dgm:pt>
    <dgm:pt modelId="{F68EA900-2169-4D27-A791-9DFF68C08C8B}">
      <dgm:prSet phldrT="[Text]" phldr="0" custT="1"/>
      <dgm:spPr/>
      <dgm:t>
        <a:bodyPr/>
        <a:lstStyle/>
        <a:p>
          <a:pPr rtl="0"/>
          <a:r>
            <a:rPr lang="en-US" sz="1600" b="0" dirty="0"/>
            <a:t>Focus on family engagement, creating a welcoming environment and the infrastructure for culturally and linguistically sustaining systems and instruction</a:t>
          </a:r>
        </a:p>
      </dgm:t>
    </dgm:pt>
    <dgm:pt modelId="{C58249EC-A7DD-4E04-925A-B1DC4D87EC0E}" type="parTrans" cxnId="{C4AE0326-6C50-4587-A738-8B79F00CC93C}">
      <dgm:prSet/>
      <dgm:spPr/>
      <dgm:t>
        <a:bodyPr/>
        <a:lstStyle/>
        <a:p>
          <a:endParaRPr lang="en-US"/>
        </a:p>
      </dgm:t>
    </dgm:pt>
    <dgm:pt modelId="{5C84270B-22E0-4EC0-97FB-721101BC24C2}" type="sibTrans" cxnId="{C4AE0326-6C50-4587-A738-8B79F00CC93C}">
      <dgm:prSet/>
      <dgm:spPr/>
      <dgm:t>
        <a:bodyPr/>
        <a:lstStyle/>
        <a:p>
          <a:endParaRPr lang="en-US"/>
        </a:p>
      </dgm:t>
    </dgm:pt>
    <dgm:pt modelId="{A32965CE-09F9-45A5-8FC7-C9E9F60E2C30}" type="pres">
      <dgm:prSet presAssocID="{99A37C4B-7DAE-40DC-8BBD-8A037807EB84}" presName="linear" presStyleCnt="0">
        <dgm:presLayoutVars>
          <dgm:dir/>
          <dgm:animLvl val="lvl"/>
          <dgm:resizeHandles val="exact"/>
        </dgm:presLayoutVars>
      </dgm:prSet>
      <dgm:spPr/>
    </dgm:pt>
    <dgm:pt modelId="{65BB1821-CADC-445B-8641-5D714DC1B97B}" type="pres">
      <dgm:prSet presAssocID="{7E847209-77E3-475D-B278-5B12EE3DCE26}" presName="parentLin" presStyleCnt="0"/>
      <dgm:spPr/>
    </dgm:pt>
    <dgm:pt modelId="{8F5BE84B-604E-4300-823B-6555F50F435A}" type="pres">
      <dgm:prSet presAssocID="{7E847209-77E3-475D-B278-5B12EE3DCE26}" presName="parentLeftMargin" presStyleLbl="node1" presStyleIdx="0" presStyleCnt="3"/>
      <dgm:spPr/>
    </dgm:pt>
    <dgm:pt modelId="{4CF79F13-9268-431C-982E-7DF9B72E6208}" type="pres">
      <dgm:prSet presAssocID="{7E847209-77E3-475D-B278-5B12EE3DCE26}" presName="parentText" presStyleLbl="node1" presStyleIdx="0" presStyleCnt="3">
        <dgm:presLayoutVars>
          <dgm:chMax val="0"/>
          <dgm:bulletEnabled val="1"/>
        </dgm:presLayoutVars>
      </dgm:prSet>
      <dgm:spPr/>
    </dgm:pt>
    <dgm:pt modelId="{13CE7E84-F5D1-4FBA-B10C-6DE13B582E8C}" type="pres">
      <dgm:prSet presAssocID="{7E847209-77E3-475D-B278-5B12EE3DCE26}" presName="negativeSpace" presStyleCnt="0"/>
      <dgm:spPr/>
    </dgm:pt>
    <dgm:pt modelId="{B01451EB-4F32-4B8A-8BFA-CF381210B7C3}" type="pres">
      <dgm:prSet presAssocID="{7E847209-77E3-475D-B278-5B12EE3DCE26}" presName="childText" presStyleLbl="conFgAcc1" presStyleIdx="0" presStyleCnt="3">
        <dgm:presLayoutVars>
          <dgm:bulletEnabled val="1"/>
        </dgm:presLayoutVars>
      </dgm:prSet>
      <dgm:spPr/>
    </dgm:pt>
    <dgm:pt modelId="{72D92DD2-183B-422C-86DF-B61EF3FDDE95}" type="pres">
      <dgm:prSet presAssocID="{7BB384B2-2628-4348-9EC2-317F7C3F7C9A}" presName="spaceBetweenRectangles" presStyleCnt="0"/>
      <dgm:spPr/>
    </dgm:pt>
    <dgm:pt modelId="{323D9421-0494-49C1-8EF1-3FF5C6DA6E2A}" type="pres">
      <dgm:prSet presAssocID="{927AB057-B945-46CA-A407-0B69508FF756}" presName="parentLin" presStyleCnt="0"/>
      <dgm:spPr/>
    </dgm:pt>
    <dgm:pt modelId="{75EB3ECD-2B96-4078-96A2-F263BEBA4D76}" type="pres">
      <dgm:prSet presAssocID="{927AB057-B945-46CA-A407-0B69508FF756}" presName="parentLeftMargin" presStyleLbl="node1" presStyleIdx="0" presStyleCnt="3"/>
      <dgm:spPr/>
    </dgm:pt>
    <dgm:pt modelId="{2B9DD9F1-BFF1-44B9-9E76-4AAD8FC71D52}" type="pres">
      <dgm:prSet presAssocID="{927AB057-B945-46CA-A407-0B69508FF756}" presName="parentText" presStyleLbl="node1" presStyleIdx="1" presStyleCnt="3">
        <dgm:presLayoutVars>
          <dgm:chMax val="0"/>
          <dgm:bulletEnabled val="1"/>
        </dgm:presLayoutVars>
      </dgm:prSet>
      <dgm:spPr/>
    </dgm:pt>
    <dgm:pt modelId="{E2D8F1CD-F7EF-4738-A059-FF105F25F0B2}" type="pres">
      <dgm:prSet presAssocID="{927AB057-B945-46CA-A407-0B69508FF756}" presName="negativeSpace" presStyleCnt="0"/>
      <dgm:spPr/>
    </dgm:pt>
    <dgm:pt modelId="{D8CF5986-178C-4A50-814A-90BA3C275D75}" type="pres">
      <dgm:prSet presAssocID="{927AB057-B945-46CA-A407-0B69508FF756}" presName="childText" presStyleLbl="conFgAcc1" presStyleIdx="1" presStyleCnt="3">
        <dgm:presLayoutVars>
          <dgm:bulletEnabled val="1"/>
        </dgm:presLayoutVars>
      </dgm:prSet>
      <dgm:spPr/>
    </dgm:pt>
    <dgm:pt modelId="{91755C1B-0C47-4E25-9FF2-676D3C032B70}" type="pres">
      <dgm:prSet presAssocID="{D80CC2FB-A452-4050-81AB-152531CED90D}" presName="spaceBetweenRectangles" presStyleCnt="0"/>
      <dgm:spPr/>
    </dgm:pt>
    <dgm:pt modelId="{3F7573BA-262F-45AC-8A8E-4F52F242318B}" type="pres">
      <dgm:prSet presAssocID="{E94A3065-37C1-45C9-9C25-1AC1C4A31BEC}" presName="parentLin" presStyleCnt="0"/>
      <dgm:spPr/>
    </dgm:pt>
    <dgm:pt modelId="{6A4E399B-2B2E-4BE4-8BF5-C7F7D1B14CA3}" type="pres">
      <dgm:prSet presAssocID="{E94A3065-37C1-45C9-9C25-1AC1C4A31BEC}" presName="parentLeftMargin" presStyleLbl="node1" presStyleIdx="1" presStyleCnt="3"/>
      <dgm:spPr/>
    </dgm:pt>
    <dgm:pt modelId="{18EAFDFB-5F4C-4295-9064-1861C9277725}" type="pres">
      <dgm:prSet presAssocID="{E94A3065-37C1-45C9-9C25-1AC1C4A31BEC}" presName="parentText" presStyleLbl="node1" presStyleIdx="2" presStyleCnt="3">
        <dgm:presLayoutVars>
          <dgm:chMax val="0"/>
          <dgm:bulletEnabled val="1"/>
        </dgm:presLayoutVars>
      </dgm:prSet>
      <dgm:spPr/>
    </dgm:pt>
    <dgm:pt modelId="{767F85FA-E2B8-4BFB-A621-2453E9A8B5A5}" type="pres">
      <dgm:prSet presAssocID="{E94A3065-37C1-45C9-9C25-1AC1C4A31BEC}" presName="negativeSpace" presStyleCnt="0"/>
      <dgm:spPr/>
    </dgm:pt>
    <dgm:pt modelId="{CD8E67B9-5396-464E-B028-9C60CD3C18FD}" type="pres">
      <dgm:prSet presAssocID="{E94A3065-37C1-45C9-9C25-1AC1C4A31BEC}" presName="childText" presStyleLbl="conFgAcc1" presStyleIdx="2" presStyleCnt="3" custLinFactNeighborY="-5851">
        <dgm:presLayoutVars>
          <dgm:bulletEnabled val="1"/>
        </dgm:presLayoutVars>
      </dgm:prSet>
      <dgm:spPr/>
    </dgm:pt>
  </dgm:ptLst>
  <dgm:cxnLst>
    <dgm:cxn modelId="{5D772202-2036-4C55-BF4F-26C94CB68240}" srcId="{99A37C4B-7DAE-40DC-8BBD-8A037807EB84}" destId="{927AB057-B945-46CA-A407-0B69508FF756}" srcOrd="1" destOrd="0" parTransId="{8B9D50AF-1533-4C47-90A2-9F04506E8C90}" sibTransId="{D80CC2FB-A452-4050-81AB-152531CED90D}"/>
    <dgm:cxn modelId="{729DF108-9A35-4236-8374-DBA9CF9D0D70}" srcId="{E94A3065-37C1-45C9-9C25-1AC1C4A31BEC}" destId="{F2ED64CD-F0D6-41AC-AD22-59EDB1F85467}" srcOrd="2" destOrd="0" parTransId="{D1C06BF6-D5E7-41C6-A54B-53841B268C65}" sibTransId="{8CA661D6-FC35-424F-AE2E-C1C3E06195D6}"/>
    <dgm:cxn modelId="{E9EF9B0E-E3FE-403F-990F-FB4F6525D964}" type="presOf" srcId="{590FBC58-512B-4A91-8450-00410D8A0903}" destId="{D8CF5986-178C-4A50-814A-90BA3C275D75}" srcOrd="0" destOrd="1" presId="urn:microsoft.com/office/officeart/2005/8/layout/list1"/>
    <dgm:cxn modelId="{C4AE0326-6C50-4587-A738-8B79F00CC93C}" srcId="{E94A3065-37C1-45C9-9C25-1AC1C4A31BEC}" destId="{F68EA900-2169-4D27-A791-9DFF68C08C8B}" srcOrd="1" destOrd="0" parTransId="{C58249EC-A7DD-4E04-925A-B1DC4D87EC0E}" sibTransId="{5C84270B-22E0-4EC0-97FB-721101BC24C2}"/>
    <dgm:cxn modelId="{C6065D29-F98B-4391-BF96-C026B9839434}" type="presOf" srcId="{085526DC-5A84-4A92-8763-141CD76D944E}" destId="{CD8E67B9-5396-464E-B028-9C60CD3C18FD}" srcOrd="0" destOrd="0" presId="urn:microsoft.com/office/officeart/2005/8/layout/list1"/>
    <dgm:cxn modelId="{30CEBB2C-4CF5-49C8-8846-4813F46DE44B}" type="presOf" srcId="{19E2FC35-CF9A-4F6C-BFDF-482ADCAA023D}" destId="{B01451EB-4F32-4B8A-8BFA-CF381210B7C3}" srcOrd="0" destOrd="0" presId="urn:microsoft.com/office/officeart/2005/8/layout/list1"/>
    <dgm:cxn modelId="{BB08D02C-84D1-4501-A78B-E772F5744E34}" srcId="{927AB057-B945-46CA-A407-0B69508FF756}" destId="{B1B1FC85-FE92-4084-84DC-F9E8113F9AB6}" srcOrd="2" destOrd="0" parTransId="{792186C9-AF09-47D7-BE24-09DF9D455F64}" sibTransId="{7A3EC625-9284-4CB6-A83D-4AA46BB2E457}"/>
    <dgm:cxn modelId="{F7A9E934-15BE-4972-8526-E6837BB5248C}" type="presOf" srcId="{F68EA900-2169-4D27-A791-9DFF68C08C8B}" destId="{CD8E67B9-5396-464E-B028-9C60CD3C18FD}" srcOrd="0" destOrd="1" presId="urn:microsoft.com/office/officeart/2005/8/layout/list1"/>
    <dgm:cxn modelId="{A4AB6D3E-B77E-4B72-BF19-1BB41CD770C3}" type="presOf" srcId="{0B74767A-CB51-4BBD-A6E4-C894954AE8E6}" destId="{B01451EB-4F32-4B8A-8BFA-CF381210B7C3}" srcOrd="0" destOrd="1" presId="urn:microsoft.com/office/officeart/2005/8/layout/list1"/>
    <dgm:cxn modelId="{4AD2203F-D4CC-43CA-BC56-8188DD7F4F77}" type="presOf" srcId="{B1B1FC85-FE92-4084-84DC-F9E8113F9AB6}" destId="{D8CF5986-178C-4A50-814A-90BA3C275D75}" srcOrd="0" destOrd="2" presId="urn:microsoft.com/office/officeart/2005/8/layout/list1"/>
    <dgm:cxn modelId="{392E7A5C-44CE-4754-875F-0863A11E2541}" type="presOf" srcId="{7E847209-77E3-475D-B278-5B12EE3DCE26}" destId="{8F5BE84B-604E-4300-823B-6555F50F435A}" srcOrd="0" destOrd="0" presId="urn:microsoft.com/office/officeart/2005/8/layout/list1"/>
    <dgm:cxn modelId="{80DF1C47-03B8-4704-A9AA-121A28148A7B}" srcId="{927AB057-B945-46CA-A407-0B69508FF756}" destId="{0E99F3B9-316C-4155-8A5F-CADAFB98FD63}" srcOrd="0" destOrd="0" parTransId="{EC3FDD67-09A8-4512-9EDC-334DCECB33CD}" sibTransId="{CFCD6E05-4AFA-49D6-9E7A-276A3E545061}"/>
    <dgm:cxn modelId="{0DD41D67-7F5E-4CE8-A21D-A0DCC9F703C0}" srcId="{7E847209-77E3-475D-B278-5B12EE3DCE26}" destId="{0B74767A-CB51-4BBD-A6E4-C894954AE8E6}" srcOrd="1" destOrd="0" parTransId="{C6166828-690E-416E-921B-C4A3F5D8296A}" sibTransId="{E0EB6D31-8AB2-4A7A-BF0F-B581EA49C4BE}"/>
    <dgm:cxn modelId="{7DF69467-B7D8-478C-B269-8D1C63CCAC25}" type="presOf" srcId="{927AB057-B945-46CA-A407-0B69508FF756}" destId="{2B9DD9F1-BFF1-44B9-9E76-4AAD8FC71D52}" srcOrd="1" destOrd="0" presId="urn:microsoft.com/office/officeart/2005/8/layout/list1"/>
    <dgm:cxn modelId="{CA08276D-4F0A-4B2F-984D-9CA6D3644F07}" srcId="{99A37C4B-7DAE-40DC-8BBD-8A037807EB84}" destId="{E94A3065-37C1-45C9-9C25-1AC1C4A31BEC}" srcOrd="2" destOrd="0" parTransId="{1B80DCAF-AC10-45D1-9EA2-CAAC89E91D87}" sibTransId="{483F2B8F-82BB-4FF9-A6AF-2FDE6BBCF68E}"/>
    <dgm:cxn modelId="{2C54C679-1362-45CE-BBEC-50837300368B}" type="presOf" srcId="{E94A3065-37C1-45C9-9C25-1AC1C4A31BEC}" destId="{6A4E399B-2B2E-4BE4-8BF5-C7F7D1B14CA3}" srcOrd="0" destOrd="0" presId="urn:microsoft.com/office/officeart/2005/8/layout/list1"/>
    <dgm:cxn modelId="{D7B12987-DEBF-4C9A-B233-606DDC31E65A}" srcId="{927AB057-B945-46CA-A407-0B69508FF756}" destId="{590FBC58-512B-4A91-8450-00410D8A0903}" srcOrd="1" destOrd="0" parTransId="{C84E7BEF-C3EA-45E2-A06F-35FBA435C4AE}" sibTransId="{5E244138-2C7D-489F-9BA1-C11786F491D4}"/>
    <dgm:cxn modelId="{5BFE8791-8AA6-4D35-AC9A-08884666874A}" srcId="{E94A3065-37C1-45C9-9C25-1AC1C4A31BEC}" destId="{085526DC-5A84-4A92-8763-141CD76D944E}" srcOrd="0" destOrd="0" parTransId="{74BFD940-264E-43E1-B237-D63CC1C49493}" sibTransId="{D4E37381-A06C-4642-A4AB-0EEC86F1F05A}"/>
    <dgm:cxn modelId="{68A26BA3-3C99-4ABB-954F-725DA516FEDE}" type="presOf" srcId="{0E99F3B9-316C-4155-8A5F-CADAFB98FD63}" destId="{D8CF5986-178C-4A50-814A-90BA3C275D75}" srcOrd="0" destOrd="0" presId="urn:microsoft.com/office/officeart/2005/8/layout/list1"/>
    <dgm:cxn modelId="{712E60B0-2631-414C-B705-FFE3F97F208C}" type="presOf" srcId="{99A37C4B-7DAE-40DC-8BBD-8A037807EB84}" destId="{A32965CE-09F9-45A5-8FC7-C9E9F60E2C30}" srcOrd="0" destOrd="0" presId="urn:microsoft.com/office/officeart/2005/8/layout/list1"/>
    <dgm:cxn modelId="{05B932B4-23CC-4016-9811-1EAE4FD49744}" srcId="{99A37C4B-7DAE-40DC-8BBD-8A037807EB84}" destId="{7E847209-77E3-475D-B278-5B12EE3DCE26}" srcOrd="0" destOrd="0" parTransId="{BD9670B9-3906-495B-B8D6-3E6BA12983AB}" sibTransId="{7BB384B2-2628-4348-9EC2-317F7C3F7C9A}"/>
    <dgm:cxn modelId="{771D33D4-24B4-40C7-9A9E-9E4D490A26A0}" srcId="{7E847209-77E3-475D-B278-5B12EE3DCE26}" destId="{19E2FC35-CF9A-4F6C-BFDF-482ADCAA023D}" srcOrd="0" destOrd="0" parTransId="{F14175EC-7CC9-42BB-BB52-4E8B2D88E0C9}" sibTransId="{99EC12C8-26DE-4B11-B054-EC11970434C4}"/>
    <dgm:cxn modelId="{290DC3D5-9D55-4AD7-95DD-6FE319854D4A}" type="presOf" srcId="{F2ED64CD-F0D6-41AC-AD22-59EDB1F85467}" destId="{CD8E67B9-5396-464E-B028-9C60CD3C18FD}" srcOrd="0" destOrd="2" presId="urn:microsoft.com/office/officeart/2005/8/layout/list1"/>
    <dgm:cxn modelId="{95F3B9E1-5E84-4CDD-9A0F-9E8A4C09384A}" type="presOf" srcId="{E94A3065-37C1-45C9-9C25-1AC1C4A31BEC}" destId="{18EAFDFB-5F4C-4295-9064-1861C9277725}" srcOrd="1" destOrd="0" presId="urn:microsoft.com/office/officeart/2005/8/layout/list1"/>
    <dgm:cxn modelId="{3C8495E2-91F6-43C1-BAB5-5A5F8AA5F816}" type="presOf" srcId="{7E847209-77E3-475D-B278-5B12EE3DCE26}" destId="{4CF79F13-9268-431C-982E-7DF9B72E6208}" srcOrd="1" destOrd="0" presId="urn:microsoft.com/office/officeart/2005/8/layout/list1"/>
    <dgm:cxn modelId="{C35E5BF6-B342-4F3B-B673-7A274F83686E}" type="presOf" srcId="{927AB057-B945-46CA-A407-0B69508FF756}" destId="{75EB3ECD-2B96-4078-96A2-F263BEBA4D76}" srcOrd="0" destOrd="0" presId="urn:microsoft.com/office/officeart/2005/8/layout/list1"/>
    <dgm:cxn modelId="{6CB299B3-AA86-41BB-8834-0AF0C24DB08C}" type="presParOf" srcId="{A32965CE-09F9-45A5-8FC7-C9E9F60E2C30}" destId="{65BB1821-CADC-445B-8641-5D714DC1B97B}" srcOrd="0" destOrd="0" presId="urn:microsoft.com/office/officeart/2005/8/layout/list1"/>
    <dgm:cxn modelId="{DEBC8004-BC93-4937-A634-106B95D65D57}" type="presParOf" srcId="{65BB1821-CADC-445B-8641-5D714DC1B97B}" destId="{8F5BE84B-604E-4300-823B-6555F50F435A}" srcOrd="0" destOrd="0" presId="urn:microsoft.com/office/officeart/2005/8/layout/list1"/>
    <dgm:cxn modelId="{B8472441-29C0-4B45-8F9D-1559E864FAA0}" type="presParOf" srcId="{65BB1821-CADC-445B-8641-5D714DC1B97B}" destId="{4CF79F13-9268-431C-982E-7DF9B72E6208}" srcOrd="1" destOrd="0" presId="urn:microsoft.com/office/officeart/2005/8/layout/list1"/>
    <dgm:cxn modelId="{BAD2EAE3-F047-4E8F-A01F-E76C5945305C}" type="presParOf" srcId="{A32965CE-09F9-45A5-8FC7-C9E9F60E2C30}" destId="{13CE7E84-F5D1-4FBA-B10C-6DE13B582E8C}" srcOrd="1" destOrd="0" presId="urn:microsoft.com/office/officeart/2005/8/layout/list1"/>
    <dgm:cxn modelId="{41A8962E-4AA4-463C-987F-28245316C47F}" type="presParOf" srcId="{A32965CE-09F9-45A5-8FC7-C9E9F60E2C30}" destId="{B01451EB-4F32-4B8A-8BFA-CF381210B7C3}" srcOrd="2" destOrd="0" presId="urn:microsoft.com/office/officeart/2005/8/layout/list1"/>
    <dgm:cxn modelId="{C1E929CE-2754-4B16-9666-8BFBE5AFB01E}" type="presParOf" srcId="{A32965CE-09F9-45A5-8FC7-C9E9F60E2C30}" destId="{72D92DD2-183B-422C-86DF-B61EF3FDDE95}" srcOrd="3" destOrd="0" presId="urn:microsoft.com/office/officeart/2005/8/layout/list1"/>
    <dgm:cxn modelId="{DB6D8BE1-E8CD-4CFF-A5FC-569C2CFBC9C7}" type="presParOf" srcId="{A32965CE-09F9-45A5-8FC7-C9E9F60E2C30}" destId="{323D9421-0494-49C1-8EF1-3FF5C6DA6E2A}" srcOrd="4" destOrd="0" presId="urn:microsoft.com/office/officeart/2005/8/layout/list1"/>
    <dgm:cxn modelId="{93D26519-3619-4A54-BD1A-1AEF57A59733}" type="presParOf" srcId="{323D9421-0494-49C1-8EF1-3FF5C6DA6E2A}" destId="{75EB3ECD-2B96-4078-96A2-F263BEBA4D76}" srcOrd="0" destOrd="0" presId="urn:microsoft.com/office/officeart/2005/8/layout/list1"/>
    <dgm:cxn modelId="{5BBE4D8C-249B-4A76-A498-966EB2A5E909}" type="presParOf" srcId="{323D9421-0494-49C1-8EF1-3FF5C6DA6E2A}" destId="{2B9DD9F1-BFF1-44B9-9E76-4AAD8FC71D52}" srcOrd="1" destOrd="0" presId="urn:microsoft.com/office/officeart/2005/8/layout/list1"/>
    <dgm:cxn modelId="{46B59B51-AD1C-437A-8E30-67EBE84110DC}" type="presParOf" srcId="{A32965CE-09F9-45A5-8FC7-C9E9F60E2C30}" destId="{E2D8F1CD-F7EF-4738-A059-FF105F25F0B2}" srcOrd="5" destOrd="0" presId="urn:microsoft.com/office/officeart/2005/8/layout/list1"/>
    <dgm:cxn modelId="{815E605E-0560-4F1B-B6CA-0FF8C8E90461}" type="presParOf" srcId="{A32965CE-09F9-45A5-8FC7-C9E9F60E2C30}" destId="{D8CF5986-178C-4A50-814A-90BA3C275D75}" srcOrd="6" destOrd="0" presId="urn:microsoft.com/office/officeart/2005/8/layout/list1"/>
    <dgm:cxn modelId="{2EAD1E72-4C51-4AF0-8051-7C00814EFD5D}" type="presParOf" srcId="{A32965CE-09F9-45A5-8FC7-C9E9F60E2C30}" destId="{91755C1B-0C47-4E25-9FF2-676D3C032B70}" srcOrd="7" destOrd="0" presId="urn:microsoft.com/office/officeart/2005/8/layout/list1"/>
    <dgm:cxn modelId="{782AB603-2203-43FD-8D83-A932096896FF}" type="presParOf" srcId="{A32965CE-09F9-45A5-8FC7-C9E9F60E2C30}" destId="{3F7573BA-262F-45AC-8A8E-4F52F242318B}" srcOrd="8" destOrd="0" presId="urn:microsoft.com/office/officeart/2005/8/layout/list1"/>
    <dgm:cxn modelId="{F740AE62-E953-4935-A0DA-924845B2465E}" type="presParOf" srcId="{3F7573BA-262F-45AC-8A8E-4F52F242318B}" destId="{6A4E399B-2B2E-4BE4-8BF5-C7F7D1B14CA3}" srcOrd="0" destOrd="0" presId="urn:microsoft.com/office/officeart/2005/8/layout/list1"/>
    <dgm:cxn modelId="{5C987873-92D7-415C-9654-DC88EB6ECBD1}" type="presParOf" srcId="{3F7573BA-262F-45AC-8A8E-4F52F242318B}" destId="{18EAFDFB-5F4C-4295-9064-1861C9277725}" srcOrd="1" destOrd="0" presId="urn:microsoft.com/office/officeart/2005/8/layout/list1"/>
    <dgm:cxn modelId="{D2D8D7BA-7008-47D8-A3AC-E97AE81AC203}" type="presParOf" srcId="{A32965CE-09F9-45A5-8FC7-C9E9F60E2C30}" destId="{767F85FA-E2B8-4BFB-A621-2453E9A8B5A5}" srcOrd="9" destOrd="0" presId="urn:microsoft.com/office/officeart/2005/8/layout/list1"/>
    <dgm:cxn modelId="{0DD9848D-DEF4-4F12-A8A8-3E7A6F3DCF66}" type="presParOf" srcId="{A32965CE-09F9-45A5-8FC7-C9E9F60E2C30}" destId="{CD8E67B9-5396-464E-B028-9C60CD3C18F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5749754-1B92-4DD4-9854-D010DCF5E5CD}">
      <dsp:nvSpPr>
        <dsp:cNvPr id="0" name=""/>
        <dsp:cNvSpPr/>
      </dsp:nvSpPr>
      <dsp:spPr>
        <a:xfrm>
          <a:off x="3505200" y="0"/>
          <a:ext cx="3505200" cy="1350433"/>
        </a:xfrm>
        <a:prstGeom prst="trapezoid">
          <a:avLst>
            <a:gd name="adj" fmla="val 129781"/>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Technical Assistance &amp; Targeted Supports for EA Shelter Districts</a:t>
          </a:r>
        </a:p>
      </dsp:txBody>
      <dsp:txXfrm>
        <a:off x="3505200" y="0"/>
        <a:ext cx="3505200" cy="1350433"/>
      </dsp:txXfrm>
    </dsp:sp>
    <dsp:sp modelId="{F5F92FE6-8018-4BA6-B16C-E51BAF6B74EA}">
      <dsp:nvSpPr>
        <dsp:cNvPr id="0" name=""/>
        <dsp:cNvSpPr/>
      </dsp:nvSpPr>
      <dsp:spPr>
        <a:xfrm>
          <a:off x="1752599" y="1350433"/>
          <a:ext cx="7010400" cy="1350433"/>
        </a:xfrm>
        <a:prstGeom prst="trapezoid">
          <a:avLst>
            <a:gd name="adj" fmla="val 129781"/>
          </a:avLst>
        </a:prstGeom>
        <a:gradFill rotWithShape="0">
          <a:gsLst>
            <a:gs pos="0">
              <a:schemeClr val="accent4">
                <a:hueOff val="4900445"/>
                <a:satOff val="-20388"/>
                <a:lumOff val="4804"/>
                <a:alphaOff val="0"/>
                <a:satMod val="103000"/>
                <a:lumMod val="102000"/>
                <a:tint val="94000"/>
              </a:schemeClr>
            </a:gs>
            <a:gs pos="50000">
              <a:schemeClr val="accent4">
                <a:hueOff val="4900445"/>
                <a:satOff val="-20388"/>
                <a:lumOff val="4804"/>
                <a:alphaOff val="0"/>
                <a:satMod val="110000"/>
                <a:lumMod val="100000"/>
                <a:shade val="100000"/>
              </a:schemeClr>
            </a:gs>
            <a:gs pos="100000">
              <a:schemeClr val="accent4">
                <a:hueOff val="4900445"/>
                <a:satOff val="-20388"/>
                <a:lumOff val="4804"/>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SLIFE Community of Practice </a:t>
          </a:r>
        </a:p>
      </dsp:txBody>
      <dsp:txXfrm>
        <a:off x="2979419" y="1350433"/>
        <a:ext cx="4556760" cy="1350433"/>
      </dsp:txXfrm>
    </dsp:sp>
    <dsp:sp modelId="{A53220BF-ADC1-4CF7-B105-25635652FC7B}">
      <dsp:nvSpPr>
        <dsp:cNvPr id="0" name=""/>
        <dsp:cNvSpPr/>
      </dsp:nvSpPr>
      <dsp:spPr>
        <a:xfrm>
          <a:off x="0" y="2700866"/>
          <a:ext cx="10515600" cy="1350433"/>
        </a:xfrm>
        <a:prstGeom prst="trapezoid">
          <a:avLst>
            <a:gd name="adj" fmla="val 129781"/>
          </a:avLst>
        </a:prstGeom>
        <a:gradFill rotWithShape="0">
          <a:gsLst>
            <a:gs pos="0">
              <a:schemeClr val="accent4">
                <a:hueOff val="9800891"/>
                <a:satOff val="-40777"/>
                <a:lumOff val="9608"/>
                <a:alphaOff val="0"/>
                <a:satMod val="103000"/>
                <a:lumMod val="102000"/>
                <a:tint val="94000"/>
              </a:schemeClr>
            </a:gs>
            <a:gs pos="50000">
              <a:schemeClr val="accent4">
                <a:hueOff val="9800891"/>
                <a:satOff val="-40777"/>
                <a:lumOff val="9608"/>
                <a:alphaOff val="0"/>
                <a:satMod val="110000"/>
                <a:lumMod val="100000"/>
                <a:shade val="100000"/>
              </a:schemeClr>
            </a:gs>
            <a:gs pos="100000">
              <a:schemeClr val="accent4">
                <a:hueOff val="9800891"/>
                <a:satOff val="-40777"/>
                <a:lumOff val="9608"/>
                <a:alphaOff val="0"/>
                <a:lumMod val="99000"/>
                <a:satMod val="120000"/>
                <a:shade val="78000"/>
              </a:schemeClr>
            </a:gs>
          </a:gsLst>
          <a:lin ang="5400000" scaled="0"/>
        </a:gradFill>
        <a:ln>
          <a:noFill/>
        </a:ln>
        <a:effectLst/>
      </dsp:spPr>
      <dsp:style>
        <a:lnRef idx="0">
          <a:scrgbClr r="0" g="0" b="0"/>
        </a:lnRef>
        <a:fillRef idx="3">
          <a:scrgbClr r="0" g="0" b="0"/>
        </a:fillRef>
        <a:effectRef idx="2">
          <a:scrgbClr r="0" g="0" b="0"/>
        </a:effectRef>
        <a:fontRef idx="minor">
          <a:schemeClr val="lt1"/>
        </a:fontRef>
      </dsp:style>
      <dsp:txBody>
        <a:bodyPr spcFirstLastPara="0" vert="horz" wrap="square" lIns="36830" tIns="36830" rIns="36830" bIns="36830" numCol="1" spcCol="1270" anchor="ctr" anchorCtr="0">
          <a:noAutofit/>
        </a:bodyPr>
        <a:lstStyle/>
        <a:p>
          <a:pPr marL="0" lvl="0" indent="0" algn="ctr" defTabSz="1289050">
            <a:lnSpc>
              <a:spcPct val="90000"/>
            </a:lnSpc>
            <a:spcBef>
              <a:spcPct val="0"/>
            </a:spcBef>
            <a:spcAft>
              <a:spcPct val="35000"/>
            </a:spcAft>
            <a:buNone/>
          </a:pPr>
          <a:r>
            <a:rPr lang="en-US" sz="2900" kern="1200" dirty="0"/>
            <a:t>Newcomer Webinar Series, Guidance, &amp; Resources</a:t>
          </a:r>
        </a:p>
      </dsp:txBody>
      <dsp:txXfrm>
        <a:off x="1840229" y="2700866"/>
        <a:ext cx="6835140" cy="135043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A4168E9-62C0-42A4-A634-1C7A263FD881}">
      <dsp:nvSpPr>
        <dsp:cNvPr id="0" name=""/>
        <dsp:cNvSpPr/>
      </dsp:nvSpPr>
      <dsp:spPr>
        <a:xfrm>
          <a:off x="0" y="0"/>
          <a:ext cx="3535834" cy="4051300"/>
        </a:xfrm>
        <a:prstGeom prst="triangle">
          <a:avLst/>
        </a:prstGeom>
        <a:gradFill rotWithShape="0">
          <a:gsLst>
            <a:gs pos="0">
              <a:schemeClr val="accent4">
                <a:hueOff val="0"/>
                <a:satOff val="0"/>
                <a:lumOff val="0"/>
                <a:alphaOff val="0"/>
                <a:satMod val="103000"/>
                <a:lumMod val="102000"/>
                <a:tint val="94000"/>
              </a:schemeClr>
            </a:gs>
            <a:gs pos="50000">
              <a:schemeClr val="accent4">
                <a:hueOff val="0"/>
                <a:satOff val="0"/>
                <a:lumOff val="0"/>
                <a:alphaOff val="0"/>
                <a:satMod val="110000"/>
                <a:lumMod val="100000"/>
                <a:shade val="100000"/>
              </a:schemeClr>
            </a:gs>
            <a:gs pos="100000">
              <a:schemeClr val="accent4">
                <a:hueOff val="0"/>
                <a:satOff val="0"/>
                <a:lumOff val="0"/>
                <a:alphaOff val="0"/>
                <a:lumMod val="99000"/>
                <a:satMod val="120000"/>
                <a:shade val="78000"/>
              </a:schemeClr>
            </a:gs>
          </a:gsLst>
          <a:lin ang="5400000" scaled="0"/>
        </a:gradFill>
        <a:ln>
          <a:noFill/>
        </a:ln>
        <a:effectLst>
          <a:outerShdw blurRad="57150" dist="19050" dir="5400000" algn="ctr" rotWithShape="0">
            <a:srgbClr val="000000">
              <a:alpha val="63000"/>
            </a:srgbClr>
          </a:outerShdw>
        </a:effectLst>
      </dsp:spPr>
      <dsp:style>
        <a:lnRef idx="0">
          <a:scrgbClr r="0" g="0" b="0"/>
        </a:lnRef>
        <a:fillRef idx="3">
          <a:scrgbClr r="0" g="0" b="0"/>
        </a:fillRef>
        <a:effectRef idx="3">
          <a:scrgbClr r="0" g="0" b="0"/>
        </a:effectRef>
        <a:fontRef idx="minor">
          <a:schemeClr val="lt1"/>
        </a:fontRef>
      </dsp:style>
    </dsp:sp>
    <dsp:sp modelId="{6A70E5F7-32A8-4E04-94A0-81EB7A66DCCF}">
      <dsp:nvSpPr>
        <dsp:cNvPr id="0" name=""/>
        <dsp:cNvSpPr/>
      </dsp:nvSpPr>
      <dsp:spPr>
        <a:xfrm>
          <a:off x="1767917" y="407305"/>
          <a:ext cx="2298292" cy="959018"/>
        </a:xfrm>
        <a:prstGeom prst="roundRect">
          <a:avLst/>
        </a:prstGeom>
        <a:solidFill>
          <a:schemeClr val="lt1">
            <a:alpha val="90000"/>
            <a:hueOff val="0"/>
            <a:satOff val="0"/>
            <a:lumOff val="0"/>
            <a:alphaOff val="0"/>
          </a:schemeClr>
        </a:solidFill>
        <a:ln w="6350" cap="flat" cmpd="sng" algn="ctr">
          <a:solidFill>
            <a:schemeClr val="accent4">
              <a:hueOff val="0"/>
              <a:satOff val="0"/>
              <a:lumOff val="0"/>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Light" panose="020F0302020204030204"/>
            </a:rPr>
            <a:t>Most intensive support</a:t>
          </a:r>
          <a:endParaRPr lang="en-US" sz="2400" kern="1200"/>
        </a:p>
      </dsp:txBody>
      <dsp:txXfrm>
        <a:off x="1814732" y="454120"/>
        <a:ext cx="2204662" cy="865388"/>
      </dsp:txXfrm>
    </dsp:sp>
    <dsp:sp modelId="{4DC26630-B9FE-4128-A774-B26164C8AD7E}">
      <dsp:nvSpPr>
        <dsp:cNvPr id="0" name=""/>
        <dsp:cNvSpPr/>
      </dsp:nvSpPr>
      <dsp:spPr>
        <a:xfrm>
          <a:off x="1767917" y="1486201"/>
          <a:ext cx="2298292" cy="959018"/>
        </a:xfrm>
        <a:prstGeom prst="roundRect">
          <a:avLst/>
        </a:prstGeom>
        <a:solidFill>
          <a:schemeClr val="lt1">
            <a:alpha val="90000"/>
            <a:hueOff val="0"/>
            <a:satOff val="0"/>
            <a:lumOff val="0"/>
            <a:alphaOff val="0"/>
          </a:schemeClr>
        </a:solidFill>
        <a:ln w="6350" cap="flat" cmpd="sng" algn="ctr">
          <a:solidFill>
            <a:schemeClr val="accent4">
              <a:hueOff val="4900445"/>
              <a:satOff val="-20388"/>
              <a:lumOff val="4804"/>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Light" panose="020F0302020204030204"/>
            </a:rPr>
            <a:t>Further support options</a:t>
          </a:r>
          <a:endParaRPr lang="en-US" sz="2400" kern="1200"/>
        </a:p>
      </dsp:txBody>
      <dsp:txXfrm>
        <a:off x="1814732" y="1533016"/>
        <a:ext cx="2204662" cy="865388"/>
      </dsp:txXfrm>
    </dsp:sp>
    <dsp:sp modelId="{979F1135-4185-4AAC-95F9-033105FAFA73}">
      <dsp:nvSpPr>
        <dsp:cNvPr id="0" name=""/>
        <dsp:cNvSpPr/>
      </dsp:nvSpPr>
      <dsp:spPr>
        <a:xfrm>
          <a:off x="1767917" y="2565098"/>
          <a:ext cx="2298292" cy="959018"/>
        </a:xfrm>
        <a:prstGeom prst="roundRect">
          <a:avLst/>
        </a:prstGeom>
        <a:solidFill>
          <a:schemeClr val="lt1">
            <a:alpha val="90000"/>
            <a:hueOff val="0"/>
            <a:satOff val="0"/>
            <a:lumOff val="0"/>
            <a:alphaOff val="0"/>
          </a:schemeClr>
        </a:solidFill>
        <a:ln w="6350" cap="flat" cmpd="sng" algn="ctr">
          <a:solidFill>
            <a:schemeClr val="accent4">
              <a:hueOff val="9800891"/>
              <a:satOff val="-40777"/>
              <a:lumOff val="9608"/>
              <a:alphaOff val="0"/>
            </a:schemeClr>
          </a:solidFill>
          <a:prstDash val="solid"/>
          <a:miter lim="800000"/>
        </a:ln>
        <a:effectLst/>
      </dsp:spPr>
      <dsp:style>
        <a:lnRef idx="1">
          <a:scrgbClr r="0" g="0" b="0"/>
        </a:lnRef>
        <a:fillRef idx="1">
          <a:scrgbClr r="0" g="0" b="0"/>
        </a:fillRef>
        <a:effectRef idx="2">
          <a:scrgbClr r="0" g="0" b="0"/>
        </a:effectRef>
        <a:fontRef idx="minor"/>
      </dsp:style>
      <dsp:txBody>
        <a:bodyPr spcFirstLastPara="0" vert="horz" wrap="square" lIns="91440" tIns="91440" rIns="91440" bIns="91440" numCol="1" spcCol="1270" anchor="ctr" anchorCtr="0">
          <a:noAutofit/>
        </a:bodyPr>
        <a:lstStyle/>
        <a:p>
          <a:pPr marL="0" lvl="0" indent="0" algn="ctr" defTabSz="1066800" rtl="0">
            <a:lnSpc>
              <a:spcPct val="90000"/>
            </a:lnSpc>
            <a:spcBef>
              <a:spcPct val="0"/>
            </a:spcBef>
            <a:spcAft>
              <a:spcPct val="35000"/>
            </a:spcAft>
            <a:buNone/>
          </a:pPr>
          <a:r>
            <a:rPr lang="en-US" sz="2400" kern="1200">
              <a:latin typeface="Calibri Light" panose="020F0302020204030204"/>
            </a:rPr>
            <a:t>All districts</a:t>
          </a:r>
          <a:endParaRPr lang="en-US" sz="2400" kern="1200"/>
        </a:p>
      </dsp:txBody>
      <dsp:txXfrm>
        <a:off x="1814732" y="2611913"/>
        <a:ext cx="2204662" cy="865388"/>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01451EB-4F32-4B8A-8BFA-CF381210B7C3}">
      <dsp:nvSpPr>
        <dsp:cNvPr id="0" name=""/>
        <dsp:cNvSpPr/>
      </dsp:nvSpPr>
      <dsp:spPr>
        <a:xfrm>
          <a:off x="0" y="131252"/>
          <a:ext cx="7385955" cy="1108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3232" tIns="166624" rIns="573232" bIns="128016" numCol="1" spcCol="1270" anchor="t" anchorCtr="0">
          <a:noAutofit/>
        </a:bodyPr>
        <a:lstStyle/>
        <a:p>
          <a:pPr marL="171450" lvl="1" indent="-171450" algn="l" defTabSz="800100" rtl="0">
            <a:lnSpc>
              <a:spcPct val="90000"/>
            </a:lnSpc>
            <a:spcBef>
              <a:spcPct val="0"/>
            </a:spcBef>
            <a:spcAft>
              <a:spcPct val="15000"/>
            </a:spcAft>
            <a:buChar char="•"/>
          </a:pPr>
          <a:r>
            <a:rPr lang="en-US" sz="1800" kern="1200" dirty="0">
              <a:latin typeface="Calibri Light" panose="020F0302020204030204"/>
            </a:rPr>
            <a:t>Sign up to use DESE's contract for </a:t>
          </a:r>
          <a:r>
            <a:rPr lang="en-US" sz="1800" b="1" kern="1200" dirty="0">
              <a:latin typeface="Calibri Light" panose="020F0302020204030204"/>
            </a:rPr>
            <a:t>Document Translation,</a:t>
          </a:r>
          <a:r>
            <a:rPr lang="en-US" sz="1800" b="0" kern="1200" dirty="0">
              <a:latin typeface="Calibri Light" panose="020F0302020204030204"/>
            </a:rPr>
            <a:t> </a:t>
          </a:r>
          <a:r>
            <a:rPr lang="en-US" sz="1800" b="1" kern="1200" dirty="0">
              <a:latin typeface="Calibri Light" panose="020F0302020204030204"/>
            </a:rPr>
            <a:t>Phone and Virtual Interpretation</a:t>
          </a:r>
          <a:endParaRPr lang="en-US" sz="1800" b="1" kern="1200" dirty="0"/>
        </a:p>
        <a:p>
          <a:pPr marL="171450" lvl="1" indent="-171450" algn="l" defTabSz="800100" rtl="0">
            <a:lnSpc>
              <a:spcPct val="90000"/>
            </a:lnSpc>
            <a:spcBef>
              <a:spcPct val="0"/>
            </a:spcBef>
            <a:spcAft>
              <a:spcPct val="15000"/>
            </a:spcAft>
            <a:buChar char="•"/>
          </a:pPr>
          <a:r>
            <a:rPr lang="en-US" sz="1800" kern="1200" dirty="0">
              <a:latin typeface="Calibri Light" panose="020F0302020204030204"/>
            </a:rPr>
            <a:t>No cost to districts</a:t>
          </a:r>
          <a:endParaRPr lang="en-US" sz="1800" kern="1200" dirty="0"/>
        </a:p>
      </dsp:txBody>
      <dsp:txXfrm>
        <a:off x="0" y="131252"/>
        <a:ext cx="7385955" cy="1108800"/>
      </dsp:txXfrm>
    </dsp:sp>
    <dsp:sp modelId="{4CF79F13-9268-431C-982E-7DF9B72E6208}">
      <dsp:nvSpPr>
        <dsp:cNvPr id="0" name=""/>
        <dsp:cNvSpPr/>
      </dsp:nvSpPr>
      <dsp:spPr>
        <a:xfrm>
          <a:off x="369297" y="13172"/>
          <a:ext cx="5170168" cy="236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420" tIns="0" rIns="195420" bIns="0" numCol="1" spcCol="1270" anchor="ctr" anchorCtr="0">
          <a:noAutofit/>
        </a:bodyPr>
        <a:lstStyle/>
        <a:p>
          <a:pPr marL="0" lvl="0" indent="0" algn="l" defTabSz="800100">
            <a:lnSpc>
              <a:spcPct val="90000"/>
            </a:lnSpc>
            <a:spcBef>
              <a:spcPct val="0"/>
            </a:spcBef>
            <a:spcAft>
              <a:spcPct val="35000"/>
            </a:spcAft>
            <a:buNone/>
          </a:pPr>
          <a:r>
            <a:rPr lang="en-US" sz="1800" b="1" kern="1200">
              <a:latin typeface="Calibri Light" panose="020F0302020204030204"/>
            </a:rPr>
            <a:t>Translation/Interpretation</a:t>
          </a:r>
          <a:endParaRPr lang="en-US" sz="1800" b="1" kern="1200"/>
        </a:p>
      </dsp:txBody>
      <dsp:txXfrm>
        <a:off x="380825" y="24700"/>
        <a:ext cx="5147112" cy="213104"/>
      </dsp:txXfrm>
    </dsp:sp>
    <dsp:sp modelId="{D8CF5986-178C-4A50-814A-90BA3C275D75}">
      <dsp:nvSpPr>
        <dsp:cNvPr id="0" name=""/>
        <dsp:cNvSpPr/>
      </dsp:nvSpPr>
      <dsp:spPr>
        <a:xfrm>
          <a:off x="0" y="1401332"/>
          <a:ext cx="7385955" cy="12600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3232" tIns="166624" rIns="573232"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Calibri Light" panose="020F0302020204030204"/>
            </a:rPr>
            <a:t>DESE contracted with providers to offer virtual SEI Endorsement Courses to educators</a:t>
          </a:r>
          <a:endParaRPr lang="en-US" sz="1600" kern="1200" dirty="0"/>
        </a:p>
        <a:p>
          <a:pPr marL="171450" lvl="1" indent="-171450" algn="l" defTabSz="711200" rtl="0">
            <a:lnSpc>
              <a:spcPct val="90000"/>
            </a:lnSpc>
            <a:spcBef>
              <a:spcPct val="0"/>
            </a:spcBef>
            <a:spcAft>
              <a:spcPct val="15000"/>
            </a:spcAft>
            <a:buChar char="•"/>
          </a:pPr>
          <a:r>
            <a:rPr lang="en-US" sz="1600" kern="1200" dirty="0">
              <a:latin typeface="Calibri Light" panose="020F0302020204030204"/>
            </a:rPr>
            <a:t>Free ESL MTEL Prep Course Modules available to educators</a:t>
          </a:r>
          <a:endParaRPr lang="en-US" sz="1600" kern="1200" dirty="0"/>
        </a:p>
        <a:p>
          <a:pPr marL="171450" lvl="1" indent="-171450" algn="l" defTabSz="711200" rtl="0">
            <a:lnSpc>
              <a:spcPct val="90000"/>
            </a:lnSpc>
            <a:spcBef>
              <a:spcPct val="0"/>
            </a:spcBef>
            <a:spcAft>
              <a:spcPct val="15000"/>
            </a:spcAft>
            <a:buChar char="•"/>
          </a:pPr>
          <a:r>
            <a:rPr lang="en-US" sz="1600" kern="1200" dirty="0">
              <a:latin typeface="Calibri Light" panose="020F0302020204030204"/>
            </a:rPr>
            <a:t>ESL certification grant</a:t>
          </a:r>
          <a:endParaRPr lang="en-US" sz="1600" kern="1200" dirty="0"/>
        </a:p>
      </dsp:txBody>
      <dsp:txXfrm>
        <a:off x="0" y="1401332"/>
        <a:ext cx="7385955" cy="1260000"/>
      </dsp:txXfrm>
    </dsp:sp>
    <dsp:sp modelId="{2B9DD9F1-BFF1-44B9-9E76-4AAD8FC71D52}">
      <dsp:nvSpPr>
        <dsp:cNvPr id="0" name=""/>
        <dsp:cNvSpPr/>
      </dsp:nvSpPr>
      <dsp:spPr>
        <a:xfrm>
          <a:off x="369297" y="1283252"/>
          <a:ext cx="5170168" cy="236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420" tIns="0" rIns="195420" bIns="0" numCol="1" spcCol="1270" anchor="ctr" anchorCtr="0">
          <a:noAutofit/>
        </a:bodyPr>
        <a:lstStyle/>
        <a:p>
          <a:pPr marL="0" lvl="0" indent="0" algn="l" defTabSz="800100" rtl="0">
            <a:lnSpc>
              <a:spcPct val="90000"/>
            </a:lnSpc>
            <a:spcBef>
              <a:spcPct val="0"/>
            </a:spcBef>
            <a:spcAft>
              <a:spcPct val="35000"/>
            </a:spcAft>
            <a:buNone/>
          </a:pPr>
          <a:r>
            <a:rPr lang="en-US" sz="1800" b="1" kern="1200">
              <a:latin typeface="Calibri Light" panose="020F0302020204030204"/>
            </a:rPr>
            <a:t>ESL Licensure/ SEI Endorsement</a:t>
          </a:r>
          <a:endParaRPr lang="en-US" sz="1800" b="1" kern="1200"/>
        </a:p>
      </dsp:txBody>
      <dsp:txXfrm>
        <a:off x="380825" y="1294780"/>
        <a:ext cx="5147112" cy="213104"/>
      </dsp:txXfrm>
    </dsp:sp>
    <dsp:sp modelId="{CD8E67B9-5396-464E-B028-9C60CD3C18FD}">
      <dsp:nvSpPr>
        <dsp:cNvPr id="0" name=""/>
        <dsp:cNvSpPr/>
      </dsp:nvSpPr>
      <dsp:spPr>
        <a:xfrm>
          <a:off x="0" y="2815703"/>
          <a:ext cx="7385955" cy="1486800"/>
        </a:xfrm>
        <a:prstGeom prst="rect">
          <a:avLst/>
        </a:prstGeom>
        <a:solidFill>
          <a:schemeClr val="lt1">
            <a:alpha val="9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73232" tIns="166624" rIns="573232" bIns="113792" numCol="1" spcCol="1270" anchor="t" anchorCtr="0">
          <a:noAutofit/>
        </a:bodyPr>
        <a:lstStyle/>
        <a:p>
          <a:pPr marL="171450" lvl="1" indent="-171450" algn="l" defTabSz="711200" rtl="0">
            <a:lnSpc>
              <a:spcPct val="90000"/>
            </a:lnSpc>
            <a:spcBef>
              <a:spcPct val="0"/>
            </a:spcBef>
            <a:spcAft>
              <a:spcPct val="15000"/>
            </a:spcAft>
            <a:buChar char="•"/>
          </a:pPr>
          <a:r>
            <a:rPr lang="en-US" sz="1600" kern="1200" dirty="0">
              <a:latin typeface="Calibri Light" panose="020F0302020204030204"/>
            </a:rPr>
            <a:t>No-cost professional learning and technical assistance opportunities </a:t>
          </a:r>
          <a:endParaRPr lang="en-US" sz="1600" b="1" kern="1200" dirty="0"/>
        </a:p>
        <a:p>
          <a:pPr marL="171450" lvl="1" indent="-171450" algn="l" defTabSz="711200" rtl="0">
            <a:lnSpc>
              <a:spcPct val="90000"/>
            </a:lnSpc>
            <a:spcBef>
              <a:spcPct val="0"/>
            </a:spcBef>
            <a:spcAft>
              <a:spcPct val="15000"/>
            </a:spcAft>
            <a:buChar char="•"/>
          </a:pPr>
          <a:r>
            <a:rPr lang="en-US" sz="1600" b="0" kern="1200" dirty="0"/>
            <a:t>Focus on family engagement, creating a welcoming environment and the infrastructure for culturally and linguistically sustaining systems and instruction</a:t>
          </a:r>
        </a:p>
        <a:p>
          <a:pPr marL="171450" lvl="1" indent="-171450" algn="l" defTabSz="711200" rtl="0">
            <a:lnSpc>
              <a:spcPct val="90000"/>
            </a:lnSpc>
            <a:spcBef>
              <a:spcPct val="0"/>
            </a:spcBef>
            <a:spcAft>
              <a:spcPct val="15000"/>
            </a:spcAft>
            <a:buChar char="•"/>
          </a:pPr>
          <a:endParaRPr lang="en-US" sz="1600" kern="1200" dirty="0">
            <a:latin typeface="Calibri Light" panose="020F0302020204030204"/>
          </a:endParaRPr>
        </a:p>
      </dsp:txBody>
      <dsp:txXfrm>
        <a:off x="0" y="2815703"/>
        <a:ext cx="7385955" cy="1486800"/>
      </dsp:txXfrm>
    </dsp:sp>
    <dsp:sp modelId="{18EAFDFB-5F4C-4295-9064-1861C9277725}">
      <dsp:nvSpPr>
        <dsp:cNvPr id="0" name=""/>
        <dsp:cNvSpPr/>
      </dsp:nvSpPr>
      <dsp:spPr>
        <a:xfrm>
          <a:off x="369297" y="2704532"/>
          <a:ext cx="5170168" cy="236160"/>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5420" tIns="0" rIns="195420" bIns="0" numCol="1" spcCol="1270" anchor="ctr" anchorCtr="0">
          <a:noAutofit/>
        </a:bodyPr>
        <a:lstStyle/>
        <a:p>
          <a:pPr marL="0" lvl="0" indent="0" algn="l" defTabSz="800100" rtl="0">
            <a:lnSpc>
              <a:spcPct val="90000"/>
            </a:lnSpc>
            <a:spcBef>
              <a:spcPct val="0"/>
            </a:spcBef>
            <a:spcAft>
              <a:spcPct val="35000"/>
            </a:spcAft>
            <a:buNone/>
          </a:pPr>
          <a:r>
            <a:rPr lang="en-US" sz="1800" b="1" kern="1200">
              <a:latin typeface="Calibri Light" panose="020F0302020204030204"/>
            </a:rPr>
            <a:t>Professional Development</a:t>
          </a:r>
        </a:p>
      </dsp:txBody>
      <dsp:txXfrm>
        <a:off x="380825" y="2716060"/>
        <a:ext cx="5147112" cy="213104"/>
      </dsp:txXfrm>
    </dsp:sp>
  </dsp:spTree>
</dsp:drawing>
</file>

<file path=ppt/diagrams/layout1.xml><?xml version="1.0" encoding="utf-8"?>
<dgm:layoutDef xmlns:dgm="http://schemas.openxmlformats.org/drawingml/2006/diagram" xmlns:a="http://schemas.openxmlformats.org/drawingml/2006/main" uniqueId="urn:microsoft.com/office/officeart/2005/8/layout/pyramid1">
  <dgm:title val=""/>
  <dgm:desc val=""/>
  <dgm:catLst>
    <dgm:cat type="pyramid" pri="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pyra">
          <dgm:param type="linDir" val="fromB"/>
          <dgm:param type="txDir" val="fromT"/>
          <dgm:param type="pyraAcctPos" val="aft"/>
          <dgm:param type="pyraAcctTxMar" val="step"/>
          <dgm:param type="pyraAcctBkgdNode" val="acctBkgd"/>
          <dgm:param type="pyraAcctTxNode" val="acctTx"/>
          <dgm:param type="pyraLvlNode" val="level"/>
        </dgm:alg>
      </dgm:if>
      <dgm:else name="Name3">
        <dgm:alg type="pyra">
          <dgm:param type="linDir" val="fromB"/>
          <dgm:param type="txDir" val="fromT"/>
          <dgm:param type="pyraAcctPos" val="bef"/>
          <dgm:param type="pyraAcctTxMar" val="step"/>
          <dgm:param type="pyraAcctBkgdNode" val="acctBkgd"/>
          <dgm:param type="pyraAcctTxNode" val="acctTx"/>
          <dgm:param type="pyraLvlNode" val="level"/>
        </dgm:alg>
      </dgm:else>
    </dgm:choose>
    <dgm:shape xmlns:r="http://schemas.openxmlformats.org/officeDocument/2006/relationships" r:blip="">
      <dgm:adjLst/>
    </dgm:shape>
    <dgm:presOf/>
    <dgm:choose name="Name4">
      <dgm:if name="Name5" axis="root des" ptType="all node" func="maxDepth" op="gte" val="2">
        <dgm:constrLst>
          <dgm:constr type="primFontSz" for="des" forName="levelTx" op="equ"/>
          <dgm:constr type="secFontSz" for="des" forName="acctTx" op="equ"/>
          <dgm:constr type="pyraAcctRatio" val="0.32"/>
        </dgm:constrLst>
      </dgm:if>
      <dgm:else name="Name6">
        <dgm:constrLst>
          <dgm:constr type="primFontSz" for="des" forName="levelTx" op="equ"/>
          <dgm:constr type="secFontSz" for="des" forName="acctTx" op="equ"/>
          <dgm:constr type="pyraAcctRatio"/>
        </dgm:constrLst>
      </dgm:else>
    </dgm:choose>
    <dgm:ruleLst/>
    <dgm:forEach name="Name7" axis="ch" ptType="node">
      <dgm:layoutNode name="Name8">
        <dgm:alg type="composite">
          <dgm:param type="horzAlign" val="none"/>
        </dgm:alg>
        <dgm:shape xmlns:r="http://schemas.openxmlformats.org/officeDocument/2006/relationships" r:blip="">
          <dgm:adjLst/>
        </dgm:shape>
        <dgm:presOf/>
        <dgm:choose name="Name9">
          <dgm:if name="Name10" axis="self" ptType="node" func="pos" op="equ" val="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dgm:constr type="h" for="ch" forName="levelTx" refType="h" refFor="ch" refForName="level"/>
            </dgm:constrLst>
          </dgm:if>
          <dgm:else name="Name11">
            <dgm:constrLst>
              <dgm:constr type="ctrX" for="ch" forName="acctBkgd" val="1"/>
              <dgm:constr type="ctrY" for="ch" forName="acctBkgd" val="1"/>
              <dgm:constr type="w" for="ch" forName="acctBkgd" val="1"/>
              <dgm:constr type="h" for="ch" forName="acctBkgd" val="1"/>
              <dgm:constr type="ctrX" for="ch" forName="acctTx" val="1"/>
              <dgm:constr type="ctrY" for="ch" forName="acctTx" val="1"/>
              <dgm:constr type="w" for="ch" forName="acctTx" val="1"/>
              <dgm:constr type="h" for="ch" forName="acctTx" val="1"/>
              <dgm:constr type="ctrX" for="ch" forName="level" val="1"/>
              <dgm:constr type="ctrY" for="ch" forName="level" val="1"/>
              <dgm:constr type="w" for="ch" forName="level" val="1"/>
              <dgm:constr type="h" for="ch" forName="level" val="1"/>
              <dgm:constr type="ctrX" for="ch" forName="levelTx" refType="ctrX" refFor="ch" refForName="level"/>
              <dgm:constr type="ctrY" for="ch" forName="levelTx" refType="ctrY" refFor="ch" refForName="level"/>
              <dgm:constr type="w" for="ch" forName="levelTx" refType="w" refFor="ch" refForName="level" fact="0.65"/>
              <dgm:constr type="h" for="ch" forName="levelTx" refType="h" refFor="ch" refForName="level"/>
            </dgm:constrLst>
          </dgm:else>
        </dgm:choose>
        <dgm:ruleLst/>
        <dgm:choose name="Name12">
          <dgm:if name="Name13" axis="ch" ptType="node" func="cnt" op="gte" val="1">
            <dgm:layoutNode name="acctBkgd" styleLbl="alignAcc1">
              <dgm:alg type="sp"/>
              <dgm:shape xmlns:r="http://schemas.openxmlformats.org/officeDocument/2006/relationships" type="nonIsoscelesTrapezoid" r:blip="">
                <dgm:adjLst/>
              </dgm:shape>
              <dgm:presOf axis="des" ptType="node"/>
              <dgm:constrLst/>
              <dgm:ruleLst/>
            </dgm:layoutNode>
            <dgm:layoutNode name="acctTx" styleLbl="alignAcc1">
              <dgm:varLst>
                <dgm:bulletEnabled val="1"/>
              </dgm:varLst>
              <dgm:alg type="tx">
                <dgm:param type="stBulletLvl" val="1"/>
                <dgm:param type="txAnchorVertCh" val="mid"/>
              </dgm:alg>
              <dgm:shape xmlns:r="http://schemas.openxmlformats.org/officeDocument/2006/relationships" type="nonIsoscelesTrapezoid" r:blip="" hideGeom="1">
                <dgm:adjLst/>
              </dgm:shape>
              <dgm:presOf axis="des" ptType="node"/>
              <dgm:constrLst>
                <dgm:constr type="secFontSz" val="65"/>
                <dgm:constr type="primFontSz" refType="secFontSz"/>
                <dgm:constr type="tMarg" refType="secFontSz" fact="0.3"/>
                <dgm:constr type="bMarg" refType="secFontSz" fact="0.3"/>
                <dgm:constr type="lMarg" refType="secFontSz" fact="0.3"/>
                <dgm:constr type="rMarg" refType="secFontSz" fact="0.3"/>
              </dgm:constrLst>
              <dgm:ruleLst>
                <dgm:rule type="secFontSz" val="5" fact="NaN" max="NaN"/>
              </dgm:ruleLst>
            </dgm:layoutNode>
          </dgm:if>
          <dgm:else name="Name14"/>
        </dgm:choose>
        <dgm:layoutNode name="level">
          <dgm:varLst>
            <dgm:chMax val="1"/>
            <dgm:bulletEnabled val="1"/>
          </dgm:varLst>
          <dgm:alg type="sp"/>
          <dgm:shape xmlns:r="http://schemas.openxmlformats.org/officeDocument/2006/relationships" type="trapezoid" r:blip="">
            <dgm:adjLst/>
          </dgm:shape>
          <dgm:presOf axis="self"/>
          <dgm:constrLst>
            <dgm:constr type="h" val="500"/>
            <dgm:constr type="w" val="1"/>
          </dgm:constrLst>
          <dgm:ruleLst/>
        </dgm:layoutNode>
        <dgm:layoutNode name="levelTx" styleLbl="revTx">
          <dgm:varLst>
            <dgm:chMax val="1"/>
            <dgm:bulletEnabled val="1"/>
          </dgm:varLst>
          <dgm:alg type="tx"/>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 type="primFontSz" val="65"/>
          </dgm:constrLst>
          <dgm:ruleLst>
            <dgm:rule type="primFontSz" val="5" fact="NaN" max="NaN"/>
          </dgm:ruleLst>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0.96609</cdr:x>
      <cdr:y>0.09982</cdr:y>
    </cdr:from>
    <cdr:to>
      <cdr:x>1</cdr:x>
      <cdr:y>0.83191</cdr:y>
    </cdr:to>
    <cdr:sp macro="" textlink="">
      <cdr:nvSpPr>
        <cdr:cNvPr id="2" name="Rectangle 1">
          <a:extLst xmlns:a="http://schemas.openxmlformats.org/drawingml/2006/main">
            <a:ext uri="{FF2B5EF4-FFF2-40B4-BE49-F238E27FC236}">
              <a16:creationId xmlns:a16="http://schemas.microsoft.com/office/drawing/2014/main" id="{10907DA9-245D-4F89-BAC0-1EE00D05E11A}"/>
            </a:ext>
          </a:extLst>
        </cdr:cNvPr>
        <cdr:cNvSpPr/>
      </cdr:nvSpPr>
      <cdr:spPr>
        <a:xfrm xmlns:a="http://schemas.openxmlformats.org/drawingml/2006/main">
          <a:off x="11136099" y="444398"/>
          <a:ext cx="390881" cy="3259384"/>
        </a:xfrm>
        <a:prstGeom xmlns:a="http://schemas.openxmlformats.org/drawingml/2006/main" prst="rect">
          <a:avLst/>
        </a:prstGeom>
        <a:solidFill xmlns:a="http://schemas.openxmlformats.org/drawingml/2006/main">
          <a:schemeClr val="accent2">
            <a:lumMod val="60000"/>
            <a:lumOff val="40000"/>
          </a:schemeClr>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en-US" dirty="0"/>
        </a:p>
      </cdr:txBody>
    </cdr:sp>
  </cdr:relSizeAnchor>
  <cdr:relSizeAnchor xmlns:cdr="http://schemas.openxmlformats.org/drawingml/2006/chartDrawing">
    <cdr:from>
      <cdr:x>0.96609</cdr:x>
      <cdr:y>0.72012</cdr:y>
    </cdr:from>
    <cdr:to>
      <cdr:x>1</cdr:x>
      <cdr:y>0.83526</cdr:y>
    </cdr:to>
    <cdr:sp macro="" textlink="">
      <cdr:nvSpPr>
        <cdr:cNvPr id="3" name="Rectangle 2">
          <a:extLst xmlns:a="http://schemas.openxmlformats.org/drawingml/2006/main">
            <a:ext uri="{FF2B5EF4-FFF2-40B4-BE49-F238E27FC236}">
              <a16:creationId xmlns:a16="http://schemas.microsoft.com/office/drawing/2014/main" id="{92C0D871-C5CA-4E63-883D-47BFC555E5F3}"/>
            </a:ext>
          </a:extLst>
        </cdr:cNvPr>
        <cdr:cNvSpPr/>
      </cdr:nvSpPr>
      <cdr:spPr>
        <a:xfrm xmlns:a="http://schemas.openxmlformats.org/drawingml/2006/main">
          <a:off x="11136099" y="3206070"/>
          <a:ext cx="390881" cy="512619"/>
        </a:xfrm>
        <a:prstGeom xmlns:a="http://schemas.openxmlformats.org/drawingml/2006/main" prst="rect">
          <a:avLst/>
        </a:prstGeom>
        <a:solidFill xmlns:a="http://schemas.openxmlformats.org/drawingml/2006/main">
          <a:schemeClr val="accent2"/>
        </a:solidFill>
        <a:ln xmlns:a="http://schemas.openxmlformats.org/drawingml/2006/main">
          <a:noFill/>
        </a:ln>
      </cdr:spPr>
      <cdr:style>
        <a:lnRef xmlns:a="http://schemas.openxmlformats.org/drawingml/2006/main" idx="2">
          <a:schemeClr val="accent1">
            <a:shade val="50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a:lstStyle xmlns:a="http://schemas.openxmlformats.org/drawingml/2006/main">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xmlns:a="http://schemas.openxmlformats.org/drawingml/2006/main">
          <a:endParaRPr lang="en-US" dirty="0"/>
        </a:p>
      </cdr:txBody>
    </cdr:sp>
  </cdr:relSizeAnchor>
  <cdr:relSizeAnchor xmlns:cdr="http://schemas.openxmlformats.org/drawingml/2006/chartDrawing">
    <cdr:from>
      <cdr:x>0.91426</cdr:x>
      <cdr:y>0.72012</cdr:y>
    </cdr:from>
    <cdr:to>
      <cdr:x>0.98304</cdr:x>
      <cdr:y>0.74294</cdr:y>
    </cdr:to>
    <cdr:cxnSp macro="">
      <cdr:nvCxnSpPr>
        <cdr:cNvPr id="5" name="Straight Connector 4">
          <a:extLst xmlns:a="http://schemas.openxmlformats.org/drawingml/2006/main">
            <a:ext uri="{FF2B5EF4-FFF2-40B4-BE49-F238E27FC236}">
              <a16:creationId xmlns:a16="http://schemas.microsoft.com/office/drawing/2014/main" id="{A00B01F4-0C3C-439C-AA1A-2605BDAE5AE9}"/>
            </a:ext>
          </a:extLst>
        </cdr:cNvPr>
        <cdr:cNvCxnSpPr>
          <a:endCxn xmlns:a="http://schemas.openxmlformats.org/drawingml/2006/main" id="3" idx="0"/>
        </cdr:cNvCxnSpPr>
      </cdr:nvCxnSpPr>
      <cdr:spPr>
        <a:xfrm xmlns:a="http://schemas.openxmlformats.org/drawingml/2006/main" flipV="1">
          <a:off x="10538689" y="3206070"/>
          <a:ext cx="792851" cy="101602"/>
        </a:xfrm>
        <a:prstGeom xmlns:a="http://schemas.openxmlformats.org/drawingml/2006/main" prst="line">
          <a:avLst/>
        </a:prstGeom>
        <a:ln xmlns:a="http://schemas.openxmlformats.org/drawingml/2006/main" w="25400"/>
      </cdr:spPr>
      <cdr:style>
        <a:lnRef xmlns:a="http://schemas.openxmlformats.org/drawingml/2006/main" idx="3">
          <a:schemeClr val="accent2"/>
        </a:lnRef>
        <a:fillRef xmlns:a="http://schemas.openxmlformats.org/drawingml/2006/main" idx="0">
          <a:schemeClr val="accent2"/>
        </a:fillRef>
        <a:effectRef xmlns:a="http://schemas.openxmlformats.org/drawingml/2006/main" idx="2">
          <a:schemeClr val="accent2"/>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10DEC49-5635-4BCF-906D-9293C5C087E8}" type="datetimeFigureOut">
              <a:rPr lang="en-US" smtClean="0"/>
              <a:t>5/9/2024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38E587C-62EF-460C-B850-34359B93C3DD}" type="slidenum">
              <a:rPr lang="en-US" smtClean="0"/>
              <a:t>‹#›</a:t>
            </a:fld>
            <a:endParaRPr lang="en-US"/>
          </a:p>
        </p:txBody>
      </p:sp>
    </p:spTree>
    <p:extLst>
      <p:ext uri="{BB962C8B-B14F-4D97-AF65-F5344CB8AC3E}">
        <p14:creationId xmlns:p14="http://schemas.microsoft.com/office/powerpoint/2010/main" val="35489074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4B59054-884A-4FBC-877F-4C9BE2C84D8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206456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18</a:t>
            </a:fld>
            <a:endParaRPr lang="en-US" dirty="0"/>
          </a:p>
        </p:txBody>
      </p:sp>
    </p:spTree>
    <p:extLst>
      <p:ext uri="{BB962C8B-B14F-4D97-AF65-F5344CB8AC3E}">
        <p14:creationId xmlns:p14="http://schemas.microsoft.com/office/powerpoint/2010/main" val="1968688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19</a:t>
            </a:fld>
            <a:endParaRPr lang="en-US" dirty="0"/>
          </a:p>
        </p:txBody>
      </p:sp>
    </p:spTree>
    <p:extLst>
      <p:ext uri="{BB962C8B-B14F-4D97-AF65-F5344CB8AC3E}">
        <p14:creationId xmlns:p14="http://schemas.microsoft.com/office/powerpoint/2010/main" val="134477461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69ADD-9049-4E48-B80C-B8E4C68A5A7E}" type="slidenum">
              <a:rPr lang="en-US" smtClean="0"/>
              <a:t>20</a:t>
            </a:fld>
            <a:endParaRPr lang="en-US" dirty="0"/>
          </a:p>
        </p:txBody>
      </p:sp>
    </p:spTree>
    <p:extLst>
      <p:ext uri="{BB962C8B-B14F-4D97-AF65-F5344CB8AC3E}">
        <p14:creationId xmlns:p14="http://schemas.microsoft.com/office/powerpoint/2010/main" val="11398409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21</a:t>
            </a:fld>
            <a:endParaRPr lang="en-US" dirty="0"/>
          </a:p>
        </p:txBody>
      </p:sp>
    </p:spTree>
    <p:extLst>
      <p:ext uri="{BB962C8B-B14F-4D97-AF65-F5344CB8AC3E}">
        <p14:creationId xmlns:p14="http://schemas.microsoft.com/office/powerpoint/2010/main" val="44132483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23</a:t>
            </a:fld>
            <a:endParaRPr lang="en-US" dirty="0"/>
          </a:p>
        </p:txBody>
      </p:sp>
    </p:spTree>
    <p:extLst>
      <p:ext uri="{BB962C8B-B14F-4D97-AF65-F5344CB8AC3E}">
        <p14:creationId xmlns:p14="http://schemas.microsoft.com/office/powerpoint/2010/main" val="133249909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24</a:t>
            </a:fld>
            <a:endParaRPr lang="en-US" dirty="0"/>
          </a:p>
        </p:txBody>
      </p:sp>
    </p:spTree>
    <p:extLst>
      <p:ext uri="{BB962C8B-B14F-4D97-AF65-F5344CB8AC3E}">
        <p14:creationId xmlns:p14="http://schemas.microsoft.com/office/powerpoint/2010/main" val="5633951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25</a:t>
            </a:fld>
            <a:endParaRPr lang="en-US" dirty="0"/>
          </a:p>
        </p:txBody>
      </p:sp>
    </p:spTree>
    <p:extLst>
      <p:ext uri="{BB962C8B-B14F-4D97-AF65-F5344CB8AC3E}">
        <p14:creationId xmlns:p14="http://schemas.microsoft.com/office/powerpoint/2010/main" val="23827329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69ADD-9049-4E48-B80C-B8E4C68A5A7E}" type="slidenum">
              <a:rPr lang="en-US" smtClean="0"/>
              <a:t>26</a:t>
            </a:fld>
            <a:endParaRPr lang="en-US" dirty="0"/>
          </a:p>
        </p:txBody>
      </p:sp>
    </p:spTree>
    <p:extLst>
      <p:ext uri="{BB962C8B-B14F-4D97-AF65-F5344CB8AC3E}">
        <p14:creationId xmlns:p14="http://schemas.microsoft.com/office/powerpoint/2010/main" val="17194396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27</a:t>
            </a:fld>
            <a:endParaRPr lang="en-US" dirty="0"/>
          </a:p>
        </p:txBody>
      </p:sp>
    </p:spTree>
    <p:extLst>
      <p:ext uri="{BB962C8B-B14F-4D97-AF65-F5344CB8AC3E}">
        <p14:creationId xmlns:p14="http://schemas.microsoft.com/office/powerpoint/2010/main" val="328104567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33</a:t>
            </a:fld>
            <a:endParaRPr lang="en-US"/>
          </a:p>
        </p:txBody>
      </p:sp>
    </p:spTree>
    <p:extLst>
      <p:ext uri="{BB962C8B-B14F-4D97-AF65-F5344CB8AC3E}">
        <p14:creationId xmlns:p14="http://schemas.microsoft.com/office/powerpoint/2010/main" val="345840432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latin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DCCD5AF-71CD-4C88-AC55-E7BE057B2D3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6681555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34</a:t>
            </a:fld>
            <a:endParaRPr lang="en-US"/>
          </a:p>
        </p:txBody>
      </p:sp>
    </p:spTree>
    <p:extLst>
      <p:ext uri="{BB962C8B-B14F-4D97-AF65-F5344CB8AC3E}">
        <p14:creationId xmlns:p14="http://schemas.microsoft.com/office/powerpoint/2010/main" val="425593614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For Translation/Interpretation</a:t>
            </a:r>
          </a:p>
          <a:p>
            <a:endParaRPr lang="en-US" dirty="0"/>
          </a:p>
          <a:p>
            <a:r>
              <a:rPr lang="en-US" dirty="0"/>
              <a:t>DESE will award a contract to vendors and will partner the vendors with districts based on vendor expertise/availability and district need</a:t>
            </a:r>
          </a:p>
          <a:p>
            <a:endParaRPr lang="en-US" dirty="0">
              <a:cs typeface="Calibri"/>
            </a:endParaRPr>
          </a:p>
        </p:txBody>
      </p:sp>
      <p:sp>
        <p:nvSpPr>
          <p:cNvPr id="4" name="Slide Number Placeholder 3"/>
          <p:cNvSpPr>
            <a:spLocks noGrp="1"/>
          </p:cNvSpPr>
          <p:nvPr>
            <p:ph type="sldNum" sz="quarter" idx="5"/>
          </p:nvPr>
        </p:nvSpPr>
        <p:spPr/>
        <p:txBody>
          <a:bodyPr/>
          <a:lstStyle/>
          <a:p>
            <a:fld id="{825FC15E-7FD1-034A-9729-2C6FA6821FBB}" type="slidenum">
              <a:rPr lang="en-US" smtClean="0"/>
              <a:t>35</a:t>
            </a:fld>
            <a:endParaRPr lang="en-US"/>
          </a:p>
        </p:txBody>
      </p:sp>
    </p:spTree>
    <p:extLst>
      <p:ext uri="{BB962C8B-B14F-4D97-AF65-F5344CB8AC3E}">
        <p14:creationId xmlns:p14="http://schemas.microsoft.com/office/powerpoint/2010/main" val="27275217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9ADD-9049-4E48-B80C-B8E4C68A5A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903182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9ADD-9049-4E48-B80C-B8E4C68A5A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099364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9ADD-9049-4E48-B80C-B8E4C68A5A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39770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7E69ADD-9049-4E48-B80C-B8E4C68A5A7E}" type="slidenum">
              <a:rPr lang="en-US" smtClean="0"/>
              <a:t>14</a:t>
            </a:fld>
            <a:endParaRPr lang="en-US"/>
          </a:p>
        </p:txBody>
      </p:sp>
    </p:spTree>
    <p:extLst>
      <p:ext uri="{BB962C8B-B14F-4D97-AF65-F5344CB8AC3E}">
        <p14:creationId xmlns:p14="http://schemas.microsoft.com/office/powerpoint/2010/main" val="38777369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15</a:t>
            </a:fld>
            <a:endParaRPr lang="en-US"/>
          </a:p>
        </p:txBody>
      </p:sp>
    </p:spTree>
    <p:extLst>
      <p:ext uri="{BB962C8B-B14F-4D97-AF65-F5344CB8AC3E}">
        <p14:creationId xmlns:p14="http://schemas.microsoft.com/office/powerpoint/2010/main" val="38610206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7E69ADD-9049-4E48-B80C-B8E4C68A5A7E}"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4751534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38E587C-62EF-460C-B850-34359B93C3DD}" type="slidenum">
              <a:rPr lang="en-US" smtClean="0"/>
              <a:t>17</a:t>
            </a:fld>
            <a:endParaRPr lang="en-US" dirty="0"/>
          </a:p>
        </p:txBody>
      </p:sp>
    </p:spTree>
    <p:extLst>
      <p:ext uri="{BB962C8B-B14F-4D97-AF65-F5344CB8AC3E}">
        <p14:creationId xmlns:p14="http://schemas.microsoft.com/office/powerpoint/2010/main" val="150549107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1C7EE377-B8E1-46C6-764E-35B9C88999DC}"/>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AFA9C25D-EF20-84AD-D14D-2061BB41F0C7}"/>
              </a:ext>
            </a:extLst>
          </p:cNvPr>
          <p:cNvSpPr>
            <a:spLocks noGrp="1"/>
          </p:cNvSpPr>
          <p:nvPr>
            <p:ph type="ctrTitle"/>
          </p:nvPr>
        </p:nvSpPr>
        <p:spPr>
          <a:xfrm>
            <a:off x="505838" y="690351"/>
            <a:ext cx="8631677" cy="1928238"/>
          </a:xfrm>
          <a:prstGeom prst="rect">
            <a:avLst/>
          </a:prstGeom>
        </p:spPr>
        <p:txBody>
          <a:bodyPr anchor="b">
            <a:normAutofit/>
          </a:bodyPr>
          <a:lstStyle>
            <a:lvl1pPr algn="l">
              <a:defRPr sz="6600">
                <a:solidFill>
                  <a:schemeClr val="bg1"/>
                </a:solidFill>
                <a:latin typeface="Arial" panose="020B0604020202020204" pitchFamily="34" charset="0"/>
                <a:ea typeface="Apple Symbols" panose="02000000000000000000" pitchFamily="2" charset="-79"/>
                <a:cs typeface="Arial" panose="020B0604020202020204" pitchFamily="34" charset="0"/>
              </a:defRPr>
            </a:lvl1pPr>
          </a:lstStyle>
          <a:p>
            <a:r>
              <a:rPr lang="en-US"/>
              <a:t>Click to edit Master title style</a:t>
            </a:r>
          </a:p>
        </p:txBody>
      </p:sp>
      <p:sp>
        <p:nvSpPr>
          <p:cNvPr id="3" name="Subtitle 2">
            <a:extLst>
              <a:ext uri="{FF2B5EF4-FFF2-40B4-BE49-F238E27FC236}">
                <a16:creationId xmlns:a16="http://schemas.microsoft.com/office/drawing/2014/main" id="{6917F9B5-9E18-407C-4D11-7AC3882D7047}"/>
              </a:ext>
            </a:extLst>
          </p:cNvPr>
          <p:cNvSpPr>
            <a:spLocks noGrp="1"/>
          </p:cNvSpPr>
          <p:nvPr>
            <p:ph type="subTitle" idx="1"/>
          </p:nvPr>
        </p:nvSpPr>
        <p:spPr>
          <a:xfrm>
            <a:off x="505838" y="5466944"/>
            <a:ext cx="6770451" cy="1391055"/>
          </a:xfrm>
        </p:spPr>
        <p:txBody>
          <a:bodyPr>
            <a:normAutofit/>
          </a:bodyPr>
          <a:lstStyle>
            <a:lvl1pPr marL="0" indent="0" algn="l">
              <a:buNone/>
              <a:defRPr sz="2800">
                <a:solidFill>
                  <a:srgbClr val="3647B6"/>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Tree>
    <p:extLst>
      <p:ext uri="{BB962C8B-B14F-4D97-AF65-F5344CB8AC3E}">
        <p14:creationId xmlns:p14="http://schemas.microsoft.com/office/powerpoint/2010/main" val="186840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24668EC-92F0-4572-9577-023BA49E05D2}" type="datetime1">
              <a:rPr lang="en-US" altLang="zh-CN" smtClean="0"/>
              <a:pPr/>
              <a:t>5/9/2024</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FF27229C-EC7B-4063-A33B-28A5E87E32ED}" type="slidenum">
              <a:rPr lang="zh-CN" altLang="en-US" smtClean="0"/>
              <a:pPr/>
              <a:t>‹#›</a:t>
            </a:fld>
            <a:endParaRPr lang="zh-CN" altLang="en-US"/>
          </a:p>
        </p:txBody>
      </p:sp>
    </p:spTree>
    <p:extLst>
      <p:ext uri="{BB962C8B-B14F-4D97-AF65-F5344CB8AC3E}">
        <p14:creationId xmlns:p14="http://schemas.microsoft.com/office/powerpoint/2010/main" val="19417689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Agenda">
  <p:cSld name="Agenda">
    <p:spTree>
      <p:nvGrpSpPr>
        <p:cNvPr id="1" name="Shape 40"/>
        <p:cNvGrpSpPr/>
        <p:nvPr/>
      </p:nvGrpSpPr>
      <p:grpSpPr>
        <a:xfrm>
          <a:off x="0" y="0"/>
          <a:ext cx="0" cy="0"/>
          <a:chOff x="0" y="0"/>
          <a:chExt cx="0" cy="0"/>
        </a:xfrm>
      </p:grpSpPr>
      <p:sp>
        <p:nvSpPr>
          <p:cNvPr id="41" name="Google Shape;41;p42"/>
          <p:cNvSpPr txBox="1">
            <a:spLocks noGrp="1"/>
          </p:cNvSpPr>
          <p:nvPr>
            <p:ph type="title"/>
          </p:nvPr>
        </p:nvSpPr>
        <p:spPr>
          <a:xfrm>
            <a:off x="458724" y="0"/>
            <a:ext cx="11274552" cy="1078992"/>
          </a:xfrm>
          <a:prstGeom prst="rect">
            <a:avLst/>
          </a:prstGeom>
          <a:noFill/>
          <a:ln>
            <a:noFill/>
          </a:ln>
        </p:spPr>
        <p:txBody>
          <a:bodyPr spcFirstLastPara="1" wrap="square" lIns="0" tIns="0" rIns="0" bIns="0" anchor="b" anchorCtr="0">
            <a:normAutofit/>
          </a:bodyPr>
          <a:lstStyle>
            <a:lvl1pPr lvl="0" algn="l">
              <a:lnSpc>
                <a:spcPct val="90000"/>
              </a:lnSpc>
              <a:spcBef>
                <a:spcPts val="0"/>
              </a:spcBef>
              <a:spcAft>
                <a:spcPts val="0"/>
              </a:spcAft>
              <a:buClr>
                <a:schemeClr val="accent1"/>
              </a:buClr>
              <a:buSzPts val="1800"/>
              <a:buFont typeface="Arial"/>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42"/>
          <p:cNvSpPr txBox="1">
            <a:spLocks noGrp="1"/>
          </p:cNvSpPr>
          <p:nvPr>
            <p:ph type="body" idx="1"/>
          </p:nvPr>
        </p:nvSpPr>
        <p:spPr>
          <a:xfrm>
            <a:off x="463296" y="1307592"/>
            <a:ext cx="11274552" cy="4498848"/>
          </a:xfrm>
          <a:prstGeom prst="rect">
            <a:avLst/>
          </a:prstGeom>
          <a:noFill/>
          <a:ln>
            <a:noFill/>
          </a:ln>
        </p:spPr>
        <p:txBody>
          <a:bodyPr spcFirstLastPara="1" wrap="square" lIns="0" tIns="0" rIns="0" bIns="0" anchor="t" anchorCtr="0">
            <a:normAutofit/>
          </a:bodyPr>
          <a:lstStyle>
            <a:lvl1pPr marL="457200" lvl="0" indent="-368300" algn="l">
              <a:lnSpc>
                <a:spcPct val="125000"/>
              </a:lnSpc>
              <a:spcBef>
                <a:spcPts val="1350"/>
              </a:spcBef>
              <a:spcAft>
                <a:spcPts val="0"/>
              </a:spcAft>
              <a:buClr>
                <a:schemeClr val="dk1"/>
              </a:buClr>
              <a:buSzPts val="2200"/>
              <a:buFont typeface="Calibri"/>
              <a:buAutoNum type="arabicPeriod"/>
              <a:defRPr sz="2200"/>
            </a:lvl1pPr>
            <a:lvl2pPr marL="914400" lvl="1" indent="-368300" algn="l">
              <a:lnSpc>
                <a:spcPct val="125000"/>
              </a:lnSpc>
              <a:spcBef>
                <a:spcPts val="450"/>
              </a:spcBef>
              <a:spcAft>
                <a:spcPts val="0"/>
              </a:spcAft>
              <a:buClr>
                <a:schemeClr val="dk1"/>
              </a:buClr>
              <a:buSzPts val="2200"/>
              <a:buFont typeface="Calibri"/>
              <a:buAutoNum type="alphaLcPeriod"/>
              <a:defRPr sz="2200"/>
            </a:lvl2pPr>
            <a:lvl3pPr marL="1371600" lvl="2" indent="-368300" algn="l">
              <a:lnSpc>
                <a:spcPct val="125000"/>
              </a:lnSpc>
              <a:spcBef>
                <a:spcPts val="450"/>
              </a:spcBef>
              <a:spcAft>
                <a:spcPts val="0"/>
              </a:spcAft>
              <a:buClr>
                <a:schemeClr val="dk1"/>
              </a:buClr>
              <a:buSzPts val="2200"/>
              <a:buFont typeface="Calibri"/>
              <a:buAutoNum type="romanLcPeriod"/>
              <a:defRPr sz="2200"/>
            </a:lvl3pPr>
            <a:lvl4pPr marL="1828800" lvl="3" indent="-368300" algn="l">
              <a:lnSpc>
                <a:spcPct val="125000"/>
              </a:lnSpc>
              <a:spcBef>
                <a:spcPts val="450"/>
              </a:spcBef>
              <a:spcAft>
                <a:spcPts val="0"/>
              </a:spcAft>
              <a:buClr>
                <a:schemeClr val="dk1"/>
              </a:buClr>
              <a:buSzPts val="2200"/>
              <a:buFont typeface="Calibri"/>
              <a:buAutoNum type="arabicParenR"/>
              <a:defRPr sz="2200"/>
            </a:lvl4pPr>
            <a:lvl5pPr marL="2286000" lvl="4" indent="-368300" algn="l">
              <a:lnSpc>
                <a:spcPct val="125000"/>
              </a:lnSpc>
              <a:spcBef>
                <a:spcPts val="450"/>
              </a:spcBef>
              <a:spcAft>
                <a:spcPts val="0"/>
              </a:spcAft>
              <a:buClr>
                <a:schemeClr val="dk1"/>
              </a:buClr>
              <a:buSzPts val="2200"/>
              <a:buFont typeface="Calibri"/>
              <a:buAutoNum type="alphaLcParenR"/>
              <a:defRPr sz="2200"/>
            </a:lvl5pPr>
            <a:lvl6pPr marL="2743200" lvl="5" indent="-342900" algn="l">
              <a:lnSpc>
                <a:spcPct val="90000"/>
              </a:lnSpc>
              <a:spcBef>
                <a:spcPts val="375"/>
              </a:spcBef>
              <a:spcAft>
                <a:spcPts val="0"/>
              </a:spcAft>
              <a:buClr>
                <a:schemeClr val="dk1"/>
              </a:buClr>
              <a:buSzPts val="1800"/>
              <a:buChar char="•"/>
              <a:defRPr/>
            </a:lvl6pPr>
            <a:lvl7pPr marL="3200400" lvl="6" indent="-342900" algn="l">
              <a:lnSpc>
                <a:spcPct val="90000"/>
              </a:lnSpc>
              <a:spcBef>
                <a:spcPts val="375"/>
              </a:spcBef>
              <a:spcAft>
                <a:spcPts val="0"/>
              </a:spcAft>
              <a:buClr>
                <a:schemeClr val="dk1"/>
              </a:buClr>
              <a:buSzPts val="1800"/>
              <a:buChar char="•"/>
              <a:defRPr/>
            </a:lvl7pPr>
            <a:lvl8pPr marL="3657600" lvl="7" indent="-342900" algn="l">
              <a:lnSpc>
                <a:spcPct val="90000"/>
              </a:lnSpc>
              <a:spcBef>
                <a:spcPts val="375"/>
              </a:spcBef>
              <a:spcAft>
                <a:spcPts val="0"/>
              </a:spcAft>
              <a:buClr>
                <a:schemeClr val="dk1"/>
              </a:buClr>
              <a:buSzPts val="1800"/>
              <a:buChar char="•"/>
              <a:defRPr/>
            </a:lvl8pPr>
            <a:lvl9pPr marL="4114800" lvl="8" indent="-342900" algn="l">
              <a:lnSpc>
                <a:spcPct val="90000"/>
              </a:lnSpc>
              <a:spcBef>
                <a:spcPts val="375"/>
              </a:spcBef>
              <a:spcAft>
                <a:spcPts val="0"/>
              </a:spcAft>
              <a:buClr>
                <a:schemeClr val="dk1"/>
              </a:buClr>
              <a:buSzPts val="1800"/>
              <a:buChar char="•"/>
              <a:defRPr/>
            </a:lvl9pPr>
          </a:lstStyle>
          <a:p>
            <a:endParaRPr/>
          </a:p>
        </p:txBody>
      </p:sp>
      <p:sp>
        <p:nvSpPr>
          <p:cNvPr id="43" name="Google Shape;43;p42"/>
          <p:cNvSpPr txBox="1">
            <a:spLocks noGrp="1"/>
          </p:cNvSpPr>
          <p:nvPr>
            <p:ph type="sldNum" idx="12"/>
          </p:nvPr>
        </p:nvSpPr>
        <p:spPr>
          <a:xfrm>
            <a:off x="457201" y="6414903"/>
            <a:ext cx="345393" cy="261610"/>
          </a:xfrm>
          <a:prstGeom prst="rect">
            <a:avLst/>
          </a:prstGeom>
          <a:noFill/>
          <a:ln>
            <a:noFill/>
          </a:ln>
        </p:spPr>
        <p:txBody>
          <a:bodyPr spcFirstLastPara="1" wrap="square" lIns="0" tIns="45700" rIns="91425" bIns="45700" anchor="ctr" anchorCtr="0">
            <a:noAutofit/>
          </a:bodyPr>
          <a:lstStyle>
            <a:lvl1pPr marL="0" marR="0" lvl="0"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1pPr>
            <a:lvl2pPr marL="0" marR="0" lvl="1"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2pPr>
            <a:lvl3pPr marL="0" marR="0" lvl="2"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3pPr>
            <a:lvl4pPr marL="0" marR="0" lvl="3"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4pPr>
            <a:lvl5pPr marL="0" marR="0" lvl="4"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5pPr>
            <a:lvl6pPr marL="0" marR="0" lvl="5"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6pPr>
            <a:lvl7pPr marL="0" marR="0" lvl="6"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7pPr>
            <a:lvl8pPr marL="0" marR="0" lvl="7"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8pPr>
            <a:lvl9pPr marL="0" marR="0" lvl="8" indent="0" algn="r" rtl="0">
              <a:spcBef>
                <a:spcPts val="0"/>
              </a:spcBef>
              <a:buClr>
                <a:schemeClr val="dk1"/>
              </a:buClr>
              <a:buSzPts val="1800"/>
              <a:buFont typeface="Calibri"/>
              <a:buNone/>
              <a:defRPr sz="1800">
                <a:solidFill>
                  <a:schemeClr val="dk1"/>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extLst>
      <p:ext uri="{BB962C8B-B14F-4D97-AF65-F5344CB8AC3E}">
        <p14:creationId xmlns:p14="http://schemas.microsoft.com/office/powerpoint/2010/main" val="1143411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Slid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Date Placeholder 6">
            <a:extLst>
              <a:ext uri="{FF2B5EF4-FFF2-40B4-BE49-F238E27FC236}">
                <a16:creationId xmlns:a16="http://schemas.microsoft.com/office/drawing/2014/main" id="{01870A88-79A5-8B97-C1ED-07134C262E8A}"/>
              </a:ext>
            </a:extLst>
          </p:cNvPr>
          <p:cNvSpPr>
            <a:spLocks noGrp="1"/>
          </p:cNvSpPr>
          <p:nvPr>
            <p:ph type="dt" sz="half" idx="10"/>
          </p:nvPr>
        </p:nvSpPr>
        <p:spPr>
          <a:xfrm>
            <a:off x="9676432" y="6356350"/>
            <a:ext cx="1115993" cy="365125"/>
          </a:xfrm>
          <a:prstGeom prst="rect">
            <a:avLst/>
          </a:prstGeom>
        </p:spPr>
        <p:txBody>
          <a:bodyPr/>
          <a:lstStyle>
            <a:lvl1pPr>
              <a:defRPr>
                <a:solidFill>
                  <a:srgbClr val="003F77"/>
                </a:solidFill>
              </a:defRPr>
            </a:lvl1pPr>
          </a:lstStyle>
          <a:p>
            <a:fld id="{6BA8C6BB-1A3A-3347-9441-05E5B647A2B8}" type="datetime1">
              <a:rPr lang="en-US" smtClean="0"/>
              <a:t>5/9/2024</a:t>
            </a:fld>
            <a:endParaRPr lang="en-US" dirty="0"/>
          </a:p>
        </p:txBody>
      </p:sp>
      <p:sp>
        <p:nvSpPr>
          <p:cNvPr id="9" name="Footer Placeholder 7">
            <a:extLst>
              <a:ext uri="{FF2B5EF4-FFF2-40B4-BE49-F238E27FC236}">
                <a16:creationId xmlns:a16="http://schemas.microsoft.com/office/drawing/2014/main" id="{DB16F740-D72C-703B-8AF8-0C54627227A9}"/>
              </a:ext>
            </a:extLst>
          </p:cNvPr>
          <p:cNvSpPr>
            <a:spLocks noGrp="1"/>
          </p:cNvSpPr>
          <p:nvPr>
            <p:ph type="ftr" sz="quarter" idx="11"/>
          </p:nvPr>
        </p:nvSpPr>
        <p:spPr>
          <a:xfrm>
            <a:off x="838200" y="6356350"/>
            <a:ext cx="4114800" cy="365125"/>
          </a:xfrm>
          <a:prstGeom prst="rect">
            <a:avLst/>
          </a:prstGeom>
        </p:spPr>
        <p:txBody>
          <a:bodyPr/>
          <a:lstStyle>
            <a:lvl1pPr>
              <a:defRPr b="1">
                <a:solidFill>
                  <a:srgbClr val="003F77"/>
                </a:solidFill>
                <a:latin typeface="Metropolis" pitchFamily="2" charset="77"/>
              </a:defRPr>
            </a:lvl1pPr>
          </a:lstStyle>
          <a:p>
            <a:pPr algn="l"/>
            <a:r>
              <a:rPr lang="en-US" dirty="0"/>
              <a:t>Rising Numbers: Unmet Needs</a:t>
            </a:r>
          </a:p>
        </p:txBody>
      </p:sp>
      <p:sp>
        <p:nvSpPr>
          <p:cNvPr id="10" name="Slide Number Placeholder 8">
            <a:extLst>
              <a:ext uri="{FF2B5EF4-FFF2-40B4-BE49-F238E27FC236}">
                <a16:creationId xmlns:a16="http://schemas.microsoft.com/office/drawing/2014/main" id="{0A33AFBF-CE2C-60AA-0EF4-6133543CC0EA}"/>
              </a:ext>
            </a:extLst>
          </p:cNvPr>
          <p:cNvSpPr>
            <a:spLocks noGrp="1"/>
          </p:cNvSpPr>
          <p:nvPr>
            <p:ph type="sldNum" sz="quarter" idx="12"/>
          </p:nvPr>
        </p:nvSpPr>
        <p:spPr>
          <a:xfrm>
            <a:off x="10810754" y="6356350"/>
            <a:ext cx="543045" cy="365125"/>
          </a:xfrm>
          <a:prstGeom prst="rect">
            <a:avLst/>
          </a:prstGeom>
        </p:spPr>
        <p:txBody>
          <a:bodyPr/>
          <a:lstStyle>
            <a:lvl1pPr>
              <a:defRPr>
                <a:solidFill>
                  <a:srgbClr val="003F77"/>
                </a:solidFill>
              </a:defRPr>
            </a:lvl1pPr>
          </a:lstStyle>
          <a:p>
            <a:fld id="{290E0DAD-1113-BC49-B40D-4D7AF252BBFF}" type="slidenum">
              <a:rPr lang="en-US" smtClean="0"/>
              <a:pPr/>
              <a:t>‹#›</a:t>
            </a:fld>
            <a:endParaRPr lang="en-US" dirty="0"/>
          </a:p>
        </p:txBody>
      </p:sp>
      <p:sp>
        <p:nvSpPr>
          <p:cNvPr id="6" name="Title 1">
            <a:extLst>
              <a:ext uri="{FF2B5EF4-FFF2-40B4-BE49-F238E27FC236}">
                <a16:creationId xmlns:a16="http://schemas.microsoft.com/office/drawing/2014/main" id="{7D94ACD3-07DC-9DB2-3C6E-45A1B4266F3F}"/>
              </a:ext>
            </a:extLst>
          </p:cNvPr>
          <p:cNvSpPr>
            <a:spLocks noGrp="1"/>
          </p:cNvSpPr>
          <p:nvPr>
            <p:ph type="title" hasCustomPrompt="1"/>
          </p:nvPr>
        </p:nvSpPr>
        <p:spPr>
          <a:xfrm>
            <a:off x="838200" y="908050"/>
            <a:ext cx="10515600" cy="1325563"/>
          </a:xfrm>
        </p:spPr>
        <p:txBody>
          <a:bodyPr>
            <a:noAutofit/>
          </a:bodyPr>
          <a:lstStyle>
            <a:lvl1pPr>
              <a:defRPr sz="6000" b="1" i="0">
                <a:solidFill>
                  <a:schemeClr val="bg1"/>
                </a:solidFill>
                <a:latin typeface="Metropolis" pitchFamily="2" charset="77"/>
              </a:defRPr>
            </a:lvl1pPr>
          </a:lstStyle>
          <a:p>
            <a:r>
              <a:rPr lang="en-US" dirty="0"/>
              <a:t>CLICK TO EDIT MASTER TITLE STYLE</a:t>
            </a:r>
          </a:p>
        </p:txBody>
      </p:sp>
    </p:spTree>
    <p:extLst>
      <p:ext uri="{BB962C8B-B14F-4D97-AF65-F5344CB8AC3E}">
        <p14:creationId xmlns:p14="http://schemas.microsoft.com/office/powerpoint/2010/main" val="2952626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V1">
    <p:spTree>
      <p:nvGrpSpPr>
        <p:cNvPr id="1" name=""/>
        <p:cNvGrpSpPr/>
        <p:nvPr/>
      </p:nvGrpSpPr>
      <p:grpSpPr>
        <a:xfrm>
          <a:off x="0" y="0"/>
          <a:ext cx="0" cy="0"/>
          <a:chOff x="0" y="0"/>
          <a:chExt cx="0" cy="0"/>
        </a:xfrm>
      </p:grpSpPr>
      <p:pic>
        <p:nvPicPr>
          <p:cNvPr id="10" name="Picture 9" descr="A blue watercolor on a white background&#10;&#10;Description automatically generated">
            <a:extLst>
              <a:ext uri="{FF2B5EF4-FFF2-40B4-BE49-F238E27FC236}">
                <a16:creationId xmlns:a16="http://schemas.microsoft.com/office/drawing/2014/main" id="{74383696-6456-88E5-A28C-FA52FEC7D2B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664B59-D94E-19DF-4E6D-0388907D072A}"/>
              </a:ext>
            </a:extLst>
          </p:cNvPr>
          <p:cNvSpPr>
            <a:spLocks noGrp="1"/>
          </p:cNvSpPr>
          <p:nvPr>
            <p:ph type="title" hasCustomPrompt="1"/>
          </p:nvPr>
        </p:nvSpPr>
        <p:spPr/>
        <p:txBody>
          <a:bodyPr>
            <a:normAutofit/>
          </a:bodyPr>
          <a:lstStyle>
            <a:lvl1pPr>
              <a:defRPr sz="3000" b="1" i="0">
                <a:latin typeface="Metropoli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8F0C8E3-8C64-AB30-2409-47B1063127D8}"/>
              </a:ext>
            </a:extLst>
          </p:cNvPr>
          <p:cNvSpPr>
            <a:spLocks noGrp="1"/>
          </p:cNvSpPr>
          <p:nvPr>
            <p:ph idx="1"/>
          </p:nvPr>
        </p:nvSpPr>
        <p:spPr/>
        <p:txBody>
          <a:bodyPr/>
          <a:lstStyle>
            <a:lvl1pPr>
              <a:defRPr>
                <a:latin typeface="Minion Pro" panose="02040503050306020203" pitchFamily="18" charset="0"/>
              </a:defRPr>
            </a:lvl1pPr>
            <a:lvl2pPr>
              <a:defRPr>
                <a:latin typeface="Minion Pro" panose="02040503050306020203" pitchFamily="18" charset="0"/>
              </a:defRPr>
            </a:lvl2pPr>
            <a:lvl3pPr>
              <a:defRPr>
                <a:latin typeface="Minion Pro" panose="02040503050306020203" pitchFamily="18" charset="0"/>
              </a:defRPr>
            </a:lvl3pPr>
            <a:lvl4pPr>
              <a:defRPr>
                <a:latin typeface="Minion Pro" panose="02040503050306020203" pitchFamily="18" charset="0"/>
              </a:defRPr>
            </a:lvl4pPr>
            <a:lvl5pPr>
              <a:defRPr>
                <a:latin typeface="Minion Pro" panose="020405030503060202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6">
            <a:extLst>
              <a:ext uri="{FF2B5EF4-FFF2-40B4-BE49-F238E27FC236}">
                <a16:creationId xmlns:a16="http://schemas.microsoft.com/office/drawing/2014/main" id="{4EEE103E-6A5D-E301-B0DB-908E601781F1}"/>
              </a:ext>
            </a:extLst>
          </p:cNvPr>
          <p:cNvSpPr>
            <a:spLocks noGrp="1"/>
          </p:cNvSpPr>
          <p:nvPr>
            <p:ph type="dt" sz="half" idx="10"/>
          </p:nvPr>
        </p:nvSpPr>
        <p:spPr>
          <a:xfrm>
            <a:off x="9676432" y="6356350"/>
            <a:ext cx="1115993" cy="365125"/>
          </a:xfrm>
          <a:prstGeom prst="rect">
            <a:avLst/>
          </a:prstGeom>
        </p:spPr>
        <p:txBody>
          <a:bodyPr/>
          <a:lstStyle>
            <a:lvl1pPr>
              <a:defRPr>
                <a:solidFill>
                  <a:srgbClr val="003F77"/>
                </a:solidFill>
              </a:defRPr>
            </a:lvl1pPr>
          </a:lstStyle>
          <a:p>
            <a:fld id="{073D0D76-8EC8-5D47-B6A6-E4304BC6E359}" type="datetime1">
              <a:rPr lang="en-US" smtClean="0"/>
              <a:t>5/9/2024</a:t>
            </a:fld>
            <a:endParaRPr lang="en-US" dirty="0"/>
          </a:p>
        </p:txBody>
      </p:sp>
      <p:sp>
        <p:nvSpPr>
          <p:cNvPr id="5" name="Footer Placeholder 7">
            <a:extLst>
              <a:ext uri="{FF2B5EF4-FFF2-40B4-BE49-F238E27FC236}">
                <a16:creationId xmlns:a16="http://schemas.microsoft.com/office/drawing/2014/main" id="{6EF4248F-BDFF-64F3-6B07-E7FA8D7CAF64}"/>
              </a:ext>
            </a:extLst>
          </p:cNvPr>
          <p:cNvSpPr>
            <a:spLocks noGrp="1"/>
          </p:cNvSpPr>
          <p:nvPr>
            <p:ph type="ftr" sz="quarter" idx="11"/>
          </p:nvPr>
        </p:nvSpPr>
        <p:spPr>
          <a:xfrm>
            <a:off x="838200" y="6356350"/>
            <a:ext cx="4114800" cy="365125"/>
          </a:xfrm>
          <a:prstGeom prst="rect">
            <a:avLst/>
          </a:prstGeom>
        </p:spPr>
        <p:txBody>
          <a:bodyPr/>
          <a:lstStyle>
            <a:lvl1pPr>
              <a:defRPr b="1">
                <a:solidFill>
                  <a:srgbClr val="003F77"/>
                </a:solidFill>
                <a:latin typeface="Metropolis" pitchFamily="2" charset="77"/>
              </a:defRPr>
            </a:lvl1pPr>
          </a:lstStyle>
          <a:p>
            <a:pPr algn="l"/>
            <a:r>
              <a:rPr lang="en-US" dirty="0"/>
              <a:t>Rising Numbers: Unmet Needs</a:t>
            </a:r>
          </a:p>
        </p:txBody>
      </p:sp>
      <p:sp>
        <p:nvSpPr>
          <p:cNvPr id="6" name="Slide Number Placeholder 8">
            <a:extLst>
              <a:ext uri="{FF2B5EF4-FFF2-40B4-BE49-F238E27FC236}">
                <a16:creationId xmlns:a16="http://schemas.microsoft.com/office/drawing/2014/main" id="{43791E3B-4922-08A4-7DC3-97F475252D52}"/>
              </a:ext>
            </a:extLst>
          </p:cNvPr>
          <p:cNvSpPr>
            <a:spLocks noGrp="1"/>
          </p:cNvSpPr>
          <p:nvPr>
            <p:ph type="sldNum" sz="quarter" idx="12"/>
          </p:nvPr>
        </p:nvSpPr>
        <p:spPr>
          <a:xfrm>
            <a:off x="10810754" y="6356350"/>
            <a:ext cx="543045" cy="365125"/>
          </a:xfrm>
          <a:prstGeom prst="rect">
            <a:avLst/>
          </a:prstGeom>
        </p:spPr>
        <p:txBody>
          <a:bodyPr/>
          <a:lstStyle>
            <a:lvl1pPr>
              <a:defRPr>
                <a:solidFill>
                  <a:srgbClr val="003F77"/>
                </a:solidFill>
              </a:defRPr>
            </a:lvl1pPr>
          </a:lstStyle>
          <a:p>
            <a:fld id="{290E0DAD-1113-BC49-B40D-4D7AF252BBFF}" type="slidenum">
              <a:rPr lang="en-US" smtClean="0"/>
              <a:pPr/>
              <a:t>‹#›</a:t>
            </a:fld>
            <a:endParaRPr lang="en-US" dirty="0"/>
          </a:p>
        </p:txBody>
      </p:sp>
    </p:spTree>
    <p:extLst>
      <p:ext uri="{BB962C8B-B14F-4D97-AF65-F5344CB8AC3E}">
        <p14:creationId xmlns:p14="http://schemas.microsoft.com/office/powerpoint/2010/main" val="27874238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1_Title and Content V1">
    <p:spTree>
      <p:nvGrpSpPr>
        <p:cNvPr id="1" name=""/>
        <p:cNvGrpSpPr/>
        <p:nvPr/>
      </p:nvGrpSpPr>
      <p:grpSpPr>
        <a:xfrm>
          <a:off x="0" y="0"/>
          <a:ext cx="0" cy="0"/>
          <a:chOff x="0" y="0"/>
          <a:chExt cx="0" cy="0"/>
        </a:xfrm>
      </p:grpSpPr>
      <p:pic>
        <p:nvPicPr>
          <p:cNvPr id="8" name="Picture 7" descr="A blue and white watercolor&#10;&#10;Description automatically generated">
            <a:extLst>
              <a:ext uri="{FF2B5EF4-FFF2-40B4-BE49-F238E27FC236}">
                <a16:creationId xmlns:a16="http://schemas.microsoft.com/office/drawing/2014/main" id="{3725C586-D371-FCA6-33DE-D37C8F40F34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F7664B59-D94E-19DF-4E6D-0388907D072A}"/>
              </a:ext>
            </a:extLst>
          </p:cNvPr>
          <p:cNvSpPr>
            <a:spLocks noGrp="1"/>
          </p:cNvSpPr>
          <p:nvPr>
            <p:ph type="title" hasCustomPrompt="1"/>
          </p:nvPr>
        </p:nvSpPr>
        <p:spPr/>
        <p:txBody>
          <a:bodyPr>
            <a:normAutofit/>
          </a:bodyPr>
          <a:lstStyle>
            <a:lvl1pPr>
              <a:defRPr sz="3000" b="1" i="0">
                <a:latin typeface="Metropoli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8F0C8E3-8C64-AB30-2409-47B1063127D8}"/>
              </a:ext>
            </a:extLst>
          </p:cNvPr>
          <p:cNvSpPr>
            <a:spLocks noGrp="1"/>
          </p:cNvSpPr>
          <p:nvPr>
            <p:ph idx="1"/>
          </p:nvPr>
        </p:nvSpPr>
        <p:spPr/>
        <p:txBody>
          <a:bodyPr/>
          <a:lstStyle>
            <a:lvl1pPr>
              <a:defRPr>
                <a:latin typeface="Minion Pro" panose="02040503050306020203" pitchFamily="18" charset="0"/>
              </a:defRPr>
            </a:lvl1pPr>
            <a:lvl2pPr>
              <a:defRPr>
                <a:latin typeface="Minion Pro" panose="02040503050306020203" pitchFamily="18" charset="0"/>
              </a:defRPr>
            </a:lvl2pPr>
            <a:lvl3pPr>
              <a:defRPr>
                <a:latin typeface="Minion Pro" panose="02040503050306020203" pitchFamily="18" charset="0"/>
              </a:defRPr>
            </a:lvl3pPr>
            <a:lvl4pPr>
              <a:defRPr>
                <a:latin typeface="Minion Pro" panose="02040503050306020203" pitchFamily="18" charset="0"/>
              </a:defRPr>
            </a:lvl4pPr>
            <a:lvl5pPr>
              <a:defRPr>
                <a:latin typeface="Minion Pro" panose="020405030503060202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6">
            <a:extLst>
              <a:ext uri="{FF2B5EF4-FFF2-40B4-BE49-F238E27FC236}">
                <a16:creationId xmlns:a16="http://schemas.microsoft.com/office/drawing/2014/main" id="{4EEE103E-6A5D-E301-B0DB-908E601781F1}"/>
              </a:ext>
            </a:extLst>
          </p:cNvPr>
          <p:cNvSpPr>
            <a:spLocks noGrp="1"/>
          </p:cNvSpPr>
          <p:nvPr>
            <p:ph type="dt" sz="half" idx="10"/>
          </p:nvPr>
        </p:nvSpPr>
        <p:spPr>
          <a:xfrm>
            <a:off x="9676432" y="6356350"/>
            <a:ext cx="1115993" cy="365125"/>
          </a:xfrm>
          <a:prstGeom prst="rect">
            <a:avLst/>
          </a:prstGeom>
        </p:spPr>
        <p:txBody>
          <a:bodyPr/>
          <a:lstStyle>
            <a:lvl1pPr>
              <a:defRPr>
                <a:solidFill>
                  <a:srgbClr val="003F77"/>
                </a:solidFill>
              </a:defRPr>
            </a:lvl1pPr>
          </a:lstStyle>
          <a:p>
            <a:fld id="{073D0D76-8EC8-5D47-B6A6-E4304BC6E359}" type="datetime1">
              <a:rPr lang="en-US" smtClean="0"/>
              <a:t>5/9/2024</a:t>
            </a:fld>
            <a:endParaRPr lang="en-US" dirty="0"/>
          </a:p>
        </p:txBody>
      </p:sp>
      <p:sp>
        <p:nvSpPr>
          <p:cNvPr id="5" name="Footer Placeholder 7">
            <a:extLst>
              <a:ext uri="{FF2B5EF4-FFF2-40B4-BE49-F238E27FC236}">
                <a16:creationId xmlns:a16="http://schemas.microsoft.com/office/drawing/2014/main" id="{6EF4248F-BDFF-64F3-6B07-E7FA8D7CAF64}"/>
              </a:ext>
            </a:extLst>
          </p:cNvPr>
          <p:cNvSpPr>
            <a:spLocks noGrp="1"/>
          </p:cNvSpPr>
          <p:nvPr>
            <p:ph type="ftr" sz="quarter" idx="11"/>
          </p:nvPr>
        </p:nvSpPr>
        <p:spPr>
          <a:xfrm>
            <a:off x="838200" y="6356350"/>
            <a:ext cx="4114800" cy="365125"/>
          </a:xfrm>
          <a:prstGeom prst="rect">
            <a:avLst/>
          </a:prstGeom>
        </p:spPr>
        <p:txBody>
          <a:bodyPr/>
          <a:lstStyle>
            <a:lvl1pPr>
              <a:defRPr b="1">
                <a:solidFill>
                  <a:srgbClr val="003F77"/>
                </a:solidFill>
                <a:latin typeface="Metropolis" pitchFamily="2" charset="77"/>
              </a:defRPr>
            </a:lvl1pPr>
          </a:lstStyle>
          <a:p>
            <a:pPr algn="l"/>
            <a:r>
              <a:rPr lang="en-US" dirty="0"/>
              <a:t>Rising Numbers: Unmet Needs</a:t>
            </a:r>
          </a:p>
        </p:txBody>
      </p:sp>
      <p:sp>
        <p:nvSpPr>
          <p:cNvPr id="6" name="Slide Number Placeholder 8">
            <a:extLst>
              <a:ext uri="{FF2B5EF4-FFF2-40B4-BE49-F238E27FC236}">
                <a16:creationId xmlns:a16="http://schemas.microsoft.com/office/drawing/2014/main" id="{43791E3B-4922-08A4-7DC3-97F475252D52}"/>
              </a:ext>
            </a:extLst>
          </p:cNvPr>
          <p:cNvSpPr>
            <a:spLocks noGrp="1"/>
          </p:cNvSpPr>
          <p:nvPr>
            <p:ph type="sldNum" sz="quarter" idx="12"/>
          </p:nvPr>
        </p:nvSpPr>
        <p:spPr>
          <a:xfrm>
            <a:off x="10810754" y="6356350"/>
            <a:ext cx="543045" cy="365125"/>
          </a:xfrm>
          <a:prstGeom prst="rect">
            <a:avLst/>
          </a:prstGeom>
        </p:spPr>
        <p:txBody>
          <a:bodyPr/>
          <a:lstStyle>
            <a:lvl1pPr>
              <a:defRPr>
                <a:solidFill>
                  <a:srgbClr val="003F77"/>
                </a:solidFill>
              </a:defRPr>
            </a:lvl1pPr>
          </a:lstStyle>
          <a:p>
            <a:fld id="{290E0DAD-1113-BC49-B40D-4D7AF252BBFF}" type="slidenum">
              <a:rPr lang="en-US" smtClean="0"/>
              <a:pPr/>
              <a:t>‹#›</a:t>
            </a:fld>
            <a:endParaRPr lang="en-US" dirty="0"/>
          </a:p>
        </p:txBody>
      </p:sp>
    </p:spTree>
    <p:extLst>
      <p:ext uri="{BB962C8B-B14F-4D97-AF65-F5344CB8AC3E}">
        <p14:creationId xmlns:p14="http://schemas.microsoft.com/office/powerpoint/2010/main" val="1876828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V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7664B59-D94E-19DF-4E6D-0388907D072A}"/>
              </a:ext>
            </a:extLst>
          </p:cNvPr>
          <p:cNvSpPr>
            <a:spLocks noGrp="1"/>
          </p:cNvSpPr>
          <p:nvPr>
            <p:ph type="title" hasCustomPrompt="1"/>
          </p:nvPr>
        </p:nvSpPr>
        <p:spPr/>
        <p:txBody>
          <a:bodyPr>
            <a:normAutofit/>
          </a:bodyPr>
          <a:lstStyle>
            <a:lvl1pPr>
              <a:defRPr sz="3000" b="1" i="0">
                <a:latin typeface="Metropolis" pitchFamily="2" charset="77"/>
              </a:defRPr>
            </a:lvl1pPr>
          </a:lstStyle>
          <a:p>
            <a:r>
              <a:rPr lang="en-US" dirty="0"/>
              <a:t>CLICK TO EDIT MASTER TITLE STYLE</a:t>
            </a:r>
          </a:p>
        </p:txBody>
      </p:sp>
      <p:sp>
        <p:nvSpPr>
          <p:cNvPr id="3" name="Content Placeholder 2">
            <a:extLst>
              <a:ext uri="{FF2B5EF4-FFF2-40B4-BE49-F238E27FC236}">
                <a16:creationId xmlns:a16="http://schemas.microsoft.com/office/drawing/2014/main" id="{E8F0C8E3-8C64-AB30-2409-47B1063127D8}"/>
              </a:ext>
            </a:extLst>
          </p:cNvPr>
          <p:cNvSpPr>
            <a:spLocks noGrp="1"/>
          </p:cNvSpPr>
          <p:nvPr>
            <p:ph idx="1"/>
          </p:nvPr>
        </p:nvSpPr>
        <p:spPr/>
        <p:txBody>
          <a:bodyPr/>
          <a:lstStyle>
            <a:lvl1pPr>
              <a:defRPr>
                <a:latin typeface="Minion Pro" panose="02040503050306020203" pitchFamily="18" charset="0"/>
              </a:defRPr>
            </a:lvl1pPr>
            <a:lvl2pPr>
              <a:defRPr>
                <a:latin typeface="Minion Pro" panose="02040503050306020203" pitchFamily="18" charset="0"/>
              </a:defRPr>
            </a:lvl2pPr>
            <a:lvl3pPr>
              <a:defRPr>
                <a:latin typeface="Minion Pro" panose="02040503050306020203" pitchFamily="18" charset="0"/>
              </a:defRPr>
            </a:lvl3pPr>
            <a:lvl4pPr>
              <a:defRPr>
                <a:latin typeface="Minion Pro" panose="02040503050306020203" pitchFamily="18" charset="0"/>
              </a:defRPr>
            </a:lvl4pPr>
            <a:lvl5pPr>
              <a:defRPr>
                <a:latin typeface="Minion Pro" panose="02040503050306020203" pitchFamily="18"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D1246C30-2691-AB40-D7C3-9ADA60A7A147}"/>
              </a:ext>
            </a:extLst>
          </p:cNvPr>
          <p:cNvSpPr>
            <a:spLocks noGrp="1"/>
          </p:cNvSpPr>
          <p:nvPr>
            <p:ph type="dt" sz="half" idx="10"/>
          </p:nvPr>
        </p:nvSpPr>
        <p:spPr>
          <a:xfrm>
            <a:off x="9676432" y="6356350"/>
            <a:ext cx="1115993" cy="365125"/>
          </a:xfrm>
          <a:prstGeom prst="rect">
            <a:avLst/>
          </a:prstGeom>
        </p:spPr>
        <p:txBody>
          <a:bodyPr/>
          <a:lstStyle>
            <a:lvl1pPr>
              <a:defRPr>
                <a:solidFill>
                  <a:srgbClr val="003F77"/>
                </a:solidFill>
              </a:defRPr>
            </a:lvl1pPr>
          </a:lstStyle>
          <a:p>
            <a:fld id="{FDC62EF2-A8BA-194C-8098-E7054103A8AF}" type="datetime1">
              <a:rPr lang="en-US" smtClean="0"/>
              <a:t>5/9/2024</a:t>
            </a:fld>
            <a:endParaRPr lang="en-US" dirty="0"/>
          </a:p>
        </p:txBody>
      </p:sp>
      <p:sp>
        <p:nvSpPr>
          <p:cNvPr id="8" name="Footer Placeholder 7">
            <a:extLst>
              <a:ext uri="{FF2B5EF4-FFF2-40B4-BE49-F238E27FC236}">
                <a16:creationId xmlns:a16="http://schemas.microsoft.com/office/drawing/2014/main" id="{88BF10C8-3B5B-052E-7118-254098339F7F}"/>
              </a:ext>
            </a:extLst>
          </p:cNvPr>
          <p:cNvSpPr>
            <a:spLocks noGrp="1"/>
          </p:cNvSpPr>
          <p:nvPr>
            <p:ph type="ftr" sz="quarter" idx="11"/>
          </p:nvPr>
        </p:nvSpPr>
        <p:spPr>
          <a:xfrm>
            <a:off x="838200" y="6356350"/>
            <a:ext cx="4114800" cy="365125"/>
          </a:xfrm>
          <a:prstGeom prst="rect">
            <a:avLst/>
          </a:prstGeom>
        </p:spPr>
        <p:txBody>
          <a:bodyPr/>
          <a:lstStyle>
            <a:lvl1pPr>
              <a:defRPr b="1">
                <a:solidFill>
                  <a:srgbClr val="003F77"/>
                </a:solidFill>
                <a:latin typeface="Metropolis" pitchFamily="2" charset="77"/>
              </a:defRPr>
            </a:lvl1pPr>
          </a:lstStyle>
          <a:p>
            <a:pPr algn="l"/>
            <a:r>
              <a:rPr lang="en-US" dirty="0"/>
              <a:t>Rising Numbers: Unmet Needs</a:t>
            </a:r>
          </a:p>
        </p:txBody>
      </p:sp>
      <p:sp>
        <p:nvSpPr>
          <p:cNvPr id="9" name="Slide Number Placeholder 8">
            <a:extLst>
              <a:ext uri="{FF2B5EF4-FFF2-40B4-BE49-F238E27FC236}">
                <a16:creationId xmlns:a16="http://schemas.microsoft.com/office/drawing/2014/main" id="{D308880C-52FF-E1C8-4EB7-80B9FB91E126}"/>
              </a:ext>
            </a:extLst>
          </p:cNvPr>
          <p:cNvSpPr>
            <a:spLocks noGrp="1"/>
          </p:cNvSpPr>
          <p:nvPr>
            <p:ph type="sldNum" sz="quarter" idx="12"/>
          </p:nvPr>
        </p:nvSpPr>
        <p:spPr>
          <a:xfrm>
            <a:off x="10810754" y="6356350"/>
            <a:ext cx="543045" cy="365125"/>
          </a:xfrm>
          <a:prstGeom prst="rect">
            <a:avLst/>
          </a:prstGeom>
        </p:spPr>
        <p:txBody>
          <a:bodyPr/>
          <a:lstStyle>
            <a:lvl1pPr>
              <a:defRPr>
                <a:solidFill>
                  <a:srgbClr val="003F77"/>
                </a:solidFill>
              </a:defRPr>
            </a:lvl1pPr>
          </a:lstStyle>
          <a:p>
            <a:fld id="{290E0DAD-1113-BC49-B40D-4D7AF252BBFF}" type="slidenum">
              <a:rPr lang="en-US" smtClean="0"/>
              <a:pPr/>
              <a:t>‹#›</a:t>
            </a:fld>
            <a:endParaRPr lang="en-US" dirty="0"/>
          </a:p>
        </p:txBody>
      </p:sp>
    </p:spTree>
    <p:extLst>
      <p:ext uri="{BB962C8B-B14F-4D97-AF65-F5344CB8AC3E}">
        <p14:creationId xmlns:p14="http://schemas.microsoft.com/office/powerpoint/2010/main" val="233902854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Date Placeholder 6">
            <a:extLst>
              <a:ext uri="{FF2B5EF4-FFF2-40B4-BE49-F238E27FC236}">
                <a16:creationId xmlns:a16="http://schemas.microsoft.com/office/drawing/2014/main" id="{23396F2D-6E73-E9CA-C852-8786E9DE2A10}"/>
              </a:ext>
            </a:extLst>
          </p:cNvPr>
          <p:cNvSpPr>
            <a:spLocks noGrp="1"/>
          </p:cNvSpPr>
          <p:nvPr>
            <p:ph type="dt" sz="half" idx="10"/>
          </p:nvPr>
        </p:nvSpPr>
        <p:spPr>
          <a:xfrm>
            <a:off x="9676432" y="6356350"/>
            <a:ext cx="1115993" cy="365125"/>
          </a:xfrm>
          <a:prstGeom prst="rect">
            <a:avLst/>
          </a:prstGeom>
        </p:spPr>
        <p:txBody>
          <a:bodyPr/>
          <a:lstStyle>
            <a:lvl1pPr>
              <a:defRPr>
                <a:solidFill>
                  <a:srgbClr val="003F77"/>
                </a:solidFill>
              </a:defRPr>
            </a:lvl1pPr>
          </a:lstStyle>
          <a:p>
            <a:fld id="{707D5769-F3B9-484F-9D56-F2217FC1814A}" type="datetime1">
              <a:rPr lang="en-US" smtClean="0"/>
              <a:t>5/9/2024</a:t>
            </a:fld>
            <a:endParaRPr lang="en-US" dirty="0"/>
          </a:p>
        </p:txBody>
      </p:sp>
      <p:sp>
        <p:nvSpPr>
          <p:cNvPr id="7" name="Footer Placeholder 7">
            <a:extLst>
              <a:ext uri="{FF2B5EF4-FFF2-40B4-BE49-F238E27FC236}">
                <a16:creationId xmlns:a16="http://schemas.microsoft.com/office/drawing/2014/main" id="{F9BC385C-2160-AAF4-FF2A-36F631EF7501}"/>
              </a:ext>
            </a:extLst>
          </p:cNvPr>
          <p:cNvSpPr>
            <a:spLocks noGrp="1"/>
          </p:cNvSpPr>
          <p:nvPr>
            <p:ph type="ftr" sz="quarter" idx="11"/>
          </p:nvPr>
        </p:nvSpPr>
        <p:spPr>
          <a:xfrm>
            <a:off x="838200" y="6356350"/>
            <a:ext cx="4114800" cy="365125"/>
          </a:xfrm>
          <a:prstGeom prst="rect">
            <a:avLst/>
          </a:prstGeom>
        </p:spPr>
        <p:txBody>
          <a:bodyPr/>
          <a:lstStyle>
            <a:lvl1pPr>
              <a:defRPr b="1">
                <a:solidFill>
                  <a:srgbClr val="003F77"/>
                </a:solidFill>
                <a:latin typeface="Metropolis" pitchFamily="2" charset="77"/>
              </a:defRPr>
            </a:lvl1pPr>
          </a:lstStyle>
          <a:p>
            <a:pPr algn="l"/>
            <a:r>
              <a:rPr lang="en-US" dirty="0"/>
              <a:t>Rising Numbers: Unmet Needs</a:t>
            </a:r>
          </a:p>
        </p:txBody>
      </p:sp>
      <p:sp>
        <p:nvSpPr>
          <p:cNvPr id="8" name="Slide Number Placeholder 8">
            <a:extLst>
              <a:ext uri="{FF2B5EF4-FFF2-40B4-BE49-F238E27FC236}">
                <a16:creationId xmlns:a16="http://schemas.microsoft.com/office/drawing/2014/main" id="{2E9C757D-A6D9-499D-BFC5-A5526F685174}"/>
              </a:ext>
            </a:extLst>
          </p:cNvPr>
          <p:cNvSpPr>
            <a:spLocks noGrp="1"/>
          </p:cNvSpPr>
          <p:nvPr>
            <p:ph type="sldNum" sz="quarter" idx="12"/>
          </p:nvPr>
        </p:nvSpPr>
        <p:spPr>
          <a:xfrm>
            <a:off x="10810754" y="6356350"/>
            <a:ext cx="543045" cy="365125"/>
          </a:xfrm>
          <a:prstGeom prst="rect">
            <a:avLst/>
          </a:prstGeom>
        </p:spPr>
        <p:txBody>
          <a:bodyPr/>
          <a:lstStyle>
            <a:lvl1pPr>
              <a:defRPr>
                <a:solidFill>
                  <a:srgbClr val="003F77"/>
                </a:solidFill>
              </a:defRPr>
            </a:lvl1pPr>
          </a:lstStyle>
          <a:p>
            <a:fld id="{290E0DAD-1113-BC49-B40D-4D7AF252BBFF}" type="slidenum">
              <a:rPr lang="en-US" smtClean="0"/>
              <a:pPr/>
              <a:t>‹#›</a:t>
            </a:fld>
            <a:endParaRPr lang="en-US" dirty="0"/>
          </a:p>
        </p:txBody>
      </p:sp>
      <p:sp>
        <p:nvSpPr>
          <p:cNvPr id="3" name="Title 1">
            <a:extLst>
              <a:ext uri="{FF2B5EF4-FFF2-40B4-BE49-F238E27FC236}">
                <a16:creationId xmlns:a16="http://schemas.microsoft.com/office/drawing/2014/main" id="{DB9AE1D5-5918-1CF5-EF75-7AA3E0199E95}"/>
              </a:ext>
            </a:extLst>
          </p:cNvPr>
          <p:cNvSpPr>
            <a:spLocks noGrp="1"/>
          </p:cNvSpPr>
          <p:nvPr>
            <p:ph type="title" hasCustomPrompt="1"/>
          </p:nvPr>
        </p:nvSpPr>
        <p:spPr>
          <a:xfrm>
            <a:off x="838200" y="365125"/>
            <a:ext cx="10515600" cy="1325563"/>
          </a:xfrm>
        </p:spPr>
        <p:txBody>
          <a:bodyPr>
            <a:normAutofit/>
          </a:bodyPr>
          <a:lstStyle>
            <a:lvl1pPr>
              <a:defRPr sz="3000" b="1" i="0">
                <a:latin typeface="Metropolis" pitchFamily="2" charset="77"/>
              </a:defRPr>
            </a:lvl1pPr>
          </a:lstStyle>
          <a:p>
            <a:r>
              <a:rPr lang="en-US" dirty="0"/>
              <a:t>CLICK TO EDIT MASTER TITLE STYLE</a:t>
            </a:r>
          </a:p>
        </p:txBody>
      </p:sp>
    </p:spTree>
    <p:extLst>
      <p:ext uri="{BB962C8B-B14F-4D97-AF65-F5344CB8AC3E}">
        <p14:creationId xmlns:p14="http://schemas.microsoft.com/office/powerpoint/2010/main" val="31742102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gure Slide">
    <p:bg>
      <p:bgPr>
        <a:solidFill>
          <a:srgbClr val="E6F4F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E1B177-00F0-E14C-BDEA-4D193A70A1A2}"/>
              </a:ext>
            </a:extLst>
          </p:cNvPr>
          <p:cNvSpPr>
            <a:spLocks noGrp="1"/>
          </p:cNvSpPr>
          <p:nvPr>
            <p:ph type="body" idx="1" hasCustomPrompt="1"/>
          </p:nvPr>
        </p:nvSpPr>
        <p:spPr>
          <a:xfrm>
            <a:off x="831850" y="5163652"/>
            <a:ext cx="10515600" cy="365125"/>
          </a:xfrm>
        </p:spPr>
        <p:txBody>
          <a:bodyPr>
            <a:noAutofit/>
          </a:bodyPr>
          <a:lstStyle>
            <a:lvl1pPr marL="0" indent="0">
              <a:spcBef>
                <a:spcPts val="0"/>
              </a:spcBef>
              <a:buNone/>
              <a:defRPr sz="1600" b="1" i="0">
                <a:solidFill>
                  <a:srgbClr val="003F77"/>
                </a:solidFill>
                <a:latin typeface="Metropoli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FIGURE Click to edit Master text styles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FIGURE Click to edit Master text styles</a:t>
            </a:r>
          </a:p>
        </p:txBody>
      </p:sp>
      <p:sp>
        <p:nvSpPr>
          <p:cNvPr id="9" name="Text Placeholder 2">
            <a:extLst>
              <a:ext uri="{FF2B5EF4-FFF2-40B4-BE49-F238E27FC236}">
                <a16:creationId xmlns:a16="http://schemas.microsoft.com/office/drawing/2014/main" id="{A8CCFFCD-39C8-4927-1614-D986A4B7E8D1}"/>
              </a:ext>
            </a:extLst>
          </p:cNvPr>
          <p:cNvSpPr>
            <a:spLocks noGrp="1"/>
          </p:cNvSpPr>
          <p:nvPr>
            <p:ph type="body" idx="14"/>
          </p:nvPr>
        </p:nvSpPr>
        <p:spPr>
          <a:xfrm>
            <a:off x="838200" y="427581"/>
            <a:ext cx="10515600" cy="365125"/>
          </a:xfrm>
        </p:spPr>
        <p:txBody>
          <a:bodyPr/>
          <a:lstStyle>
            <a:lvl1pPr marL="0" indent="0">
              <a:buNone/>
              <a:defRPr sz="2400" b="1" i="0">
                <a:solidFill>
                  <a:srgbClr val="003F77"/>
                </a:solidFill>
                <a:latin typeface="Minion Pro" panose="020405030503060202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extBox 9">
            <a:extLst>
              <a:ext uri="{FF2B5EF4-FFF2-40B4-BE49-F238E27FC236}">
                <a16:creationId xmlns:a16="http://schemas.microsoft.com/office/drawing/2014/main" id="{4AE70BB9-405B-82AE-0811-7447FD873AB7}"/>
              </a:ext>
            </a:extLst>
          </p:cNvPr>
          <p:cNvSpPr txBox="1"/>
          <p:nvPr userDrawn="1"/>
        </p:nvSpPr>
        <p:spPr>
          <a:xfrm>
            <a:off x="4260501" y="6039059"/>
            <a:ext cx="184731" cy="369332"/>
          </a:xfrm>
          <a:prstGeom prst="rect">
            <a:avLst/>
          </a:prstGeom>
          <a:noFill/>
        </p:spPr>
        <p:txBody>
          <a:bodyPr wrap="none" rtlCol="0">
            <a:spAutoFit/>
          </a:bodyPr>
          <a:lstStyle/>
          <a:p>
            <a:endParaRPr lang="en-US" dirty="0"/>
          </a:p>
        </p:txBody>
      </p:sp>
      <p:sp>
        <p:nvSpPr>
          <p:cNvPr id="12" name="Date Placeholder 6">
            <a:extLst>
              <a:ext uri="{FF2B5EF4-FFF2-40B4-BE49-F238E27FC236}">
                <a16:creationId xmlns:a16="http://schemas.microsoft.com/office/drawing/2014/main" id="{143B394D-195B-1284-0421-26C54317E5C0}"/>
              </a:ext>
            </a:extLst>
          </p:cNvPr>
          <p:cNvSpPr>
            <a:spLocks noGrp="1"/>
          </p:cNvSpPr>
          <p:nvPr>
            <p:ph type="dt" sz="half" idx="10"/>
          </p:nvPr>
        </p:nvSpPr>
        <p:spPr>
          <a:xfrm>
            <a:off x="9676432" y="6356350"/>
            <a:ext cx="1115993" cy="365125"/>
          </a:xfrm>
          <a:prstGeom prst="rect">
            <a:avLst/>
          </a:prstGeom>
        </p:spPr>
        <p:txBody>
          <a:bodyPr/>
          <a:lstStyle>
            <a:lvl1pPr>
              <a:defRPr>
                <a:solidFill>
                  <a:srgbClr val="003F77"/>
                </a:solidFill>
              </a:defRPr>
            </a:lvl1pPr>
          </a:lstStyle>
          <a:p>
            <a:fld id="{DCECBD9C-447B-9749-AC57-44FDD8270DA1}" type="datetime1">
              <a:rPr lang="en-US" smtClean="0"/>
              <a:t>5/9/2024</a:t>
            </a:fld>
            <a:endParaRPr lang="en-US" dirty="0"/>
          </a:p>
        </p:txBody>
      </p:sp>
      <p:sp>
        <p:nvSpPr>
          <p:cNvPr id="13" name="Footer Placeholder 7">
            <a:extLst>
              <a:ext uri="{FF2B5EF4-FFF2-40B4-BE49-F238E27FC236}">
                <a16:creationId xmlns:a16="http://schemas.microsoft.com/office/drawing/2014/main" id="{14C78C75-0801-EEAB-3CA0-662AB0769D9E}"/>
              </a:ext>
            </a:extLst>
          </p:cNvPr>
          <p:cNvSpPr>
            <a:spLocks noGrp="1"/>
          </p:cNvSpPr>
          <p:nvPr>
            <p:ph type="ftr" sz="quarter" idx="11"/>
          </p:nvPr>
        </p:nvSpPr>
        <p:spPr>
          <a:xfrm>
            <a:off x="838200" y="6356350"/>
            <a:ext cx="4114800" cy="365125"/>
          </a:xfrm>
          <a:prstGeom prst="rect">
            <a:avLst/>
          </a:prstGeom>
        </p:spPr>
        <p:txBody>
          <a:bodyPr/>
          <a:lstStyle>
            <a:lvl1pPr>
              <a:defRPr b="1">
                <a:solidFill>
                  <a:srgbClr val="003F77"/>
                </a:solidFill>
                <a:latin typeface="Metropolis" pitchFamily="2" charset="77"/>
              </a:defRPr>
            </a:lvl1pPr>
          </a:lstStyle>
          <a:p>
            <a:pPr algn="l"/>
            <a:r>
              <a:rPr lang="en-US" dirty="0"/>
              <a:t>Rising Numbers: Unmet Needs</a:t>
            </a:r>
          </a:p>
        </p:txBody>
      </p:sp>
      <p:sp>
        <p:nvSpPr>
          <p:cNvPr id="14" name="Slide Number Placeholder 8">
            <a:extLst>
              <a:ext uri="{FF2B5EF4-FFF2-40B4-BE49-F238E27FC236}">
                <a16:creationId xmlns:a16="http://schemas.microsoft.com/office/drawing/2014/main" id="{FA9D784B-E532-9EE1-7665-F7D74A484EB0}"/>
              </a:ext>
            </a:extLst>
          </p:cNvPr>
          <p:cNvSpPr>
            <a:spLocks noGrp="1"/>
          </p:cNvSpPr>
          <p:nvPr>
            <p:ph type="sldNum" sz="quarter" idx="12"/>
          </p:nvPr>
        </p:nvSpPr>
        <p:spPr>
          <a:xfrm>
            <a:off x="10810754" y="6356350"/>
            <a:ext cx="543045" cy="365125"/>
          </a:xfrm>
          <a:prstGeom prst="rect">
            <a:avLst/>
          </a:prstGeom>
        </p:spPr>
        <p:txBody>
          <a:bodyPr/>
          <a:lstStyle>
            <a:lvl1pPr>
              <a:defRPr>
                <a:solidFill>
                  <a:srgbClr val="003F77"/>
                </a:solidFill>
              </a:defRPr>
            </a:lvl1pPr>
          </a:lstStyle>
          <a:p>
            <a:fld id="{290E0DAD-1113-BC49-B40D-4D7AF252BBFF}" type="slidenum">
              <a:rPr lang="en-US" smtClean="0"/>
              <a:pPr/>
              <a:t>‹#›</a:t>
            </a:fld>
            <a:endParaRPr lang="en-US" dirty="0"/>
          </a:p>
        </p:txBody>
      </p:sp>
      <p:sp>
        <p:nvSpPr>
          <p:cNvPr id="4" name="Text Placeholder 2">
            <a:extLst>
              <a:ext uri="{FF2B5EF4-FFF2-40B4-BE49-F238E27FC236}">
                <a16:creationId xmlns:a16="http://schemas.microsoft.com/office/drawing/2014/main" id="{DD2DC211-244F-2731-7AA8-9E65F214A693}"/>
              </a:ext>
            </a:extLst>
          </p:cNvPr>
          <p:cNvSpPr>
            <a:spLocks noGrp="1"/>
          </p:cNvSpPr>
          <p:nvPr>
            <p:ph type="body" idx="15" hasCustomPrompt="1"/>
          </p:nvPr>
        </p:nvSpPr>
        <p:spPr>
          <a:xfrm>
            <a:off x="831850" y="5801561"/>
            <a:ext cx="10515600" cy="365125"/>
          </a:xfrm>
        </p:spPr>
        <p:txBody>
          <a:bodyPr>
            <a:noAutofit/>
          </a:bodyPr>
          <a:lstStyle>
            <a:lvl1pPr marL="0" indent="0">
              <a:spcBef>
                <a:spcPts val="0"/>
              </a:spcBef>
              <a:buNone/>
              <a:defRPr sz="1400" b="1" i="0">
                <a:solidFill>
                  <a:schemeClr val="tx1">
                    <a:lumMod val="50000"/>
                    <a:lumOff val="50000"/>
                  </a:schemeClr>
                </a:solidFill>
                <a:latin typeface="Metropoli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NOTE Click to edit Master text styles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NOTE Click to edit Master text styles</a:t>
            </a:r>
          </a:p>
        </p:txBody>
      </p:sp>
    </p:spTree>
    <p:extLst>
      <p:ext uri="{BB962C8B-B14F-4D97-AF65-F5344CB8AC3E}">
        <p14:creationId xmlns:p14="http://schemas.microsoft.com/office/powerpoint/2010/main" val="19865136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able Slide">
    <p:bg>
      <p:bgPr>
        <a:solidFill>
          <a:srgbClr val="E6F4F8"/>
        </a:solidFill>
        <a:effectLst/>
      </p:bgPr>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4E1B177-00F0-E14C-BDEA-4D193A70A1A2}"/>
              </a:ext>
            </a:extLst>
          </p:cNvPr>
          <p:cNvSpPr>
            <a:spLocks noGrp="1"/>
          </p:cNvSpPr>
          <p:nvPr>
            <p:ph type="body" idx="1" hasCustomPrompt="1"/>
          </p:nvPr>
        </p:nvSpPr>
        <p:spPr>
          <a:xfrm>
            <a:off x="5049626" y="5163652"/>
            <a:ext cx="5625511" cy="365125"/>
          </a:xfrm>
        </p:spPr>
        <p:txBody>
          <a:bodyPr>
            <a:noAutofit/>
          </a:bodyPr>
          <a:lstStyle>
            <a:lvl1pPr marL="0" indent="0">
              <a:spcBef>
                <a:spcPts val="0"/>
              </a:spcBef>
              <a:buNone/>
              <a:defRPr sz="1600" b="1" i="0">
                <a:solidFill>
                  <a:srgbClr val="003F77"/>
                </a:solidFill>
                <a:latin typeface="Metropoli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FIGURE Click to edit Master text styles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FIGURE Click to edit Master text styles</a:t>
            </a:r>
          </a:p>
        </p:txBody>
      </p:sp>
      <p:sp>
        <p:nvSpPr>
          <p:cNvPr id="9" name="Text Placeholder 2">
            <a:extLst>
              <a:ext uri="{FF2B5EF4-FFF2-40B4-BE49-F238E27FC236}">
                <a16:creationId xmlns:a16="http://schemas.microsoft.com/office/drawing/2014/main" id="{A8CCFFCD-39C8-4927-1614-D986A4B7E8D1}"/>
              </a:ext>
            </a:extLst>
          </p:cNvPr>
          <p:cNvSpPr>
            <a:spLocks noGrp="1"/>
          </p:cNvSpPr>
          <p:nvPr>
            <p:ph type="body" idx="14"/>
          </p:nvPr>
        </p:nvSpPr>
        <p:spPr>
          <a:xfrm>
            <a:off x="838200" y="427581"/>
            <a:ext cx="10515600" cy="365125"/>
          </a:xfrm>
        </p:spPr>
        <p:txBody>
          <a:bodyPr/>
          <a:lstStyle>
            <a:lvl1pPr marL="0" indent="0">
              <a:buNone/>
              <a:defRPr sz="2400" b="1" i="0">
                <a:solidFill>
                  <a:srgbClr val="003F77"/>
                </a:solidFill>
                <a:latin typeface="Minion Pro" panose="02040503050306020203" pitchFamily="18" charset="0"/>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10" name="TextBox 9">
            <a:extLst>
              <a:ext uri="{FF2B5EF4-FFF2-40B4-BE49-F238E27FC236}">
                <a16:creationId xmlns:a16="http://schemas.microsoft.com/office/drawing/2014/main" id="{4AE70BB9-405B-82AE-0811-7447FD873AB7}"/>
              </a:ext>
            </a:extLst>
          </p:cNvPr>
          <p:cNvSpPr txBox="1"/>
          <p:nvPr userDrawn="1"/>
        </p:nvSpPr>
        <p:spPr>
          <a:xfrm>
            <a:off x="4260501" y="6039059"/>
            <a:ext cx="184731" cy="369332"/>
          </a:xfrm>
          <a:prstGeom prst="rect">
            <a:avLst/>
          </a:prstGeom>
          <a:noFill/>
        </p:spPr>
        <p:txBody>
          <a:bodyPr wrap="none" rtlCol="0">
            <a:spAutoFit/>
          </a:bodyPr>
          <a:lstStyle/>
          <a:p>
            <a:endParaRPr lang="en-US" dirty="0"/>
          </a:p>
        </p:txBody>
      </p:sp>
      <p:sp>
        <p:nvSpPr>
          <p:cNvPr id="12" name="Date Placeholder 6">
            <a:extLst>
              <a:ext uri="{FF2B5EF4-FFF2-40B4-BE49-F238E27FC236}">
                <a16:creationId xmlns:a16="http://schemas.microsoft.com/office/drawing/2014/main" id="{143B394D-195B-1284-0421-26C54317E5C0}"/>
              </a:ext>
            </a:extLst>
          </p:cNvPr>
          <p:cNvSpPr>
            <a:spLocks noGrp="1"/>
          </p:cNvSpPr>
          <p:nvPr>
            <p:ph type="dt" sz="half" idx="10"/>
          </p:nvPr>
        </p:nvSpPr>
        <p:spPr>
          <a:xfrm>
            <a:off x="9676432" y="6356350"/>
            <a:ext cx="1115993" cy="365125"/>
          </a:xfrm>
          <a:prstGeom prst="rect">
            <a:avLst/>
          </a:prstGeom>
        </p:spPr>
        <p:txBody>
          <a:bodyPr/>
          <a:lstStyle>
            <a:lvl1pPr>
              <a:defRPr>
                <a:solidFill>
                  <a:srgbClr val="003F77"/>
                </a:solidFill>
              </a:defRPr>
            </a:lvl1pPr>
          </a:lstStyle>
          <a:p>
            <a:fld id="{DCECBD9C-447B-9749-AC57-44FDD8270DA1}" type="datetime1">
              <a:rPr lang="en-US" smtClean="0"/>
              <a:t>5/9/2024</a:t>
            </a:fld>
            <a:endParaRPr lang="en-US" dirty="0"/>
          </a:p>
        </p:txBody>
      </p:sp>
      <p:sp>
        <p:nvSpPr>
          <p:cNvPr id="13" name="Footer Placeholder 7">
            <a:extLst>
              <a:ext uri="{FF2B5EF4-FFF2-40B4-BE49-F238E27FC236}">
                <a16:creationId xmlns:a16="http://schemas.microsoft.com/office/drawing/2014/main" id="{14C78C75-0801-EEAB-3CA0-662AB0769D9E}"/>
              </a:ext>
            </a:extLst>
          </p:cNvPr>
          <p:cNvSpPr>
            <a:spLocks noGrp="1"/>
          </p:cNvSpPr>
          <p:nvPr>
            <p:ph type="ftr" sz="quarter" idx="11"/>
          </p:nvPr>
        </p:nvSpPr>
        <p:spPr>
          <a:xfrm>
            <a:off x="838200" y="6356350"/>
            <a:ext cx="4114800" cy="365125"/>
          </a:xfrm>
          <a:prstGeom prst="rect">
            <a:avLst/>
          </a:prstGeom>
        </p:spPr>
        <p:txBody>
          <a:bodyPr/>
          <a:lstStyle>
            <a:lvl1pPr>
              <a:defRPr b="1">
                <a:solidFill>
                  <a:srgbClr val="003F77"/>
                </a:solidFill>
                <a:latin typeface="Metropolis" pitchFamily="2" charset="77"/>
              </a:defRPr>
            </a:lvl1pPr>
          </a:lstStyle>
          <a:p>
            <a:pPr algn="l"/>
            <a:r>
              <a:rPr lang="en-US" dirty="0"/>
              <a:t>Rising Numbers: Unmet Needs</a:t>
            </a:r>
          </a:p>
        </p:txBody>
      </p:sp>
      <p:sp>
        <p:nvSpPr>
          <p:cNvPr id="14" name="Slide Number Placeholder 8">
            <a:extLst>
              <a:ext uri="{FF2B5EF4-FFF2-40B4-BE49-F238E27FC236}">
                <a16:creationId xmlns:a16="http://schemas.microsoft.com/office/drawing/2014/main" id="{FA9D784B-E532-9EE1-7665-F7D74A484EB0}"/>
              </a:ext>
            </a:extLst>
          </p:cNvPr>
          <p:cNvSpPr>
            <a:spLocks noGrp="1"/>
          </p:cNvSpPr>
          <p:nvPr>
            <p:ph type="sldNum" sz="quarter" idx="12"/>
          </p:nvPr>
        </p:nvSpPr>
        <p:spPr>
          <a:xfrm>
            <a:off x="10810754" y="6356350"/>
            <a:ext cx="543045" cy="365125"/>
          </a:xfrm>
          <a:prstGeom prst="rect">
            <a:avLst/>
          </a:prstGeom>
        </p:spPr>
        <p:txBody>
          <a:bodyPr/>
          <a:lstStyle>
            <a:lvl1pPr>
              <a:defRPr>
                <a:solidFill>
                  <a:srgbClr val="003F77"/>
                </a:solidFill>
              </a:defRPr>
            </a:lvl1pPr>
          </a:lstStyle>
          <a:p>
            <a:fld id="{290E0DAD-1113-BC49-B40D-4D7AF252BBFF}" type="slidenum">
              <a:rPr lang="en-US" smtClean="0"/>
              <a:pPr/>
              <a:t>‹#›</a:t>
            </a:fld>
            <a:endParaRPr lang="en-US" dirty="0"/>
          </a:p>
        </p:txBody>
      </p:sp>
      <p:sp>
        <p:nvSpPr>
          <p:cNvPr id="4" name="Text Placeholder 2">
            <a:extLst>
              <a:ext uri="{FF2B5EF4-FFF2-40B4-BE49-F238E27FC236}">
                <a16:creationId xmlns:a16="http://schemas.microsoft.com/office/drawing/2014/main" id="{DD2DC211-244F-2731-7AA8-9E65F214A693}"/>
              </a:ext>
            </a:extLst>
          </p:cNvPr>
          <p:cNvSpPr>
            <a:spLocks noGrp="1"/>
          </p:cNvSpPr>
          <p:nvPr>
            <p:ph type="body" idx="15" hasCustomPrompt="1"/>
          </p:nvPr>
        </p:nvSpPr>
        <p:spPr>
          <a:xfrm>
            <a:off x="5049625" y="5801561"/>
            <a:ext cx="5625511" cy="365125"/>
          </a:xfrm>
        </p:spPr>
        <p:txBody>
          <a:bodyPr>
            <a:noAutofit/>
          </a:bodyPr>
          <a:lstStyle>
            <a:lvl1pPr marL="0" indent="0">
              <a:spcBef>
                <a:spcPts val="0"/>
              </a:spcBef>
              <a:buNone/>
              <a:defRPr sz="1400" b="1" i="0">
                <a:solidFill>
                  <a:schemeClr val="tx1">
                    <a:lumMod val="50000"/>
                    <a:lumOff val="50000"/>
                  </a:schemeClr>
                </a:solidFill>
                <a:latin typeface="Metropolis" pitchFamily="2" charset="77"/>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NOTE Click to edit Master text styles</a:t>
            </a:r>
          </a:p>
          <a:p>
            <a:pPr marL="0" marR="0" lvl="0" indent="0" algn="l" defTabSz="914400" rtl="0" eaLnBrk="1" fontAlgn="auto" latinLnBrk="0" hangingPunct="1">
              <a:lnSpc>
                <a:spcPct val="90000"/>
              </a:lnSpc>
              <a:spcBef>
                <a:spcPts val="0"/>
              </a:spcBef>
              <a:spcAft>
                <a:spcPts val="0"/>
              </a:spcAft>
              <a:buClrTx/>
              <a:buSzTx/>
              <a:buFont typeface="Arial" panose="020B0604020202020204" pitchFamily="34" charset="0"/>
              <a:buNone/>
              <a:tabLst/>
              <a:defRPr/>
            </a:pPr>
            <a:r>
              <a:rPr lang="en-US" dirty="0"/>
              <a:t>NOTE Click to edit Master text styles</a:t>
            </a:r>
          </a:p>
        </p:txBody>
      </p:sp>
    </p:spTree>
    <p:extLst>
      <p:ext uri="{BB962C8B-B14F-4D97-AF65-F5344CB8AC3E}">
        <p14:creationId xmlns:p14="http://schemas.microsoft.com/office/powerpoint/2010/main" val="8477306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DDED5A72-E2F7-0E3B-0DDA-8AEE476CFD6C}"/>
              </a:ext>
            </a:extLst>
          </p:cNvPr>
          <p:cNvSpPr>
            <a:spLocks noGrp="1"/>
          </p:cNvSpPr>
          <p:nvPr>
            <p:ph idx="1"/>
          </p:nvPr>
        </p:nvSpPr>
        <p:spPr>
          <a:xfrm>
            <a:off x="838200" y="2086984"/>
            <a:ext cx="10515600" cy="405255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Placeholder 8">
            <a:extLst>
              <a:ext uri="{FF2B5EF4-FFF2-40B4-BE49-F238E27FC236}">
                <a16:creationId xmlns:a16="http://schemas.microsoft.com/office/drawing/2014/main" id="{D8D37926-3C4B-41C8-EFDB-911300C2434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6204741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924193-02B9-9810-A50A-C323F20B00A2}"/>
              </a:ext>
            </a:extLst>
          </p:cNvPr>
          <p:cNvPicPr>
            <a:picLocks noChangeAspect="1"/>
          </p:cNvPicPr>
          <p:nvPr userDrawn="1"/>
        </p:nvPicPr>
        <p:blipFill>
          <a:blip r:embed="rId2"/>
          <a:stretch>
            <a:fillRect/>
          </a:stretch>
        </p:blipFill>
        <p:spPr>
          <a:xfrm>
            <a:off x="0" y="-16112"/>
            <a:ext cx="12192000" cy="6858000"/>
          </a:xfrm>
          <a:prstGeom prst="rect">
            <a:avLst/>
          </a:prstGeom>
        </p:spPr>
      </p:pic>
      <p:sp>
        <p:nvSpPr>
          <p:cNvPr id="2" name="Title 1">
            <a:extLst>
              <a:ext uri="{FF2B5EF4-FFF2-40B4-BE49-F238E27FC236}">
                <a16:creationId xmlns:a16="http://schemas.microsoft.com/office/drawing/2014/main" id="{FE7A35BE-2442-7C64-032F-EEC3B84E842D}"/>
              </a:ext>
            </a:extLst>
          </p:cNvPr>
          <p:cNvSpPr>
            <a:spLocks noGrp="1"/>
          </p:cNvSpPr>
          <p:nvPr>
            <p:ph type="title"/>
          </p:nvPr>
        </p:nvSpPr>
        <p:spPr>
          <a:xfrm>
            <a:off x="838200" y="730525"/>
            <a:ext cx="10515600" cy="2852737"/>
          </a:xfrm>
          <a:prstGeom prst="rect">
            <a:avLst/>
          </a:prstGeom>
        </p:spPr>
        <p:txBody>
          <a:bodyPr anchor="b"/>
          <a:lstStyle>
            <a:lvl1pPr>
              <a:defRPr sz="6000">
                <a:solidFill>
                  <a:srgbClr val="3647B6"/>
                </a:solidFill>
              </a:defRPr>
            </a:lvl1pPr>
          </a:lstStyle>
          <a:p>
            <a:r>
              <a:rPr lang="en-US"/>
              <a:t>Click to edit Master title style</a:t>
            </a:r>
          </a:p>
        </p:txBody>
      </p:sp>
      <p:sp>
        <p:nvSpPr>
          <p:cNvPr id="3" name="Text Placeholder 2">
            <a:extLst>
              <a:ext uri="{FF2B5EF4-FFF2-40B4-BE49-F238E27FC236}">
                <a16:creationId xmlns:a16="http://schemas.microsoft.com/office/drawing/2014/main" id="{9FD8DA3C-9A4F-10ED-C6D4-40AC09EDE511}"/>
              </a:ext>
            </a:extLst>
          </p:cNvPr>
          <p:cNvSpPr>
            <a:spLocks noGrp="1"/>
          </p:cNvSpPr>
          <p:nvPr>
            <p:ph type="body" idx="1"/>
          </p:nvPr>
        </p:nvSpPr>
        <p:spPr>
          <a:xfrm>
            <a:off x="838200" y="3712387"/>
            <a:ext cx="10515600" cy="1500187"/>
          </a:xfrm>
        </p:spPr>
        <p:txBody>
          <a:bodyPr>
            <a:normAutofit/>
          </a:bodyPr>
          <a:lstStyle>
            <a:lvl1pPr marL="0" indent="0">
              <a:buNone/>
              <a:defRPr sz="28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5" name="TextBox 4">
            <a:extLst>
              <a:ext uri="{FF2B5EF4-FFF2-40B4-BE49-F238E27FC236}">
                <a16:creationId xmlns:a16="http://schemas.microsoft.com/office/drawing/2014/main" id="{F8A65D87-AFBC-843E-1CA6-0F0D9EB66B62}"/>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393589361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055C14D-8924-F22D-FF6C-1CEECDCEA30C}"/>
              </a:ext>
            </a:extLst>
          </p:cNvPr>
          <p:cNvSpPr>
            <a:spLocks noGrp="1"/>
          </p:cNvSpPr>
          <p:nvPr>
            <p:ph sz="half" idx="1"/>
          </p:nvPr>
        </p:nvSpPr>
        <p:spPr>
          <a:xfrm>
            <a:off x="838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5748EB7-DF60-9429-B7C4-F17C2FD19504}"/>
              </a:ext>
            </a:extLst>
          </p:cNvPr>
          <p:cNvSpPr>
            <a:spLocks noGrp="1"/>
          </p:cNvSpPr>
          <p:nvPr>
            <p:ph sz="half" idx="2"/>
          </p:nvPr>
        </p:nvSpPr>
        <p:spPr>
          <a:xfrm>
            <a:off x="6172200" y="2119256"/>
            <a:ext cx="5181600" cy="40577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Placeholder 8">
            <a:extLst>
              <a:ext uri="{FF2B5EF4-FFF2-40B4-BE49-F238E27FC236}">
                <a16:creationId xmlns:a16="http://schemas.microsoft.com/office/drawing/2014/main" id="{09305E6D-E633-8F98-0EDC-7F3C0166DB61}"/>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39363056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CC07D04F-CFDA-AB0A-0CB3-633767A38D3D}"/>
              </a:ext>
            </a:extLst>
          </p:cNvPr>
          <p:cNvSpPr>
            <a:spLocks noGrp="1"/>
          </p:cNvSpPr>
          <p:nvPr>
            <p:ph type="body" idx="1"/>
          </p:nvPr>
        </p:nvSpPr>
        <p:spPr>
          <a:xfrm>
            <a:off x="836612" y="2109863"/>
            <a:ext cx="5157787" cy="67593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0E417A7-92FA-2590-1532-B39F1253F89A}"/>
              </a:ext>
            </a:extLst>
          </p:cNvPr>
          <p:cNvSpPr>
            <a:spLocks noGrp="1"/>
          </p:cNvSpPr>
          <p:nvPr>
            <p:ph sz="half" idx="2"/>
          </p:nvPr>
        </p:nvSpPr>
        <p:spPr>
          <a:xfrm>
            <a:off x="839788" y="2861535"/>
            <a:ext cx="5157787"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7583ECC-3794-AE5F-27B5-A74B4DEC7341}"/>
              </a:ext>
            </a:extLst>
          </p:cNvPr>
          <p:cNvSpPr>
            <a:spLocks noGrp="1"/>
          </p:cNvSpPr>
          <p:nvPr>
            <p:ph type="body" sz="quarter" idx="3"/>
          </p:nvPr>
        </p:nvSpPr>
        <p:spPr>
          <a:xfrm>
            <a:off x="6172200" y="2109863"/>
            <a:ext cx="5183188" cy="675936"/>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474E5DA7-1D14-860C-86DA-E26B78A695EF}"/>
              </a:ext>
            </a:extLst>
          </p:cNvPr>
          <p:cNvSpPr>
            <a:spLocks noGrp="1"/>
          </p:cNvSpPr>
          <p:nvPr>
            <p:ph sz="quarter" idx="4"/>
          </p:nvPr>
        </p:nvSpPr>
        <p:spPr>
          <a:xfrm>
            <a:off x="6172200" y="2861535"/>
            <a:ext cx="5183188" cy="33281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Title Placeholder 8">
            <a:extLst>
              <a:ext uri="{FF2B5EF4-FFF2-40B4-BE49-F238E27FC236}">
                <a16:creationId xmlns:a16="http://schemas.microsoft.com/office/drawing/2014/main" id="{AA033EDD-4130-6D25-944B-3C4E62F04A50}"/>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023837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AFE5DF1-48AB-E0EB-F43E-6ACA748DB73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6A5A7959-19EC-57EE-7E3C-D0AA505DBDFA}"/>
              </a:ext>
            </a:extLst>
          </p:cNvPr>
          <p:cNvSpPr>
            <a:spLocks noGrp="1"/>
          </p:cNvSpPr>
          <p:nvPr>
            <p:ph type="title"/>
          </p:nvPr>
        </p:nvSpPr>
        <p:spPr>
          <a:xfrm>
            <a:off x="838200" y="2882157"/>
            <a:ext cx="10515600" cy="1093686"/>
          </a:xfrm>
          <a:prstGeom prst="rect">
            <a:avLst/>
          </a:prstGeom>
        </p:spPr>
        <p:txBody>
          <a:bodyPr>
            <a:normAutofit/>
          </a:bodyPr>
          <a:lstStyle>
            <a:lvl1pPr>
              <a:defRPr sz="6000">
                <a:solidFill>
                  <a:srgbClr val="3647B6"/>
                </a:solidFill>
              </a:defRPr>
            </a:lvl1pPr>
          </a:lstStyle>
          <a:p>
            <a:r>
              <a:rPr lang="en-US"/>
              <a:t>Click to edit Master title style</a:t>
            </a:r>
          </a:p>
        </p:txBody>
      </p:sp>
      <p:sp>
        <p:nvSpPr>
          <p:cNvPr id="3" name="TextBox 2">
            <a:extLst>
              <a:ext uri="{FF2B5EF4-FFF2-40B4-BE49-F238E27FC236}">
                <a16:creationId xmlns:a16="http://schemas.microsoft.com/office/drawing/2014/main" id="{220BCF7B-22B6-6253-4D64-9AD634D23090}"/>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201796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EBAB681-AC2C-C77A-18CF-DCFBC5F41761}"/>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extBox 1">
            <a:extLst>
              <a:ext uri="{FF2B5EF4-FFF2-40B4-BE49-F238E27FC236}">
                <a16:creationId xmlns:a16="http://schemas.microsoft.com/office/drawing/2014/main" id="{BF0BC1E5-8CCE-BA2E-FCAF-D803E35C5BB4}"/>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17423873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1BFF6852-088F-2460-26AE-643C01A590A3}"/>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2" name="Title 1">
            <a:extLst>
              <a:ext uri="{FF2B5EF4-FFF2-40B4-BE49-F238E27FC236}">
                <a16:creationId xmlns:a16="http://schemas.microsoft.com/office/drawing/2014/main" id="{EC0DFDD0-A0F2-83DC-8B7C-F0E0195703D2}"/>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3" name="Content Placeholder 2">
            <a:extLst>
              <a:ext uri="{FF2B5EF4-FFF2-40B4-BE49-F238E27FC236}">
                <a16:creationId xmlns:a16="http://schemas.microsoft.com/office/drawing/2014/main" id="{B817D2E1-E1A8-E3A2-FBE0-B7BCE986DF9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7E9988-0A31-7185-4BB3-3C4229E09964}"/>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TextBox 4">
            <a:extLst>
              <a:ext uri="{FF2B5EF4-FFF2-40B4-BE49-F238E27FC236}">
                <a16:creationId xmlns:a16="http://schemas.microsoft.com/office/drawing/2014/main" id="{41D28B3D-8AA7-7411-73DB-702ACCECC36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428165652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5691A5A-4639-4A17-81AE-6B9D409E829A}"/>
              </a:ext>
            </a:extLst>
          </p:cNvPr>
          <p:cNvPicPr>
            <a:picLocks noChangeAspect="1"/>
          </p:cNvPicPr>
          <p:nvPr userDrawn="1"/>
        </p:nvPicPr>
        <p:blipFill>
          <a:blip r:embed="rId2"/>
          <a:stretch>
            <a:fillRect/>
          </a:stretch>
        </p:blipFill>
        <p:spPr>
          <a:xfrm>
            <a:off x="0" y="-1"/>
            <a:ext cx="12192000" cy="6858000"/>
          </a:xfrm>
          <a:prstGeom prst="rect">
            <a:avLst/>
          </a:prstGeom>
        </p:spPr>
      </p:pic>
      <p:sp>
        <p:nvSpPr>
          <p:cNvPr id="3" name="Picture Placeholder 2">
            <a:extLst>
              <a:ext uri="{FF2B5EF4-FFF2-40B4-BE49-F238E27FC236}">
                <a16:creationId xmlns:a16="http://schemas.microsoft.com/office/drawing/2014/main" id="{B047FD8C-2415-7AF2-D9F7-2FD9A5E45B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9" name="Title 1">
            <a:extLst>
              <a:ext uri="{FF2B5EF4-FFF2-40B4-BE49-F238E27FC236}">
                <a16:creationId xmlns:a16="http://schemas.microsoft.com/office/drawing/2014/main" id="{375B6969-06CB-5136-72BE-7F36D6601CE5}"/>
              </a:ext>
            </a:extLst>
          </p:cNvPr>
          <p:cNvSpPr>
            <a:spLocks noGrp="1"/>
          </p:cNvSpPr>
          <p:nvPr>
            <p:ph type="title"/>
          </p:nvPr>
        </p:nvSpPr>
        <p:spPr>
          <a:xfrm>
            <a:off x="821168" y="996950"/>
            <a:ext cx="3932237" cy="1600200"/>
          </a:xfrm>
          <a:prstGeom prst="rect">
            <a:avLst/>
          </a:prstGeom>
        </p:spPr>
        <p:txBody>
          <a:bodyPr anchor="t"/>
          <a:lstStyle>
            <a:lvl1pPr>
              <a:defRPr sz="3200">
                <a:solidFill>
                  <a:schemeClr val="tx1"/>
                </a:solidFill>
              </a:defRPr>
            </a:lvl1pPr>
          </a:lstStyle>
          <a:p>
            <a:r>
              <a:rPr lang="en-US"/>
              <a:t>Click to edit Master title style</a:t>
            </a:r>
          </a:p>
        </p:txBody>
      </p:sp>
      <p:sp>
        <p:nvSpPr>
          <p:cNvPr id="10" name="Text Placeholder 3">
            <a:extLst>
              <a:ext uri="{FF2B5EF4-FFF2-40B4-BE49-F238E27FC236}">
                <a16:creationId xmlns:a16="http://schemas.microsoft.com/office/drawing/2014/main" id="{15190A3B-C978-9A37-3EC2-7DD786CF8935}"/>
              </a:ext>
            </a:extLst>
          </p:cNvPr>
          <p:cNvSpPr>
            <a:spLocks noGrp="1"/>
          </p:cNvSpPr>
          <p:nvPr>
            <p:ph type="body" sz="half" idx="2"/>
          </p:nvPr>
        </p:nvSpPr>
        <p:spPr>
          <a:xfrm>
            <a:off x="821169" y="2774373"/>
            <a:ext cx="3932237" cy="3086677"/>
          </a:xfrm>
        </p:spPr>
        <p:txBody>
          <a:bodyPr>
            <a:normAutofit/>
          </a:bodyPr>
          <a:lstStyle>
            <a:lvl1pPr marL="0" indent="0">
              <a:buNone/>
              <a:defRPr sz="20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2" name="TextBox 1">
            <a:extLst>
              <a:ext uri="{FF2B5EF4-FFF2-40B4-BE49-F238E27FC236}">
                <a16:creationId xmlns:a16="http://schemas.microsoft.com/office/drawing/2014/main" id="{3D551DB3-822F-D681-37C0-3180279A1079}"/>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26834084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theme" Target="../theme/theme2.xml"/><Relationship Id="rId3" Type="http://schemas.openxmlformats.org/officeDocument/2006/relationships/slideLayout" Target="../slideLayouts/slideLayout14.xml"/><Relationship Id="rId7" Type="http://schemas.openxmlformats.org/officeDocument/2006/relationships/slideLayout" Target="../slideLayouts/slideLayout18.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Picture 6" descr="A blue and white flag&#10;&#10;Description automatically generated with low confidence">
            <a:extLst>
              <a:ext uri="{FF2B5EF4-FFF2-40B4-BE49-F238E27FC236}">
                <a16:creationId xmlns:a16="http://schemas.microsoft.com/office/drawing/2014/main" id="{04FFFA98-BE84-F3D2-7C54-E616A2B54E57}"/>
              </a:ext>
            </a:extLst>
          </p:cNvPr>
          <p:cNvPicPr>
            <a:picLocks noChangeAspect="1"/>
          </p:cNvPicPr>
          <p:nvPr userDrawn="1"/>
        </p:nvPicPr>
        <p:blipFill>
          <a:blip r:embed="rId13"/>
          <a:stretch>
            <a:fillRect/>
          </a:stretch>
        </p:blipFill>
        <p:spPr>
          <a:xfrm>
            <a:off x="0" y="-1"/>
            <a:ext cx="12192000" cy="6858000"/>
          </a:xfrm>
          <a:prstGeom prst="rect">
            <a:avLst/>
          </a:prstGeom>
        </p:spPr>
      </p:pic>
      <p:sp>
        <p:nvSpPr>
          <p:cNvPr id="3" name="Text Placeholder 2">
            <a:extLst>
              <a:ext uri="{FF2B5EF4-FFF2-40B4-BE49-F238E27FC236}">
                <a16:creationId xmlns:a16="http://schemas.microsoft.com/office/drawing/2014/main" id="{24F07E45-5358-D826-413C-524778517A7F}"/>
              </a:ext>
            </a:extLst>
          </p:cNvPr>
          <p:cNvSpPr>
            <a:spLocks noGrp="1"/>
          </p:cNvSpPr>
          <p:nvPr>
            <p:ph type="body" idx="1"/>
          </p:nvPr>
        </p:nvSpPr>
        <p:spPr>
          <a:xfrm>
            <a:off x="838200" y="2089013"/>
            <a:ext cx="10515600" cy="408795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Title Placeholder 8">
            <a:extLst>
              <a:ext uri="{FF2B5EF4-FFF2-40B4-BE49-F238E27FC236}">
                <a16:creationId xmlns:a16="http://schemas.microsoft.com/office/drawing/2014/main" id="{4B734709-A90C-544A-96B6-4BCE82CBBBF5}"/>
              </a:ext>
            </a:extLst>
          </p:cNvPr>
          <p:cNvSpPr>
            <a:spLocks noGrp="1"/>
          </p:cNvSpPr>
          <p:nvPr>
            <p:ph type="title"/>
          </p:nvPr>
        </p:nvSpPr>
        <p:spPr>
          <a:xfrm>
            <a:off x="838200" y="365126"/>
            <a:ext cx="10515600" cy="1042852"/>
          </a:xfrm>
          <a:prstGeom prst="rect">
            <a:avLst/>
          </a:prstGeom>
        </p:spPr>
        <p:txBody>
          <a:bodyPr vert="horz" lIns="91440" tIns="45720" rIns="91440" bIns="45720" rtlCol="0" anchor="ctr">
            <a:normAutofit/>
          </a:bodyPr>
          <a:lstStyle/>
          <a:p>
            <a:r>
              <a:rPr lang="en-US"/>
              <a:t>Click to edit Master title style</a:t>
            </a:r>
          </a:p>
        </p:txBody>
      </p:sp>
      <p:sp>
        <p:nvSpPr>
          <p:cNvPr id="10" name="TextBox 9">
            <a:extLst>
              <a:ext uri="{FF2B5EF4-FFF2-40B4-BE49-F238E27FC236}">
                <a16:creationId xmlns:a16="http://schemas.microsoft.com/office/drawing/2014/main" id="{6800C52F-DC60-BE86-6751-7E45895AE1B5}"/>
              </a:ext>
            </a:extLst>
          </p:cNvPr>
          <p:cNvSpPr txBox="1"/>
          <p:nvPr userDrawn="1"/>
        </p:nvSpPr>
        <p:spPr>
          <a:xfrm>
            <a:off x="11353800" y="6379285"/>
            <a:ext cx="565674" cy="400110"/>
          </a:xfrm>
          <a:prstGeom prst="rect">
            <a:avLst/>
          </a:prstGeom>
          <a:noFill/>
        </p:spPr>
        <p:txBody>
          <a:bodyPr wrap="square" rtlCol="0">
            <a:spAutoFit/>
          </a:bodyPr>
          <a:lstStyle/>
          <a:p>
            <a:pPr algn="ctr"/>
            <a:fld id="{B7E03E9B-E934-2C4D-ADCE-95F69DF73B50}" type="slidenum">
              <a:rPr lang="en-US" sz="2000" b="1" smtClean="0">
                <a:solidFill>
                  <a:srgbClr val="8397E7"/>
                </a:solidFill>
              </a:rPr>
              <a:pPr algn="ctr"/>
              <a:t>‹#›</a:t>
            </a:fld>
            <a:endParaRPr lang="en-US" sz="2000" b="1">
              <a:solidFill>
                <a:srgbClr val="8397E7"/>
              </a:solidFill>
            </a:endParaRPr>
          </a:p>
        </p:txBody>
      </p:sp>
    </p:spTree>
    <p:extLst>
      <p:ext uri="{BB962C8B-B14F-4D97-AF65-F5344CB8AC3E}">
        <p14:creationId xmlns:p14="http://schemas.microsoft.com/office/powerpoint/2010/main" val="77830768"/>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hf hdr="0" ftr="0" dt="0"/>
  <p:txStyles>
    <p:title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389084D-FDD0-01FE-BEC6-C93D4896D54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62E58C76-A5BD-2B28-5F4C-2A9A7D17C7D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a:extLst>
              <a:ext uri="{FF2B5EF4-FFF2-40B4-BE49-F238E27FC236}">
                <a16:creationId xmlns:a16="http://schemas.microsoft.com/office/drawing/2014/main" id="{43B8BE99-0406-B05D-2665-9686BDCB2777}"/>
              </a:ext>
            </a:extLst>
          </p:cNvPr>
          <p:cNvSpPr>
            <a:spLocks noGrp="1"/>
          </p:cNvSpPr>
          <p:nvPr>
            <p:ph type="dt" sz="half" idx="2"/>
          </p:nvPr>
        </p:nvSpPr>
        <p:spPr>
          <a:xfrm>
            <a:off x="9676435" y="6356350"/>
            <a:ext cx="1081269" cy="365125"/>
          </a:xfrm>
          <a:prstGeom prst="rect">
            <a:avLst/>
          </a:prstGeom>
        </p:spPr>
        <p:txBody>
          <a:bodyPr anchor="b"/>
          <a:lstStyle>
            <a:lvl1pPr>
              <a:defRPr sz="1400">
                <a:solidFill>
                  <a:srgbClr val="003F77"/>
                </a:solidFill>
                <a:latin typeface="Metropolis" pitchFamily="2" charset="77"/>
              </a:defRPr>
            </a:lvl1pPr>
          </a:lstStyle>
          <a:p>
            <a:fld id="{05135ED5-A37D-7041-8734-695A673CD65D}" type="datetime1">
              <a:rPr lang="en-US" smtClean="0"/>
              <a:pPr/>
              <a:t>5/9/2024</a:t>
            </a:fld>
            <a:endParaRPr lang="en-US" dirty="0"/>
          </a:p>
        </p:txBody>
      </p:sp>
      <p:sp>
        <p:nvSpPr>
          <p:cNvPr id="9" name="Slide Number Placeholder 8">
            <a:extLst>
              <a:ext uri="{FF2B5EF4-FFF2-40B4-BE49-F238E27FC236}">
                <a16:creationId xmlns:a16="http://schemas.microsoft.com/office/drawing/2014/main" id="{7A6AA406-AFE2-8794-A1D9-89D7F081CF8C}"/>
              </a:ext>
            </a:extLst>
          </p:cNvPr>
          <p:cNvSpPr>
            <a:spLocks noGrp="1"/>
          </p:cNvSpPr>
          <p:nvPr>
            <p:ph type="sldNum" sz="quarter" idx="4"/>
          </p:nvPr>
        </p:nvSpPr>
        <p:spPr>
          <a:xfrm>
            <a:off x="10857054" y="6356350"/>
            <a:ext cx="496746" cy="365125"/>
          </a:xfrm>
          <a:prstGeom prst="rect">
            <a:avLst/>
          </a:prstGeom>
        </p:spPr>
        <p:txBody>
          <a:bodyPr anchor="b"/>
          <a:lstStyle>
            <a:lvl1pPr algn="r">
              <a:defRPr sz="1400">
                <a:solidFill>
                  <a:srgbClr val="003F77"/>
                </a:solidFill>
                <a:latin typeface="Metropolis" pitchFamily="2" charset="77"/>
              </a:defRPr>
            </a:lvl1pPr>
          </a:lstStyle>
          <a:p>
            <a:fld id="{290E0DAD-1113-BC49-B40D-4D7AF252BBFF}" type="slidenum">
              <a:rPr lang="en-US" smtClean="0"/>
              <a:pPr/>
              <a:t>‹#›</a:t>
            </a:fld>
            <a:endParaRPr lang="en-US" dirty="0"/>
          </a:p>
        </p:txBody>
      </p:sp>
      <p:sp>
        <p:nvSpPr>
          <p:cNvPr id="4" name="Footer Placeholder 3">
            <a:extLst>
              <a:ext uri="{FF2B5EF4-FFF2-40B4-BE49-F238E27FC236}">
                <a16:creationId xmlns:a16="http://schemas.microsoft.com/office/drawing/2014/main" id="{0A480CEB-17EF-8269-C866-F79227801887}"/>
              </a:ext>
            </a:extLst>
          </p:cNvPr>
          <p:cNvSpPr>
            <a:spLocks noGrp="1"/>
          </p:cNvSpPr>
          <p:nvPr>
            <p:ph type="ftr" sz="quarter" idx="3"/>
          </p:nvPr>
        </p:nvSpPr>
        <p:spPr>
          <a:xfrm>
            <a:off x="838200" y="6356350"/>
            <a:ext cx="4114800" cy="365125"/>
          </a:xfrm>
          <a:prstGeom prst="rect">
            <a:avLst/>
          </a:prstGeom>
        </p:spPr>
        <p:txBody>
          <a:bodyPr vert="horz" lIns="91440" tIns="45720" rIns="91440" bIns="45720" rtlCol="0" anchor="b"/>
          <a:lstStyle>
            <a:lvl1pPr algn="l">
              <a:defRPr sz="1400" b="1" i="0">
                <a:solidFill>
                  <a:srgbClr val="003F77"/>
                </a:solidFill>
                <a:latin typeface="Metropolis" pitchFamily="2" charset="77"/>
              </a:defRPr>
            </a:lvl1pPr>
          </a:lstStyle>
          <a:p>
            <a:r>
              <a:rPr lang="en-US" dirty="0"/>
              <a:t>Rising Numbers: Unmet Needs</a:t>
            </a:r>
          </a:p>
        </p:txBody>
      </p:sp>
    </p:spTree>
    <p:extLst>
      <p:ext uri="{BB962C8B-B14F-4D97-AF65-F5344CB8AC3E}">
        <p14:creationId xmlns:p14="http://schemas.microsoft.com/office/powerpoint/2010/main" val="1065365444"/>
      </p:ext>
    </p:extLst>
  </p:cSld>
  <p:clrMap bg1="lt1" tx1="dk1" bg2="lt2" tx2="dk2" accent1="accent1" accent2="accent2" accent3="accent3" accent4="accent4" accent5="accent5" accent6="accent6" hlink="hlink" folHlink="folHlink"/>
  <p:sldLayoutIdLst>
    <p:sldLayoutId id="2147483692" r:id="rId1"/>
    <p:sldLayoutId id="2147483693" r:id="rId2"/>
    <p:sldLayoutId id="2147483694" r:id="rId3"/>
    <p:sldLayoutId id="2147483695" r:id="rId4"/>
    <p:sldLayoutId id="2147483696" r:id="rId5"/>
    <p:sldLayoutId id="2147483697" r:id="rId6"/>
    <p:sldLayoutId id="2147483698" r:id="rId7"/>
  </p:sldLayoutIdLst>
  <p:hf hdr="0"/>
  <p:txStyles>
    <p:titleStyle>
      <a:lvl1pPr algn="l" defTabSz="914400" rtl="0" eaLnBrk="1" latinLnBrk="0" hangingPunct="1">
        <a:lnSpc>
          <a:spcPct val="90000"/>
        </a:lnSpc>
        <a:spcBef>
          <a:spcPct val="0"/>
        </a:spcBef>
        <a:buNone/>
        <a:defRPr sz="3000" b="1" i="0" kern="1200">
          <a:solidFill>
            <a:srgbClr val="003F77"/>
          </a:solidFill>
          <a:latin typeface="Metropolis" pitchFamily="2"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inion Pro" panose="02040503050306020203" pitchFamily="18"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inion Pro" panose="02040503050306020203" pitchFamily="18"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inion Pro" panose="02040503050306020203" pitchFamily="18"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nion Pro" panose="02040503050306020203" pitchFamily="18"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inion Pro" panose="020405030503060202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7.xml"/><Relationship Id="rId1" Type="http://schemas.openxmlformats.org/officeDocument/2006/relationships/slideLayout" Target="../slideLayouts/slideLayout17.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9.xml"/><Relationship Id="rId1" Type="http://schemas.openxmlformats.org/officeDocument/2006/relationships/slideLayout" Target="../slideLayouts/slideLayout1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17.xml"/><Relationship Id="rId4" Type="http://schemas.openxmlformats.org/officeDocument/2006/relationships/image" Target="../media/image25.png"/></Relationships>
</file>

<file path=ppt/slides/_rels/slide1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1.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17.xml"/></Relationships>
</file>

<file path=ppt/slides/_rels/slide2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7.xml"/></Relationships>
</file>

<file path=ppt/slides/_rels/slide2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4.xml"/><Relationship Id="rId1" Type="http://schemas.openxmlformats.org/officeDocument/2006/relationships/slideLayout" Target="../slideLayouts/slideLayout17.xml"/></Relationships>
</file>

<file path=ppt/slides/_rels/slide24.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15.xml"/><Relationship Id="rId1" Type="http://schemas.openxmlformats.org/officeDocument/2006/relationships/slideLayout" Target="../slideLayouts/slideLayout17.xml"/><Relationship Id="rId4" Type="http://schemas.openxmlformats.org/officeDocument/2006/relationships/image" Target="../media/image34.png"/></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6.xml"/><Relationship Id="rId1" Type="http://schemas.openxmlformats.org/officeDocument/2006/relationships/slideLayout" Target="../slideLayouts/slideLayout17.xml"/><Relationship Id="rId4" Type="http://schemas.openxmlformats.org/officeDocument/2006/relationships/image" Target="../media/image36.png"/></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1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39.svg"/></Relationships>
</file>

<file path=ppt/slides/_rels/slide35.xml.rels><?xml version="1.0" encoding="UTF-8" standalone="yes"?>
<Relationships xmlns="http://schemas.openxmlformats.org/package/2006/relationships"><Relationship Id="rId8" Type="http://schemas.openxmlformats.org/officeDocument/2006/relationships/image" Target="../media/image40.png"/><Relationship Id="rId13" Type="http://schemas.openxmlformats.org/officeDocument/2006/relationships/image" Target="../media/image45.svg"/><Relationship Id="rId3" Type="http://schemas.openxmlformats.org/officeDocument/2006/relationships/diagramData" Target="../diagrams/data3.xml"/><Relationship Id="rId7" Type="http://schemas.microsoft.com/office/2007/relationships/diagramDrawing" Target="../diagrams/drawing3.xml"/><Relationship Id="rId12" Type="http://schemas.openxmlformats.org/officeDocument/2006/relationships/image" Target="../media/image44.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diagramColors" Target="../diagrams/colors3.xml"/><Relationship Id="rId11" Type="http://schemas.openxmlformats.org/officeDocument/2006/relationships/image" Target="../media/image43.svg"/><Relationship Id="rId5" Type="http://schemas.openxmlformats.org/officeDocument/2006/relationships/diagramQuickStyle" Target="../diagrams/quickStyle3.xml"/><Relationship Id="rId15" Type="http://schemas.openxmlformats.org/officeDocument/2006/relationships/image" Target="../media/image39.svg"/><Relationship Id="rId10" Type="http://schemas.openxmlformats.org/officeDocument/2006/relationships/image" Target="../media/image42.png"/><Relationship Id="rId4" Type="http://schemas.openxmlformats.org/officeDocument/2006/relationships/diagramLayout" Target="../diagrams/layout3.xml"/><Relationship Id="rId9" Type="http://schemas.openxmlformats.org/officeDocument/2006/relationships/image" Target="../media/image41.svg"/><Relationship Id="rId14" Type="http://schemas.openxmlformats.org/officeDocument/2006/relationships/image" Target="../media/image38.png"/></Relationships>
</file>

<file path=ppt/slides/_rels/slide36.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8.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jpeg"/><Relationship Id="rId3" Type="http://schemas.openxmlformats.org/officeDocument/2006/relationships/image" Target="../media/image12.png"/><Relationship Id="rId7" Type="http://schemas.openxmlformats.org/officeDocument/2006/relationships/image" Target="../media/image16.jpe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jpeg"/><Relationship Id="rId4" Type="http://schemas.openxmlformats.org/officeDocument/2006/relationships/image" Target="../media/image13.jpeg"/><Relationship Id="rId9" Type="http://schemas.openxmlformats.org/officeDocument/2006/relationships/image" Target="../media/image18.jpeg"/></Relationships>
</file>

<file path=ppt/slides/_rels/slide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11.xml"/><Relationship Id="rId4" Type="http://schemas.openxmlformats.org/officeDocument/2006/relationships/image" Target="../media/image21.jpeg"/></Relationships>
</file>

<file path=ppt/slides/_rels/slide9.xml.rels><?xml version="1.0" encoding="UTF-8" standalone="yes"?>
<Relationships xmlns="http://schemas.openxmlformats.org/package/2006/relationships"><Relationship Id="rId3" Type="http://schemas.openxmlformats.org/officeDocument/2006/relationships/hyperlink" Target="https://www.doe.mass.edu/ele/resources/immigrant-refugee.html" TargetMode="External"/><Relationship Id="rId2" Type="http://schemas.openxmlformats.org/officeDocument/2006/relationships/image" Target="../media/image22.png"/><Relationship Id="rId1" Type="http://schemas.openxmlformats.org/officeDocument/2006/relationships/slideLayout" Target="../slideLayouts/slideLayout4.xml"/><Relationship Id="rId5" Type="http://schemas.openxmlformats.org/officeDocument/2006/relationships/image" Target="../media/image24.png"/><Relationship Id="rId4"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4B4766-0EE3-8028-2E23-5FACFF09600A}"/>
              </a:ext>
            </a:extLst>
          </p:cNvPr>
          <p:cNvSpPr>
            <a:spLocks noGrp="1"/>
          </p:cNvSpPr>
          <p:nvPr>
            <p:ph type="ctrTitle"/>
          </p:nvPr>
        </p:nvSpPr>
        <p:spPr>
          <a:xfrm>
            <a:off x="148465" y="2324905"/>
            <a:ext cx="11895070" cy="1928238"/>
          </a:xfrm>
        </p:spPr>
        <p:txBody>
          <a:bodyPr>
            <a:normAutofit fontScale="90000"/>
          </a:bodyPr>
          <a:lstStyle/>
          <a:p>
            <a:r>
              <a:rPr lang="en-US" b="1" dirty="0"/>
              <a:t>Rising Numbers, Unmet Needs:</a:t>
            </a:r>
            <a:br>
              <a:rPr lang="en-US" b="1" dirty="0"/>
            </a:br>
            <a:r>
              <a:rPr lang="en-US" sz="4900" b="1" dirty="0"/>
              <a:t>Immigrant Newcomers in </a:t>
            </a:r>
            <a:br>
              <a:rPr lang="en-US" sz="4900" b="1" dirty="0"/>
            </a:br>
            <a:r>
              <a:rPr lang="en-US" sz="4900" b="1" dirty="0"/>
              <a:t>Massachusetts High Schools</a:t>
            </a:r>
            <a:br>
              <a:rPr lang="en-US" sz="4900" b="1" dirty="0"/>
            </a:br>
            <a:br>
              <a:rPr lang="en-US" sz="3600" b="1" dirty="0"/>
            </a:br>
            <a:r>
              <a:rPr lang="en-US" sz="3100" b="1" i="1" dirty="0"/>
              <a:t>A research partnership between DESE and the       </a:t>
            </a:r>
            <a:br>
              <a:rPr lang="en-US" sz="3100" b="1" i="1" dirty="0"/>
            </a:br>
            <a:r>
              <a:rPr lang="en-US" sz="3100" b="1" i="1" dirty="0"/>
              <a:t>Annenberg Institute at Brown University</a:t>
            </a:r>
            <a:endParaRPr lang="en-US" b="1" dirty="0"/>
          </a:p>
        </p:txBody>
      </p:sp>
      <p:sp>
        <p:nvSpPr>
          <p:cNvPr id="3" name="Subtitle 2">
            <a:extLst>
              <a:ext uri="{FF2B5EF4-FFF2-40B4-BE49-F238E27FC236}">
                <a16:creationId xmlns:a16="http://schemas.microsoft.com/office/drawing/2014/main" id="{451FB839-A537-685A-EE8C-AF8C11F1A27D}"/>
              </a:ext>
            </a:extLst>
          </p:cNvPr>
          <p:cNvSpPr>
            <a:spLocks noGrp="1"/>
          </p:cNvSpPr>
          <p:nvPr>
            <p:ph type="subTitle" idx="1"/>
          </p:nvPr>
        </p:nvSpPr>
        <p:spPr>
          <a:xfrm>
            <a:off x="505838" y="5953125"/>
            <a:ext cx="6770451" cy="904874"/>
          </a:xfrm>
        </p:spPr>
        <p:txBody>
          <a:bodyPr vert="horz" lIns="91440" tIns="45720" rIns="91440" bIns="45720" rtlCol="0" anchor="t">
            <a:normAutofit/>
          </a:bodyPr>
          <a:lstStyle/>
          <a:p>
            <a:r>
              <a:rPr lang="en-US" b="1" dirty="0">
                <a:latin typeface="Arial"/>
                <a:cs typeface="Arial"/>
              </a:rPr>
              <a:t>May 13, 2024</a:t>
            </a:r>
            <a:endParaRPr lang="en-US" dirty="0"/>
          </a:p>
        </p:txBody>
      </p:sp>
    </p:spTree>
    <p:extLst>
      <p:ext uri="{BB962C8B-B14F-4D97-AF65-F5344CB8AC3E}">
        <p14:creationId xmlns:p14="http://schemas.microsoft.com/office/powerpoint/2010/main" val="34720570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6EF12CB-D449-FFDC-158D-FD7B979A0816}"/>
              </a:ext>
            </a:extLst>
          </p:cNvPr>
          <p:cNvSpPr>
            <a:spLocks noGrp="1"/>
          </p:cNvSpPr>
          <p:nvPr>
            <p:ph type="title"/>
          </p:nvPr>
        </p:nvSpPr>
        <p:spPr>
          <a:xfrm>
            <a:off x="838200" y="365126"/>
            <a:ext cx="10515600" cy="1042852"/>
          </a:xfrm>
        </p:spPr>
        <p:txBody>
          <a:bodyPr anchor="ctr">
            <a:normAutofit/>
          </a:bodyPr>
          <a:lstStyle/>
          <a:p>
            <a:r>
              <a:rPr lang="en-US" dirty="0"/>
              <a:t>DESE Supports</a:t>
            </a:r>
          </a:p>
        </p:txBody>
      </p:sp>
      <p:graphicFrame>
        <p:nvGraphicFramePr>
          <p:cNvPr id="4" name="Content Placeholder 3" descr="Pryramid with three tiers with text in each tier">
            <a:extLst>
              <a:ext uri="{FF2B5EF4-FFF2-40B4-BE49-F238E27FC236}">
                <a16:creationId xmlns:a16="http://schemas.microsoft.com/office/drawing/2014/main" id="{F6444A3C-F637-98A7-CE3A-C11BA42D1BA4}"/>
              </a:ext>
            </a:extLst>
          </p:cNvPr>
          <p:cNvGraphicFramePr>
            <a:graphicFrameLocks noGrp="1"/>
          </p:cNvGraphicFramePr>
          <p:nvPr>
            <p:ph idx="1"/>
            <p:extLst>
              <p:ext uri="{D42A27DB-BD31-4B8C-83A1-F6EECF244321}">
                <p14:modId xmlns:p14="http://schemas.microsoft.com/office/powerpoint/2010/main" val="1725131643"/>
              </p:ext>
            </p:extLst>
          </p:nvPr>
        </p:nvGraphicFramePr>
        <p:xfrm>
          <a:off x="838200" y="2087563"/>
          <a:ext cx="10515600" cy="40513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0569972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FCE3-1221-C3AC-9E01-3A6E05783ED3}"/>
              </a:ext>
            </a:extLst>
          </p:cNvPr>
          <p:cNvSpPr>
            <a:spLocks noGrp="1"/>
          </p:cNvSpPr>
          <p:nvPr>
            <p:ph type="title"/>
          </p:nvPr>
        </p:nvSpPr>
        <p:spPr>
          <a:xfrm>
            <a:off x="838200" y="365125"/>
            <a:ext cx="10515600" cy="1325563"/>
          </a:xfrm>
        </p:spPr>
        <p:txBody>
          <a:bodyPr/>
          <a:lstStyle/>
          <a:p>
            <a:r>
              <a:rPr lang="en-US" dirty="0">
                <a:latin typeface="Minion Pro" panose="02040503050306020203" charset="0"/>
              </a:rPr>
              <a:t>Defining Newcomers</a:t>
            </a:r>
          </a:p>
        </p:txBody>
      </p:sp>
      <p:sp>
        <p:nvSpPr>
          <p:cNvPr id="5" name="Date Placeholder 4">
            <a:extLst>
              <a:ext uri="{FF2B5EF4-FFF2-40B4-BE49-F238E27FC236}">
                <a16:creationId xmlns:a16="http://schemas.microsoft.com/office/drawing/2014/main" id="{C9565704-D51B-7A0D-A416-4EB681FA56E5}"/>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1B32E-D21D-954A-8D78-52A0CDB870D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6" name="Footer Placeholder 5">
            <a:extLst>
              <a:ext uri="{FF2B5EF4-FFF2-40B4-BE49-F238E27FC236}">
                <a16:creationId xmlns:a16="http://schemas.microsoft.com/office/drawing/2014/main" id="{66658FE6-3E57-DFAD-5E22-C7B3FF2D0DB2}"/>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7" name="Slide Number Placeholder 6">
            <a:extLst>
              <a:ext uri="{FF2B5EF4-FFF2-40B4-BE49-F238E27FC236}">
                <a16:creationId xmlns:a16="http://schemas.microsoft.com/office/drawing/2014/main" id="{56AB5DE0-3D4C-2F36-0EEE-02F20E2F6814}"/>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10" name="Content Placeholder 2">
            <a:extLst>
              <a:ext uri="{FF2B5EF4-FFF2-40B4-BE49-F238E27FC236}">
                <a16:creationId xmlns:a16="http://schemas.microsoft.com/office/drawing/2014/main" id="{D12E4366-0A2E-4940-86BF-6D093D01CECB}"/>
              </a:ext>
            </a:extLst>
          </p:cNvPr>
          <p:cNvSpPr>
            <a:spLocks noGrp="1"/>
          </p:cNvSpPr>
          <p:nvPr>
            <p:ph idx="1"/>
          </p:nvPr>
        </p:nvSpPr>
        <p:spPr>
          <a:xfrm>
            <a:off x="500270" y="1540565"/>
            <a:ext cx="11108634" cy="4351338"/>
          </a:xfrm>
        </p:spPr>
        <p:txBody>
          <a:bodyPr>
            <a:normAutofit/>
          </a:bodyPr>
          <a:lstStyle/>
          <a:p>
            <a:pPr lvl="1">
              <a:lnSpc>
                <a:spcPct val="100000"/>
              </a:lnSpc>
              <a:spcBef>
                <a:spcPts val="1100"/>
              </a:spcBef>
            </a:pPr>
            <a:r>
              <a:rPr lang="en-US" sz="2800" dirty="0">
                <a:latin typeface="Minion Pro" panose="02040503050306020203" charset="0"/>
              </a:rPr>
              <a:t>English learners (ELs) in their </a:t>
            </a:r>
            <a:r>
              <a:rPr lang="en-US" sz="2800" b="1" dirty="0">
                <a:latin typeface="Minion Pro" panose="02040503050306020203" charset="0"/>
              </a:rPr>
              <a:t>first 12 months of schooling in the U.S. </a:t>
            </a:r>
            <a:r>
              <a:rPr lang="en-US" sz="2800" dirty="0">
                <a:latin typeface="Minion Pro" panose="02040503050306020203" charset="0"/>
              </a:rPr>
              <a:t>who entered a Massachusetts public school in the 2007-08 school year (hereafter, 2008) or later</a:t>
            </a:r>
          </a:p>
          <a:p>
            <a:pPr lvl="1">
              <a:lnSpc>
                <a:spcPct val="100000"/>
              </a:lnSpc>
              <a:spcBef>
                <a:spcPts val="1100"/>
              </a:spcBef>
            </a:pPr>
            <a:r>
              <a:rPr lang="en-US" sz="2800" dirty="0">
                <a:latin typeface="Minion Pro" panose="02040503050306020203" charset="0"/>
              </a:rPr>
              <a:t>This report:</a:t>
            </a:r>
          </a:p>
          <a:p>
            <a:pPr lvl="2">
              <a:lnSpc>
                <a:spcPct val="100000"/>
              </a:lnSpc>
              <a:spcBef>
                <a:spcPts val="1100"/>
              </a:spcBef>
            </a:pPr>
            <a:r>
              <a:rPr lang="en-US" sz="2800" dirty="0">
                <a:latin typeface="Minion Pro" panose="02040503050306020203" charset="0"/>
              </a:rPr>
              <a:t>Newcomers </a:t>
            </a:r>
            <a:r>
              <a:rPr lang="en-US" sz="2800" b="1" dirty="0">
                <a:latin typeface="Minion Pro" panose="02040503050306020203" charset="0"/>
              </a:rPr>
              <a:t>entering grades 9-12 </a:t>
            </a:r>
          </a:p>
          <a:p>
            <a:pPr lvl="2">
              <a:lnSpc>
                <a:spcPct val="100000"/>
              </a:lnSpc>
              <a:spcBef>
                <a:spcPts val="1100"/>
              </a:spcBef>
            </a:pPr>
            <a:r>
              <a:rPr lang="en-US" sz="2800" dirty="0">
                <a:latin typeface="Minion Pro" panose="02040503050306020203" charset="0"/>
              </a:rPr>
              <a:t>Newcomers 18 years of age or younger on September 1 of their entry year</a:t>
            </a:r>
          </a:p>
        </p:txBody>
      </p:sp>
      <p:sp>
        <p:nvSpPr>
          <p:cNvPr id="3" name="TextBox 2">
            <a:extLst>
              <a:ext uri="{FF2B5EF4-FFF2-40B4-BE49-F238E27FC236}">
                <a16:creationId xmlns:a16="http://schemas.microsoft.com/office/drawing/2014/main" id="{CCD21B78-8E2A-F349-A5BE-524D78C2766F}"/>
              </a:ext>
            </a:extLst>
          </p:cNvPr>
          <p:cNvSpPr txBox="1"/>
          <p:nvPr/>
        </p:nvSpPr>
        <p:spPr>
          <a:xfrm>
            <a:off x="1463040" y="5283145"/>
            <a:ext cx="9539226" cy="830997"/>
          </a:xfrm>
          <a:prstGeom prst="rect">
            <a:avLst/>
          </a:prstGeom>
          <a:solidFill>
            <a:schemeClr val="accent3">
              <a:lumMod val="20000"/>
              <a:lumOff val="80000"/>
            </a:schemeClr>
          </a:solidFill>
          <a:ln>
            <a:solidFill>
              <a:schemeClr val="accent1">
                <a:shade val="15000"/>
              </a:schemeClr>
            </a:solid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The research reported here was supported by the Institute of Education Sciences, U.S. Department of Education, through Grant R305H190035 to Brown University. The opinions expressed are those of the authors and do not represent views of the Institute or the U.S. Department of Education.</a:t>
            </a:r>
          </a:p>
        </p:txBody>
      </p:sp>
    </p:spTree>
    <p:extLst>
      <p:ext uri="{BB962C8B-B14F-4D97-AF65-F5344CB8AC3E}">
        <p14:creationId xmlns:p14="http://schemas.microsoft.com/office/powerpoint/2010/main" val="3339062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C9565704-D51B-7A0D-A416-4EB681FA56E5}"/>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1B32E-D21D-954A-8D78-52A0CDB870D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6" name="Footer Placeholder 5">
            <a:extLst>
              <a:ext uri="{FF2B5EF4-FFF2-40B4-BE49-F238E27FC236}">
                <a16:creationId xmlns:a16="http://schemas.microsoft.com/office/drawing/2014/main" id="{66658FE6-3E57-DFAD-5E22-C7B3FF2D0DB2}"/>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7" name="Slide Number Placeholder 6">
            <a:extLst>
              <a:ext uri="{FF2B5EF4-FFF2-40B4-BE49-F238E27FC236}">
                <a16:creationId xmlns:a16="http://schemas.microsoft.com/office/drawing/2014/main" id="{56AB5DE0-3D4C-2F36-0EEE-02F20E2F6814}"/>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10" name="Content Placeholder 2">
            <a:extLst>
              <a:ext uri="{FF2B5EF4-FFF2-40B4-BE49-F238E27FC236}">
                <a16:creationId xmlns:a16="http://schemas.microsoft.com/office/drawing/2014/main" id="{D12E4366-0A2E-4940-86BF-6D093D01CECB}"/>
              </a:ext>
            </a:extLst>
          </p:cNvPr>
          <p:cNvSpPr>
            <a:spLocks noGrp="1"/>
          </p:cNvSpPr>
          <p:nvPr>
            <p:ph idx="1"/>
          </p:nvPr>
        </p:nvSpPr>
        <p:spPr>
          <a:xfrm>
            <a:off x="500270" y="1032095"/>
            <a:ext cx="11108634" cy="4859808"/>
          </a:xfrm>
        </p:spPr>
        <p:txBody>
          <a:bodyPr>
            <a:normAutofit fontScale="92500" lnSpcReduction="10000"/>
          </a:bodyPr>
          <a:lstStyle/>
          <a:p>
            <a:pPr marL="457200" lvl="1" indent="0">
              <a:lnSpc>
                <a:spcPct val="110000"/>
              </a:lnSpc>
              <a:buNone/>
            </a:pPr>
            <a:r>
              <a:rPr lang="en-US" kern="100" dirty="0">
                <a:ea typeface="Calibri" panose="020F0502020204030204" pitchFamily="34" charset="0"/>
              </a:rPr>
              <a:t>“One of the questions we ask them on the Needs Assessment Form is ‘Why do you want to go to school?’ Most of them say, ‘I want to learn English. I want to participate in sports. I want to go to college. I have never been able to go to school. I am really excited.’ They believe they are going to school to learn English.” </a:t>
            </a:r>
          </a:p>
          <a:p>
            <a:pPr marL="457200" lvl="1" indent="0">
              <a:lnSpc>
                <a:spcPct val="110000"/>
              </a:lnSpc>
              <a:buNone/>
            </a:pPr>
            <a:endParaRPr lang="en-US" kern="100" dirty="0">
              <a:ea typeface="Calibri" panose="020F0502020204030204" pitchFamily="34" charset="0"/>
            </a:endParaRPr>
          </a:p>
          <a:p>
            <a:pPr marL="457200" lvl="1" indent="0">
              <a:lnSpc>
                <a:spcPct val="110000"/>
              </a:lnSpc>
              <a:buNone/>
            </a:pPr>
            <a:r>
              <a:rPr lang="en-US" kern="100" dirty="0">
                <a:ea typeface="Calibri" panose="020F0502020204030204" pitchFamily="34" charset="0"/>
              </a:rPr>
              <a:t>“[Our staff] want to make them feel welcome, because they usually come very afraid, and scared, and lost, and confused. The first thing is ‘You’re welcome here, you’re not alone.’ We want to explain how school works here. It’s very different from other countries. The calendar is different, uniform, lunches, transportation -- everything is different. For them it’s like a whole new world.” </a:t>
            </a:r>
          </a:p>
          <a:p>
            <a:pPr marL="457200" lvl="1" indent="0">
              <a:buNone/>
            </a:pPr>
            <a:r>
              <a:rPr lang="en-US" kern="100" dirty="0">
                <a:ea typeface="Calibri" panose="020F0502020204030204" pitchFamily="34" charset="0"/>
              </a:rPr>
              <a:t>							Ivette Martinez</a:t>
            </a:r>
          </a:p>
          <a:p>
            <a:pPr marL="457200" lvl="1" indent="0">
              <a:buNone/>
            </a:pPr>
            <a:r>
              <a:rPr lang="en-US" kern="100" dirty="0">
                <a:ea typeface="Calibri" panose="020F0502020204030204" pitchFamily="34" charset="0"/>
              </a:rPr>
              <a:t>							Welcome Center Director</a:t>
            </a:r>
          </a:p>
          <a:p>
            <a:pPr marL="457200" lvl="1" indent="0">
              <a:buNone/>
            </a:pPr>
            <a:r>
              <a:rPr lang="en-US" kern="100" dirty="0">
                <a:ea typeface="Calibri" panose="020F0502020204030204" pitchFamily="34" charset="0"/>
              </a:rPr>
              <a:t>							Lynn Public Schools</a:t>
            </a:r>
            <a:r>
              <a:rPr lang="en-US" dirty="0"/>
              <a:t> </a:t>
            </a:r>
            <a:r>
              <a:rPr lang="en-US" dirty="0" err="1"/>
              <a:t>Im</a:t>
            </a:r>
            <a:endParaRPr lang="en-US" dirty="0"/>
          </a:p>
        </p:txBody>
      </p:sp>
      <p:sp>
        <p:nvSpPr>
          <p:cNvPr id="2" name="Title 1">
            <a:extLst>
              <a:ext uri="{FF2B5EF4-FFF2-40B4-BE49-F238E27FC236}">
                <a16:creationId xmlns:a16="http://schemas.microsoft.com/office/drawing/2014/main" id="{04C0D17F-EBA9-C72B-1E72-9A5605DBB9C0}"/>
              </a:ext>
            </a:extLst>
          </p:cNvPr>
          <p:cNvSpPr>
            <a:spLocks noGrp="1"/>
          </p:cNvSpPr>
          <p:nvPr>
            <p:ph type="title"/>
          </p:nvPr>
        </p:nvSpPr>
        <p:spPr/>
        <p:txBody>
          <a:bodyPr>
            <a:normAutofit/>
          </a:bodyPr>
          <a:lstStyle/>
          <a:p>
            <a:r>
              <a:rPr lang="en-US" sz="100" dirty="0"/>
              <a:t> … </a:t>
            </a:r>
          </a:p>
        </p:txBody>
      </p:sp>
    </p:spTree>
    <p:extLst>
      <p:ext uri="{BB962C8B-B14F-4D97-AF65-F5344CB8AC3E}">
        <p14:creationId xmlns:p14="http://schemas.microsoft.com/office/powerpoint/2010/main" val="2106621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E6FCE3-1221-C3AC-9E01-3A6E05783ED3}"/>
              </a:ext>
            </a:extLst>
          </p:cNvPr>
          <p:cNvSpPr>
            <a:spLocks noGrp="1"/>
          </p:cNvSpPr>
          <p:nvPr>
            <p:ph type="title"/>
          </p:nvPr>
        </p:nvSpPr>
        <p:spPr>
          <a:xfrm>
            <a:off x="838200" y="365125"/>
            <a:ext cx="10515600" cy="1325563"/>
          </a:xfrm>
        </p:spPr>
        <p:txBody>
          <a:bodyPr/>
          <a:lstStyle/>
          <a:p>
            <a:r>
              <a:rPr lang="en-US" dirty="0">
                <a:latin typeface="Minion Pro" panose="02040503050306020203" charset="0"/>
              </a:rPr>
              <a:t>We Highlight Six Key Findings</a:t>
            </a:r>
          </a:p>
        </p:txBody>
      </p:sp>
      <p:sp>
        <p:nvSpPr>
          <p:cNvPr id="3" name="Content Placeholder 2">
            <a:extLst>
              <a:ext uri="{FF2B5EF4-FFF2-40B4-BE49-F238E27FC236}">
                <a16:creationId xmlns:a16="http://schemas.microsoft.com/office/drawing/2014/main" id="{73C8AB2C-0596-7A60-3F60-E23FB2935B81}"/>
              </a:ext>
            </a:extLst>
          </p:cNvPr>
          <p:cNvSpPr>
            <a:spLocks noGrp="1"/>
          </p:cNvSpPr>
          <p:nvPr>
            <p:ph idx="1"/>
          </p:nvPr>
        </p:nvSpPr>
        <p:spPr>
          <a:xfrm>
            <a:off x="838200" y="1825625"/>
            <a:ext cx="10515600" cy="4428030"/>
          </a:xfrm>
        </p:spPr>
        <p:txBody>
          <a:bodyPr numCol="2" spcCol="457200">
            <a:noAutofit/>
          </a:bodyPr>
          <a:lstStyle/>
          <a:p>
            <a:r>
              <a:rPr lang="en-US" sz="2400" dirty="0"/>
              <a:t>Over the past 15 years, the number of newcomers has nearly tripled and the population has changed dramatically.</a:t>
            </a:r>
          </a:p>
          <a:p>
            <a:r>
              <a:rPr lang="en-US" sz="2400" dirty="0"/>
              <a:t>More districts are serving newcomers, but newcomers are concentrated in relatively few schools.</a:t>
            </a:r>
          </a:p>
          <a:p>
            <a:r>
              <a:rPr lang="en-US" sz="2400" dirty="0"/>
              <a:t>The profiles of newcomers differ dramatically across districts.</a:t>
            </a:r>
          </a:p>
          <a:p>
            <a:endParaRPr lang="en-US" sz="2400" dirty="0"/>
          </a:p>
          <a:p>
            <a:endParaRPr lang="en-US" sz="2400" dirty="0"/>
          </a:p>
          <a:p>
            <a:endParaRPr lang="en-US" sz="2400" dirty="0"/>
          </a:p>
          <a:p>
            <a:r>
              <a:rPr lang="en-US" sz="2400" dirty="0"/>
              <a:t>Most newcomers are not meeting growth targets for English language proficiency.</a:t>
            </a:r>
          </a:p>
          <a:p>
            <a:r>
              <a:rPr lang="en-US" sz="2400" dirty="0"/>
              <a:t>The Commonwealth’s competency determination (CD) policy disproportionately affects newcomers.</a:t>
            </a:r>
          </a:p>
          <a:p>
            <a:r>
              <a:rPr lang="en-US" sz="2400" dirty="0"/>
              <a:t>High-school completion and college enrollment rates for newcomers are relatively low.</a:t>
            </a:r>
          </a:p>
          <a:p>
            <a:endParaRPr lang="en-US" sz="2400" dirty="0"/>
          </a:p>
          <a:p>
            <a:endParaRPr lang="en-US" sz="2400" dirty="0"/>
          </a:p>
        </p:txBody>
      </p:sp>
      <p:sp>
        <p:nvSpPr>
          <p:cNvPr id="5" name="Date Placeholder 4">
            <a:extLst>
              <a:ext uri="{FF2B5EF4-FFF2-40B4-BE49-F238E27FC236}">
                <a16:creationId xmlns:a16="http://schemas.microsoft.com/office/drawing/2014/main" id="{C9565704-D51B-7A0D-A416-4EB681FA56E5}"/>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AE1B32E-D21D-954A-8D78-52A0CDB870D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6" name="Footer Placeholder 5">
            <a:extLst>
              <a:ext uri="{FF2B5EF4-FFF2-40B4-BE49-F238E27FC236}">
                <a16:creationId xmlns:a16="http://schemas.microsoft.com/office/drawing/2014/main" id="{66658FE6-3E57-DFAD-5E22-C7B3FF2D0DB2}"/>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7" name="Slide Number Placeholder 6">
            <a:extLst>
              <a:ext uri="{FF2B5EF4-FFF2-40B4-BE49-F238E27FC236}">
                <a16:creationId xmlns:a16="http://schemas.microsoft.com/office/drawing/2014/main" id="{56AB5DE0-3D4C-2F36-0EEE-02F20E2F6814}"/>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Tree>
    <p:extLst>
      <p:ext uri="{BB962C8B-B14F-4D97-AF65-F5344CB8AC3E}">
        <p14:creationId xmlns:p14="http://schemas.microsoft.com/office/powerpoint/2010/main" val="397119938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273B6E9-14BB-4CDD-86B0-9DBC3A6C2A99}"/>
              </a:ext>
            </a:extLst>
          </p:cNvPr>
          <p:cNvSpPr>
            <a:spLocks noGrp="1"/>
          </p:cNvSpPr>
          <p:nvPr>
            <p:ph type="title"/>
          </p:nvPr>
        </p:nvSpPr>
        <p:spPr>
          <a:xfrm>
            <a:off x="838200" y="2002631"/>
            <a:ext cx="10515600" cy="2852737"/>
          </a:xfrm>
        </p:spPr>
        <p:txBody>
          <a:bodyPr/>
          <a:lstStyle/>
          <a:p>
            <a:pPr algn="ctr"/>
            <a:r>
              <a:rPr lang="en-US" dirty="0">
                <a:latin typeface="Minion Pro" panose="02040503050306020203" charset="0"/>
              </a:rPr>
              <a:t>Newcomer Demographics</a:t>
            </a:r>
          </a:p>
        </p:txBody>
      </p:sp>
    </p:spTree>
    <p:extLst>
      <p:ext uri="{BB962C8B-B14F-4D97-AF65-F5344CB8AC3E}">
        <p14:creationId xmlns:p14="http://schemas.microsoft.com/office/powerpoint/2010/main" val="11565552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3C0C21C5-664D-0C28-6A21-3D00A8AA8A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F3DD89-D0EC-464E-BBE2-3802AC32132B}"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3" name="Footer Placeholder 2">
            <a:extLst>
              <a:ext uri="{FF2B5EF4-FFF2-40B4-BE49-F238E27FC236}">
                <a16:creationId xmlns:a16="http://schemas.microsoft.com/office/drawing/2014/main" id="{A587B5DE-32C8-7AB6-D38E-11C7C91661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4" name="Slide Number Placeholder 3">
            <a:extLst>
              <a:ext uri="{FF2B5EF4-FFF2-40B4-BE49-F238E27FC236}">
                <a16:creationId xmlns:a16="http://schemas.microsoft.com/office/drawing/2014/main" id="{37AC7E08-8031-77D3-D459-E33662C31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10" name="Title 1">
            <a:extLst>
              <a:ext uri="{FF2B5EF4-FFF2-40B4-BE49-F238E27FC236}">
                <a16:creationId xmlns:a16="http://schemas.microsoft.com/office/drawing/2014/main" id="{527D2A0F-4C1B-4F07-88BD-31A9C2905C3C}"/>
              </a:ext>
            </a:extLst>
          </p:cNvPr>
          <p:cNvSpPr txBox="1">
            <a:spLocks/>
          </p:cNvSpPr>
          <p:nvPr/>
        </p:nvSpPr>
        <p:spPr>
          <a:xfrm>
            <a:off x="7517056" y="1594759"/>
            <a:ext cx="4323755" cy="4156619"/>
          </a:xfrm>
          <a:prstGeom prst="rect">
            <a:avLst/>
          </a:prstGeom>
        </p:spPr>
        <p:txBody>
          <a:bodyPr/>
          <a:lstStyle>
            <a:lvl1pPr algn="l" defTabSz="914400" rtl="0" eaLnBrk="1" latinLnBrk="0" hangingPunct="1">
              <a:lnSpc>
                <a:spcPct val="90000"/>
              </a:lnSpc>
              <a:spcBef>
                <a:spcPct val="0"/>
              </a:spcBef>
              <a:buNone/>
              <a:defRPr sz="4000" b="0" kern="1200">
                <a:solidFill>
                  <a:srgbClr val="C004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charset="0"/>
              </a:rPr>
              <a:t>Just over 13% were enrolled in the Boston Public Schools in 2023, compared to 20% in 2008.</a:t>
            </a:r>
          </a:p>
          <a:p>
            <a:pPr marL="0" marR="0" lvl="0" indent="0" algn="l" defTabSz="914400" rtl="0" eaLnBrk="1" fontAlgn="auto" latinLnBrk="0" hangingPunct="1">
              <a:lnSpc>
                <a:spcPct val="10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ED7D31"/>
              </a:solidFill>
              <a:effectLst/>
              <a:uLnTx/>
              <a:uFillTx/>
              <a:latin typeface="Minion Pro" panose="02040503050306020203" charset="0"/>
            </a:endParaRP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charset="0"/>
              </a:rPr>
              <a:t>Given the rise in migrant families entering the Commonwealth during the summer of 2023, patterns of newcomer enrollment are likely to remain dynamic for some time. </a:t>
            </a:r>
          </a:p>
        </p:txBody>
      </p:sp>
      <p:grpSp>
        <p:nvGrpSpPr>
          <p:cNvPr id="11" name="Group 10" descr="Bar graph showing Total Number of Newcomers, Overall and by District Type of First High School Enrollment,  2008 to 2022">
            <a:extLst>
              <a:ext uri="{FF2B5EF4-FFF2-40B4-BE49-F238E27FC236}">
                <a16:creationId xmlns:a16="http://schemas.microsoft.com/office/drawing/2014/main" id="{CF6A4202-6203-4DDD-8A4F-18A711108F78}"/>
              </a:ext>
            </a:extLst>
          </p:cNvPr>
          <p:cNvGrpSpPr/>
          <p:nvPr/>
        </p:nvGrpSpPr>
        <p:grpSpPr>
          <a:xfrm>
            <a:off x="-480192" y="1532736"/>
            <a:ext cx="8474403" cy="4280667"/>
            <a:chOff x="1444860" y="882539"/>
            <a:chExt cx="9302280" cy="4280667"/>
          </a:xfrm>
        </p:grpSpPr>
        <p:pic>
          <p:nvPicPr>
            <p:cNvPr id="12" name="Picture 11" descr="A screenshot of a graph&#10;&#10;Description automatically generated">
              <a:extLst>
                <a:ext uri="{FF2B5EF4-FFF2-40B4-BE49-F238E27FC236}">
                  <a16:creationId xmlns:a16="http://schemas.microsoft.com/office/drawing/2014/main" id="{7FA8B7B2-66EA-4428-8DA7-5F5A2CDF334A}"/>
                </a:ext>
              </a:extLst>
            </p:cNvPr>
            <p:cNvPicPr>
              <a:picLocks noChangeAspect="1"/>
            </p:cNvPicPr>
            <p:nvPr/>
          </p:nvPicPr>
          <p:blipFill rotWithShape="1">
            <a:blip r:embed="rId3"/>
            <a:srcRect t="8062" b="56380"/>
            <a:stretch/>
          </p:blipFill>
          <p:spPr>
            <a:xfrm>
              <a:off x="1444860" y="882539"/>
              <a:ext cx="9302280" cy="4280667"/>
            </a:xfrm>
            <a:prstGeom prst="rect">
              <a:avLst/>
            </a:prstGeom>
          </p:spPr>
        </p:pic>
        <p:grpSp>
          <p:nvGrpSpPr>
            <p:cNvPr id="13" name="Group 12">
              <a:extLst>
                <a:ext uri="{FF2B5EF4-FFF2-40B4-BE49-F238E27FC236}">
                  <a16:creationId xmlns:a16="http://schemas.microsoft.com/office/drawing/2014/main" id="{E35EC10B-6E1C-4AEB-9F53-98F1DBEBDA67}"/>
                </a:ext>
              </a:extLst>
            </p:cNvPr>
            <p:cNvGrpSpPr/>
            <p:nvPr/>
          </p:nvGrpSpPr>
          <p:grpSpPr>
            <a:xfrm>
              <a:off x="9457657" y="882539"/>
              <a:ext cx="454121" cy="3416808"/>
              <a:chOff x="9457657" y="882539"/>
              <a:chExt cx="454121" cy="3416808"/>
            </a:xfrm>
          </p:grpSpPr>
          <p:pic>
            <p:nvPicPr>
              <p:cNvPr id="14" name="Picture 13" descr="A screenshot of a graph&#10;&#10;Description automatically generated">
                <a:extLst>
                  <a:ext uri="{FF2B5EF4-FFF2-40B4-BE49-F238E27FC236}">
                    <a16:creationId xmlns:a16="http://schemas.microsoft.com/office/drawing/2014/main" id="{0CB68139-B12C-4F54-8A91-76A8356FFFB4}"/>
                  </a:ext>
                </a:extLst>
              </p:cNvPr>
              <p:cNvPicPr>
                <a:picLocks noChangeAspect="1"/>
              </p:cNvPicPr>
              <p:nvPr/>
            </p:nvPicPr>
            <p:blipFill rotWithShape="1">
              <a:blip r:embed="rId3"/>
              <a:srcRect l="82126" t="8062" r="16238" b="65247"/>
              <a:stretch/>
            </p:blipFill>
            <p:spPr>
              <a:xfrm>
                <a:off x="9457657" y="882539"/>
                <a:ext cx="441993" cy="3213212"/>
              </a:xfrm>
              <a:prstGeom prst="rect">
                <a:avLst/>
              </a:prstGeom>
            </p:spPr>
          </p:pic>
          <p:grpSp>
            <p:nvGrpSpPr>
              <p:cNvPr id="15" name="Group 14">
                <a:extLst>
                  <a:ext uri="{FF2B5EF4-FFF2-40B4-BE49-F238E27FC236}">
                    <a16:creationId xmlns:a16="http://schemas.microsoft.com/office/drawing/2014/main" id="{2DE188A0-ECBF-4226-B652-3188B515C669}"/>
                  </a:ext>
                </a:extLst>
              </p:cNvPr>
              <p:cNvGrpSpPr/>
              <p:nvPr/>
            </p:nvGrpSpPr>
            <p:grpSpPr>
              <a:xfrm>
                <a:off x="9457658" y="4127897"/>
                <a:ext cx="387224" cy="171450"/>
                <a:chOff x="9457658" y="4127897"/>
                <a:chExt cx="387224" cy="171450"/>
              </a:xfrm>
            </p:grpSpPr>
            <p:pic>
              <p:nvPicPr>
                <p:cNvPr id="19" name="Picture 18" descr="A screenshot of a graph&#10;&#10;Description automatically generated">
                  <a:extLst>
                    <a:ext uri="{FF2B5EF4-FFF2-40B4-BE49-F238E27FC236}">
                      <a16:creationId xmlns:a16="http://schemas.microsoft.com/office/drawing/2014/main" id="{B1B0B15B-588B-454B-8D9E-03FA1506769E}"/>
                    </a:ext>
                  </a:extLst>
                </p:cNvPr>
                <p:cNvPicPr>
                  <a:picLocks noChangeAspect="1"/>
                </p:cNvPicPr>
                <p:nvPr/>
              </p:nvPicPr>
              <p:blipFill rotWithShape="1">
                <a:blip r:embed="rId3"/>
                <a:srcRect l="45362" t="35002" r="53990" b="63575"/>
                <a:stretch/>
              </p:blipFill>
              <p:spPr>
                <a:xfrm>
                  <a:off x="9784556" y="4127897"/>
                  <a:ext cx="60326" cy="171450"/>
                </a:xfrm>
                <a:prstGeom prst="rect">
                  <a:avLst/>
                </a:prstGeom>
              </p:spPr>
            </p:pic>
            <p:pic>
              <p:nvPicPr>
                <p:cNvPr id="20" name="Picture 19" descr="A screenshot of a graph&#10;&#10;Description automatically generated">
                  <a:extLst>
                    <a:ext uri="{FF2B5EF4-FFF2-40B4-BE49-F238E27FC236}">
                      <a16:creationId xmlns:a16="http://schemas.microsoft.com/office/drawing/2014/main" id="{3F2AAA8C-3472-4125-BEE5-BC023638E1B8}"/>
                    </a:ext>
                  </a:extLst>
                </p:cNvPr>
                <p:cNvPicPr>
                  <a:picLocks noChangeAspect="1"/>
                </p:cNvPicPr>
                <p:nvPr/>
              </p:nvPicPr>
              <p:blipFill rotWithShape="1">
                <a:blip r:embed="rId3"/>
                <a:srcRect l="82126" t="35228" r="14359" b="63605"/>
                <a:stretch/>
              </p:blipFill>
              <p:spPr>
                <a:xfrm>
                  <a:off x="9457658" y="4152900"/>
                  <a:ext cx="326898" cy="140494"/>
                </a:xfrm>
                <a:prstGeom prst="rect">
                  <a:avLst/>
                </a:prstGeom>
              </p:spPr>
            </p:pic>
          </p:grpSp>
          <p:pic>
            <p:nvPicPr>
              <p:cNvPr id="16" name="Picture 15" descr="A screenshot of a graph&#10;&#10;Description automatically generated">
                <a:extLst>
                  <a:ext uri="{FF2B5EF4-FFF2-40B4-BE49-F238E27FC236}">
                    <a16:creationId xmlns:a16="http://schemas.microsoft.com/office/drawing/2014/main" id="{E51D478D-48C4-4651-8A2C-1985FF4F54BD}"/>
                  </a:ext>
                </a:extLst>
              </p:cNvPr>
              <p:cNvPicPr>
                <a:picLocks noChangeAspect="1"/>
              </p:cNvPicPr>
              <p:nvPr/>
            </p:nvPicPr>
            <p:blipFill rotWithShape="1">
              <a:blip r:embed="rId3"/>
              <a:srcRect l="82126" t="21197" r="13191" b="65247"/>
              <a:stretch/>
            </p:blipFill>
            <p:spPr>
              <a:xfrm>
                <a:off x="9476136" y="2463800"/>
                <a:ext cx="435642" cy="1631950"/>
              </a:xfrm>
              <a:prstGeom prst="rect">
                <a:avLst/>
              </a:prstGeom>
            </p:spPr>
          </p:pic>
          <p:pic>
            <p:nvPicPr>
              <p:cNvPr id="17" name="Picture 16" descr="A screenshot of a graph&#10;&#10;Description automatically generated">
                <a:extLst>
                  <a:ext uri="{FF2B5EF4-FFF2-40B4-BE49-F238E27FC236}">
                    <a16:creationId xmlns:a16="http://schemas.microsoft.com/office/drawing/2014/main" id="{2FAF5024-B7C4-4415-8750-A27DD0C133DD}"/>
                  </a:ext>
                </a:extLst>
              </p:cNvPr>
              <p:cNvPicPr>
                <a:picLocks noChangeAspect="1"/>
              </p:cNvPicPr>
              <p:nvPr/>
            </p:nvPicPr>
            <p:blipFill rotWithShape="1">
              <a:blip r:embed="rId3"/>
              <a:srcRect l="83757" t="13252" r="13786" b="82397"/>
              <a:stretch/>
            </p:blipFill>
            <p:spPr>
              <a:xfrm>
                <a:off x="9627519" y="1540670"/>
                <a:ext cx="228600" cy="562770"/>
              </a:xfrm>
              <a:prstGeom prst="rect">
                <a:avLst/>
              </a:prstGeom>
            </p:spPr>
          </p:pic>
          <p:pic>
            <p:nvPicPr>
              <p:cNvPr id="18" name="Picture 17" descr="A screenshot of a graph&#10;&#10;Description automatically generated">
                <a:extLst>
                  <a:ext uri="{FF2B5EF4-FFF2-40B4-BE49-F238E27FC236}">
                    <a16:creationId xmlns:a16="http://schemas.microsoft.com/office/drawing/2014/main" id="{BAE3586C-5AC9-445B-BD53-30860140DB1F}"/>
                  </a:ext>
                </a:extLst>
              </p:cNvPr>
              <p:cNvPicPr>
                <a:picLocks noChangeAspect="1"/>
              </p:cNvPicPr>
              <p:nvPr/>
            </p:nvPicPr>
            <p:blipFill rotWithShape="1">
              <a:blip r:embed="rId3"/>
              <a:srcRect l="61477" t="19452" r="36072" b="77581"/>
              <a:stretch/>
            </p:blipFill>
            <p:spPr>
              <a:xfrm>
                <a:off x="9628076" y="2100263"/>
                <a:ext cx="228043" cy="368300"/>
              </a:xfrm>
              <a:prstGeom prst="rect">
                <a:avLst/>
              </a:prstGeom>
            </p:spPr>
          </p:pic>
        </p:grpSp>
      </p:grpSp>
      <p:sp>
        <p:nvSpPr>
          <p:cNvPr id="21" name="Text Placeholder 5">
            <a:extLst>
              <a:ext uri="{FF2B5EF4-FFF2-40B4-BE49-F238E27FC236}">
                <a16:creationId xmlns:a16="http://schemas.microsoft.com/office/drawing/2014/main" id="{A0956327-801D-47DA-B294-69422D31C1C9}"/>
              </a:ext>
            </a:extLst>
          </p:cNvPr>
          <p:cNvSpPr>
            <a:spLocks noGrp="1"/>
          </p:cNvSpPr>
          <p:nvPr>
            <p:ph type="body" idx="1"/>
          </p:nvPr>
        </p:nvSpPr>
        <p:spPr>
          <a:xfrm>
            <a:off x="838199" y="5697645"/>
            <a:ext cx="8877531" cy="476118"/>
          </a:xfrm>
        </p:spPr>
        <p:txBody>
          <a:bodyPr>
            <a:noAutofit/>
          </a:bodyPr>
          <a:lstStyle/>
          <a:p>
            <a:r>
              <a:rPr lang="en-US" sz="1400" b="1" dirty="0">
                <a:effectLst/>
                <a:latin typeface="Metropolis" pitchFamily="2" charset="77"/>
              </a:rPr>
              <a:t>Total Number of Newcomers, Overall and by District Type of First High School Enrollment,  2008 to 2022</a:t>
            </a:r>
          </a:p>
        </p:txBody>
      </p:sp>
      <p:sp>
        <p:nvSpPr>
          <p:cNvPr id="6" name="Title 5">
            <a:extLst>
              <a:ext uri="{FF2B5EF4-FFF2-40B4-BE49-F238E27FC236}">
                <a16:creationId xmlns:a16="http://schemas.microsoft.com/office/drawing/2014/main" id="{3AF79025-9B35-7976-87FB-1578EA36804F}"/>
              </a:ext>
            </a:extLst>
          </p:cNvPr>
          <p:cNvSpPr>
            <a:spLocks noGrp="1"/>
          </p:cNvSpPr>
          <p:nvPr>
            <p:ph type="title" idx="4294967295"/>
          </p:nvPr>
        </p:nvSpPr>
        <p:spPr/>
        <p:txBody>
          <a:bodyPr/>
          <a:lstStyle/>
          <a:p>
            <a:pPr rtl="0" eaLnBrk="1" latinLnBrk="0" hangingPunct="1"/>
            <a:r>
              <a:rPr lang="en-US" sz="2400" b="1" i="0" kern="1200" dirty="0">
                <a:solidFill>
                  <a:srgbClr val="003F77"/>
                </a:solidFill>
                <a:effectLst/>
                <a:latin typeface="Minion Pro" panose="02040503050306020203"/>
                <a:ea typeface="+mn-ea"/>
                <a:cs typeface="+mn-cs"/>
              </a:rPr>
              <a:t>Over the past 15 years, the number of newcomers has nearly tripled. </a:t>
            </a:r>
            <a:endParaRPr lang="en-US" dirty="0">
              <a:effectLst/>
            </a:endParaRPr>
          </a:p>
          <a:p>
            <a:endParaRPr lang="en-US" dirty="0"/>
          </a:p>
        </p:txBody>
      </p:sp>
    </p:spTree>
    <p:extLst>
      <p:ext uri="{BB962C8B-B14F-4D97-AF65-F5344CB8AC3E}">
        <p14:creationId xmlns:p14="http://schemas.microsoft.com/office/powerpoint/2010/main" val="8231689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4034443-3B3B-FFD0-16DA-FD709E4AB86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6FD2380-67AB-044F-B140-019B221C3E32}"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3" name="Footer Placeholder 2">
            <a:extLst>
              <a:ext uri="{FF2B5EF4-FFF2-40B4-BE49-F238E27FC236}">
                <a16:creationId xmlns:a16="http://schemas.microsoft.com/office/drawing/2014/main" id="{8D3B7860-90AD-EC57-A607-297CEB961823}"/>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BA38015D-48A3-AE5A-02FC-130DAC9D4C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pic>
        <p:nvPicPr>
          <p:cNvPr id="10" name="Picture 9" descr="Graphic showing Lynn, Boston, Worcester, and Framingham having the most newcomers in 2022">
            <a:extLst>
              <a:ext uri="{FF2B5EF4-FFF2-40B4-BE49-F238E27FC236}">
                <a16:creationId xmlns:a16="http://schemas.microsoft.com/office/drawing/2014/main" id="{DD4A9062-D48B-8184-02E7-00794C514089}"/>
              </a:ext>
            </a:extLst>
          </p:cNvPr>
          <p:cNvPicPr>
            <a:picLocks noChangeAspect="1"/>
          </p:cNvPicPr>
          <p:nvPr/>
        </p:nvPicPr>
        <p:blipFill rotWithShape="1">
          <a:blip r:embed="rId3"/>
          <a:srcRect l="38413" t="5155" b="34717"/>
          <a:stretch/>
        </p:blipFill>
        <p:spPr>
          <a:xfrm>
            <a:off x="838199" y="1120076"/>
            <a:ext cx="5611837" cy="4908709"/>
          </a:xfrm>
          <a:prstGeom prst="rect">
            <a:avLst/>
          </a:prstGeom>
        </p:spPr>
      </p:pic>
      <p:sp>
        <p:nvSpPr>
          <p:cNvPr id="8" name="Title 1">
            <a:extLst>
              <a:ext uri="{FF2B5EF4-FFF2-40B4-BE49-F238E27FC236}">
                <a16:creationId xmlns:a16="http://schemas.microsoft.com/office/drawing/2014/main" id="{DA7719E5-D776-0F90-10BD-335AA9894A31}"/>
              </a:ext>
            </a:extLst>
          </p:cNvPr>
          <p:cNvSpPr txBox="1">
            <a:spLocks/>
          </p:cNvSpPr>
          <p:nvPr/>
        </p:nvSpPr>
        <p:spPr>
          <a:xfrm>
            <a:off x="7177547" y="1719296"/>
            <a:ext cx="4176252" cy="4409263"/>
          </a:xfrm>
          <a:prstGeom prst="rect">
            <a:avLst/>
          </a:prstGeom>
        </p:spPr>
        <p:txBody>
          <a:bodyPr/>
          <a:lstStyle>
            <a:lvl1pPr algn="l" defTabSz="914400" rtl="0" eaLnBrk="1" latinLnBrk="0" hangingPunct="1">
              <a:lnSpc>
                <a:spcPct val="90000"/>
              </a:lnSpc>
              <a:spcBef>
                <a:spcPct val="0"/>
              </a:spcBef>
              <a:buNone/>
              <a:defRPr sz="4000" b="0" kern="1200">
                <a:solidFill>
                  <a:srgbClr val="C00400"/>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charset="0"/>
              </a:rPr>
              <a:t>Most urban districts have seen very large increases since 2008 in the number of newcomers arriving each year.</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3C71"/>
              </a:solidFill>
              <a:effectLst/>
              <a:uLnTx/>
              <a:uFillTx/>
              <a:latin typeface="Minion Pro" panose="02040503050306020203"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charset="0"/>
              </a:rPr>
              <a:t>Half of 2023 newcomers attended one of 16 high schools.</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3C71"/>
              </a:solidFill>
              <a:effectLst/>
              <a:uLnTx/>
              <a:uFillTx/>
              <a:latin typeface="Minion Pro" panose="02040503050306020203" charset="0"/>
            </a:endParaRPr>
          </a:p>
          <a:p>
            <a:pPr marL="0" marR="0" lvl="0" indent="0" algn="l" defTabSz="914400" rtl="0" eaLnBrk="1" fontAlgn="auto" latinLnBrk="0" hangingPunct="1">
              <a:lnSpc>
                <a:spcPct val="90000"/>
              </a:lnSpc>
              <a:spcBef>
                <a:spcPct val="0"/>
              </a:spcBef>
              <a:spcAft>
                <a:spcPts val="0"/>
              </a:spcAft>
              <a:buClrTx/>
              <a:buSzTx/>
              <a:buFontTx/>
              <a:buNone/>
              <a:tabLst/>
              <a:defRPr/>
            </a:pPr>
            <a:r>
              <a:rPr lang="en-US" sz="2400" dirty="0">
                <a:solidFill>
                  <a:srgbClr val="003C71"/>
                </a:solidFill>
                <a:latin typeface="Minion Pro" panose="02040503050306020203" charset="0"/>
              </a:rPr>
              <a:t>103</a:t>
            </a:r>
            <a:r>
              <a:rPr kumimoji="0" lang="en-US" sz="2400" b="0" i="0" u="none" strike="noStrike" kern="1200" cap="none" spc="0" normalizeH="0" baseline="0" noProof="0" dirty="0">
                <a:ln>
                  <a:noFill/>
                </a:ln>
                <a:solidFill>
                  <a:srgbClr val="003C71"/>
                </a:solidFill>
                <a:effectLst/>
                <a:uLnTx/>
                <a:uFillTx/>
                <a:latin typeface="Minion Pro" panose="02040503050306020203" charset="0"/>
              </a:rPr>
              <a:t> districts served at least 5 newcomers in 2023, compared to 59 in 2008.</a:t>
            </a:r>
          </a:p>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2400" b="0" i="0" u="none" strike="noStrike" kern="1200" cap="none" spc="0" normalizeH="0" baseline="0" noProof="0" dirty="0">
              <a:ln>
                <a:noFill/>
              </a:ln>
              <a:solidFill>
                <a:srgbClr val="003C71"/>
              </a:solidFill>
              <a:effectLst/>
              <a:uLnTx/>
              <a:uFillTx/>
              <a:latin typeface="Minion Pro" panose="02040503050306020203" charset="0"/>
            </a:endParaRPr>
          </a:p>
        </p:txBody>
      </p:sp>
      <p:sp>
        <p:nvSpPr>
          <p:cNvPr id="9" name="Text Placeholder 5">
            <a:extLst>
              <a:ext uri="{FF2B5EF4-FFF2-40B4-BE49-F238E27FC236}">
                <a16:creationId xmlns:a16="http://schemas.microsoft.com/office/drawing/2014/main" id="{1151864D-AED5-4A08-A867-77A5F9D85887}"/>
              </a:ext>
            </a:extLst>
          </p:cNvPr>
          <p:cNvSpPr txBox="1">
            <a:spLocks/>
          </p:cNvSpPr>
          <p:nvPr/>
        </p:nvSpPr>
        <p:spPr>
          <a:xfrm>
            <a:off x="798901" y="5824592"/>
            <a:ext cx="8877531" cy="476118"/>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0"/>
              </a:spcBef>
              <a:buFont typeface="Arial" panose="020B0604020202020204" pitchFamily="34" charset="0"/>
              <a:buNone/>
              <a:defRPr sz="1600" b="1" i="0" kern="1200">
                <a:solidFill>
                  <a:srgbClr val="003F77"/>
                </a:solidFill>
                <a:latin typeface="Metropolis"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nion Pro" panose="020405030503060202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nion Pro" panose="020405030503060202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en-US" sz="1400" dirty="0"/>
              <a:t>Map of Select Urban Districts in Massachusetts with the Most Newcomers Entering in 2022. </a:t>
            </a:r>
          </a:p>
        </p:txBody>
      </p:sp>
      <p:sp>
        <p:nvSpPr>
          <p:cNvPr id="4" name="Title 3">
            <a:extLst>
              <a:ext uri="{FF2B5EF4-FFF2-40B4-BE49-F238E27FC236}">
                <a16:creationId xmlns:a16="http://schemas.microsoft.com/office/drawing/2014/main" id="{4BA41939-0672-5B0E-1F19-5FF63CDA7FDD}"/>
              </a:ext>
            </a:extLst>
          </p:cNvPr>
          <p:cNvSpPr>
            <a:spLocks noGrp="1"/>
          </p:cNvSpPr>
          <p:nvPr>
            <p:ph type="title" idx="4294967295"/>
          </p:nvPr>
        </p:nvSpPr>
        <p:spPr>
          <a:xfrm>
            <a:off x="566676" y="279837"/>
            <a:ext cx="10515600" cy="1325563"/>
          </a:xfrm>
        </p:spPr>
        <p:txBody>
          <a:bodyPr/>
          <a:lstStyle/>
          <a:p>
            <a:pPr rtl="0" eaLnBrk="1" latinLnBrk="0" hangingPunct="1"/>
            <a:r>
              <a:rPr lang="en-US" sz="2400" b="1" i="0" kern="1200" dirty="0">
                <a:solidFill>
                  <a:srgbClr val="003F77"/>
                </a:solidFill>
                <a:effectLst/>
                <a:latin typeface="Minion Pro" panose="02040503050306020203"/>
                <a:ea typeface="+mn-ea"/>
                <a:cs typeface="+mn-cs"/>
              </a:rPr>
              <a:t>Newcomers are clustered in many large urban districts, but more districts are serving newcomers than ever before.</a:t>
            </a:r>
            <a:endParaRPr lang="en-US" dirty="0">
              <a:effectLst/>
            </a:endParaRPr>
          </a:p>
          <a:p>
            <a:endParaRPr lang="en-US" dirty="0"/>
          </a:p>
        </p:txBody>
      </p:sp>
    </p:spTree>
    <p:extLst>
      <p:ext uri="{BB962C8B-B14F-4D97-AF65-F5344CB8AC3E}">
        <p14:creationId xmlns:p14="http://schemas.microsoft.com/office/powerpoint/2010/main" val="9227427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FBF3766-ABCB-9CF5-56CB-F165C1763107}"/>
              </a:ext>
            </a:extLst>
          </p:cNvPr>
          <p:cNvSpPr>
            <a:spLocks noGrp="1"/>
          </p:cNvSpPr>
          <p:nvPr>
            <p:ph type="title" idx="4294967295"/>
          </p:nvPr>
        </p:nvSpPr>
        <p:spPr>
          <a:xfrm>
            <a:off x="838200" y="427038"/>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First language and initial English proficiency of newcomers have changed dramatically.</a:t>
            </a:r>
          </a:p>
        </p:txBody>
      </p:sp>
      <p:sp>
        <p:nvSpPr>
          <p:cNvPr id="2" name="Date Placeholder 1">
            <a:extLst>
              <a:ext uri="{FF2B5EF4-FFF2-40B4-BE49-F238E27FC236}">
                <a16:creationId xmlns:a16="http://schemas.microsoft.com/office/drawing/2014/main" id="{3C0C21C5-664D-0C28-6A21-3D00A8AA8A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F3DD89-D0EC-464E-BBE2-3802AC32132B}"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3" name="Footer Placeholder 2">
            <a:extLst>
              <a:ext uri="{FF2B5EF4-FFF2-40B4-BE49-F238E27FC236}">
                <a16:creationId xmlns:a16="http://schemas.microsoft.com/office/drawing/2014/main" id="{A587B5DE-32C8-7AB6-D38E-11C7C91661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4" name="Slide Number Placeholder 3">
            <a:extLst>
              <a:ext uri="{FF2B5EF4-FFF2-40B4-BE49-F238E27FC236}">
                <a16:creationId xmlns:a16="http://schemas.microsoft.com/office/drawing/2014/main" id="{37AC7E08-8031-77D3-D459-E33662C31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23" name="Title 1">
            <a:extLst>
              <a:ext uri="{FF2B5EF4-FFF2-40B4-BE49-F238E27FC236}">
                <a16:creationId xmlns:a16="http://schemas.microsoft.com/office/drawing/2014/main" id="{BA3AD671-511D-4DB0-8D57-FB70C3EDD968}"/>
              </a:ext>
            </a:extLst>
          </p:cNvPr>
          <p:cNvSpPr txBox="1">
            <a:spLocks/>
          </p:cNvSpPr>
          <p:nvPr/>
        </p:nvSpPr>
        <p:spPr>
          <a:xfrm>
            <a:off x="7943850" y="2424561"/>
            <a:ext cx="3759136" cy="2008878"/>
          </a:xfrm>
          <a:prstGeom prst="rect">
            <a:avLst/>
          </a:prstGeom>
        </p:spPr>
        <p:txBody>
          <a:bodyPr/>
          <a:lstStyle>
            <a:lvl1pPr algn="l" defTabSz="914400" rtl="0" eaLnBrk="1" latinLnBrk="0" hangingPunct="1">
              <a:lnSpc>
                <a:spcPct val="90000"/>
              </a:lnSpc>
              <a:spcBef>
                <a:spcPct val="0"/>
              </a:spcBef>
              <a:buNone/>
              <a:defRPr sz="4000" b="0" kern="1200">
                <a:solidFill>
                  <a:srgbClr val="C00400"/>
                </a:solidFill>
                <a:latin typeface="Arial" panose="020B0604020202020204" pitchFamily="34" charset="0"/>
                <a:ea typeface="+mj-ea"/>
                <a:cs typeface="Arial" panose="020B0604020202020204" pitchFamily="34" charset="0"/>
              </a:defRPr>
            </a:lvl1pPr>
          </a:lstStyle>
          <a:p>
            <a:r>
              <a:rPr lang="en-US" sz="2400" dirty="0">
                <a:solidFill>
                  <a:srgbClr val="003C71"/>
                </a:solidFill>
                <a:latin typeface="Minion Pro" panose="02040503050306020203" charset="0"/>
              </a:rPr>
              <a:t>84% of newcomers in 2022 spoke Spanish or Portuguese, compared to 42% in 2008. </a:t>
            </a:r>
          </a:p>
        </p:txBody>
      </p:sp>
      <p:pic>
        <p:nvPicPr>
          <p:cNvPr id="9" name="Picture 8" descr="A screenshot of a graph showing English proficiency increasing">
            <a:extLst>
              <a:ext uri="{FF2B5EF4-FFF2-40B4-BE49-F238E27FC236}">
                <a16:creationId xmlns:a16="http://schemas.microsoft.com/office/drawing/2014/main" id="{9DE999C8-704A-426A-AF67-C13B6A1F4C80}"/>
              </a:ext>
            </a:extLst>
          </p:cNvPr>
          <p:cNvPicPr>
            <a:picLocks noChangeAspect="1"/>
          </p:cNvPicPr>
          <p:nvPr/>
        </p:nvPicPr>
        <p:blipFill rotWithShape="1">
          <a:blip r:embed="rId3"/>
          <a:srcRect b="54819"/>
          <a:stretch/>
        </p:blipFill>
        <p:spPr>
          <a:xfrm>
            <a:off x="-510914" y="792706"/>
            <a:ext cx="8686800" cy="5079168"/>
          </a:xfrm>
          <a:prstGeom prst="rect">
            <a:avLst/>
          </a:prstGeom>
        </p:spPr>
      </p:pic>
      <p:sp>
        <p:nvSpPr>
          <p:cNvPr id="10" name="Text Placeholder 1">
            <a:extLst>
              <a:ext uri="{FF2B5EF4-FFF2-40B4-BE49-F238E27FC236}">
                <a16:creationId xmlns:a16="http://schemas.microsoft.com/office/drawing/2014/main" id="{D35E2531-B931-4851-BBAA-3DA520561E60}"/>
              </a:ext>
            </a:extLst>
          </p:cNvPr>
          <p:cNvSpPr>
            <a:spLocks noGrp="1"/>
          </p:cNvSpPr>
          <p:nvPr>
            <p:ph type="body" idx="1"/>
          </p:nvPr>
        </p:nvSpPr>
        <p:spPr>
          <a:xfrm>
            <a:off x="838199" y="5752816"/>
            <a:ext cx="10515600" cy="365125"/>
          </a:xfrm>
        </p:spPr>
        <p:txBody>
          <a:bodyPr>
            <a:noAutofit/>
          </a:bodyPr>
          <a:lstStyle/>
          <a:p>
            <a:pPr>
              <a:lnSpc>
                <a:spcPct val="100000"/>
              </a:lnSpc>
            </a:pPr>
            <a:r>
              <a:rPr lang="en-US" sz="1400" dirty="0">
                <a:effectLst/>
              </a:rPr>
              <a:t>First Languages of Newcomers Over Time, 2008 to 2022</a:t>
            </a:r>
          </a:p>
        </p:txBody>
      </p:sp>
    </p:spTree>
    <p:extLst>
      <p:ext uri="{BB962C8B-B14F-4D97-AF65-F5344CB8AC3E}">
        <p14:creationId xmlns:p14="http://schemas.microsoft.com/office/powerpoint/2010/main" val="30075241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DFBF3766-ABCB-9CF5-56CB-F165C1763107}"/>
              </a:ext>
            </a:extLst>
          </p:cNvPr>
          <p:cNvSpPr>
            <a:spLocks noGrp="1"/>
          </p:cNvSpPr>
          <p:nvPr>
            <p:ph type="title" idx="4294967295"/>
          </p:nvPr>
        </p:nvSpPr>
        <p:spPr>
          <a:xfrm>
            <a:off x="838200" y="427038"/>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First language and initial English proficiency of newcomers have changed dramatically</a:t>
            </a:r>
          </a:p>
        </p:txBody>
      </p:sp>
      <p:sp>
        <p:nvSpPr>
          <p:cNvPr id="2" name="Date Placeholder 1">
            <a:extLst>
              <a:ext uri="{FF2B5EF4-FFF2-40B4-BE49-F238E27FC236}">
                <a16:creationId xmlns:a16="http://schemas.microsoft.com/office/drawing/2014/main" id="{3C0C21C5-664D-0C28-6A21-3D00A8AA8AA6}"/>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F1F3DD89-D0EC-464E-BBE2-3802AC32132B}"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3" name="Footer Placeholder 2">
            <a:extLst>
              <a:ext uri="{FF2B5EF4-FFF2-40B4-BE49-F238E27FC236}">
                <a16:creationId xmlns:a16="http://schemas.microsoft.com/office/drawing/2014/main" id="{A587B5DE-32C8-7AB6-D38E-11C7C916615B}"/>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4" name="Slide Number Placeholder 3">
            <a:extLst>
              <a:ext uri="{FF2B5EF4-FFF2-40B4-BE49-F238E27FC236}">
                <a16:creationId xmlns:a16="http://schemas.microsoft.com/office/drawing/2014/main" id="{37AC7E08-8031-77D3-D459-E33662C312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23" name="Title 1">
            <a:extLst>
              <a:ext uri="{FF2B5EF4-FFF2-40B4-BE49-F238E27FC236}">
                <a16:creationId xmlns:a16="http://schemas.microsoft.com/office/drawing/2014/main" id="{BA3AD671-511D-4DB0-8D57-FB70C3EDD968}"/>
              </a:ext>
            </a:extLst>
          </p:cNvPr>
          <p:cNvSpPr txBox="1">
            <a:spLocks/>
          </p:cNvSpPr>
          <p:nvPr/>
        </p:nvSpPr>
        <p:spPr>
          <a:xfrm>
            <a:off x="1040619" y="2426647"/>
            <a:ext cx="3987384" cy="2004706"/>
          </a:xfrm>
          <a:prstGeom prst="rect">
            <a:avLst/>
          </a:prstGeom>
        </p:spPr>
        <p:txBody>
          <a:bodyPr/>
          <a:lstStyle>
            <a:lvl1pPr algn="l" defTabSz="914400" rtl="0" eaLnBrk="1" latinLnBrk="0" hangingPunct="1">
              <a:lnSpc>
                <a:spcPct val="90000"/>
              </a:lnSpc>
              <a:spcBef>
                <a:spcPct val="0"/>
              </a:spcBef>
              <a:buNone/>
              <a:defRPr sz="4000" b="0" kern="1200">
                <a:solidFill>
                  <a:srgbClr val="C00400"/>
                </a:solidFill>
                <a:latin typeface="Arial" panose="020B0604020202020204" pitchFamily="34" charset="0"/>
                <a:ea typeface="+mj-ea"/>
                <a:cs typeface="Arial" panose="020B0604020202020204" pitchFamily="34" charset="0"/>
              </a:defRPr>
            </a:lvl1pPr>
          </a:lstStyle>
          <a:p>
            <a:endParaRPr lang="en-US" sz="2400" dirty="0">
              <a:solidFill>
                <a:srgbClr val="003C71"/>
              </a:solidFill>
              <a:latin typeface="Minion Pro" panose="02040503050306020203" charset="0"/>
            </a:endParaRPr>
          </a:p>
          <a:p>
            <a:r>
              <a:rPr lang="en-US" sz="2400" dirty="0">
                <a:solidFill>
                  <a:srgbClr val="003C71"/>
                </a:solidFill>
                <a:latin typeface="Minion Pro" panose="02040503050306020203" charset="0"/>
              </a:rPr>
              <a:t>Two-thirds arrived with very low levels of English proficiency in 2023, compared to 58% in 2017.</a:t>
            </a:r>
          </a:p>
        </p:txBody>
      </p:sp>
      <p:grpSp>
        <p:nvGrpSpPr>
          <p:cNvPr id="6" name="Group 5" descr="Bar graph showing percent of newcomers scoring within foundational range, which has decreased by 9% from 2022 to 2023">
            <a:extLst>
              <a:ext uri="{FF2B5EF4-FFF2-40B4-BE49-F238E27FC236}">
                <a16:creationId xmlns:a16="http://schemas.microsoft.com/office/drawing/2014/main" id="{E132B01C-AD42-4512-882A-55566302F149}"/>
              </a:ext>
            </a:extLst>
          </p:cNvPr>
          <p:cNvGrpSpPr/>
          <p:nvPr/>
        </p:nvGrpSpPr>
        <p:grpSpPr>
          <a:xfrm>
            <a:off x="5582780" y="1021120"/>
            <a:ext cx="5209645" cy="4815760"/>
            <a:chOff x="1282595" y="1413591"/>
            <a:chExt cx="4327885" cy="4321874"/>
          </a:xfrm>
        </p:grpSpPr>
        <p:pic>
          <p:nvPicPr>
            <p:cNvPr id="10" name="Picture 9" descr="A screenshot of a graph&#10;&#10;Description automatically generated">
              <a:extLst>
                <a:ext uri="{FF2B5EF4-FFF2-40B4-BE49-F238E27FC236}">
                  <a16:creationId xmlns:a16="http://schemas.microsoft.com/office/drawing/2014/main" id="{7D5842E5-C510-46F9-84FF-99D82706DF48}"/>
                </a:ext>
              </a:extLst>
            </p:cNvPr>
            <p:cNvPicPr>
              <a:picLocks noChangeAspect="1"/>
            </p:cNvPicPr>
            <p:nvPr/>
          </p:nvPicPr>
          <p:blipFill rotWithShape="1">
            <a:blip r:embed="rId3"/>
            <a:srcRect l="30932" t="4421" r="31725" b="66337"/>
            <a:stretch/>
          </p:blipFill>
          <p:spPr>
            <a:xfrm>
              <a:off x="1282595" y="1413591"/>
              <a:ext cx="4264765" cy="4321874"/>
            </a:xfrm>
            <a:prstGeom prst="rect">
              <a:avLst/>
            </a:prstGeom>
          </p:spPr>
        </p:pic>
        <p:grpSp>
          <p:nvGrpSpPr>
            <p:cNvPr id="5" name="Group 4">
              <a:extLst>
                <a:ext uri="{FF2B5EF4-FFF2-40B4-BE49-F238E27FC236}">
                  <a16:creationId xmlns:a16="http://schemas.microsoft.com/office/drawing/2014/main" id="{92F166D6-6520-4413-9180-AF032BAEE4F9}"/>
                </a:ext>
              </a:extLst>
            </p:cNvPr>
            <p:cNvGrpSpPr/>
            <p:nvPr/>
          </p:nvGrpSpPr>
          <p:grpSpPr>
            <a:xfrm>
              <a:off x="5163439" y="1413592"/>
              <a:ext cx="447041" cy="3918028"/>
              <a:chOff x="5163439" y="1413592"/>
              <a:chExt cx="447041" cy="3918028"/>
            </a:xfrm>
          </p:grpSpPr>
          <p:pic>
            <p:nvPicPr>
              <p:cNvPr id="11" name="Picture 10" descr="A screenshot of a graph&#10;&#10;Description automatically generated">
                <a:extLst>
                  <a:ext uri="{FF2B5EF4-FFF2-40B4-BE49-F238E27FC236}">
                    <a16:creationId xmlns:a16="http://schemas.microsoft.com/office/drawing/2014/main" id="{D140F627-60C7-421A-9F76-1F1F8B488F3E}"/>
                  </a:ext>
                </a:extLst>
              </p:cNvPr>
              <p:cNvPicPr>
                <a:picLocks noChangeAspect="1"/>
              </p:cNvPicPr>
              <p:nvPr/>
            </p:nvPicPr>
            <p:blipFill rotWithShape="1">
              <a:blip r:embed="rId4"/>
              <a:srcRect l="45362" t="35002" r="53990" b="63575"/>
              <a:stretch/>
            </p:blipFill>
            <p:spPr>
              <a:xfrm>
                <a:off x="5509278" y="5050664"/>
                <a:ext cx="67259" cy="209828"/>
              </a:xfrm>
              <a:prstGeom prst="rect">
                <a:avLst/>
              </a:prstGeom>
            </p:spPr>
          </p:pic>
          <p:pic>
            <p:nvPicPr>
              <p:cNvPr id="12" name="Picture 11" descr="A screenshot of a graph&#10;&#10;Description automatically generated">
                <a:extLst>
                  <a:ext uri="{FF2B5EF4-FFF2-40B4-BE49-F238E27FC236}">
                    <a16:creationId xmlns:a16="http://schemas.microsoft.com/office/drawing/2014/main" id="{99A00794-DBC0-4B63-8FEC-E1CE7294F4A1}"/>
                  </a:ext>
                </a:extLst>
              </p:cNvPr>
              <p:cNvPicPr>
                <a:picLocks noChangeAspect="1"/>
              </p:cNvPicPr>
              <p:nvPr/>
            </p:nvPicPr>
            <p:blipFill rotWithShape="1">
              <a:blip r:embed="rId3"/>
              <a:srcRect l="52504" t="4422" r="43581" b="70755"/>
              <a:stretch/>
            </p:blipFill>
            <p:spPr>
              <a:xfrm>
                <a:off x="5163439" y="1413592"/>
                <a:ext cx="447041" cy="3668790"/>
              </a:xfrm>
              <a:prstGeom prst="rect">
                <a:avLst/>
              </a:prstGeom>
            </p:spPr>
          </p:pic>
          <p:pic>
            <p:nvPicPr>
              <p:cNvPr id="13" name="Picture 12" descr="A screenshot of a graph&#10;&#10;Description automatically generated">
                <a:extLst>
                  <a:ext uri="{FF2B5EF4-FFF2-40B4-BE49-F238E27FC236}">
                    <a16:creationId xmlns:a16="http://schemas.microsoft.com/office/drawing/2014/main" id="{3D0A322F-DD09-4DDC-A502-48AA600F31DF}"/>
                  </a:ext>
                </a:extLst>
              </p:cNvPr>
              <p:cNvPicPr>
                <a:picLocks noChangeAspect="1"/>
              </p:cNvPicPr>
              <p:nvPr/>
            </p:nvPicPr>
            <p:blipFill rotWithShape="1">
              <a:blip r:embed="rId3"/>
              <a:srcRect l="61483" t="29244" r="36004" b="69069"/>
              <a:stretch/>
            </p:blipFill>
            <p:spPr>
              <a:xfrm>
                <a:off x="5218397" y="5082382"/>
                <a:ext cx="287053" cy="249238"/>
              </a:xfrm>
              <a:prstGeom prst="rect">
                <a:avLst/>
              </a:prstGeom>
            </p:spPr>
          </p:pic>
        </p:grpSp>
      </p:grpSp>
      <p:sp>
        <p:nvSpPr>
          <p:cNvPr id="14" name="Text Placeholder 11">
            <a:extLst>
              <a:ext uri="{FF2B5EF4-FFF2-40B4-BE49-F238E27FC236}">
                <a16:creationId xmlns:a16="http://schemas.microsoft.com/office/drawing/2014/main" id="{A8283F32-C24B-4122-941D-1697E9B67291}"/>
              </a:ext>
            </a:extLst>
          </p:cNvPr>
          <p:cNvSpPr>
            <a:spLocks noGrp="1"/>
          </p:cNvSpPr>
          <p:nvPr>
            <p:ph type="body" idx="1"/>
          </p:nvPr>
        </p:nvSpPr>
        <p:spPr>
          <a:xfrm>
            <a:off x="5673545" y="5712848"/>
            <a:ext cx="6582294" cy="365125"/>
          </a:xfrm>
        </p:spPr>
        <p:txBody>
          <a:bodyPr/>
          <a:lstStyle/>
          <a:p>
            <a:r>
              <a:rPr lang="en-US" dirty="0"/>
              <a:t>Percent of Newcomers Initially Scoring within Foundational Range </a:t>
            </a:r>
          </a:p>
        </p:txBody>
      </p:sp>
      <p:sp>
        <p:nvSpPr>
          <p:cNvPr id="15" name="Text Placeholder 12">
            <a:extLst>
              <a:ext uri="{FF2B5EF4-FFF2-40B4-BE49-F238E27FC236}">
                <a16:creationId xmlns:a16="http://schemas.microsoft.com/office/drawing/2014/main" id="{F6F9E9F6-5F26-48E3-97E3-94F7A6D69F94}"/>
              </a:ext>
            </a:extLst>
          </p:cNvPr>
          <p:cNvSpPr>
            <a:spLocks noGrp="1"/>
          </p:cNvSpPr>
          <p:nvPr>
            <p:ph type="body" idx="15"/>
          </p:nvPr>
        </p:nvSpPr>
        <p:spPr>
          <a:xfrm>
            <a:off x="5673545" y="6008335"/>
            <a:ext cx="7431578" cy="251531"/>
          </a:xfrm>
        </p:spPr>
        <p:txBody>
          <a:bodyPr/>
          <a:lstStyle/>
          <a:p>
            <a:r>
              <a:rPr lang="en-US" dirty="0"/>
              <a:t>NOTE Figure includes newcomers who took ACCESS 2.0 in year of high school entry.</a:t>
            </a:r>
          </a:p>
        </p:txBody>
      </p:sp>
    </p:spTree>
    <p:extLst>
      <p:ext uri="{BB962C8B-B14F-4D97-AF65-F5344CB8AC3E}">
        <p14:creationId xmlns:p14="http://schemas.microsoft.com/office/powerpoint/2010/main" val="38384394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black background with a map of MA showing the languages spoken by newcomers">
            <a:extLst>
              <a:ext uri="{FF2B5EF4-FFF2-40B4-BE49-F238E27FC236}">
                <a16:creationId xmlns:a16="http://schemas.microsoft.com/office/drawing/2014/main" id="{AF2B592B-EC21-E682-483C-44BA0A1C2EAA}"/>
              </a:ext>
            </a:extLst>
          </p:cNvPr>
          <p:cNvPicPr>
            <a:picLocks noChangeAspect="1"/>
          </p:cNvPicPr>
          <p:nvPr/>
        </p:nvPicPr>
        <p:blipFill rotWithShape="1">
          <a:blip r:embed="rId3"/>
          <a:srcRect b="50819"/>
          <a:stretch/>
        </p:blipFill>
        <p:spPr>
          <a:xfrm>
            <a:off x="-513257" y="267560"/>
            <a:ext cx="9028425" cy="5746207"/>
          </a:xfrm>
          <a:prstGeom prst="rect">
            <a:avLst/>
          </a:prstGeom>
        </p:spPr>
      </p:pic>
      <p:sp>
        <p:nvSpPr>
          <p:cNvPr id="3" name="Text Placeholder 2">
            <a:extLst>
              <a:ext uri="{FF2B5EF4-FFF2-40B4-BE49-F238E27FC236}">
                <a16:creationId xmlns:a16="http://schemas.microsoft.com/office/drawing/2014/main" id="{B7DB309C-6146-1021-2497-7E44E6881227}"/>
              </a:ext>
            </a:extLst>
          </p:cNvPr>
          <p:cNvSpPr>
            <a:spLocks noGrp="1"/>
          </p:cNvSpPr>
          <p:nvPr>
            <p:ph type="title" idx="4294967295"/>
          </p:nvPr>
        </p:nvSpPr>
        <p:spPr>
          <a:xfrm>
            <a:off x="460375" y="427038"/>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Newcomer profiles are very different across districts.</a:t>
            </a:r>
          </a:p>
        </p:txBody>
      </p:sp>
      <p:sp>
        <p:nvSpPr>
          <p:cNvPr id="2" name="Date Placeholder 1">
            <a:extLst>
              <a:ext uri="{FF2B5EF4-FFF2-40B4-BE49-F238E27FC236}">
                <a16:creationId xmlns:a16="http://schemas.microsoft.com/office/drawing/2014/main" id="{C963EF61-9BA4-C63A-821D-3DD992CD8C7E}"/>
              </a:ext>
            </a:extLst>
          </p:cNvPr>
          <p:cNvSpPr>
            <a:spLocks noGrp="1"/>
          </p:cNvSpPr>
          <p:nvPr>
            <p:ph type="dt" sz="half" idx="10"/>
          </p:nvPr>
        </p:nvSpPr>
        <p:spPr/>
        <p:txBody>
          <a:bodyPr/>
          <a:lstStyle/>
          <a:p>
            <a:fld id="{EE30CCAB-276A-D94E-B529-2B79794AF335}" type="datetime1">
              <a:rPr lang="en-US" smtClean="0"/>
              <a:t>5/9/2024</a:t>
            </a:fld>
            <a:endParaRPr lang="en-US" dirty="0"/>
          </a:p>
        </p:txBody>
      </p:sp>
      <p:sp>
        <p:nvSpPr>
          <p:cNvPr id="5" name="Footer Placeholder 4">
            <a:extLst>
              <a:ext uri="{FF2B5EF4-FFF2-40B4-BE49-F238E27FC236}">
                <a16:creationId xmlns:a16="http://schemas.microsoft.com/office/drawing/2014/main" id="{AA5155AC-C953-5A79-92C7-E237EBC4AE19}"/>
              </a:ext>
            </a:extLst>
          </p:cNvPr>
          <p:cNvSpPr>
            <a:spLocks noGrp="1"/>
          </p:cNvSpPr>
          <p:nvPr>
            <p:ph type="ftr" sz="quarter" idx="11"/>
          </p:nvPr>
        </p:nvSpPr>
        <p:spPr/>
        <p:txBody>
          <a:bodyPr/>
          <a:lstStyle/>
          <a:p>
            <a:pPr algn="l"/>
            <a:r>
              <a:rPr lang="en-US" dirty="0"/>
              <a:t>Rising Numbers, Unmet Needs</a:t>
            </a:r>
          </a:p>
        </p:txBody>
      </p:sp>
      <p:sp>
        <p:nvSpPr>
          <p:cNvPr id="7" name="Slide Number Placeholder 6">
            <a:extLst>
              <a:ext uri="{FF2B5EF4-FFF2-40B4-BE49-F238E27FC236}">
                <a16:creationId xmlns:a16="http://schemas.microsoft.com/office/drawing/2014/main" id="{37354159-7595-05FC-9A0F-AD82F175921C}"/>
              </a:ext>
            </a:extLst>
          </p:cNvPr>
          <p:cNvSpPr>
            <a:spLocks noGrp="1"/>
          </p:cNvSpPr>
          <p:nvPr>
            <p:ph type="sldNum" sz="quarter" idx="12"/>
          </p:nvPr>
        </p:nvSpPr>
        <p:spPr/>
        <p:txBody>
          <a:bodyPr/>
          <a:lstStyle/>
          <a:p>
            <a:fld id="{290E0DAD-1113-BC49-B40D-4D7AF252BBFF}" type="slidenum">
              <a:rPr lang="en-US" smtClean="0"/>
              <a:pPr/>
              <a:t>19</a:t>
            </a:fld>
            <a:endParaRPr lang="en-US" dirty="0"/>
          </a:p>
        </p:txBody>
      </p:sp>
      <p:sp>
        <p:nvSpPr>
          <p:cNvPr id="11" name="Title 1">
            <a:extLst>
              <a:ext uri="{FF2B5EF4-FFF2-40B4-BE49-F238E27FC236}">
                <a16:creationId xmlns:a16="http://schemas.microsoft.com/office/drawing/2014/main" id="{9A17893E-F97D-4A11-BDBB-A95A64DC6298}"/>
              </a:ext>
            </a:extLst>
          </p:cNvPr>
          <p:cNvSpPr txBox="1">
            <a:spLocks/>
          </p:cNvSpPr>
          <p:nvPr/>
        </p:nvSpPr>
        <p:spPr>
          <a:xfrm>
            <a:off x="8289240" y="1282675"/>
            <a:ext cx="3349149" cy="4292650"/>
          </a:xfrm>
          <a:prstGeom prst="rect">
            <a:avLst/>
          </a:prstGeom>
        </p:spPr>
        <p:txBody>
          <a:bodyPr/>
          <a:lstStyle>
            <a:lvl1pPr algn="l" defTabSz="914400" rtl="0" eaLnBrk="1" latinLnBrk="0" hangingPunct="1">
              <a:lnSpc>
                <a:spcPct val="90000"/>
              </a:lnSpc>
              <a:spcBef>
                <a:spcPct val="0"/>
              </a:spcBef>
              <a:buNone/>
              <a:defRPr sz="4000" b="0" kern="1200">
                <a:solidFill>
                  <a:srgbClr val="C00400"/>
                </a:solidFill>
                <a:latin typeface="Arial" panose="020B0604020202020204" pitchFamily="34" charset="0"/>
                <a:ea typeface="+mj-ea"/>
                <a:cs typeface="Arial" panose="020B0604020202020204" pitchFamily="34" charset="0"/>
              </a:defRPr>
            </a:lvl1pPr>
          </a:lstStyle>
          <a:p>
            <a:pPr>
              <a:lnSpc>
                <a:spcPct val="100000"/>
              </a:lnSpc>
              <a:spcBef>
                <a:spcPts val="600"/>
              </a:spcBef>
            </a:pPr>
            <a:r>
              <a:rPr lang="en-US" sz="2400" dirty="0">
                <a:solidFill>
                  <a:srgbClr val="003C71"/>
                </a:solidFill>
                <a:latin typeface="Minion Pro" panose="02040503050306020203" charset="0"/>
              </a:rPr>
              <a:t>Three district categories:</a:t>
            </a:r>
          </a:p>
          <a:p>
            <a:pPr marL="457200" indent="-457200">
              <a:lnSpc>
                <a:spcPct val="100000"/>
              </a:lnSpc>
              <a:spcBef>
                <a:spcPts val="600"/>
              </a:spcBef>
              <a:buFont typeface="+mj-lt"/>
              <a:buAutoNum type="arabicPeriod"/>
            </a:pPr>
            <a:r>
              <a:rPr lang="en-US" sz="2400" dirty="0">
                <a:solidFill>
                  <a:srgbClr val="003C71"/>
                </a:solidFill>
                <a:latin typeface="Minion Pro" panose="02040503050306020203" charset="0"/>
              </a:rPr>
              <a:t>Most newcomers speak Spanish</a:t>
            </a:r>
          </a:p>
          <a:p>
            <a:pPr marL="457200" indent="-457200">
              <a:lnSpc>
                <a:spcPct val="100000"/>
              </a:lnSpc>
              <a:spcBef>
                <a:spcPts val="600"/>
              </a:spcBef>
              <a:buFont typeface="+mj-lt"/>
              <a:buAutoNum type="arabicPeriod"/>
            </a:pPr>
            <a:r>
              <a:rPr lang="en-US" sz="2400" dirty="0">
                <a:solidFill>
                  <a:srgbClr val="003C71"/>
                </a:solidFill>
                <a:latin typeface="Minion Pro" panose="02040503050306020203" charset="0"/>
              </a:rPr>
              <a:t>At least half of newcomers speak Portuguese</a:t>
            </a:r>
          </a:p>
          <a:p>
            <a:pPr marL="457200" indent="-457200">
              <a:lnSpc>
                <a:spcPct val="100000"/>
              </a:lnSpc>
              <a:spcBef>
                <a:spcPts val="600"/>
              </a:spcBef>
              <a:buFont typeface="+mj-lt"/>
              <a:buAutoNum type="arabicPeriod"/>
            </a:pPr>
            <a:r>
              <a:rPr lang="en-US" sz="2400" dirty="0">
                <a:solidFill>
                  <a:srgbClr val="003C71"/>
                </a:solidFill>
                <a:latin typeface="Minion Pro" panose="02040503050306020203" charset="0"/>
              </a:rPr>
              <a:t>Newcomers speak many different languages</a:t>
            </a:r>
          </a:p>
        </p:txBody>
      </p:sp>
      <p:sp>
        <p:nvSpPr>
          <p:cNvPr id="8" name="Text Placeholder 3">
            <a:extLst>
              <a:ext uri="{FF2B5EF4-FFF2-40B4-BE49-F238E27FC236}">
                <a16:creationId xmlns:a16="http://schemas.microsoft.com/office/drawing/2014/main" id="{A4B7C1D8-2A1E-4B16-92E6-DFB64774015A}"/>
              </a:ext>
            </a:extLst>
          </p:cNvPr>
          <p:cNvSpPr>
            <a:spLocks noGrp="1"/>
          </p:cNvSpPr>
          <p:nvPr>
            <p:ph type="body" idx="1"/>
          </p:nvPr>
        </p:nvSpPr>
        <p:spPr>
          <a:xfrm>
            <a:off x="295154" y="5691098"/>
            <a:ext cx="7994086" cy="482689"/>
          </a:xfrm>
        </p:spPr>
        <p:txBody>
          <a:bodyPr>
            <a:noAutofit/>
          </a:bodyPr>
          <a:lstStyle/>
          <a:p>
            <a:pPr>
              <a:lnSpc>
                <a:spcPct val="100000"/>
              </a:lnSpc>
            </a:pPr>
            <a:r>
              <a:rPr lang="en-US" sz="1400" dirty="0">
                <a:effectLst/>
              </a:rPr>
              <a:t>Map of First Languages Spoken Within Selected Districts </a:t>
            </a:r>
            <a:br>
              <a:rPr lang="en-US" sz="1400" dirty="0">
                <a:effectLst/>
              </a:rPr>
            </a:br>
            <a:r>
              <a:rPr lang="en-US" sz="1400" dirty="0">
                <a:effectLst/>
              </a:rPr>
              <a:t>(of Newcomers Entering High School in 2022) </a:t>
            </a:r>
          </a:p>
        </p:txBody>
      </p:sp>
    </p:spTree>
    <p:extLst>
      <p:ext uri="{BB962C8B-B14F-4D97-AF65-F5344CB8AC3E}">
        <p14:creationId xmlns:p14="http://schemas.microsoft.com/office/powerpoint/2010/main" val="90336064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Background">
            <a:extLst>
              <a:ext uri="{FF2B5EF4-FFF2-40B4-BE49-F238E27FC236}">
                <a16:creationId xmlns:a16="http://schemas.microsoft.com/office/drawing/2014/main" id="{CF4E2E3E-7EF9-4FEE-BF28-FBDAFA7E40CB}"/>
              </a:ext>
            </a:extLst>
          </p:cNvPr>
          <p:cNvPicPr>
            <a:picLocks noChangeAspect="1"/>
          </p:cNvPicPr>
          <p:nvPr/>
        </p:nvPicPr>
        <p:blipFill rotWithShape="1">
          <a:blip r:embed="rId3"/>
          <a:srcRect t="19"/>
          <a:stretch/>
        </p:blipFill>
        <p:spPr>
          <a:xfrm>
            <a:off x="20" y="1282"/>
            <a:ext cx="12191980" cy="6856718"/>
          </a:xfrm>
          <a:prstGeom prst="rect">
            <a:avLst/>
          </a:prstGeom>
        </p:spPr>
      </p:pic>
      <p:sp>
        <p:nvSpPr>
          <p:cNvPr id="5" name="Slide Number Placeholder 4">
            <a:extLst>
              <a:ext uri="{FF2B5EF4-FFF2-40B4-BE49-F238E27FC236}">
                <a16:creationId xmlns:a16="http://schemas.microsoft.com/office/drawing/2014/main" id="{A2A1A32A-5304-4F64-B998-D561819E47E9}"/>
              </a:ext>
            </a:extLst>
          </p:cNvPr>
          <p:cNvSpPr>
            <a:spLocks noGrp="1"/>
          </p:cNvSpPr>
          <p:nvPr>
            <p:ph type="sldNum" sz="quarter" idx="12"/>
          </p:nvPr>
        </p:nvSpPr>
        <p:spPr>
          <a:xfrm>
            <a:off x="8610600" y="6356350"/>
            <a:ext cx="2743200" cy="365125"/>
          </a:xfrm>
        </p:spPr>
        <p:txBody>
          <a:bodyPr vert="horz" lIns="91440" tIns="45720" rIns="91440" bIns="45720" rtlCol="0" anchor="ctr">
            <a:normAutofit lnSpcReduction="10000"/>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FF27229C-EC7B-4063-A33B-28A5E87E32ED}" type="slidenum">
              <a:rPr kumimoji="0" lang="en-US" altLang="zh-CN" sz="1800" b="0" i="0" u="none" strike="noStrike" kern="1200" cap="none" spc="0" normalizeH="0" baseline="0" noProof="0">
                <a:ln>
                  <a:noFill/>
                </a:ln>
                <a:solidFill>
                  <a:srgbClr val="FFFFFF"/>
                </a:solidFill>
                <a:effectLst/>
                <a:uLnTx/>
                <a:uFillTx/>
                <a:latin typeface="Calibri" panose="020F0502020204030204"/>
                <a:ea typeface="等线" panose="02010600030101010101" pitchFamily="2" charset="-122"/>
                <a:cs typeface="+mn-cs"/>
              </a:rPr>
              <a:pPr marL="0" marR="0" lvl="0" indent="0" algn="l" defTabSz="914400" rtl="0" eaLnBrk="1" fontAlgn="auto" latinLnBrk="0" hangingPunct="1">
                <a:lnSpc>
                  <a:spcPct val="100000"/>
                </a:lnSpc>
                <a:spcBef>
                  <a:spcPts val="0"/>
                </a:spcBef>
                <a:spcAft>
                  <a:spcPts val="600"/>
                </a:spcAft>
                <a:buClrTx/>
                <a:buSzTx/>
                <a:buFontTx/>
                <a:buNone/>
                <a:tabLst/>
                <a:defRPr/>
              </a:pPr>
              <a:t>2</a:t>
            </a:fld>
            <a:endParaRPr kumimoji="0" lang="en-US" altLang="zh-CN" sz="1800" b="0" i="0" u="none" strike="noStrike" kern="1200" cap="none" spc="0" normalizeH="0" baseline="0" noProof="0" dirty="0">
              <a:ln>
                <a:noFill/>
              </a:ln>
              <a:solidFill>
                <a:srgbClr val="FFFFFF"/>
              </a:solidFill>
              <a:effectLst/>
              <a:uLnTx/>
              <a:uFillTx/>
              <a:latin typeface="Calibri" panose="020F0502020204030204"/>
              <a:ea typeface="等线" panose="02010600030101010101" pitchFamily="2" charset="-122"/>
              <a:cs typeface="+mn-cs"/>
            </a:endParaRPr>
          </a:p>
        </p:txBody>
      </p:sp>
      <p:sp>
        <p:nvSpPr>
          <p:cNvPr id="2" name="Title 1">
            <a:extLst>
              <a:ext uri="{FF2B5EF4-FFF2-40B4-BE49-F238E27FC236}">
                <a16:creationId xmlns:a16="http://schemas.microsoft.com/office/drawing/2014/main" id="{8F55ABCE-4A82-601A-2E77-1D7C9590087F}"/>
              </a:ext>
            </a:extLst>
          </p:cNvPr>
          <p:cNvSpPr>
            <a:spLocks noGrp="1"/>
          </p:cNvSpPr>
          <p:nvPr>
            <p:ph type="title"/>
          </p:nvPr>
        </p:nvSpPr>
        <p:spPr>
          <a:xfrm>
            <a:off x="266700" y="0"/>
            <a:ext cx="10515600" cy="1042852"/>
          </a:xfrm>
        </p:spPr>
        <p:txBody>
          <a:bodyPr>
            <a:normAutofit/>
          </a:bodyPr>
          <a:lstStyle/>
          <a:p>
            <a:r>
              <a:rPr lang="en-US" sz="200" dirty="0"/>
              <a:t>Short Form: Educational</a:t>
            </a:r>
            <a:r>
              <a:rPr lang="en-US" sz="200" baseline="0" dirty="0"/>
              <a:t> Vision</a:t>
            </a:r>
            <a:endParaRPr lang="en-US" sz="200" dirty="0"/>
          </a:p>
        </p:txBody>
      </p:sp>
    </p:spTree>
    <p:extLst>
      <p:ext uri="{BB962C8B-B14F-4D97-AF65-F5344CB8AC3E}">
        <p14:creationId xmlns:p14="http://schemas.microsoft.com/office/powerpoint/2010/main" val="355844354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273B6E9-14BB-4CDD-86B0-9DBC3A6C2A99}"/>
              </a:ext>
            </a:extLst>
          </p:cNvPr>
          <p:cNvSpPr>
            <a:spLocks noGrp="1"/>
          </p:cNvSpPr>
          <p:nvPr>
            <p:ph type="title"/>
          </p:nvPr>
        </p:nvSpPr>
        <p:spPr>
          <a:xfrm>
            <a:off x="838200" y="2002631"/>
            <a:ext cx="10515600" cy="2852737"/>
          </a:xfrm>
        </p:spPr>
        <p:txBody>
          <a:bodyPr/>
          <a:lstStyle/>
          <a:p>
            <a:pPr algn="ctr"/>
            <a:r>
              <a:rPr lang="en-US" dirty="0">
                <a:latin typeface="Minion Pro" panose="02040503050306020203" charset="0"/>
              </a:rPr>
              <a:t>Newcomer Outcomes</a:t>
            </a:r>
          </a:p>
        </p:txBody>
      </p:sp>
    </p:spTree>
    <p:extLst>
      <p:ext uri="{BB962C8B-B14F-4D97-AF65-F5344CB8AC3E}">
        <p14:creationId xmlns:p14="http://schemas.microsoft.com/office/powerpoint/2010/main" val="88119236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E494F7-2BEA-1E9E-31C9-E9D53BBD807E}"/>
              </a:ext>
            </a:extLst>
          </p:cNvPr>
          <p:cNvSpPr>
            <a:spLocks noGrp="1"/>
          </p:cNvSpPr>
          <p:nvPr>
            <p:ph type="title" idx="4294967295"/>
          </p:nvPr>
        </p:nvSpPr>
        <p:spPr>
          <a:xfrm>
            <a:off x="735013" y="549275"/>
            <a:ext cx="10515600" cy="876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Most newcomers are not meeting growth targets for English language proficiency.</a:t>
            </a:r>
          </a:p>
        </p:txBody>
      </p:sp>
      <p:sp>
        <p:nvSpPr>
          <p:cNvPr id="4" name="Date Placeholder 3">
            <a:extLst>
              <a:ext uri="{FF2B5EF4-FFF2-40B4-BE49-F238E27FC236}">
                <a16:creationId xmlns:a16="http://schemas.microsoft.com/office/drawing/2014/main" id="{19A70B20-911A-4A57-D1B2-7EF909F32BA5}"/>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ECBD9C-447B-9749-AC57-44FDD8270DA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5" name="Footer Placeholder 4">
            <a:extLst>
              <a:ext uri="{FF2B5EF4-FFF2-40B4-BE49-F238E27FC236}">
                <a16:creationId xmlns:a16="http://schemas.microsoft.com/office/drawing/2014/main" id="{0F0158DE-AA35-3FF5-5310-C1DF1EC30E36}"/>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E8637135-37EC-8AAA-6FE8-BC6EA246BB6C}"/>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8" name="Title 1">
            <a:extLst>
              <a:ext uri="{FF2B5EF4-FFF2-40B4-BE49-F238E27FC236}">
                <a16:creationId xmlns:a16="http://schemas.microsoft.com/office/drawing/2014/main" id="{F50494FE-8533-46AC-B525-8DCDCA2D9E72}"/>
              </a:ext>
            </a:extLst>
          </p:cNvPr>
          <p:cNvSpPr txBox="1">
            <a:spLocks/>
          </p:cNvSpPr>
          <p:nvPr/>
        </p:nvSpPr>
        <p:spPr>
          <a:xfrm>
            <a:off x="6562475" y="1956723"/>
            <a:ext cx="4791324" cy="3650983"/>
          </a:xfrm>
          <a:prstGeom prst="rect">
            <a:avLst/>
          </a:prstGeom>
          <a:noFill/>
          <a:ln>
            <a:noFill/>
          </a:ln>
        </p:spPr>
        <p:txBody>
          <a:bodyPr/>
          <a:lstStyle>
            <a:lvl1pPr algn="l" defTabSz="914400" rtl="0" eaLnBrk="1" latinLnBrk="0" hangingPunct="1">
              <a:lnSpc>
                <a:spcPct val="90000"/>
              </a:lnSpc>
              <a:spcBef>
                <a:spcPct val="0"/>
              </a:spcBef>
              <a:buNone/>
              <a:defRPr sz="4000" b="0" kern="1200">
                <a:solidFill>
                  <a:srgbClr val="C00400"/>
                </a:solidFill>
                <a:latin typeface="Arial" panose="020B0604020202020204" pitchFamily="34" charset="0"/>
                <a:ea typeface="+mj-ea"/>
                <a:cs typeface="Arial" panose="020B0604020202020204" pitchFamily="34" charset="0"/>
              </a:defRPr>
            </a:lvl1pPr>
          </a:lstStyle>
          <a:p>
            <a:r>
              <a:rPr lang="en-US" sz="2400" b="1" dirty="0">
                <a:solidFill>
                  <a:srgbClr val="003C71"/>
                </a:solidFill>
                <a:latin typeface="Minion Pro" panose="02040503050306020203" charset="0"/>
              </a:rPr>
              <a:t>28% </a:t>
            </a:r>
            <a:r>
              <a:rPr lang="en-US" sz="2400" dirty="0">
                <a:solidFill>
                  <a:srgbClr val="003C71"/>
                </a:solidFill>
                <a:latin typeface="Minion Pro" panose="02040503050306020203" charset="0"/>
              </a:rPr>
              <a:t>of 2019 newcomers who took the ACCESS test twice met their growth targets</a:t>
            </a:r>
          </a:p>
          <a:p>
            <a:endParaRPr lang="en-US" sz="2400" dirty="0">
              <a:solidFill>
                <a:srgbClr val="003C71"/>
              </a:solidFill>
              <a:latin typeface="Minion Pro" panose="02040503050306020203" charset="0"/>
            </a:endParaRPr>
          </a:p>
          <a:p>
            <a:r>
              <a:rPr lang="en-US" sz="2400" b="1" dirty="0">
                <a:solidFill>
                  <a:srgbClr val="003C71"/>
                </a:solidFill>
                <a:latin typeface="Minion Pro" panose="02040503050306020203" charset="0"/>
              </a:rPr>
              <a:t>25% </a:t>
            </a:r>
            <a:r>
              <a:rPr lang="en-US" sz="2400" dirty="0">
                <a:solidFill>
                  <a:srgbClr val="003C71"/>
                </a:solidFill>
                <a:latin typeface="Minion Pro" panose="02040503050306020203" charset="0"/>
              </a:rPr>
              <a:t>of newcomers showed no improvement in their overall levels in their first full year of school</a:t>
            </a:r>
          </a:p>
          <a:p>
            <a:endParaRPr lang="en-US" sz="2400" dirty="0">
              <a:solidFill>
                <a:srgbClr val="003C71"/>
              </a:solidFill>
              <a:latin typeface="Minion Pro" panose="02040503050306020203" charset="0"/>
            </a:endParaRPr>
          </a:p>
          <a:p>
            <a:r>
              <a:rPr lang="en-US" sz="2400" b="1" dirty="0">
                <a:solidFill>
                  <a:srgbClr val="003C71"/>
                </a:solidFill>
                <a:latin typeface="Minion Pro" panose="02040503050306020203" charset="0"/>
              </a:rPr>
              <a:t>79% </a:t>
            </a:r>
            <a:r>
              <a:rPr lang="en-US" sz="2400" dirty="0">
                <a:solidFill>
                  <a:srgbClr val="003C71"/>
                </a:solidFill>
                <a:latin typeface="Minion Pro" panose="02040503050306020203" charset="0"/>
              </a:rPr>
              <a:t>of newcomers never met the exit criteria</a:t>
            </a:r>
          </a:p>
        </p:txBody>
      </p:sp>
      <p:pic>
        <p:nvPicPr>
          <p:cNvPr id="11" name="Picture 10" descr="Graph shwoing average ACCESS levels">
            <a:extLst>
              <a:ext uri="{FF2B5EF4-FFF2-40B4-BE49-F238E27FC236}">
                <a16:creationId xmlns:a16="http://schemas.microsoft.com/office/drawing/2014/main" id="{6F74F597-3B74-4ADD-8B91-D84D8C09AE36}"/>
              </a:ext>
            </a:extLst>
          </p:cNvPr>
          <p:cNvPicPr>
            <a:picLocks noChangeAspect="1"/>
          </p:cNvPicPr>
          <p:nvPr/>
        </p:nvPicPr>
        <p:blipFill rotWithShape="1">
          <a:blip r:embed="rId3"/>
          <a:srcRect l="29335" t="4823" r="30009" b="70580"/>
          <a:stretch/>
        </p:blipFill>
        <p:spPr>
          <a:xfrm>
            <a:off x="164390" y="1172981"/>
            <a:ext cx="6145875" cy="4811842"/>
          </a:xfrm>
          <a:prstGeom prst="rect">
            <a:avLst/>
          </a:prstGeom>
        </p:spPr>
      </p:pic>
      <p:sp>
        <p:nvSpPr>
          <p:cNvPr id="9" name="Text Placeholder 11">
            <a:extLst>
              <a:ext uri="{FF2B5EF4-FFF2-40B4-BE49-F238E27FC236}">
                <a16:creationId xmlns:a16="http://schemas.microsoft.com/office/drawing/2014/main" id="{A62CEDB1-5A91-4644-8ED1-6761BE624D75}"/>
              </a:ext>
            </a:extLst>
          </p:cNvPr>
          <p:cNvSpPr>
            <a:spLocks noGrp="1"/>
          </p:cNvSpPr>
          <p:nvPr>
            <p:ph type="body" idx="1"/>
          </p:nvPr>
        </p:nvSpPr>
        <p:spPr>
          <a:xfrm>
            <a:off x="164390" y="5939166"/>
            <a:ext cx="10409399" cy="417184"/>
          </a:xfrm>
        </p:spPr>
        <p:txBody>
          <a:bodyPr>
            <a:noAutofit/>
          </a:bodyPr>
          <a:lstStyle/>
          <a:p>
            <a:r>
              <a:rPr lang="en-US" dirty="0"/>
              <a:t>Average ACCESS Levels and Target for 2019 Newcomers Who Tested at Least Twice (N=1,852)</a:t>
            </a:r>
          </a:p>
        </p:txBody>
      </p:sp>
    </p:spTree>
    <p:extLst>
      <p:ext uri="{BB962C8B-B14F-4D97-AF65-F5344CB8AC3E}">
        <p14:creationId xmlns:p14="http://schemas.microsoft.com/office/powerpoint/2010/main" val="1451334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Pie chart showing 54% of newcomers exceeding the minimum required score on all three high-school MCAS tests">
            <a:extLst>
              <a:ext uri="{FF2B5EF4-FFF2-40B4-BE49-F238E27FC236}">
                <a16:creationId xmlns:a16="http://schemas.microsoft.com/office/drawing/2014/main" id="{E5AED734-AB5A-0680-CF97-E9C5C2F9C545}"/>
              </a:ext>
            </a:extLst>
          </p:cNvPr>
          <p:cNvPicPr>
            <a:picLocks noChangeAspect="1"/>
          </p:cNvPicPr>
          <p:nvPr/>
        </p:nvPicPr>
        <p:blipFill rotWithShape="1">
          <a:blip r:embed="rId2"/>
          <a:srcRect r="12210" b="55918"/>
          <a:stretch/>
        </p:blipFill>
        <p:spPr>
          <a:xfrm>
            <a:off x="3187120" y="448763"/>
            <a:ext cx="9238464" cy="6003143"/>
          </a:xfrm>
          <a:prstGeom prst="rect">
            <a:avLst/>
          </a:prstGeom>
        </p:spPr>
      </p:pic>
      <p:sp>
        <p:nvSpPr>
          <p:cNvPr id="12" name="Text Placeholder 11">
            <a:extLst>
              <a:ext uri="{FF2B5EF4-FFF2-40B4-BE49-F238E27FC236}">
                <a16:creationId xmlns:a16="http://schemas.microsoft.com/office/drawing/2014/main" id="{CD04F0AA-DB74-6CB2-845C-8CBF7609F8F9}"/>
              </a:ext>
            </a:extLst>
          </p:cNvPr>
          <p:cNvSpPr>
            <a:spLocks noGrp="1"/>
          </p:cNvSpPr>
          <p:nvPr>
            <p:ph type="body" idx="1"/>
          </p:nvPr>
        </p:nvSpPr>
        <p:spPr>
          <a:xfrm>
            <a:off x="4731682" y="5349556"/>
            <a:ext cx="6149339" cy="365125"/>
          </a:xfrm>
        </p:spPr>
        <p:txBody>
          <a:bodyPr/>
          <a:lstStyle/>
          <a:p>
            <a:r>
              <a:rPr lang="en-US" dirty="0"/>
              <a:t>Number and Percent of Newcomers Entering in 2016 Who Passed Each MCAS Test (N=3,954)</a:t>
            </a:r>
          </a:p>
        </p:txBody>
      </p:sp>
      <p:sp>
        <p:nvSpPr>
          <p:cNvPr id="3" name="Text Placeholder 2">
            <a:extLst>
              <a:ext uri="{FF2B5EF4-FFF2-40B4-BE49-F238E27FC236}">
                <a16:creationId xmlns:a16="http://schemas.microsoft.com/office/drawing/2014/main" id="{75E494F7-2BEA-1E9E-31C9-E9D53BBD807E}"/>
              </a:ext>
            </a:extLst>
          </p:cNvPr>
          <p:cNvSpPr>
            <a:spLocks noGrp="1"/>
          </p:cNvSpPr>
          <p:nvPr>
            <p:ph type="title" idx="4294967295"/>
          </p:nvPr>
        </p:nvSpPr>
        <p:spPr>
          <a:xfrm>
            <a:off x="838200" y="566738"/>
            <a:ext cx="10112375" cy="876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Only half of newcomers eventually exceed the minimum required score on all three high-school MCAS tests. </a:t>
            </a:r>
          </a:p>
        </p:txBody>
      </p:sp>
      <p:sp>
        <p:nvSpPr>
          <p:cNvPr id="4" name="Date Placeholder 3">
            <a:extLst>
              <a:ext uri="{FF2B5EF4-FFF2-40B4-BE49-F238E27FC236}">
                <a16:creationId xmlns:a16="http://schemas.microsoft.com/office/drawing/2014/main" id="{19A70B20-911A-4A57-D1B2-7EF909F32BA5}"/>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ECBD9C-447B-9749-AC57-44FDD8270DA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5" name="Footer Placeholder 4">
            <a:extLst>
              <a:ext uri="{FF2B5EF4-FFF2-40B4-BE49-F238E27FC236}">
                <a16:creationId xmlns:a16="http://schemas.microsoft.com/office/drawing/2014/main" id="{0F0158DE-AA35-3FF5-5310-C1DF1EC30E36}"/>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E8637135-37EC-8AAA-6FE8-BC6EA246BB6C}"/>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7" name="TextBox 6">
            <a:extLst>
              <a:ext uri="{FF2B5EF4-FFF2-40B4-BE49-F238E27FC236}">
                <a16:creationId xmlns:a16="http://schemas.microsoft.com/office/drawing/2014/main" id="{7E70DBC9-7F5D-2700-B67B-C3DAF9C1DD9C}"/>
              </a:ext>
            </a:extLst>
          </p:cNvPr>
          <p:cNvSpPr txBox="1"/>
          <p:nvPr/>
        </p:nvSpPr>
        <p:spPr>
          <a:xfrm>
            <a:off x="838200" y="1967550"/>
            <a:ext cx="3047081" cy="3046988"/>
          </a:xfrm>
          <a:prstGeom prst="rect">
            <a:avLst/>
          </a:prstGeom>
          <a:noFill/>
        </p:spPr>
        <p:txBody>
          <a:bodyPr wrap="square" rtlCol="0">
            <a:spAutoFit/>
          </a:bodyPr>
          <a:lstStyle/>
          <a:p>
            <a:r>
              <a:rPr lang="en-US" sz="2400" dirty="0">
                <a:solidFill>
                  <a:srgbClr val="003C71"/>
                </a:solidFill>
                <a:latin typeface="Minion Pro" panose="02040503050306020203" charset="0"/>
              </a:rPr>
              <a:t>Before the pandemic, newcomers made up 4% of high-school students attempting all three MCAS tests, but 32% of those who never passed at least one.</a:t>
            </a:r>
            <a:endParaRPr lang="en-US" sz="2400" dirty="0"/>
          </a:p>
        </p:txBody>
      </p:sp>
    </p:spTree>
    <p:extLst>
      <p:ext uri="{BB962C8B-B14F-4D97-AF65-F5344CB8AC3E}">
        <p14:creationId xmlns:p14="http://schemas.microsoft.com/office/powerpoint/2010/main" val="42377497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5E494F7-2BEA-1E9E-31C9-E9D53BBD807E}"/>
              </a:ext>
            </a:extLst>
          </p:cNvPr>
          <p:cNvSpPr>
            <a:spLocks noGrp="1"/>
          </p:cNvSpPr>
          <p:nvPr>
            <p:ph type="title" idx="4294967295"/>
          </p:nvPr>
        </p:nvSpPr>
        <p:spPr>
          <a:xfrm>
            <a:off x="838200" y="449263"/>
            <a:ext cx="10112375" cy="876300"/>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The Commonwealth’s CD policy disproportionately affects newcomers.</a:t>
            </a:r>
          </a:p>
        </p:txBody>
      </p:sp>
      <p:sp>
        <p:nvSpPr>
          <p:cNvPr id="4" name="Date Placeholder 3">
            <a:extLst>
              <a:ext uri="{FF2B5EF4-FFF2-40B4-BE49-F238E27FC236}">
                <a16:creationId xmlns:a16="http://schemas.microsoft.com/office/drawing/2014/main" id="{19A70B20-911A-4A57-D1B2-7EF909F32BA5}"/>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ECBD9C-447B-9749-AC57-44FDD8270DA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5" name="Footer Placeholder 4">
            <a:extLst>
              <a:ext uri="{FF2B5EF4-FFF2-40B4-BE49-F238E27FC236}">
                <a16:creationId xmlns:a16="http://schemas.microsoft.com/office/drawing/2014/main" id="{0F0158DE-AA35-3FF5-5310-C1DF1EC30E36}"/>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E8637135-37EC-8AAA-6FE8-BC6EA246BB6C}"/>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13" name="Title 1">
            <a:extLst>
              <a:ext uri="{FF2B5EF4-FFF2-40B4-BE49-F238E27FC236}">
                <a16:creationId xmlns:a16="http://schemas.microsoft.com/office/drawing/2014/main" id="{F31F751C-50E4-43CF-9697-05143177C6A7}"/>
              </a:ext>
            </a:extLst>
          </p:cNvPr>
          <p:cNvSpPr txBox="1">
            <a:spLocks/>
          </p:cNvSpPr>
          <p:nvPr/>
        </p:nvSpPr>
        <p:spPr>
          <a:xfrm>
            <a:off x="456943" y="1555752"/>
            <a:ext cx="3838019" cy="3847245"/>
          </a:xfrm>
          <a:prstGeom prst="rect">
            <a:avLst/>
          </a:prstGeom>
        </p:spPr>
        <p:txBody>
          <a:bodyPr/>
          <a:lstStyle>
            <a:lvl1pPr algn="l" defTabSz="914400" rtl="0" eaLnBrk="1" latinLnBrk="0" hangingPunct="1">
              <a:lnSpc>
                <a:spcPct val="90000"/>
              </a:lnSpc>
              <a:spcBef>
                <a:spcPct val="0"/>
              </a:spcBef>
              <a:buNone/>
              <a:defRPr sz="4000" b="0" kern="1200">
                <a:solidFill>
                  <a:srgbClr val="C00400"/>
                </a:solidFill>
                <a:latin typeface="Arial" panose="020B0604020202020204" pitchFamily="34" charset="0"/>
                <a:ea typeface="+mj-ea"/>
                <a:cs typeface="Arial" panose="020B0604020202020204" pitchFamily="34" charset="0"/>
              </a:defRPr>
            </a:lvl1pPr>
          </a:lstStyle>
          <a:p>
            <a:r>
              <a:rPr lang="en-US" sz="2400" dirty="0">
                <a:solidFill>
                  <a:srgbClr val="003C71"/>
                </a:solidFill>
                <a:latin typeface="Minion Pro" panose="02040503050306020203" charset="0"/>
              </a:rPr>
              <a:t>72% of newcomers who took the 2022 ELA test scored below the new minimum score of 470:</a:t>
            </a:r>
          </a:p>
          <a:p>
            <a:endParaRPr lang="en-US" sz="2400" dirty="0">
              <a:solidFill>
                <a:srgbClr val="003C71"/>
              </a:solidFill>
              <a:latin typeface="Minion Pro" panose="02040503050306020203" charset="0"/>
            </a:endParaRPr>
          </a:p>
          <a:p>
            <a:pPr marL="342900" indent="-342900">
              <a:buFont typeface="Arial" panose="020B0604020202020204" pitchFamily="34" charset="0"/>
              <a:buChar char="•"/>
            </a:pPr>
            <a:r>
              <a:rPr lang="en-US" sz="2400" dirty="0">
                <a:solidFill>
                  <a:srgbClr val="003C71"/>
                </a:solidFill>
                <a:latin typeface="Minion Pro" panose="02040503050306020203" charset="0"/>
              </a:rPr>
              <a:t>45% scored below the “old” threshold of 455</a:t>
            </a:r>
          </a:p>
          <a:p>
            <a:endParaRPr lang="en-US" sz="2400" dirty="0">
              <a:solidFill>
                <a:srgbClr val="003C71"/>
              </a:solidFill>
              <a:latin typeface="Minion Pro" panose="02040503050306020203" charset="0"/>
            </a:endParaRPr>
          </a:p>
          <a:p>
            <a:pPr marL="342900" indent="-342900">
              <a:buFont typeface="Arial" panose="020B0604020202020204" pitchFamily="34" charset="0"/>
              <a:buChar char="•"/>
            </a:pPr>
            <a:r>
              <a:rPr lang="en-US" sz="2400" dirty="0">
                <a:solidFill>
                  <a:srgbClr val="003C71"/>
                </a:solidFill>
                <a:latin typeface="Minion Pro" panose="02040503050306020203" charset="0"/>
              </a:rPr>
              <a:t>27% scored above the old but below the new threshold</a:t>
            </a:r>
          </a:p>
        </p:txBody>
      </p:sp>
      <p:pic>
        <p:nvPicPr>
          <p:cNvPr id="10" name="Picture 9" descr="Bar graph showing newcomer scores on the ELA test">
            <a:extLst>
              <a:ext uri="{FF2B5EF4-FFF2-40B4-BE49-F238E27FC236}">
                <a16:creationId xmlns:a16="http://schemas.microsoft.com/office/drawing/2014/main" id="{E5941123-06AB-4589-8A59-349CD883CAF9}"/>
              </a:ext>
            </a:extLst>
          </p:cNvPr>
          <p:cNvPicPr>
            <a:picLocks noChangeAspect="1"/>
          </p:cNvPicPr>
          <p:nvPr/>
        </p:nvPicPr>
        <p:blipFill rotWithShape="1">
          <a:blip r:embed="rId3"/>
          <a:srcRect b="59583"/>
          <a:stretch/>
        </p:blipFill>
        <p:spPr>
          <a:xfrm>
            <a:off x="3034608" y="904052"/>
            <a:ext cx="9984771" cy="5222427"/>
          </a:xfrm>
          <a:prstGeom prst="rect">
            <a:avLst/>
          </a:prstGeom>
        </p:spPr>
      </p:pic>
      <p:sp>
        <p:nvSpPr>
          <p:cNvPr id="11" name="Text Placeholder 1">
            <a:extLst>
              <a:ext uri="{FF2B5EF4-FFF2-40B4-BE49-F238E27FC236}">
                <a16:creationId xmlns:a16="http://schemas.microsoft.com/office/drawing/2014/main" id="{C298CE7B-FB67-4AEB-8CD7-8F4D69312971}"/>
              </a:ext>
            </a:extLst>
          </p:cNvPr>
          <p:cNvSpPr>
            <a:spLocks noGrp="1"/>
          </p:cNvSpPr>
          <p:nvPr>
            <p:ph type="body" idx="1"/>
          </p:nvPr>
        </p:nvSpPr>
        <p:spPr>
          <a:xfrm>
            <a:off x="4700187" y="5697111"/>
            <a:ext cx="8319192" cy="365125"/>
          </a:xfrm>
        </p:spPr>
        <p:txBody>
          <a:bodyPr/>
          <a:lstStyle/>
          <a:p>
            <a:r>
              <a:rPr lang="en-US" dirty="0"/>
              <a:t>2022 MCAS ELA Score Distributions for Newcomers and Other Key Student Groups</a:t>
            </a:r>
          </a:p>
        </p:txBody>
      </p:sp>
    </p:spTree>
    <p:extLst>
      <p:ext uri="{BB962C8B-B14F-4D97-AF65-F5344CB8AC3E}">
        <p14:creationId xmlns:p14="http://schemas.microsoft.com/office/powerpoint/2010/main" val="2424254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EC1B3A-80CF-39EF-45DA-6EFBB1B7496D}"/>
              </a:ext>
            </a:extLst>
          </p:cNvPr>
          <p:cNvSpPr>
            <a:spLocks noGrp="1"/>
          </p:cNvSpPr>
          <p:nvPr>
            <p:ph type="body" idx="1"/>
          </p:nvPr>
        </p:nvSpPr>
        <p:spPr>
          <a:xfrm>
            <a:off x="831850" y="5563683"/>
            <a:ext cx="10515600" cy="365125"/>
          </a:xfrm>
        </p:spPr>
        <p:txBody>
          <a:bodyPr/>
          <a:lstStyle/>
          <a:p>
            <a:r>
              <a:rPr lang="en-US" dirty="0"/>
              <a:t>Trends in High-School Outcomes of English Learners One Year After Their Expected Graduation, 2011-2022</a:t>
            </a:r>
          </a:p>
        </p:txBody>
      </p:sp>
      <p:sp>
        <p:nvSpPr>
          <p:cNvPr id="3" name="Text Placeholder 2">
            <a:extLst>
              <a:ext uri="{FF2B5EF4-FFF2-40B4-BE49-F238E27FC236}">
                <a16:creationId xmlns:a16="http://schemas.microsoft.com/office/drawing/2014/main" id="{69D7AD18-3902-9749-9721-997511F4FD54}"/>
              </a:ext>
            </a:extLst>
          </p:cNvPr>
          <p:cNvSpPr>
            <a:spLocks noGrp="1"/>
          </p:cNvSpPr>
          <p:nvPr>
            <p:ph type="title" idx="4294967295"/>
          </p:nvPr>
        </p:nvSpPr>
        <p:spPr>
          <a:xfrm>
            <a:off x="838200" y="317500"/>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Newcomers’ high-school graduation rate remained under 60% until MCAS requirements were waived during the pandemic.</a:t>
            </a:r>
          </a:p>
        </p:txBody>
      </p:sp>
      <p:sp>
        <p:nvSpPr>
          <p:cNvPr id="4" name="Date Placeholder 3">
            <a:extLst>
              <a:ext uri="{FF2B5EF4-FFF2-40B4-BE49-F238E27FC236}">
                <a16:creationId xmlns:a16="http://schemas.microsoft.com/office/drawing/2014/main" id="{A7603991-1040-0352-0ED3-FA6EA33DB12E}"/>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ECBD9C-447B-9749-AC57-44FDD8270DA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5" name="Footer Placeholder 4">
            <a:extLst>
              <a:ext uri="{FF2B5EF4-FFF2-40B4-BE49-F238E27FC236}">
                <a16:creationId xmlns:a16="http://schemas.microsoft.com/office/drawing/2014/main" id="{F28F82AF-A6BE-777A-334D-F28729393E35}"/>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C0CF3A5D-D44F-0191-FD21-B74A518824B4}"/>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7" name="Text Placeholder 6">
            <a:extLst>
              <a:ext uri="{FF2B5EF4-FFF2-40B4-BE49-F238E27FC236}">
                <a16:creationId xmlns:a16="http://schemas.microsoft.com/office/drawing/2014/main" id="{BFF7644E-9279-6DDF-AA51-95AFD970C880}"/>
              </a:ext>
            </a:extLst>
          </p:cNvPr>
          <p:cNvSpPr>
            <a:spLocks noGrp="1"/>
          </p:cNvSpPr>
          <p:nvPr>
            <p:ph type="body" idx="15"/>
          </p:nvPr>
        </p:nvSpPr>
        <p:spPr>
          <a:xfrm>
            <a:off x="831850" y="5801561"/>
            <a:ext cx="10515600" cy="365125"/>
          </a:xfrm>
        </p:spPr>
        <p:txBody>
          <a:bodyPr/>
          <a:lstStyle/>
          <a:p>
            <a:r>
              <a:rPr lang="en-US" dirty="0"/>
              <a:t>NOTE Newcomers expected to graduate in 2019 were only impacted by the pandemic if they remained enrolled through the spring of 2020, therefore becoming eligible for the waiver of the testing requirement.</a:t>
            </a:r>
          </a:p>
        </p:txBody>
      </p:sp>
      <p:sp>
        <p:nvSpPr>
          <p:cNvPr id="9" name="TextBox 8">
            <a:extLst>
              <a:ext uri="{FF2B5EF4-FFF2-40B4-BE49-F238E27FC236}">
                <a16:creationId xmlns:a16="http://schemas.microsoft.com/office/drawing/2014/main" id="{861E3AED-F472-43AB-8DF5-0605E0A3116E}"/>
              </a:ext>
            </a:extLst>
          </p:cNvPr>
          <p:cNvSpPr txBox="1"/>
          <p:nvPr/>
        </p:nvSpPr>
        <p:spPr>
          <a:xfrm>
            <a:off x="8113891" y="1997726"/>
            <a:ext cx="3641467" cy="2631490"/>
          </a:xfrm>
          <a:prstGeom prst="rect">
            <a:avLst/>
          </a:prstGeom>
          <a:noFill/>
        </p:spPr>
        <p:txBody>
          <a:bodyPr wrap="square" rtlCol="0">
            <a:spAutoFit/>
          </a:bodyPr>
          <a:lstStyle/>
          <a:p>
            <a:pPr>
              <a:spcBef>
                <a:spcPts val="600"/>
              </a:spcBef>
            </a:pPr>
            <a:r>
              <a:rPr lang="en-US" sz="2000" dirty="0">
                <a:solidFill>
                  <a:srgbClr val="003C71"/>
                </a:solidFill>
                <a:effectLst/>
                <a:latin typeface="Minion Pro" panose="02040503050306020203" charset="0"/>
                <a:ea typeface="Calibri" panose="020F0502020204030204" pitchFamily="34" charset="0"/>
              </a:rPr>
              <a:t>Newcomers in the 2018 cohort:</a:t>
            </a:r>
          </a:p>
          <a:p>
            <a:pPr marL="800100" lvl="1" indent="-342900">
              <a:spcBef>
                <a:spcPts val="600"/>
              </a:spcBef>
              <a:buFont typeface="Arial" panose="020B0604020202020204" pitchFamily="34" charset="0"/>
              <a:buChar char="•"/>
            </a:pPr>
            <a:r>
              <a:rPr lang="en-US" sz="2000" b="1" dirty="0">
                <a:solidFill>
                  <a:srgbClr val="003C71"/>
                </a:solidFill>
                <a:latin typeface="Minion Pro" panose="02040503050306020203" charset="0"/>
                <a:ea typeface="Calibri" panose="020F0502020204030204" pitchFamily="34" charset="0"/>
                <a:cs typeface="Times New Roman" panose="02020603050405020304" pitchFamily="18" charset="0"/>
              </a:rPr>
              <a:t>54% </a:t>
            </a:r>
            <a:r>
              <a:rPr lang="en-US" sz="2000" dirty="0">
                <a:solidFill>
                  <a:srgbClr val="003C71"/>
                </a:solidFill>
                <a:latin typeface="Minion Pro" panose="02040503050306020203" charset="0"/>
                <a:ea typeface="Calibri" panose="020F0502020204030204" pitchFamily="34" charset="0"/>
                <a:cs typeface="Times New Roman" panose="02020603050405020304" pitchFamily="18" charset="0"/>
              </a:rPr>
              <a:t>graduated</a:t>
            </a:r>
          </a:p>
          <a:p>
            <a:pPr marL="800100" lvl="1" indent="-342900">
              <a:spcBef>
                <a:spcPts val="600"/>
              </a:spcBef>
              <a:buFont typeface="Arial" panose="020B0604020202020204" pitchFamily="34" charset="0"/>
              <a:buChar char="•"/>
            </a:pPr>
            <a:r>
              <a:rPr lang="en-US" sz="2000" b="1" dirty="0">
                <a:solidFill>
                  <a:srgbClr val="003C71"/>
                </a:solidFill>
                <a:latin typeface="Minion Pro" panose="02040503050306020203" charset="0"/>
                <a:ea typeface="Calibri" panose="020F0502020204030204" pitchFamily="34" charset="0"/>
                <a:cs typeface="Times New Roman" panose="02020603050405020304" pitchFamily="18" charset="0"/>
              </a:rPr>
              <a:t>18</a:t>
            </a:r>
            <a:r>
              <a:rPr lang="en-US" sz="2000" b="1" dirty="0">
                <a:solidFill>
                  <a:srgbClr val="003C71"/>
                </a:solidFill>
                <a:effectLst/>
                <a:latin typeface="Minion Pro" panose="02040503050306020203" charset="0"/>
                <a:ea typeface="Calibri" panose="020F0502020204030204" pitchFamily="34" charset="0"/>
                <a:cs typeface="Times New Roman" panose="02020603050405020304" pitchFamily="18" charset="0"/>
              </a:rPr>
              <a:t>% </a:t>
            </a:r>
            <a:r>
              <a:rPr lang="en-US" sz="2000" dirty="0">
                <a:solidFill>
                  <a:srgbClr val="003C71"/>
                </a:solidFill>
                <a:effectLst/>
                <a:latin typeface="Minion Pro" panose="02040503050306020203" charset="0"/>
                <a:ea typeface="Calibri" panose="020F0502020204030204" pitchFamily="34" charset="0"/>
                <a:cs typeface="Times New Roman" panose="02020603050405020304" pitchFamily="18" charset="0"/>
              </a:rPr>
              <a:t>dropped out</a:t>
            </a:r>
          </a:p>
          <a:p>
            <a:pPr marL="800100" lvl="1" indent="-342900">
              <a:spcBef>
                <a:spcPts val="600"/>
              </a:spcBef>
              <a:buFont typeface="Arial" panose="020B0604020202020204" pitchFamily="34" charset="0"/>
              <a:buChar char="•"/>
            </a:pPr>
            <a:r>
              <a:rPr lang="en-US" sz="2000" b="1" dirty="0">
                <a:solidFill>
                  <a:srgbClr val="003C71"/>
                </a:solidFill>
                <a:latin typeface="Minion Pro" panose="02040503050306020203" charset="0"/>
                <a:ea typeface="Calibri" panose="020F0502020204030204" pitchFamily="34" charset="0"/>
                <a:cs typeface="Times New Roman" panose="02020603050405020304" pitchFamily="18" charset="0"/>
              </a:rPr>
              <a:t>18% </a:t>
            </a:r>
            <a:r>
              <a:rPr lang="en-US" sz="2000" dirty="0">
                <a:solidFill>
                  <a:srgbClr val="003C71"/>
                </a:solidFill>
                <a:latin typeface="Minion Pro" panose="02040503050306020203" charset="0"/>
                <a:ea typeface="Calibri" panose="020F0502020204030204" pitchFamily="34" charset="0"/>
                <a:cs typeface="Times New Roman" panose="02020603050405020304" pitchFamily="18" charset="0"/>
              </a:rPr>
              <a:t>transferred</a:t>
            </a:r>
            <a:endParaRPr lang="en-US" sz="2000" dirty="0">
              <a:solidFill>
                <a:srgbClr val="003C71"/>
              </a:solidFill>
              <a:effectLst/>
              <a:latin typeface="Minion Pro" panose="02040503050306020203" charset="0"/>
              <a:ea typeface="Calibri" panose="020F0502020204030204" pitchFamily="34" charset="0"/>
              <a:cs typeface="Times New Roman" panose="02020603050405020304" pitchFamily="18" charset="0"/>
            </a:endParaRPr>
          </a:p>
          <a:p>
            <a:pPr marL="800100" lvl="1" indent="-342900">
              <a:spcBef>
                <a:spcPts val="600"/>
              </a:spcBef>
              <a:buFont typeface="Arial" panose="020B0604020202020204" pitchFamily="34" charset="0"/>
              <a:buChar char="•"/>
            </a:pPr>
            <a:r>
              <a:rPr lang="en-US" sz="2000" b="1" dirty="0">
                <a:solidFill>
                  <a:srgbClr val="003C71"/>
                </a:solidFill>
                <a:latin typeface="Minion Pro" panose="02040503050306020203" charset="0"/>
                <a:ea typeface="Calibri" panose="020F0502020204030204" pitchFamily="34" charset="0"/>
                <a:cs typeface="Times New Roman" panose="02020603050405020304" pitchFamily="18" charset="0"/>
              </a:rPr>
              <a:t>7% </a:t>
            </a:r>
            <a:r>
              <a:rPr lang="en-US" sz="2000" dirty="0">
                <a:solidFill>
                  <a:srgbClr val="003C71"/>
                </a:solidFill>
                <a:latin typeface="Minion Pro" panose="02040503050306020203" charset="0"/>
                <a:ea typeface="Calibri" panose="020F0502020204030204" pitchFamily="34" charset="0"/>
                <a:cs typeface="Times New Roman" panose="02020603050405020304" pitchFamily="18" charset="0"/>
              </a:rPr>
              <a:t>earned a Certificate of Attainment (COA)</a:t>
            </a:r>
          </a:p>
          <a:p>
            <a:pPr marL="800100" lvl="1" indent="-342900">
              <a:spcBef>
                <a:spcPts val="600"/>
              </a:spcBef>
              <a:buFont typeface="Arial" panose="020B0604020202020204" pitchFamily="34" charset="0"/>
              <a:buChar char="•"/>
            </a:pPr>
            <a:r>
              <a:rPr lang="en-US" sz="2000" b="1" dirty="0">
                <a:solidFill>
                  <a:srgbClr val="003C71"/>
                </a:solidFill>
                <a:effectLst/>
                <a:latin typeface="Minion Pro" panose="02040503050306020203" charset="0"/>
                <a:ea typeface="Calibri" panose="020F0502020204030204" pitchFamily="34" charset="0"/>
                <a:cs typeface="Times New Roman" panose="02020603050405020304" pitchFamily="18" charset="0"/>
              </a:rPr>
              <a:t>3% </a:t>
            </a:r>
            <a:r>
              <a:rPr lang="en-US" sz="2000" dirty="0">
                <a:solidFill>
                  <a:srgbClr val="003C71"/>
                </a:solidFill>
                <a:effectLst/>
                <a:latin typeface="Minion Pro" panose="02040503050306020203" charset="0"/>
                <a:ea typeface="Calibri" panose="020F0502020204030204" pitchFamily="34" charset="0"/>
                <a:cs typeface="Times New Roman" panose="02020603050405020304" pitchFamily="18" charset="0"/>
              </a:rPr>
              <a:t>still enrolled</a:t>
            </a:r>
          </a:p>
        </p:txBody>
      </p:sp>
      <p:grpSp>
        <p:nvGrpSpPr>
          <p:cNvPr id="32" name="Group 31" descr="Line graph showing newcomer graduation rates decreasing over time">
            <a:extLst>
              <a:ext uri="{FF2B5EF4-FFF2-40B4-BE49-F238E27FC236}">
                <a16:creationId xmlns:a16="http://schemas.microsoft.com/office/drawing/2014/main" id="{EE6B5EC4-6170-43CA-A9DB-550986001584}"/>
              </a:ext>
            </a:extLst>
          </p:cNvPr>
          <p:cNvGrpSpPr/>
          <p:nvPr/>
        </p:nvGrpSpPr>
        <p:grpSpPr>
          <a:xfrm>
            <a:off x="913667" y="1086294"/>
            <a:ext cx="6899942" cy="4356078"/>
            <a:chOff x="707403" y="1168741"/>
            <a:chExt cx="6899942" cy="4356078"/>
          </a:xfrm>
        </p:grpSpPr>
        <p:pic>
          <p:nvPicPr>
            <p:cNvPr id="23" name="Picture 22">
              <a:extLst>
                <a:ext uri="{FF2B5EF4-FFF2-40B4-BE49-F238E27FC236}">
                  <a16:creationId xmlns:a16="http://schemas.microsoft.com/office/drawing/2014/main" id="{8A8C1483-762D-4B81-841F-7F9162D3B672}"/>
                </a:ext>
              </a:extLst>
            </p:cNvPr>
            <p:cNvPicPr>
              <a:picLocks noChangeAspect="1"/>
            </p:cNvPicPr>
            <p:nvPr/>
          </p:nvPicPr>
          <p:blipFill rotWithShape="1">
            <a:blip r:embed="rId3">
              <a:extLst>
                <a:ext uri="{28A0092B-C50C-407E-A947-70E740481C1C}">
                  <a14:useLocalDpi xmlns:a14="http://schemas.microsoft.com/office/drawing/2010/main" val="0"/>
                </a:ext>
              </a:extLst>
            </a:blip>
            <a:srcRect l="6277" t="1574" r="1196" b="7712"/>
            <a:stretch/>
          </p:blipFill>
          <p:spPr>
            <a:xfrm>
              <a:off x="1063736" y="1498075"/>
              <a:ext cx="5362464" cy="3827730"/>
            </a:xfrm>
            <a:prstGeom prst="rect">
              <a:avLst/>
            </a:prstGeom>
          </p:spPr>
        </p:pic>
        <p:pic>
          <p:nvPicPr>
            <p:cNvPr id="24" name="Picture 23" descr="A screen shot of a graph&#10;&#10;Description automatically generated">
              <a:extLst>
                <a:ext uri="{FF2B5EF4-FFF2-40B4-BE49-F238E27FC236}">
                  <a16:creationId xmlns:a16="http://schemas.microsoft.com/office/drawing/2014/main" id="{B4F8E655-1F53-4C0C-B8A1-8CA827A4380F}"/>
                </a:ext>
              </a:extLst>
            </p:cNvPr>
            <p:cNvPicPr>
              <a:picLocks noChangeAspect="1"/>
            </p:cNvPicPr>
            <p:nvPr/>
          </p:nvPicPr>
          <p:blipFill rotWithShape="1">
            <a:blip r:embed="rId4"/>
            <a:srcRect l="8724" t="15825" r="88012" b="71629"/>
            <a:stretch/>
          </p:blipFill>
          <p:spPr>
            <a:xfrm>
              <a:off x="707403" y="2601352"/>
              <a:ext cx="328430" cy="1718363"/>
            </a:xfrm>
            <a:prstGeom prst="rect">
              <a:avLst/>
            </a:prstGeom>
          </p:spPr>
        </p:pic>
        <p:pic>
          <p:nvPicPr>
            <p:cNvPr id="25" name="Picture 24" descr="A screen shot of a graph&#10;&#10;Description automatically generated">
              <a:extLst>
                <a:ext uri="{FF2B5EF4-FFF2-40B4-BE49-F238E27FC236}">
                  <a16:creationId xmlns:a16="http://schemas.microsoft.com/office/drawing/2014/main" id="{7DC41BA5-89E9-4794-8AD0-221CAD0CE5B6}"/>
                </a:ext>
              </a:extLst>
            </p:cNvPr>
            <p:cNvPicPr>
              <a:picLocks noChangeAspect="1"/>
            </p:cNvPicPr>
            <p:nvPr/>
          </p:nvPicPr>
          <p:blipFill rotWithShape="1">
            <a:blip r:embed="rId4"/>
            <a:srcRect l="36638" t="37427" r="39509" b="61798"/>
            <a:stretch/>
          </p:blipFill>
          <p:spPr>
            <a:xfrm>
              <a:off x="2711106" y="5415988"/>
              <a:ext cx="2461587" cy="108831"/>
            </a:xfrm>
            <a:prstGeom prst="rect">
              <a:avLst/>
            </a:prstGeom>
          </p:spPr>
        </p:pic>
        <p:pic>
          <p:nvPicPr>
            <p:cNvPr id="26" name="Picture 25" descr="A screen shot of a graph&#10;&#10;Description automatically generated">
              <a:extLst>
                <a:ext uri="{FF2B5EF4-FFF2-40B4-BE49-F238E27FC236}">
                  <a16:creationId xmlns:a16="http://schemas.microsoft.com/office/drawing/2014/main" id="{803CF7EA-9A15-4417-B238-97ED2303E524}"/>
                </a:ext>
              </a:extLst>
            </p:cNvPr>
            <p:cNvPicPr>
              <a:picLocks noChangeAspect="1"/>
            </p:cNvPicPr>
            <p:nvPr/>
          </p:nvPicPr>
          <p:blipFill rotWithShape="1">
            <a:blip r:embed="rId4"/>
            <a:srcRect l="79921" t="13707" r="7365" b="83406"/>
            <a:stretch/>
          </p:blipFill>
          <p:spPr>
            <a:xfrm>
              <a:off x="6426200" y="2322568"/>
              <a:ext cx="1181145" cy="365125"/>
            </a:xfrm>
            <a:prstGeom prst="rect">
              <a:avLst/>
            </a:prstGeom>
          </p:spPr>
        </p:pic>
        <p:pic>
          <p:nvPicPr>
            <p:cNvPr id="27" name="Picture 26" descr="A screen shot of a graph&#10;&#10;Description automatically generated">
              <a:extLst>
                <a:ext uri="{FF2B5EF4-FFF2-40B4-BE49-F238E27FC236}">
                  <a16:creationId xmlns:a16="http://schemas.microsoft.com/office/drawing/2014/main" id="{20EC2807-CDD1-4026-A796-70BFA4EFA0C8}"/>
                </a:ext>
              </a:extLst>
            </p:cNvPr>
            <p:cNvPicPr>
              <a:picLocks noChangeAspect="1"/>
            </p:cNvPicPr>
            <p:nvPr/>
          </p:nvPicPr>
          <p:blipFill rotWithShape="1">
            <a:blip r:embed="rId4"/>
            <a:srcRect l="63284" t="6966" r="16290" b="91558"/>
            <a:stretch/>
          </p:blipFill>
          <p:spPr>
            <a:xfrm>
              <a:off x="4401594" y="1168741"/>
              <a:ext cx="2438701" cy="239843"/>
            </a:xfrm>
            <a:prstGeom prst="rect">
              <a:avLst/>
            </a:prstGeom>
          </p:spPr>
        </p:pic>
        <p:sp>
          <p:nvSpPr>
            <p:cNvPr id="28" name="Rectangle 27">
              <a:extLst>
                <a:ext uri="{FF2B5EF4-FFF2-40B4-BE49-F238E27FC236}">
                  <a16:creationId xmlns:a16="http://schemas.microsoft.com/office/drawing/2014/main" id="{1C3963DA-48E7-46E7-A9EA-F252717E4710}"/>
                </a:ext>
              </a:extLst>
            </p:cNvPr>
            <p:cNvSpPr/>
            <p:nvPr/>
          </p:nvSpPr>
          <p:spPr>
            <a:xfrm>
              <a:off x="4746401" y="1498073"/>
              <a:ext cx="1679799" cy="3827731"/>
            </a:xfrm>
            <a:prstGeom prst="rect">
              <a:avLst/>
            </a:prstGeom>
            <a:solidFill>
              <a:srgbClr val="D3DF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29" name="Picture 28" descr="A screen shot of a graph&#10;&#10;Description automatically generated">
              <a:extLst>
                <a:ext uri="{FF2B5EF4-FFF2-40B4-BE49-F238E27FC236}">
                  <a16:creationId xmlns:a16="http://schemas.microsoft.com/office/drawing/2014/main" id="{8A872D76-5341-49F4-A567-3210003E8445}"/>
                </a:ext>
              </a:extLst>
            </p:cNvPr>
            <p:cNvPicPr>
              <a:picLocks noChangeAspect="1"/>
            </p:cNvPicPr>
            <p:nvPr/>
          </p:nvPicPr>
          <p:blipFill rotWithShape="1">
            <a:blip r:embed="rId4"/>
            <a:srcRect l="79921" t="9805" r="7365" b="85938"/>
            <a:stretch/>
          </p:blipFill>
          <p:spPr>
            <a:xfrm>
              <a:off x="6417279" y="1566266"/>
              <a:ext cx="1181145" cy="538352"/>
            </a:xfrm>
            <a:prstGeom prst="rect">
              <a:avLst/>
            </a:prstGeom>
          </p:spPr>
        </p:pic>
        <p:pic>
          <p:nvPicPr>
            <p:cNvPr id="30" name="Picture 29" descr="A screen shot of a graph&#10;&#10;Description automatically generated">
              <a:extLst>
                <a:ext uri="{FF2B5EF4-FFF2-40B4-BE49-F238E27FC236}">
                  <a16:creationId xmlns:a16="http://schemas.microsoft.com/office/drawing/2014/main" id="{360A1252-A385-45D1-92DB-D32D1BB328E7}"/>
                </a:ext>
              </a:extLst>
            </p:cNvPr>
            <p:cNvPicPr>
              <a:picLocks noChangeAspect="1"/>
            </p:cNvPicPr>
            <p:nvPr/>
          </p:nvPicPr>
          <p:blipFill rotWithShape="1">
            <a:blip r:embed="rId4"/>
            <a:srcRect l="79919" t="26445" r="7367" b="70668"/>
            <a:stretch/>
          </p:blipFill>
          <p:spPr>
            <a:xfrm>
              <a:off x="6417279" y="3961157"/>
              <a:ext cx="1181145" cy="365125"/>
            </a:xfrm>
            <a:prstGeom prst="rect">
              <a:avLst/>
            </a:prstGeom>
          </p:spPr>
        </p:pic>
        <p:pic>
          <p:nvPicPr>
            <p:cNvPr id="31" name="Picture 30" descr="A screen shot of a graph&#10;&#10;Description automatically generated">
              <a:extLst>
                <a:ext uri="{FF2B5EF4-FFF2-40B4-BE49-F238E27FC236}">
                  <a16:creationId xmlns:a16="http://schemas.microsoft.com/office/drawing/2014/main" id="{23FC10C8-D137-4883-895E-7A2C203DDD72}"/>
                </a:ext>
              </a:extLst>
            </p:cNvPr>
            <p:cNvPicPr>
              <a:picLocks noChangeAspect="1"/>
            </p:cNvPicPr>
            <p:nvPr/>
          </p:nvPicPr>
          <p:blipFill rotWithShape="1">
            <a:blip r:embed="rId4"/>
            <a:srcRect l="79947" t="29367" r="8051" b="67665"/>
            <a:stretch/>
          </p:blipFill>
          <p:spPr>
            <a:xfrm>
              <a:off x="6417279" y="4349367"/>
              <a:ext cx="1114960" cy="375494"/>
            </a:xfrm>
            <a:prstGeom prst="rect">
              <a:avLst/>
            </a:prstGeom>
          </p:spPr>
        </p:pic>
      </p:grpSp>
    </p:spTree>
    <p:extLst>
      <p:ext uri="{BB962C8B-B14F-4D97-AF65-F5344CB8AC3E}">
        <p14:creationId xmlns:p14="http://schemas.microsoft.com/office/powerpoint/2010/main" val="17376532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CCEDC0E-461B-954D-46D0-3EC4B3376783}"/>
              </a:ext>
            </a:extLst>
          </p:cNvPr>
          <p:cNvSpPr>
            <a:spLocks noGrp="1"/>
          </p:cNvSpPr>
          <p:nvPr>
            <p:ph type="body" idx="1"/>
          </p:nvPr>
        </p:nvSpPr>
        <p:spPr>
          <a:xfrm>
            <a:off x="1923891" y="5594232"/>
            <a:ext cx="10515600" cy="365125"/>
          </a:xfrm>
        </p:spPr>
        <p:txBody>
          <a:bodyPr/>
          <a:lstStyle/>
          <a:p>
            <a:r>
              <a:rPr lang="en-US" dirty="0"/>
              <a:t>Trends in College Enrollment of High-School Students Within 3 Years After Expected Graduation, 2011-2020</a:t>
            </a:r>
          </a:p>
        </p:txBody>
      </p:sp>
      <p:sp>
        <p:nvSpPr>
          <p:cNvPr id="3" name="Text Placeholder 2">
            <a:extLst>
              <a:ext uri="{FF2B5EF4-FFF2-40B4-BE49-F238E27FC236}">
                <a16:creationId xmlns:a16="http://schemas.microsoft.com/office/drawing/2014/main" id="{EB4CDC81-0F5B-4071-81B4-30EAD820DD78}"/>
              </a:ext>
            </a:extLst>
          </p:cNvPr>
          <p:cNvSpPr>
            <a:spLocks noGrp="1"/>
          </p:cNvSpPr>
          <p:nvPr>
            <p:ph type="title" idx="4294967295"/>
          </p:nvPr>
        </p:nvSpPr>
        <p:spPr>
          <a:xfrm>
            <a:off x="838200" y="427038"/>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College enrollments of newcomers have declined steeply, both before and during the pandemic.</a:t>
            </a:r>
          </a:p>
        </p:txBody>
      </p:sp>
      <p:sp>
        <p:nvSpPr>
          <p:cNvPr id="4" name="Date Placeholder 3">
            <a:extLst>
              <a:ext uri="{FF2B5EF4-FFF2-40B4-BE49-F238E27FC236}">
                <a16:creationId xmlns:a16="http://schemas.microsoft.com/office/drawing/2014/main" id="{9512F148-E4BF-C41F-8C1D-FA427E6CF035}"/>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ECBD9C-447B-9749-AC57-44FDD8270DA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5" name="Footer Placeholder 4">
            <a:extLst>
              <a:ext uri="{FF2B5EF4-FFF2-40B4-BE49-F238E27FC236}">
                <a16:creationId xmlns:a16="http://schemas.microsoft.com/office/drawing/2014/main" id="{524F2838-F119-57A9-378B-3DE3E3712F0C}"/>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31B1880C-4C83-C7ED-825C-718CD587AA6D}"/>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grpSp>
        <p:nvGrpSpPr>
          <p:cNvPr id="45" name="Group 44" descr="Line graph showing college enrollment decreasing for newcomers, non-newcomer ELs, and non- and former ELs">
            <a:extLst>
              <a:ext uri="{FF2B5EF4-FFF2-40B4-BE49-F238E27FC236}">
                <a16:creationId xmlns:a16="http://schemas.microsoft.com/office/drawing/2014/main" id="{5A7F992B-A582-4752-A5D5-D7E38FE197E6}"/>
              </a:ext>
            </a:extLst>
          </p:cNvPr>
          <p:cNvGrpSpPr/>
          <p:nvPr/>
        </p:nvGrpSpPr>
        <p:grpSpPr>
          <a:xfrm>
            <a:off x="1923891" y="1115060"/>
            <a:ext cx="8562010" cy="4337570"/>
            <a:chOff x="1114422" y="1030995"/>
            <a:chExt cx="8562010" cy="4337570"/>
          </a:xfrm>
        </p:grpSpPr>
        <p:grpSp>
          <p:nvGrpSpPr>
            <p:cNvPr id="41" name="Group 40">
              <a:extLst>
                <a:ext uri="{FF2B5EF4-FFF2-40B4-BE49-F238E27FC236}">
                  <a16:creationId xmlns:a16="http://schemas.microsoft.com/office/drawing/2014/main" id="{A727F106-235A-474F-88A7-430BA3F3F999}"/>
                </a:ext>
              </a:extLst>
            </p:cNvPr>
            <p:cNvGrpSpPr/>
            <p:nvPr/>
          </p:nvGrpSpPr>
          <p:grpSpPr>
            <a:xfrm>
              <a:off x="1114422" y="1030995"/>
              <a:ext cx="8562010" cy="4337570"/>
              <a:chOff x="1114422" y="1030995"/>
              <a:chExt cx="8562010" cy="4337570"/>
            </a:xfrm>
          </p:grpSpPr>
          <p:pic>
            <p:nvPicPr>
              <p:cNvPr id="38" name="Picture 37" descr="A screen shot of a graph&#10;&#10;Description automatically generated">
                <a:extLst>
                  <a:ext uri="{FF2B5EF4-FFF2-40B4-BE49-F238E27FC236}">
                    <a16:creationId xmlns:a16="http://schemas.microsoft.com/office/drawing/2014/main" id="{CDB386E8-1414-4856-915E-2BDC8DB4F5AF}"/>
                  </a:ext>
                </a:extLst>
              </p:cNvPr>
              <p:cNvPicPr>
                <a:picLocks noChangeAspect="1"/>
              </p:cNvPicPr>
              <p:nvPr/>
            </p:nvPicPr>
            <p:blipFill rotWithShape="1">
              <a:blip r:embed="rId3"/>
              <a:srcRect l="29908" t="35050" r="33305" b="62772"/>
              <a:stretch/>
            </p:blipFill>
            <p:spPr>
              <a:xfrm>
                <a:off x="2696028" y="5098090"/>
                <a:ext cx="3529693" cy="270475"/>
              </a:xfrm>
              <a:prstGeom prst="rect">
                <a:avLst/>
              </a:prstGeom>
            </p:spPr>
          </p:pic>
          <p:pic>
            <p:nvPicPr>
              <p:cNvPr id="14" name="Picture 13" descr="A screen shot of a graph&#10;&#10;Description automatically generated">
                <a:extLst>
                  <a:ext uri="{FF2B5EF4-FFF2-40B4-BE49-F238E27FC236}">
                    <a16:creationId xmlns:a16="http://schemas.microsoft.com/office/drawing/2014/main" id="{C454F305-FA30-4590-B3C7-DFB849D095FF}"/>
                  </a:ext>
                </a:extLst>
              </p:cNvPr>
              <p:cNvPicPr>
                <a:picLocks noChangeAspect="1"/>
              </p:cNvPicPr>
              <p:nvPr/>
            </p:nvPicPr>
            <p:blipFill rotWithShape="1">
              <a:blip r:embed="rId3"/>
              <a:srcRect l="76781" t="20009" b="74187"/>
              <a:stretch/>
            </p:blipFill>
            <p:spPr>
              <a:xfrm>
                <a:off x="7448550" y="3156105"/>
                <a:ext cx="2227882" cy="720637"/>
              </a:xfrm>
              <a:prstGeom prst="rect">
                <a:avLst/>
              </a:prstGeom>
            </p:spPr>
          </p:pic>
          <p:pic>
            <p:nvPicPr>
              <p:cNvPr id="34" name="Picture 33">
                <a:extLst>
                  <a:ext uri="{FF2B5EF4-FFF2-40B4-BE49-F238E27FC236}">
                    <a16:creationId xmlns:a16="http://schemas.microsoft.com/office/drawing/2014/main" id="{312C63FB-493B-4F09-99D7-224D087A98C4}"/>
                  </a:ext>
                </a:extLst>
              </p:cNvPr>
              <p:cNvPicPr>
                <a:picLocks noChangeAspect="1"/>
              </p:cNvPicPr>
              <p:nvPr/>
            </p:nvPicPr>
            <p:blipFill rotWithShape="1">
              <a:blip r:embed="rId4">
                <a:extLst>
                  <a:ext uri="{28A0092B-C50C-407E-A947-70E740481C1C}">
                    <a14:useLocalDpi xmlns:a14="http://schemas.microsoft.com/office/drawing/2010/main" val="0"/>
                  </a:ext>
                </a:extLst>
              </a:blip>
              <a:srcRect l="6175" t="1444" r="869" b="7978"/>
              <a:stretch/>
            </p:blipFill>
            <p:spPr>
              <a:xfrm>
                <a:off x="1384300" y="1415366"/>
                <a:ext cx="6064250" cy="3588073"/>
              </a:xfrm>
              <a:prstGeom prst="rect">
                <a:avLst/>
              </a:prstGeom>
            </p:spPr>
          </p:pic>
          <p:pic>
            <p:nvPicPr>
              <p:cNvPr id="37" name="Picture 36" descr="A screen shot of a graph&#10;&#10;Description automatically generated">
                <a:extLst>
                  <a:ext uri="{FF2B5EF4-FFF2-40B4-BE49-F238E27FC236}">
                    <a16:creationId xmlns:a16="http://schemas.microsoft.com/office/drawing/2014/main" id="{EB4868BC-A5FD-4A23-8519-8BD746FD400E}"/>
                  </a:ext>
                </a:extLst>
              </p:cNvPr>
              <p:cNvPicPr>
                <a:picLocks noChangeAspect="1"/>
              </p:cNvPicPr>
              <p:nvPr/>
            </p:nvPicPr>
            <p:blipFill rotWithShape="1">
              <a:blip r:embed="rId3"/>
              <a:srcRect l="76781" t="11903" b="84453"/>
              <a:stretch/>
            </p:blipFill>
            <p:spPr>
              <a:xfrm>
                <a:off x="7448550" y="1770929"/>
                <a:ext cx="2227882" cy="452483"/>
              </a:xfrm>
              <a:prstGeom prst="rect">
                <a:avLst/>
              </a:prstGeom>
            </p:spPr>
          </p:pic>
          <p:pic>
            <p:nvPicPr>
              <p:cNvPr id="39" name="Picture 38" descr="A screen shot of a graph&#10;&#10;Description automatically generated">
                <a:extLst>
                  <a:ext uri="{FF2B5EF4-FFF2-40B4-BE49-F238E27FC236}">
                    <a16:creationId xmlns:a16="http://schemas.microsoft.com/office/drawing/2014/main" id="{61FC7903-8F07-43A6-B883-C779A2DF1FB3}"/>
                  </a:ext>
                </a:extLst>
              </p:cNvPr>
              <p:cNvPicPr>
                <a:picLocks noChangeAspect="1"/>
              </p:cNvPicPr>
              <p:nvPr/>
            </p:nvPicPr>
            <p:blipFill rotWithShape="1">
              <a:blip r:embed="rId3"/>
              <a:srcRect l="65239" t="4327" r="14652" b="92959"/>
              <a:stretch/>
            </p:blipFill>
            <p:spPr>
              <a:xfrm>
                <a:off x="5705127" y="1030995"/>
                <a:ext cx="1929430" cy="337045"/>
              </a:xfrm>
              <a:prstGeom prst="rect">
                <a:avLst/>
              </a:prstGeom>
            </p:spPr>
          </p:pic>
          <p:pic>
            <p:nvPicPr>
              <p:cNvPr id="40" name="Picture 39" descr="A screen shot of a graph&#10;&#10;Description automatically generated">
                <a:extLst>
                  <a:ext uri="{FF2B5EF4-FFF2-40B4-BE49-F238E27FC236}">
                    <a16:creationId xmlns:a16="http://schemas.microsoft.com/office/drawing/2014/main" id="{898DCC71-64BD-4E3B-9648-BE2AA145E13C}"/>
                  </a:ext>
                </a:extLst>
              </p:cNvPr>
              <p:cNvPicPr>
                <a:picLocks noChangeAspect="1"/>
              </p:cNvPicPr>
              <p:nvPr/>
            </p:nvPicPr>
            <p:blipFill rotWithShape="1">
              <a:blip r:embed="rId3"/>
              <a:srcRect l="10385" t="10180" r="87167" b="62772"/>
              <a:stretch/>
            </p:blipFill>
            <p:spPr>
              <a:xfrm>
                <a:off x="1114422" y="1770929"/>
                <a:ext cx="234951" cy="3358452"/>
              </a:xfrm>
              <a:prstGeom prst="rect">
                <a:avLst/>
              </a:prstGeom>
            </p:spPr>
          </p:pic>
        </p:grpSp>
        <p:sp>
          <p:nvSpPr>
            <p:cNvPr id="42" name="Rectangle 41">
              <a:extLst>
                <a:ext uri="{FF2B5EF4-FFF2-40B4-BE49-F238E27FC236}">
                  <a16:creationId xmlns:a16="http://schemas.microsoft.com/office/drawing/2014/main" id="{C62D3E80-A95A-4AD2-8DB1-9FED59071F16}"/>
                </a:ext>
              </a:extLst>
            </p:cNvPr>
            <p:cNvSpPr/>
            <p:nvPr/>
          </p:nvSpPr>
          <p:spPr>
            <a:xfrm>
              <a:off x="5996065" y="1415366"/>
              <a:ext cx="1452485" cy="3588073"/>
            </a:xfrm>
            <a:prstGeom prst="rect">
              <a:avLst/>
            </a:prstGeom>
            <a:solidFill>
              <a:srgbClr val="D3DFE2">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897715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1273B6E9-14BB-4CDD-86B0-9DBC3A6C2A99}"/>
              </a:ext>
            </a:extLst>
          </p:cNvPr>
          <p:cNvSpPr>
            <a:spLocks noGrp="1"/>
          </p:cNvSpPr>
          <p:nvPr>
            <p:ph type="title"/>
          </p:nvPr>
        </p:nvSpPr>
        <p:spPr>
          <a:xfrm>
            <a:off x="838200" y="2002631"/>
            <a:ext cx="10515600" cy="2852737"/>
          </a:xfrm>
        </p:spPr>
        <p:txBody>
          <a:bodyPr/>
          <a:lstStyle/>
          <a:p>
            <a:pPr algn="ctr"/>
            <a:r>
              <a:rPr lang="en-US" dirty="0">
                <a:latin typeface="Minion Pro" panose="02040503050306020203" charset="0"/>
              </a:rPr>
              <a:t>Newcomer Variation</a:t>
            </a:r>
          </a:p>
        </p:txBody>
      </p:sp>
    </p:spTree>
    <p:extLst>
      <p:ext uri="{BB962C8B-B14F-4D97-AF65-F5344CB8AC3E}">
        <p14:creationId xmlns:p14="http://schemas.microsoft.com/office/powerpoint/2010/main" val="249529692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0313B3-703A-E4FA-1BF1-99FFC8C5665E}"/>
              </a:ext>
            </a:extLst>
          </p:cNvPr>
          <p:cNvSpPr>
            <a:spLocks noGrp="1"/>
          </p:cNvSpPr>
          <p:nvPr>
            <p:ph type="title" idx="4294967295"/>
          </p:nvPr>
        </p:nvSpPr>
        <p:spPr>
          <a:xfrm>
            <a:off x="773113" y="528638"/>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The profiles of newcomers differ dramatically across districts.</a:t>
            </a:r>
          </a:p>
        </p:txBody>
      </p:sp>
      <p:sp>
        <p:nvSpPr>
          <p:cNvPr id="4" name="Date Placeholder 3">
            <a:extLst>
              <a:ext uri="{FF2B5EF4-FFF2-40B4-BE49-F238E27FC236}">
                <a16:creationId xmlns:a16="http://schemas.microsoft.com/office/drawing/2014/main" id="{5B4D233D-A383-3132-EB94-1784462CB190}"/>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ECBD9C-447B-9749-AC57-44FDD8270DA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5" name="Footer Placeholder 4">
            <a:extLst>
              <a:ext uri="{FF2B5EF4-FFF2-40B4-BE49-F238E27FC236}">
                <a16:creationId xmlns:a16="http://schemas.microsoft.com/office/drawing/2014/main" id="{8DAA54CB-12F9-A033-1D45-84F1301E6EB5}"/>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9CBE1593-B55F-66C2-5CA6-B9677CAD115C}"/>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pic>
        <p:nvPicPr>
          <p:cNvPr id="8" name="Picture 7" descr="Map showing languages spoken in different MA cities">
            <a:extLst>
              <a:ext uri="{FF2B5EF4-FFF2-40B4-BE49-F238E27FC236}">
                <a16:creationId xmlns:a16="http://schemas.microsoft.com/office/drawing/2014/main" id="{A957B5C5-1F3B-4479-8FC3-8C626C2068B6}"/>
              </a:ext>
            </a:extLst>
          </p:cNvPr>
          <p:cNvPicPr>
            <a:picLocks noChangeAspect="1"/>
          </p:cNvPicPr>
          <p:nvPr/>
        </p:nvPicPr>
        <p:blipFill rotWithShape="1">
          <a:blip r:embed="rId3"/>
          <a:srcRect t="21355" b="53125"/>
          <a:stretch/>
        </p:blipFill>
        <p:spPr>
          <a:xfrm>
            <a:off x="133133" y="2068910"/>
            <a:ext cx="11796312" cy="3895790"/>
          </a:xfrm>
          <a:prstGeom prst="rect">
            <a:avLst/>
          </a:prstGeom>
        </p:spPr>
      </p:pic>
      <p:sp>
        <p:nvSpPr>
          <p:cNvPr id="2" name="Text Placeholder 2">
            <a:extLst>
              <a:ext uri="{FF2B5EF4-FFF2-40B4-BE49-F238E27FC236}">
                <a16:creationId xmlns:a16="http://schemas.microsoft.com/office/drawing/2014/main" id="{0D3EF218-ACD7-5CDA-03C1-4F75F6A02D95}"/>
              </a:ext>
            </a:extLst>
          </p:cNvPr>
          <p:cNvSpPr txBox="1">
            <a:spLocks/>
          </p:cNvSpPr>
          <p:nvPr/>
        </p:nvSpPr>
        <p:spPr>
          <a:xfrm>
            <a:off x="590609" y="1413316"/>
            <a:ext cx="3747867" cy="7232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03F77"/>
                </a:solidFill>
                <a:latin typeface="Minion Pro" panose="020405030503060202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nion Pro" panose="020405030503060202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nion Pro" panose="020405030503060202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Spanish/Northern Triangle</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(10% in 2008, 24% in 2023)</a:t>
            </a:r>
          </a:p>
        </p:txBody>
      </p:sp>
      <p:sp>
        <p:nvSpPr>
          <p:cNvPr id="10" name="Text Placeholder 2">
            <a:extLst>
              <a:ext uri="{FF2B5EF4-FFF2-40B4-BE49-F238E27FC236}">
                <a16:creationId xmlns:a16="http://schemas.microsoft.com/office/drawing/2014/main" id="{3BC1CCD1-FA15-B3EC-39A8-3AD3A26EB44E}"/>
              </a:ext>
            </a:extLst>
          </p:cNvPr>
          <p:cNvSpPr txBox="1">
            <a:spLocks/>
          </p:cNvSpPr>
          <p:nvPr/>
        </p:nvSpPr>
        <p:spPr>
          <a:xfrm>
            <a:off x="4157355" y="1413318"/>
            <a:ext cx="3747867" cy="7232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03F77"/>
                </a:solidFill>
                <a:latin typeface="Minion Pro" panose="020405030503060202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nion Pro" panose="020405030503060202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nion Pro" panose="020405030503060202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Portuguese/Brazil</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(6% in 2008, 15% in 2023)</a:t>
            </a:r>
          </a:p>
        </p:txBody>
      </p:sp>
      <p:sp>
        <p:nvSpPr>
          <p:cNvPr id="11" name="Text Placeholder 2">
            <a:extLst>
              <a:ext uri="{FF2B5EF4-FFF2-40B4-BE49-F238E27FC236}">
                <a16:creationId xmlns:a16="http://schemas.microsoft.com/office/drawing/2014/main" id="{71D412B7-9479-A3BD-8127-27614484F867}"/>
              </a:ext>
            </a:extLst>
          </p:cNvPr>
          <p:cNvSpPr txBox="1">
            <a:spLocks/>
          </p:cNvSpPr>
          <p:nvPr/>
        </p:nvSpPr>
        <p:spPr>
          <a:xfrm>
            <a:off x="7724101" y="1413316"/>
            <a:ext cx="3747867" cy="72321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03F77"/>
                </a:solidFill>
                <a:latin typeface="Minion Pro" panose="020405030503060202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nion Pro" panose="020405030503060202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nion Pro" panose="020405030503060202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0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Creole/Haiti</a:t>
            </a:r>
          </a:p>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1800" b="0"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(9% in 2008, 4% in 2023)</a:t>
            </a:r>
          </a:p>
        </p:txBody>
      </p:sp>
      <p:sp>
        <p:nvSpPr>
          <p:cNvPr id="12" name="Text Placeholder 11">
            <a:extLst>
              <a:ext uri="{FF2B5EF4-FFF2-40B4-BE49-F238E27FC236}">
                <a16:creationId xmlns:a16="http://schemas.microsoft.com/office/drawing/2014/main" id="{C58BC8E5-18A5-43C6-8AEC-A01F1CAD705A}"/>
              </a:ext>
            </a:extLst>
          </p:cNvPr>
          <p:cNvSpPr>
            <a:spLocks noGrp="1"/>
          </p:cNvSpPr>
          <p:nvPr>
            <p:ph type="body" idx="1"/>
          </p:nvPr>
        </p:nvSpPr>
        <p:spPr>
          <a:xfrm>
            <a:off x="773488" y="5574482"/>
            <a:ext cx="10515600" cy="365125"/>
          </a:xfrm>
        </p:spPr>
        <p:txBody>
          <a:bodyPr/>
          <a:lstStyle/>
          <a:p>
            <a:r>
              <a:rPr lang="en-US" dirty="0"/>
              <a:t>Maps of Primary District Enrollments for Three Language/Country Groups</a:t>
            </a:r>
          </a:p>
        </p:txBody>
      </p:sp>
    </p:spTree>
    <p:extLst>
      <p:ext uri="{BB962C8B-B14F-4D97-AF65-F5344CB8AC3E}">
        <p14:creationId xmlns:p14="http://schemas.microsoft.com/office/powerpoint/2010/main" val="131828391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250313B3-703A-E4FA-1BF1-99FFC8C5665E}"/>
              </a:ext>
            </a:extLst>
          </p:cNvPr>
          <p:cNvSpPr>
            <a:spLocks noGrp="1"/>
          </p:cNvSpPr>
          <p:nvPr>
            <p:ph type="title" idx="4294967295"/>
          </p:nvPr>
        </p:nvSpPr>
        <p:spPr>
          <a:xfrm>
            <a:off x="838200" y="427038"/>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Large differences by language/country group underline the need for</a:t>
            </a:r>
            <a:b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br>
            <a:r>
              <a:rPr kumimoji="0" lang="en-US" sz="24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customized supports and interventions.</a:t>
            </a:r>
          </a:p>
        </p:txBody>
      </p:sp>
      <p:sp>
        <p:nvSpPr>
          <p:cNvPr id="4" name="Date Placeholder 3">
            <a:extLst>
              <a:ext uri="{FF2B5EF4-FFF2-40B4-BE49-F238E27FC236}">
                <a16:creationId xmlns:a16="http://schemas.microsoft.com/office/drawing/2014/main" id="{5B4D233D-A383-3132-EB94-1784462CB190}"/>
              </a:ext>
            </a:extLst>
          </p:cNvPr>
          <p:cNvSpPr>
            <a:spLocks noGrp="1"/>
          </p:cNvSpPr>
          <p:nvPr>
            <p:ph type="dt" sz="half" idx="10"/>
          </p:nvPr>
        </p:nvSpPr>
        <p:spPr>
          <a:xfrm>
            <a:off x="9676432" y="6356350"/>
            <a:ext cx="1115993"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DCECBD9C-447B-9749-AC57-44FDD8270DA1}" type="datetime1">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5/9/2024</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sp>
        <p:nvSpPr>
          <p:cNvPr id="5" name="Footer Placeholder 4">
            <a:extLst>
              <a:ext uri="{FF2B5EF4-FFF2-40B4-BE49-F238E27FC236}">
                <a16:creationId xmlns:a16="http://schemas.microsoft.com/office/drawing/2014/main" id="{8DAA54CB-12F9-A033-1D45-84F1301E6EB5}"/>
              </a:ext>
            </a:extLst>
          </p:cNvPr>
          <p:cNvSpPr>
            <a:spLocks noGrp="1"/>
          </p:cNvSpPr>
          <p:nvPr>
            <p:ph type="ftr" sz="quarter" idx="11"/>
          </p:nvPr>
        </p:nvSpPr>
        <p:spPr>
          <a:xfrm>
            <a:off x="8382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003F77"/>
                </a:solidFill>
                <a:effectLst/>
                <a:uLnTx/>
                <a:uFillTx/>
                <a:latin typeface="Metropolis" pitchFamily="2" charset="77"/>
                <a:ea typeface="+mn-ea"/>
                <a:cs typeface="+mn-cs"/>
              </a:rPr>
              <a:t>Rising Numbers, Unmet Needs</a:t>
            </a:r>
          </a:p>
        </p:txBody>
      </p:sp>
      <p:sp>
        <p:nvSpPr>
          <p:cNvPr id="6" name="Slide Number Placeholder 5">
            <a:extLst>
              <a:ext uri="{FF2B5EF4-FFF2-40B4-BE49-F238E27FC236}">
                <a16:creationId xmlns:a16="http://schemas.microsoft.com/office/drawing/2014/main" id="{9CBE1593-B55F-66C2-5CA6-B9677CAD115C}"/>
              </a:ext>
            </a:extLst>
          </p:cNvPr>
          <p:cNvSpPr>
            <a:spLocks noGrp="1"/>
          </p:cNvSpPr>
          <p:nvPr>
            <p:ph type="sldNum" sz="quarter" idx="12"/>
          </p:nvPr>
        </p:nvSpPr>
        <p:spPr>
          <a:xfrm>
            <a:off x="10810754" y="6356350"/>
            <a:ext cx="543045"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90E0DAD-1113-BC49-B40D-4D7AF252BBFF}" type="slidenum">
              <a:rPr kumimoji="0" lang="en-US" sz="1400" b="0" i="0" u="none" strike="noStrike" kern="1200" cap="none" spc="0" normalizeH="0" baseline="0" noProof="0" smtClean="0">
                <a:ln>
                  <a:noFill/>
                </a:ln>
                <a:solidFill>
                  <a:srgbClr val="003F77"/>
                </a:solidFill>
                <a:effectLst/>
                <a:uLnTx/>
                <a:uFillTx/>
                <a:latin typeface="Metropolis" pitchFamily="2" charset="77"/>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400" b="0" i="0" u="none" strike="noStrike" kern="1200" cap="none" spc="0" normalizeH="0" baseline="0" noProof="0" dirty="0">
              <a:ln>
                <a:noFill/>
              </a:ln>
              <a:solidFill>
                <a:srgbClr val="003F77"/>
              </a:solidFill>
              <a:effectLst/>
              <a:uLnTx/>
              <a:uFillTx/>
              <a:latin typeface="Metropolis" pitchFamily="2" charset="77"/>
              <a:ea typeface="+mn-ea"/>
              <a:cs typeface="+mn-cs"/>
            </a:endParaRPr>
          </a:p>
        </p:txBody>
      </p:sp>
      <p:graphicFrame>
        <p:nvGraphicFramePr>
          <p:cNvPr id="14" name="Table 13">
            <a:extLst>
              <a:ext uri="{FF2B5EF4-FFF2-40B4-BE49-F238E27FC236}">
                <a16:creationId xmlns:a16="http://schemas.microsoft.com/office/drawing/2014/main" id="{D3081A83-A30C-9FF4-0EBA-81D74C50D6B8}"/>
              </a:ext>
            </a:extLst>
          </p:cNvPr>
          <p:cNvGraphicFramePr>
            <a:graphicFrameLocks noGrp="1"/>
          </p:cNvGraphicFramePr>
          <p:nvPr>
            <p:extLst>
              <p:ext uri="{D42A27DB-BD31-4B8C-83A1-F6EECF244321}">
                <p14:modId xmlns:p14="http://schemas.microsoft.com/office/powerpoint/2010/main" val="3072316337"/>
              </p:ext>
            </p:extLst>
          </p:nvPr>
        </p:nvGraphicFramePr>
        <p:xfrm>
          <a:off x="1941132" y="1608568"/>
          <a:ext cx="8309735" cy="3840480"/>
        </p:xfrm>
        <a:graphic>
          <a:graphicData uri="http://schemas.openxmlformats.org/drawingml/2006/table">
            <a:tbl>
              <a:tblPr firstRow="1" bandRow="1">
                <a:tableStyleId>{3B4B98B0-60AC-42C2-AFA5-B58CD77FA1E5}</a:tableStyleId>
              </a:tblPr>
              <a:tblGrid>
                <a:gridCol w="4171173">
                  <a:extLst>
                    <a:ext uri="{9D8B030D-6E8A-4147-A177-3AD203B41FA5}">
                      <a16:colId xmlns:a16="http://schemas.microsoft.com/office/drawing/2014/main" val="3180294298"/>
                    </a:ext>
                  </a:extLst>
                </a:gridCol>
                <a:gridCol w="4138562">
                  <a:extLst>
                    <a:ext uri="{9D8B030D-6E8A-4147-A177-3AD203B41FA5}">
                      <a16:colId xmlns:a16="http://schemas.microsoft.com/office/drawing/2014/main" val="1526019806"/>
                    </a:ext>
                  </a:extLst>
                </a:gridCol>
              </a:tblGrid>
              <a:tr h="548640">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2400" dirty="0">
                          <a:solidFill>
                            <a:schemeClr val="bg1"/>
                          </a:solidFill>
                          <a:latin typeface="Minion Pro" panose="02040503050306020203" charset="0"/>
                          <a:cs typeface="Arial" panose="020B0604020202020204" pitchFamily="34" charset="0"/>
                        </a:rPr>
                        <a:t>Spanish/</a:t>
                      </a:r>
                    </a:p>
                    <a:p>
                      <a:pPr algn="ctr"/>
                      <a:r>
                        <a:rPr lang="en-US" sz="2400" dirty="0">
                          <a:solidFill>
                            <a:schemeClr val="bg1"/>
                          </a:solidFill>
                          <a:latin typeface="Minion Pro" panose="02040503050306020203" charset="0"/>
                          <a:cs typeface="Arial" panose="020B0604020202020204" pitchFamily="34" charset="0"/>
                        </a:rPr>
                        <a:t>Northern Triangle</a:t>
                      </a:r>
                    </a:p>
                  </a:txBody>
                  <a:tcPr anchor="b">
                    <a:solidFill>
                      <a:schemeClr val="accent1">
                        <a:lumMod val="75000"/>
                      </a:schemeClr>
                    </a:solidFill>
                  </a:tcPr>
                </a:tc>
                <a:tc>
                  <a:txBody>
                    <a:bodyPr/>
                    <a:lstStyle>
                      <a:lvl1pPr marL="0" algn="l" defTabSz="914400" rtl="0" eaLnBrk="1" latinLnBrk="0" hangingPunct="1">
                        <a:defRPr sz="1800" b="1" kern="1200">
                          <a:solidFill>
                            <a:schemeClr val="lt1"/>
                          </a:solidFill>
                          <a:latin typeface="Arial" panose="020B0604020202020204"/>
                        </a:defRPr>
                      </a:lvl1pPr>
                      <a:lvl2pPr marL="457200" algn="l" defTabSz="914400" rtl="0" eaLnBrk="1" latinLnBrk="0" hangingPunct="1">
                        <a:defRPr sz="1800" b="1" kern="1200">
                          <a:solidFill>
                            <a:schemeClr val="lt1"/>
                          </a:solidFill>
                          <a:latin typeface="Arial" panose="020B0604020202020204"/>
                        </a:defRPr>
                      </a:lvl2pPr>
                      <a:lvl3pPr marL="914400" algn="l" defTabSz="914400" rtl="0" eaLnBrk="1" latinLnBrk="0" hangingPunct="1">
                        <a:defRPr sz="1800" b="1" kern="1200">
                          <a:solidFill>
                            <a:schemeClr val="lt1"/>
                          </a:solidFill>
                          <a:latin typeface="Arial" panose="020B0604020202020204"/>
                        </a:defRPr>
                      </a:lvl3pPr>
                      <a:lvl4pPr marL="1371600" algn="l" defTabSz="914400" rtl="0" eaLnBrk="1" latinLnBrk="0" hangingPunct="1">
                        <a:defRPr sz="1800" b="1" kern="1200">
                          <a:solidFill>
                            <a:schemeClr val="lt1"/>
                          </a:solidFill>
                          <a:latin typeface="Arial" panose="020B0604020202020204"/>
                        </a:defRPr>
                      </a:lvl4pPr>
                      <a:lvl5pPr marL="1828800" algn="l" defTabSz="914400" rtl="0" eaLnBrk="1" latinLnBrk="0" hangingPunct="1">
                        <a:defRPr sz="1800" b="1" kern="1200">
                          <a:solidFill>
                            <a:schemeClr val="lt1"/>
                          </a:solidFill>
                          <a:latin typeface="Arial" panose="020B0604020202020204"/>
                        </a:defRPr>
                      </a:lvl5pPr>
                      <a:lvl6pPr marL="2286000" algn="l" defTabSz="914400" rtl="0" eaLnBrk="1" latinLnBrk="0" hangingPunct="1">
                        <a:defRPr sz="1800" b="1" kern="1200">
                          <a:solidFill>
                            <a:schemeClr val="lt1"/>
                          </a:solidFill>
                          <a:latin typeface="Arial" panose="020B0604020202020204"/>
                        </a:defRPr>
                      </a:lvl6pPr>
                      <a:lvl7pPr marL="2743200" algn="l" defTabSz="914400" rtl="0" eaLnBrk="1" latinLnBrk="0" hangingPunct="1">
                        <a:defRPr sz="1800" b="1" kern="1200">
                          <a:solidFill>
                            <a:schemeClr val="lt1"/>
                          </a:solidFill>
                          <a:latin typeface="Arial" panose="020B0604020202020204"/>
                        </a:defRPr>
                      </a:lvl7pPr>
                      <a:lvl8pPr marL="3200400" algn="l" defTabSz="914400" rtl="0" eaLnBrk="1" latinLnBrk="0" hangingPunct="1">
                        <a:defRPr sz="1800" b="1" kern="1200">
                          <a:solidFill>
                            <a:schemeClr val="lt1"/>
                          </a:solidFill>
                          <a:latin typeface="Arial" panose="020B0604020202020204"/>
                        </a:defRPr>
                      </a:lvl8pPr>
                      <a:lvl9pPr marL="3657600" algn="l" defTabSz="914400" rtl="0" eaLnBrk="1" latinLnBrk="0" hangingPunct="1">
                        <a:defRPr sz="1800" b="1" kern="1200">
                          <a:solidFill>
                            <a:schemeClr val="lt1"/>
                          </a:solidFill>
                          <a:latin typeface="Arial" panose="020B0604020202020204"/>
                        </a:defRPr>
                      </a:lvl9pPr>
                    </a:lstStyle>
                    <a:p>
                      <a:pPr algn="ctr"/>
                      <a:r>
                        <a:rPr lang="en-US" sz="2400" dirty="0">
                          <a:solidFill>
                            <a:schemeClr val="bg1"/>
                          </a:solidFill>
                          <a:latin typeface="Minion Pro" panose="02040503050306020203" charset="0"/>
                          <a:cs typeface="Arial" panose="020B0604020202020204" pitchFamily="34" charset="0"/>
                        </a:rPr>
                        <a:t>Creole/</a:t>
                      </a:r>
                    </a:p>
                    <a:p>
                      <a:pPr algn="ctr"/>
                      <a:r>
                        <a:rPr lang="en-US" sz="2400" dirty="0">
                          <a:solidFill>
                            <a:schemeClr val="bg1"/>
                          </a:solidFill>
                          <a:latin typeface="Minion Pro" panose="02040503050306020203" charset="0"/>
                          <a:cs typeface="Arial" panose="020B0604020202020204" pitchFamily="34" charset="0"/>
                        </a:rPr>
                        <a:t>Haiti</a:t>
                      </a:r>
                    </a:p>
                  </a:txBody>
                  <a:tcPr anchor="b">
                    <a:solidFill>
                      <a:schemeClr val="accent1">
                        <a:lumMod val="75000"/>
                      </a:schemeClr>
                    </a:solidFill>
                  </a:tcPr>
                </a:tc>
                <a:extLst>
                  <a:ext uri="{0D108BD9-81ED-4DB2-BD59-A6C34878D82A}">
                    <a16:rowId xmlns:a16="http://schemas.microsoft.com/office/drawing/2014/main" val="1106092806"/>
                  </a:ext>
                </a:extLst>
              </a:tr>
              <a:tr h="548640">
                <a:tc>
                  <a:txBody>
                    <a:bodyPr/>
                    <a:lstStyle/>
                    <a:p>
                      <a:pPr algn="ctr"/>
                      <a:r>
                        <a:rPr lang="en-US" sz="2400" dirty="0">
                          <a:latin typeface="Minion Pro" panose="02040503050306020203" charset="0"/>
                          <a:cs typeface="Arial" panose="020B0604020202020204" pitchFamily="34" charset="0"/>
                        </a:rPr>
                        <a:t>92% at lowest level of English proficiency</a:t>
                      </a:r>
                    </a:p>
                  </a:txBody>
                  <a:tcPr anchor="b"/>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400" dirty="0">
                          <a:latin typeface="Minion Pro" panose="02040503050306020203" charset="0"/>
                          <a:cs typeface="Arial" panose="020B0604020202020204" pitchFamily="34" charset="0"/>
                        </a:rPr>
                        <a:t>43% at lowest level of English proficiency</a:t>
                      </a:r>
                    </a:p>
                  </a:txBody>
                  <a:tcPr anchor="b"/>
                </a:tc>
                <a:extLst>
                  <a:ext uri="{0D108BD9-81ED-4DB2-BD59-A6C34878D82A}">
                    <a16:rowId xmlns:a16="http://schemas.microsoft.com/office/drawing/2014/main" val="3990778429"/>
                  </a:ext>
                </a:extLst>
              </a:tr>
              <a:tr h="5486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26% retained in 9</a:t>
                      </a:r>
                      <a:r>
                        <a:rPr lang="en-US" sz="2400" baseline="30000" dirty="0">
                          <a:latin typeface="Minion Pro" panose="02040503050306020203" charset="0"/>
                          <a:cs typeface="Arial" panose="020B0604020202020204" pitchFamily="34" charset="0"/>
                        </a:rPr>
                        <a:t>th</a:t>
                      </a:r>
                      <a:r>
                        <a:rPr lang="en-US" sz="2400" dirty="0">
                          <a:latin typeface="Minion Pro" panose="02040503050306020203" charset="0"/>
                          <a:cs typeface="Arial" panose="020B0604020202020204" pitchFamily="34" charset="0"/>
                        </a:rPr>
                        <a:t> grade</a:t>
                      </a:r>
                    </a:p>
                  </a:txBody>
                  <a:tcPr anchor="b"/>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11% retained in 9</a:t>
                      </a:r>
                      <a:r>
                        <a:rPr lang="en-US" sz="2400" baseline="30000" dirty="0">
                          <a:latin typeface="Minion Pro" panose="02040503050306020203" charset="0"/>
                          <a:cs typeface="Arial" panose="020B0604020202020204" pitchFamily="34" charset="0"/>
                        </a:rPr>
                        <a:t>th</a:t>
                      </a:r>
                      <a:r>
                        <a:rPr lang="en-US" sz="2400" dirty="0">
                          <a:latin typeface="Minion Pro" panose="02040503050306020203" charset="0"/>
                          <a:cs typeface="Arial" panose="020B0604020202020204" pitchFamily="34" charset="0"/>
                        </a:rPr>
                        <a:t> grade</a:t>
                      </a:r>
                    </a:p>
                  </a:txBody>
                  <a:tcPr anchor="b"/>
                </a:tc>
                <a:extLst>
                  <a:ext uri="{0D108BD9-81ED-4DB2-BD59-A6C34878D82A}">
                    <a16:rowId xmlns:a16="http://schemas.microsoft.com/office/drawing/2014/main" val="1286034402"/>
                  </a:ext>
                </a:extLst>
              </a:tr>
              <a:tr h="5486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39% dropped out</a:t>
                      </a:r>
                    </a:p>
                  </a:txBody>
                  <a:tcPr anchor="b"/>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6% dropped out</a:t>
                      </a:r>
                    </a:p>
                  </a:txBody>
                  <a:tcPr anchor="b"/>
                </a:tc>
                <a:extLst>
                  <a:ext uri="{0D108BD9-81ED-4DB2-BD59-A6C34878D82A}">
                    <a16:rowId xmlns:a16="http://schemas.microsoft.com/office/drawing/2014/main" val="1171487084"/>
                  </a:ext>
                </a:extLst>
              </a:tr>
              <a:tr h="5486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37% graduated</a:t>
                      </a:r>
                    </a:p>
                  </a:txBody>
                  <a:tcPr anchor="b"/>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78% graduated</a:t>
                      </a:r>
                    </a:p>
                  </a:txBody>
                  <a:tcPr anchor="b"/>
                </a:tc>
                <a:extLst>
                  <a:ext uri="{0D108BD9-81ED-4DB2-BD59-A6C34878D82A}">
                    <a16:rowId xmlns:a16="http://schemas.microsoft.com/office/drawing/2014/main" val="146488754"/>
                  </a:ext>
                </a:extLst>
              </a:tr>
              <a:tr h="548640">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22% of grads to college</a:t>
                      </a:r>
                    </a:p>
                  </a:txBody>
                  <a:tcPr anchor="b"/>
                </a:tc>
                <a:tc>
                  <a:txBody>
                    <a:bodyPr/>
                    <a:lstStyle>
                      <a:lvl1pPr marL="0" algn="l" defTabSz="914400" rtl="0" eaLnBrk="1" latinLnBrk="0" hangingPunct="1">
                        <a:defRPr sz="1800" kern="1200">
                          <a:solidFill>
                            <a:schemeClr val="dk1"/>
                          </a:solidFill>
                          <a:latin typeface="Arial" panose="020B0604020202020204"/>
                        </a:defRPr>
                      </a:lvl1pPr>
                      <a:lvl2pPr marL="457200" algn="l" defTabSz="914400" rtl="0" eaLnBrk="1" latinLnBrk="0" hangingPunct="1">
                        <a:defRPr sz="1800" kern="1200">
                          <a:solidFill>
                            <a:schemeClr val="dk1"/>
                          </a:solidFill>
                          <a:latin typeface="Arial" panose="020B0604020202020204"/>
                        </a:defRPr>
                      </a:lvl2pPr>
                      <a:lvl3pPr marL="914400" algn="l" defTabSz="914400" rtl="0" eaLnBrk="1" latinLnBrk="0" hangingPunct="1">
                        <a:defRPr sz="1800" kern="1200">
                          <a:solidFill>
                            <a:schemeClr val="dk1"/>
                          </a:solidFill>
                          <a:latin typeface="Arial" panose="020B0604020202020204"/>
                        </a:defRPr>
                      </a:lvl3pPr>
                      <a:lvl4pPr marL="1371600" algn="l" defTabSz="914400" rtl="0" eaLnBrk="1" latinLnBrk="0" hangingPunct="1">
                        <a:defRPr sz="1800" kern="1200">
                          <a:solidFill>
                            <a:schemeClr val="dk1"/>
                          </a:solidFill>
                          <a:latin typeface="Arial" panose="020B0604020202020204"/>
                        </a:defRPr>
                      </a:lvl4pPr>
                      <a:lvl5pPr marL="1828800" algn="l" defTabSz="914400" rtl="0" eaLnBrk="1" latinLnBrk="0" hangingPunct="1">
                        <a:defRPr sz="1800" kern="1200">
                          <a:solidFill>
                            <a:schemeClr val="dk1"/>
                          </a:solidFill>
                          <a:latin typeface="Arial" panose="020B0604020202020204"/>
                        </a:defRPr>
                      </a:lvl5pPr>
                      <a:lvl6pPr marL="2286000" algn="l" defTabSz="914400" rtl="0" eaLnBrk="1" latinLnBrk="0" hangingPunct="1">
                        <a:defRPr sz="1800" kern="1200">
                          <a:solidFill>
                            <a:schemeClr val="dk1"/>
                          </a:solidFill>
                          <a:latin typeface="Arial" panose="020B0604020202020204"/>
                        </a:defRPr>
                      </a:lvl6pPr>
                      <a:lvl7pPr marL="2743200" algn="l" defTabSz="914400" rtl="0" eaLnBrk="1" latinLnBrk="0" hangingPunct="1">
                        <a:defRPr sz="1800" kern="1200">
                          <a:solidFill>
                            <a:schemeClr val="dk1"/>
                          </a:solidFill>
                          <a:latin typeface="Arial" panose="020B0604020202020204"/>
                        </a:defRPr>
                      </a:lvl7pPr>
                      <a:lvl8pPr marL="3200400" algn="l" defTabSz="914400" rtl="0" eaLnBrk="1" latinLnBrk="0" hangingPunct="1">
                        <a:defRPr sz="1800" kern="1200">
                          <a:solidFill>
                            <a:schemeClr val="dk1"/>
                          </a:solidFill>
                          <a:latin typeface="Arial" panose="020B0604020202020204"/>
                        </a:defRPr>
                      </a:lvl8pPr>
                      <a:lvl9pPr marL="3657600" algn="l" defTabSz="914400" rtl="0" eaLnBrk="1" latinLnBrk="0" hangingPunct="1">
                        <a:defRPr sz="1800" kern="1200">
                          <a:solidFill>
                            <a:schemeClr val="dk1"/>
                          </a:solidFill>
                          <a:latin typeface="Arial" panose="020B0604020202020204"/>
                        </a:defRPr>
                      </a:lvl9pPr>
                    </a:lstStyle>
                    <a:p>
                      <a:pPr algn="ctr"/>
                      <a:r>
                        <a:rPr lang="en-US" sz="2400" dirty="0">
                          <a:latin typeface="Minion Pro" panose="02040503050306020203" charset="0"/>
                          <a:cs typeface="Arial" panose="020B0604020202020204" pitchFamily="34" charset="0"/>
                        </a:rPr>
                        <a:t>82% of grads to college</a:t>
                      </a:r>
                    </a:p>
                  </a:txBody>
                  <a:tcPr anchor="b"/>
                </a:tc>
                <a:extLst>
                  <a:ext uri="{0D108BD9-81ED-4DB2-BD59-A6C34878D82A}">
                    <a16:rowId xmlns:a16="http://schemas.microsoft.com/office/drawing/2014/main" val="1670555347"/>
                  </a:ext>
                </a:extLst>
              </a:tr>
            </a:tbl>
          </a:graphicData>
        </a:graphic>
      </p:graphicFrame>
    </p:spTree>
    <p:extLst>
      <p:ext uri="{BB962C8B-B14F-4D97-AF65-F5344CB8AC3E}">
        <p14:creationId xmlns:p14="http://schemas.microsoft.com/office/powerpoint/2010/main" val="33005178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F6EA9F-35A1-2D42-B54E-2B21643DEF00}"/>
              </a:ext>
            </a:extLst>
          </p:cNvPr>
          <p:cNvSpPr>
            <a:spLocks noGrp="1"/>
          </p:cNvSpPr>
          <p:nvPr>
            <p:ph type="title"/>
          </p:nvPr>
        </p:nvSpPr>
        <p:spPr>
          <a:xfrm>
            <a:off x="360607" y="642796"/>
            <a:ext cx="11449319" cy="767796"/>
          </a:xfrm>
        </p:spPr>
        <p:txBody>
          <a:bodyPr>
            <a:normAutofit/>
          </a:bodyPr>
          <a:lstStyle/>
          <a:p>
            <a:pPr marL="457200" lvl="1"/>
            <a:r>
              <a:rPr lang="en-US" sz="2800" b="1" dirty="0">
                <a:solidFill>
                  <a:srgbClr val="003C71"/>
                </a:solidFill>
                <a:latin typeface="Minion Pro" panose="02040503050306020203" charset="0"/>
              </a:rPr>
              <a:t>Key takeaways</a:t>
            </a:r>
          </a:p>
        </p:txBody>
      </p:sp>
      <p:sp>
        <p:nvSpPr>
          <p:cNvPr id="9" name="TextBox 8">
            <a:extLst>
              <a:ext uri="{FF2B5EF4-FFF2-40B4-BE49-F238E27FC236}">
                <a16:creationId xmlns:a16="http://schemas.microsoft.com/office/drawing/2014/main" id="{314FA442-AA91-4B9C-A5AE-FBF37B45D63B}"/>
              </a:ext>
            </a:extLst>
          </p:cNvPr>
          <p:cNvSpPr txBox="1"/>
          <p:nvPr/>
        </p:nvSpPr>
        <p:spPr>
          <a:xfrm>
            <a:off x="360607" y="1521081"/>
            <a:ext cx="10515599" cy="4149854"/>
          </a:xfrm>
          <a:prstGeom prst="rect">
            <a:avLst/>
          </a:prstGeom>
          <a:noFill/>
        </p:spPr>
        <p:txBody>
          <a:bodyPr wrap="square" rtlCol="0">
            <a:spAutoFit/>
          </a:bodyPr>
          <a:lstStyle/>
          <a:p>
            <a:pPr marL="742950" marR="0" lvl="1" indent="-285750" algn="l" defTabSz="914400" rtl="0" eaLnBrk="1" fontAlgn="auto" latinLnBrk="0" hangingPunct="1">
              <a:lnSpc>
                <a:spcPct val="11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pitchFamily="18" charset="0"/>
                <a:ea typeface="Calibri" panose="020F0502020204030204" pitchFamily="34" charset="0"/>
                <a:cs typeface="+mn-cs"/>
              </a:rPr>
              <a:t>Patterns in where newcomers come from and where they enroll are very dynamic, even within a short window of time.</a:t>
            </a:r>
          </a:p>
          <a:p>
            <a:pPr marL="742950" marR="0" lvl="1" indent="-285750" algn="l" defTabSz="914400" rtl="0" eaLnBrk="1" fontAlgn="auto" latinLnBrk="0" hangingPunct="1">
              <a:lnSpc>
                <a:spcPct val="11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pitchFamily="18" charset="0"/>
                <a:ea typeface="Calibri" panose="020F0502020204030204" pitchFamily="34" charset="0"/>
                <a:cs typeface="+mn-cs"/>
              </a:rPr>
              <a:t>Newcomers continue to be concentrated in urban districts, but more districts are enrolling newcomers than ever before.</a:t>
            </a:r>
          </a:p>
          <a:p>
            <a:pPr marL="742950" marR="0" lvl="1" indent="-285750" algn="l" defTabSz="914400" rtl="0" eaLnBrk="1" fontAlgn="auto" latinLnBrk="0" hangingPunct="1">
              <a:lnSpc>
                <a:spcPct val="11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pitchFamily="18" charset="0"/>
                <a:ea typeface="Calibri" panose="020F0502020204030204" pitchFamily="34" charset="0"/>
                <a:cs typeface="+mn-cs"/>
              </a:rPr>
              <a:t>The profiles of newcomers differ dramatically across districts, underlining the need for customized supports and interventions.</a:t>
            </a:r>
          </a:p>
          <a:p>
            <a:pPr marL="742950" lvl="1" indent="-285750">
              <a:lnSpc>
                <a:spcPct val="110000"/>
              </a:lnSpc>
              <a:spcBef>
                <a:spcPts val="800"/>
              </a:spcBef>
              <a:buFont typeface="Arial" panose="020B0604020202020204" pitchFamily="34" charset="0"/>
              <a:buChar char="•"/>
              <a:defRPr/>
            </a:pPr>
            <a:r>
              <a:rPr lang="en-US" sz="2400" dirty="0">
                <a:solidFill>
                  <a:srgbClr val="003C71"/>
                </a:solidFill>
                <a:latin typeface="Minion Pro" panose="02040503050306020203" pitchFamily="18" charset="0"/>
                <a:ea typeface="Calibri" panose="020F0502020204030204" pitchFamily="34" charset="0"/>
              </a:rPr>
              <a:t>The Commonwealth’s CD policy disproportionately affects newcomers.</a:t>
            </a:r>
            <a:endParaRPr kumimoji="0" lang="en-US" sz="2400" b="0" i="0" u="none" strike="noStrike" kern="1200" cap="none" spc="0" normalizeH="0" baseline="0" noProof="0" dirty="0">
              <a:ln>
                <a:noFill/>
              </a:ln>
              <a:solidFill>
                <a:srgbClr val="003C71"/>
              </a:solidFill>
              <a:effectLst/>
              <a:uLnTx/>
              <a:uFillTx/>
              <a:latin typeface="Minion Pro" panose="02040503050306020203" pitchFamily="18" charset="0"/>
              <a:ea typeface="Calibri" panose="020F0502020204030204" pitchFamily="34" charset="0"/>
              <a:cs typeface="+mn-cs"/>
            </a:endParaRPr>
          </a:p>
          <a:p>
            <a:pPr marL="742950" marR="0" lvl="1" indent="-285750" algn="l" defTabSz="914400" rtl="0" eaLnBrk="1" fontAlgn="auto" latinLnBrk="0" hangingPunct="1">
              <a:lnSpc>
                <a:spcPct val="110000"/>
              </a:lnSpc>
              <a:spcBef>
                <a:spcPts val="800"/>
              </a:spcBef>
              <a:spcAft>
                <a:spcPts val="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003C71"/>
                </a:solidFill>
                <a:effectLst/>
                <a:uLnTx/>
                <a:uFillTx/>
                <a:latin typeface="Minion Pro" panose="02040503050306020203" pitchFamily="18" charset="0"/>
                <a:ea typeface="Calibri" panose="020F0502020204030204" pitchFamily="34" charset="0"/>
                <a:cs typeface="+mn-cs"/>
              </a:rPr>
              <a:t>High-school completion and college enrollment rates of newcomers are relatively low.</a:t>
            </a:r>
          </a:p>
        </p:txBody>
      </p:sp>
    </p:spTree>
    <p:extLst>
      <p:ext uri="{BB962C8B-B14F-4D97-AF65-F5344CB8AC3E}">
        <p14:creationId xmlns:p14="http://schemas.microsoft.com/office/powerpoint/2010/main" val="15617519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Overview of OLA programs which seeks to build capacity to meet the needs of specific student groups, create conditions to promote multilingualism for all, and leverage compliance monitoring as a tool to improve outcomes for multilingual learners.">
            <a:extLst>
              <a:ext uri="{FF2B5EF4-FFF2-40B4-BE49-F238E27FC236}">
                <a16:creationId xmlns:a16="http://schemas.microsoft.com/office/drawing/2014/main" id="{778CD8DA-59B1-69EF-EDCD-FD62A4B8312A}"/>
              </a:ext>
            </a:extLst>
          </p:cNvPr>
          <p:cNvPicPr>
            <a:picLocks noChangeAspect="1"/>
          </p:cNvPicPr>
          <p:nvPr/>
        </p:nvPicPr>
        <p:blipFill>
          <a:blip r:embed="rId2"/>
          <a:stretch>
            <a:fillRect/>
          </a:stretch>
        </p:blipFill>
        <p:spPr>
          <a:xfrm>
            <a:off x="-2817" y="175817"/>
            <a:ext cx="12194817" cy="6858000"/>
          </a:xfrm>
          <a:prstGeom prst="rect">
            <a:avLst/>
          </a:prstGeom>
        </p:spPr>
      </p:pic>
      <p:sp>
        <p:nvSpPr>
          <p:cNvPr id="4" name="Title 1" descr="Text box">
            <a:extLst>
              <a:ext uri="{FF2B5EF4-FFF2-40B4-BE49-F238E27FC236}">
                <a16:creationId xmlns:a16="http://schemas.microsoft.com/office/drawing/2014/main" id="{3FD9D241-29D5-3937-CE47-28CE2D0BBC0A}"/>
              </a:ext>
            </a:extLst>
          </p:cNvPr>
          <p:cNvSpPr txBox="1">
            <a:spLocks/>
          </p:cNvSpPr>
          <p:nvPr/>
        </p:nvSpPr>
        <p:spPr>
          <a:xfrm>
            <a:off x="299954" y="175817"/>
            <a:ext cx="11370972" cy="679905"/>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400" kern="1200">
                <a:solidFill>
                  <a:schemeClr val="bg1"/>
                </a:solidFill>
                <a:latin typeface="Arial" panose="020B0604020202020204" pitchFamily="34" charset="0"/>
                <a:ea typeface="+mj-ea"/>
                <a:cs typeface="Arial" panose="020B0604020202020204" pitchFamily="34" charset="0"/>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endParaRPr kumimoji="0" lang="en-US" sz="3200" b="1" i="0" u="none" strike="noStrike" kern="1200" cap="none" spc="0" normalizeH="0" baseline="0" noProof="0" dirty="0">
              <a:ln>
                <a:noFill/>
              </a:ln>
              <a:solidFill>
                <a:srgbClr val="002060"/>
              </a:solidFill>
              <a:effectLst/>
              <a:uLnTx/>
              <a:uFillTx/>
              <a:latin typeface="Arial"/>
              <a:ea typeface="+mj-ea"/>
              <a:cs typeface="Arial"/>
            </a:endParaRPr>
          </a:p>
        </p:txBody>
      </p:sp>
      <p:sp>
        <p:nvSpPr>
          <p:cNvPr id="2" name="Title 1">
            <a:extLst>
              <a:ext uri="{FF2B5EF4-FFF2-40B4-BE49-F238E27FC236}">
                <a16:creationId xmlns:a16="http://schemas.microsoft.com/office/drawing/2014/main" id="{619456AD-4B82-6053-9618-FED7CC6A7792}"/>
              </a:ext>
            </a:extLst>
          </p:cNvPr>
          <p:cNvSpPr>
            <a:spLocks noGrp="1"/>
          </p:cNvSpPr>
          <p:nvPr>
            <p:ph type="title" idx="4294967295"/>
          </p:nvPr>
        </p:nvSpPr>
        <p:spPr>
          <a:xfrm>
            <a:off x="838200" y="365126"/>
            <a:ext cx="10832726" cy="1042852"/>
          </a:xfrm>
        </p:spPr>
        <p:txBody>
          <a:bodyPr/>
          <a:lstStyle/>
          <a:p>
            <a:pPr rtl="0" eaLnBrk="1" fontAlgn="auto" latinLnBrk="0" hangingPunct="1"/>
            <a:r>
              <a:rPr lang="en-US" sz="3200" b="1" i="0" kern="1200" spc="0" baseline="0" dirty="0">
                <a:ln>
                  <a:noFill/>
                </a:ln>
                <a:solidFill>
                  <a:srgbClr val="002060"/>
                </a:solidFill>
                <a:effectLst/>
                <a:latin typeface="Arial" panose="020B0604020202020204" pitchFamily="34" charset="0"/>
                <a:ea typeface="+mn-ea"/>
                <a:cs typeface="Arial" panose="020B0604020202020204" pitchFamily="34" charset="0"/>
              </a:rPr>
              <a:t>OLA partners with districts, schools, &amp; programs to…</a:t>
            </a:r>
            <a:endParaRPr lang="en-US" dirty="0">
              <a:effectLst/>
            </a:endParaRPr>
          </a:p>
          <a:p>
            <a:endParaRPr lang="en-US" dirty="0"/>
          </a:p>
        </p:txBody>
      </p:sp>
    </p:spTree>
    <p:extLst>
      <p:ext uri="{BB962C8B-B14F-4D97-AF65-F5344CB8AC3E}">
        <p14:creationId xmlns:p14="http://schemas.microsoft.com/office/powerpoint/2010/main" val="9185488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AE4F15B-0112-FF63-0DD7-FF8DB539AD78}"/>
              </a:ext>
            </a:extLst>
          </p:cNvPr>
          <p:cNvSpPr txBox="1"/>
          <p:nvPr/>
        </p:nvSpPr>
        <p:spPr>
          <a:xfrm>
            <a:off x="796371" y="1622939"/>
            <a:ext cx="4975725" cy="4031873"/>
          </a:xfrm>
          <a:prstGeom prst="rect">
            <a:avLst/>
          </a:prstGeom>
          <a:noFill/>
        </p:spPr>
        <p:txBody>
          <a:bodyPr wrap="square" rtlCol="0">
            <a:spAutoFit/>
          </a:bodyPr>
          <a:lstStyle/>
          <a:p>
            <a:r>
              <a:rPr lang="en-US" sz="2400" dirty="0">
                <a:solidFill>
                  <a:srgbClr val="003C71"/>
                </a:solidFill>
                <a:effectLst/>
                <a:latin typeface="Minion Pro" panose="02040503050306020203" charset="0"/>
                <a:ea typeface="Calibri" panose="020F0502020204030204" pitchFamily="34" charset="0"/>
              </a:rPr>
              <a:t>“Teachers do not know how to teach this group of students. Maybe your ESL teachers do, but your regular biology teacher – we need to invest more in supporting teachers in teaching this population. One SEI course is absolutely not enough.” </a:t>
            </a:r>
          </a:p>
          <a:p>
            <a:endParaRPr lang="en-US" sz="2400" kern="100" dirty="0">
              <a:solidFill>
                <a:srgbClr val="003C71"/>
              </a:solidFill>
              <a:latin typeface="Minion Pro" panose="02040503050306020203" charset="0"/>
              <a:ea typeface="Calibri" panose="020F0502020204030204" pitchFamily="34" charset="0"/>
            </a:endParaRPr>
          </a:p>
          <a:p>
            <a:r>
              <a:rPr lang="en-US" sz="2400" dirty="0">
                <a:solidFill>
                  <a:srgbClr val="003C71"/>
                </a:solidFill>
                <a:effectLst/>
                <a:latin typeface="Minion Pro" panose="02040503050306020203" charset="0"/>
                <a:ea typeface="Calibri" panose="020F0502020204030204" pitchFamily="34" charset="0"/>
              </a:rPr>
              <a:t>	</a:t>
            </a:r>
            <a:r>
              <a:rPr lang="en-US" sz="2000" dirty="0">
                <a:solidFill>
                  <a:srgbClr val="003C71"/>
                </a:solidFill>
                <a:effectLst/>
                <a:latin typeface="Minion Pro" panose="02040503050306020203" charset="0"/>
                <a:ea typeface="Calibri" panose="020F0502020204030204" pitchFamily="34" charset="0"/>
              </a:rPr>
              <a:t>Brittany Baggett</a:t>
            </a:r>
          </a:p>
          <a:p>
            <a:r>
              <a:rPr lang="en-US" sz="2000" dirty="0">
                <a:solidFill>
                  <a:srgbClr val="003C71"/>
                </a:solidFill>
                <a:effectLst/>
                <a:latin typeface="Minion Pro" panose="02040503050306020203" charset="0"/>
                <a:ea typeface="Calibri" panose="020F0502020204030204" pitchFamily="34" charset="0"/>
              </a:rPr>
              <a:t>	</a:t>
            </a:r>
            <a:r>
              <a:rPr lang="en-US" sz="2000" dirty="0" err="1">
                <a:solidFill>
                  <a:srgbClr val="003C71"/>
                </a:solidFill>
                <a:effectLst/>
                <a:latin typeface="Minion Pro" panose="02040503050306020203" charset="0"/>
                <a:ea typeface="Calibri" panose="020F0502020204030204" pitchFamily="34" charset="0"/>
              </a:rPr>
              <a:t>Fmr</a:t>
            </a:r>
            <a:r>
              <a:rPr lang="en-US" sz="2000" dirty="0">
                <a:solidFill>
                  <a:srgbClr val="003C71"/>
                </a:solidFill>
                <a:effectLst/>
                <a:latin typeface="Minion Pro" panose="02040503050306020203" charset="0"/>
                <a:ea typeface="Calibri" panose="020F0502020204030204" pitchFamily="34" charset="0"/>
              </a:rPr>
              <a:t>. Director of English Learners</a:t>
            </a:r>
          </a:p>
          <a:p>
            <a:r>
              <a:rPr lang="en-US" sz="2000" dirty="0">
                <a:solidFill>
                  <a:srgbClr val="003C71"/>
                </a:solidFill>
                <a:effectLst/>
                <a:latin typeface="Minion Pro" panose="02040503050306020203" charset="0"/>
                <a:ea typeface="Calibri" panose="020F0502020204030204" pitchFamily="34" charset="0"/>
              </a:rPr>
              <a:t>	Everett Public Schools</a:t>
            </a:r>
            <a:r>
              <a:rPr lang="en-US" sz="2000" dirty="0">
                <a:solidFill>
                  <a:srgbClr val="003C71"/>
                </a:solidFill>
                <a:effectLst/>
                <a:latin typeface="Minion Pro" panose="02040503050306020203" charset="0"/>
              </a:rPr>
              <a:t> </a:t>
            </a:r>
            <a:endParaRPr lang="en-US" sz="2000" dirty="0">
              <a:solidFill>
                <a:srgbClr val="003C71"/>
              </a:solidFill>
              <a:latin typeface="Minion Pro" panose="02040503050306020203" charset="0"/>
            </a:endParaRPr>
          </a:p>
        </p:txBody>
      </p:sp>
      <p:sp>
        <p:nvSpPr>
          <p:cNvPr id="8" name="TextBox 7">
            <a:extLst>
              <a:ext uri="{FF2B5EF4-FFF2-40B4-BE49-F238E27FC236}">
                <a16:creationId xmlns:a16="http://schemas.microsoft.com/office/drawing/2014/main" id="{9630F40E-3402-24C7-4662-978F5A53E181}"/>
              </a:ext>
            </a:extLst>
          </p:cNvPr>
          <p:cNvSpPr txBox="1"/>
          <p:nvPr/>
        </p:nvSpPr>
        <p:spPr>
          <a:xfrm>
            <a:off x="6460904" y="1884550"/>
            <a:ext cx="5148000" cy="3508653"/>
          </a:xfrm>
          <a:prstGeom prst="rect">
            <a:avLst/>
          </a:prstGeom>
          <a:noFill/>
        </p:spPr>
        <p:txBody>
          <a:bodyPr wrap="square">
            <a:spAutoFit/>
          </a:bodyPr>
          <a:lstStyle/>
          <a:p>
            <a:r>
              <a:rPr lang="en-US" sz="2400" dirty="0">
                <a:solidFill>
                  <a:srgbClr val="003C71"/>
                </a:solidFill>
                <a:effectLst/>
                <a:latin typeface="Minion Pro" panose="02040503050306020203" charset="0"/>
                <a:ea typeface="Calibri" panose="020F0502020204030204" pitchFamily="34" charset="0"/>
              </a:rPr>
              <a:t>“</a:t>
            </a:r>
            <a:r>
              <a:rPr lang="en-US" sz="2400" dirty="0">
                <a:solidFill>
                  <a:srgbClr val="003C71"/>
                </a:solidFill>
                <a:effectLst/>
                <a:latin typeface="Minion Pro" panose="02040503050306020203" charset="0"/>
                <a:ea typeface="Calibri" panose="020F0502020204030204" pitchFamily="34" charset="0"/>
                <a:cs typeface="Times New Roman" panose="02020603050405020304" pitchFamily="18" charset="0"/>
              </a:rPr>
              <a:t>Not providing the opportunity for multilingual learners – newcomers -- at the earliest proficiency levels to get their diploma has real long-term political, economic, and social implications.” </a:t>
            </a:r>
            <a:endParaRPr lang="en-US" sz="2400" kern="100" dirty="0">
              <a:solidFill>
                <a:srgbClr val="003C71"/>
              </a:solidFill>
              <a:latin typeface="Minion Pro" panose="02040503050306020203" charset="0"/>
              <a:ea typeface="Calibri" panose="020F0502020204030204" pitchFamily="34" charset="0"/>
              <a:cs typeface="Times New Roman" panose="02020603050405020304" pitchFamily="18" charset="0"/>
            </a:endParaRPr>
          </a:p>
          <a:p>
            <a:endParaRPr lang="en-US" sz="2400" kern="100" dirty="0">
              <a:solidFill>
                <a:srgbClr val="003C71"/>
              </a:solidFill>
              <a:latin typeface="Minion Pro" panose="02040503050306020203" charset="0"/>
              <a:ea typeface="Calibri" panose="020F0502020204030204" pitchFamily="34" charset="0"/>
              <a:cs typeface="Times New Roman" panose="02020603050405020304" pitchFamily="18" charset="0"/>
            </a:endParaRPr>
          </a:p>
          <a:p>
            <a:r>
              <a:rPr lang="en-US" sz="2000" kern="100" dirty="0">
                <a:solidFill>
                  <a:srgbClr val="003C71"/>
                </a:solidFill>
                <a:effectLst/>
                <a:latin typeface="Minion Pro" panose="02040503050306020203" charset="0"/>
                <a:ea typeface="Calibri" panose="020F0502020204030204" pitchFamily="34" charset="0"/>
                <a:cs typeface="Times New Roman" panose="02020603050405020304" pitchFamily="18" charset="0"/>
              </a:rPr>
              <a:t>		</a:t>
            </a:r>
            <a:r>
              <a:rPr lang="en-US" sz="2000" dirty="0">
                <a:solidFill>
                  <a:srgbClr val="003C71"/>
                </a:solidFill>
                <a:effectLst/>
                <a:latin typeface="Minion Pro" panose="02040503050306020203" charset="0"/>
                <a:ea typeface="Calibri" panose="020F0502020204030204" pitchFamily="34" charset="0"/>
                <a:cs typeface="Times New Roman" panose="02020603050405020304" pitchFamily="18" charset="0"/>
              </a:rPr>
              <a:t>Kellie Jones</a:t>
            </a:r>
          </a:p>
          <a:p>
            <a:r>
              <a:rPr lang="en-US" sz="2000" dirty="0">
                <a:solidFill>
                  <a:srgbClr val="003C71"/>
                </a:solidFill>
                <a:latin typeface="Minion Pro" panose="02040503050306020203" charset="0"/>
                <a:ea typeface="Calibri" panose="020F0502020204030204" pitchFamily="34" charset="0"/>
                <a:cs typeface="Times New Roman" panose="02020603050405020304" pitchFamily="18" charset="0"/>
              </a:rPr>
              <a:t>		</a:t>
            </a:r>
            <a:r>
              <a:rPr lang="en-US" sz="2000" dirty="0">
                <a:solidFill>
                  <a:srgbClr val="003C71"/>
                </a:solidFill>
                <a:effectLst/>
                <a:latin typeface="Minion Pro" panose="02040503050306020203" charset="0"/>
                <a:ea typeface="Calibri" panose="020F0502020204030204" pitchFamily="34" charset="0"/>
                <a:cs typeface="Times New Roman" panose="02020603050405020304" pitchFamily="18" charset="0"/>
              </a:rPr>
              <a:t>Director of Bilingual Educ.</a:t>
            </a:r>
          </a:p>
          <a:p>
            <a:r>
              <a:rPr lang="en-US" sz="2000" dirty="0">
                <a:solidFill>
                  <a:srgbClr val="003C71"/>
                </a:solidFill>
                <a:latin typeface="Minion Pro" panose="02040503050306020203" charset="0"/>
                <a:ea typeface="Calibri" panose="020F0502020204030204" pitchFamily="34" charset="0"/>
                <a:cs typeface="Times New Roman" panose="02020603050405020304" pitchFamily="18" charset="0"/>
              </a:rPr>
              <a:t>		</a:t>
            </a:r>
            <a:r>
              <a:rPr lang="en-US" sz="2000" dirty="0">
                <a:solidFill>
                  <a:srgbClr val="003C71"/>
                </a:solidFill>
                <a:effectLst/>
                <a:latin typeface="Minion Pro" panose="02040503050306020203" charset="0"/>
                <a:ea typeface="Calibri" panose="020F0502020204030204" pitchFamily="34" charset="0"/>
                <a:cs typeface="Times New Roman" panose="02020603050405020304" pitchFamily="18" charset="0"/>
              </a:rPr>
              <a:t>Brockton Public Schools</a:t>
            </a:r>
          </a:p>
          <a:p>
            <a:endParaRPr lang="en-US" dirty="0">
              <a:solidFill>
                <a:srgbClr val="003C71"/>
              </a:solidFill>
              <a:latin typeface="Minion Pro" panose="02040503050306020203" charset="0"/>
            </a:endParaRPr>
          </a:p>
        </p:txBody>
      </p:sp>
      <p:sp>
        <p:nvSpPr>
          <p:cNvPr id="11" name="Text Placeholder 2">
            <a:extLst>
              <a:ext uri="{FF2B5EF4-FFF2-40B4-BE49-F238E27FC236}">
                <a16:creationId xmlns:a16="http://schemas.microsoft.com/office/drawing/2014/main" id="{C96E6472-825C-4469-B022-42DFFCFFAF8A}"/>
              </a:ext>
            </a:extLst>
          </p:cNvPr>
          <p:cNvSpPr txBox="1">
            <a:spLocks noGrp="1"/>
          </p:cNvSpPr>
          <p:nvPr>
            <p:ph type="title" idx="4294967295"/>
          </p:nvPr>
        </p:nvSpPr>
        <p:spPr>
          <a:xfrm>
            <a:off x="755373" y="751506"/>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03F77"/>
                </a:solidFill>
                <a:latin typeface="Minion Pro" panose="020405030503060202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nion Pro" panose="020405030503060202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nion Pro" panose="020405030503060202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Thoughts from EL administrators</a:t>
            </a:r>
          </a:p>
        </p:txBody>
      </p:sp>
    </p:spTree>
    <p:extLst>
      <p:ext uri="{BB962C8B-B14F-4D97-AF65-F5344CB8AC3E}">
        <p14:creationId xmlns:p14="http://schemas.microsoft.com/office/powerpoint/2010/main" val="29614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8"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descr="Blank text box">
            <a:extLst>
              <a:ext uri="{FF2B5EF4-FFF2-40B4-BE49-F238E27FC236}">
                <a16:creationId xmlns:a16="http://schemas.microsoft.com/office/drawing/2014/main" id="{ACFA8EAA-F0E9-8493-A385-CD4078231376}"/>
              </a:ext>
            </a:extLst>
          </p:cNvPr>
          <p:cNvSpPr>
            <a:spLocks noGrp="1"/>
          </p:cNvSpPr>
          <p:nvPr>
            <p:ph idx="1"/>
          </p:nvPr>
        </p:nvSpPr>
        <p:spPr>
          <a:xfrm>
            <a:off x="500270" y="1540565"/>
            <a:ext cx="11108634" cy="4351338"/>
          </a:xfrm>
        </p:spPr>
        <p:txBody>
          <a:bodyPr>
            <a:normAutofit/>
          </a:bodyPr>
          <a:lstStyle/>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a:p>
            <a:pPr marL="971550" lvl="1" indent="-514350">
              <a:buFont typeface="+mj-lt"/>
              <a:buAutoNum type="arabicPeriod"/>
            </a:pPr>
            <a:endParaRPr lang="en-US" dirty="0"/>
          </a:p>
        </p:txBody>
      </p:sp>
      <p:sp>
        <p:nvSpPr>
          <p:cNvPr id="3" name="Content Placeholder 2">
            <a:extLst>
              <a:ext uri="{FF2B5EF4-FFF2-40B4-BE49-F238E27FC236}">
                <a16:creationId xmlns:a16="http://schemas.microsoft.com/office/drawing/2014/main" id="{C496C6C2-9886-6323-7214-B528971B4223}"/>
              </a:ext>
            </a:extLst>
          </p:cNvPr>
          <p:cNvSpPr txBox="1">
            <a:spLocks/>
          </p:cNvSpPr>
          <p:nvPr/>
        </p:nvSpPr>
        <p:spPr>
          <a:xfrm>
            <a:off x="287137" y="1386016"/>
            <a:ext cx="11522789" cy="4635839"/>
          </a:xfrm>
          <a:prstGeom prst="rect">
            <a:avLst/>
          </a:prstGeom>
        </p:spPr>
        <p:txBody>
          <a:bodyPr vert="horz" lIns="91440" tIns="45720" rIns="91440" bIns="45720" rtlCol="0">
            <a:normAutofit fontScale="85000" lnSpcReduction="10000"/>
          </a:bodyPr>
          <a:lstStyle>
            <a:lvl1pPr marL="228600" indent="-228600" algn="l" defTabSz="914400" rtl="0" eaLnBrk="1" latinLnBrk="0" hangingPunct="1">
              <a:lnSpc>
                <a:spcPct val="90000"/>
              </a:lnSpc>
              <a:spcBef>
                <a:spcPts val="1000"/>
              </a:spcBef>
              <a:buClr>
                <a:srgbClr val="C00000"/>
              </a:buClr>
              <a:buFont typeface="Arial" panose="020B0604020202020204" pitchFamily="34" charset="0"/>
              <a:buChar char="•"/>
              <a:defRPr sz="2600" kern="1200">
                <a:solidFill>
                  <a:schemeClr val="tx1"/>
                </a:solidFill>
                <a:latin typeface="Georgia" panose="02040502050405020303" pitchFamily="18" charset="0"/>
                <a:ea typeface="+mn-ea"/>
                <a:cs typeface="+mn-cs"/>
              </a:defRPr>
            </a:lvl1pPr>
            <a:lvl2pPr marL="685800" indent="-228600" algn="l" defTabSz="914400" rtl="0" eaLnBrk="1" latinLnBrk="0" hangingPunct="1">
              <a:lnSpc>
                <a:spcPct val="90000"/>
              </a:lnSpc>
              <a:spcBef>
                <a:spcPts val="500"/>
              </a:spcBef>
              <a:buClr>
                <a:srgbClr val="C00000"/>
              </a:buClr>
              <a:buFont typeface="Arial" panose="020B0604020202020204" pitchFamily="34" charset="0"/>
              <a:buChar char="•"/>
              <a:defRPr sz="2600" kern="1200">
                <a:solidFill>
                  <a:schemeClr val="tx1"/>
                </a:solidFill>
                <a:latin typeface="Georgia" panose="02040502050405020303" pitchFamily="18" charset="0"/>
                <a:ea typeface="+mn-ea"/>
                <a:cs typeface="+mn-cs"/>
              </a:defRPr>
            </a:lvl2pPr>
            <a:lvl3pPr marL="1143000" indent="-228600" algn="l" defTabSz="914400" rtl="0" eaLnBrk="1" latinLnBrk="0" hangingPunct="1">
              <a:lnSpc>
                <a:spcPct val="90000"/>
              </a:lnSpc>
              <a:spcBef>
                <a:spcPts val="500"/>
              </a:spcBef>
              <a:buClr>
                <a:srgbClr val="C00000"/>
              </a:buClr>
              <a:buFont typeface="Arial" panose="020B0604020202020204" pitchFamily="34" charset="0"/>
              <a:buChar char="•"/>
              <a:defRPr sz="2600" kern="1200">
                <a:solidFill>
                  <a:schemeClr val="tx1"/>
                </a:solidFill>
                <a:latin typeface="Georgia" panose="02040502050405020303" pitchFamily="18" charset="0"/>
                <a:ea typeface="+mn-ea"/>
                <a:cs typeface="+mn-cs"/>
              </a:defRPr>
            </a:lvl3pPr>
            <a:lvl4pPr marL="1600200" indent="-228600" algn="l" defTabSz="914400" rtl="0" eaLnBrk="1" latinLnBrk="0" hangingPunct="1">
              <a:lnSpc>
                <a:spcPct val="90000"/>
              </a:lnSpc>
              <a:spcBef>
                <a:spcPts val="500"/>
              </a:spcBef>
              <a:buClr>
                <a:srgbClr val="C00000"/>
              </a:buClr>
              <a:buFont typeface="Arial" panose="020B0604020202020204" pitchFamily="34" charset="0"/>
              <a:buChar char="•"/>
              <a:defRPr sz="2600" kern="1200">
                <a:solidFill>
                  <a:schemeClr val="tx1"/>
                </a:solidFill>
                <a:latin typeface="Georgia" panose="02040502050405020303" pitchFamily="18" charset="0"/>
                <a:ea typeface="+mn-ea"/>
                <a:cs typeface="+mn-cs"/>
              </a:defRPr>
            </a:lvl4pPr>
            <a:lvl5pPr marL="2057400" indent="-228600" algn="l" defTabSz="914400" rtl="0" eaLnBrk="1" latinLnBrk="0" hangingPunct="1">
              <a:lnSpc>
                <a:spcPct val="90000"/>
              </a:lnSpc>
              <a:spcBef>
                <a:spcPts val="500"/>
              </a:spcBef>
              <a:buClr>
                <a:srgbClr val="C00000"/>
              </a:buClr>
              <a:buFont typeface="Arial" panose="020B0604020202020204" pitchFamily="34" charset="0"/>
              <a:buChar char="•"/>
              <a:defRPr sz="2600" kern="1200">
                <a:solidFill>
                  <a:schemeClr val="tx1"/>
                </a:solidFill>
                <a:latin typeface="Georgia" panose="02040502050405020303" pitchFamily="18"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971550" lvl="1" indent="-514350">
              <a:lnSpc>
                <a:spcPct val="110000"/>
              </a:lnSpc>
              <a:spcBef>
                <a:spcPts val="800"/>
              </a:spcBef>
              <a:buClr>
                <a:srgbClr val="003C71"/>
              </a:buClr>
              <a:buFont typeface="+mj-lt"/>
              <a:buAutoNum type="arabicPeriod"/>
            </a:pPr>
            <a:r>
              <a:rPr lang="en-US" b="1" dirty="0">
                <a:solidFill>
                  <a:srgbClr val="003C71"/>
                </a:solidFill>
                <a:effectLst/>
                <a:latin typeface="Minion Pro" panose="02040503050306020203" charset="0"/>
                <a:ea typeface="Calibri" panose="020F0502020204030204" pitchFamily="34" charset="0"/>
              </a:rPr>
              <a:t>Newcomers could benef</a:t>
            </a:r>
            <a:r>
              <a:rPr lang="en-US" b="1" dirty="0">
                <a:solidFill>
                  <a:srgbClr val="003C71"/>
                </a:solidFill>
                <a:latin typeface="Minion Pro" panose="02040503050306020203" charset="0"/>
                <a:ea typeface="Calibri" panose="020F0502020204030204" pitchFamily="34" charset="0"/>
              </a:rPr>
              <a:t>it from </a:t>
            </a:r>
            <a:r>
              <a:rPr lang="en-US" b="1" dirty="0">
                <a:solidFill>
                  <a:srgbClr val="003C71"/>
                </a:solidFill>
                <a:effectLst/>
                <a:latin typeface="Minion Pro" panose="02040503050306020203" charset="0"/>
                <a:ea typeface="Calibri" panose="020F0502020204030204" pitchFamily="34" charset="0"/>
              </a:rPr>
              <a:t>more flexible, alternative high-school programs</a:t>
            </a:r>
            <a:r>
              <a:rPr lang="en-US" dirty="0">
                <a:solidFill>
                  <a:srgbClr val="003C71"/>
                </a:solidFill>
                <a:effectLst/>
                <a:latin typeface="Minion Pro" panose="02040503050306020203" charset="0"/>
                <a:ea typeface="Calibri" panose="020F0502020204030204" pitchFamily="34" charset="0"/>
              </a:rPr>
              <a:t>: </a:t>
            </a:r>
          </a:p>
          <a:p>
            <a:pPr lvl="2">
              <a:lnSpc>
                <a:spcPct val="110000"/>
              </a:lnSpc>
              <a:spcBef>
                <a:spcPts val="800"/>
              </a:spcBef>
              <a:buClr>
                <a:srgbClr val="003C71"/>
              </a:buClr>
            </a:pPr>
            <a:r>
              <a:rPr lang="en-US" sz="2200" dirty="0">
                <a:solidFill>
                  <a:srgbClr val="003C71"/>
                </a:solidFill>
                <a:effectLst/>
                <a:latin typeface="Minion Pro" panose="02040503050306020203" charset="0"/>
                <a:ea typeface="Calibri" panose="020F0502020204030204" pitchFamily="34" charset="0"/>
              </a:rPr>
              <a:t>Accommodate work obligations </a:t>
            </a:r>
            <a:r>
              <a:rPr lang="en-US" sz="2200" dirty="0">
                <a:solidFill>
                  <a:srgbClr val="003C71"/>
                </a:solidFill>
                <a:latin typeface="Minion Pro" panose="02040503050306020203" charset="0"/>
                <a:ea typeface="Calibri" panose="020F0502020204030204" pitchFamily="34" charset="0"/>
              </a:rPr>
              <a:t>by g</a:t>
            </a:r>
            <a:r>
              <a:rPr lang="en-US" sz="2200" dirty="0">
                <a:solidFill>
                  <a:srgbClr val="003C71"/>
                </a:solidFill>
                <a:effectLst/>
                <a:latin typeface="Minion Pro" panose="02040503050306020203" charset="0"/>
                <a:ea typeface="Calibri" panose="020F0502020204030204" pitchFamily="34" charset="0"/>
              </a:rPr>
              <a:t>ranting extended time and supports to earn course credits</a:t>
            </a:r>
            <a:r>
              <a:rPr lang="en-US" sz="2200" dirty="0">
                <a:solidFill>
                  <a:srgbClr val="003C71"/>
                </a:solidFill>
                <a:effectLst/>
                <a:latin typeface="Minion Pro" panose="02040503050306020203" charset="0"/>
              </a:rPr>
              <a:t> </a:t>
            </a:r>
          </a:p>
          <a:p>
            <a:pPr marL="971550" lvl="1" indent="-514350">
              <a:lnSpc>
                <a:spcPct val="110000"/>
              </a:lnSpc>
              <a:spcBef>
                <a:spcPts val="800"/>
              </a:spcBef>
              <a:buClr>
                <a:srgbClr val="003C71"/>
              </a:buClr>
              <a:buFont typeface="+mj-lt"/>
              <a:buAutoNum type="arabicPeriod"/>
            </a:pPr>
            <a:r>
              <a:rPr lang="en-US" b="1" dirty="0">
                <a:solidFill>
                  <a:srgbClr val="003C71"/>
                </a:solidFill>
                <a:latin typeface="Minion Pro" panose="02040503050306020203" charset="0"/>
              </a:rPr>
              <a:t>Newcomers need to quickly learn English</a:t>
            </a:r>
            <a:r>
              <a:rPr lang="en-US" dirty="0">
                <a:solidFill>
                  <a:srgbClr val="003C71"/>
                </a:solidFill>
                <a:latin typeface="Minion Pro" panose="02040503050306020203" charset="0"/>
              </a:rPr>
              <a:t>:</a:t>
            </a:r>
          </a:p>
          <a:p>
            <a:pPr lvl="2">
              <a:lnSpc>
                <a:spcPct val="110000"/>
              </a:lnSpc>
              <a:spcBef>
                <a:spcPts val="800"/>
              </a:spcBef>
              <a:buClr>
                <a:srgbClr val="003C71"/>
              </a:buClr>
            </a:pPr>
            <a:r>
              <a:rPr lang="en-US" sz="2200" dirty="0">
                <a:solidFill>
                  <a:srgbClr val="003C71"/>
                </a:solidFill>
                <a:effectLst/>
                <a:latin typeface="Minion Pro" panose="02040503050306020203" charset="0"/>
                <a:ea typeface="Calibri" panose="020F0502020204030204" pitchFamily="34" charset="0"/>
              </a:rPr>
              <a:t>Diversify EL program offerings beyond SEI and focus on teacher recruitment and professional development at the high-school level</a:t>
            </a:r>
          </a:p>
          <a:p>
            <a:pPr marL="971550" lvl="1" indent="-514350">
              <a:lnSpc>
                <a:spcPct val="110000"/>
              </a:lnSpc>
              <a:spcBef>
                <a:spcPts val="800"/>
              </a:spcBef>
              <a:buClr>
                <a:srgbClr val="003C71"/>
              </a:buClr>
              <a:buFont typeface="+mj-lt"/>
              <a:buAutoNum type="arabicPeriod"/>
            </a:pPr>
            <a:r>
              <a:rPr lang="en-US" b="1" dirty="0">
                <a:solidFill>
                  <a:srgbClr val="003C71"/>
                </a:solidFill>
                <a:latin typeface="Minion Pro" panose="02040503050306020203" charset="0"/>
              </a:rPr>
              <a:t>Newcomers are disproportionately affected by the CD policy</a:t>
            </a:r>
            <a:r>
              <a:rPr lang="en-US" dirty="0">
                <a:solidFill>
                  <a:srgbClr val="003C71"/>
                </a:solidFill>
                <a:latin typeface="Minion Pro" panose="02040503050306020203" charset="0"/>
              </a:rPr>
              <a:t>:</a:t>
            </a:r>
          </a:p>
          <a:p>
            <a:pPr lvl="2">
              <a:lnSpc>
                <a:spcPct val="110000"/>
              </a:lnSpc>
              <a:spcBef>
                <a:spcPts val="800"/>
              </a:spcBef>
              <a:buClr>
                <a:srgbClr val="003C71"/>
              </a:buClr>
            </a:pPr>
            <a:r>
              <a:rPr lang="en-US" sz="2200" dirty="0">
                <a:solidFill>
                  <a:srgbClr val="003C71"/>
                </a:solidFill>
                <a:latin typeface="Minion Pro" panose="02040503050306020203" charset="0"/>
                <a:ea typeface="Calibri" panose="020F0502020204030204" pitchFamily="34" charset="0"/>
              </a:rPr>
              <a:t>A</a:t>
            </a:r>
            <a:r>
              <a:rPr lang="en-US" sz="2200" dirty="0">
                <a:solidFill>
                  <a:srgbClr val="003C71"/>
                </a:solidFill>
                <a:effectLst/>
                <a:latin typeface="Minion Pro" panose="02040503050306020203" charset="0"/>
                <a:ea typeface="Calibri" panose="020F0502020204030204" pitchFamily="34" charset="0"/>
              </a:rPr>
              <a:t>ssess the CD policy and its implications for newcomers</a:t>
            </a:r>
          </a:p>
          <a:p>
            <a:pPr marL="971550" lvl="1" indent="-514350">
              <a:lnSpc>
                <a:spcPct val="100000"/>
              </a:lnSpc>
              <a:spcBef>
                <a:spcPts val="800"/>
              </a:spcBef>
              <a:buClr>
                <a:srgbClr val="003C71"/>
              </a:buClr>
              <a:buFont typeface="+mj-lt"/>
              <a:buAutoNum type="arabicPeriod" startAt="4"/>
            </a:pPr>
            <a:r>
              <a:rPr lang="en-US" b="1" dirty="0">
                <a:solidFill>
                  <a:srgbClr val="003C71"/>
                </a:solidFill>
                <a:latin typeface="Minion Pro" panose="02040503050306020203" charset="0"/>
              </a:rPr>
              <a:t>Newcomers’ declining college enrollment is cause for concern:</a:t>
            </a:r>
          </a:p>
          <a:p>
            <a:pPr lvl="2">
              <a:lnSpc>
                <a:spcPct val="100000"/>
              </a:lnSpc>
              <a:spcBef>
                <a:spcPts val="800"/>
              </a:spcBef>
              <a:buClr>
                <a:srgbClr val="003C71"/>
              </a:buClr>
            </a:pPr>
            <a:r>
              <a:rPr lang="en-US" sz="2200" dirty="0">
                <a:solidFill>
                  <a:srgbClr val="003C71"/>
                </a:solidFill>
                <a:latin typeface="Minion Pro" panose="02040503050306020203" charset="0"/>
              </a:rPr>
              <a:t>Work to inform families of new eligibility for in-state tuition and provide supports with college and financial aid application processes</a:t>
            </a:r>
          </a:p>
          <a:p>
            <a:pPr marL="914400" lvl="1" indent="-457200">
              <a:lnSpc>
                <a:spcPct val="100000"/>
              </a:lnSpc>
              <a:spcBef>
                <a:spcPts val="800"/>
              </a:spcBef>
              <a:buClr>
                <a:srgbClr val="003C71"/>
              </a:buClr>
              <a:buFont typeface="+mj-lt"/>
              <a:buAutoNum type="arabicPeriod" startAt="4"/>
            </a:pPr>
            <a:r>
              <a:rPr lang="en-US" sz="2400" b="1" dirty="0">
                <a:solidFill>
                  <a:srgbClr val="003C71"/>
                </a:solidFill>
                <a:latin typeface="Minion Pro" panose="02040503050306020203" charset="0"/>
              </a:rPr>
              <a:t>Districts differ dramatically in their newcomer populations and in how they are serving them:</a:t>
            </a:r>
          </a:p>
          <a:p>
            <a:pPr lvl="2">
              <a:lnSpc>
                <a:spcPct val="100000"/>
              </a:lnSpc>
              <a:spcBef>
                <a:spcPts val="800"/>
              </a:spcBef>
              <a:buClr>
                <a:srgbClr val="003C71"/>
              </a:buClr>
            </a:pPr>
            <a:r>
              <a:rPr lang="en-US" sz="2200" dirty="0">
                <a:solidFill>
                  <a:srgbClr val="003C71"/>
                </a:solidFill>
                <a:latin typeface="Minion Pro" panose="02040503050306020203" charset="0"/>
              </a:rPr>
              <a:t>Share best practices among districts with large numbers of newcomers and among those with just a few</a:t>
            </a:r>
          </a:p>
          <a:p>
            <a:pPr lvl="2">
              <a:lnSpc>
                <a:spcPct val="110000"/>
              </a:lnSpc>
              <a:spcBef>
                <a:spcPts val="800"/>
              </a:spcBef>
              <a:buClr>
                <a:srgbClr val="003C71"/>
              </a:buClr>
            </a:pPr>
            <a:endParaRPr lang="en-US" sz="2200" dirty="0">
              <a:solidFill>
                <a:srgbClr val="003C71"/>
              </a:solidFill>
              <a:effectLst/>
              <a:latin typeface="Minion Pro" panose="02040503050306020203" charset="0"/>
              <a:ea typeface="Calibri" panose="020F0502020204030204" pitchFamily="34" charset="0"/>
            </a:endParaRPr>
          </a:p>
        </p:txBody>
      </p:sp>
      <p:sp>
        <p:nvSpPr>
          <p:cNvPr id="7" name="Text Placeholder 2">
            <a:extLst>
              <a:ext uri="{FF2B5EF4-FFF2-40B4-BE49-F238E27FC236}">
                <a16:creationId xmlns:a16="http://schemas.microsoft.com/office/drawing/2014/main" id="{E556D8BD-40D4-4CC5-B1E4-B68B2C646763}"/>
              </a:ext>
            </a:extLst>
          </p:cNvPr>
          <p:cNvSpPr txBox="1">
            <a:spLocks noGrp="1"/>
          </p:cNvSpPr>
          <p:nvPr>
            <p:ph type="title" idx="4294967295"/>
          </p:nvPr>
        </p:nvSpPr>
        <p:spPr>
          <a:xfrm>
            <a:off x="654276" y="660987"/>
            <a:ext cx="10515600" cy="365125"/>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lvl1pPr marL="0" indent="0" algn="l" defTabSz="914400" rtl="0" eaLnBrk="1" latinLnBrk="0" hangingPunct="1">
              <a:lnSpc>
                <a:spcPct val="90000"/>
              </a:lnSpc>
              <a:spcBef>
                <a:spcPts val="1000"/>
              </a:spcBef>
              <a:buFont typeface="Arial" panose="020B0604020202020204" pitchFamily="34" charset="0"/>
              <a:buNone/>
              <a:defRPr sz="2400" b="1" i="0" kern="1200">
                <a:solidFill>
                  <a:srgbClr val="003F77"/>
                </a:solidFill>
                <a:latin typeface="Minion Pro" panose="02040503050306020203" pitchFamily="18" charset="0"/>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inion Pro" panose="02040503050306020203" pitchFamily="18"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inion Pro" panose="02040503050306020203" pitchFamily="18"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inion Pro" panose="02040503050306020203" pitchFamily="18"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2800" b="1" i="0" u="none" strike="noStrike" kern="1200" cap="none" spc="0" normalizeH="0" baseline="0" noProof="0" dirty="0">
                <a:ln>
                  <a:noFill/>
                </a:ln>
                <a:solidFill>
                  <a:srgbClr val="003F77"/>
                </a:solidFill>
                <a:effectLst/>
                <a:uLnTx/>
                <a:uFillTx/>
                <a:latin typeface="Minion Pro" panose="02040503050306020203" pitchFamily="18" charset="0"/>
                <a:ea typeface="+mn-ea"/>
                <a:cs typeface="+mn-cs"/>
              </a:rPr>
              <a:t>Potential areas of focus</a:t>
            </a:r>
          </a:p>
        </p:txBody>
      </p:sp>
    </p:spTree>
    <p:extLst>
      <p:ext uri="{BB962C8B-B14F-4D97-AF65-F5344CB8AC3E}">
        <p14:creationId xmlns:p14="http://schemas.microsoft.com/office/powerpoint/2010/main" val="217300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6" end="6"/>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8" end="8"/>
                                            </p:tx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07F1-0525-41C4-891A-8200E6AB6ED5}"/>
              </a:ext>
            </a:extLst>
          </p:cNvPr>
          <p:cNvSpPr>
            <a:spLocks noGrp="1"/>
          </p:cNvSpPr>
          <p:nvPr>
            <p:ph type="title"/>
          </p:nvPr>
        </p:nvSpPr>
        <p:spPr/>
        <p:txBody>
          <a:bodyPr>
            <a:normAutofit/>
          </a:bodyPr>
          <a:lstStyle/>
          <a:p>
            <a:r>
              <a:rPr lang="en-US" b="1" dirty="0"/>
              <a:t>Implications for Our Work</a:t>
            </a:r>
          </a:p>
        </p:txBody>
      </p:sp>
    </p:spTree>
    <p:extLst>
      <p:ext uri="{BB962C8B-B14F-4D97-AF65-F5344CB8AC3E}">
        <p14:creationId xmlns:p14="http://schemas.microsoft.com/office/powerpoint/2010/main" val="7947368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17792574-646F-4C07-A94E-CD3F22A14614}"/>
              </a:ext>
            </a:extLst>
          </p:cNvPr>
          <p:cNvSpPr>
            <a:spLocks noGrp="1"/>
          </p:cNvSpPr>
          <p:nvPr>
            <p:ph idx="1"/>
          </p:nvPr>
        </p:nvSpPr>
        <p:spPr>
          <a:xfrm>
            <a:off x="838200" y="2086985"/>
            <a:ext cx="10515600" cy="1827470"/>
          </a:xfrm>
        </p:spPr>
        <p:txBody>
          <a:bodyPr/>
          <a:lstStyle/>
          <a:p>
            <a:r>
              <a:rPr lang="en-US" dirty="0"/>
              <a:t>Traditionally low-enrollment districts are seeing their EL and newcomer numbers grow rapidly and need support building the basic infrastructure of English learner education programming and culturally &amp; linguistically sustaining practices.</a:t>
            </a:r>
          </a:p>
          <a:p>
            <a:pPr marL="0" indent="0">
              <a:buNone/>
            </a:pPr>
            <a:endParaRPr lang="en-US" dirty="0"/>
          </a:p>
          <a:p>
            <a:pPr marL="0" indent="0">
              <a:buNone/>
            </a:pPr>
            <a:endParaRPr lang="en-US" dirty="0"/>
          </a:p>
          <a:p>
            <a:endParaRPr lang="en-US" dirty="0"/>
          </a:p>
        </p:txBody>
      </p:sp>
      <p:sp>
        <p:nvSpPr>
          <p:cNvPr id="3" name="Title 2">
            <a:extLst>
              <a:ext uri="{FF2B5EF4-FFF2-40B4-BE49-F238E27FC236}">
                <a16:creationId xmlns:a16="http://schemas.microsoft.com/office/drawing/2014/main" id="{73CD77E8-5753-4265-8B6A-D25886F8BC95}"/>
              </a:ext>
            </a:extLst>
          </p:cNvPr>
          <p:cNvSpPr>
            <a:spLocks noGrp="1"/>
          </p:cNvSpPr>
          <p:nvPr>
            <p:ph type="title"/>
          </p:nvPr>
        </p:nvSpPr>
        <p:spPr/>
        <p:txBody>
          <a:bodyPr>
            <a:normAutofit fontScale="90000"/>
          </a:bodyPr>
          <a:lstStyle/>
          <a:p>
            <a:r>
              <a:rPr lang="en-US" dirty="0"/>
              <a:t>More districts need different types of support.</a:t>
            </a:r>
          </a:p>
        </p:txBody>
      </p:sp>
      <p:sp>
        <p:nvSpPr>
          <p:cNvPr id="4" name="Content Placeholder 1">
            <a:extLst>
              <a:ext uri="{FF2B5EF4-FFF2-40B4-BE49-F238E27FC236}">
                <a16:creationId xmlns:a16="http://schemas.microsoft.com/office/drawing/2014/main" id="{66ABEE01-4903-46AD-B024-19858BA18061}"/>
              </a:ext>
            </a:extLst>
          </p:cNvPr>
          <p:cNvSpPr txBox="1">
            <a:spLocks/>
          </p:cNvSpPr>
          <p:nvPr/>
        </p:nvSpPr>
        <p:spPr>
          <a:xfrm>
            <a:off x="838200" y="4088734"/>
            <a:ext cx="10515600" cy="976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We can provided more targeted supports to the high schools receiving the most newcomers.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5" name="Content Placeholder 1">
            <a:extLst>
              <a:ext uri="{FF2B5EF4-FFF2-40B4-BE49-F238E27FC236}">
                <a16:creationId xmlns:a16="http://schemas.microsoft.com/office/drawing/2014/main" id="{D9F6F1B9-2362-4AB1-AA4A-B11652E2506D}"/>
              </a:ext>
            </a:extLst>
          </p:cNvPr>
          <p:cNvSpPr txBox="1">
            <a:spLocks/>
          </p:cNvSpPr>
          <p:nvPr/>
        </p:nvSpPr>
        <p:spPr>
          <a:xfrm>
            <a:off x="838200" y="5376535"/>
            <a:ext cx="10515600" cy="97642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rPr>
              <a:t>All districts would benefit from clearer guidance on supporting newcomers &amp; SLIFE. </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41350396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5DFB2D5-B61D-F580-C0A2-B7CD35F98E79}"/>
              </a:ext>
            </a:extLst>
          </p:cNvPr>
          <p:cNvSpPr>
            <a:spLocks noGrp="1"/>
          </p:cNvSpPr>
          <p:nvPr>
            <p:ph type="title"/>
          </p:nvPr>
        </p:nvSpPr>
        <p:spPr/>
        <p:txBody>
          <a:bodyPr/>
          <a:lstStyle/>
          <a:p>
            <a:r>
              <a:rPr lang="en-US">
                <a:latin typeface="Arial"/>
                <a:cs typeface="Arial"/>
              </a:rPr>
              <a:t>DESE Targeted Assistance</a:t>
            </a:r>
            <a:endParaRPr lang="en-US"/>
          </a:p>
        </p:txBody>
      </p:sp>
      <p:graphicFrame>
        <p:nvGraphicFramePr>
          <p:cNvPr id="6" name="Content Placeholder 5" descr="Yellow triangle">
            <a:extLst>
              <a:ext uri="{FF2B5EF4-FFF2-40B4-BE49-F238E27FC236}">
                <a16:creationId xmlns:a16="http://schemas.microsoft.com/office/drawing/2014/main" id="{86B7D932-EBF4-0D94-1FAD-48AA89DDBFA1}"/>
              </a:ext>
            </a:extLst>
          </p:cNvPr>
          <p:cNvGraphicFramePr>
            <a:graphicFrameLocks noGrp="1"/>
          </p:cNvGraphicFramePr>
          <p:nvPr>
            <p:ph idx="1"/>
            <p:extLst>
              <p:ext uri="{D42A27DB-BD31-4B8C-83A1-F6EECF244321}">
                <p14:modId xmlns:p14="http://schemas.microsoft.com/office/powerpoint/2010/main" val="1985698948"/>
              </p:ext>
            </p:extLst>
          </p:nvPr>
        </p:nvGraphicFramePr>
        <p:xfrm>
          <a:off x="219765" y="2087563"/>
          <a:ext cx="4066210" cy="40513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63" name="Rectangle: Rounded Corners 162">
            <a:extLst>
              <a:ext uri="{FF2B5EF4-FFF2-40B4-BE49-F238E27FC236}">
                <a16:creationId xmlns:a16="http://schemas.microsoft.com/office/drawing/2014/main" id="{E9D81E7E-B02E-1E0B-F5BE-FBA0EEE5AF08}"/>
              </a:ext>
            </a:extLst>
          </p:cNvPr>
          <p:cNvSpPr/>
          <p:nvPr/>
        </p:nvSpPr>
        <p:spPr>
          <a:xfrm>
            <a:off x="4203701" y="4828760"/>
            <a:ext cx="7553737" cy="1038086"/>
          </a:xfrm>
          <a:prstGeom prst="roundRect">
            <a:avLst/>
          </a:prstGeom>
          <a:solidFill>
            <a:schemeClr val="accent1">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en-US" b="1">
                <a:solidFill>
                  <a:srgbClr val="000000"/>
                </a:solidFill>
                <a:cs typeface="Calibri"/>
              </a:rPr>
              <a:t>Virtual Kick-off (all districts with EA shelters)</a:t>
            </a:r>
            <a:endParaRPr lang="en-US">
              <a:solidFill>
                <a:srgbClr val="000000"/>
              </a:solidFill>
              <a:cs typeface="Calibri"/>
            </a:endParaRPr>
          </a:p>
          <a:p>
            <a:r>
              <a:rPr lang="en-US">
                <a:solidFill>
                  <a:srgbClr val="000000"/>
                </a:solidFill>
                <a:cs typeface="Calibri"/>
              </a:rPr>
              <a:t>Introduction of needs assessment &amp; how to access available resources / supports</a:t>
            </a:r>
          </a:p>
        </p:txBody>
      </p:sp>
      <p:sp>
        <p:nvSpPr>
          <p:cNvPr id="179" name="Rectangle: Rounded Corners 178">
            <a:extLst>
              <a:ext uri="{FF2B5EF4-FFF2-40B4-BE49-F238E27FC236}">
                <a16:creationId xmlns:a16="http://schemas.microsoft.com/office/drawing/2014/main" id="{2CE3A43E-8CE5-A7BD-C078-D5925C26F69A}"/>
              </a:ext>
            </a:extLst>
          </p:cNvPr>
          <p:cNvSpPr/>
          <p:nvPr/>
        </p:nvSpPr>
        <p:spPr>
          <a:xfrm>
            <a:off x="4203701" y="3691282"/>
            <a:ext cx="7553737" cy="1038086"/>
          </a:xfrm>
          <a:prstGeom prst="roundRect">
            <a:avLst/>
          </a:prstGeom>
          <a:solidFill>
            <a:schemeClr val="accent6">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rgbClr val="000000"/>
                </a:solidFill>
                <a:cs typeface="Calibri"/>
              </a:rPr>
              <a:t>Virtual Technical Assistance (districts who request)</a:t>
            </a:r>
          </a:p>
          <a:p>
            <a:r>
              <a:rPr lang="en-US">
                <a:solidFill>
                  <a:srgbClr val="000000"/>
                </a:solidFill>
                <a:cs typeface="Calibri"/>
              </a:rPr>
              <a:t>Consultation with DESE staff via Zoom to diagnose and prioritize needs and identify relevant resources / supports</a:t>
            </a:r>
          </a:p>
        </p:txBody>
      </p:sp>
      <p:sp>
        <p:nvSpPr>
          <p:cNvPr id="180" name="Rectangle: Rounded Corners 179">
            <a:extLst>
              <a:ext uri="{FF2B5EF4-FFF2-40B4-BE49-F238E27FC236}">
                <a16:creationId xmlns:a16="http://schemas.microsoft.com/office/drawing/2014/main" id="{5DDE7189-016E-BE8F-DBA7-A44C9CA7A1C4}"/>
              </a:ext>
            </a:extLst>
          </p:cNvPr>
          <p:cNvSpPr/>
          <p:nvPr/>
        </p:nvSpPr>
        <p:spPr>
          <a:xfrm>
            <a:off x="4203701" y="2553804"/>
            <a:ext cx="7553737" cy="1038086"/>
          </a:xfrm>
          <a:prstGeom prst="roundRect">
            <a:avLst/>
          </a:prstGeom>
          <a:solidFill>
            <a:schemeClr val="accent4">
              <a:lumMod val="40000"/>
              <a:lumOff val="60000"/>
            </a:schemeClr>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r>
              <a:rPr lang="en-US" b="1">
                <a:solidFill>
                  <a:srgbClr val="000000"/>
                </a:solidFill>
                <a:cs typeface="Calibri"/>
              </a:rPr>
              <a:t>Extended Consultation &amp; Support (may be prioritized based on interest)</a:t>
            </a:r>
          </a:p>
          <a:p>
            <a:r>
              <a:rPr lang="en-US">
                <a:solidFill>
                  <a:srgbClr val="000000"/>
                </a:solidFill>
                <a:cs typeface="Calibri"/>
              </a:rPr>
              <a:t>In-person visit with DESE team to diagnose and prioritize needs and identify relevant resources/supports, including sustained collaboration with partner(s)</a:t>
            </a:r>
          </a:p>
        </p:txBody>
      </p:sp>
      <p:pic>
        <p:nvPicPr>
          <p:cNvPr id="9" name="Graphic 8" descr="Checkbox Checked with solid fill">
            <a:extLst>
              <a:ext uri="{FF2B5EF4-FFF2-40B4-BE49-F238E27FC236}">
                <a16:creationId xmlns:a16="http://schemas.microsoft.com/office/drawing/2014/main" id="{A62073FF-E08E-23DE-358F-D32EAB778A45}"/>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85982" y="4634346"/>
            <a:ext cx="914400" cy="914400"/>
          </a:xfrm>
          <a:prstGeom prst="rect">
            <a:avLst/>
          </a:prstGeom>
        </p:spPr>
      </p:pic>
      <p:pic>
        <p:nvPicPr>
          <p:cNvPr id="11" name="Graphic 10" descr="Checkbox Checked with solid fill">
            <a:extLst>
              <a:ext uri="{FF2B5EF4-FFF2-40B4-BE49-F238E27FC236}">
                <a16:creationId xmlns:a16="http://schemas.microsoft.com/office/drawing/2014/main" id="{32083266-7D0A-76B5-E5AC-EB993B27E23E}"/>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837" y="3597564"/>
            <a:ext cx="914400" cy="914400"/>
          </a:xfrm>
          <a:prstGeom prst="rect">
            <a:avLst/>
          </a:prstGeom>
        </p:spPr>
      </p:pic>
      <p:pic>
        <p:nvPicPr>
          <p:cNvPr id="13" name="Graphic 12" descr="Checkbox Checked with solid fill">
            <a:extLst>
              <a:ext uri="{FF2B5EF4-FFF2-40B4-BE49-F238E27FC236}">
                <a16:creationId xmlns:a16="http://schemas.microsoft.com/office/drawing/2014/main" id="{14301886-2D75-77D6-145A-3CE8D3CB4417}"/>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99837" y="2512291"/>
            <a:ext cx="914400" cy="914400"/>
          </a:xfrm>
          <a:prstGeom prst="rect">
            <a:avLst/>
          </a:prstGeom>
        </p:spPr>
      </p:pic>
    </p:spTree>
    <p:extLst>
      <p:ext uri="{BB962C8B-B14F-4D97-AF65-F5344CB8AC3E}">
        <p14:creationId xmlns:p14="http://schemas.microsoft.com/office/powerpoint/2010/main" val="44667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4B88B493-EAF7-0717-2163-B65DE98C36EE}"/>
              </a:ext>
            </a:extLst>
          </p:cNvPr>
          <p:cNvSpPr>
            <a:spLocks noGrp="1"/>
          </p:cNvSpPr>
          <p:nvPr>
            <p:ph type="title"/>
          </p:nvPr>
        </p:nvSpPr>
        <p:spPr/>
        <p:txBody>
          <a:bodyPr/>
          <a:lstStyle/>
          <a:p>
            <a:r>
              <a:rPr lang="en-US">
                <a:latin typeface="Arial"/>
                <a:cs typeface="Arial"/>
              </a:rPr>
              <a:t>DESE-funded Supports for EA Districts</a:t>
            </a:r>
            <a:endParaRPr lang="en-US"/>
          </a:p>
        </p:txBody>
      </p:sp>
      <p:graphicFrame>
        <p:nvGraphicFramePr>
          <p:cNvPr id="5" name="Diagram 4" descr="Three boxes stacked on top of each other with text in each one">
            <a:extLst>
              <a:ext uri="{FF2B5EF4-FFF2-40B4-BE49-F238E27FC236}">
                <a16:creationId xmlns:a16="http://schemas.microsoft.com/office/drawing/2014/main" id="{0C3EACD8-97E8-29A8-424C-5BCA7BED1187}"/>
              </a:ext>
            </a:extLst>
          </p:cNvPr>
          <p:cNvGraphicFramePr/>
          <p:nvPr>
            <p:extLst>
              <p:ext uri="{D42A27DB-BD31-4B8C-83A1-F6EECF244321}">
                <p14:modId xmlns:p14="http://schemas.microsoft.com/office/powerpoint/2010/main" val="177776797"/>
              </p:ext>
            </p:extLst>
          </p:nvPr>
        </p:nvGraphicFramePr>
        <p:xfrm>
          <a:off x="884500" y="2168350"/>
          <a:ext cx="7385955" cy="432258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4" name="Content Placeholder 33" descr="Telephone with solid fill">
            <a:extLst>
              <a:ext uri="{FF2B5EF4-FFF2-40B4-BE49-F238E27FC236}">
                <a16:creationId xmlns:a16="http://schemas.microsoft.com/office/drawing/2014/main" id="{99218344-00B0-105D-A276-3F9B1187BB7C}"/>
              </a:ext>
            </a:extLst>
          </p:cNvPr>
          <p:cNvPicPr>
            <a:picLocks noGrp="1" noChangeAspect="1"/>
          </p:cNvPicPr>
          <p:nvPr>
            <p:ph idx="1"/>
          </p:nvPr>
        </p:nvPicPr>
        <p:blipFill>
          <a:blip r:embed="rId8">
            <a:extLst>
              <a:ext uri="{96DAC541-7B7A-43D3-8B79-37D633B846F1}">
                <asvg:svgBlip xmlns:asvg="http://schemas.microsoft.com/office/drawing/2016/SVG/main" r:embed="rId9"/>
              </a:ext>
            </a:extLst>
          </a:blip>
          <a:stretch>
            <a:fillRect/>
          </a:stretch>
        </p:blipFill>
        <p:spPr>
          <a:xfrm>
            <a:off x="8646837" y="2579493"/>
            <a:ext cx="914400" cy="914400"/>
          </a:xfrm>
        </p:spPr>
      </p:pic>
      <p:pic>
        <p:nvPicPr>
          <p:cNvPr id="42" name="Graphic 41" descr="Classroom with solid fill">
            <a:extLst>
              <a:ext uri="{FF2B5EF4-FFF2-40B4-BE49-F238E27FC236}">
                <a16:creationId xmlns:a16="http://schemas.microsoft.com/office/drawing/2014/main" id="{A9775418-3D7C-3CD7-1AA3-06B7572FCCE1}"/>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8646837" y="3918742"/>
            <a:ext cx="914400" cy="914400"/>
          </a:xfrm>
          <a:prstGeom prst="rect">
            <a:avLst/>
          </a:prstGeom>
        </p:spPr>
      </p:pic>
      <p:pic>
        <p:nvPicPr>
          <p:cNvPr id="43" name="Graphic 42" descr="Books with solid fill">
            <a:extLst>
              <a:ext uri="{FF2B5EF4-FFF2-40B4-BE49-F238E27FC236}">
                <a16:creationId xmlns:a16="http://schemas.microsoft.com/office/drawing/2014/main" id="{9500E867-6DDE-277F-A015-DC201E4579B5}"/>
              </a:ext>
            </a:extLst>
          </p:cNvPr>
          <p:cNvPicPr>
            <a:picLocks noChangeAspect="1"/>
          </p:cNvPicPr>
          <p:nvPr/>
        </p:nvPicPr>
        <p:blipFill>
          <a:blip r:embed="rId12">
            <a:extLst>
              <a:ext uri="{96DAC541-7B7A-43D3-8B79-37D633B846F1}">
                <asvg:svgBlip xmlns:asvg="http://schemas.microsoft.com/office/drawing/2016/SVG/main" r:embed="rId13"/>
              </a:ext>
            </a:extLst>
          </a:blip>
          <a:stretch>
            <a:fillRect/>
          </a:stretch>
        </p:blipFill>
        <p:spPr>
          <a:xfrm>
            <a:off x="8646837" y="5414349"/>
            <a:ext cx="914400" cy="914400"/>
          </a:xfrm>
          <a:prstGeom prst="rect">
            <a:avLst/>
          </a:prstGeom>
        </p:spPr>
      </p:pic>
      <p:pic>
        <p:nvPicPr>
          <p:cNvPr id="11" name="Graphic 10" descr="Checkbox Checked with solid fill">
            <a:extLst>
              <a:ext uri="{FF2B5EF4-FFF2-40B4-BE49-F238E27FC236}">
                <a16:creationId xmlns:a16="http://schemas.microsoft.com/office/drawing/2014/main" id="{60305FD0-296E-8433-3FF1-DC1928560D55}"/>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918" y="2419108"/>
            <a:ext cx="914400" cy="914400"/>
          </a:xfrm>
          <a:prstGeom prst="rect">
            <a:avLst/>
          </a:prstGeom>
        </p:spPr>
      </p:pic>
      <p:pic>
        <p:nvPicPr>
          <p:cNvPr id="12" name="Graphic 11" descr="Checkbox Checked with solid fill">
            <a:extLst>
              <a:ext uri="{FF2B5EF4-FFF2-40B4-BE49-F238E27FC236}">
                <a16:creationId xmlns:a16="http://schemas.microsoft.com/office/drawing/2014/main" id="{2C3D086A-E1F2-6637-F79E-2A49785BAF32}"/>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917" y="3769926"/>
            <a:ext cx="914400" cy="914400"/>
          </a:xfrm>
          <a:prstGeom prst="rect">
            <a:avLst/>
          </a:prstGeom>
        </p:spPr>
      </p:pic>
      <p:pic>
        <p:nvPicPr>
          <p:cNvPr id="13" name="Graphic 12" descr="Checkbox Checked with solid fill">
            <a:extLst>
              <a:ext uri="{FF2B5EF4-FFF2-40B4-BE49-F238E27FC236}">
                <a16:creationId xmlns:a16="http://schemas.microsoft.com/office/drawing/2014/main" id="{ADF6B59E-9C56-27A3-768A-668BC30A76CE}"/>
              </a:ext>
            </a:extLst>
          </p:cNvPr>
          <p:cNvPicPr>
            <a:picLocks noChangeAspect="1"/>
          </p:cNvPicPr>
          <p:nvPr/>
        </p:nvPicPr>
        <p:blipFill>
          <a:blip r:embed="rId14">
            <a:extLst>
              <a:ext uri="{96DAC541-7B7A-43D3-8B79-37D633B846F1}">
                <asvg:svgBlip xmlns:asvg="http://schemas.microsoft.com/office/drawing/2016/SVG/main" r:embed="rId15"/>
              </a:ext>
            </a:extLst>
          </a:blip>
          <a:stretch>
            <a:fillRect/>
          </a:stretch>
        </p:blipFill>
        <p:spPr>
          <a:xfrm>
            <a:off x="50917" y="5328562"/>
            <a:ext cx="914400" cy="914400"/>
          </a:xfrm>
          <a:prstGeom prst="rect">
            <a:avLst/>
          </a:prstGeom>
        </p:spPr>
      </p:pic>
    </p:spTree>
    <p:extLst>
      <p:ext uri="{BB962C8B-B14F-4D97-AF65-F5344CB8AC3E}">
        <p14:creationId xmlns:p14="http://schemas.microsoft.com/office/powerpoint/2010/main" val="8559814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Google Shape;712;p102" descr="Screenshot of MA SLIFE toolkit">
            <a:extLst>
              <a:ext uri="{FF2B5EF4-FFF2-40B4-BE49-F238E27FC236}">
                <a16:creationId xmlns:a16="http://schemas.microsoft.com/office/drawing/2014/main" id="{90F534E6-F3D3-D312-A9FD-4011C4275C70}"/>
              </a:ext>
            </a:extLst>
          </p:cNvPr>
          <p:cNvPicPr preferRelativeResize="0"/>
          <p:nvPr/>
        </p:nvPicPr>
        <p:blipFill>
          <a:blip r:embed="rId2">
            <a:alphaModFix/>
          </a:blip>
          <a:stretch>
            <a:fillRect/>
          </a:stretch>
        </p:blipFill>
        <p:spPr>
          <a:xfrm>
            <a:off x="98004" y="2305954"/>
            <a:ext cx="6390775" cy="3479298"/>
          </a:xfrm>
          <a:prstGeom prst="rect">
            <a:avLst/>
          </a:prstGeom>
          <a:noFill/>
          <a:ln>
            <a:noFill/>
          </a:ln>
        </p:spPr>
      </p:pic>
      <p:sp>
        <p:nvSpPr>
          <p:cNvPr id="3" name="Title 2">
            <a:extLst>
              <a:ext uri="{FF2B5EF4-FFF2-40B4-BE49-F238E27FC236}">
                <a16:creationId xmlns:a16="http://schemas.microsoft.com/office/drawing/2014/main" id="{563F018D-5368-5C33-AE51-79A8C183C62F}"/>
              </a:ext>
            </a:extLst>
          </p:cNvPr>
          <p:cNvSpPr>
            <a:spLocks noGrp="1"/>
          </p:cNvSpPr>
          <p:nvPr>
            <p:ph type="title"/>
          </p:nvPr>
        </p:nvSpPr>
        <p:spPr/>
        <p:txBody>
          <a:bodyPr>
            <a:normAutofit fontScale="90000"/>
          </a:bodyPr>
          <a:lstStyle/>
          <a:p>
            <a:r>
              <a:rPr lang="en-US" dirty="0"/>
              <a:t>DESE SLIFE Community of Practice and Forthcoming Resources</a:t>
            </a:r>
          </a:p>
        </p:txBody>
      </p:sp>
      <p:grpSp>
        <p:nvGrpSpPr>
          <p:cNvPr id="4" name="Google Shape;724;p103" descr="Black circle with &quot;community of practice&quot; in the center and clip art of people">
            <a:extLst>
              <a:ext uri="{FF2B5EF4-FFF2-40B4-BE49-F238E27FC236}">
                <a16:creationId xmlns:a16="http://schemas.microsoft.com/office/drawing/2014/main" id="{B222599A-3F49-5DC0-AA48-1F6EE21A55ED}"/>
              </a:ext>
            </a:extLst>
          </p:cNvPr>
          <p:cNvGrpSpPr/>
          <p:nvPr/>
        </p:nvGrpSpPr>
        <p:grpSpPr>
          <a:xfrm>
            <a:off x="7317193" y="3223882"/>
            <a:ext cx="2937218" cy="2659386"/>
            <a:chOff x="3664038" y="1663782"/>
            <a:chExt cx="1815900" cy="1815900"/>
          </a:xfrm>
        </p:grpSpPr>
        <p:sp>
          <p:nvSpPr>
            <p:cNvPr id="21" name="Google Shape;725;p103">
              <a:extLst>
                <a:ext uri="{FF2B5EF4-FFF2-40B4-BE49-F238E27FC236}">
                  <a16:creationId xmlns:a16="http://schemas.microsoft.com/office/drawing/2014/main" id="{DABDCD5E-CBEF-055D-4769-04BF2E091DB4}"/>
                </a:ext>
              </a:extLst>
            </p:cNvPr>
            <p:cNvSpPr/>
            <p:nvPr/>
          </p:nvSpPr>
          <p:spPr>
            <a:xfrm>
              <a:off x="3664038" y="1663782"/>
              <a:ext cx="1815900" cy="1815900"/>
            </a:xfrm>
            <a:prstGeom prst="ellipse">
              <a:avLst/>
            </a:prstGeom>
            <a:solidFill>
              <a:srgbClr val="3D3D3D"/>
            </a:solidFill>
            <a:ln>
              <a:noFill/>
            </a:ln>
            <a:effectLst>
              <a:outerShdw blurRad="228600" dist="50800" dir="5400000" algn="tl" rotWithShape="0">
                <a:srgbClr val="000000">
                  <a:alpha val="54900"/>
                </a:srgbClr>
              </a:outerShdw>
            </a:effectLst>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2" name="Google Shape;726;p103">
              <a:extLst>
                <a:ext uri="{FF2B5EF4-FFF2-40B4-BE49-F238E27FC236}">
                  <a16:creationId xmlns:a16="http://schemas.microsoft.com/office/drawing/2014/main" id="{1DF26D64-6784-F93E-8E08-F59C3F7A60FF}"/>
                </a:ext>
              </a:extLst>
            </p:cNvPr>
            <p:cNvSpPr txBox="1"/>
            <p:nvPr/>
          </p:nvSpPr>
          <p:spPr>
            <a:xfrm>
              <a:off x="3899988" y="1855475"/>
              <a:ext cx="1344000" cy="826500"/>
            </a:xfrm>
            <a:prstGeom prst="rect">
              <a:avLst/>
            </a:pr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sz="1900" b="1" dirty="0">
                  <a:solidFill>
                    <a:srgbClr val="FFFFFF"/>
                  </a:solidFill>
                  <a:latin typeface="Roboto"/>
                  <a:ea typeface="Roboto"/>
                  <a:cs typeface="Roboto"/>
                  <a:sym typeface="Roboto"/>
                </a:rPr>
                <a:t>Community of Practice</a:t>
              </a:r>
              <a:endParaRPr sz="1900" b="1" dirty="0">
                <a:solidFill>
                  <a:srgbClr val="FFFFFF"/>
                </a:solidFill>
                <a:latin typeface="Roboto"/>
                <a:ea typeface="Roboto"/>
                <a:cs typeface="Roboto"/>
                <a:sym typeface="Roboto"/>
              </a:endParaRPr>
            </a:p>
          </p:txBody>
        </p:sp>
      </p:grpSp>
      <p:grpSp>
        <p:nvGrpSpPr>
          <p:cNvPr id="5" name="Google Shape;727;p103" descr="Black circle that reads &quot;research&quot; in the center and has a magnifying glass">
            <a:extLst>
              <a:ext uri="{FF2B5EF4-FFF2-40B4-BE49-F238E27FC236}">
                <a16:creationId xmlns:a16="http://schemas.microsoft.com/office/drawing/2014/main" id="{547B5175-8CE5-7F61-9318-A23FF25D4752}"/>
              </a:ext>
            </a:extLst>
          </p:cNvPr>
          <p:cNvGrpSpPr/>
          <p:nvPr/>
        </p:nvGrpSpPr>
        <p:grpSpPr>
          <a:xfrm>
            <a:off x="7928785" y="1440162"/>
            <a:ext cx="1728461" cy="1564965"/>
            <a:chOff x="2859873" y="853971"/>
            <a:chExt cx="1068600" cy="1068600"/>
          </a:xfrm>
        </p:grpSpPr>
        <p:sp>
          <p:nvSpPr>
            <p:cNvPr id="19" name="Google Shape;728;p103">
              <a:extLst>
                <a:ext uri="{FF2B5EF4-FFF2-40B4-BE49-F238E27FC236}">
                  <a16:creationId xmlns:a16="http://schemas.microsoft.com/office/drawing/2014/main" id="{5B60A10B-7B5E-50E4-2FBB-4A9F64C2BD98}"/>
                </a:ext>
              </a:extLst>
            </p:cNvPr>
            <p:cNvSpPr/>
            <p:nvPr/>
          </p:nvSpPr>
          <p:spPr>
            <a:xfrm>
              <a:off x="2859873" y="853971"/>
              <a:ext cx="1068600" cy="1068600"/>
            </a:xfrm>
            <a:prstGeom prst="ellipse">
              <a:avLst/>
            </a:prstGeom>
            <a:solidFill>
              <a:srgbClr val="2F2F2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20" name="Google Shape;729;p103">
              <a:extLst>
                <a:ext uri="{FF2B5EF4-FFF2-40B4-BE49-F238E27FC236}">
                  <a16:creationId xmlns:a16="http://schemas.microsoft.com/office/drawing/2014/main" id="{329CCC7B-AC05-AE34-4FE7-DA8CA9BB5608}"/>
                </a:ext>
              </a:extLst>
            </p:cNvPr>
            <p:cNvSpPr txBox="1"/>
            <p:nvPr/>
          </p:nvSpPr>
          <p:spPr>
            <a:xfrm>
              <a:off x="2992589" y="947418"/>
              <a:ext cx="762600" cy="377700"/>
            </a:xfrm>
            <a:prstGeom prst="rect">
              <a:avLst/>
            </a:pr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sz="1800">
                  <a:solidFill>
                    <a:srgbClr val="FFFFFF"/>
                  </a:solidFill>
                  <a:latin typeface="Roboto"/>
                  <a:ea typeface="Roboto"/>
                  <a:cs typeface="Roboto"/>
                  <a:sym typeface="Roboto"/>
                </a:rPr>
                <a:t>Research</a:t>
              </a:r>
              <a:endParaRPr sz="1800">
                <a:solidFill>
                  <a:srgbClr val="FFFFFF"/>
                </a:solidFill>
                <a:latin typeface="Roboto"/>
                <a:ea typeface="Roboto"/>
                <a:cs typeface="Roboto"/>
                <a:sym typeface="Roboto"/>
              </a:endParaRPr>
            </a:p>
          </p:txBody>
        </p:sp>
      </p:grpSp>
      <p:grpSp>
        <p:nvGrpSpPr>
          <p:cNvPr id="6" name="Google Shape;730;p103" descr="Black circle that reads &quot;Guidance and Tools&quot; and has a clip art of a document in the center">
            <a:extLst>
              <a:ext uri="{FF2B5EF4-FFF2-40B4-BE49-F238E27FC236}">
                <a16:creationId xmlns:a16="http://schemas.microsoft.com/office/drawing/2014/main" id="{6B0746EF-C1BA-72FB-CD03-6F0CAEC46197}"/>
              </a:ext>
            </a:extLst>
          </p:cNvPr>
          <p:cNvGrpSpPr/>
          <p:nvPr/>
        </p:nvGrpSpPr>
        <p:grpSpPr>
          <a:xfrm>
            <a:off x="5581031" y="5014924"/>
            <a:ext cx="1728461" cy="1564965"/>
            <a:chOff x="2859873" y="853971"/>
            <a:chExt cx="1068600" cy="1068600"/>
          </a:xfrm>
        </p:grpSpPr>
        <p:sp>
          <p:nvSpPr>
            <p:cNvPr id="17" name="Google Shape;731;p103">
              <a:extLst>
                <a:ext uri="{FF2B5EF4-FFF2-40B4-BE49-F238E27FC236}">
                  <a16:creationId xmlns:a16="http://schemas.microsoft.com/office/drawing/2014/main" id="{98F74D88-1377-B748-B809-85625F459F63}"/>
                </a:ext>
              </a:extLst>
            </p:cNvPr>
            <p:cNvSpPr/>
            <p:nvPr/>
          </p:nvSpPr>
          <p:spPr>
            <a:xfrm>
              <a:off x="2859873" y="853971"/>
              <a:ext cx="1068600" cy="1068600"/>
            </a:xfrm>
            <a:prstGeom prst="ellipse">
              <a:avLst/>
            </a:prstGeom>
            <a:solidFill>
              <a:srgbClr val="2F2F2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8" name="Google Shape;732;p103">
              <a:extLst>
                <a:ext uri="{FF2B5EF4-FFF2-40B4-BE49-F238E27FC236}">
                  <a16:creationId xmlns:a16="http://schemas.microsoft.com/office/drawing/2014/main" id="{9A2FD55A-7D78-9ADD-5BC4-76E29B29FAF7}"/>
                </a:ext>
              </a:extLst>
            </p:cNvPr>
            <p:cNvSpPr txBox="1"/>
            <p:nvPr/>
          </p:nvSpPr>
          <p:spPr>
            <a:xfrm>
              <a:off x="3012867" y="975436"/>
              <a:ext cx="762600" cy="316500"/>
            </a:xfrm>
            <a:prstGeom prst="rect">
              <a:avLst/>
            </a:pr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sz="1800">
                  <a:solidFill>
                    <a:srgbClr val="FFFFFF"/>
                  </a:solidFill>
                  <a:latin typeface="Roboto"/>
                  <a:ea typeface="Roboto"/>
                  <a:cs typeface="Roboto"/>
                  <a:sym typeface="Roboto"/>
                </a:rPr>
                <a:t>Guidance &amp; Tools</a:t>
              </a:r>
              <a:endParaRPr sz="1800">
                <a:solidFill>
                  <a:srgbClr val="FFFFFF"/>
                </a:solidFill>
                <a:latin typeface="Roboto"/>
                <a:ea typeface="Roboto"/>
                <a:cs typeface="Roboto"/>
                <a:sym typeface="Roboto"/>
              </a:endParaRPr>
            </a:p>
          </p:txBody>
        </p:sp>
      </p:grpSp>
      <p:grpSp>
        <p:nvGrpSpPr>
          <p:cNvPr id="7" name="Google Shape;733;p103" descr="Black circle that reads &quot;Data and Screening&quot; and has a clip art of a line graph in the center">
            <a:extLst>
              <a:ext uri="{FF2B5EF4-FFF2-40B4-BE49-F238E27FC236}">
                <a16:creationId xmlns:a16="http://schemas.microsoft.com/office/drawing/2014/main" id="{5B530308-533A-54DD-53D9-DA8164CDDE2C}"/>
              </a:ext>
            </a:extLst>
          </p:cNvPr>
          <p:cNvGrpSpPr/>
          <p:nvPr/>
        </p:nvGrpSpPr>
        <p:grpSpPr>
          <a:xfrm>
            <a:off x="10254610" y="5003564"/>
            <a:ext cx="1728460" cy="1564965"/>
            <a:chOff x="5214448" y="3234278"/>
            <a:chExt cx="1068600" cy="1068600"/>
          </a:xfrm>
        </p:grpSpPr>
        <p:sp>
          <p:nvSpPr>
            <p:cNvPr id="15" name="Google Shape;734;p103">
              <a:extLst>
                <a:ext uri="{FF2B5EF4-FFF2-40B4-BE49-F238E27FC236}">
                  <a16:creationId xmlns:a16="http://schemas.microsoft.com/office/drawing/2014/main" id="{C7E54BF4-CE3B-D45D-9030-FA71C102FE00}"/>
                </a:ext>
              </a:extLst>
            </p:cNvPr>
            <p:cNvSpPr/>
            <p:nvPr/>
          </p:nvSpPr>
          <p:spPr>
            <a:xfrm>
              <a:off x="5214448" y="3234278"/>
              <a:ext cx="1068600" cy="1068600"/>
            </a:xfrm>
            <a:prstGeom prst="ellipse">
              <a:avLst/>
            </a:prstGeom>
            <a:solidFill>
              <a:srgbClr val="2F2F2F"/>
            </a:solid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l" rtl="0">
                <a:spcBef>
                  <a:spcPts val="0"/>
                </a:spcBef>
                <a:spcAft>
                  <a:spcPts val="0"/>
                </a:spcAft>
                <a:buNone/>
              </a:pPr>
              <a:endParaRPr/>
            </a:p>
          </p:txBody>
        </p:sp>
        <p:sp>
          <p:nvSpPr>
            <p:cNvPr id="16" name="Google Shape;735;p103">
              <a:extLst>
                <a:ext uri="{FF2B5EF4-FFF2-40B4-BE49-F238E27FC236}">
                  <a16:creationId xmlns:a16="http://schemas.microsoft.com/office/drawing/2014/main" id="{9FEA2E82-5B2B-6240-B4C0-D1BECEAFAF77}"/>
                </a:ext>
              </a:extLst>
            </p:cNvPr>
            <p:cNvSpPr txBox="1"/>
            <p:nvPr/>
          </p:nvSpPr>
          <p:spPr>
            <a:xfrm>
              <a:off x="5378104" y="3353493"/>
              <a:ext cx="855600" cy="346500"/>
            </a:xfrm>
            <a:prstGeom prst="rect">
              <a:avLst/>
            </a:prstGeom>
            <a:noFill/>
            <a:ln>
              <a:noFill/>
            </a:ln>
          </p:spPr>
          <p:txBody>
            <a:bodyPr spcFirstLastPara="1" wrap="square" lIns="121900" tIns="121900" rIns="121900" bIns="121900"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lnSpc>
                  <a:spcPct val="115000"/>
                </a:lnSpc>
                <a:spcBef>
                  <a:spcPts val="0"/>
                </a:spcBef>
                <a:spcAft>
                  <a:spcPts val="0"/>
                </a:spcAft>
                <a:buNone/>
              </a:pPr>
              <a:r>
                <a:rPr lang="en-US" sz="1800">
                  <a:solidFill>
                    <a:srgbClr val="FFFFFF"/>
                  </a:solidFill>
                  <a:latin typeface="Roboto"/>
                  <a:ea typeface="Roboto"/>
                  <a:cs typeface="Roboto"/>
                  <a:sym typeface="Roboto"/>
                </a:rPr>
                <a:t>Data &amp; Screening </a:t>
              </a:r>
              <a:endParaRPr sz="1800">
                <a:solidFill>
                  <a:srgbClr val="FFFFFF"/>
                </a:solidFill>
                <a:latin typeface="Roboto"/>
                <a:ea typeface="Roboto"/>
                <a:cs typeface="Roboto"/>
                <a:sym typeface="Roboto"/>
              </a:endParaRPr>
            </a:p>
          </p:txBody>
        </p:sp>
      </p:grpSp>
      <p:pic>
        <p:nvPicPr>
          <p:cNvPr id="8" name="Google Shape;736;p103" descr="Users with solid fill">
            <a:extLst>
              <a:ext uri="{FF2B5EF4-FFF2-40B4-BE49-F238E27FC236}">
                <a16:creationId xmlns:a16="http://schemas.microsoft.com/office/drawing/2014/main" id="{3BE679E6-CF72-FF6D-8259-D83FE32C49E8}"/>
              </a:ext>
            </a:extLst>
          </p:cNvPr>
          <p:cNvPicPr preferRelativeResize="0"/>
          <p:nvPr/>
        </p:nvPicPr>
        <p:blipFill rotWithShape="1">
          <a:blip r:embed="rId3">
            <a:alphaModFix/>
          </a:blip>
          <a:srcRect/>
          <a:stretch/>
        </p:blipFill>
        <p:spPr>
          <a:xfrm>
            <a:off x="7918133" y="4216450"/>
            <a:ext cx="1728521" cy="1591578"/>
          </a:xfrm>
          <a:prstGeom prst="rect">
            <a:avLst/>
          </a:prstGeom>
          <a:noFill/>
          <a:ln>
            <a:noFill/>
          </a:ln>
        </p:spPr>
      </p:pic>
      <p:pic>
        <p:nvPicPr>
          <p:cNvPr id="9" name="Google Shape;737;p103" descr="Research with solid fill">
            <a:extLst>
              <a:ext uri="{FF2B5EF4-FFF2-40B4-BE49-F238E27FC236}">
                <a16:creationId xmlns:a16="http://schemas.microsoft.com/office/drawing/2014/main" id="{F9D2B5FA-79FC-C2CC-4306-02E54C3A82F2}"/>
              </a:ext>
            </a:extLst>
          </p:cNvPr>
          <p:cNvPicPr preferRelativeResize="0"/>
          <p:nvPr/>
        </p:nvPicPr>
        <p:blipFill rotWithShape="1">
          <a:blip r:embed="rId4">
            <a:alphaModFix/>
          </a:blip>
          <a:srcRect/>
          <a:stretch/>
        </p:blipFill>
        <p:spPr>
          <a:xfrm>
            <a:off x="8397790" y="1989583"/>
            <a:ext cx="769145" cy="690773"/>
          </a:xfrm>
          <a:prstGeom prst="rect">
            <a:avLst/>
          </a:prstGeom>
          <a:noFill/>
          <a:ln>
            <a:noFill/>
          </a:ln>
        </p:spPr>
      </p:pic>
      <p:pic>
        <p:nvPicPr>
          <p:cNvPr id="10" name="Google Shape;738;p103" descr="Statistics with solid fill">
            <a:extLst>
              <a:ext uri="{FF2B5EF4-FFF2-40B4-BE49-F238E27FC236}">
                <a16:creationId xmlns:a16="http://schemas.microsoft.com/office/drawing/2014/main" id="{7CCE2850-BFE0-6A0B-CF6D-E9EF3D0ADB10}"/>
              </a:ext>
            </a:extLst>
          </p:cNvPr>
          <p:cNvPicPr preferRelativeResize="0"/>
          <p:nvPr/>
        </p:nvPicPr>
        <p:blipFill rotWithShape="1">
          <a:blip r:embed="rId5">
            <a:alphaModFix/>
          </a:blip>
          <a:srcRect/>
          <a:stretch/>
        </p:blipFill>
        <p:spPr>
          <a:xfrm>
            <a:off x="10660325" y="5705635"/>
            <a:ext cx="917854" cy="831015"/>
          </a:xfrm>
          <a:prstGeom prst="rect">
            <a:avLst/>
          </a:prstGeom>
          <a:noFill/>
          <a:ln>
            <a:noFill/>
          </a:ln>
        </p:spPr>
      </p:pic>
      <p:pic>
        <p:nvPicPr>
          <p:cNvPr id="11" name="Google Shape;739;p103" descr="Document with solid fill">
            <a:extLst>
              <a:ext uri="{FF2B5EF4-FFF2-40B4-BE49-F238E27FC236}">
                <a16:creationId xmlns:a16="http://schemas.microsoft.com/office/drawing/2014/main" id="{6329734D-561B-0A31-9783-3FD97DBDA8BC}"/>
              </a:ext>
            </a:extLst>
          </p:cNvPr>
          <p:cNvPicPr preferRelativeResize="0"/>
          <p:nvPr/>
        </p:nvPicPr>
        <p:blipFill rotWithShape="1">
          <a:blip r:embed="rId6">
            <a:alphaModFix/>
          </a:blip>
          <a:srcRect/>
          <a:stretch/>
        </p:blipFill>
        <p:spPr>
          <a:xfrm>
            <a:off x="6006531" y="5711562"/>
            <a:ext cx="904751" cy="819152"/>
          </a:xfrm>
          <a:prstGeom prst="rect">
            <a:avLst/>
          </a:prstGeom>
          <a:noFill/>
          <a:ln>
            <a:noFill/>
          </a:ln>
        </p:spPr>
      </p:pic>
      <p:sp>
        <p:nvSpPr>
          <p:cNvPr id="12" name="Google Shape;740;p103" descr="Arrow pointing from Research to Community of Practice and back">
            <a:extLst>
              <a:ext uri="{FF2B5EF4-FFF2-40B4-BE49-F238E27FC236}">
                <a16:creationId xmlns:a16="http://schemas.microsoft.com/office/drawing/2014/main" id="{03FFD072-4DA4-C622-44E0-6EFDD78EF21E}"/>
              </a:ext>
            </a:extLst>
          </p:cNvPr>
          <p:cNvSpPr/>
          <p:nvPr/>
        </p:nvSpPr>
        <p:spPr>
          <a:xfrm rot="-5400000">
            <a:off x="8349549" y="2959916"/>
            <a:ext cx="887400" cy="502200"/>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a:p>
        </p:txBody>
      </p:sp>
      <p:sp>
        <p:nvSpPr>
          <p:cNvPr id="13" name="Google Shape;741;p103" descr="Arrow pointing from Data and Learning to Community of Practice and back">
            <a:extLst>
              <a:ext uri="{FF2B5EF4-FFF2-40B4-BE49-F238E27FC236}">
                <a16:creationId xmlns:a16="http://schemas.microsoft.com/office/drawing/2014/main" id="{F8173352-BCC5-3FCF-325A-EC49CAA89939}"/>
              </a:ext>
            </a:extLst>
          </p:cNvPr>
          <p:cNvSpPr/>
          <p:nvPr/>
        </p:nvSpPr>
        <p:spPr>
          <a:xfrm rot="1947356">
            <a:off x="9716732" y="5047759"/>
            <a:ext cx="950339" cy="470823"/>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a:p>
        </p:txBody>
      </p:sp>
      <p:sp>
        <p:nvSpPr>
          <p:cNvPr id="14" name="Google Shape;742;p103" descr="Arrow pointing from Guidance and Tools to Community of Practice and back">
            <a:extLst>
              <a:ext uri="{FF2B5EF4-FFF2-40B4-BE49-F238E27FC236}">
                <a16:creationId xmlns:a16="http://schemas.microsoft.com/office/drawing/2014/main" id="{7F7DEFFE-6070-DE37-09BD-6D91DAA0A98A}"/>
              </a:ext>
            </a:extLst>
          </p:cNvPr>
          <p:cNvSpPr/>
          <p:nvPr/>
        </p:nvSpPr>
        <p:spPr>
          <a:xfrm rot="8736328">
            <a:off x="6980569" y="5112157"/>
            <a:ext cx="947444" cy="472418"/>
          </a:xfrm>
          <a:prstGeom prst="leftRightArrow">
            <a:avLst>
              <a:gd name="adj1" fmla="val 50000"/>
              <a:gd name="adj2" fmla="val 50000"/>
            </a:avLst>
          </a:prstGeom>
          <a:solidFill>
            <a:schemeClr val="lt2"/>
          </a:solidFill>
          <a:ln w="9525" cap="flat" cmpd="sng">
            <a:solidFill>
              <a:schemeClr val="dk2"/>
            </a:solidFill>
            <a:prstDash val="solid"/>
            <a:round/>
            <a:headEnd type="none" w="sm" len="sm"/>
            <a:tailEnd type="none" w="sm" len="sm"/>
          </a:ln>
        </p:spPr>
        <p:txBody>
          <a:bodyPr spcFirstLastPara="1" wrap="square" lIns="91425" tIns="91425" rIns="91425" bIns="91425" anchor="ctr" anchorCtr="0">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lvl="0" indent="0" algn="ctr" rtl="0">
              <a:spcBef>
                <a:spcPts val="0"/>
              </a:spcBef>
              <a:spcAft>
                <a:spcPts val="0"/>
              </a:spcAft>
              <a:buNone/>
            </a:pPr>
            <a:endParaRPr/>
          </a:p>
        </p:txBody>
      </p:sp>
    </p:spTree>
    <p:extLst>
      <p:ext uri="{BB962C8B-B14F-4D97-AF65-F5344CB8AC3E}">
        <p14:creationId xmlns:p14="http://schemas.microsoft.com/office/powerpoint/2010/main" val="122508134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3CD77E8-5753-4265-8B6A-D25886F8BC95}"/>
              </a:ext>
            </a:extLst>
          </p:cNvPr>
          <p:cNvSpPr>
            <a:spLocks noGrp="1"/>
          </p:cNvSpPr>
          <p:nvPr>
            <p:ph type="title"/>
          </p:nvPr>
        </p:nvSpPr>
        <p:spPr/>
        <p:txBody>
          <a:bodyPr>
            <a:normAutofit/>
          </a:bodyPr>
          <a:lstStyle/>
          <a:p>
            <a:r>
              <a:rPr lang="en-US" dirty="0"/>
              <a:t>What else can we do?</a:t>
            </a:r>
          </a:p>
        </p:txBody>
      </p:sp>
      <p:sp>
        <p:nvSpPr>
          <p:cNvPr id="7" name="Content Placeholder 6">
            <a:extLst>
              <a:ext uri="{FF2B5EF4-FFF2-40B4-BE49-F238E27FC236}">
                <a16:creationId xmlns:a16="http://schemas.microsoft.com/office/drawing/2014/main" id="{920374F9-78D9-4926-B3BB-956EBB9F4CA7}"/>
              </a:ext>
            </a:extLst>
          </p:cNvPr>
          <p:cNvSpPr>
            <a:spLocks noGrp="1"/>
          </p:cNvSpPr>
          <p:nvPr>
            <p:ph idx="1"/>
          </p:nvPr>
        </p:nvSpPr>
        <p:spPr/>
        <p:txBody>
          <a:bodyPr/>
          <a:lstStyle/>
          <a:p>
            <a:r>
              <a:rPr lang="en-US" dirty="0"/>
              <a:t>Identify flexible models and pathways that are asset-based and designed around newcomers’ needs</a:t>
            </a:r>
          </a:p>
          <a:p>
            <a:r>
              <a:rPr lang="en-US" dirty="0"/>
              <a:t>Elevate exemplars and best practices (in MA and outside)</a:t>
            </a:r>
          </a:p>
          <a:p>
            <a:pPr lvl="1"/>
            <a:r>
              <a:rPr lang="en-US" dirty="0"/>
              <a:t>Programming</a:t>
            </a:r>
          </a:p>
          <a:p>
            <a:pPr lvl="1"/>
            <a:r>
              <a:rPr lang="en-US" dirty="0"/>
              <a:t>Curriculum and instruction</a:t>
            </a:r>
          </a:p>
          <a:p>
            <a:r>
              <a:rPr lang="en-US" dirty="0"/>
              <a:t>Reflect on policy implications</a:t>
            </a:r>
          </a:p>
          <a:p>
            <a:pPr lvl="1"/>
            <a:endParaRPr lang="en-US" dirty="0"/>
          </a:p>
          <a:p>
            <a:endParaRPr lang="en-US" dirty="0"/>
          </a:p>
          <a:p>
            <a:pPr lvl="1"/>
            <a:endParaRPr lang="en-US" dirty="0"/>
          </a:p>
        </p:txBody>
      </p:sp>
    </p:spTree>
    <p:extLst>
      <p:ext uri="{BB962C8B-B14F-4D97-AF65-F5344CB8AC3E}">
        <p14:creationId xmlns:p14="http://schemas.microsoft.com/office/powerpoint/2010/main" val="203996988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Mural featuring students learning and graduating">
            <a:extLst>
              <a:ext uri="{FF2B5EF4-FFF2-40B4-BE49-F238E27FC236}">
                <a16:creationId xmlns:a16="http://schemas.microsoft.com/office/drawing/2014/main" id="{4BEF94BE-A97F-629A-678A-25ED280377C9}"/>
              </a:ext>
            </a:extLst>
          </p:cNvPr>
          <p:cNvPicPr>
            <a:picLocks noChangeAspect="1"/>
          </p:cNvPicPr>
          <p:nvPr/>
        </p:nvPicPr>
        <p:blipFill rotWithShape="1">
          <a:blip r:embed="rId3"/>
          <a:srcRect r="696" b="-1"/>
          <a:stretch/>
        </p:blipFill>
        <p:spPr>
          <a:xfrm>
            <a:off x="134343" y="226032"/>
            <a:ext cx="11913766" cy="6411074"/>
          </a:xfrm>
          <a:prstGeom prst="rect">
            <a:avLst/>
          </a:prstGeom>
        </p:spPr>
      </p:pic>
      <p:sp>
        <p:nvSpPr>
          <p:cNvPr id="3" name="Title 2">
            <a:extLst>
              <a:ext uri="{FF2B5EF4-FFF2-40B4-BE49-F238E27FC236}">
                <a16:creationId xmlns:a16="http://schemas.microsoft.com/office/drawing/2014/main" id="{CFB97EA7-0562-CCD7-8823-9DA03F21C416}"/>
              </a:ext>
            </a:extLst>
          </p:cNvPr>
          <p:cNvSpPr>
            <a:spLocks noGrp="1"/>
          </p:cNvSpPr>
          <p:nvPr>
            <p:ph type="title" idx="4294967295"/>
          </p:nvPr>
        </p:nvSpPr>
        <p:spPr/>
        <p:txBody>
          <a:bodyPr/>
          <a:lstStyle/>
          <a:p>
            <a:r>
              <a:rPr lang="en-US" sz="100" dirty="0"/>
              <a:t>Enlace</a:t>
            </a:r>
          </a:p>
        </p:txBody>
      </p:sp>
    </p:spTree>
    <p:extLst>
      <p:ext uri="{BB962C8B-B14F-4D97-AF65-F5344CB8AC3E}">
        <p14:creationId xmlns:p14="http://schemas.microsoft.com/office/powerpoint/2010/main" val="29065062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107F1-0525-41C4-891A-8200E6AB6ED5}"/>
              </a:ext>
            </a:extLst>
          </p:cNvPr>
          <p:cNvSpPr>
            <a:spLocks noGrp="1"/>
          </p:cNvSpPr>
          <p:nvPr>
            <p:ph type="title"/>
          </p:nvPr>
        </p:nvSpPr>
        <p:spPr/>
        <p:txBody>
          <a:bodyPr>
            <a:normAutofit fontScale="90000"/>
          </a:bodyPr>
          <a:lstStyle/>
          <a:p>
            <a:r>
              <a:rPr lang="en-US" b="1" dirty="0"/>
              <a:t>Why this research? Why now?</a:t>
            </a:r>
          </a:p>
        </p:txBody>
      </p:sp>
    </p:spTree>
    <p:extLst>
      <p:ext uri="{BB962C8B-B14F-4D97-AF65-F5344CB8AC3E}">
        <p14:creationId xmlns:p14="http://schemas.microsoft.com/office/powerpoint/2010/main" val="99340024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 name="Title 2">
            <a:extLst>
              <a:ext uri="{FF2B5EF4-FFF2-40B4-BE49-F238E27FC236}">
                <a16:creationId xmlns:a16="http://schemas.microsoft.com/office/drawing/2014/main" id="{9CA19BFC-A7E1-5128-22C2-CF8C6B49ABF1}"/>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dirty="0">
                <a:solidFill>
                  <a:srgbClr val="FFFFFF"/>
                </a:solidFill>
                <a:latin typeface="+mj-lt"/>
                <a:cs typeface="Calibri Light"/>
              </a:rPr>
              <a:t>English Learner Enrollment</a:t>
            </a:r>
            <a:endParaRPr lang="en-US" sz="4000" b="1" kern="1200" dirty="0">
              <a:solidFill>
                <a:srgbClr val="FFFFFF"/>
              </a:solidFill>
              <a:latin typeface="+mj-lt"/>
              <a:ea typeface="+mj-ea"/>
              <a:cs typeface="+mj-cs"/>
            </a:endParaRPr>
          </a:p>
        </p:txBody>
      </p:sp>
      <p:graphicFrame>
        <p:nvGraphicFramePr>
          <p:cNvPr id="5" name="Chart 4" descr="A bar graph showing enrollment of English Learners increasing over time, reaching 12.1% in 2023.">
            <a:extLst>
              <a:ext uri="{FF2B5EF4-FFF2-40B4-BE49-F238E27FC236}">
                <a16:creationId xmlns:a16="http://schemas.microsoft.com/office/drawing/2014/main" id="{D9D93C77-1274-6523-7A54-8978F175EA92}"/>
              </a:ext>
            </a:extLst>
          </p:cNvPr>
          <p:cNvGraphicFramePr/>
          <p:nvPr>
            <p:extLst>
              <p:ext uri="{D42A27DB-BD31-4B8C-83A1-F6EECF244321}">
                <p14:modId xmlns:p14="http://schemas.microsoft.com/office/powerpoint/2010/main" val="2946998216"/>
              </p:ext>
            </p:extLst>
          </p:nvPr>
        </p:nvGraphicFramePr>
        <p:xfrm>
          <a:off x="432225" y="1966293"/>
          <a:ext cx="11327549" cy="4452160"/>
        </p:xfrm>
        <a:graphic>
          <a:graphicData uri="http://schemas.openxmlformats.org/drawingml/2006/chart">
            <c:chart xmlns:c="http://schemas.openxmlformats.org/drawingml/2006/chart" xmlns:r="http://schemas.openxmlformats.org/officeDocument/2006/relationships" r:id="rId2"/>
          </a:graphicData>
        </a:graphic>
      </p:graphicFrame>
      <p:sp>
        <p:nvSpPr>
          <p:cNvPr id="7" name="TextBox 6">
            <a:extLst>
              <a:ext uri="{FF2B5EF4-FFF2-40B4-BE49-F238E27FC236}">
                <a16:creationId xmlns:a16="http://schemas.microsoft.com/office/drawing/2014/main" id="{14526991-CC87-1270-37BA-E6ED373507D6}"/>
              </a:ext>
            </a:extLst>
          </p:cNvPr>
          <p:cNvSpPr txBox="1"/>
          <p:nvPr/>
        </p:nvSpPr>
        <p:spPr>
          <a:xfrm>
            <a:off x="11286836" y="5759191"/>
            <a:ext cx="62807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2023</a:t>
            </a:r>
          </a:p>
        </p:txBody>
      </p:sp>
      <p:sp>
        <p:nvSpPr>
          <p:cNvPr id="9" name="TextBox 8">
            <a:extLst>
              <a:ext uri="{FF2B5EF4-FFF2-40B4-BE49-F238E27FC236}">
                <a16:creationId xmlns:a16="http://schemas.microsoft.com/office/drawing/2014/main" id="{28E165E6-DE8E-8AD2-E528-1849537048F7}"/>
              </a:ext>
            </a:extLst>
          </p:cNvPr>
          <p:cNvSpPr txBox="1"/>
          <p:nvPr/>
        </p:nvSpPr>
        <p:spPr>
          <a:xfrm>
            <a:off x="11222190" y="4814270"/>
            <a:ext cx="71119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black"/>
                </a:solidFill>
                <a:effectLst/>
                <a:uLnTx/>
                <a:uFillTx/>
                <a:latin typeface="Calibri" panose="020F0502020204030204"/>
                <a:ea typeface="+mn-ea"/>
                <a:cs typeface="+mn-cs"/>
              </a:rPr>
              <a:t>12.1%</a:t>
            </a:r>
          </a:p>
        </p:txBody>
      </p:sp>
      <p:sp>
        <p:nvSpPr>
          <p:cNvPr id="13" name="Rectangle: Folded Corner 12">
            <a:extLst>
              <a:ext uri="{FF2B5EF4-FFF2-40B4-BE49-F238E27FC236}">
                <a16:creationId xmlns:a16="http://schemas.microsoft.com/office/drawing/2014/main" id="{85ADB825-E2B9-5EF1-6347-AAB8ECFAC91B}"/>
              </a:ext>
            </a:extLst>
          </p:cNvPr>
          <p:cNvSpPr/>
          <p:nvPr/>
        </p:nvSpPr>
        <p:spPr>
          <a:xfrm>
            <a:off x="6573235" y="158313"/>
            <a:ext cx="4734580" cy="2141817"/>
          </a:xfrm>
          <a:prstGeom prst="foldedCorner">
            <a:avLst/>
          </a:prstGeom>
        </p:spPr>
        <p:style>
          <a:lnRef idx="2">
            <a:schemeClr val="accent4">
              <a:shade val="50000"/>
            </a:schemeClr>
          </a:lnRef>
          <a:fillRef idx="1">
            <a:schemeClr val="accent4"/>
          </a:fillRef>
          <a:effectRef idx="0">
            <a:schemeClr val="accent4"/>
          </a:effectRef>
          <a:fontRef idx="minor">
            <a:schemeClr val="lt1"/>
          </a:fontRef>
        </p:style>
        <p:txBody>
          <a:bodyPr lIns="91440" tIns="45720" rIns="91440" bIns="45720"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SY22-23 saw a significant increase in EL enrollment, despite a decrease in overall enrollment. There are </a:t>
            </a:r>
            <a:r>
              <a:rPr kumimoji="0" lang="en-US" sz="28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110,554 ELs</a:t>
            </a:r>
            <a:r>
              <a:rPr kumimoji="0" lang="en-US" sz="24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a:t>
            </a:r>
            <a:r>
              <a:rPr kumimoji="0" lang="en-US" sz="24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which is </a:t>
            </a:r>
            <a:r>
              <a:rPr kumimoji="0" lang="en-US" sz="2800" b="1"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12.1%</a:t>
            </a:r>
            <a:r>
              <a:rPr kumimoji="0" lang="en-US" sz="2400" b="0" i="0" u="none" strike="noStrike" kern="1200" cap="none" spc="0" normalizeH="0" baseline="0" noProof="0" dirty="0">
                <a:ln>
                  <a:noFill/>
                </a:ln>
                <a:solidFill>
                  <a:srgbClr val="000000"/>
                </a:solidFill>
                <a:effectLst/>
                <a:uLnTx/>
                <a:uFillTx/>
                <a:latin typeface="Calibri" panose="020F0502020204030204"/>
                <a:ea typeface="+mn-lt"/>
                <a:cs typeface="Calibri" panose="020F0502020204030204"/>
              </a:rPr>
              <a:t> of total enrollment.</a:t>
            </a:r>
            <a:endParaRPr kumimoji="0" lang="en-US" sz="2400" b="0" i="0" u="none" strike="noStrike" kern="1200" cap="none" spc="0" normalizeH="0" baseline="0" noProof="0" dirty="0">
              <a:ln>
                <a:noFill/>
              </a:ln>
              <a:solidFill>
                <a:srgbClr val="000000"/>
              </a:solidFill>
              <a:effectLst/>
              <a:uLnTx/>
              <a:uFillTx/>
              <a:latin typeface="Calibri" panose="020F0502020204030204"/>
              <a:ea typeface="+mn-ea"/>
              <a:cs typeface="Calibri" panose="020F0502020204030204"/>
            </a:endParaRPr>
          </a:p>
        </p:txBody>
      </p:sp>
    </p:spTree>
    <p:extLst>
      <p:ext uri="{BB962C8B-B14F-4D97-AF65-F5344CB8AC3E}">
        <p14:creationId xmlns:p14="http://schemas.microsoft.com/office/powerpoint/2010/main" val="25775394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524AF28B-F6F5-4F6D-AE1B-77611CB7B7E5}"/>
              </a:ext>
            </a:extLst>
          </p:cNvPr>
          <p:cNvSpPr>
            <a:spLocks noGrp="1"/>
          </p:cNvSpPr>
          <p:nvPr>
            <p:ph type="title"/>
          </p:nvPr>
        </p:nvSpPr>
        <p:spPr>
          <a:xfrm>
            <a:off x="581774" y="392710"/>
            <a:ext cx="11028452" cy="1042852"/>
          </a:xfrm>
        </p:spPr>
        <p:txBody>
          <a:bodyPr>
            <a:normAutofit/>
          </a:bodyPr>
          <a:lstStyle/>
          <a:p>
            <a:r>
              <a:rPr lang="en-US" dirty="0"/>
              <a:t>Increasing numbers of newcomers enrolling</a:t>
            </a:r>
          </a:p>
        </p:txBody>
      </p:sp>
      <p:pic>
        <p:nvPicPr>
          <p:cNvPr id="7" name="Picture 6" descr="A line graph showing the percent of EL students who are newcomers, which sharply increased following the 2020-2021 school year">
            <a:extLst>
              <a:ext uri="{FF2B5EF4-FFF2-40B4-BE49-F238E27FC236}">
                <a16:creationId xmlns:a16="http://schemas.microsoft.com/office/drawing/2014/main" id="{ABFA0BA0-150F-4457-8141-69642FF2A5B6}"/>
              </a:ext>
            </a:extLst>
          </p:cNvPr>
          <p:cNvPicPr>
            <a:picLocks noChangeAspect="1"/>
          </p:cNvPicPr>
          <p:nvPr/>
        </p:nvPicPr>
        <p:blipFill>
          <a:blip r:embed="rId2"/>
          <a:stretch>
            <a:fillRect/>
          </a:stretch>
        </p:blipFill>
        <p:spPr>
          <a:xfrm>
            <a:off x="250363" y="2189974"/>
            <a:ext cx="4449834" cy="4115827"/>
          </a:xfrm>
          <a:prstGeom prst="rect">
            <a:avLst/>
          </a:prstGeom>
        </p:spPr>
      </p:pic>
      <p:pic>
        <p:nvPicPr>
          <p:cNvPr id="9" name="Picture 8" descr="The number of ELs who are newcomers increased from 3,636 in 2020-21 to 16,247 in 2021-22">
            <a:extLst>
              <a:ext uri="{FF2B5EF4-FFF2-40B4-BE49-F238E27FC236}">
                <a16:creationId xmlns:a16="http://schemas.microsoft.com/office/drawing/2014/main" id="{813B0F2F-59CF-449F-8194-0A2A75D76293}"/>
              </a:ext>
            </a:extLst>
          </p:cNvPr>
          <p:cNvPicPr>
            <a:picLocks noChangeAspect="1"/>
          </p:cNvPicPr>
          <p:nvPr/>
        </p:nvPicPr>
        <p:blipFill>
          <a:blip r:embed="rId3"/>
          <a:stretch>
            <a:fillRect/>
          </a:stretch>
        </p:blipFill>
        <p:spPr>
          <a:xfrm>
            <a:off x="4864460" y="3982704"/>
            <a:ext cx="6909960" cy="1773986"/>
          </a:xfrm>
          <a:prstGeom prst="rect">
            <a:avLst/>
          </a:prstGeom>
        </p:spPr>
      </p:pic>
      <p:sp>
        <p:nvSpPr>
          <p:cNvPr id="10" name="TextBox 9">
            <a:extLst>
              <a:ext uri="{FF2B5EF4-FFF2-40B4-BE49-F238E27FC236}">
                <a16:creationId xmlns:a16="http://schemas.microsoft.com/office/drawing/2014/main" id="{2047B18E-FEB5-4C85-8815-23F8D26A6E1F}"/>
              </a:ext>
            </a:extLst>
          </p:cNvPr>
          <p:cNvSpPr txBox="1"/>
          <p:nvPr/>
        </p:nvSpPr>
        <p:spPr>
          <a:xfrm>
            <a:off x="4821461" y="2017344"/>
            <a:ext cx="6411075"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A large drop in newcomers in 2021 was followed by a surge in 2022.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mn-cs"/>
              </a:rPr>
              <a:t>While most newcomers still enroll in Urban Gateway Cities and Boston, we are seeing increasing numbers arriving in smaller, non-urban districts.</a:t>
            </a:r>
          </a:p>
        </p:txBody>
      </p:sp>
      <p:sp>
        <p:nvSpPr>
          <p:cNvPr id="11" name="Arrow: Up 10" descr="Arrow">
            <a:extLst>
              <a:ext uri="{FF2B5EF4-FFF2-40B4-BE49-F238E27FC236}">
                <a16:creationId xmlns:a16="http://schemas.microsoft.com/office/drawing/2014/main" id="{CFE06323-50AE-4D72-93CA-872141B8DB58}"/>
              </a:ext>
            </a:extLst>
          </p:cNvPr>
          <p:cNvSpPr/>
          <p:nvPr/>
        </p:nvSpPr>
        <p:spPr>
          <a:xfrm>
            <a:off x="11353800" y="2075379"/>
            <a:ext cx="512852" cy="1859623"/>
          </a:xfrm>
          <a:prstGeom prst="upArrow">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26" name="Picture 2" descr="Flags, Symbols &amp; Currency of Afghanistan - World Atlas">
            <a:extLst>
              <a:ext uri="{FF2B5EF4-FFF2-40B4-BE49-F238E27FC236}">
                <a16:creationId xmlns:a16="http://schemas.microsoft.com/office/drawing/2014/main" id="{CBE77CEB-715C-413B-B212-8F0A911FDA5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598572" y="5860039"/>
            <a:ext cx="1007248" cy="67170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Flag of Ukraine | Colors, Meaning &amp; History | Britannica">
            <a:extLst>
              <a:ext uri="{FF2B5EF4-FFF2-40B4-BE49-F238E27FC236}">
                <a16:creationId xmlns:a16="http://schemas.microsoft.com/office/drawing/2014/main" id="{9D8F8BE9-D249-472C-BDFF-65C10BC676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825348" y="5856830"/>
            <a:ext cx="959582" cy="63932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Flag of Brazil - Wikipedia">
            <a:extLst>
              <a:ext uri="{FF2B5EF4-FFF2-40B4-BE49-F238E27FC236}">
                <a16:creationId xmlns:a16="http://schemas.microsoft.com/office/drawing/2014/main" id="{54F2ADC9-EE10-422D-91AC-63599FFFAB5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419464" y="5856830"/>
            <a:ext cx="959581" cy="671706"/>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Flag of Guatemala | History, Colors &amp; Symbols | Britannica">
            <a:extLst>
              <a:ext uri="{FF2B5EF4-FFF2-40B4-BE49-F238E27FC236}">
                <a16:creationId xmlns:a16="http://schemas.microsoft.com/office/drawing/2014/main" id="{B816F33F-8C19-4A46-88A0-B6D32B50FCA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864460" y="5847755"/>
            <a:ext cx="1049158" cy="655723"/>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Flag of El Salvador | Emblem, Meaning &amp; Colors | Britannica">
            <a:extLst>
              <a:ext uri="{FF2B5EF4-FFF2-40B4-BE49-F238E27FC236}">
                <a16:creationId xmlns:a16="http://schemas.microsoft.com/office/drawing/2014/main" id="{46053A7C-C215-4813-A6E5-91D1D725B77C}"/>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10526" t="-6601" r="14904" b="-1"/>
          <a:stretch/>
        </p:blipFill>
        <p:spPr bwMode="auto">
          <a:xfrm>
            <a:off x="6013834" y="5804392"/>
            <a:ext cx="903620" cy="726624"/>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lag of Honduras | Meaning, Stars &amp; Symbolism | Britannica">
            <a:extLst>
              <a:ext uri="{FF2B5EF4-FFF2-40B4-BE49-F238E27FC236}">
                <a16:creationId xmlns:a16="http://schemas.microsoft.com/office/drawing/2014/main" id="{4DF41EE2-EE8B-4973-8CB5-5C32421B4A61}"/>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6301" r="19069"/>
          <a:stretch/>
        </p:blipFill>
        <p:spPr bwMode="auto">
          <a:xfrm>
            <a:off x="7040364" y="5856830"/>
            <a:ext cx="903620" cy="6990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85618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2CEC84-100F-4BA7-AE37-4F7E5392BD43}"/>
              </a:ext>
            </a:extLst>
          </p:cNvPr>
          <p:cNvSpPr>
            <a:spLocks noGrp="1"/>
          </p:cNvSpPr>
          <p:nvPr>
            <p:ph type="title"/>
          </p:nvPr>
        </p:nvSpPr>
        <p:spPr>
          <a:xfrm>
            <a:off x="629897" y="190128"/>
            <a:ext cx="11274552" cy="1078992"/>
          </a:xfrm>
        </p:spPr>
        <p:txBody>
          <a:bodyPr/>
          <a:lstStyle/>
          <a:p>
            <a:r>
              <a:rPr lang="en-US" dirty="0"/>
              <a:t>Summer 2023 headlines</a:t>
            </a:r>
          </a:p>
        </p:txBody>
      </p:sp>
      <p:sp>
        <p:nvSpPr>
          <p:cNvPr id="4" name="Slide Number Placeholder 3">
            <a:extLst>
              <a:ext uri="{FF2B5EF4-FFF2-40B4-BE49-F238E27FC236}">
                <a16:creationId xmlns:a16="http://schemas.microsoft.com/office/drawing/2014/main" id="{3F1FEA07-4608-4351-991B-10C7B20F291A}"/>
              </a:ext>
            </a:extLst>
          </p:cNvPr>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prstClr val="black"/>
              </a:buClr>
              <a:buSzPts val="1800"/>
              <a:buFont typeface="Calibri"/>
              <a:buNone/>
              <a:tabLst/>
              <a:defRPr/>
            </a:pPr>
            <a:fld id="{00000000-1234-1234-1234-123412341234}" type="slidenum">
              <a:rPr kumimoji="0" lang="en-US" sz="1800" b="0" i="0" u="none" strike="noStrike" kern="1200" cap="none" spc="0" normalizeH="0" baseline="0" noProof="0" smtClean="0">
                <a:ln>
                  <a:noFill/>
                </a:ln>
                <a:solidFill>
                  <a:prstClr val="black"/>
                </a:solidFill>
                <a:effectLst/>
                <a:uLnTx/>
                <a:uFillTx/>
                <a:latin typeface="Calibri"/>
                <a:cs typeface="Calibri"/>
                <a:sym typeface="Calibri"/>
              </a:rPr>
              <a:pPr marL="0" marR="0" lvl="0" indent="0" algn="r" defTabSz="914400" rtl="0" eaLnBrk="1" fontAlgn="auto" latinLnBrk="0" hangingPunct="1">
                <a:lnSpc>
                  <a:spcPct val="100000"/>
                </a:lnSpc>
                <a:spcBef>
                  <a:spcPts val="0"/>
                </a:spcBef>
                <a:spcAft>
                  <a:spcPts val="0"/>
                </a:spcAft>
                <a:buClr>
                  <a:prstClr val="black"/>
                </a:buClr>
                <a:buSzPts val="1800"/>
                <a:buFont typeface="Calibri"/>
                <a:buNone/>
                <a:tabLst/>
                <a:defRPr/>
              </a:pPr>
              <a:t>8</a:t>
            </a:fld>
            <a:endParaRPr kumimoji="0" lang="en-US" sz="1800" b="0" i="0" u="none" strike="noStrike" kern="1200" cap="none" spc="0" normalizeH="0" baseline="0" noProof="0" dirty="0">
              <a:ln>
                <a:noFill/>
              </a:ln>
              <a:solidFill>
                <a:prstClr val="black"/>
              </a:solidFill>
              <a:effectLst/>
              <a:uLnTx/>
              <a:uFillTx/>
              <a:latin typeface="Calibri"/>
              <a:cs typeface="Calibri"/>
              <a:sym typeface="Calibri"/>
            </a:endParaRPr>
          </a:p>
        </p:txBody>
      </p:sp>
      <p:pic>
        <p:nvPicPr>
          <p:cNvPr id="6" name="Picture 5" descr="News headline that reads &quot;State to expand welcome centers for homeless and migrant families amid influx of new arrivals&quot;">
            <a:extLst>
              <a:ext uri="{FF2B5EF4-FFF2-40B4-BE49-F238E27FC236}">
                <a16:creationId xmlns:a16="http://schemas.microsoft.com/office/drawing/2014/main" id="{10885119-56E3-4732-A117-E3F95E2FC4EB}"/>
              </a:ext>
            </a:extLst>
          </p:cNvPr>
          <p:cNvPicPr>
            <a:picLocks noChangeAspect="1"/>
          </p:cNvPicPr>
          <p:nvPr/>
        </p:nvPicPr>
        <p:blipFill>
          <a:blip r:embed="rId2"/>
          <a:stretch>
            <a:fillRect/>
          </a:stretch>
        </p:blipFill>
        <p:spPr>
          <a:xfrm>
            <a:off x="457201" y="1885477"/>
            <a:ext cx="4332037" cy="3339587"/>
          </a:xfrm>
          <a:prstGeom prst="rect">
            <a:avLst/>
          </a:prstGeom>
        </p:spPr>
      </p:pic>
      <p:pic>
        <p:nvPicPr>
          <p:cNvPr id="8" name="Picture 7" descr="News headline that reads &quot;MA can't handle the influx of migrants on its own&quot;">
            <a:extLst>
              <a:ext uri="{FF2B5EF4-FFF2-40B4-BE49-F238E27FC236}">
                <a16:creationId xmlns:a16="http://schemas.microsoft.com/office/drawing/2014/main" id="{840F1F1B-5C41-4364-AED2-07BD0A8C63F1}"/>
              </a:ext>
            </a:extLst>
          </p:cNvPr>
          <p:cNvPicPr>
            <a:picLocks noChangeAspect="1"/>
          </p:cNvPicPr>
          <p:nvPr/>
        </p:nvPicPr>
        <p:blipFill rotWithShape="1">
          <a:blip r:embed="rId3"/>
          <a:srcRect b="35790"/>
          <a:stretch/>
        </p:blipFill>
        <p:spPr>
          <a:xfrm>
            <a:off x="5825450" y="1883413"/>
            <a:ext cx="5673006" cy="3413021"/>
          </a:xfrm>
          <a:prstGeom prst="rect">
            <a:avLst/>
          </a:prstGeom>
        </p:spPr>
      </p:pic>
      <p:pic>
        <p:nvPicPr>
          <p:cNvPr id="3" name="Picture 2" descr="News headline that reads &quot;Gov Healey declares state of emergency, calls for support&quot;">
            <a:extLst>
              <a:ext uri="{FF2B5EF4-FFF2-40B4-BE49-F238E27FC236}">
                <a16:creationId xmlns:a16="http://schemas.microsoft.com/office/drawing/2014/main" id="{E0396D08-2681-6BCE-3F45-41F391E2B7C5}"/>
              </a:ext>
            </a:extLst>
          </p:cNvPr>
          <p:cNvPicPr>
            <a:picLocks noChangeAspect="1"/>
          </p:cNvPicPr>
          <p:nvPr/>
        </p:nvPicPr>
        <p:blipFill>
          <a:blip r:embed="rId4"/>
          <a:stretch>
            <a:fillRect/>
          </a:stretch>
        </p:blipFill>
        <p:spPr>
          <a:xfrm>
            <a:off x="1991710" y="4623313"/>
            <a:ext cx="8904889" cy="2053200"/>
          </a:xfrm>
          <a:prstGeom prst="rect">
            <a:avLst/>
          </a:prstGeom>
        </p:spPr>
      </p:pic>
      <p:sp>
        <p:nvSpPr>
          <p:cNvPr id="5" name="TextBox 4">
            <a:extLst>
              <a:ext uri="{FF2B5EF4-FFF2-40B4-BE49-F238E27FC236}">
                <a16:creationId xmlns:a16="http://schemas.microsoft.com/office/drawing/2014/main" id="{066F7C6C-C21C-4573-B766-3A2F6CF800C5}"/>
              </a:ext>
            </a:extLst>
          </p:cNvPr>
          <p:cNvSpPr txBox="1"/>
          <p:nvPr/>
        </p:nvSpPr>
        <p:spPr>
          <a:xfrm>
            <a:off x="8265110" y="5797118"/>
            <a:ext cx="2441359"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libri" panose="020F0502020204030204"/>
                <a:ea typeface="+mn-ea"/>
                <a:cs typeface="+mn-cs"/>
              </a:rPr>
              <a:t>August 8, 2023</a:t>
            </a:r>
          </a:p>
        </p:txBody>
      </p:sp>
    </p:spTree>
    <p:extLst>
      <p:ext uri="{BB962C8B-B14F-4D97-AF65-F5344CB8AC3E}">
        <p14:creationId xmlns:p14="http://schemas.microsoft.com/office/powerpoint/2010/main" val="5951185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A7FF396-C970-4174-A0CF-8A3B89EF66FB}"/>
              </a:ext>
            </a:extLst>
          </p:cNvPr>
          <p:cNvSpPr>
            <a:spLocks noGrp="1"/>
          </p:cNvSpPr>
          <p:nvPr>
            <p:ph sz="half" idx="1"/>
          </p:nvPr>
        </p:nvSpPr>
        <p:spPr>
          <a:xfrm>
            <a:off x="333520" y="2078159"/>
            <a:ext cx="5691027" cy="4057707"/>
          </a:xfrm>
        </p:spPr>
        <p:txBody>
          <a:bodyPr>
            <a:normAutofit/>
          </a:bodyPr>
          <a:lstStyle/>
          <a:p>
            <a:pPr marL="0" indent="0">
              <a:buNone/>
            </a:pPr>
            <a:r>
              <a:rPr lang="en-US" sz="2000" dirty="0"/>
              <a:t>“A Memo from the Commissioner: Welcoming Newcomer and Refugee Students and Families” (4/6/22)</a:t>
            </a:r>
          </a:p>
        </p:txBody>
      </p:sp>
      <p:sp>
        <p:nvSpPr>
          <p:cNvPr id="3" name="Content Placeholder 2">
            <a:extLst>
              <a:ext uri="{FF2B5EF4-FFF2-40B4-BE49-F238E27FC236}">
                <a16:creationId xmlns:a16="http://schemas.microsoft.com/office/drawing/2014/main" id="{74238E35-D8E6-4359-B574-6C6391E2EC7D}"/>
              </a:ext>
            </a:extLst>
          </p:cNvPr>
          <p:cNvSpPr>
            <a:spLocks noGrp="1"/>
          </p:cNvSpPr>
          <p:nvPr>
            <p:ph sz="half" idx="2"/>
          </p:nvPr>
        </p:nvSpPr>
        <p:spPr>
          <a:xfrm>
            <a:off x="6244121" y="2078158"/>
            <a:ext cx="5828016" cy="4057707"/>
          </a:xfrm>
        </p:spPr>
        <p:txBody>
          <a:bodyPr vert="horz" lIns="91440" tIns="45720" rIns="91440" bIns="45720" rtlCol="0" anchor="t">
            <a:normAutofit/>
          </a:bodyPr>
          <a:lstStyle/>
          <a:p>
            <a:pPr marL="0" indent="0">
              <a:buNone/>
            </a:pPr>
            <a:r>
              <a:rPr lang="en-US" sz="2000" dirty="0">
                <a:latin typeface="Arial"/>
                <a:cs typeface="Arial"/>
              </a:rPr>
              <a:t>“Enrolling and Supporting Newcomer Students in Massachusetts Schools &amp; Districts FAQ” (</a:t>
            </a:r>
            <a:r>
              <a:rPr lang="en-US" sz="2000" dirty="0">
                <a:highlight>
                  <a:srgbClr val="FFFF00"/>
                </a:highlight>
                <a:latin typeface="Arial"/>
                <a:cs typeface="Arial"/>
              </a:rPr>
              <a:t>8/15/23</a:t>
            </a:r>
            <a:r>
              <a:rPr lang="en-US" sz="2000" dirty="0">
                <a:latin typeface="Arial"/>
                <a:cs typeface="Arial"/>
              </a:rPr>
              <a:t>)</a:t>
            </a:r>
          </a:p>
        </p:txBody>
      </p:sp>
      <p:sp>
        <p:nvSpPr>
          <p:cNvPr id="4" name="Title 3">
            <a:extLst>
              <a:ext uri="{FF2B5EF4-FFF2-40B4-BE49-F238E27FC236}">
                <a16:creationId xmlns:a16="http://schemas.microsoft.com/office/drawing/2014/main" id="{A44183DD-95C6-4653-B75A-4CAE423D14A8}"/>
              </a:ext>
            </a:extLst>
          </p:cNvPr>
          <p:cNvSpPr>
            <a:spLocks noGrp="1"/>
          </p:cNvSpPr>
          <p:nvPr>
            <p:ph type="title"/>
          </p:nvPr>
        </p:nvSpPr>
        <p:spPr>
          <a:xfrm>
            <a:off x="838200" y="51955"/>
            <a:ext cx="10515600" cy="1042852"/>
          </a:xfrm>
        </p:spPr>
        <p:txBody>
          <a:bodyPr/>
          <a:lstStyle/>
          <a:p>
            <a:r>
              <a:rPr lang="en-US" dirty="0"/>
              <a:t>Newcomer Guidance</a:t>
            </a:r>
          </a:p>
        </p:txBody>
      </p:sp>
      <p:pic>
        <p:nvPicPr>
          <p:cNvPr id="8" name="Picture 7" descr="Image of memo from Commissioner">
            <a:extLst>
              <a:ext uri="{FF2B5EF4-FFF2-40B4-BE49-F238E27FC236}">
                <a16:creationId xmlns:a16="http://schemas.microsoft.com/office/drawing/2014/main" id="{3509536B-18DD-4C19-AFBF-38C25D4794F1}"/>
              </a:ext>
            </a:extLst>
          </p:cNvPr>
          <p:cNvPicPr>
            <a:picLocks noChangeAspect="1"/>
          </p:cNvPicPr>
          <p:nvPr/>
        </p:nvPicPr>
        <p:blipFill>
          <a:blip r:embed="rId2"/>
          <a:stretch>
            <a:fillRect/>
          </a:stretch>
        </p:blipFill>
        <p:spPr>
          <a:xfrm>
            <a:off x="1570959" y="2763358"/>
            <a:ext cx="3062685" cy="3555251"/>
          </a:xfrm>
          <a:prstGeom prst="rect">
            <a:avLst/>
          </a:prstGeom>
        </p:spPr>
      </p:pic>
      <p:sp>
        <p:nvSpPr>
          <p:cNvPr id="9" name="TextBox 8">
            <a:extLst>
              <a:ext uri="{FF2B5EF4-FFF2-40B4-BE49-F238E27FC236}">
                <a16:creationId xmlns:a16="http://schemas.microsoft.com/office/drawing/2014/main" id="{D3D5F4CC-F06D-4225-AD7D-FC2DA9A990BE}"/>
              </a:ext>
            </a:extLst>
          </p:cNvPr>
          <p:cNvSpPr txBox="1"/>
          <p:nvPr/>
        </p:nvSpPr>
        <p:spPr>
          <a:xfrm>
            <a:off x="896073" y="904397"/>
            <a:ext cx="9232232"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hlinkClick r:id="rId3">
                  <a:extLst>
                    <a:ext uri="{A12FA001-AC4F-418D-AE19-62706E023703}">
                      <ahyp:hlinkClr xmlns:ahyp="http://schemas.microsoft.com/office/drawing/2018/hyperlinkcolor" val="tx"/>
                    </a:ext>
                  </a:extLst>
                </a:hlinkClick>
              </a:rPr>
              <a:t>https://www.doe.mass.edu/ele/resources/immigrant-refugee.html</a:t>
            </a:r>
            <a:r>
              <a:rPr kumimoji="0" lang="en-US" sz="2000" b="1" i="0" u="none" strike="noStrike" kern="1200" cap="none" spc="0" normalizeH="0" baseline="0" noProof="0" dirty="0">
                <a:ln>
                  <a:noFill/>
                </a:ln>
                <a:solidFill>
                  <a:prstClr val="white"/>
                </a:solidFill>
                <a:effectLst/>
                <a:uLnTx/>
                <a:uFillTx/>
                <a:latin typeface="Calibri" panose="020F0502020204030204"/>
                <a:ea typeface="+mn-ea"/>
                <a:cs typeface="+mn-cs"/>
              </a:rPr>
              <a:t> </a:t>
            </a:r>
            <a:endParaRPr kumimoji="0" lang="en-US" sz="2000" b="1"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pic>
        <p:nvPicPr>
          <p:cNvPr id="15362" name="Picture 2" descr="QR code">
            <a:extLst>
              <a:ext uri="{FF2B5EF4-FFF2-40B4-BE49-F238E27FC236}">
                <a16:creationId xmlns:a16="http://schemas.microsoft.com/office/drawing/2014/main" id="{0FFF913B-ECC4-4B2A-AD05-4B1E1B87084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77035" y="3217273"/>
            <a:ext cx="1477328" cy="1477328"/>
          </a:xfrm>
          <a:prstGeom prst="rect">
            <a:avLst/>
          </a:prstGeom>
          <a:noFill/>
          <a:extLst>
            <a:ext uri="{909E8E84-426E-40DD-AFC4-6F175D3DCCD1}">
              <a14:hiddenFill xmlns:a14="http://schemas.microsoft.com/office/drawing/2010/main">
                <a:solidFill>
                  <a:srgbClr val="FFFFFF"/>
                </a:solidFill>
              </a14:hiddenFill>
            </a:ext>
          </a:extLst>
        </p:spPr>
      </p:pic>
      <p:sp>
        <p:nvSpPr>
          <p:cNvPr id="10" name="TextBox 9">
            <a:extLst>
              <a:ext uri="{FF2B5EF4-FFF2-40B4-BE49-F238E27FC236}">
                <a16:creationId xmlns:a16="http://schemas.microsoft.com/office/drawing/2014/main" id="{9434C1E7-3553-4F38-8150-2E3E5052786E}"/>
              </a:ext>
            </a:extLst>
          </p:cNvPr>
          <p:cNvSpPr txBox="1"/>
          <p:nvPr/>
        </p:nvSpPr>
        <p:spPr>
          <a:xfrm>
            <a:off x="4954007" y="4848408"/>
            <a:ext cx="2332234" cy="147732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Find both on DESE OLA’s page called “Resources for Supporting Immigrant &amp; Refugee Students”</a:t>
            </a:r>
          </a:p>
        </p:txBody>
      </p:sp>
      <p:sp>
        <p:nvSpPr>
          <p:cNvPr id="5" name="Star: 5 Points 4" descr="Star">
            <a:extLst>
              <a:ext uri="{FF2B5EF4-FFF2-40B4-BE49-F238E27FC236}">
                <a16:creationId xmlns:a16="http://schemas.microsoft.com/office/drawing/2014/main" id="{885E81CF-0C52-4168-8CA4-0237F767B280}"/>
              </a:ext>
            </a:extLst>
          </p:cNvPr>
          <p:cNvSpPr/>
          <p:nvPr/>
        </p:nvSpPr>
        <p:spPr>
          <a:xfrm>
            <a:off x="10615075" y="2674582"/>
            <a:ext cx="1197666" cy="1018529"/>
          </a:xfrm>
          <a:prstGeom prst="star5">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 name="Picture 6" descr="Image of DESE Enrolling and Supporting Newcomer Students in Massachusetts Schools &amp; Districts FAQ">
            <a:extLst>
              <a:ext uri="{FF2B5EF4-FFF2-40B4-BE49-F238E27FC236}">
                <a16:creationId xmlns:a16="http://schemas.microsoft.com/office/drawing/2014/main" id="{DDEFCDAF-D49F-F742-2E12-1C2258829F05}"/>
              </a:ext>
            </a:extLst>
          </p:cNvPr>
          <p:cNvPicPr>
            <a:picLocks noChangeAspect="1"/>
          </p:cNvPicPr>
          <p:nvPr/>
        </p:nvPicPr>
        <p:blipFill>
          <a:blip r:embed="rId5"/>
          <a:stretch>
            <a:fillRect/>
          </a:stretch>
        </p:blipFill>
        <p:spPr>
          <a:xfrm>
            <a:off x="7614248" y="2873269"/>
            <a:ext cx="3018234" cy="34677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3000771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ESE_Template" id="{8B1FC134-3306-8949-8EE6-54D8D1A68082}" vid="{D023F173-81C9-6C41-B8A8-A9E8365AC245}"/>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13300</TotalTime>
  <Words>2180</Words>
  <Application>Microsoft Office PowerPoint</Application>
  <PresentationFormat>Widescreen</PresentationFormat>
  <Paragraphs>271</Paragraphs>
  <Slides>37</Slides>
  <Notes>21</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37</vt:i4>
      </vt:variant>
    </vt:vector>
  </HeadingPairs>
  <TitlesOfParts>
    <vt:vector size="45" baseType="lpstr">
      <vt:lpstr>Metropolis</vt:lpstr>
      <vt:lpstr>Minion Pro</vt:lpstr>
      <vt:lpstr>Arial</vt:lpstr>
      <vt:lpstr>Calibri</vt:lpstr>
      <vt:lpstr>Calibri Light</vt:lpstr>
      <vt:lpstr>Roboto</vt:lpstr>
      <vt:lpstr>Office Theme</vt:lpstr>
      <vt:lpstr>1_Office Theme</vt:lpstr>
      <vt:lpstr>Rising Numbers, Unmet Needs: Immigrant Newcomers in  Massachusetts High Schools  A research partnership between DESE and the        Annenberg Institute at Brown University</vt:lpstr>
      <vt:lpstr>Short Form: Educational Vision</vt:lpstr>
      <vt:lpstr>OLA partners with districts, schools, &amp; programs to… </vt:lpstr>
      <vt:lpstr>Enlace</vt:lpstr>
      <vt:lpstr>Why this research? Why now?</vt:lpstr>
      <vt:lpstr>English Learner Enrollment</vt:lpstr>
      <vt:lpstr>Increasing numbers of newcomers enrolling</vt:lpstr>
      <vt:lpstr>Summer 2023 headlines</vt:lpstr>
      <vt:lpstr>Newcomer Guidance</vt:lpstr>
      <vt:lpstr>DESE Supports</vt:lpstr>
      <vt:lpstr>Defining Newcomers</vt:lpstr>
      <vt:lpstr> … </vt:lpstr>
      <vt:lpstr>We Highlight Six Key Findings</vt:lpstr>
      <vt:lpstr>Newcomer Demographics</vt:lpstr>
      <vt:lpstr>Over the past 15 years, the number of newcomers has nearly tripled.  </vt:lpstr>
      <vt:lpstr>Newcomers are clustered in many large urban districts, but more districts are serving newcomers than ever before. </vt:lpstr>
      <vt:lpstr>First language and initial English proficiency of newcomers have changed dramatically.</vt:lpstr>
      <vt:lpstr>First language and initial English proficiency of newcomers have changed dramatically</vt:lpstr>
      <vt:lpstr>Newcomer profiles are very different across districts.</vt:lpstr>
      <vt:lpstr>Newcomer Outcomes</vt:lpstr>
      <vt:lpstr>Most newcomers are not meeting growth targets for English language proficiency.</vt:lpstr>
      <vt:lpstr>Only half of newcomers eventually exceed the minimum required score on all three high-school MCAS tests. </vt:lpstr>
      <vt:lpstr>The Commonwealth’s CD policy disproportionately affects newcomers.</vt:lpstr>
      <vt:lpstr>Newcomers’ high-school graduation rate remained under 60% until MCAS requirements were waived during the pandemic.</vt:lpstr>
      <vt:lpstr>College enrollments of newcomers have declined steeply, both before and during the pandemic.</vt:lpstr>
      <vt:lpstr>Newcomer Variation</vt:lpstr>
      <vt:lpstr>The profiles of newcomers differ dramatically across districts.</vt:lpstr>
      <vt:lpstr>Large differences by language/country group underline the need for customized supports and interventions.</vt:lpstr>
      <vt:lpstr>Key takeaways</vt:lpstr>
      <vt:lpstr>Thoughts from EL administrators</vt:lpstr>
      <vt:lpstr>Potential areas of focus</vt:lpstr>
      <vt:lpstr>Implications for Our Work</vt:lpstr>
      <vt:lpstr>More districts need different types of support.</vt:lpstr>
      <vt:lpstr>DESE Targeted Assistance</vt:lpstr>
      <vt:lpstr>DESE-funded Supports for EA Districts</vt:lpstr>
      <vt:lpstr>DESE SLIFE Community of Practice and Forthcoming Resources</vt:lpstr>
      <vt:lpstr>What else can we do?</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Rising Numbers, Unmet Needs</dc:title>
  <dc:creator>DESE</dc:creator>
  <cp:lastModifiedBy>Zou, Dong (EOE)</cp:lastModifiedBy>
  <cp:revision>99</cp:revision>
  <dcterms:created xsi:type="dcterms:W3CDTF">2018-11-06T17:01:50Z</dcterms:created>
  <dcterms:modified xsi:type="dcterms:W3CDTF">2024-05-09T14:23:31Z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tadate">
    <vt:lpwstr>May 9 2024 12:00AM</vt:lpwstr>
  </property>
</Properties>
</file>