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 id="2147483684" r:id="rId4"/>
  </p:sldMasterIdLst>
  <p:notesMasterIdLst>
    <p:notesMasterId r:id="rId2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99" r:id="rId18"/>
    <p:sldId id="303" r:id="rId19"/>
    <p:sldId id="309" r:id="rId20"/>
    <p:sldId id="310" r:id="rId21"/>
    <p:sldId id="311" r:id="rId22"/>
    <p:sldId id="302" r:id="rId23"/>
    <p:sldId id="305" r:id="rId24"/>
    <p:sldId id="301" r:id="rId25"/>
    <p:sldId id="312" r:id="rId26"/>
  </p:sldIdLst>
  <p:sldSz cx="9144000" cy="5143500" type="screen16x9"/>
  <p:notesSz cx="6858000" cy="9144000"/>
  <p:embeddedFontLst>
    <p:embeddedFont>
      <p:font typeface="Corbel" panose="020B0503020204020204" pitchFamily="34" charset="0"/>
      <p:regular r:id="rId28"/>
      <p:bold r:id="rId29"/>
      <p:italic r:id="rId30"/>
      <p:boldItalic r:id="rId31"/>
    </p:embeddedFont>
    <p:embeddedFont>
      <p:font typeface="Montserrat" panose="00000500000000000000" pitchFamily="2" charset="0"/>
      <p:regular r:id="rId32"/>
      <p:bold r:id="rId33"/>
      <p:italic r:id="rId34"/>
      <p:boldItalic r:id="rId35"/>
    </p:embeddedFont>
    <p:embeddedFont>
      <p:font typeface="Roboto" panose="02000000000000000000" pitchFamily="2"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EEF83E-D5BE-42AD-BDEA-262226A7509A}" v="696" dt="2024-05-07T19:34:18.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22" autoAdjust="0"/>
    <p:restoredTop sz="86477" autoAdjust="0"/>
  </p:normalViewPr>
  <p:slideViewPr>
    <p:cSldViewPr snapToGrid="0">
      <p:cViewPr varScale="1">
        <p:scale>
          <a:sx n="181" d="100"/>
          <a:sy n="181" d="100"/>
        </p:scale>
        <p:origin x="996" y="132"/>
      </p:cViewPr>
      <p:guideLst>
        <p:guide orient="horz" pos="1620"/>
        <p:guide pos="2880"/>
      </p:guideLst>
    </p:cSldViewPr>
  </p:slideViewPr>
  <p:outlineViewPr>
    <p:cViewPr>
      <p:scale>
        <a:sx n="33" d="100"/>
        <a:sy n="33" d="100"/>
      </p:scale>
      <p:origin x="0" y="-107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setarits, Jake S. (DESE)" userId="37741e96-5ecb-4258-9857-666183bdd9bd" providerId="ADAL" clId="{9BEEF83E-D5BE-42AD-BDEA-262226A7509A}"/>
    <pc:docChg chg="custSel delSld modSld">
      <pc:chgData name="Resetarits, Jake S. (DESE)" userId="37741e96-5ecb-4258-9857-666183bdd9bd" providerId="ADAL" clId="{9BEEF83E-D5BE-42AD-BDEA-262226A7509A}" dt="2024-05-08T14:21:37.865" v="2359" actId="20577"/>
      <pc:docMkLst>
        <pc:docMk/>
      </pc:docMkLst>
      <pc:sldChg chg="modSp mod">
        <pc:chgData name="Resetarits, Jake S. (DESE)" userId="37741e96-5ecb-4258-9857-666183bdd9bd" providerId="ADAL" clId="{9BEEF83E-D5BE-42AD-BDEA-262226A7509A}" dt="2024-05-07T19:13:29.135" v="210" actId="962"/>
        <pc:sldMkLst>
          <pc:docMk/>
          <pc:sldMk cId="0" sldId="256"/>
        </pc:sldMkLst>
        <pc:picChg chg="mod">
          <ac:chgData name="Resetarits, Jake S. (DESE)" userId="37741e96-5ecb-4258-9857-666183bdd9bd" providerId="ADAL" clId="{9BEEF83E-D5BE-42AD-BDEA-262226A7509A}" dt="2024-05-07T19:13:01.484" v="70" actId="962"/>
          <ac:picMkLst>
            <pc:docMk/>
            <pc:sldMk cId="0" sldId="256"/>
            <ac:picMk id="145" creationId="{00000000-0000-0000-0000-000000000000}"/>
          </ac:picMkLst>
        </pc:picChg>
        <pc:picChg chg="mod">
          <ac:chgData name="Resetarits, Jake S. (DESE)" userId="37741e96-5ecb-4258-9857-666183bdd9bd" providerId="ADAL" clId="{9BEEF83E-D5BE-42AD-BDEA-262226A7509A}" dt="2024-05-07T19:13:13.175" v="128" actId="962"/>
          <ac:picMkLst>
            <pc:docMk/>
            <pc:sldMk cId="0" sldId="256"/>
            <ac:picMk id="146" creationId="{00000000-0000-0000-0000-000000000000}"/>
          </ac:picMkLst>
        </pc:picChg>
        <pc:picChg chg="mod">
          <ac:chgData name="Resetarits, Jake S. (DESE)" userId="37741e96-5ecb-4258-9857-666183bdd9bd" providerId="ADAL" clId="{9BEEF83E-D5BE-42AD-BDEA-262226A7509A}" dt="2024-05-07T19:13:29.135" v="210" actId="962"/>
          <ac:picMkLst>
            <pc:docMk/>
            <pc:sldMk cId="0" sldId="256"/>
            <ac:picMk id="147" creationId="{00000000-0000-0000-0000-000000000000}"/>
          </ac:picMkLst>
        </pc:picChg>
      </pc:sldChg>
      <pc:sldChg chg="addSp modSp mod modNotesTx">
        <pc:chgData name="Resetarits, Jake S. (DESE)" userId="37741e96-5ecb-4258-9857-666183bdd9bd" providerId="ADAL" clId="{9BEEF83E-D5BE-42AD-BDEA-262226A7509A}" dt="2024-05-08T14:21:16.976" v="2355" actId="20577"/>
        <pc:sldMkLst>
          <pc:docMk/>
          <pc:sldMk cId="0" sldId="257"/>
        </pc:sldMkLst>
        <pc:spChg chg="add mod">
          <ac:chgData name="Resetarits, Jake S. (DESE)" userId="37741e96-5ecb-4258-9857-666183bdd9bd" providerId="ADAL" clId="{9BEEF83E-D5BE-42AD-BDEA-262226A7509A}" dt="2024-05-07T19:19:34.414" v="1669" actId="14100"/>
          <ac:spMkLst>
            <pc:docMk/>
            <pc:sldMk cId="0" sldId="257"/>
            <ac:spMk id="2" creationId="{BD609202-1301-B25F-FF70-72C5A3A69E00}"/>
          </ac:spMkLst>
        </pc:spChg>
        <pc:spChg chg="mod">
          <ac:chgData name="Resetarits, Jake S. (DESE)" userId="37741e96-5ecb-4258-9857-666183bdd9bd" providerId="ADAL" clId="{9BEEF83E-D5BE-42AD-BDEA-262226A7509A}" dt="2024-05-07T19:13:45.868" v="276" actId="962"/>
          <ac:spMkLst>
            <pc:docMk/>
            <pc:sldMk cId="0" sldId="257"/>
            <ac:spMk id="153" creationId="{00000000-0000-0000-0000-000000000000}"/>
          </ac:spMkLst>
        </pc:spChg>
        <pc:picChg chg="mod">
          <ac:chgData name="Resetarits, Jake S. (DESE)" userId="37741e96-5ecb-4258-9857-666183bdd9bd" providerId="ADAL" clId="{9BEEF83E-D5BE-42AD-BDEA-262226A7509A}" dt="2024-05-07T19:13:53.922" v="310" actId="962"/>
          <ac:picMkLst>
            <pc:docMk/>
            <pc:sldMk cId="0" sldId="257"/>
            <ac:picMk id="155" creationId="{00000000-0000-0000-0000-000000000000}"/>
          </ac:picMkLst>
        </pc:picChg>
        <pc:picChg chg="mod">
          <ac:chgData name="Resetarits, Jake S. (DESE)" userId="37741e96-5ecb-4258-9857-666183bdd9bd" providerId="ADAL" clId="{9BEEF83E-D5BE-42AD-BDEA-262226A7509A}" dt="2024-05-07T19:14:03.238" v="352" actId="962"/>
          <ac:picMkLst>
            <pc:docMk/>
            <pc:sldMk cId="0" sldId="257"/>
            <ac:picMk id="156" creationId="{00000000-0000-0000-0000-000000000000}"/>
          </ac:picMkLst>
        </pc:picChg>
      </pc:sldChg>
      <pc:sldChg chg="modSp mod modNotesTx">
        <pc:chgData name="Resetarits, Jake S. (DESE)" userId="37741e96-5ecb-4258-9857-666183bdd9bd" providerId="ADAL" clId="{9BEEF83E-D5BE-42AD-BDEA-262226A7509A}" dt="2024-05-08T14:21:20.350" v="2356" actId="20577"/>
        <pc:sldMkLst>
          <pc:docMk/>
          <pc:sldMk cId="0" sldId="258"/>
        </pc:sldMkLst>
        <pc:picChg chg="mod">
          <ac:chgData name="Resetarits, Jake S. (DESE)" userId="37741e96-5ecb-4258-9857-666183bdd9bd" providerId="ADAL" clId="{9BEEF83E-D5BE-42AD-BDEA-262226A7509A}" dt="2024-05-07T19:14:14.260" v="398" actId="962"/>
          <ac:picMkLst>
            <pc:docMk/>
            <pc:sldMk cId="0" sldId="258"/>
            <ac:picMk id="161" creationId="{00000000-0000-0000-0000-000000000000}"/>
          </ac:picMkLst>
        </pc:picChg>
      </pc:sldChg>
      <pc:sldChg chg="addSp modSp mod modNotesTx">
        <pc:chgData name="Resetarits, Jake S. (DESE)" userId="37741e96-5ecb-4258-9857-666183bdd9bd" providerId="ADAL" clId="{9BEEF83E-D5BE-42AD-BDEA-262226A7509A}" dt="2024-05-08T14:21:25.426" v="2357" actId="20577"/>
        <pc:sldMkLst>
          <pc:docMk/>
          <pc:sldMk cId="0" sldId="259"/>
        </pc:sldMkLst>
        <pc:spChg chg="add mod">
          <ac:chgData name="Resetarits, Jake S. (DESE)" userId="37741e96-5ecb-4258-9857-666183bdd9bd" providerId="ADAL" clId="{9BEEF83E-D5BE-42AD-BDEA-262226A7509A}" dt="2024-05-07T19:19:45.548" v="1671"/>
          <ac:spMkLst>
            <pc:docMk/>
            <pc:sldMk cId="0" sldId="259"/>
            <ac:spMk id="2" creationId="{0F4FAB60-F4F0-9274-E606-402258166E4C}"/>
          </ac:spMkLst>
        </pc:spChg>
        <pc:spChg chg="mod">
          <ac:chgData name="Resetarits, Jake S. (DESE)" userId="37741e96-5ecb-4258-9857-666183bdd9bd" providerId="ADAL" clId="{9BEEF83E-D5BE-42AD-BDEA-262226A7509A}" dt="2024-05-07T19:19:50.209" v="1672" actId="20577"/>
          <ac:spMkLst>
            <pc:docMk/>
            <pc:sldMk cId="0" sldId="259"/>
            <ac:spMk id="168" creationId="{00000000-0000-0000-0000-000000000000}"/>
          </ac:spMkLst>
        </pc:spChg>
        <pc:spChg chg="mod">
          <ac:chgData name="Resetarits, Jake S. (DESE)" userId="37741e96-5ecb-4258-9857-666183bdd9bd" providerId="ADAL" clId="{9BEEF83E-D5BE-42AD-BDEA-262226A7509A}" dt="2024-05-07T19:14:29.813" v="455" actId="962"/>
          <ac:spMkLst>
            <pc:docMk/>
            <pc:sldMk cId="0" sldId="259"/>
            <ac:spMk id="171" creationId="{00000000-0000-0000-0000-000000000000}"/>
          </ac:spMkLst>
        </pc:spChg>
        <pc:spChg chg="mod">
          <ac:chgData name="Resetarits, Jake S. (DESE)" userId="37741e96-5ecb-4258-9857-666183bdd9bd" providerId="ADAL" clId="{9BEEF83E-D5BE-42AD-BDEA-262226A7509A}" dt="2024-05-07T19:14:32.843" v="456" actId="962"/>
          <ac:spMkLst>
            <pc:docMk/>
            <pc:sldMk cId="0" sldId="259"/>
            <ac:spMk id="172" creationId="{00000000-0000-0000-0000-000000000000}"/>
          </ac:spMkLst>
        </pc:spChg>
        <pc:spChg chg="mod">
          <ac:chgData name="Resetarits, Jake S. (DESE)" userId="37741e96-5ecb-4258-9857-666183bdd9bd" providerId="ADAL" clId="{9BEEF83E-D5BE-42AD-BDEA-262226A7509A}" dt="2024-05-07T19:14:35.955" v="457" actId="962"/>
          <ac:spMkLst>
            <pc:docMk/>
            <pc:sldMk cId="0" sldId="259"/>
            <ac:spMk id="173" creationId="{00000000-0000-0000-0000-000000000000}"/>
          </ac:spMkLst>
        </pc:spChg>
        <pc:spChg chg="mod">
          <ac:chgData name="Resetarits, Jake S. (DESE)" userId="37741e96-5ecb-4258-9857-666183bdd9bd" providerId="ADAL" clId="{9BEEF83E-D5BE-42AD-BDEA-262226A7509A}" dt="2024-05-07T19:14:37.957" v="458" actId="962"/>
          <ac:spMkLst>
            <pc:docMk/>
            <pc:sldMk cId="0" sldId="259"/>
            <ac:spMk id="174" creationId="{00000000-0000-0000-0000-000000000000}"/>
          </ac:spMkLst>
        </pc:spChg>
        <pc:picChg chg="mod">
          <ac:chgData name="Resetarits, Jake S. (DESE)" userId="37741e96-5ecb-4258-9857-666183bdd9bd" providerId="ADAL" clId="{9BEEF83E-D5BE-42AD-BDEA-262226A7509A}" dt="2024-05-07T19:14:24.419" v="454" actId="962"/>
          <ac:picMkLst>
            <pc:docMk/>
            <pc:sldMk cId="0" sldId="259"/>
            <ac:picMk id="170" creationId="{00000000-0000-0000-0000-000000000000}"/>
          </ac:picMkLst>
        </pc:picChg>
      </pc:sldChg>
      <pc:sldChg chg="addSp modSp mod">
        <pc:chgData name="Resetarits, Jake S. (DESE)" userId="37741e96-5ecb-4258-9857-666183bdd9bd" providerId="ADAL" clId="{9BEEF83E-D5BE-42AD-BDEA-262226A7509A}" dt="2024-05-07T19:25:35.184" v="1866" actId="207"/>
        <pc:sldMkLst>
          <pc:docMk/>
          <pc:sldMk cId="0" sldId="260"/>
        </pc:sldMkLst>
        <pc:spChg chg="add mod">
          <ac:chgData name="Resetarits, Jake S. (DESE)" userId="37741e96-5ecb-4258-9857-666183bdd9bd" providerId="ADAL" clId="{9BEEF83E-D5BE-42AD-BDEA-262226A7509A}" dt="2024-05-07T19:20:15.386" v="1696" actId="255"/>
          <ac:spMkLst>
            <pc:docMk/>
            <pc:sldMk cId="0" sldId="260"/>
            <ac:spMk id="2" creationId="{4F1941DE-7E7C-F1B1-92BB-7F347176AF7C}"/>
          </ac:spMkLst>
        </pc:spChg>
        <pc:spChg chg="mod">
          <ac:chgData name="Resetarits, Jake S. (DESE)" userId="37741e96-5ecb-4258-9857-666183bdd9bd" providerId="ADAL" clId="{9BEEF83E-D5BE-42AD-BDEA-262226A7509A}" dt="2024-05-07T19:14:40.901" v="459" actId="962"/>
          <ac:spMkLst>
            <pc:docMk/>
            <pc:sldMk cId="0" sldId="260"/>
            <ac:spMk id="179" creationId="{00000000-0000-0000-0000-000000000000}"/>
          </ac:spMkLst>
        </pc:spChg>
        <pc:spChg chg="mod">
          <ac:chgData name="Resetarits, Jake S. (DESE)" userId="37741e96-5ecb-4258-9857-666183bdd9bd" providerId="ADAL" clId="{9BEEF83E-D5BE-42AD-BDEA-262226A7509A}" dt="2024-05-07T19:14:43.521" v="460" actId="962"/>
          <ac:spMkLst>
            <pc:docMk/>
            <pc:sldMk cId="0" sldId="260"/>
            <ac:spMk id="180" creationId="{00000000-0000-0000-0000-000000000000}"/>
          </ac:spMkLst>
        </pc:spChg>
        <pc:spChg chg="mod">
          <ac:chgData name="Resetarits, Jake S. (DESE)" userId="37741e96-5ecb-4258-9857-666183bdd9bd" providerId="ADAL" clId="{9BEEF83E-D5BE-42AD-BDEA-262226A7509A}" dt="2024-05-07T19:14:46.969" v="461" actId="962"/>
          <ac:spMkLst>
            <pc:docMk/>
            <pc:sldMk cId="0" sldId="260"/>
            <ac:spMk id="181" creationId="{00000000-0000-0000-0000-000000000000}"/>
          </ac:spMkLst>
        </pc:spChg>
        <pc:spChg chg="mod">
          <ac:chgData name="Resetarits, Jake S. (DESE)" userId="37741e96-5ecb-4258-9857-666183bdd9bd" providerId="ADAL" clId="{9BEEF83E-D5BE-42AD-BDEA-262226A7509A}" dt="2024-05-07T19:14:50.701" v="462" actId="962"/>
          <ac:spMkLst>
            <pc:docMk/>
            <pc:sldMk cId="0" sldId="260"/>
            <ac:spMk id="182" creationId="{00000000-0000-0000-0000-000000000000}"/>
          </ac:spMkLst>
        </pc:spChg>
        <pc:spChg chg="mod">
          <ac:chgData name="Resetarits, Jake S. (DESE)" userId="37741e96-5ecb-4258-9857-666183bdd9bd" providerId="ADAL" clId="{9BEEF83E-D5BE-42AD-BDEA-262226A7509A}" dt="2024-05-07T19:15:25.001" v="556" actId="962"/>
          <ac:spMkLst>
            <pc:docMk/>
            <pc:sldMk cId="0" sldId="260"/>
            <ac:spMk id="196" creationId="{00000000-0000-0000-0000-000000000000}"/>
          </ac:spMkLst>
        </pc:spChg>
        <pc:spChg chg="mod">
          <ac:chgData name="Resetarits, Jake S. (DESE)" userId="37741e96-5ecb-4258-9857-666183bdd9bd" providerId="ADAL" clId="{9BEEF83E-D5BE-42AD-BDEA-262226A7509A}" dt="2024-05-07T19:25:35.184" v="1866" actId="207"/>
          <ac:spMkLst>
            <pc:docMk/>
            <pc:sldMk cId="0" sldId="260"/>
            <ac:spMk id="201" creationId="{00000000-0000-0000-0000-000000000000}"/>
          </ac:spMkLst>
        </pc:spChg>
        <pc:grpChg chg="mod">
          <ac:chgData name="Resetarits, Jake S. (DESE)" userId="37741e96-5ecb-4258-9857-666183bdd9bd" providerId="ADAL" clId="{9BEEF83E-D5BE-42AD-BDEA-262226A7509A}" dt="2024-05-07T19:15:00.242" v="478" actId="962"/>
          <ac:grpSpMkLst>
            <pc:docMk/>
            <pc:sldMk cId="0" sldId="260"/>
            <ac:grpSpMk id="183" creationId="{00000000-0000-0000-0000-000000000000}"/>
          </ac:grpSpMkLst>
        </pc:grpChg>
        <pc:grpChg chg="mod">
          <ac:chgData name="Resetarits, Jake S. (DESE)" userId="37741e96-5ecb-4258-9857-666183bdd9bd" providerId="ADAL" clId="{9BEEF83E-D5BE-42AD-BDEA-262226A7509A}" dt="2024-05-07T19:15:05.110" v="492" actId="962"/>
          <ac:grpSpMkLst>
            <pc:docMk/>
            <pc:sldMk cId="0" sldId="260"/>
            <ac:grpSpMk id="187" creationId="{00000000-0000-0000-0000-000000000000}"/>
          </ac:grpSpMkLst>
        </pc:grpChg>
        <pc:grpChg chg="mod">
          <ac:chgData name="Resetarits, Jake S. (DESE)" userId="37741e96-5ecb-4258-9857-666183bdd9bd" providerId="ADAL" clId="{9BEEF83E-D5BE-42AD-BDEA-262226A7509A}" dt="2024-05-07T19:15:11.110" v="518" actId="962"/>
          <ac:grpSpMkLst>
            <pc:docMk/>
            <pc:sldMk cId="0" sldId="260"/>
            <ac:grpSpMk id="190" creationId="{00000000-0000-0000-0000-000000000000}"/>
          </ac:grpSpMkLst>
        </pc:grpChg>
        <pc:grpChg chg="mod">
          <ac:chgData name="Resetarits, Jake S. (DESE)" userId="37741e96-5ecb-4258-9857-666183bdd9bd" providerId="ADAL" clId="{9BEEF83E-D5BE-42AD-BDEA-262226A7509A}" dt="2024-05-07T19:15:17.239" v="536" actId="962"/>
          <ac:grpSpMkLst>
            <pc:docMk/>
            <pc:sldMk cId="0" sldId="260"/>
            <ac:grpSpMk id="193" creationId="{00000000-0000-0000-0000-000000000000}"/>
          </ac:grpSpMkLst>
        </pc:grpChg>
        <pc:grpChg chg="mod">
          <ac:chgData name="Resetarits, Jake S. (DESE)" userId="37741e96-5ecb-4258-9857-666183bdd9bd" providerId="ADAL" clId="{9BEEF83E-D5BE-42AD-BDEA-262226A7509A}" dt="2024-05-07T19:15:31.468" v="574" actId="962"/>
          <ac:grpSpMkLst>
            <pc:docMk/>
            <pc:sldMk cId="0" sldId="260"/>
            <ac:grpSpMk id="198" creationId="{00000000-0000-0000-0000-000000000000}"/>
          </ac:grpSpMkLst>
        </pc:grpChg>
      </pc:sldChg>
      <pc:sldChg chg="addSp modSp mod modNotesTx">
        <pc:chgData name="Resetarits, Jake S. (DESE)" userId="37741e96-5ecb-4258-9857-666183bdd9bd" providerId="ADAL" clId="{9BEEF83E-D5BE-42AD-BDEA-262226A7509A}" dt="2024-05-08T14:21:31.251" v="2358" actId="20577"/>
        <pc:sldMkLst>
          <pc:docMk/>
          <pc:sldMk cId="0" sldId="261"/>
        </pc:sldMkLst>
        <pc:spChg chg="add mod">
          <ac:chgData name="Resetarits, Jake S. (DESE)" userId="37741e96-5ecb-4258-9857-666183bdd9bd" providerId="ADAL" clId="{9BEEF83E-D5BE-42AD-BDEA-262226A7509A}" dt="2024-05-07T19:21:03.784" v="1738" actId="27636"/>
          <ac:spMkLst>
            <pc:docMk/>
            <pc:sldMk cId="0" sldId="261"/>
            <ac:spMk id="2" creationId="{E1CA9D3F-0C72-231B-F372-35FDBD18722F}"/>
          </ac:spMkLst>
        </pc:spChg>
        <pc:spChg chg="mod">
          <ac:chgData name="Resetarits, Jake S. (DESE)" userId="37741e96-5ecb-4258-9857-666183bdd9bd" providerId="ADAL" clId="{9BEEF83E-D5BE-42AD-BDEA-262226A7509A}" dt="2024-05-07T19:15:44.395" v="616" actId="962"/>
          <ac:spMkLst>
            <pc:docMk/>
            <pc:sldMk cId="0" sldId="261"/>
            <ac:spMk id="207" creationId="{00000000-0000-0000-0000-000000000000}"/>
          </ac:spMkLst>
        </pc:spChg>
        <pc:spChg chg="mod">
          <ac:chgData name="Resetarits, Jake S. (DESE)" userId="37741e96-5ecb-4258-9857-666183bdd9bd" providerId="ADAL" clId="{9BEEF83E-D5BE-42AD-BDEA-262226A7509A}" dt="2024-05-07T19:15:59.868" v="668" actId="962"/>
          <ac:spMkLst>
            <pc:docMk/>
            <pc:sldMk cId="0" sldId="261"/>
            <ac:spMk id="208" creationId="{00000000-0000-0000-0000-000000000000}"/>
          </ac:spMkLst>
        </pc:spChg>
        <pc:spChg chg="mod">
          <ac:chgData name="Resetarits, Jake S. (DESE)" userId="37741e96-5ecb-4258-9857-666183bdd9bd" providerId="ADAL" clId="{9BEEF83E-D5BE-42AD-BDEA-262226A7509A}" dt="2024-05-07T19:16:10.818" v="714" actId="962"/>
          <ac:spMkLst>
            <pc:docMk/>
            <pc:sldMk cId="0" sldId="261"/>
            <ac:spMk id="209" creationId="{00000000-0000-0000-0000-000000000000}"/>
          </ac:spMkLst>
        </pc:spChg>
        <pc:spChg chg="mod">
          <ac:chgData name="Resetarits, Jake S. (DESE)" userId="37741e96-5ecb-4258-9857-666183bdd9bd" providerId="ADAL" clId="{9BEEF83E-D5BE-42AD-BDEA-262226A7509A}" dt="2024-05-07T19:16:17.989" v="756" actId="962"/>
          <ac:spMkLst>
            <pc:docMk/>
            <pc:sldMk cId="0" sldId="261"/>
            <ac:spMk id="210" creationId="{00000000-0000-0000-0000-000000000000}"/>
          </ac:spMkLst>
        </pc:spChg>
        <pc:spChg chg="mod">
          <ac:chgData name="Resetarits, Jake S. (DESE)" userId="37741e96-5ecb-4258-9857-666183bdd9bd" providerId="ADAL" clId="{9BEEF83E-D5BE-42AD-BDEA-262226A7509A}" dt="2024-05-07T19:16:44.013" v="916" actId="962"/>
          <ac:spMkLst>
            <pc:docMk/>
            <pc:sldMk cId="0" sldId="261"/>
            <ac:spMk id="224" creationId="{00000000-0000-0000-0000-000000000000}"/>
          </ac:spMkLst>
        </pc:spChg>
        <pc:spChg chg="mod">
          <ac:chgData name="Resetarits, Jake S. (DESE)" userId="37741e96-5ecb-4258-9857-666183bdd9bd" providerId="ADAL" clId="{9BEEF83E-D5BE-42AD-BDEA-262226A7509A}" dt="2024-05-07T19:16:50.170" v="918" actId="962"/>
          <ac:spMkLst>
            <pc:docMk/>
            <pc:sldMk cId="0" sldId="261"/>
            <ac:spMk id="225" creationId="{00000000-0000-0000-0000-000000000000}"/>
          </ac:spMkLst>
        </pc:spChg>
        <pc:spChg chg="mod">
          <ac:chgData name="Resetarits, Jake S. (DESE)" userId="37741e96-5ecb-4258-9857-666183bdd9bd" providerId="ADAL" clId="{9BEEF83E-D5BE-42AD-BDEA-262226A7509A}" dt="2024-05-07T19:16:55.347" v="920" actId="962"/>
          <ac:spMkLst>
            <pc:docMk/>
            <pc:sldMk cId="0" sldId="261"/>
            <ac:spMk id="226" creationId="{00000000-0000-0000-0000-000000000000}"/>
          </ac:spMkLst>
        </pc:spChg>
        <pc:spChg chg="mod">
          <ac:chgData name="Resetarits, Jake S. (DESE)" userId="37741e96-5ecb-4258-9857-666183bdd9bd" providerId="ADAL" clId="{9BEEF83E-D5BE-42AD-BDEA-262226A7509A}" dt="2024-05-07T19:16:59.476" v="922" actId="962"/>
          <ac:spMkLst>
            <pc:docMk/>
            <pc:sldMk cId="0" sldId="261"/>
            <ac:spMk id="227" creationId="{00000000-0000-0000-0000-000000000000}"/>
          </ac:spMkLst>
        </pc:spChg>
        <pc:picChg chg="mod">
          <ac:chgData name="Resetarits, Jake S. (DESE)" userId="37741e96-5ecb-4258-9857-666183bdd9bd" providerId="ADAL" clId="{9BEEF83E-D5BE-42AD-BDEA-262226A7509A}" dt="2024-05-07T19:16:35.912" v="878" actId="962"/>
          <ac:picMkLst>
            <pc:docMk/>
            <pc:sldMk cId="0" sldId="261"/>
            <ac:picMk id="217" creationId="{00000000-0000-0000-0000-000000000000}"/>
          </ac:picMkLst>
        </pc:picChg>
      </pc:sldChg>
      <pc:sldChg chg="modSp mod">
        <pc:chgData name="Resetarits, Jake S. (DESE)" userId="37741e96-5ecb-4258-9857-666183bdd9bd" providerId="ADAL" clId="{9BEEF83E-D5BE-42AD-BDEA-262226A7509A}" dt="2024-05-07T19:17:32.807" v="1122" actId="962"/>
        <pc:sldMkLst>
          <pc:docMk/>
          <pc:sldMk cId="0" sldId="262"/>
        </pc:sldMkLst>
        <pc:picChg chg="mod">
          <ac:chgData name="Resetarits, Jake S. (DESE)" userId="37741e96-5ecb-4258-9857-666183bdd9bd" providerId="ADAL" clId="{9BEEF83E-D5BE-42AD-BDEA-262226A7509A}" dt="2024-05-07T19:17:09.830" v="998" actId="962"/>
          <ac:picMkLst>
            <pc:docMk/>
            <pc:sldMk cId="0" sldId="262"/>
            <ac:picMk id="233" creationId="{00000000-0000-0000-0000-000000000000}"/>
          </ac:picMkLst>
        </pc:picChg>
        <pc:picChg chg="mod">
          <ac:chgData name="Resetarits, Jake S. (DESE)" userId="37741e96-5ecb-4258-9857-666183bdd9bd" providerId="ADAL" clId="{9BEEF83E-D5BE-42AD-BDEA-262226A7509A}" dt="2024-05-07T19:17:32.807" v="1122" actId="962"/>
          <ac:picMkLst>
            <pc:docMk/>
            <pc:sldMk cId="0" sldId="262"/>
            <ac:picMk id="236" creationId="{00000000-0000-0000-0000-000000000000}"/>
          </ac:picMkLst>
        </pc:picChg>
      </pc:sldChg>
      <pc:sldChg chg="addSp modSp mod modNotesTx">
        <pc:chgData name="Resetarits, Jake S. (DESE)" userId="37741e96-5ecb-4258-9857-666183bdd9bd" providerId="ADAL" clId="{9BEEF83E-D5BE-42AD-BDEA-262226A7509A}" dt="2024-05-08T14:21:37.865" v="2359" actId="20577"/>
        <pc:sldMkLst>
          <pc:docMk/>
          <pc:sldMk cId="0" sldId="263"/>
        </pc:sldMkLst>
        <pc:spChg chg="add mod">
          <ac:chgData name="Resetarits, Jake S. (DESE)" userId="37741e96-5ecb-4258-9857-666183bdd9bd" providerId="ADAL" clId="{9BEEF83E-D5BE-42AD-BDEA-262226A7509A}" dt="2024-05-07T19:21:55.033" v="1774" actId="207"/>
          <ac:spMkLst>
            <pc:docMk/>
            <pc:sldMk cId="0" sldId="263"/>
            <ac:spMk id="2" creationId="{657157ED-B8B5-B801-78E8-1C3452349336}"/>
          </ac:spMkLst>
        </pc:spChg>
        <pc:spChg chg="mod">
          <ac:chgData name="Resetarits, Jake S. (DESE)" userId="37741e96-5ecb-4258-9857-666183bdd9bd" providerId="ADAL" clId="{9BEEF83E-D5BE-42AD-BDEA-262226A7509A}" dt="2024-05-07T19:17:41.485" v="1160" actId="962"/>
          <ac:spMkLst>
            <pc:docMk/>
            <pc:sldMk cId="0" sldId="263"/>
            <ac:spMk id="241" creationId="{00000000-0000-0000-0000-000000000000}"/>
          </ac:spMkLst>
        </pc:spChg>
        <pc:picChg chg="mod">
          <ac:chgData name="Resetarits, Jake S. (DESE)" userId="37741e96-5ecb-4258-9857-666183bdd9bd" providerId="ADAL" clId="{9BEEF83E-D5BE-42AD-BDEA-262226A7509A}" dt="2024-05-07T19:17:47.661" v="1184" actId="962"/>
          <ac:picMkLst>
            <pc:docMk/>
            <pc:sldMk cId="0" sldId="263"/>
            <ac:picMk id="243" creationId="{00000000-0000-0000-0000-000000000000}"/>
          </ac:picMkLst>
        </pc:picChg>
      </pc:sldChg>
      <pc:sldChg chg="addSp modSp mod">
        <pc:chgData name="Resetarits, Jake S. (DESE)" userId="37741e96-5ecb-4258-9857-666183bdd9bd" providerId="ADAL" clId="{9BEEF83E-D5BE-42AD-BDEA-262226A7509A}" dt="2024-05-07T19:22:26.457" v="1799" actId="207"/>
        <pc:sldMkLst>
          <pc:docMk/>
          <pc:sldMk cId="0" sldId="264"/>
        </pc:sldMkLst>
        <pc:spChg chg="add mod">
          <ac:chgData name="Resetarits, Jake S. (DESE)" userId="37741e96-5ecb-4258-9857-666183bdd9bd" providerId="ADAL" clId="{9BEEF83E-D5BE-42AD-BDEA-262226A7509A}" dt="2024-05-07T19:22:26.457" v="1799" actId="207"/>
          <ac:spMkLst>
            <pc:docMk/>
            <pc:sldMk cId="0" sldId="264"/>
            <ac:spMk id="2" creationId="{FF3D56D4-7360-E55E-8B61-0CFDF1C0EC1D}"/>
          </ac:spMkLst>
        </pc:spChg>
        <pc:spChg chg="mod">
          <ac:chgData name="Resetarits, Jake S. (DESE)" userId="37741e96-5ecb-4258-9857-666183bdd9bd" providerId="ADAL" clId="{9BEEF83E-D5BE-42AD-BDEA-262226A7509A}" dt="2024-05-07T19:17:57.254" v="1234" actId="962"/>
          <ac:spMkLst>
            <pc:docMk/>
            <pc:sldMk cId="0" sldId="264"/>
            <ac:spMk id="248" creationId="{00000000-0000-0000-0000-000000000000}"/>
          </ac:spMkLst>
        </pc:spChg>
        <pc:spChg chg="mod">
          <ac:chgData name="Resetarits, Jake S. (DESE)" userId="37741e96-5ecb-4258-9857-666183bdd9bd" providerId="ADAL" clId="{9BEEF83E-D5BE-42AD-BDEA-262226A7509A}" dt="2024-05-07T19:12:12.175" v="12" actId="27636"/>
          <ac:spMkLst>
            <pc:docMk/>
            <pc:sldMk cId="0" sldId="264"/>
            <ac:spMk id="249" creationId="{00000000-0000-0000-0000-000000000000}"/>
          </ac:spMkLst>
        </pc:spChg>
        <pc:picChg chg="mod">
          <ac:chgData name="Resetarits, Jake S. (DESE)" userId="37741e96-5ecb-4258-9857-666183bdd9bd" providerId="ADAL" clId="{9BEEF83E-D5BE-42AD-BDEA-262226A7509A}" dt="2024-05-07T19:18:05.266" v="1284" actId="962"/>
          <ac:picMkLst>
            <pc:docMk/>
            <pc:sldMk cId="0" sldId="264"/>
            <ac:picMk id="250" creationId="{00000000-0000-0000-0000-000000000000}"/>
          </ac:picMkLst>
        </pc:picChg>
      </pc:sldChg>
      <pc:sldChg chg="addSp modSp mod">
        <pc:chgData name="Resetarits, Jake S. (DESE)" userId="37741e96-5ecb-4258-9857-666183bdd9bd" providerId="ADAL" clId="{9BEEF83E-D5BE-42AD-BDEA-262226A7509A}" dt="2024-05-07T19:23:06.504" v="1814" actId="1076"/>
        <pc:sldMkLst>
          <pc:docMk/>
          <pc:sldMk cId="0" sldId="265"/>
        </pc:sldMkLst>
        <pc:spChg chg="add mod">
          <ac:chgData name="Resetarits, Jake S. (DESE)" userId="37741e96-5ecb-4258-9857-666183bdd9bd" providerId="ADAL" clId="{9BEEF83E-D5BE-42AD-BDEA-262226A7509A}" dt="2024-05-07T19:23:06.504" v="1814" actId="1076"/>
          <ac:spMkLst>
            <pc:docMk/>
            <pc:sldMk cId="0" sldId="265"/>
            <ac:spMk id="2" creationId="{0F44733B-FB79-97FC-88E7-2B3EA5DF47BE}"/>
          </ac:spMkLst>
        </pc:spChg>
        <pc:spChg chg="mod">
          <ac:chgData name="Resetarits, Jake S. (DESE)" userId="37741e96-5ecb-4258-9857-666183bdd9bd" providerId="ADAL" clId="{9BEEF83E-D5BE-42AD-BDEA-262226A7509A}" dt="2024-05-07T19:18:13.358" v="1326" actId="962"/>
          <ac:spMkLst>
            <pc:docMk/>
            <pc:sldMk cId="0" sldId="265"/>
            <ac:spMk id="255" creationId="{00000000-0000-0000-0000-000000000000}"/>
          </ac:spMkLst>
        </pc:spChg>
        <pc:picChg chg="mod">
          <ac:chgData name="Resetarits, Jake S. (DESE)" userId="37741e96-5ecb-4258-9857-666183bdd9bd" providerId="ADAL" clId="{9BEEF83E-D5BE-42AD-BDEA-262226A7509A}" dt="2024-05-07T19:18:20.004" v="1368" actId="962"/>
          <ac:picMkLst>
            <pc:docMk/>
            <pc:sldMk cId="0" sldId="265"/>
            <ac:picMk id="257" creationId="{00000000-0000-0000-0000-000000000000}"/>
          </ac:picMkLst>
        </pc:picChg>
      </pc:sldChg>
      <pc:sldChg chg="modSp mod">
        <pc:chgData name="Resetarits, Jake S. (DESE)" userId="37741e96-5ecb-4258-9857-666183bdd9bd" providerId="ADAL" clId="{9BEEF83E-D5BE-42AD-BDEA-262226A7509A}" dt="2024-05-07T19:18:33.097" v="1460" actId="962"/>
        <pc:sldMkLst>
          <pc:docMk/>
          <pc:sldMk cId="0" sldId="266"/>
        </pc:sldMkLst>
        <pc:picChg chg="mod">
          <ac:chgData name="Resetarits, Jake S. (DESE)" userId="37741e96-5ecb-4258-9857-666183bdd9bd" providerId="ADAL" clId="{9BEEF83E-D5BE-42AD-BDEA-262226A7509A}" dt="2024-05-07T19:18:33.097" v="1460" actId="962"/>
          <ac:picMkLst>
            <pc:docMk/>
            <pc:sldMk cId="0" sldId="266"/>
            <ac:picMk id="262" creationId="{00000000-0000-0000-0000-000000000000}"/>
          </ac:picMkLst>
        </pc:picChg>
      </pc:sldChg>
      <pc:sldChg chg="modSp mod">
        <pc:chgData name="Resetarits, Jake S. (DESE)" userId="37741e96-5ecb-4258-9857-666183bdd9bd" providerId="ADAL" clId="{9BEEF83E-D5BE-42AD-BDEA-262226A7509A}" dt="2024-05-07T19:18:42.515" v="1548" actId="962"/>
        <pc:sldMkLst>
          <pc:docMk/>
          <pc:sldMk cId="0" sldId="267"/>
        </pc:sldMkLst>
        <pc:picChg chg="mod">
          <ac:chgData name="Resetarits, Jake S. (DESE)" userId="37741e96-5ecb-4258-9857-666183bdd9bd" providerId="ADAL" clId="{9BEEF83E-D5BE-42AD-BDEA-262226A7509A}" dt="2024-05-07T19:18:42.515" v="1548" actId="962"/>
          <ac:picMkLst>
            <pc:docMk/>
            <pc:sldMk cId="0" sldId="267"/>
            <ac:picMk id="269" creationId="{00000000-0000-0000-0000-000000000000}"/>
          </ac:picMkLst>
        </pc:picChg>
      </pc:sldChg>
      <pc:sldChg chg="modSp mod">
        <pc:chgData name="Resetarits, Jake S. (DESE)" userId="37741e96-5ecb-4258-9857-666183bdd9bd" providerId="ADAL" clId="{9BEEF83E-D5BE-42AD-BDEA-262226A7509A}" dt="2024-05-07T19:19:00.297" v="1618" actId="962"/>
        <pc:sldMkLst>
          <pc:docMk/>
          <pc:sldMk cId="0" sldId="268"/>
        </pc:sldMkLst>
        <pc:picChg chg="mod">
          <ac:chgData name="Resetarits, Jake S. (DESE)" userId="37741e96-5ecb-4258-9857-666183bdd9bd" providerId="ADAL" clId="{9BEEF83E-D5BE-42AD-BDEA-262226A7509A}" dt="2024-05-07T19:18:50.016" v="1586" actId="962"/>
          <ac:picMkLst>
            <pc:docMk/>
            <pc:sldMk cId="0" sldId="268"/>
            <ac:picMk id="276" creationId="{00000000-0000-0000-0000-000000000000}"/>
          </ac:picMkLst>
        </pc:picChg>
        <pc:picChg chg="mod">
          <ac:chgData name="Resetarits, Jake S. (DESE)" userId="37741e96-5ecb-4258-9857-666183bdd9bd" providerId="ADAL" clId="{9BEEF83E-D5BE-42AD-BDEA-262226A7509A}" dt="2024-05-07T19:18:55.413" v="1602" actId="962"/>
          <ac:picMkLst>
            <pc:docMk/>
            <pc:sldMk cId="0" sldId="268"/>
            <ac:picMk id="278" creationId="{00000000-0000-0000-0000-000000000000}"/>
          </ac:picMkLst>
        </pc:picChg>
        <pc:picChg chg="mod">
          <ac:chgData name="Resetarits, Jake S. (DESE)" userId="37741e96-5ecb-4258-9857-666183bdd9bd" providerId="ADAL" clId="{9BEEF83E-D5BE-42AD-BDEA-262226A7509A}" dt="2024-05-07T19:19:00.297" v="1618" actId="962"/>
          <ac:picMkLst>
            <pc:docMk/>
            <pc:sldMk cId="0" sldId="268"/>
            <ac:picMk id="279" creationId="{00000000-0000-0000-0000-000000000000}"/>
          </ac:picMkLst>
        </pc:picChg>
      </pc:sldChg>
      <pc:sldChg chg="modSp mod">
        <pc:chgData name="Resetarits, Jake S. (DESE)" userId="37741e96-5ecb-4258-9857-666183bdd9bd" providerId="ADAL" clId="{9BEEF83E-D5BE-42AD-BDEA-262226A7509A}" dt="2024-05-07T19:25:48.356" v="1868" actId="962"/>
        <pc:sldMkLst>
          <pc:docMk/>
          <pc:sldMk cId="3813954110" sldId="299"/>
        </pc:sldMkLst>
        <pc:spChg chg="mod">
          <ac:chgData name="Resetarits, Jake S. (DESE)" userId="37741e96-5ecb-4258-9857-666183bdd9bd" providerId="ADAL" clId="{9BEEF83E-D5BE-42AD-BDEA-262226A7509A}" dt="2024-05-07T19:12:11.924" v="0" actId="27636"/>
          <ac:spMkLst>
            <pc:docMk/>
            <pc:sldMk cId="3813954110" sldId="299"/>
            <ac:spMk id="4" creationId="{D0FCD781-0F38-BE75-A79C-DABE55E2F0FC}"/>
          </ac:spMkLst>
        </pc:spChg>
        <pc:picChg chg="mod">
          <ac:chgData name="Resetarits, Jake S. (DESE)" userId="37741e96-5ecb-4258-9857-666183bdd9bd" providerId="ADAL" clId="{9BEEF83E-D5BE-42AD-BDEA-262226A7509A}" dt="2024-05-07T19:25:48.356" v="1868" actId="962"/>
          <ac:picMkLst>
            <pc:docMk/>
            <pc:sldMk cId="3813954110" sldId="299"/>
            <ac:picMk id="8" creationId="{B234BAC1-19A5-C331-0CD5-A1318A02D40B}"/>
          </ac:picMkLst>
        </pc:picChg>
      </pc:sldChg>
      <pc:sldChg chg="modSp del mod">
        <pc:chgData name="Resetarits, Jake S. (DESE)" userId="37741e96-5ecb-4258-9857-666183bdd9bd" providerId="ADAL" clId="{9BEEF83E-D5BE-42AD-BDEA-262226A7509A}" dt="2024-05-07T19:34:00.801" v="2354" actId="47"/>
        <pc:sldMkLst>
          <pc:docMk/>
          <pc:sldMk cId="3579907392" sldId="300"/>
        </pc:sldMkLst>
        <pc:picChg chg="mod">
          <ac:chgData name="Resetarits, Jake S. (DESE)" userId="37741e96-5ecb-4258-9857-666183bdd9bd" providerId="ADAL" clId="{9BEEF83E-D5BE-42AD-BDEA-262226A7509A}" dt="2024-05-07T19:19:16.531" v="1658" actId="962"/>
          <ac:picMkLst>
            <pc:docMk/>
            <pc:sldMk cId="3579907392" sldId="300"/>
            <ac:picMk id="5" creationId="{9E862129-8E7A-4825-883A-D265EA6AF56C}"/>
          </ac:picMkLst>
        </pc:picChg>
        <pc:picChg chg="mod">
          <ac:chgData name="Resetarits, Jake S. (DESE)" userId="37741e96-5ecb-4258-9857-666183bdd9bd" providerId="ADAL" clId="{9BEEF83E-D5BE-42AD-BDEA-262226A7509A}" dt="2024-05-07T19:26:14.855" v="1934" actId="962"/>
          <ac:picMkLst>
            <pc:docMk/>
            <pc:sldMk cId="3579907392" sldId="300"/>
            <ac:picMk id="9" creationId="{F5B6A7B3-87AA-04F8-8F6A-A2BEEEFBD17C}"/>
          </ac:picMkLst>
        </pc:picChg>
      </pc:sldChg>
      <pc:sldChg chg="modSp mod">
        <pc:chgData name="Resetarits, Jake S. (DESE)" userId="37741e96-5ecb-4258-9857-666183bdd9bd" providerId="ADAL" clId="{9BEEF83E-D5BE-42AD-BDEA-262226A7509A}" dt="2024-05-07T19:26:47.469" v="2184" actId="962"/>
        <pc:sldMkLst>
          <pc:docMk/>
          <pc:sldMk cId="1153812763" sldId="301"/>
        </pc:sldMkLst>
        <pc:spChg chg="mod">
          <ac:chgData name="Resetarits, Jake S. (DESE)" userId="37741e96-5ecb-4258-9857-666183bdd9bd" providerId="ADAL" clId="{9BEEF83E-D5BE-42AD-BDEA-262226A7509A}" dt="2024-05-07T19:12:12.148" v="11" actId="27636"/>
          <ac:spMkLst>
            <pc:docMk/>
            <pc:sldMk cId="1153812763" sldId="301"/>
            <ac:spMk id="5" creationId="{0EF2FB41-00CF-ACC9-434F-72BAFCFACAF2}"/>
          </ac:spMkLst>
        </pc:spChg>
        <pc:spChg chg="mod">
          <ac:chgData name="Resetarits, Jake S. (DESE)" userId="37741e96-5ecb-4258-9857-666183bdd9bd" providerId="ADAL" clId="{9BEEF83E-D5BE-42AD-BDEA-262226A7509A}" dt="2024-05-07T19:12:12.147" v="10" actId="27636"/>
          <ac:spMkLst>
            <pc:docMk/>
            <pc:sldMk cId="1153812763" sldId="301"/>
            <ac:spMk id="8" creationId="{BF9B9F52-1D1B-C12E-B4CD-FE05CFE5D17A}"/>
          </ac:spMkLst>
        </pc:spChg>
        <pc:spChg chg="mod">
          <ac:chgData name="Resetarits, Jake S. (DESE)" userId="37741e96-5ecb-4258-9857-666183bdd9bd" providerId="ADAL" clId="{9BEEF83E-D5BE-42AD-BDEA-262226A7509A}" dt="2024-05-07T19:12:12.145" v="8" actId="27636"/>
          <ac:spMkLst>
            <pc:docMk/>
            <pc:sldMk cId="1153812763" sldId="301"/>
            <ac:spMk id="9" creationId="{6C4D62A7-4691-23C9-A9A0-E32D8B7496F0}"/>
          </ac:spMkLst>
        </pc:spChg>
        <pc:spChg chg="mod">
          <ac:chgData name="Resetarits, Jake S. (DESE)" userId="37741e96-5ecb-4258-9857-666183bdd9bd" providerId="ADAL" clId="{9BEEF83E-D5BE-42AD-BDEA-262226A7509A}" dt="2024-05-07T19:12:12.143" v="6" actId="27636"/>
          <ac:spMkLst>
            <pc:docMk/>
            <pc:sldMk cId="1153812763" sldId="301"/>
            <ac:spMk id="111" creationId="{E98D4F18-5E2F-031D-60BB-4B142E36E32B}"/>
          </ac:spMkLst>
        </pc:spChg>
        <pc:spChg chg="mod">
          <ac:chgData name="Resetarits, Jake S. (DESE)" userId="37741e96-5ecb-4258-9857-666183bdd9bd" providerId="ADAL" clId="{9BEEF83E-D5BE-42AD-BDEA-262226A7509A}" dt="2024-05-07T19:12:12.144" v="7" actId="27636"/>
          <ac:spMkLst>
            <pc:docMk/>
            <pc:sldMk cId="1153812763" sldId="301"/>
            <ac:spMk id="112" creationId="{43AE4C46-DDC1-E4A5-9BB9-D3B96E0DB1DD}"/>
          </ac:spMkLst>
        </pc:spChg>
        <pc:spChg chg="mod">
          <ac:chgData name="Resetarits, Jake S. (DESE)" userId="37741e96-5ecb-4258-9857-666183bdd9bd" providerId="ADAL" clId="{9BEEF83E-D5BE-42AD-BDEA-262226A7509A}" dt="2024-05-07T19:12:12.146" v="9" actId="27636"/>
          <ac:spMkLst>
            <pc:docMk/>
            <pc:sldMk cId="1153812763" sldId="301"/>
            <ac:spMk id="113" creationId="{8C559730-60A8-902B-3589-AA34371DB453}"/>
          </ac:spMkLst>
        </pc:spChg>
        <pc:picChg chg="mod">
          <ac:chgData name="Resetarits, Jake S. (DESE)" userId="37741e96-5ecb-4258-9857-666183bdd9bd" providerId="ADAL" clId="{9BEEF83E-D5BE-42AD-BDEA-262226A7509A}" dt="2024-05-07T19:26:47.469" v="2184" actId="962"/>
          <ac:picMkLst>
            <pc:docMk/>
            <pc:sldMk cId="1153812763" sldId="301"/>
            <ac:picMk id="10" creationId="{D399CEF3-1E29-B4A5-2A07-FC6E0098077D}"/>
          </ac:picMkLst>
        </pc:picChg>
      </pc:sldChg>
      <pc:sldChg chg="modSp mod">
        <pc:chgData name="Resetarits, Jake S. (DESE)" userId="37741e96-5ecb-4258-9857-666183bdd9bd" providerId="ADAL" clId="{9BEEF83E-D5BE-42AD-BDEA-262226A7509A}" dt="2024-05-07T19:12:12.105" v="2" actId="27636"/>
        <pc:sldMkLst>
          <pc:docMk/>
          <pc:sldMk cId="4186057962" sldId="303"/>
        </pc:sldMkLst>
        <pc:spChg chg="mod">
          <ac:chgData name="Resetarits, Jake S. (DESE)" userId="37741e96-5ecb-4258-9857-666183bdd9bd" providerId="ADAL" clId="{9BEEF83E-D5BE-42AD-BDEA-262226A7509A}" dt="2024-05-07T19:12:12.105" v="2" actId="27636"/>
          <ac:spMkLst>
            <pc:docMk/>
            <pc:sldMk cId="4186057962" sldId="303"/>
            <ac:spMk id="5" creationId="{CC67AB19-0F88-E2F2-C0C3-9C3A512C32C2}"/>
          </ac:spMkLst>
        </pc:spChg>
        <pc:spChg chg="mod">
          <ac:chgData name="Resetarits, Jake S. (DESE)" userId="37741e96-5ecb-4258-9857-666183bdd9bd" providerId="ADAL" clId="{9BEEF83E-D5BE-42AD-BDEA-262226A7509A}" dt="2024-05-07T19:12:12.101" v="1" actId="27636"/>
          <ac:spMkLst>
            <pc:docMk/>
            <pc:sldMk cId="4186057962" sldId="303"/>
            <ac:spMk id="35" creationId="{8FD383A2-F3E3-8249-A589-FEECEF2B43AA}"/>
          </ac:spMkLst>
        </pc:spChg>
      </pc:sldChg>
      <pc:sldChg chg="modSp del mod">
        <pc:chgData name="Resetarits, Jake S. (DESE)" userId="37741e96-5ecb-4258-9857-666183bdd9bd" providerId="ADAL" clId="{9BEEF83E-D5BE-42AD-BDEA-262226A7509A}" dt="2024-05-07T19:33:59.041" v="2353" actId="47"/>
        <pc:sldMkLst>
          <pc:docMk/>
          <pc:sldMk cId="1824192751" sldId="308"/>
        </pc:sldMkLst>
        <pc:picChg chg="mod">
          <ac:chgData name="Resetarits, Jake S. (DESE)" userId="37741e96-5ecb-4258-9857-666183bdd9bd" providerId="ADAL" clId="{9BEEF83E-D5BE-42AD-BDEA-262226A7509A}" dt="2024-05-07T19:19:09.544" v="1636" actId="962"/>
          <ac:picMkLst>
            <pc:docMk/>
            <pc:sldMk cId="1824192751" sldId="308"/>
            <ac:picMk id="4" creationId="{6BA4B5DA-52DA-41A8-B6FA-9AB8386623BB}"/>
          </ac:picMkLst>
        </pc:picChg>
        <pc:picChg chg="mod">
          <ac:chgData name="Resetarits, Jake S. (DESE)" userId="37741e96-5ecb-4258-9857-666183bdd9bd" providerId="ADAL" clId="{9BEEF83E-D5BE-42AD-BDEA-262226A7509A}" dt="2024-05-07T19:26:01.169" v="1870" actId="962"/>
          <ac:picMkLst>
            <pc:docMk/>
            <pc:sldMk cId="1824192751" sldId="308"/>
            <ac:picMk id="5" creationId="{0A51FD34-7F9F-BE2F-18E6-C5D87CADA882}"/>
          </ac:picMkLst>
        </pc:picChg>
      </pc:sldChg>
      <pc:sldChg chg="modSp mod">
        <pc:chgData name="Resetarits, Jake S. (DESE)" userId="37741e96-5ecb-4258-9857-666183bdd9bd" providerId="ADAL" clId="{9BEEF83E-D5BE-42AD-BDEA-262226A7509A}" dt="2024-05-07T19:12:12.128" v="5" actId="27636"/>
        <pc:sldMkLst>
          <pc:docMk/>
          <pc:sldMk cId="2081986758" sldId="309"/>
        </pc:sldMkLst>
        <pc:spChg chg="mod">
          <ac:chgData name="Resetarits, Jake S. (DESE)" userId="37741e96-5ecb-4258-9857-666183bdd9bd" providerId="ADAL" clId="{9BEEF83E-D5BE-42AD-BDEA-262226A7509A}" dt="2024-05-07T19:12:12.128" v="5" actId="27636"/>
          <ac:spMkLst>
            <pc:docMk/>
            <pc:sldMk cId="2081986758" sldId="309"/>
            <ac:spMk id="5" creationId="{CC67AB19-0F88-E2F2-C0C3-9C3A512C32C2}"/>
          </ac:spMkLst>
        </pc:spChg>
        <pc:spChg chg="mod">
          <ac:chgData name="Resetarits, Jake S. (DESE)" userId="37741e96-5ecb-4258-9857-666183bdd9bd" providerId="ADAL" clId="{9BEEF83E-D5BE-42AD-BDEA-262226A7509A}" dt="2024-05-07T19:12:12.120" v="3" actId="27636"/>
          <ac:spMkLst>
            <pc:docMk/>
            <pc:sldMk cId="2081986758" sldId="309"/>
            <ac:spMk id="13" creationId="{18C37D8C-43F2-ABCD-394D-42973CF6BBCC}"/>
          </ac:spMkLst>
        </pc:spChg>
        <pc:spChg chg="mod">
          <ac:chgData name="Resetarits, Jake S. (DESE)" userId="37741e96-5ecb-4258-9857-666183bdd9bd" providerId="ADAL" clId="{9BEEF83E-D5BE-42AD-BDEA-262226A7509A}" dt="2024-05-07T19:12:12.123" v="4" actId="27636"/>
          <ac:spMkLst>
            <pc:docMk/>
            <pc:sldMk cId="2081986758" sldId="309"/>
            <ac:spMk id="35" creationId="{8FD383A2-F3E3-8249-A589-FEECEF2B43AA}"/>
          </ac:spMkLst>
        </pc:spChg>
      </pc:sldChg>
      <pc:sldChg chg="addSp modSp">
        <pc:chgData name="Resetarits, Jake S. (DESE)" userId="37741e96-5ecb-4258-9857-666183bdd9bd" providerId="ADAL" clId="{9BEEF83E-D5BE-42AD-BDEA-262226A7509A}" dt="2024-05-07T19:26:32.385" v="2100" actId="962"/>
        <pc:sldMkLst>
          <pc:docMk/>
          <pc:sldMk cId="2430205613" sldId="310"/>
        </pc:sldMkLst>
        <pc:spChg chg="add mod">
          <ac:chgData name="Resetarits, Jake S. (DESE)" userId="37741e96-5ecb-4258-9857-666183bdd9bd" providerId="ADAL" clId="{9BEEF83E-D5BE-42AD-BDEA-262226A7509A}" dt="2024-05-07T19:24:05.132" v="1863" actId="255"/>
          <ac:spMkLst>
            <pc:docMk/>
            <pc:sldMk cId="2430205613" sldId="310"/>
            <ac:spMk id="2" creationId="{927DC891-0A5B-E386-C769-31F6305216F4}"/>
          </ac:spMkLst>
        </pc:spChg>
        <pc:picChg chg="mod">
          <ac:chgData name="Resetarits, Jake S. (DESE)" userId="37741e96-5ecb-4258-9857-666183bdd9bd" providerId="ADAL" clId="{9BEEF83E-D5BE-42AD-BDEA-262226A7509A}" dt="2024-05-07T19:26:32.385" v="2100" actId="962"/>
          <ac:picMkLst>
            <pc:docMk/>
            <pc:sldMk cId="2430205613" sldId="310"/>
            <ac:picMk id="3" creationId="{A5E721D0-E78E-C0C2-755A-FF34B94D1C69}"/>
          </ac:picMkLst>
        </pc:picChg>
      </pc:sldChg>
      <pc:sldChg chg="modSp">
        <pc:chgData name="Resetarits, Jake S. (DESE)" userId="37741e96-5ecb-4258-9857-666183bdd9bd" providerId="ADAL" clId="{9BEEF83E-D5BE-42AD-BDEA-262226A7509A}" dt="2024-05-07T19:27:21.014" v="2352" actId="962"/>
        <pc:sldMkLst>
          <pc:docMk/>
          <pc:sldMk cId="2798005504" sldId="312"/>
        </pc:sldMkLst>
        <pc:picChg chg="mod">
          <ac:chgData name="Resetarits, Jake S. (DESE)" userId="37741e96-5ecb-4258-9857-666183bdd9bd" providerId="ADAL" clId="{9BEEF83E-D5BE-42AD-BDEA-262226A7509A}" dt="2024-05-07T19:26:59.984" v="2254" actId="962"/>
          <ac:picMkLst>
            <pc:docMk/>
            <pc:sldMk cId="2798005504" sldId="312"/>
            <ac:picMk id="7" creationId="{D5F8A494-BA1A-A2EA-48EF-88144F628091}"/>
          </ac:picMkLst>
        </pc:picChg>
        <pc:picChg chg="mod">
          <ac:chgData name="Resetarits, Jake S. (DESE)" userId="37741e96-5ecb-4258-9857-666183bdd9bd" providerId="ADAL" clId="{9BEEF83E-D5BE-42AD-BDEA-262226A7509A}" dt="2024-05-07T19:27:11.186" v="2298" actId="962"/>
          <ac:picMkLst>
            <pc:docMk/>
            <pc:sldMk cId="2798005504" sldId="312"/>
            <ac:picMk id="9" creationId="{6C25D34D-A281-99D4-93FB-2062409409DE}"/>
          </ac:picMkLst>
        </pc:picChg>
        <pc:picChg chg="mod">
          <ac:chgData name="Resetarits, Jake S. (DESE)" userId="37741e96-5ecb-4258-9857-666183bdd9bd" providerId="ADAL" clId="{9BEEF83E-D5BE-42AD-BDEA-262226A7509A}" dt="2024-05-07T19:27:21.014" v="2352" actId="962"/>
          <ac:picMkLst>
            <pc:docMk/>
            <pc:sldMk cId="2798005504" sldId="312"/>
            <ac:picMk id="13" creationId="{7E736AA4-7ED5-4CD4-8C39-E3056B95050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9a02ea5122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9a02ea5122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9a02ea5122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9a02ea5122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9a02ea5122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9a02ea5122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Gabe and Anthony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d208355b1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d208355b1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Gabe and Anthony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9a02ea5122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9a02ea5122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d208355b1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d208355b1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9a02ea5122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9a02ea5122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d208355b16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d208355b16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d208355b16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d208355b16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Sophya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d208355b1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d208355b1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9a02ea5122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9a02ea5122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Anthony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9a02ea5122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9a02ea5122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9a02ea5122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9a02ea5122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Gabe and Anthony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support.microsoft.com/en-us/office/edit-your-school-presentation-44445997-6769-4d44-8b30-f9e3050adbfb?ui=en-us&amp;rs=en-us&amp;ad=us" TargetMode="External"/><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1" name="Google Shape;101;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2" name="Google Shape;10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3"/>
        <p:cNvGrpSpPr/>
        <p:nvPr/>
      </p:nvGrpSpPr>
      <p:grpSpPr>
        <a:xfrm>
          <a:off x="0" y="0"/>
          <a:ext cx="0" cy="0"/>
          <a:chOff x="0" y="0"/>
          <a:chExt cx="0" cy="0"/>
        </a:xfrm>
      </p:grpSpPr>
      <p:sp>
        <p:nvSpPr>
          <p:cNvPr id="104" name="Google Shape;104;p2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5" name="Google Shape;1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6"/>
        <p:cNvGrpSpPr/>
        <p:nvPr/>
      </p:nvGrpSpPr>
      <p:grpSpPr>
        <a:xfrm>
          <a:off x="0" y="0"/>
          <a:ext cx="0" cy="0"/>
          <a:chOff x="0" y="0"/>
          <a:chExt cx="0" cy="0"/>
        </a:xfrm>
      </p:grpSpPr>
      <p:sp>
        <p:nvSpPr>
          <p:cNvPr id="107" name="Google Shape;107;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8" name="Google Shape;108;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9" name="Google Shape;10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0"/>
        <p:cNvGrpSpPr/>
        <p:nvPr/>
      </p:nvGrpSpPr>
      <p:grpSpPr>
        <a:xfrm>
          <a:off x="0" y="0"/>
          <a:ext cx="0" cy="0"/>
          <a:chOff x="0" y="0"/>
          <a:chExt cx="0" cy="0"/>
        </a:xfrm>
      </p:grpSpPr>
      <p:sp>
        <p:nvSpPr>
          <p:cNvPr id="111" name="Google Shape;111;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2" name="Google Shape;112;p2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3" name="Google Shape;113;p2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4" name="Google Shape;11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5"/>
        <p:cNvGrpSpPr/>
        <p:nvPr/>
      </p:nvGrpSpPr>
      <p:grpSpPr>
        <a:xfrm>
          <a:off x="0" y="0"/>
          <a:ext cx="0" cy="0"/>
          <a:chOff x="0" y="0"/>
          <a:chExt cx="0" cy="0"/>
        </a:xfrm>
      </p:grpSpPr>
      <p:sp>
        <p:nvSpPr>
          <p:cNvPr id="116" name="Google Shape;116;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7" name="Google Shape;11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8"/>
        <p:cNvGrpSpPr/>
        <p:nvPr/>
      </p:nvGrpSpPr>
      <p:grpSpPr>
        <a:xfrm>
          <a:off x="0" y="0"/>
          <a:ext cx="0" cy="0"/>
          <a:chOff x="0" y="0"/>
          <a:chExt cx="0" cy="0"/>
        </a:xfrm>
      </p:grpSpPr>
      <p:sp>
        <p:nvSpPr>
          <p:cNvPr id="119" name="Google Shape;119;p3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0" name="Google Shape;120;p3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1" name="Google Shape;121;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2"/>
        <p:cNvGrpSpPr/>
        <p:nvPr/>
      </p:nvGrpSpPr>
      <p:grpSpPr>
        <a:xfrm>
          <a:off x="0" y="0"/>
          <a:ext cx="0" cy="0"/>
          <a:chOff x="0" y="0"/>
          <a:chExt cx="0" cy="0"/>
        </a:xfrm>
      </p:grpSpPr>
      <p:sp>
        <p:nvSpPr>
          <p:cNvPr id="123" name="Google Shape;123;p3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24" name="Google Shape;124;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5"/>
        <p:cNvGrpSpPr/>
        <p:nvPr/>
      </p:nvGrpSpPr>
      <p:grpSpPr>
        <a:xfrm>
          <a:off x="0" y="0"/>
          <a:ext cx="0" cy="0"/>
          <a:chOff x="0" y="0"/>
          <a:chExt cx="0" cy="0"/>
        </a:xfrm>
      </p:grpSpPr>
      <p:sp>
        <p:nvSpPr>
          <p:cNvPr id="126" name="Google Shape;126;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8" name="Google Shape;128;p3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9" name="Google Shape;129;p3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0" name="Google Shape;130;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1"/>
        <p:cNvGrpSpPr/>
        <p:nvPr/>
      </p:nvGrpSpPr>
      <p:grpSpPr>
        <a:xfrm>
          <a:off x="0" y="0"/>
          <a:ext cx="0" cy="0"/>
          <a:chOff x="0" y="0"/>
          <a:chExt cx="0" cy="0"/>
        </a:xfrm>
      </p:grpSpPr>
      <p:sp>
        <p:nvSpPr>
          <p:cNvPr id="132" name="Google Shape;132;p3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33" name="Google Shape;133;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4"/>
        <p:cNvGrpSpPr/>
        <p:nvPr/>
      </p:nvGrpSpPr>
      <p:grpSpPr>
        <a:xfrm>
          <a:off x="0" y="0"/>
          <a:ext cx="0" cy="0"/>
          <a:chOff x="0" y="0"/>
          <a:chExt cx="0" cy="0"/>
        </a:xfrm>
      </p:grpSpPr>
      <p:sp>
        <p:nvSpPr>
          <p:cNvPr id="135" name="Google Shape;135;p3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6" name="Google Shape;136;p3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37" name="Google Shape;13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8"/>
        <p:cNvGrpSpPr/>
        <p:nvPr/>
      </p:nvGrpSpPr>
      <p:grpSpPr>
        <a:xfrm>
          <a:off x="0" y="0"/>
          <a:ext cx="0" cy="0"/>
          <a:chOff x="0" y="0"/>
          <a:chExt cx="0" cy="0"/>
        </a:xfrm>
      </p:grpSpPr>
      <p:sp>
        <p:nvSpPr>
          <p:cNvPr id="139" name="Google Shape;139;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F6AE-149E-CEA7-AE00-D115EB23463B}"/>
              </a:ext>
            </a:extLst>
          </p:cNvPr>
          <p:cNvSpPr>
            <a:spLocks noGrp="1"/>
          </p:cNvSpPr>
          <p:nvPr>
            <p:ph type="ctrTitle" hasCustomPrompt="1"/>
          </p:nvPr>
        </p:nvSpPr>
        <p:spPr>
          <a:xfrm>
            <a:off x="517491" y="663191"/>
            <a:ext cx="3861079" cy="2143133"/>
          </a:xfrm>
        </p:spPr>
        <p:txBody>
          <a:bodyPr anchor="b">
            <a:normAutofit/>
          </a:bodyPr>
          <a:lstStyle>
            <a:lvl1pPr algn="l">
              <a:lnSpc>
                <a:spcPct val="75000"/>
              </a:lnSpc>
              <a:defRPr sz="6000" b="1" cap="all" baseline="0"/>
            </a:lvl1pPr>
          </a:lstStyle>
          <a:p>
            <a:r>
              <a:rPr lang="en-US" dirty="0"/>
              <a:t>Add Title </a:t>
            </a:r>
          </a:p>
        </p:txBody>
      </p:sp>
      <p:sp>
        <p:nvSpPr>
          <p:cNvPr id="3" name="Subtitle 2">
            <a:extLst>
              <a:ext uri="{FF2B5EF4-FFF2-40B4-BE49-F238E27FC236}">
                <a16:creationId xmlns:a16="http://schemas.microsoft.com/office/drawing/2014/main" id="{9A2B5661-7CA8-2748-8523-AD0DFD354CC8}"/>
              </a:ext>
            </a:extLst>
          </p:cNvPr>
          <p:cNvSpPr>
            <a:spLocks noGrp="1"/>
          </p:cNvSpPr>
          <p:nvPr>
            <p:ph type="subTitle" idx="1" hasCustomPrompt="1"/>
          </p:nvPr>
        </p:nvSpPr>
        <p:spPr>
          <a:xfrm>
            <a:off x="606043" y="3414687"/>
            <a:ext cx="3772527" cy="273844"/>
          </a:xfrm>
        </p:spPr>
        <p:txBody>
          <a:bodyPr>
            <a:normAutofit/>
          </a:bodyPr>
          <a:lstStyle>
            <a:lvl1pPr marL="0" indent="0" algn="l">
              <a:buNone/>
              <a:defRPr sz="1200" b="1" cap="all"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Add Subtitle here</a:t>
            </a:r>
          </a:p>
        </p:txBody>
      </p:sp>
      <p:sp>
        <p:nvSpPr>
          <p:cNvPr id="10" name="Text Placeholder 9">
            <a:extLst>
              <a:ext uri="{FF2B5EF4-FFF2-40B4-BE49-F238E27FC236}">
                <a16:creationId xmlns:a16="http://schemas.microsoft.com/office/drawing/2014/main" id="{0B04BD1D-781E-E27B-949C-49484EB07480}"/>
              </a:ext>
            </a:extLst>
          </p:cNvPr>
          <p:cNvSpPr>
            <a:spLocks noGrp="1"/>
          </p:cNvSpPr>
          <p:nvPr>
            <p:ph type="body" sz="quarter" idx="13" hasCustomPrompt="1"/>
          </p:nvPr>
        </p:nvSpPr>
        <p:spPr>
          <a:xfrm>
            <a:off x="606043" y="3696593"/>
            <a:ext cx="3772527" cy="1127008"/>
          </a:xfrm>
        </p:spPr>
        <p:txBody>
          <a:bodyPr>
            <a:normAutofit/>
          </a:bodyPr>
          <a:lstStyle>
            <a:lvl1pPr marL="0" indent="0">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cxnSp>
        <p:nvCxnSpPr>
          <p:cNvPr id="13" name="Straight Connector 12" title="Verticle Rule Line">
            <a:extLst>
              <a:ext uri="{FF2B5EF4-FFF2-40B4-BE49-F238E27FC236}">
                <a16:creationId xmlns:a16="http://schemas.microsoft.com/office/drawing/2014/main" id="{CE266693-B86C-0A7F-4122-5AFA5028696B}"/>
              </a:ext>
            </a:extLst>
          </p:cNvPr>
          <p:cNvCxnSpPr>
            <a:cxnSpLocks/>
          </p:cNvCxnSpPr>
          <p:nvPr userDrawn="1"/>
        </p:nvCxnSpPr>
        <p:spPr>
          <a:xfrm flipH="1">
            <a:off x="647451" y="3062950"/>
            <a:ext cx="939906" cy="0"/>
          </a:xfrm>
          <a:prstGeom prst="line">
            <a:avLst/>
          </a:prstGeom>
          <a:ln w="76200">
            <a:solidFill>
              <a:schemeClr val="accent2">
                <a:alpha val="50196"/>
              </a:schemeClr>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FFF9B1CD-0F75-2582-F5BC-0027F62F8077}"/>
              </a:ext>
            </a:extLst>
          </p:cNvPr>
          <p:cNvSpPr>
            <a:spLocks noGrp="1"/>
          </p:cNvSpPr>
          <p:nvPr>
            <p:ph type="pic" sz="quarter" idx="14" hasCustomPrompt="1"/>
          </p:nvPr>
        </p:nvSpPr>
        <p:spPr>
          <a:xfrm>
            <a:off x="4656493" y="798611"/>
            <a:ext cx="3663542" cy="3768364"/>
          </a:xfrm>
          <a:prstGeom prst="ellipse">
            <a:avLst/>
          </a:prstGeom>
          <a:ln w="9525">
            <a:noFill/>
          </a:ln>
        </p:spPr>
        <p:txBody>
          <a:bodyPr anchor="ctr">
            <a:normAutofit/>
          </a:bodyPr>
          <a:lstStyle>
            <a:lvl1pPr marL="0" indent="0" algn="ctr">
              <a:buNone/>
              <a:defRPr sz="1350"/>
            </a:lvl1pPr>
          </a:lstStyle>
          <a:p>
            <a:r>
              <a:rPr lang="en-US" dirty="0"/>
              <a:t>Click to add picture </a:t>
            </a:r>
          </a:p>
        </p:txBody>
      </p:sp>
    </p:spTree>
    <p:extLst>
      <p:ext uri="{BB962C8B-B14F-4D97-AF65-F5344CB8AC3E}">
        <p14:creationId xmlns:p14="http://schemas.microsoft.com/office/powerpoint/2010/main" val="680892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F6AE-149E-CEA7-AE00-D115EB23463B}"/>
              </a:ext>
            </a:extLst>
          </p:cNvPr>
          <p:cNvSpPr>
            <a:spLocks noGrp="1"/>
          </p:cNvSpPr>
          <p:nvPr>
            <p:ph type="ctrTitle" hasCustomPrompt="1"/>
          </p:nvPr>
        </p:nvSpPr>
        <p:spPr>
          <a:xfrm>
            <a:off x="575899" y="330575"/>
            <a:ext cx="7879790" cy="439937"/>
          </a:xfrm>
        </p:spPr>
        <p:txBody>
          <a:bodyPr anchor="b">
            <a:normAutofit/>
          </a:bodyPr>
          <a:lstStyle>
            <a:lvl1pPr algn="l">
              <a:lnSpc>
                <a:spcPct val="75000"/>
              </a:lnSpc>
              <a:defRPr sz="2400" b="1" cap="all" baseline="0"/>
            </a:lvl1pPr>
          </a:lstStyle>
          <a:p>
            <a:r>
              <a:rPr lang="en-US" dirty="0"/>
              <a:t>Add Title </a:t>
            </a:r>
          </a:p>
        </p:txBody>
      </p:sp>
      <p:cxnSp>
        <p:nvCxnSpPr>
          <p:cNvPr id="13" name="Straight Connector 12" title="Verticle Rule Line">
            <a:extLst>
              <a:ext uri="{FF2B5EF4-FFF2-40B4-BE49-F238E27FC236}">
                <a16:creationId xmlns:a16="http://schemas.microsoft.com/office/drawing/2014/main" id="{CE266693-B86C-0A7F-4122-5AFA5028696B}"/>
              </a:ext>
            </a:extLst>
          </p:cNvPr>
          <p:cNvCxnSpPr>
            <a:cxnSpLocks/>
          </p:cNvCxnSpPr>
          <p:nvPr userDrawn="1"/>
        </p:nvCxnSpPr>
        <p:spPr>
          <a:xfrm flipH="1">
            <a:off x="639914" y="1028160"/>
            <a:ext cx="939906" cy="0"/>
          </a:xfrm>
          <a:prstGeom prst="line">
            <a:avLst/>
          </a:prstGeom>
          <a:ln w="76200">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CC2AD9E8-14E8-2D94-11D7-64806DB72E56}"/>
              </a:ext>
            </a:extLst>
          </p:cNvPr>
          <p:cNvSpPr>
            <a:spLocks noGrp="1"/>
          </p:cNvSpPr>
          <p:nvPr>
            <p:ph type="ftr" sz="quarter" idx="11"/>
          </p:nvPr>
        </p:nvSpPr>
        <p:spPr>
          <a:xfrm>
            <a:off x="575899" y="4637626"/>
            <a:ext cx="2370780" cy="273844"/>
          </a:xfrm>
        </p:spPr>
        <p:txBody>
          <a:bodyPr/>
          <a:lstStyle>
            <a:lvl1pPr algn="l">
              <a:defRPr sz="750" cap="all" baseline="0"/>
            </a:lvl1pPr>
          </a:lstStyle>
          <a:p>
            <a:r>
              <a:rPr lang="en-US" dirty="0"/>
              <a:t>Add footer here</a:t>
            </a:r>
          </a:p>
        </p:txBody>
      </p:sp>
      <p:sp>
        <p:nvSpPr>
          <p:cNvPr id="8" name="Slide Number Placeholder 5">
            <a:extLst>
              <a:ext uri="{FF2B5EF4-FFF2-40B4-BE49-F238E27FC236}">
                <a16:creationId xmlns:a16="http://schemas.microsoft.com/office/drawing/2014/main" id="{6A722167-2F12-D034-503E-17517FE09CED}"/>
              </a:ext>
            </a:extLst>
          </p:cNvPr>
          <p:cNvSpPr>
            <a:spLocks noGrp="1"/>
          </p:cNvSpPr>
          <p:nvPr>
            <p:ph type="sldNum" sz="quarter" idx="12"/>
          </p:nvPr>
        </p:nvSpPr>
        <p:spPr>
          <a:xfrm>
            <a:off x="6575602" y="4637626"/>
            <a:ext cx="1944987" cy="273844"/>
          </a:xfrm>
        </p:spPr>
        <p:txBody>
          <a:bodyPr lIns="0" tIns="0" rIns="0"/>
          <a:lstStyle>
            <a:lvl1pPr>
              <a:defRPr sz="750" cap="all" baseline="0"/>
            </a:lvl1pPr>
          </a:lstStyle>
          <a:p>
            <a:r>
              <a:rPr lang="en-US" dirty="0"/>
              <a:t>Page 0</a:t>
            </a:r>
            <a:fld id="{F4D6F5BC-20F0-430F-85EA-3DE30F119EFB}" type="slidenum">
              <a:rPr lang="en-US" smtClean="0"/>
              <a:pPr/>
              <a:t>‹#›</a:t>
            </a:fld>
            <a:endParaRPr lang="en-US" dirty="0"/>
          </a:p>
        </p:txBody>
      </p:sp>
      <p:sp>
        <p:nvSpPr>
          <p:cNvPr id="5" name="Content Placeholder 3">
            <a:extLst>
              <a:ext uri="{FF2B5EF4-FFF2-40B4-BE49-F238E27FC236}">
                <a16:creationId xmlns:a16="http://schemas.microsoft.com/office/drawing/2014/main" id="{06B18601-29B7-CEC1-B476-E63FC26258C4}"/>
              </a:ext>
            </a:extLst>
          </p:cNvPr>
          <p:cNvSpPr>
            <a:spLocks noGrp="1"/>
          </p:cNvSpPr>
          <p:nvPr>
            <p:ph sz="quarter" idx="14"/>
          </p:nvPr>
        </p:nvSpPr>
        <p:spPr>
          <a:xfrm>
            <a:off x="2256485" y="1122906"/>
            <a:ext cx="6199584" cy="3406378"/>
          </a:xfrm>
        </p:spPr>
        <p:txBody>
          <a:bodyPr/>
          <a:lstStyle>
            <a:lvl1pPr marL="0" indent="0">
              <a:lnSpc>
                <a:spcPct val="150000"/>
              </a:lnSpc>
              <a:buNone/>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2902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F2E5F8C-6D58-8F32-B51F-0C3D8A3488C8}"/>
              </a:ext>
              <a:ext uri="{C183D7F6-B498-43B3-948B-1728B52AA6E4}">
                <adec:decorative xmlns:adec="http://schemas.microsoft.com/office/drawing/2017/decorative" val="1"/>
              </a:ext>
            </a:extLst>
          </p:cNvPr>
          <p:cNvSpPr/>
          <p:nvPr userDrawn="1"/>
        </p:nvSpPr>
        <p:spPr>
          <a:xfrm>
            <a:off x="3190305" y="0"/>
            <a:ext cx="5953696" cy="5143500"/>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9CFEF6AE-149E-CEA7-AE00-D115EB23463B}"/>
              </a:ext>
            </a:extLst>
          </p:cNvPr>
          <p:cNvSpPr>
            <a:spLocks noGrp="1"/>
          </p:cNvSpPr>
          <p:nvPr>
            <p:ph type="ctrTitle" hasCustomPrompt="1"/>
          </p:nvPr>
        </p:nvSpPr>
        <p:spPr>
          <a:xfrm>
            <a:off x="575899" y="330575"/>
            <a:ext cx="7879790" cy="439937"/>
          </a:xfrm>
        </p:spPr>
        <p:txBody>
          <a:bodyPr anchor="b">
            <a:normAutofit/>
          </a:bodyPr>
          <a:lstStyle>
            <a:lvl1pPr algn="l">
              <a:lnSpc>
                <a:spcPct val="75000"/>
              </a:lnSpc>
              <a:defRPr sz="2400" b="1" cap="all" baseline="0"/>
            </a:lvl1pPr>
          </a:lstStyle>
          <a:p>
            <a:r>
              <a:rPr lang="en-US" dirty="0"/>
              <a:t>Add Title </a:t>
            </a:r>
          </a:p>
        </p:txBody>
      </p:sp>
      <p:sp>
        <p:nvSpPr>
          <p:cNvPr id="10" name="Text Placeholder 9">
            <a:extLst>
              <a:ext uri="{FF2B5EF4-FFF2-40B4-BE49-F238E27FC236}">
                <a16:creationId xmlns:a16="http://schemas.microsoft.com/office/drawing/2014/main" id="{0B04BD1D-781E-E27B-949C-49484EB07480}"/>
              </a:ext>
            </a:extLst>
          </p:cNvPr>
          <p:cNvSpPr>
            <a:spLocks noGrp="1"/>
          </p:cNvSpPr>
          <p:nvPr>
            <p:ph type="body" sz="quarter" idx="13" hasCustomPrompt="1"/>
          </p:nvPr>
        </p:nvSpPr>
        <p:spPr>
          <a:xfrm>
            <a:off x="575899" y="1249138"/>
            <a:ext cx="1869662" cy="2630153"/>
          </a:xfrm>
        </p:spPr>
        <p:txBody>
          <a:bodyPr>
            <a:normAutofit/>
          </a:bodyPr>
          <a:lstStyle>
            <a:lvl1pPr marL="0" indent="0">
              <a:lnSpc>
                <a:spcPct val="150000"/>
              </a:lnSpc>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cxnSp>
        <p:nvCxnSpPr>
          <p:cNvPr id="13" name="Straight Connector 12">
            <a:extLst>
              <a:ext uri="{FF2B5EF4-FFF2-40B4-BE49-F238E27FC236}">
                <a16:creationId xmlns:a16="http://schemas.microsoft.com/office/drawing/2014/main" id="{CE266693-B86C-0A7F-4122-5AFA5028696B}"/>
              </a:ext>
              <a:ext uri="{C183D7F6-B498-43B3-948B-1728B52AA6E4}">
                <adec:decorative xmlns:adec="http://schemas.microsoft.com/office/drawing/2017/decorative" val="1"/>
              </a:ext>
            </a:extLst>
          </p:cNvPr>
          <p:cNvCxnSpPr>
            <a:cxnSpLocks/>
          </p:cNvCxnSpPr>
          <p:nvPr userDrawn="1"/>
        </p:nvCxnSpPr>
        <p:spPr>
          <a:xfrm flipH="1">
            <a:off x="639914" y="1028160"/>
            <a:ext cx="939906" cy="0"/>
          </a:xfrm>
          <a:prstGeom prst="line">
            <a:avLst/>
          </a:prstGeom>
          <a:ln w="76200">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678FDCB9-AEA4-F924-769F-D7879C1F8D83}"/>
              </a:ext>
            </a:extLst>
          </p:cNvPr>
          <p:cNvSpPr>
            <a:spLocks noGrp="1"/>
          </p:cNvSpPr>
          <p:nvPr>
            <p:ph type="body" sz="quarter" idx="17" hasCustomPrompt="1"/>
          </p:nvPr>
        </p:nvSpPr>
        <p:spPr>
          <a:xfrm>
            <a:off x="3692234" y="1149386"/>
            <a:ext cx="582930" cy="582930"/>
          </a:xfrm>
          <a:prstGeom prst="ellipse">
            <a:avLst/>
          </a:prstGeom>
          <a:solidFill>
            <a:schemeClr val="tx1"/>
          </a:solidFill>
        </p:spPr>
        <p:txBody>
          <a:bodyPr lIns="0" tIns="0" rIns="0" bIns="91440" anchor="ctr">
            <a:normAutofit/>
          </a:bodyPr>
          <a:lstStyle>
            <a:lvl1pPr marL="0" indent="0" algn="ctr">
              <a:lnSpc>
                <a:spcPct val="90000"/>
              </a:lnSpc>
              <a:spcBef>
                <a:spcPts val="0"/>
              </a:spcBef>
              <a:buNone/>
              <a:defRPr sz="2400">
                <a:solidFill>
                  <a:schemeClr val="bg1"/>
                </a:solidFill>
              </a:defRPr>
            </a:lvl1pPr>
          </a:lstStyle>
          <a:p>
            <a:pPr lvl="0"/>
            <a:r>
              <a:rPr lang="en-US" dirty="0"/>
              <a:t>#</a:t>
            </a:r>
          </a:p>
        </p:txBody>
      </p:sp>
      <p:sp>
        <p:nvSpPr>
          <p:cNvPr id="5" name="Text Placeholder 9">
            <a:extLst>
              <a:ext uri="{FF2B5EF4-FFF2-40B4-BE49-F238E27FC236}">
                <a16:creationId xmlns:a16="http://schemas.microsoft.com/office/drawing/2014/main" id="{1F1B55E6-D30C-94A2-74A3-7753E4C42B8D}"/>
              </a:ext>
            </a:extLst>
          </p:cNvPr>
          <p:cNvSpPr>
            <a:spLocks noGrp="1"/>
          </p:cNvSpPr>
          <p:nvPr>
            <p:ph type="body" sz="quarter" idx="14" hasCustomPrompt="1"/>
          </p:nvPr>
        </p:nvSpPr>
        <p:spPr>
          <a:xfrm>
            <a:off x="4628533" y="1016316"/>
            <a:ext cx="3789476" cy="849073"/>
          </a:xfrm>
        </p:spPr>
        <p:txBody>
          <a:bodyPr anchor="t">
            <a:normAutofit/>
          </a:bodyPr>
          <a:lstStyle>
            <a:lvl1pPr marL="0" indent="0">
              <a:lnSpc>
                <a:spcPct val="150000"/>
              </a:lnSpc>
              <a:buNone/>
              <a:defRPr sz="18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14" name="Text Placeholder 11">
            <a:extLst>
              <a:ext uri="{FF2B5EF4-FFF2-40B4-BE49-F238E27FC236}">
                <a16:creationId xmlns:a16="http://schemas.microsoft.com/office/drawing/2014/main" id="{CF472EDF-4FA4-A513-0E98-D822B8C958C9}"/>
              </a:ext>
            </a:extLst>
          </p:cNvPr>
          <p:cNvSpPr>
            <a:spLocks noGrp="1"/>
          </p:cNvSpPr>
          <p:nvPr>
            <p:ph type="body" sz="quarter" idx="18" hasCustomPrompt="1"/>
          </p:nvPr>
        </p:nvSpPr>
        <p:spPr>
          <a:xfrm>
            <a:off x="3692234" y="2272749"/>
            <a:ext cx="582930" cy="582930"/>
          </a:xfrm>
          <a:prstGeom prst="ellipse">
            <a:avLst/>
          </a:prstGeom>
          <a:solidFill>
            <a:schemeClr val="tx1"/>
          </a:solidFill>
        </p:spPr>
        <p:txBody>
          <a:bodyPr lIns="0" tIns="0" rIns="0" bIns="91440" anchor="ctr">
            <a:normAutofit/>
          </a:bodyPr>
          <a:lstStyle>
            <a:lvl1pPr marL="0" indent="0" algn="ctr">
              <a:lnSpc>
                <a:spcPct val="90000"/>
              </a:lnSpc>
              <a:spcBef>
                <a:spcPts val="0"/>
              </a:spcBef>
              <a:buNone/>
              <a:defRPr sz="2400">
                <a:solidFill>
                  <a:schemeClr val="bg1"/>
                </a:solidFill>
              </a:defRPr>
            </a:lvl1pPr>
          </a:lstStyle>
          <a:p>
            <a:pPr lvl="0"/>
            <a:r>
              <a:rPr lang="en-US" dirty="0"/>
              <a:t>#</a:t>
            </a:r>
          </a:p>
        </p:txBody>
      </p:sp>
      <p:sp>
        <p:nvSpPr>
          <p:cNvPr id="6" name="Text Placeholder 9">
            <a:extLst>
              <a:ext uri="{FF2B5EF4-FFF2-40B4-BE49-F238E27FC236}">
                <a16:creationId xmlns:a16="http://schemas.microsoft.com/office/drawing/2014/main" id="{21466440-7F75-D2E2-E6A5-0B6934E0C49B}"/>
              </a:ext>
            </a:extLst>
          </p:cNvPr>
          <p:cNvSpPr>
            <a:spLocks noGrp="1"/>
          </p:cNvSpPr>
          <p:nvPr>
            <p:ph type="body" sz="quarter" idx="15" hasCustomPrompt="1"/>
          </p:nvPr>
        </p:nvSpPr>
        <p:spPr>
          <a:xfrm>
            <a:off x="4628532" y="2139678"/>
            <a:ext cx="3789476" cy="849073"/>
          </a:xfrm>
        </p:spPr>
        <p:txBody>
          <a:bodyPr anchor="t">
            <a:normAutofit/>
          </a:bodyPr>
          <a:lstStyle>
            <a:lvl1pPr marL="0" indent="0">
              <a:lnSpc>
                <a:spcPct val="150000"/>
              </a:lnSpc>
              <a:buNone/>
              <a:defRPr sz="18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15" name="Text Placeholder 11">
            <a:extLst>
              <a:ext uri="{FF2B5EF4-FFF2-40B4-BE49-F238E27FC236}">
                <a16:creationId xmlns:a16="http://schemas.microsoft.com/office/drawing/2014/main" id="{E67C585A-7EB8-F39C-0B1A-47CB38C47171}"/>
              </a:ext>
            </a:extLst>
          </p:cNvPr>
          <p:cNvSpPr>
            <a:spLocks noGrp="1"/>
          </p:cNvSpPr>
          <p:nvPr>
            <p:ph type="body" sz="quarter" idx="19" hasCustomPrompt="1"/>
          </p:nvPr>
        </p:nvSpPr>
        <p:spPr>
          <a:xfrm>
            <a:off x="3692234" y="3396112"/>
            <a:ext cx="582930" cy="582930"/>
          </a:xfrm>
          <a:prstGeom prst="ellipse">
            <a:avLst/>
          </a:prstGeom>
          <a:solidFill>
            <a:schemeClr val="tx1"/>
          </a:solidFill>
        </p:spPr>
        <p:txBody>
          <a:bodyPr lIns="0" tIns="0" rIns="0" bIns="91440" anchor="ctr">
            <a:normAutofit/>
          </a:bodyPr>
          <a:lstStyle>
            <a:lvl1pPr marL="0" indent="0" algn="ctr">
              <a:lnSpc>
                <a:spcPct val="90000"/>
              </a:lnSpc>
              <a:spcBef>
                <a:spcPts val="0"/>
              </a:spcBef>
              <a:buNone/>
              <a:defRPr sz="2400">
                <a:solidFill>
                  <a:schemeClr val="bg1"/>
                </a:solidFill>
              </a:defRPr>
            </a:lvl1pPr>
          </a:lstStyle>
          <a:p>
            <a:pPr lvl="0"/>
            <a:r>
              <a:rPr lang="en-US" dirty="0"/>
              <a:t>#</a:t>
            </a:r>
          </a:p>
        </p:txBody>
      </p:sp>
      <p:sp>
        <p:nvSpPr>
          <p:cNvPr id="9" name="Text Placeholder 9">
            <a:extLst>
              <a:ext uri="{FF2B5EF4-FFF2-40B4-BE49-F238E27FC236}">
                <a16:creationId xmlns:a16="http://schemas.microsoft.com/office/drawing/2014/main" id="{8F912DBC-B36A-7029-667C-F8439553300D}"/>
              </a:ext>
            </a:extLst>
          </p:cNvPr>
          <p:cNvSpPr>
            <a:spLocks noGrp="1"/>
          </p:cNvSpPr>
          <p:nvPr>
            <p:ph type="body" sz="quarter" idx="16" hasCustomPrompt="1"/>
          </p:nvPr>
        </p:nvSpPr>
        <p:spPr>
          <a:xfrm>
            <a:off x="4628532" y="3263041"/>
            <a:ext cx="3789476" cy="849073"/>
          </a:xfrm>
        </p:spPr>
        <p:txBody>
          <a:bodyPr anchor="t">
            <a:normAutofit/>
          </a:bodyPr>
          <a:lstStyle>
            <a:lvl1pPr marL="0" indent="0">
              <a:lnSpc>
                <a:spcPct val="150000"/>
              </a:lnSpc>
              <a:buNone/>
              <a:defRPr sz="18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7" name="Footer Placeholder 4">
            <a:extLst>
              <a:ext uri="{FF2B5EF4-FFF2-40B4-BE49-F238E27FC236}">
                <a16:creationId xmlns:a16="http://schemas.microsoft.com/office/drawing/2014/main" id="{CC2AD9E8-14E8-2D94-11D7-64806DB72E56}"/>
              </a:ext>
            </a:extLst>
          </p:cNvPr>
          <p:cNvSpPr>
            <a:spLocks noGrp="1"/>
          </p:cNvSpPr>
          <p:nvPr>
            <p:ph type="ftr" sz="quarter" idx="11"/>
          </p:nvPr>
        </p:nvSpPr>
        <p:spPr>
          <a:xfrm>
            <a:off x="575899" y="4637626"/>
            <a:ext cx="2370780" cy="273844"/>
          </a:xfrm>
        </p:spPr>
        <p:txBody>
          <a:bodyPr/>
          <a:lstStyle>
            <a:lvl1pPr algn="l">
              <a:defRPr sz="750" cap="all" baseline="0"/>
            </a:lvl1pPr>
          </a:lstStyle>
          <a:p>
            <a:r>
              <a:rPr lang="en-US" dirty="0"/>
              <a:t>Add footer here</a:t>
            </a:r>
          </a:p>
        </p:txBody>
      </p:sp>
      <p:sp>
        <p:nvSpPr>
          <p:cNvPr id="8" name="Slide Number Placeholder 5">
            <a:extLst>
              <a:ext uri="{FF2B5EF4-FFF2-40B4-BE49-F238E27FC236}">
                <a16:creationId xmlns:a16="http://schemas.microsoft.com/office/drawing/2014/main" id="{6A722167-2F12-D034-503E-17517FE09CED}"/>
              </a:ext>
            </a:extLst>
          </p:cNvPr>
          <p:cNvSpPr>
            <a:spLocks noGrp="1"/>
          </p:cNvSpPr>
          <p:nvPr>
            <p:ph type="sldNum" sz="quarter" idx="12"/>
          </p:nvPr>
        </p:nvSpPr>
        <p:spPr>
          <a:xfrm>
            <a:off x="6575602" y="4637626"/>
            <a:ext cx="1944987" cy="273844"/>
          </a:xfrm>
        </p:spPr>
        <p:txBody>
          <a:bodyPr lIns="0" tIns="0" rIns="0"/>
          <a:lstStyle>
            <a:lvl1pPr>
              <a:defRPr sz="750" cap="all" baseline="0">
                <a:solidFill>
                  <a:schemeClr val="tx1"/>
                </a:solidFill>
              </a:defRPr>
            </a:lvl1pPr>
          </a:lstStyle>
          <a:p>
            <a:r>
              <a:rPr lang="en-US" dirty="0"/>
              <a:t>Page 0</a:t>
            </a:r>
            <a:fld id="{F4D6F5BC-20F0-430F-85EA-3DE30F119EFB}" type="slidenum">
              <a:rPr lang="en-US" smtClean="0"/>
              <a:pPr/>
              <a:t>‹#›</a:t>
            </a:fld>
            <a:endParaRPr lang="en-US" dirty="0"/>
          </a:p>
        </p:txBody>
      </p:sp>
    </p:spTree>
    <p:extLst>
      <p:ext uri="{BB962C8B-B14F-4D97-AF65-F5344CB8AC3E}">
        <p14:creationId xmlns:p14="http://schemas.microsoft.com/office/powerpoint/2010/main" val="1315677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8873926-7B78-3D8B-7329-EF50EAE68417}"/>
              </a:ext>
              <a:ext uri="{C183D7F6-B498-43B3-948B-1728B52AA6E4}">
                <adec:decorative xmlns:adec="http://schemas.microsoft.com/office/drawing/2017/decorative" val="1"/>
              </a:ext>
            </a:extLst>
          </p:cNvPr>
          <p:cNvGrpSpPr/>
          <p:nvPr userDrawn="1"/>
        </p:nvGrpSpPr>
        <p:grpSpPr>
          <a:xfrm>
            <a:off x="3114353" y="737262"/>
            <a:ext cx="5382189" cy="3605027"/>
            <a:chOff x="3843454" y="907788"/>
            <a:chExt cx="7789936" cy="5217752"/>
          </a:xfrm>
        </p:grpSpPr>
        <p:sp>
          <p:nvSpPr>
            <p:cNvPr id="16" name="Oval 15">
              <a:extLst>
                <a:ext uri="{FF2B5EF4-FFF2-40B4-BE49-F238E27FC236}">
                  <a16:creationId xmlns:a16="http://schemas.microsoft.com/office/drawing/2014/main" id="{E4085623-B323-15BB-984D-DDE69D4B9587}"/>
                </a:ext>
              </a:extLst>
            </p:cNvPr>
            <p:cNvSpPr/>
            <p:nvPr/>
          </p:nvSpPr>
          <p:spPr>
            <a:xfrm>
              <a:off x="3843454" y="3122988"/>
              <a:ext cx="3002552" cy="3002552"/>
            </a:xfrm>
            <a:prstGeom prst="ellipse">
              <a:avLst/>
            </a:prstGeom>
            <a:solidFill>
              <a:schemeClr val="accent2">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 name="Oval 16">
              <a:extLst>
                <a:ext uri="{FF2B5EF4-FFF2-40B4-BE49-F238E27FC236}">
                  <a16:creationId xmlns:a16="http://schemas.microsoft.com/office/drawing/2014/main" id="{B6C7E221-8D2B-CBFC-68D6-839D5E0657F8}"/>
                </a:ext>
              </a:extLst>
            </p:cNvPr>
            <p:cNvSpPr/>
            <p:nvPr/>
          </p:nvSpPr>
          <p:spPr>
            <a:xfrm>
              <a:off x="8630838" y="907788"/>
              <a:ext cx="3002552" cy="3002552"/>
            </a:xfrm>
            <a:prstGeom prst="ellipse">
              <a:avLst/>
            </a:prstGeom>
            <a:solidFill>
              <a:schemeClr val="accent2">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 name="Oval 17">
              <a:extLst>
                <a:ext uri="{FF2B5EF4-FFF2-40B4-BE49-F238E27FC236}">
                  <a16:creationId xmlns:a16="http://schemas.microsoft.com/office/drawing/2014/main" id="{775363E9-2831-22C4-5953-A85CCD374559}"/>
                </a:ext>
              </a:extLst>
            </p:cNvPr>
            <p:cNvSpPr/>
            <p:nvPr/>
          </p:nvSpPr>
          <p:spPr>
            <a:xfrm>
              <a:off x="6431113" y="2040522"/>
              <a:ext cx="2786092" cy="27860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23" name="Oval 22">
              <a:extLst>
                <a:ext uri="{FF2B5EF4-FFF2-40B4-BE49-F238E27FC236}">
                  <a16:creationId xmlns:a16="http://schemas.microsoft.com/office/drawing/2014/main" id="{2D9BC358-DA62-078E-A1CA-3210A4B84823}"/>
                </a:ext>
              </a:extLst>
            </p:cNvPr>
            <p:cNvSpPr/>
            <p:nvPr/>
          </p:nvSpPr>
          <p:spPr>
            <a:xfrm>
              <a:off x="6214653" y="1838034"/>
              <a:ext cx="3201728" cy="3201728"/>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grpSp>
      <p:sp>
        <p:nvSpPr>
          <p:cNvPr id="2" name="Title 1">
            <a:extLst>
              <a:ext uri="{FF2B5EF4-FFF2-40B4-BE49-F238E27FC236}">
                <a16:creationId xmlns:a16="http://schemas.microsoft.com/office/drawing/2014/main" id="{9CFEF6AE-149E-CEA7-AE00-D115EB23463B}"/>
              </a:ext>
            </a:extLst>
          </p:cNvPr>
          <p:cNvSpPr>
            <a:spLocks noGrp="1"/>
          </p:cNvSpPr>
          <p:nvPr>
            <p:ph type="ctrTitle" hasCustomPrompt="1"/>
          </p:nvPr>
        </p:nvSpPr>
        <p:spPr>
          <a:xfrm>
            <a:off x="575899" y="330575"/>
            <a:ext cx="7879790" cy="439937"/>
          </a:xfrm>
        </p:spPr>
        <p:txBody>
          <a:bodyPr anchor="b">
            <a:normAutofit/>
          </a:bodyPr>
          <a:lstStyle>
            <a:lvl1pPr algn="l">
              <a:lnSpc>
                <a:spcPct val="75000"/>
              </a:lnSpc>
              <a:defRPr sz="2400" b="1" cap="all" baseline="0"/>
            </a:lvl1pPr>
          </a:lstStyle>
          <a:p>
            <a:r>
              <a:rPr lang="en-US" dirty="0"/>
              <a:t>Add Title </a:t>
            </a:r>
          </a:p>
        </p:txBody>
      </p:sp>
      <p:cxnSp>
        <p:nvCxnSpPr>
          <p:cNvPr id="13" name="Straight Connector 12">
            <a:extLst>
              <a:ext uri="{FF2B5EF4-FFF2-40B4-BE49-F238E27FC236}">
                <a16:creationId xmlns:a16="http://schemas.microsoft.com/office/drawing/2014/main" id="{CE266693-B86C-0A7F-4122-5AFA5028696B}"/>
              </a:ext>
              <a:ext uri="{C183D7F6-B498-43B3-948B-1728B52AA6E4}">
                <adec:decorative xmlns:adec="http://schemas.microsoft.com/office/drawing/2017/decorative" val="1"/>
              </a:ext>
            </a:extLst>
          </p:cNvPr>
          <p:cNvCxnSpPr>
            <a:cxnSpLocks/>
          </p:cNvCxnSpPr>
          <p:nvPr userDrawn="1"/>
        </p:nvCxnSpPr>
        <p:spPr>
          <a:xfrm flipH="1">
            <a:off x="639914" y="1028160"/>
            <a:ext cx="939906" cy="0"/>
          </a:xfrm>
          <a:prstGeom prst="line">
            <a:avLst/>
          </a:prstGeom>
          <a:ln w="76200">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37AB175B-864E-BA0F-E983-C33054BB0D7A}"/>
              </a:ext>
            </a:extLst>
          </p:cNvPr>
          <p:cNvSpPr>
            <a:spLocks noGrp="1"/>
          </p:cNvSpPr>
          <p:nvPr>
            <p:ph type="body" sz="quarter" idx="14" hasCustomPrompt="1"/>
          </p:nvPr>
        </p:nvSpPr>
        <p:spPr>
          <a:xfrm>
            <a:off x="575899" y="1249138"/>
            <a:ext cx="1869662" cy="2630153"/>
          </a:xfrm>
        </p:spPr>
        <p:txBody>
          <a:bodyPr>
            <a:normAutofit/>
          </a:bodyPr>
          <a:lstStyle>
            <a:lvl1pPr marL="0" indent="0">
              <a:lnSpc>
                <a:spcPct val="150000"/>
              </a:lnSpc>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10" name="Text Placeholder 9">
            <a:extLst>
              <a:ext uri="{FF2B5EF4-FFF2-40B4-BE49-F238E27FC236}">
                <a16:creationId xmlns:a16="http://schemas.microsoft.com/office/drawing/2014/main" id="{0B04BD1D-781E-E27B-949C-49484EB07480}"/>
              </a:ext>
            </a:extLst>
          </p:cNvPr>
          <p:cNvSpPr>
            <a:spLocks noGrp="1"/>
          </p:cNvSpPr>
          <p:nvPr>
            <p:ph type="body" sz="quarter" idx="13" hasCustomPrompt="1"/>
          </p:nvPr>
        </p:nvSpPr>
        <p:spPr>
          <a:xfrm>
            <a:off x="3334171" y="2878857"/>
            <a:ext cx="1609618" cy="738551"/>
          </a:xfrm>
        </p:spPr>
        <p:txBody>
          <a:bodyPr>
            <a:normAutofit/>
          </a:bodyPr>
          <a:lstStyle>
            <a:lvl1pPr marL="0" indent="0" algn="ctr">
              <a:lnSpc>
                <a:spcPct val="100000"/>
              </a:lnSpc>
              <a:buNone/>
              <a:defRPr sz="1800" b="1"/>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11" name="Text Placeholder 9">
            <a:extLst>
              <a:ext uri="{FF2B5EF4-FFF2-40B4-BE49-F238E27FC236}">
                <a16:creationId xmlns:a16="http://schemas.microsoft.com/office/drawing/2014/main" id="{FDE2C736-388B-9EFD-81DA-A15F750F9538}"/>
              </a:ext>
            </a:extLst>
          </p:cNvPr>
          <p:cNvSpPr>
            <a:spLocks noGrp="1"/>
          </p:cNvSpPr>
          <p:nvPr>
            <p:ph type="body" sz="quarter" idx="17" hasCustomPrompt="1"/>
          </p:nvPr>
        </p:nvSpPr>
        <p:spPr>
          <a:xfrm>
            <a:off x="3334171" y="3643160"/>
            <a:ext cx="1609618" cy="236131"/>
          </a:xfrm>
        </p:spPr>
        <p:txBody>
          <a:bodyPr>
            <a:normAutofit/>
          </a:bodyPr>
          <a:lstStyle>
            <a:lvl1pPr marL="0" indent="0" algn="ctr">
              <a:lnSpc>
                <a:spcPct val="100000"/>
              </a:lnSpc>
              <a:buNone/>
              <a:defRPr sz="1200" b="0"/>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9" name="Text Placeholder 9">
            <a:extLst>
              <a:ext uri="{FF2B5EF4-FFF2-40B4-BE49-F238E27FC236}">
                <a16:creationId xmlns:a16="http://schemas.microsoft.com/office/drawing/2014/main" id="{F2E321BD-9A11-AE29-8459-9C200AF79776}"/>
              </a:ext>
            </a:extLst>
          </p:cNvPr>
          <p:cNvSpPr>
            <a:spLocks noGrp="1"/>
          </p:cNvSpPr>
          <p:nvPr>
            <p:ph type="body" sz="quarter" idx="16" hasCustomPrompt="1"/>
          </p:nvPr>
        </p:nvSpPr>
        <p:spPr>
          <a:xfrm>
            <a:off x="5125082" y="2065337"/>
            <a:ext cx="1488200" cy="711431"/>
          </a:xfrm>
        </p:spPr>
        <p:txBody>
          <a:bodyPr>
            <a:normAutofit/>
          </a:bodyPr>
          <a:lstStyle>
            <a:lvl1pPr marL="0" indent="0" algn="ctr">
              <a:lnSpc>
                <a:spcPct val="100000"/>
              </a:lnSpc>
              <a:buNone/>
              <a:defRPr sz="1800" b="1">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12" name="Text Placeholder 9">
            <a:extLst>
              <a:ext uri="{FF2B5EF4-FFF2-40B4-BE49-F238E27FC236}">
                <a16:creationId xmlns:a16="http://schemas.microsoft.com/office/drawing/2014/main" id="{86DD92F1-24D0-50C9-4AB7-DC84EC5DEA9A}"/>
              </a:ext>
            </a:extLst>
          </p:cNvPr>
          <p:cNvSpPr>
            <a:spLocks noGrp="1"/>
          </p:cNvSpPr>
          <p:nvPr>
            <p:ph type="body" sz="quarter" idx="18" hasCustomPrompt="1"/>
          </p:nvPr>
        </p:nvSpPr>
        <p:spPr>
          <a:xfrm>
            <a:off x="5132618" y="2776767"/>
            <a:ext cx="1488200" cy="238284"/>
          </a:xfrm>
        </p:spPr>
        <p:txBody>
          <a:bodyPr>
            <a:normAutofit/>
          </a:bodyPr>
          <a:lstStyle>
            <a:lvl1pPr marL="0" indent="0" algn="ctr">
              <a:lnSpc>
                <a:spcPct val="100000"/>
              </a:lnSpc>
              <a:buNone/>
              <a:defRPr sz="1200" b="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6" name="Text Placeholder 9">
            <a:extLst>
              <a:ext uri="{FF2B5EF4-FFF2-40B4-BE49-F238E27FC236}">
                <a16:creationId xmlns:a16="http://schemas.microsoft.com/office/drawing/2014/main" id="{0EFE4CF5-A2F0-8B32-3770-9CAA8D022A63}"/>
              </a:ext>
            </a:extLst>
          </p:cNvPr>
          <p:cNvSpPr>
            <a:spLocks noGrp="1"/>
          </p:cNvSpPr>
          <p:nvPr>
            <p:ph type="body" sz="quarter" idx="15" hasCustomPrompt="1"/>
          </p:nvPr>
        </p:nvSpPr>
        <p:spPr>
          <a:xfrm>
            <a:off x="6728586" y="1284552"/>
            <a:ext cx="1488200" cy="672050"/>
          </a:xfrm>
        </p:spPr>
        <p:txBody>
          <a:bodyPr>
            <a:normAutofit/>
          </a:bodyPr>
          <a:lstStyle>
            <a:lvl1pPr marL="0" indent="0" algn="ctr">
              <a:lnSpc>
                <a:spcPct val="100000"/>
              </a:lnSpc>
              <a:buNone/>
              <a:defRPr sz="1800" b="1"/>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14" name="Text Placeholder 9">
            <a:extLst>
              <a:ext uri="{FF2B5EF4-FFF2-40B4-BE49-F238E27FC236}">
                <a16:creationId xmlns:a16="http://schemas.microsoft.com/office/drawing/2014/main" id="{D79E692B-5B0D-1A20-90E6-6E364FBB4ED0}"/>
              </a:ext>
            </a:extLst>
          </p:cNvPr>
          <p:cNvSpPr>
            <a:spLocks noGrp="1"/>
          </p:cNvSpPr>
          <p:nvPr>
            <p:ph type="body" sz="quarter" idx="19" hasCustomPrompt="1"/>
          </p:nvPr>
        </p:nvSpPr>
        <p:spPr>
          <a:xfrm>
            <a:off x="6728586" y="1956601"/>
            <a:ext cx="1488200" cy="273844"/>
          </a:xfrm>
        </p:spPr>
        <p:txBody>
          <a:bodyPr>
            <a:normAutofit/>
          </a:bodyPr>
          <a:lstStyle>
            <a:lvl1pPr marL="0" indent="0" algn="ctr">
              <a:lnSpc>
                <a:spcPct val="100000"/>
              </a:lnSpc>
              <a:buNone/>
              <a:defRPr sz="1200" b="0"/>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7" name="Footer Placeholder 4">
            <a:extLst>
              <a:ext uri="{FF2B5EF4-FFF2-40B4-BE49-F238E27FC236}">
                <a16:creationId xmlns:a16="http://schemas.microsoft.com/office/drawing/2014/main" id="{CC2AD9E8-14E8-2D94-11D7-64806DB72E56}"/>
              </a:ext>
            </a:extLst>
          </p:cNvPr>
          <p:cNvSpPr>
            <a:spLocks noGrp="1"/>
          </p:cNvSpPr>
          <p:nvPr>
            <p:ph type="ftr" sz="quarter" idx="11"/>
          </p:nvPr>
        </p:nvSpPr>
        <p:spPr>
          <a:xfrm>
            <a:off x="575899" y="4637626"/>
            <a:ext cx="2370780" cy="273844"/>
          </a:xfrm>
        </p:spPr>
        <p:txBody>
          <a:bodyPr/>
          <a:lstStyle>
            <a:lvl1pPr algn="l">
              <a:defRPr sz="750" cap="all" baseline="0"/>
            </a:lvl1pPr>
          </a:lstStyle>
          <a:p>
            <a:r>
              <a:rPr lang="en-US" dirty="0"/>
              <a:t>Add footer here</a:t>
            </a:r>
          </a:p>
        </p:txBody>
      </p:sp>
      <p:sp>
        <p:nvSpPr>
          <p:cNvPr id="8" name="Slide Number Placeholder 5">
            <a:extLst>
              <a:ext uri="{FF2B5EF4-FFF2-40B4-BE49-F238E27FC236}">
                <a16:creationId xmlns:a16="http://schemas.microsoft.com/office/drawing/2014/main" id="{6A722167-2F12-D034-503E-17517FE09CED}"/>
              </a:ext>
            </a:extLst>
          </p:cNvPr>
          <p:cNvSpPr>
            <a:spLocks noGrp="1"/>
          </p:cNvSpPr>
          <p:nvPr>
            <p:ph type="sldNum" sz="quarter" idx="12"/>
          </p:nvPr>
        </p:nvSpPr>
        <p:spPr>
          <a:xfrm>
            <a:off x="6575602" y="4637626"/>
            <a:ext cx="1944987" cy="273844"/>
          </a:xfrm>
        </p:spPr>
        <p:txBody>
          <a:bodyPr lIns="0" tIns="0" rIns="0"/>
          <a:lstStyle>
            <a:lvl1pPr>
              <a:defRPr sz="750" cap="all" baseline="0"/>
            </a:lvl1pPr>
          </a:lstStyle>
          <a:p>
            <a:r>
              <a:rPr lang="en-US" dirty="0"/>
              <a:t>Page 0</a:t>
            </a:r>
            <a:fld id="{F4D6F5BC-20F0-430F-85EA-3DE30F119EFB}" type="slidenum">
              <a:rPr lang="en-US" smtClean="0"/>
              <a:pPr/>
              <a:t>‹#›</a:t>
            </a:fld>
            <a:endParaRPr lang="en-US" dirty="0"/>
          </a:p>
        </p:txBody>
      </p:sp>
    </p:spTree>
    <p:extLst>
      <p:ext uri="{BB962C8B-B14F-4D97-AF65-F5344CB8AC3E}">
        <p14:creationId xmlns:p14="http://schemas.microsoft.com/office/powerpoint/2010/main" val="3321854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F2E5F8C-6D58-8F32-B51F-0C3D8A3488C8}"/>
              </a:ext>
              <a:ext uri="{C183D7F6-B498-43B3-948B-1728B52AA6E4}">
                <adec:decorative xmlns:adec="http://schemas.microsoft.com/office/drawing/2017/decorative" val="1"/>
              </a:ext>
            </a:extLst>
          </p:cNvPr>
          <p:cNvSpPr/>
          <p:nvPr userDrawn="1"/>
        </p:nvSpPr>
        <p:spPr>
          <a:xfrm>
            <a:off x="3190305" y="0"/>
            <a:ext cx="5953696" cy="5143500"/>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9CFEF6AE-149E-CEA7-AE00-D115EB23463B}"/>
              </a:ext>
            </a:extLst>
          </p:cNvPr>
          <p:cNvSpPr>
            <a:spLocks noGrp="1"/>
          </p:cNvSpPr>
          <p:nvPr>
            <p:ph type="ctrTitle" hasCustomPrompt="1"/>
          </p:nvPr>
        </p:nvSpPr>
        <p:spPr>
          <a:xfrm>
            <a:off x="568363" y="201886"/>
            <a:ext cx="2521506" cy="897320"/>
          </a:xfrm>
        </p:spPr>
        <p:txBody>
          <a:bodyPr anchor="b">
            <a:normAutofit/>
          </a:bodyPr>
          <a:lstStyle>
            <a:lvl1pPr algn="l">
              <a:lnSpc>
                <a:spcPct val="90000"/>
              </a:lnSpc>
              <a:defRPr sz="2400" b="1" cap="all" baseline="0"/>
            </a:lvl1pPr>
          </a:lstStyle>
          <a:p>
            <a:r>
              <a:rPr lang="en-US" dirty="0"/>
              <a:t>Add Title here</a:t>
            </a:r>
          </a:p>
        </p:txBody>
      </p:sp>
      <p:sp>
        <p:nvSpPr>
          <p:cNvPr id="10" name="Text Placeholder 9">
            <a:extLst>
              <a:ext uri="{FF2B5EF4-FFF2-40B4-BE49-F238E27FC236}">
                <a16:creationId xmlns:a16="http://schemas.microsoft.com/office/drawing/2014/main" id="{0B04BD1D-781E-E27B-949C-49484EB07480}"/>
              </a:ext>
            </a:extLst>
          </p:cNvPr>
          <p:cNvSpPr>
            <a:spLocks noGrp="1"/>
          </p:cNvSpPr>
          <p:nvPr>
            <p:ph type="body" sz="quarter" idx="13" hasCustomPrompt="1"/>
          </p:nvPr>
        </p:nvSpPr>
        <p:spPr>
          <a:xfrm>
            <a:off x="568363" y="1575080"/>
            <a:ext cx="2174582" cy="2304210"/>
          </a:xfrm>
        </p:spPr>
        <p:txBody>
          <a:bodyPr>
            <a:normAutofit/>
          </a:bodyPr>
          <a:lstStyle>
            <a:lvl1pPr marL="0" indent="0">
              <a:lnSpc>
                <a:spcPct val="150000"/>
              </a:lnSpc>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cxnSp>
        <p:nvCxnSpPr>
          <p:cNvPr id="13" name="Straight Connector 12">
            <a:extLst>
              <a:ext uri="{FF2B5EF4-FFF2-40B4-BE49-F238E27FC236}">
                <a16:creationId xmlns:a16="http://schemas.microsoft.com/office/drawing/2014/main" id="{CE266693-B86C-0A7F-4122-5AFA5028696B}"/>
              </a:ext>
              <a:ext uri="{C183D7F6-B498-43B3-948B-1728B52AA6E4}">
                <adec:decorative xmlns:adec="http://schemas.microsoft.com/office/drawing/2017/decorative" val="1"/>
              </a:ext>
            </a:extLst>
          </p:cNvPr>
          <p:cNvCxnSpPr>
            <a:cxnSpLocks/>
          </p:cNvCxnSpPr>
          <p:nvPr userDrawn="1"/>
        </p:nvCxnSpPr>
        <p:spPr>
          <a:xfrm flipH="1">
            <a:off x="639914" y="1352215"/>
            <a:ext cx="939906" cy="0"/>
          </a:xfrm>
          <a:prstGeom prst="line">
            <a:avLst/>
          </a:prstGeom>
          <a:ln w="76200">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B38A35A-0479-9C12-5A6F-E459151CA6F7}"/>
              </a:ext>
              <a:ext uri="{C183D7F6-B498-43B3-948B-1728B52AA6E4}">
                <adec:decorative xmlns:adec="http://schemas.microsoft.com/office/drawing/2017/decorative" val="1"/>
              </a:ext>
            </a:extLst>
          </p:cNvPr>
          <p:cNvSpPr/>
          <p:nvPr userDrawn="1"/>
        </p:nvSpPr>
        <p:spPr>
          <a:xfrm>
            <a:off x="3895114" y="655030"/>
            <a:ext cx="1097280" cy="10972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8" name="Picture Placeholder 27">
            <a:extLst>
              <a:ext uri="{FF2B5EF4-FFF2-40B4-BE49-F238E27FC236}">
                <a16:creationId xmlns:a16="http://schemas.microsoft.com/office/drawing/2014/main" id="{A36BCCE0-8E96-CFD7-773F-6DD349533190}"/>
              </a:ext>
            </a:extLst>
          </p:cNvPr>
          <p:cNvSpPr>
            <a:spLocks noGrp="1"/>
          </p:cNvSpPr>
          <p:nvPr>
            <p:ph type="pic" sz="quarter" idx="20"/>
          </p:nvPr>
        </p:nvSpPr>
        <p:spPr>
          <a:xfrm>
            <a:off x="4169434" y="929350"/>
            <a:ext cx="548640" cy="548640"/>
          </a:xfrm>
        </p:spPr>
        <p:txBody>
          <a:bodyPr anchor="ctr">
            <a:normAutofit/>
          </a:bodyPr>
          <a:lstStyle>
            <a:lvl1pPr marL="0" indent="0" algn="ctr">
              <a:buNone/>
              <a:defRPr sz="825">
                <a:solidFill>
                  <a:schemeClr val="tx1"/>
                </a:solidFill>
              </a:defRPr>
            </a:lvl1pPr>
          </a:lstStyle>
          <a:p>
            <a:r>
              <a:rPr lang="en-US"/>
              <a:t>Click icon to add picture</a:t>
            </a:r>
            <a:endParaRPr lang="en-US" dirty="0"/>
          </a:p>
        </p:txBody>
      </p:sp>
      <p:sp>
        <p:nvSpPr>
          <p:cNvPr id="5" name="Text Placeholder 9">
            <a:extLst>
              <a:ext uri="{FF2B5EF4-FFF2-40B4-BE49-F238E27FC236}">
                <a16:creationId xmlns:a16="http://schemas.microsoft.com/office/drawing/2014/main" id="{1F1B55E6-D30C-94A2-74A3-7753E4C42B8D}"/>
              </a:ext>
            </a:extLst>
          </p:cNvPr>
          <p:cNvSpPr>
            <a:spLocks noGrp="1"/>
          </p:cNvSpPr>
          <p:nvPr>
            <p:ph type="body" sz="quarter" idx="14" hasCustomPrompt="1"/>
          </p:nvPr>
        </p:nvSpPr>
        <p:spPr>
          <a:xfrm>
            <a:off x="3829963" y="1878113"/>
            <a:ext cx="1227582" cy="616391"/>
          </a:xfrm>
        </p:spPr>
        <p:txBody>
          <a:bodyPr anchor="t">
            <a:normAutofit/>
          </a:bodyPr>
          <a:lstStyle>
            <a:lvl1pPr marL="0" indent="0" algn="ctr">
              <a:lnSpc>
                <a:spcPct val="100000"/>
              </a:lnSpc>
              <a:spcBef>
                <a:spcPts val="0"/>
              </a:spcBef>
              <a:buNone/>
              <a:defRPr sz="1200" cap="all" baseline="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22" name="Oval 21">
            <a:extLst>
              <a:ext uri="{FF2B5EF4-FFF2-40B4-BE49-F238E27FC236}">
                <a16:creationId xmlns:a16="http://schemas.microsoft.com/office/drawing/2014/main" id="{3312D6E0-52A8-9730-81A1-85A486A1FB89}"/>
              </a:ext>
              <a:ext uri="{C183D7F6-B498-43B3-948B-1728B52AA6E4}">
                <adec:decorative xmlns:adec="http://schemas.microsoft.com/office/drawing/2017/decorative" val="1"/>
              </a:ext>
            </a:extLst>
          </p:cNvPr>
          <p:cNvSpPr/>
          <p:nvPr userDrawn="1"/>
        </p:nvSpPr>
        <p:spPr>
          <a:xfrm>
            <a:off x="5626636" y="655030"/>
            <a:ext cx="1097280" cy="10972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9" name="Picture Placeholder 27">
            <a:extLst>
              <a:ext uri="{FF2B5EF4-FFF2-40B4-BE49-F238E27FC236}">
                <a16:creationId xmlns:a16="http://schemas.microsoft.com/office/drawing/2014/main" id="{DDE02828-F855-FC8F-BE08-3709165F9334}"/>
              </a:ext>
            </a:extLst>
          </p:cNvPr>
          <p:cNvSpPr>
            <a:spLocks noGrp="1"/>
          </p:cNvSpPr>
          <p:nvPr>
            <p:ph type="pic" sz="quarter" idx="21"/>
          </p:nvPr>
        </p:nvSpPr>
        <p:spPr>
          <a:xfrm>
            <a:off x="5900956" y="929350"/>
            <a:ext cx="548640" cy="548640"/>
          </a:xfrm>
        </p:spPr>
        <p:txBody>
          <a:bodyPr anchor="ctr">
            <a:normAutofit/>
          </a:bodyPr>
          <a:lstStyle>
            <a:lvl1pPr marL="0" indent="0" algn="ctr">
              <a:buNone/>
              <a:defRPr sz="825">
                <a:solidFill>
                  <a:schemeClr val="tx1"/>
                </a:solidFill>
              </a:defRPr>
            </a:lvl1pPr>
          </a:lstStyle>
          <a:p>
            <a:r>
              <a:rPr lang="en-US"/>
              <a:t>Click icon to add picture</a:t>
            </a:r>
            <a:endParaRPr lang="en-US" dirty="0"/>
          </a:p>
        </p:txBody>
      </p:sp>
      <p:sp>
        <p:nvSpPr>
          <p:cNvPr id="11" name="Text Placeholder 9">
            <a:extLst>
              <a:ext uri="{FF2B5EF4-FFF2-40B4-BE49-F238E27FC236}">
                <a16:creationId xmlns:a16="http://schemas.microsoft.com/office/drawing/2014/main" id="{B27154A6-5E2E-B227-1A26-0180BD37901A}"/>
              </a:ext>
            </a:extLst>
          </p:cNvPr>
          <p:cNvSpPr>
            <a:spLocks noGrp="1"/>
          </p:cNvSpPr>
          <p:nvPr>
            <p:ph type="body" sz="quarter" idx="15" hasCustomPrompt="1"/>
          </p:nvPr>
        </p:nvSpPr>
        <p:spPr>
          <a:xfrm>
            <a:off x="5561485" y="1878113"/>
            <a:ext cx="1227582" cy="616391"/>
          </a:xfrm>
        </p:spPr>
        <p:txBody>
          <a:bodyPr anchor="t">
            <a:normAutofit/>
          </a:bodyPr>
          <a:lstStyle>
            <a:lvl1pPr marL="0" indent="0" algn="ctr">
              <a:lnSpc>
                <a:spcPct val="100000"/>
              </a:lnSpc>
              <a:spcBef>
                <a:spcPts val="0"/>
              </a:spcBef>
              <a:buNone/>
              <a:defRPr sz="1200" cap="all" baseline="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23" name="Oval 22">
            <a:extLst>
              <a:ext uri="{FF2B5EF4-FFF2-40B4-BE49-F238E27FC236}">
                <a16:creationId xmlns:a16="http://schemas.microsoft.com/office/drawing/2014/main" id="{05C45418-A5D9-CF6D-A126-CFC582205161}"/>
              </a:ext>
              <a:ext uri="{C183D7F6-B498-43B3-948B-1728B52AA6E4}">
                <adec:decorative xmlns:adec="http://schemas.microsoft.com/office/drawing/2017/decorative" val="1"/>
              </a:ext>
            </a:extLst>
          </p:cNvPr>
          <p:cNvSpPr/>
          <p:nvPr userDrawn="1"/>
        </p:nvSpPr>
        <p:spPr>
          <a:xfrm>
            <a:off x="7358158" y="655030"/>
            <a:ext cx="1097280" cy="10972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0" name="Picture Placeholder 27">
            <a:extLst>
              <a:ext uri="{FF2B5EF4-FFF2-40B4-BE49-F238E27FC236}">
                <a16:creationId xmlns:a16="http://schemas.microsoft.com/office/drawing/2014/main" id="{C9960172-8670-373D-A621-80693CE45A8F}"/>
              </a:ext>
            </a:extLst>
          </p:cNvPr>
          <p:cNvSpPr>
            <a:spLocks noGrp="1"/>
          </p:cNvSpPr>
          <p:nvPr>
            <p:ph type="pic" sz="quarter" idx="22"/>
          </p:nvPr>
        </p:nvSpPr>
        <p:spPr>
          <a:xfrm>
            <a:off x="7632478" y="929350"/>
            <a:ext cx="548640" cy="548640"/>
          </a:xfrm>
        </p:spPr>
        <p:txBody>
          <a:bodyPr anchor="ctr">
            <a:normAutofit/>
          </a:bodyPr>
          <a:lstStyle>
            <a:lvl1pPr marL="0" indent="0" algn="ctr">
              <a:buNone/>
              <a:defRPr sz="825">
                <a:solidFill>
                  <a:schemeClr val="tx1"/>
                </a:solidFill>
              </a:defRPr>
            </a:lvl1pPr>
          </a:lstStyle>
          <a:p>
            <a:r>
              <a:rPr lang="en-US"/>
              <a:t>Click icon to add picture</a:t>
            </a:r>
            <a:endParaRPr lang="en-US" dirty="0"/>
          </a:p>
        </p:txBody>
      </p:sp>
      <p:sp>
        <p:nvSpPr>
          <p:cNvPr id="17" name="Text Placeholder 9">
            <a:extLst>
              <a:ext uri="{FF2B5EF4-FFF2-40B4-BE49-F238E27FC236}">
                <a16:creationId xmlns:a16="http://schemas.microsoft.com/office/drawing/2014/main" id="{864550A4-3E55-BC7E-8E76-D618452D34EB}"/>
              </a:ext>
            </a:extLst>
          </p:cNvPr>
          <p:cNvSpPr>
            <a:spLocks noGrp="1"/>
          </p:cNvSpPr>
          <p:nvPr>
            <p:ph type="body" sz="quarter" idx="16" hasCustomPrompt="1"/>
          </p:nvPr>
        </p:nvSpPr>
        <p:spPr>
          <a:xfrm>
            <a:off x="7293007" y="1878113"/>
            <a:ext cx="1227582" cy="616391"/>
          </a:xfrm>
        </p:spPr>
        <p:txBody>
          <a:bodyPr anchor="t">
            <a:normAutofit/>
          </a:bodyPr>
          <a:lstStyle>
            <a:lvl1pPr marL="0" indent="0" algn="ctr">
              <a:lnSpc>
                <a:spcPct val="100000"/>
              </a:lnSpc>
              <a:spcBef>
                <a:spcPts val="0"/>
              </a:spcBef>
              <a:buNone/>
              <a:defRPr sz="1200" cap="all" baseline="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24" name="Oval 23">
            <a:extLst>
              <a:ext uri="{FF2B5EF4-FFF2-40B4-BE49-F238E27FC236}">
                <a16:creationId xmlns:a16="http://schemas.microsoft.com/office/drawing/2014/main" id="{DC3DC7D4-9A01-6517-BBA3-25985ED39F3E}"/>
              </a:ext>
              <a:ext uri="{C183D7F6-B498-43B3-948B-1728B52AA6E4}">
                <adec:decorative xmlns:adec="http://schemas.microsoft.com/office/drawing/2017/decorative" val="1"/>
              </a:ext>
            </a:extLst>
          </p:cNvPr>
          <p:cNvSpPr/>
          <p:nvPr userDrawn="1"/>
        </p:nvSpPr>
        <p:spPr>
          <a:xfrm>
            <a:off x="3895114" y="2630872"/>
            <a:ext cx="1097280" cy="10972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1" name="Picture Placeholder 27">
            <a:extLst>
              <a:ext uri="{FF2B5EF4-FFF2-40B4-BE49-F238E27FC236}">
                <a16:creationId xmlns:a16="http://schemas.microsoft.com/office/drawing/2014/main" id="{8B660B9C-1FDD-B66C-4771-6927C706C114}"/>
              </a:ext>
            </a:extLst>
          </p:cNvPr>
          <p:cNvSpPr>
            <a:spLocks noGrp="1"/>
          </p:cNvSpPr>
          <p:nvPr>
            <p:ph type="pic" sz="quarter" idx="23"/>
          </p:nvPr>
        </p:nvSpPr>
        <p:spPr>
          <a:xfrm>
            <a:off x="4169434" y="2921825"/>
            <a:ext cx="548640" cy="548640"/>
          </a:xfrm>
        </p:spPr>
        <p:txBody>
          <a:bodyPr anchor="ctr">
            <a:normAutofit/>
          </a:bodyPr>
          <a:lstStyle>
            <a:lvl1pPr marL="0" indent="0" algn="ctr">
              <a:buNone/>
              <a:defRPr sz="825">
                <a:solidFill>
                  <a:schemeClr val="tx1"/>
                </a:solidFill>
              </a:defRPr>
            </a:lvl1pPr>
          </a:lstStyle>
          <a:p>
            <a:r>
              <a:rPr lang="en-US"/>
              <a:t>Click icon to add picture</a:t>
            </a:r>
            <a:endParaRPr lang="en-US" dirty="0"/>
          </a:p>
        </p:txBody>
      </p:sp>
      <p:sp>
        <p:nvSpPr>
          <p:cNvPr id="18" name="Text Placeholder 9">
            <a:extLst>
              <a:ext uri="{FF2B5EF4-FFF2-40B4-BE49-F238E27FC236}">
                <a16:creationId xmlns:a16="http://schemas.microsoft.com/office/drawing/2014/main" id="{5CEDB5D2-20DC-E42D-81A3-DD675DB5DAC1}"/>
              </a:ext>
            </a:extLst>
          </p:cNvPr>
          <p:cNvSpPr>
            <a:spLocks noGrp="1"/>
          </p:cNvSpPr>
          <p:nvPr>
            <p:ph type="body" sz="quarter" idx="17" hasCustomPrompt="1"/>
          </p:nvPr>
        </p:nvSpPr>
        <p:spPr>
          <a:xfrm>
            <a:off x="3829963" y="3834423"/>
            <a:ext cx="1227582" cy="616391"/>
          </a:xfrm>
        </p:spPr>
        <p:txBody>
          <a:bodyPr anchor="t">
            <a:normAutofit/>
          </a:bodyPr>
          <a:lstStyle>
            <a:lvl1pPr marL="0" indent="0" algn="ctr">
              <a:lnSpc>
                <a:spcPct val="100000"/>
              </a:lnSpc>
              <a:spcBef>
                <a:spcPts val="0"/>
              </a:spcBef>
              <a:buNone/>
              <a:defRPr sz="1200" cap="all" baseline="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25" name="Oval 24">
            <a:extLst>
              <a:ext uri="{FF2B5EF4-FFF2-40B4-BE49-F238E27FC236}">
                <a16:creationId xmlns:a16="http://schemas.microsoft.com/office/drawing/2014/main" id="{E6E0A5FF-B1AF-63A9-AB13-9C59EC05FD43}"/>
              </a:ext>
              <a:ext uri="{C183D7F6-B498-43B3-948B-1728B52AA6E4}">
                <adec:decorative xmlns:adec="http://schemas.microsoft.com/office/drawing/2017/decorative" val="1"/>
              </a:ext>
            </a:extLst>
          </p:cNvPr>
          <p:cNvSpPr/>
          <p:nvPr userDrawn="1"/>
        </p:nvSpPr>
        <p:spPr>
          <a:xfrm>
            <a:off x="5626636" y="2630872"/>
            <a:ext cx="1097280" cy="10972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2" name="Picture Placeholder 27">
            <a:extLst>
              <a:ext uri="{FF2B5EF4-FFF2-40B4-BE49-F238E27FC236}">
                <a16:creationId xmlns:a16="http://schemas.microsoft.com/office/drawing/2014/main" id="{CE1131E2-6ABA-CCF9-F1A8-115DB733B6EE}"/>
              </a:ext>
            </a:extLst>
          </p:cNvPr>
          <p:cNvSpPr>
            <a:spLocks noGrp="1"/>
          </p:cNvSpPr>
          <p:nvPr>
            <p:ph type="pic" sz="quarter" idx="24"/>
          </p:nvPr>
        </p:nvSpPr>
        <p:spPr>
          <a:xfrm>
            <a:off x="5900956" y="2921825"/>
            <a:ext cx="548640" cy="548640"/>
          </a:xfrm>
        </p:spPr>
        <p:txBody>
          <a:bodyPr anchor="ctr">
            <a:normAutofit/>
          </a:bodyPr>
          <a:lstStyle>
            <a:lvl1pPr marL="0" indent="0" algn="ctr">
              <a:buNone/>
              <a:defRPr sz="825">
                <a:solidFill>
                  <a:schemeClr val="tx1"/>
                </a:solidFill>
              </a:defRPr>
            </a:lvl1pPr>
          </a:lstStyle>
          <a:p>
            <a:r>
              <a:rPr lang="en-US"/>
              <a:t>Click icon to add picture</a:t>
            </a:r>
            <a:endParaRPr lang="en-US" dirty="0"/>
          </a:p>
        </p:txBody>
      </p:sp>
      <p:sp>
        <p:nvSpPr>
          <p:cNvPr id="19" name="Text Placeholder 9">
            <a:extLst>
              <a:ext uri="{FF2B5EF4-FFF2-40B4-BE49-F238E27FC236}">
                <a16:creationId xmlns:a16="http://schemas.microsoft.com/office/drawing/2014/main" id="{11333C39-8C83-07F1-DB19-333B85C4D556}"/>
              </a:ext>
            </a:extLst>
          </p:cNvPr>
          <p:cNvSpPr>
            <a:spLocks noGrp="1"/>
          </p:cNvSpPr>
          <p:nvPr>
            <p:ph type="body" sz="quarter" idx="18" hasCustomPrompt="1"/>
          </p:nvPr>
        </p:nvSpPr>
        <p:spPr>
          <a:xfrm>
            <a:off x="5561485" y="3841959"/>
            <a:ext cx="1227582" cy="616391"/>
          </a:xfrm>
        </p:spPr>
        <p:txBody>
          <a:bodyPr anchor="t">
            <a:normAutofit/>
          </a:bodyPr>
          <a:lstStyle>
            <a:lvl1pPr marL="0" indent="0" algn="ctr">
              <a:lnSpc>
                <a:spcPct val="100000"/>
              </a:lnSpc>
              <a:spcBef>
                <a:spcPts val="0"/>
              </a:spcBef>
              <a:buNone/>
              <a:defRPr sz="1200" cap="all" baseline="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26" name="Oval 25">
            <a:extLst>
              <a:ext uri="{FF2B5EF4-FFF2-40B4-BE49-F238E27FC236}">
                <a16:creationId xmlns:a16="http://schemas.microsoft.com/office/drawing/2014/main" id="{B65DEC11-1F32-4EAC-3FA0-360A3FEBE14B}"/>
              </a:ext>
              <a:ext uri="{C183D7F6-B498-43B3-948B-1728B52AA6E4}">
                <adec:decorative xmlns:adec="http://schemas.microsoft.com/office/drawing/2017/decorative" val="1"/>
              </a:ext>
            </a:extLst>
          </p:cNvPr>
          <p:cNvSpPr/>
          <p:nvPr userDrawn="1"/>
        </p:nvSpPr>
        <p:spPr>
          <a:xfrm>
            <a:off x="7358158" y="2630872"/>
            <a:ext cx="1097280" cy="10972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3" name="Picture Placeholder 27">
            <a:extLst>
              <a:ext uri="{FF2B5EF4-FFF2-40B4-BE49-F238E27FC236}">
                <a16:creationId xmlns:a16="http://schemas.microsoft.com/office/drawing/2014/main" id="{ADD5603E-E24A-E9C5-D35F-A38DC46658F0}"/>
              </a:ext>
            </a:extLst>
          </p:cNvPr>
          <p:cNvSpPr>
            <a:spLocks noGrp="1"/>
          </p:cNvSpPr>
          <p:nvPr>
            <p:ph type="pic" sz="quarter" idx="25"/>
          </p:nvPr>
        </p:nvSpPr>
        <p:spPr>
          <a:xfrm>
            <a:off x="7632478" y="2921825"/>
            <a:ext cx="548640" cy="548640"/>
          </a:xfrm>
        </p:spPr>
        <p:txBody>
          <a:bodyPr anchor="ctr">
            <a:normAutofit/>
          </a:bodyPr>
          <a:lstStyle>
            <a:lvl1pPr marL="0" indent="0" algn="ctr">
              <a:buNone/>
              <a:defRPr sz="825">
                <a:solidFill>
                  <a:schemeClr val="tx1"/>
                </a:solidFill>
              </a:defRPr>
            </a:lvl1pPr>
          </a:lstStyle>
          <a:p>
            <a:r>
              <a:rPr lang="en-US"/>
              <a:t>Click icon to add picture</a:t>
            </a:r>
            <a:endParaRPr lang="en-US" dirty="0"/>
          </a:p>
        </p:txBody>
      </p:sp>
      <p:sp>
        <p:nvSpPr>
          <p:cNvPr id="20" name="Text Placeholder 9">
            <a:extLst>
              <a:ext uri="{FF2B5EF4-FFF2-40B4-BE49-F238E27FC236}">
                <a16:creationId xmlns:a16="http://schemas.microsoft.com/office/drawing/2014/main" id="{E65FCE6B-F5AD-CA04-8BC6-D677E90648C3}"/>
              </a:ext>
            </a:extLst>
          </p:cNvPr>
          <p:cNvSpPr>
            <a:spLocks noGrp="1"/>
          </p:cNvSpPr>
          <p:nvPr>
            <p:ph type="body" sz="quarter" idx="19" hasCustomPrompt="1"/>
          </p:nvPr>
        </p:nvSpPr>
        <p:spPr>
          <a:xfrm>
            <a:off x="7293007" y="3841959"/>
            <a:ext cx="1227582" cy="616391"/>
          </a:xfrm>
        </p:spPr>
        <p:txBody>
          <a:bodyPr anchor="t">
            <a:normAutofit/>
          </a:bodyPr>
          <a:lstStyle>
            <a:lvl1pPr marL="0" indent="0" algn="ctr">
              <a:lnSpc>
                <a:spcPct val="100000"/>
              </a:lnSpc>
              <a:spcBef>
                <a:spcPts val="0"/>
              </a:spcBef>
              <a:buNone/>
              <a:defRPr sz="1200" cap="all" baseline="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7" name="Footer Placeholder 4">
            <a:extLst>
              <a:ext uri="{FF2B5EF4-FFF2-40B4-BE49-F238E27FC236}">
                <a16:creationId xmlns:a16="http://schemas.microsoft.com/office/drawing/2014/main" id="{CC2AD9E8-14E8-2D94-11D7-64806DB72E56}"/>
              </a:ext>
            </a:extLst>
          </p:cNvPr>
          <p:cNvSpPr>
            <a:spLocks noGrp="1"/>
          </p:cNvSpPr>
          <p:nvPr>
            <p:ph type="ftr" sz="quarter" idx="11"/>
          </p:nvPr>
        </p:nvSpPr>
        <p:spPr>
          <a:xfrm>
            <a:off x="575899" y="4637626"/>
            <a:ext cx="2370780" cy="273844"/>
          </a:xfrm>
        </p:spPr>
        <p:txBody>
          <a:bodyPr/>
          <a:lstStyle>
            <a:lvl1pPr algn="l">
              <a:defRPr sz="750" cap="all" baseline="0"/>
            </a:lvl1pPr>
          </a:lstStyle>
          <a:p>
            <a:r>
              <a:rPr lang="en-US" dirty="0"/>
              <a:t>Add footer here</a:t>
            </a:r>
          </a:p>
        </p:txBody>
      </p:sp>
      <p:sp>
        <p:nvSpPr>
          <p:cNvPr id="8" name="Slide Number Placeholder 5">
            <a:extLst>
              <a:ext uri="{FF2B5EF4-FFF2-40B4-BE49-F238E27FC236}">
                <a16:creationId xmlns:a16="http://schemas.microsoft.com/office/drawing/2014/main" id="{6A722167-2F12-D034-503E-17517FE09CED}"/>
              </a:ext>
            </a:extLst>
          </p:cNvPr>
          <p:cNvSpPr>
            <a:spLocks noGrp="1"/>
          </p:cNvSpPr>
          <p:nvPr>
            <p:ph type="sldNum" sz="quarter" idx="12"/>
          </p:nvPr>
        </p:nvSpPr>
        <p:spPr>
          <a:xfrm>
            <a:off x="6575602" y="4637626"/>
            <a:ext cx="1944987" cy="273844"/>
          </a:xfrm>
        </p:spPr>
        <p:txBody>
          <a:bodyPr lIns="0" tIns="0" rIns="0"/>
          <a:lstStyle>
            <a:lvl1pPr>
              <a:defRPr sz="750" cap="all" baseline="0">
                <a:solidFill>
                  <a:schemeClr val="tx1"/>
                </a:solidFill>
              </a:defRPr>
            </a:lvl1pPr>
          </a:lstStyle>
          <a:p>
            <a:r>
              <a:rPr lang="en-US" dirty="0"/>
              <a:t>Page 0</a:t>
            </a:r>
            <a:fld id="{F4D6F5BC-20F0-430F-85EA-3DE30F119EFB}" type="slidenum">
              <a:rPr lang="en-US" smtClean="0"/>
              <a:pPr/>
              <a:t>‹#›</a:t>
            </a:fld>
            <a:endParaRPr lang="en-US" dirty="0"/>
          </a:p>
        </p:txBody>
      </p:sp>
    </p:spTree>
    <p:extLst>
      <p:ext uri="{BB962C8B-B14F-4D97-AF65-F5344CB8AC3E}">
        <p14:creationId xmlns:p14="http://schemas.microsoft.com/office/powerpoint/2010/main" val="9309764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F6AE-149E-CEA7-AE00-D115EB23463B}"/>
              </a:ext>
            </a:extLst>
          </p:cNvPr>
          <p:cNvSpPr>
            <a:spLocks noGrp="1"/>
          </p:cNvSpPr>
          <p:nvPr>
            <p:ph type="ctrTitle" hasCustomPrompt="1"/>
          </p:nvPr>
        </p:nvSpPr>
        <p:spPr>
          <a:xfrm>
            <a:off x="575899" y="330575"/>
            <a:ext cx="7879790" cy="439937"/>
          </a:xfrm>
        </p:spPr>
        <p:txBody>
          <a:bodyPr anchor="b">
            <a:normAutofit/>
          </a:bodyPr>
          <a:lstStyle>
            <a:lvl1pPr algn="l">
              <a:lnSpc>
                <a:spcPct val="75000"/>
              </a:lnSpc>
              <a:defRPr sz="2400" b="1" cap="all" baseline="0"/>
            </a:lvl1pPr>
          </a:lstStyle>
          <a:p>
            <a:r>
              <a:rPr lang="en-US" dirty="0"/>
              <a:t>Add Title </a:t>
            </a:r>
          </a:p>
        </p:txBody>
      </p:sp>
      <p:cxnSp>
        <p:nvCxnSpPr>
          <p:cNvPr id="13" name="Straight Connector 12" descr="Verticle Rule Line" title="Verticle Rule Line">
            <a:extLst>
              <a:ext uri="{FF2B5EF4-FFF2-40B4-BE49-F238E27FC236}">
                <a16:creationId xmlns:a16="http://schemas.microsoft.com/office/drawing/2014/main" id="{CE266693-B86C-0A7F-4122-5AFA5028696B}"/>
              </a:ext>
            </a:extLst>
          </p:cNvPr>
          <p:cNvCxnSpPr>
            <a:cxnSpLocks/>
          </p:cNvCxnSpPr>
          <p:nvPr userDrawn="1"/>
        </p:nvCxnSpPr>
        <p:spPr>
          <a:xfrm flipH="1">
            <a:off x="639914" y="1028160"/>
            <a:ext cx="939906" cy="0"/>
          </a:xfrm>
          <a:prstGeom prst="line">
            <a:avLst/>
          </a:prstGeom>
          <a:ln w="76200">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079171D-B8A1-3D4F-8F0C-145874B4BC9B}"/>
              </a:ext>
            </a:extLst>
          </p:cNvPr>
          <p:cNvSpPr>
            <a:spLocks noGrp="1"/>
          </p:cNvSpPr>
          <p:nvPr>
            <p:ph sz="quarter" idx="15"/>
          </p:nvPr>
        </p:nvSpPr>
        <p:spPr>
          <a:xfrm>
            <a:off x="2256485" y="1122907"/>
            <a:ext cx="6199584" cy="1853918"/>
          </a:xfrm>
        </p:spPr>
        <p:txBody>
          <a:bodyPr/>
          <a:lstStyle>
            <a:lvl1pPr marL="0" indent="0">
              <a:lnSpc>
                <a:spcPct val="150000"/>
              </a:lnSpc>
              <a:buNone/>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9">
            <a:extLst>
              <a:ext uri="{FF2B5EF4-FFF2-40B4-BE49-F238E27FC236}">
                <a16:creationId xmlns:a16="http://schemas.microsoft.com/office/drawing/2014/main" id="{90BFEB1E-8991-0667-6BDA-AFC8E1A81962}"/>
              </a:ext>
            </a:extLst>
          </p:cNvPr>
          <p:cNvSpPr>
            <a:spLocks noGrp="1"/>
          </p:cNvSpPr>
          <p:nvPr>
            <p:ph type="body" sz="quarter" idx="14" hasCustomPrompt="1"/>
          </p:nvPr>
        </p:nvSpPr>
        <p:spPr>
          <a:xfrm>
            <a:off x="2256485" y="3202911"/>
            <a:ext cx="6199203" cy="817683"/>
          </a:xfrm>
        </p:spPr>
        <p:txBody>
          <a:bodyPr lIns="137160" tIns="0" rIns="0" bIns="0" numCol="3" spcCol="640080">
            <a:normAutofit/>
          </a:bodyPr>
          <a:lstStyle>
            <a:lvl1pPr marL="137160" indent="-260604">
              <a:lnSpc>
                <a:spcPct val="150000"/>
              </a:lnSpc>
              <a:buFont typeface="Arial" panose="020B0604020202020204" pitchFamily="34" charset="0"/>
              <a:buChar char="•"/>
              <a:defRPr sz="1200"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sp>
        <p:nvSpPr>
          <p:cNvPr id="7" name="Footer Placeholder 4">
            <a:extLst>
              <a:ext uri="{FF2B5EF4-FFF2-40B4-BE49-F238E27FC236}">
                <a16:creationId xmlns:a16="http://schemas.microsoft.com/office/drawing/2014/main" id="{CC2AD9E8-14E8-2D94-11D7-64806DB72E56}"/>
              </a:ext>
            </a:extLst>
          </p:cNvPr>
          <p:cNvSpPr>
            <a:spLocks noGrp="1"/>
          </p:cNvSpPr>
          <p:nvPr>
            <p:ph type="ftr" sz="quarter" idx="11"/>
          </p:nvPr>
        </p:nvSpPr>
        <p:spPr>
          <a:xfrm>
            <a:off x="575899" y="4637626"/>
            <a:ext cx="2370780" cy="273844"/>
          </a:xfrm>
        </p:spPr>
        <p:txBody>
          <a:bodyPr/>
          <a:lstStyle>
            <a:lvl1pPr algn="l">
              <a:defRPr sz="750" cap="all" baseline="0"/>
            </a:lvl1pPr>
          </a:lstStyle>
          <a:p>
            <a:r>
              <a:rPr lang="en-US" dirty="0"/>
              <a:t>Add footer here</a:t>
            </a:r>
          </a:p>
        </p:txBody>
      </p:sp>
      <p:sp>
        <p:nvSpPr>
          <p:cNvPr id="8" name="Slide Number Placeholder 5">
            <a:extLst>
              <a:ext uri="{FF2B5EF4-FFF2-40B4-BE49-F238E27FC236}">
                <a16:creationId xmlns:a16="http://schemas.microsoft.com/office/drawing/2014/main" id="{6A722167-2F12-D034-503E-17517FE09CED}"/>
              </a:ext>
            </a:extLst>
          </p:cNvPr>
          <p:cNvSpPr>
            <a:spLocks noGrp="1"/>
          </p:cNvSpPr>
          <p:nvPr>
            <p:ph type="sldNum" sz="quarter" idx="12"/>
          </p:nvPr>
        </p:nvSpPr>
        <p:spPr>
          <a:xfrm>
            <a:off x="6575602" y="4637626"/>
            <a:ext cx="1944987" cy="273844"/>
          </a:xfrm>
        </p:spPr>
        <p:txBody>
          <a:bodyPr lIns="0" tIns="0" rIns="0"/>
          <a:lstStyle>
            <a:lvl1pPr>
              <a:defRPr sz="750" cap="all" baseline="0"/>
            </a:lvl1pPr>
          </a:lstStyle>
          <a:p>
            <a:r>
              <a:rPr lang="en-US" dirty="0"/>
              <a:t>Page 0</a:t>
            </a:r>
            <a:fld id="{F4D6F5BC-20F0-430F-85EA-3DE30F119EFB}" type="slidenum">
              <a:rPr lang="en-US" smtClean="0"/>
              <a:pPr/>
              <a:t>‹#›</a:t>
            </a:fld>
            <a:endParaRPr lang="en-US" dirty="0"/>
          </a:p>
        </p:txBody>
      </p:sp>
    </p:spTree>
    <p:extLst>
      <p:ext uri="{BB962C8B-B14F-4D97-AF65-F5344CB8AC3E}">
        <p14:creationId xmlns:p14="http://schemas.microsoft.com/office/powerpoint/2010/main" val="2843159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F6AE-149E-CEA7-AE00-D115EB23463B}"/>
              </a:ext>
            </a:extLst>
          </p:cNvPr>
          <p:cNvSpPr>
            <a:spLocks noGrp="1"/>
          </p:cNvSpPr>
          <p:nvPr>
            <p:ph type="ctrTitle" hasCustomPrompt="1"/>
          </p:nvPr>
        </p:nvSpPr>
        <p:spPr>
          <a:xfrm>
            <a:off x="575899" y="161019"/>
            <a:ext cx="2785275" cy="934485"/>
          </a:xfrm>
        </p:spPr>
        <p:txBody>
          <a:bodyPr anchor="b">
            <a:normAutofit/>
          </a:bodyPr>
          <a:lstStyle>
            <a:lvl1pPr algn="l">
              <a:lnSpc>
                <a:spcPct val="90000"/>
              </a:lnSpc>
              <a:defRPr sz="2400" b="1" cap="all" baseline="0"/>
            </a:lvl1pPr>
          </a:lstStyle>
          <a:p>
            <a:r>
              <a:rPr lang="en-US" dirty="0"/>
              <a:t>Add Title  here</a:t>
            </a:r>
          </a:p>
        </p:txBody>
      </p:sp>
      <p:sp>
        <p:nvSpPr>
          <p:cNvPr id="10" name="Text Placeholder 9">
            <a:extLst>
              <a:ext uri="{FF2B5EF4-FFF2-40B4-BE49-F238E27FC236}">
                <a16:creationId xmlns:a16="http://schemas.microsoft.com/office/drawing/2014/main" id="{0B04BD1D-781E-E27B-949C-49484EB07480}"/>
              </a:ext>
            </a:extLst>
          </p:cNvPr>
          <p:cNvSpPr>
            <a:spLocks noGrp="1"/>
          </p:cNvSpPr>
          <p:nvPr>
            <p:ph type="body" sz="quarter" idx="13" hasCustomPrompt="1"/>
          </p:nvPr>
        </p:nvSpPr>
        <p:spPr>
          <a:xfrm>
            <a:off x="2271557" y="1567541"/>
            <a:ext cx="6025869" cy="3070085"/>
          </a:xfrm>
        </p:spPr>
        <p:txBody>
          <a:bodyPr>
            <a:noAutofit/>
          </a:bodyPr>
          <a:lstStyle>
            <a:lvl1pPr marL="205740" indent="-205740">
              <a:lnSpc>
                <a:spcPct val="120000"/>
              </a:lnSpc>
              <a:spcBef>
                <a:spcPts val="2250"/>
              </a:spcBef>
              <a:buFont typeface="Arial" panose="020B0604020202020204" pitchFamily="34" charset="0"/>
              <a:buChar char="•"/>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Add text here</a:t>
            </a:r>
          </a:p>
        </p:txBody>
      </p:sp>
      <p:cxnSp>
        <p:nvCxnSpPr>
          <p:cNvPr id="13" name="Straight Connector 12" title="Verticle Rule Line">
            <a:extLst>
              <a:ext uri="{FF2B5EF4-FFF2-40B4-BE49-F238E27FC236}">
                <a16:creationId xmlns:a16="http://schemas.microsoft.com/office/drawing/2014/main" id="{CE266693-B86C-0A7F-4122-5AFA5028696B}"/>
              </a:ext>
            </a:extLst>
          </p:cNvPr>
          <p:cNvCxnSpPr>
            <a:cxnSpLocks/>
          </p:cNvCxnSpPr>
          <p:nvPr userDrawn="1"/>
        </p:nvCxnSpPr>
        <p:spPr>
          <a:xfrm flipH="1">
            <a:off x="639914" y="1344679"/>
            <a:ext cx="939906" cy="0"/>
          </a:xfrm>
          <a:prstGeom prst="line">
            <a:avLst/>
          </a:prstGeom>
          <a:ln w="76200">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CC2AD9E8-14E8-2D94-11D7-64806DB72E56}"/>
              </a:ext>
            </a:extLst>
          </p:cNvPr>
          <p:cNvSpPr>
            <a:spLocks noGrp="1"/>
          </p:cNvSpPr>
          <p:nvPr>
            <p:ph type="ftr" sz="quarter" idx="11"/>
          </p:nvPr>
        </p:nvSpPr>
        <p:spPr>
          <a:xfrm>
            <a:off x="575899" y="4637626"/>
            <a:ext cx="2370780" cy="273844"/>
          </a:xfrm>
        </p:spPr>
        <p:txBody>
          <a:bodyPr/>
          <a:lstStyle>
            <a:lvl1pPr algn="l">
              <a:defRPr sz="750" cap="all" baseline="0"/>
            </a:lvl1pPr>
          </a:lstStyle>
          <a:p>
            <a:r>
              <a:rPr lang="en-US" dirty="0"/>
              <a:t>Add footer here</a:t>
            </a:r>
          </a:p>
        </p:txBody>
      </p:sp>
      <p:sp>
        <p:nvSpPr>
          <p:cNvPr id="8" name="Slide Number Placeholder 5">
            <a:extLst>
              <a:ext uri="{FF2B5EF4-FFF2-40B4-BE49-F238E27FC236}">
                <a16:creationId xmlns:a16="http://schemas.microsoft.com/office/drawing/2014/main" id="{6A722167-2F12-D034-503E-17517FE09CED}"/>
              </a:ext>
            </a:extLst>
          </p:cNvPr>
          <p:cNvSpPr>
            <a:spLocks noGrp="1"/>
          </p:cNvSpPr>
          <p:nvPr>
            <p:ph type="sldNum" sz="quarter" idx="12"/>
          </p:nvPr>
        </p:nvSpPr>
        <p:spPr>
          <a:xfrm>
            <a:off x="6575602" y="4637626"/>
            <a:ext cx="1944987" cy="273844"/>
          </a:xfrm>
        </p:spPr>
        <p:txBody>
          <a:bodyPr lIns="0" tIns="0" rIns="0"/>
          <a:lstStyle>
            <a:lvl1pPr>
              <a:defRPr sz="750" cap="all" baseline="0"/>
            </a:lvl1pPr>
          </a:lstStyle>
          <a:p>
            <a:r>
              <a:rPr lang="en-US" dirty="0"/>
              <a:t>Page 0</a:t>
            </a:r>
            <a:fld id="{F4D6F5BC-20F0-430F-85EA-3DE30F119EFB}" type="slidenum">
              <a:rPr lang="en-US" smtClean="0"/>
              <a:pPr/>
              <a:t>‹#›</a:t>
            </a:fld>
            <a:endParaRPr lang="en-US" dirty="0"/>
          </a:p>
        </p:txBody>
      </p:sp>
    </p:spTree>
    <p:extLst>
      <p:ext uri="{BB962C8B-B14F-4D97-AF65-F5344CB8AC3E}">
        <p14:creationId xmlns:p14="http://schemas.microsoft.com/office/powerpoint/2010/main" val="18764900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iz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F6AE-149E-CEA7-AE00-D115EB23463B}"/>
              </a:ext>
            </a:extLst>
          </p:cNvPr>
          <p:cNvSpPr>
            <a:spLocks noGrp="1"/>
          </p:cNvSpPr>
          <p:nvPr>
            <p:ph type="ctrTitle" hasCustomPrompt="1"/>
          </p:nvPr>
        </p:nvSpPr>
        <p:spPr>
          <a:xfrm>
            <a:off x="575899" y="161019"/>
            <a:ext cx="2785275" cy="934485"/>
          </a:xfrm>
        </p:spPr>
        <p:txBody>
          <a:bodyPr anchor="b">
            <a:normAutofit/>
          </a:bodyPr>
          <a:lstStyle>
            <a:lvl1pPr algn="l">
              <a:lnSpc>
                <a:spcPct val="90000"/>
              </a:lnSpc>
              <a:defRPr sz="2400" b="1" cap="all" baseline="0"/>
            </a:lvl1pPr>
          </a:lstStyle>
          <a:p>
            <a:r>
              <a:rPr lang="en-US" dirty="0"/>
              <a:t>Add Title  here</a:t>
            </a:r>
          </a:p>
        </p:txBody>
      </p:sp>
      <p:sp>
        <p:nvSpPr>
          <p:cNvPr id="10" name="Text Placeholder 9">
            <a:extLst>
              <a:ext uri="{FF2B5EF4-FFF2-40B4-BE49-F238E27FC236}">
                <a16:creationId xmlns:a16="http://schemas.microsoft.com/office/drawing/2014/main" id="{0B04BD1D-781E-E27B-949C-49484EB07480}"/>
              </a:ext>
            </a:extLst>
          </p:cNvPr>
          <p:cNvSpPr>
            <a:spLocks noGrp="1"/>
          </p:cNvSpPr>
          <p:nvPr>
            <p:ph type="body" sz="quarter" idx="13"/>
          </p:nvPr>
        </p:nvSpPr>
        <p:spPr>
          <a:xfrm>
            <a:off x="4617216" y="1544933"/>
            <a:ext cx="3054701" cy="844064"/>
          </a:xfrm>
        </p:spPr>
        <p:txBody>
          <a:bodyPr>
            <a:noAutofit/>
          </a:bodyPr>
          <a:lstStyle>
            <a:lvl1pPr marL="0" indent="0">
              <a:lnSpc>
                <a:spcPct val="100000"/>
              </a:lnSpc>
              <a:spcBef>
                <a:spcPts val="2250"/>
              </a:spcBef>
              <a:buFont typeface="Arial" panose="020B0604020202020204" pitchFamily="34" charset="0"/>
              <a:buNone/>
              <a:defRPr sz="1800" u="sng">
                <a:solidFill>
                  <a:schemeClr val="accent3">
                    <a:lumMod val="40000"/>
                    <a:lumOff val="6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cxnSp>
        <p:nvCxnSpPr>
          <p:cNvPr id="13" name="Straight Connector 12" title="Verticle Rule Line">
            <a:extLst>
              <a:ext uri="{FF2B5EF4-FFF2-40B4-BE49-F238E27FC236}">
                <a16:creationId xmlns:a16="http://schemas.microsoft.com/office/drawing/2014/main" id="{CE266693-B86C-0A7F-4122-5AFA5028696B}"/>
              </a:ext>
            </a:extLst>
          </p:cNvPr>
          <p:cNvCxnSpPr>
            <a:cxnSpLocks/>
          </p:cNvCxnSpPr>
          <p:nvPr userDrawn="1"/>
        </p:nvCxnSpPr>
        <p:spPr>
          <a:xfrm flipH="1">
            <a:off x="639914" y="1344679"/>
            <a:ext cx="939906" cy="0"/>
          </a:xfrm>
          <a:prstGeom prst="line">
            <a:avLst/>
          </a:prstGeom>
          <a:ln w="76200">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CC2AD9E8-14E8-2D94-11D7-64806DB72E56}"/>
              </a:ext>
            </a:extLst>
          </p:cNvPr>
          <p:cNvSpPr>
            <a:spLocks noGrp="1"/>
          </p:cNvSpPr>
          <p:nvPr>
            <p:ph type="ftr" sz="quarter" idx="11"/>
          </p:nvPr>
        </p:nvSpPr>
        <p:spPr>
          <a:xfrm>
            <a:off x="575899" y="4637626"/>
            <a:ext cx="2370780" cy="273844"/>
          </a:xfrm>
        </p:spPr>
        <p:txBody>
          <a:bodyPr/>
          <a:lstStyle>
            <a:lvl1pPr algn="l">
              <a:defRPr sz="750" cap="all" baseline="0"/>
            </a:lvl1pPr>
          </a:lstStyle>
          <a:p>
            <a:r>
              <a:rPr lang="en-US" dirty="0"/>
              <a:t>Add footer here</a:t>
            </a:r>
          </a:p>
        </p:txBody>
      </p:sp>
      <p:sp>
        <p:nvSpPr>
          <p:cNvPr id="8" name="Slide Number Placeholder 5">
            <a:extLst>
              <a:ext uri="{FF2B5EF4-FFF2-40B4-BE49-F238E27FC236}">
                <a16:creationId xmlns:a16="http://schemas.microsoft.com/office/drawing/2014/main" id="{6A722167-2F12-D034-503E-17517FE09CED}"/>
              </a:ext>
            </a:extLst>
          </p:cNvPr>
          <p:cNvSpPr>
            <a:spLocks noGrp="1"/>
          </p:cNvSpPr>
          <p:nvPr>
            <p:ph type="sldNum" sz="quarter" idx="12"/>
          </p:nvPr>
        </p:nvSpPr>
        <p:spPr>
          <a:xfrm>
            <a:off x="6575602" y="4637626"/>
            <a:ext cx="1944987" cy="273844"/>
          </a:xfrm>
        </p:spPr>
        <p:txBody>
          <a:bodyPr lIns="0" tIns="0" rIns="0"/>
          <a:lstStyle>
            <a:lvl1pPr>
              <a:defRPr sz="750" cap="all" baseline="0"/>
            </a:lvl1pPr>
          </a:lstStyle>
          <a:p>
            <a:r>
              <a:rPr lang="en-US" dirty="0"/>
              <a:t>Page 0</a:t>
            </a:r>
            <a:fld id="{F4D6F5BC-20F0-430F-85EA-3DE30F119EFB}" type="slidenum">
              <a:rPr lang="en-US" smtClean="0"/>
              <a:pPr/>
              <a:t>‹#›</a:t>
            </a:fld>
            <a:endParaRPr lang="en-US" dirty="0"/>
          </a:p>
        </p:txBody>
      </p:sp>
      <p:pic>
        <p:nvPicPr>
          <p:cNvPr id="9" name="Graphic 8" descr="Circle with left arrow with solid fill">
            <a:hlinkClick r:id="rId2"/>
            <a:extLst>
              <a:ext uri="{FF2B5EF4-FFF2-40B4-BE49-F238E27FC236}">
                <a16:creationId xmlns:a16="http://schemas.microsoft.com/office/drawing/2014/main" id="{D888B852-56B6-C839-5CBD-590D6856CF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3894321" y="1577303"/>
            <a:ext cx="623248" cy="623248"/>
          </a:xfrm>
          <a:prstGeom prst="rect">
            <a:avLst/>
          </a:prstGeom>
        </p:spPr>
      </p:pic>
    </p:spTree>
    <p:extLst>
      <p:ext uri="{BB962C8B-B14F-4D97-AF65-F5344CB8AC3E}">
        <p14:creationId xmlns:p14="http://schemas.microsoft.com/office/powerpoint/2010/main" val="15925303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2A44999A-DAD5-F853-1F66-4F4611931B3A}"/>
              </a:ext>
            </a:extLst>
          </p:cNvPr>
          <p:cNvSpPr>
            <a:spLocks noGrp="1"/>
          </p:cNvSpPr>
          <p:nvPr>
            <p:ph type="ftr" sz="quarter" idx="11"/>
          </p:nvPr>
        </p:nvSpPr>
        <p:spPr>
          <a:xfrm>
            <a:off x="575899" y="4637626"/>
            <a:ext cx="2370780" cy="273844"/>
          </a:xfrm>
        </p:spPr>
        <p:txBody>
          <a:bodyPr/>
          <a:lstStyle>
            <a:lvl1pPr algn="l">
              <a:defRPr sz="750" cap="all" baseline="0"/>
            </a:lvl1pPr>
          </a:lstStyle>
          <a:p>
            <a:r>
              <a:rPr lang="en-US" dirty="0"/>
              <a:t>Add footer here</a:t>
            </a:r>
          </a:p>
        </p:txBody>
      </p:sp>
      <p:sp>
        <p:nvSpPr>
          <p:cNvPr id="9" name="Slide Number Placeholder 5">
            <a:extLst>
              <a:ext uri="{FF2B5EF4-FFF2-40B4-BE49-F238E27FC236}">
                <a16:creationId xmlns:a16="http://schemas.microsoft.com/office/drawing/2014/main" id="{A6A5DA8F-E966-3396-E829-59C248D67FBB}"/>
              </a:ext>
            </a:extLst>
          </p:cNvPr>
          <p:cNvSpPr>
            <a:spLocks noGrp="1"/>
          </p:cNvSpPr>
          <p:nvPr>
            <p:ph type="sldNum" sz="quarter" idx="12"/>
          </p:nvPr>
        </p:nvSpPr>
        <p:spPr>
          <a:xfrm>
            <a:off x="6575602" y="4637626"/>
            <a:ext cx="1944987" cy="273844"/>
          </a:xfrm>
        </p:spPr>
        <p:txBody>
          <a:bodyPr lIns="0" tIns="0" rIns="0"/>
          <a:lstStyle>
            <a:lvl1pPr>
              <a:defRPr sz="750" cap="all" baseline="0"/>
            </a:lvl1pPr>
          </a:lstStyle>
          <a:p>
            <a:r>
              <a:rPr lang="en-US" dirty="0"/>
              <a:t>Page 0</a:t>
            </a:r>
            <a:fld id="{F4D6F5BC-20F0-430F-85EA-3DE30F119EFB}" type="slidenum">
              <a:rPr lang="en-US" smtClean="0"/>
              <a:pPr/>
              <a:t>‹#›</a:t>
            </a:fld>
            <a:endParaRPr lang="en-US" dirty="0"/>
          </a:p>
        </p:txBody>
      </p:sp>
    </p:spTree>
    <p:extLst>
      <p:ext uri="{BB962C8B-B14F-4D97-AF65-F5344CB8AC3E}">
        <p14:creationId xmlns:p14="http://schemas.microsoft.com/office/powerpoint/2010/main" val="143511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microsoft.com/office/2007/relationships/hdphoto" Target="../media/hdphoto1.wdp"/><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1.png"/><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latin typeface="Montserrat"/>
                <a:ea typeface="Montserrat"/>
                <a:cs typeface="Montserrat"/>
                <a:sym typeface="Montserrat"/>
              </a:defRPr>
            </a:lvl1pPr>
            <a:lvl2pPr lvl="1" algn="r" rtl="0">
              <a:buNone/>
              <a:defRPr sz="1000">
                <a:solidFill>
                  <a:schemeClr val="dk2"/>
                </a:solidFill>
                <a:latin typeface="Montserrat"/>
                <a:ea typeface="Montserrat"/>
                <a:cs typeface="Montserrat"/>
                <a:sym typeface="Montserrat"/>
              </a:defRPr>
            </a:lvl2pPr>
            <a:lvl3pPr lvl="2" algn="r" rtl="0">
              <a:buNone/>
              <a:defRPr sz="1000">
                <a:solidFill>
                  <a:schemeClr val="dk2"/>
                </a:solidFill>
                <a:latin typeface="Montserrat"/>
                <a:ea typeface="Montserrat"/>
                <a:cs typeface="Montserrat"/>
                <a:sym typeface="Montserrat"/>
              </a:defRPr>
            </a:lvl3pPr>
            <a:lvl4pPr lvl="3" algn="r" rtl="0">
              <a:buNone/>
              <a:defRPr sz="1000">
                <a:solidFill>
                  <a:schemeClr val="dk2"/>
                </a:solidFill>
                <a:latin typeface="Montserrat"/>
                <a:ea typeface="Montserrat"/>
                <a:cs typeface="Montserrat"/>
                <a:sym typeface="Montserrat"/>
              </a:defRPr>
            </a:lvl4pPr>
            <a:lvl5pPr lvl="4" algn="r" rtl="0">
              <a:buNone/>
              <a:defRPr sz="1000">
                <a:solidFill>
                  <a:schemeClr val="dk2"/>
                </a:solidFill>
                <a:latin typeface="Montserrat"/>
                <a:ea typeface="Montserrat"/>
                <a:cs typeface="Montserrat"/>
                <a:sym typeface="Montserrat"/>
              </a:defRPr>
            </a:lvl5pPr>
            <a:lvl6pPr lvl="5" algn="r" rtl="0">
              <a:buNone/>
              <a:defRPr sz="1000">
                <a:solidFill>
                  <a:schemeClr val="dk2"/>
                </a:solidFill>
                <a:latin typeface="Montserrat"/>
                <a:ea typeface="Montserrat"/>
                <a:cs typeface="Montserrat"/>
                <a:sym typeface="Montserrat"/>
              </a:defRPr>
            </a:lvl6pPr>
            <a:lvl7pPr lvl="6" algn="r" rtl="0">
              <a:buNone/>
              <a:defRPr sz="1000">
                <a:solidFill>
                  <a:schemeClr val="dk2"/>
                </a:solidFill>
                <a:latin typeface="Montserrat"/>
                <a:ea typeface="Montserrat"/>
                <a:cs typeface="Montserrat"/>
                <a:sym typeface="Montserrat"/>
              </a:defRPr>
            </a:lvl7pPr>
            <a:lvl8pPr lvl="7" algn="r" rtl="0">
              <a:buNone/>
              <a:defRPr sz="1000">
                <a:solidFill>
                  <a:schemeClr val="dk2"/>
                </a:solidFill>
                <a:latin typeface="Montserrat"/>
                <a:ea typeface="Montserrat"/>
                <a:cs typeface="Montserrat"/>
                <a:sym typeface="Montserrat"/>
              </a:defRPr>
            </a:lvl8pPr>
            <a:lvl9pPr lvl="8" algn="r" rtl="0">
              <a:buNone/>
              <a:defRPr sz="1000">
                <a:solidFill>
                  <a:schemeClr val="dk2"/>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97" name="Google Shape;97;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98" name="Google Shape;98;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3000">
              <a:schemeClr val="accent5">
                <a:lumMod val="50000"/>
              </a:schemeClr>
            </a:gs>
            <a:gs pos="100000">
              <a:schemeClr val="accent5"/>
            </a:gs>
          </a:gsLst>
          <a:lin ang="18900000" scaled="1"/>
          <a:tileRect/>
        </a:gradFill>
        <a:effectLst/>
      </p:bgPr>
    </p:bg>
    <p:spTree>
      <p:nvGrpSpPr>
        <p:cNvPr id="1" name=""/>
        <p:cNvGrpSpPr/>
        <p:nvPr/>
      </p:nvGrpSpPr>
      <p:grpSpPr>
        <a:xfrm>
          <a:off x="0" y="0"/>
          <a:ext cx="0" cy="0"/>
          <a:chOff x="0" y="0"/>
          <a:chExt cx="0" cy="0"/>
        </a:xfrm>
      </p:grpSpPr>
      <p:pic>
        <p:nvPicPr>
          <p:cNvPr id="7" name="Picture 6" descr="A picture containing colorfulness, purple, magenta, violet&#10;&#10;Description automatically generated">
            <a:extLst>
              <a:ext uri="{FF2B5EF4-FFF2-40B4-BE49-F238E27FC236}">
                <a16:creationId xmlns:a16="http://schemas.microsoft.com/office/drawing/2014/main" id="{21C67B27-3DCB-A612-1630-DEAAA09B8635}"/>
              </a:ext>
            </a:extLst>
          </p:cNvPr>
          <p:cNvPicPr>
            <a:picLocks noChangeAspect="1"/>
          </p:cNvPicPr>
          <p:nvPr userDrawn="1"/>
        </p:nvPicPr>
        <p:blipFill rotWithShape="1">
          <a:blip r:embed="rId11" cstate="screen">
            <a:alphaModFix amt="20000"/>
            <a:extLst>
              <a:ext uri="{BEBA8EAE-BF5A-486C-A8C5-ECC9F3942E4B}">
                <a14:imgProps xmlns:a14="http://schemas.microsoft.com/office/drawing/2010/main">
                  <a14:imgLayer r:embed="rId12">
                    <a14:imgEffect>
                      <a14:colorTemperature colorTemp="47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2" name="Title Placeholder 1">
            <a:extLst>
              <a:ext uri="{FF2B5EF4-FFF2-40B4-BE49-F238E27FC236}">
                <a16:creationId xmlns:a16="http://schemas.microsoft.com/office/drawing/2014/main" id="{4FE9871A-9A2C-2E6F-0221-5C00575ED42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0B15982-9619-48E7-255C-DAB69168FED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20CA30-D605-A6EE-40D5-0F18CC14B61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bg1"/>
                </a:solidFill>
              </a:defRPr>
            </a:lvl1pPr>
          </a:lstStyle>
          <a:p>
            <a:fld id="{D7005CC9-ACBC-4F41-893C-06CDEFA85144}" type="datetimeFigureOut">
              <a:rPr lang="en-US" smtClean="0"/>
              <a:pPr/>
              <a:t>5/9/2024</a:t>
            </a:fld>
            <a:endParaRPr lang="en-US" dirty="0"/>
          </a:p>
        </p:txBody>
      </p:sp>
      <p:sp>
        <p:nvSpPr>
          <p:cNvPr id="5" name="Footer Placeholder 4">
            <a:extLst>
              <a:ext uri="{FF2B5EF4-FFF2-40B4-BE49-F238E27FC236}">
                <a16:creationId xmlns:a16="http://schemas.microsoft.com/office/drawing/2014/main" id="{EABEE9BE-1334-B164-BD91-65446700A89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cap="all" baseline="0">
                <a:solidFill>
                  <a:schemeClr val="bg1"/>
                </a:solidFill>
              </a:defRPr>
            </a:lvl1pPr>
          </a:lstStyle>
          <a:p>
            <a:r>
              <a:rPr lang="en-US" dirty="0"/>
              <a:t>Add footer here</a:t>
            </a:r>
          </a:p>
        </p:txBody>
      </p:sp>
      <p:sp>
        <p:nvSpPr>
          <p:cNvPr id="6" name="Slide Number Placeholder 5">
            <a:extLst>
              <a:ext uri="{FF2B5EF4-FFF2-40B4-BE49-F238E27FC236}">
                <a16:creationId xmlns:a16="http://schemas.microsoft.com/office/drawing/2014/main" id="{C4121F1D-6897-D2A8-3BF8-B5672CDFF49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bg1"/>
                </a:solidFill>
              </a:defRPr>
            </a:lvl1pPr>
          </a:lstStyle>
          <a:p>
            <a:fld id="{F4D6F5BC-20F0-430F-85EA-3DE30F119EFB}" type="slidenum">
              <a:rPr lang="en-US" smtClean="0"/>
              <a:pPr/>
              <a:t>‹#›</a:t>
            </a:fld>
            <a:endParaRPr lang="en-US" dirty="0"/>
          </a:p>
        </p:txBody>
      </p:sp>
    </p:spTree>
    <p:extLst>
      <p:ext uri="{BB962C8B-B14F-4D97-AF65-F5344CB8AC3E}">
        <p14:creationId xmlns:p14="http://schemas.microsoft.com/office/powerpoint/2010/main" val="25067348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txStyles>
    <p:titleStyle>
      <a:lvl1pPr algn="l" defTabSz="685800" rtl="0" eaLnBrk="1" latinLnBrk="0" hangingPunct="1">
        <a:lnSpc>
          <a:spcPct val="90000"/>
        </a:lnSpc>
        <a:spcBef>
          <a:spcPct val="0"/>
        </a:spcBef>
        <a:buNone/>
        <a:defRPr sz="3300" kern="1200" cap="all" baseline="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hyperlink" Target="https://docs.google.com/forms/d/e/1FAIpQLSfsr0JJUwDURDlERloap2Tny9DzoNYEKRbG2qKm6T-VKJl0vw/viewform?usp=sf_link" TargetMode="Externa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4.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E3D5C"/>
        </a:solidFill>
        <a:effectLst/>
      </p:bgPr>
    </p:bg>
    <p:spTree>
      <p:nvGrpSpPr>
        <p:cNvPr id="1" name="Shape 143"/>
        <p:cNvGrpSpPr/>
        <p:nvPr/>
      </p:nvGrpSpPr>
      <p:grpSpPr>
        <a:xfrm>
          <a:off x="0" y="0"/>
          <a:ext cx="0" cy="0"/>
          <a:chOff x="0" y="0"/>
          <a:chExt cx="0" cy="0"/>
        </a:xfrm>
      </p:grpSpPr>
      <p:sp>
        <p:nvSpPr>
          <p:cNvPr id="144" name="Google Shape;144;p37"/>
          <p:cNvSpPr txBox="1">
            <a:spLocks noGrp="1"/>
          </p:cNvSpPr>
          <p:nvPr>
            <p:ph type="subTitle" idx="1"/>
          </p:nvPr>
        </p:nvSpPr>
        <p:spPr>
          <a:xfrm>
            <a:off x="-123100" y="3215125"/>
            <a:ext cx="4555200" cy="7926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en">
                <a:solidFill>
                  <a:schemeClr val="lt1"/>
                </a:solidFill>
              </a:rPr>
              <a:t>Federal Grants Conference</a:t>
            </a:r>
            <a:br>
              <a:rPr lang="en">
                <a:solidFill>
                  <a:schemeClr val="lt1"/>
                </a:solidFill>
              </a:rPr>
            </a:br>
            <a:r>
              <a:rPr lang="en">
                <a:solidFill>
                  <a:schemeClr val="lt1"/>
                </a:solidFill>
              </a:rPr>
              <a:t>May, 13th, 2024</a:t>
            </a:r>
            <a:endParaRPr>
              <a:solidFill>
                <a:schemeClr val="lt1"/>
              </a:solidFill>
            </a:endParaRPr>
          </a:p>
        </p:txBody>
      </p:sp>
      <p:pic>
        <p:nvPicPr>
          <p:cNvPr id="145" name="Google Shape;145;p37" descr="Brookline Public Schools logo"/>
          <p:cNvPicPr preferRelativeResize="0"/>
          <p:nvPr/>
        </p:nvPicPr>
        <p:blipFill>
          <a:blip r:embed="rId3">
            <a:alphaModFix/>
          </a:blip>
          <a:stretch>
            <a:fillRect/>
          </a:stretch>
        </p:blipFill>
        <p:spPr>
          <a:xfrm>
            <a:off x="311700" y="373201"/>
            <a:ext cx="1374100" cy="357624"/>
          </a:xfrm>
          <a:prstGeom prst="rect">
            <a:avLst/>
          </a:prstGeom>
          <a:noFill/>
          <a:ln>
            <a:noFill/>
          </a:ln>
        </p:spPr>
      </p:pic>
      <p:pic>
        <p:nvPicPr>
          <p:cNvPr id="146" name="Google Shape;146;p37" descr="Brookline Public Schools seal"/>
          <p:cNvPicPr preferRelativeResize="0"/>
          <p:nvPr/>
        </p:nvPicPr>
        <p:blipFill rotWithShape="1">
          <a:blip r:embed="rId4">
            <a:alphaModFix/>
          </a:blip>
          <a:srcRect l="1837" t="521" r="1469" b="2850"/>
          <a:stretch/>
        </p:blipFill>
        <p:spPr>
          <a:xfrm>
            <a:off x="1840700" y="358513"/>
            <a:ext cx="387000" cy="387000"/>
          </a:xfrm>
          <a:prstGeom prst="ellipse">
            <a:avLst/>
          </a:prstGeom>
          <a:noFill/>
          <a:ln>
            <a:noFill/>
          </a:ln>
        </p:spPr>
      </p:pic>
      <p:pic>
        <p:nvPicPr>
          <p:cNvPr id="147" name="Google Shape;147;p37" descr="Brookline Public Schools building"/>
          <p:cNvPicPr preferRelativeResize="0"/>
          <p:nvPr/>
        </p:nvPicPr>
        <p:blipFill rotWithShape="1">
          <a:blip r:embed="rId5">
            <a:alphaModFix amt="50000"/>
          </a:blip>
          <a:srcRect l="9907" r="-33136"/>
          <a:stretch/>
        </p:blipFill>
        <p:spPr>
          <a:xfrm>
            <a:off x="4151850" y="14375"/>
            <a:ext cx="7141401" cy="5143500"/>
          </a:xfrm>
          <a:prstGeom prst="rect">
            <a:avLst/>
          </a:prstGeom>
          <a:noFill/>
          <a:ln>
            <a:noFill/>
          </a:ln>
        </p:spPr>
      </p:pic>
      <p:sp>
        <p:nvSpPr>
          <p:cNvPr id="148" name="Google Shape;148;p37"/>
          <p:cNvSpPr txBox="1">
            <a:spLocks noGrp="1"/>
          </p:cNvSpPr>
          <p:nvPr>
            <p:ph type="ctrTitle"/>
          </p:nvPr>
        </p:nvSpPr>
        <p:spPr>
          <a:xfrm>
            <a:off x="-123096" y="1125575"/>
            <a:ext cx="45552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080" dirty="0">
                <a:solidFill>
                  <a:schemeClr val="lt1"/>
                </a:solidFill>
              </a:rPr>
              <a:t>Brookline High School Title I</a:t>
            </a:r>
            <a:endParaRPr sz="3080" b="1" dirty="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E3D5C"/>
        </a:solidFill>
        <a:effectLst/>
      </p:bgPr>
    </p:bg>
    <p:spTree>
      <p:nvGrpSpPr>
        <p:cNvPr id="1" name="Shape 254"/>
        <p:cNvGrpSpPr/>
        <p:nvPr/>
      </p:nvGrpSpPr>
      <p:grpSpPr>
        <a:xfrm>
          <a:off x="0" y="0"/>
          <a:ext cx="0" cy="0"/>
          <a:chOff x="0" y="0"/>
          <a:chExt cx="0" cy="0"/>
        </a:xfrm>
      </p:grpSpPr>
      <p:sp>
        <p:nvSpPr>
          <p:cNvPr id="255" name="Google Shape;255;p46" descr="Brookline High School"/>
          <p:cNvSpPr/>
          <p:nvPr/>
        </p:nvSpPr>
        <p:spPr>
          <a:xfrm flipH="1">
            <a:off x="346225" y="346650"/>
            <a:ext cx="4617900" cy="4450200"/>
          </a:xfrm>
          <a:prstGeom prst="rect">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E3D5C"/>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6"/>
          <p:cNvSpPr txBox="1">
            <a:spLocks noGrp="1"/>
          </p:cNvSpPr>
          <p:nvPr>
            <p:ph type="body" idx="2"/>
          </p:nvPr>
        </p:nvSpPr>
        <p:spPr>
          <a:xfrm>
            <a:off x="4099175" y="346650"/>
            <a:ext cx="4700400" cy="4450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 sz="2400" b="1">
                <a:solidFill>
                  <a:srgbClr val="0E3D5C"/>
                </a:solidFill>
              </a:rPr>
              <a:t>TUTORIAL</a:t>
            </a:r>
            <a:endParaRPr sz="2400" b="1">
              <a:solidFill>
                <a:srgbClr val="0E3D5C"/>
              </a:solidFill>
            </a:endParaRPr>
          </a:p>
          <a:p>
            <a:pPr marL="0" lvl="0" indent="0" algn="l" rtl="0">
              <a:spcBef>
                <a:spcPts val="1200"/>
              </a:spcBef>
              <a:spcAft>
                <a:spcPts val="0"/>
              </a:spcAft>
              <a:buNone/>
            </a:pPr>
            <a:endParaRPr sz="1800" b="1">
              <a:solidFill>
                <a:srgbClr val="0E3D5C"/>
              </a:solidFill>
            </a:endParaRPr>
          </a:p>
          <a:p>
            <a:pPr marL="0" lvl="0" indent="0" algn="l" rtl="0">
              <a:spcBef>
                <a:spcPts val="1200"/>
              </a:spcBef>
              <a:spcAft>
                <a:spcPts val="0"/>
              </a:spcAft>
              <a:buNone/>
            </a:pPr>
            <a:r>
              <a:rPr lang="en" sz="2400" b="1">
                <a:solidFill>
                  <a:srgbClr val="0E3D5C"/>
                </a:solidFill>
              </a:rPr>
              <a:t>General education Tier 2 intervention.</a:t>
            </a:r>
            <a:endParaRPr sz="2400" b="1">
              <a:solidFill>
                <a:srgbClr val="0E3D5C"/>
              </a:solidFill>
            </a:endParaRPr>
          </a:p>
          <a:p>
            <a:pPr marL="0" lvl="0" indent="0" algn="l" rtl="0">
              <a:spcBef>
                <a:spcPts val="1200"/>
              </a:spcBef>
              <a:spcAft>
                <a:spcPts val="0"/>
              </a:spcAft>
              <a:buNone/>
            </a:pPr>
            <a:r>
              <a:rPr lang="en" sz="2400" b="1">
                <a:solidFill>
                  <a:srgbClr val="0E3D5C"/>
                </a:solidFill>
              </a:rPr>
              <a:t>Supports executive function and school skills.</a:t>
            </a:r>
            <a:endParaRPr sz="2400" b="1">
              <a:solidFill>
                <a:srgbClr val="0E3D5C"/>
              </a:solidFill>
            </a:endParaRPr>
          </a:p>
          <a:p>
            <a:pPr marL="0" lvl="0" indent="0" algn="l" rtl="0">
              <a:spcBef>
                <a:spcPts val="1200"/>
              </a:spcBef>
              <a:spcAft>
                <a:spcPts val="1200"/>
              </a:spcAft>
              <a:buNone/>
            </a:pPr>
            <a:endParaRPr sz="1800">
              <a:latin typeface="Montserrat"/>
              <a:ea typeface="Montserrat"/>
              <a:cs typeface="Montserrat"/>
              <a:sym typeface="Montserrat"/>
            </a:endParaRPr>
          </a:p>
        </p:txBody>
      </p:sp>
      <p:pic>
        <p:nvPicPr>
          <p:cNvPr id="257" name="Google Shape;257;p46" descr="Brookline High School"/>
          <p:cNvPicPr preferRelativeResize="0"/>
          <p:nvPr/>
        </p:nvPicPr>
        <p:blipFill rotWithShape="1">
          <a:blip r:embed="rId3">
            <a:alphaModFix/>
          </a:blip>
          <a:srcRect l="28828" r="25201"/>
          <a:stretch/>
        </p:blipFill>
        <p:spPr>
          <a:xfrm>
            <a:off x="556225" y="484600"/>
            <a:ext cx="3172450" cy="4107474"/>
          </a:xfrm>
          <a:prstGeom prst="rect">
            <a:avLst/>
          </a:prstGeom>
          <a:noFill/>
          <a:ln>
            <a:noFill/>
          </a:ln>
        </p:spPr>
      </p:pic>
      <p:sp>
        <p:nvSpPr>
          <p:cNvPr id="2" name="Title 1">
            <a:extLst>
              <a:ext uri="{FF2B5EF4-FFF2-40B4-BE49-F238E27FC236}">
                <a16:creationId xmlns:a16="http://schemas.microsoft.com/office/drawing/2014/main" id="{0F44733B-FB79-97FC-88E7-2B3EA5DF47BE}"/>
              </a:ext>
            </a:extLst>
          </p:cNvPr>
          <p:cNvSpPr>
            <a:spLocks noGrp="1"/>
          </p:cNvSpPr>
          <p:nvPr>
            <p:ph type="title"/>
          </p:nvPr>
        </p:nvSpPr>
        <p:spPr>
          <a:xfrm>
            <a:off x="5483262" y="3736865"/>
            <a:ext cx="1998363" cy="572700"/>
          </a:xfrm>
        </p:spPr>
        <p:txBody>
          <a:bodyPr>
            <a:normAutofit/>
          </a:bodyPr>
          <a:lstStyle/>
          <a:p>
            <a:r>
              <a:rPr lang="en-US" sz="200" dirty="0">
                <a:solidFill>
                  <a:schemeClr val="bg1"/>
                </a:solidFill>
              </a:rPr>
              <a:t>Tutorial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47" descr="Background image of students on stairs"/>
          <p:cNvPicPr preferRelativeResize="0"/>
          <p:nvPr/>
        </p:nvPicPr>
        <p:blipFill rotWithShape="1">
          <a:blip r:embed="rId3">
            <a:alphaModFix amt="10000"/>
          </a:blip>
          <a:srcRect t="15311"/>
          <a:stretch/>
        </p:blipFill>
        <p:spPr>
          <a:xfrm>
            <a:off x="0" y="0"/>
            <a:ext cx="9144000" cy="5162550"/>
          </a:xfrm>
          <a:prstGeom prst="rect">
            <a:avLst/>
          </a:prstGeom>
          <a:noFill/>
          <a:ln>
            <a:noFill/>
          </a:ln>
        </p:spPr>
      </p:pic>
      <p:sp>
        <p:nvSpPr>
          <p:cNvPr id="263" name="Google Shape;263;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a:t>Tutorial Course Description</a:t>
            </a:r>
            <a:endParaRPr sz="2820"/>
          </a:p>
        </p:txBody>
      </p:sp>
      <p:sp>
        <p:nvSpPr>
          <p:cNvPr id="264" name="Google Shape;264;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1200"/>
              </a:spcAft>
              <a:buNone/>
            </a:pPr>
            <a:r>
              <a:rPr lang="en" sz="2420" i="1"/>
              <a:t>Brookline High School Tutorial is a one-credit class providing content area support and academic monitoring within a supportive learning community. </a:t>
            </a:r>
            <a:r>
              <a:rPr lang="en" sz="2420" b="1" i="1"/>
              <a:t>Tutorial goals are reviewing course content for increased comprehension and strengthening underdeveloped study skills.</a:t>
            </a:r>
            <a:r>
              <a:rPr lang="en" sz="2420" i="1"/>
              <a:t> In collaboration with their Tutorial teachers, students identify specific focus areas for improving academic achievement such as test preparation, reading comprehension, composition development, and organization skills. Class time is divided between individual consultation with a Tutorial teacher and independent practice where the student implements recommended prescriptive strategies. </a:t>
            </a:r>
            <a:endParaRPr sz="2420" i="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48" descr="Background image of students on stairs"/>
          <p:cNvPicPr preferRelativeResize="0"/>
          <p:nvPr/>
        </p:nvPicPr>
        <p:blipFill rotWithShape="1">
          <a:blip r:embed="rId3">
            <a:alphaModFix amt="20000"/>
          </a:blip>
          <a:srcRect t="15311"/>
          <a:stretch/>
        </p:blipFill>
        <p:spPr>
          <a:xfrm>
            <a:off x="0" y="0"/>
            <a:ext cx="9144000" cy="5162550"/>
          </a:xfrm>
          <a:prstGeom prst="rect">
            <a:avLst/>
          </a:prstGeom>
          <a:noFill/>
          <a:ln>
            <a:noFill/>
          </a:ln>
        </p:spPr>
      </p:pic>
      <p:sp>
        <p:nvSpPr>
          <p:cNvPr id="270" name="Google Shape;270;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a:t>Administrator Position: Tutorial Coordinator</a:t>
            </a:r>
            <a:endParaRPr sz="2820"/>
          </a:p>
        </p:txBody>
      </p:sp>
      <p:sp>
        <p:nvSpPr>
          <p:cNvPr id="271" name="Google Shape;271;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82270" algn="l" rtl="0">
              <a:spcBef>
                <a:spcPts val="0"/>
              </a:spcBef>
              <a:spcAft>
                <a:spcPts val="0"/>
              </a:spcAft>
              <a:buSzPts val="2420"/>
              <a:buChar char="●"/>
            </a:pPr>
            <a:r>
              <a:rPr lang="en" sz="2420"/>
              <a:t>Program evaluation</a:t>
            </a:r>
            <a:endParaRPr sz="2420"/>
          </a:p>
          <a:p>
            <a:pPr marL="457200" lvl="0" indent="-382270" algn="l" rtl="0">
              <a:spcBef>
                <a:spcPts val="0"/>
              </a:spcBef>
              <a:spcAft>
                <a:spcPts val="0"/>
              </a:spcAft>
              <a:buSzPts val="2420"/>
              <a:buChar char="●"/>
            </a:pPr>
            <a:r>
              <a:rPr lang="en" sz="2420"/>
              <a:t>Increased professional development</a:t>
            </a:r>
            <a:endParaRPr sz="2420"/>
          </a:p>
          <a:p>
            <a:pPr marL="457200" lvl="0" indent="-382270" algn="l" rtl="0">
              <a:spcBef>
                <a:spcPts val="0"/>
              </a:spcBef>
              <a:spcAft>
                <a:spcPts val="0"/>
              </a:spcAft>
              <a:buSzPts val="2420"/>
              <a:buChar char="●"/>
            </a:pPr>
            <a:r>
              <a:rPr lang="en" sz="2420"/>
              <a:t>Reimagining the program for increased STEM support</a:t>
            </a:r>
            <a:endParaRPr sz="2420"/>
          </a:p>
          <a:p>
            <a:pPr marL="457200" lvl="0" indent="-382270" algn="l" rtl="0">
              <a:spcBef>
                <a:spcPts val="0"/>
              </a:spcBef>
              <a:spcAft>
                <a:spcPts val="0"/>
              </a:spcAft>
              <a:buSzPts val="2420"/>
              <a:buChar char="●"/>
            </a:pPr>
            <a:r>
              <a:rPr lang="en" sz="2420"/>
              <a:t>Cross-departmental collaboration</a:t>
            </a:r>
            <a:endParaRPr sz="242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E3D5C"/>
        </a:solidFill>
        <a:effectLst/>
      </p:bgPr>
    </p:bg>
    <p:spTree>
      <p:nvGrpSpPr>
        <p:cNvPr id="1" name="Shape 275"/>
        <p:cNvGrpSpPr/>
        <p:nvPr/>
      </p:nvGrpSpPr>
      <p:grpSpPr>
        <a:xfrm>
          <a:off x="0" y="0"/>
          <a:ext cx="0" cy="0"/>
          <a:chOff x="0" y="0"/>
          <a:chExt cx="0" cy="0"/>
        </a:xfrm>
      </p:grpSpPr>
      <p:pic>
        <p:nvPicPr>
          <p:cNvPr id="276" name="Google Shape;276;p49" descr="BPS school building"/>
          <p:cNvPicPr preferRelativeResize="0"/>
          <p:nvPr/>
        </p:nvPicPr>
        <p:blipFill rotWithShape="1">
          <a:blip r:embed="rId3">
            <a:alphaModFix amt="50000"/>
          </a:blip>
          <a:srcRect l="9908" r="18861"/>
          <a:stretch/>
        </p:blipFill>
        <p:spPr>
          <a:xfrm>
            <a:off x="701825" y="0"/>
            <a:ext cx="4128051" cy="5143500"/>
          </a:xfrm>
          <a:prstGeom prst="rect">
            <a:avLst/>
          </a:prstGeom>
          <a:noFill/>
          <a:ln>
            <a:noFill/>
          </a:ln>
        </p:spPr>
      </p:pic>
      <p:sp>
        <p:nvSpPr>
          <p:cNvPr id="277" name="Google Shape;277;p49"/>
          <p:cNvSpPr txBox="1">
            <a:spLocks noGrp="1"/>
          </p:cNvSpPr>
          <p:nvPr>
            <p:ph type="ctrTitle"/>
          </p:nvPr>
        </p:nvSpPr>
        <p:spPr>
          <a:xfrm flipH="1">
            <a:off x="4664996" y="1125575"/>
            <a:ext cx="45552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rPr>
              <a:t>Discussion</a:t>
            </a:r>
            <a:endParaRPr b="1">
              <a:solidFill>
                <a:schemeClr val="lt1"/>
              </a:solidFill>
            </a:endParaRPr>
          </a:p>
        </p:txBody>
      </p:sp>
      <p:pic>
        <p:nvPicPr>
          <p:cNvPr id="278" name="Google Shape;278;p49" descr="BPS logo"/>
          <p:cNvPicPr preferRelativeResize="0"/>
          <p:nvPr/>
        </p:nvPicPr>
        <p:blipFill>
          <a:blip r:embed="rId4">
            <a:alphaModFix/>
          </a:blip>
          <a:stretch>
            <a:fillRect/>
          </a:stretch>
        </p:blipFill>
        <p:spPr>
          <a:xfrm>
            <a:off x="6999399" y="373201"/>
            <a:ext cx="1374100" cy="357624"/>
          </a:xfrm>
          <a:prstGeom prst="rect">
            <a:avLst/>
          </a:prstGeom>
          <a:noFill/>
          <a:ln>
            <a:noFill/>
          </a:ln>
        </p:spPr>
      </p:pic>
      <p:pic>
        <p:nvPicPr>
          <p:cNvPr id="279" name="Google Shape;279;p49" descr="BPS seal"/>
          <p:cNvPicPr preferRelativeResize="0"/>
          <p:nvPr/>
        </p:nvPicPr>
        <p:blipFill rotWithShape="1">
          <a:blip r:embed="rId5">
            <a:alphaModFix/>
          </a:blip>
          <a:srcRect l="1837" t="521" r="1469" b="2850"/>
          <a:stretch/>
        </p:blipFill>
        <p:spPr>
          <a:xfrm>
            <a:off x="8528399" y="358513"/>
            <a:ext cx="387000" cy="3870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5BD28-376C-83FF-3BDA-B0F5DCD0ED0E}"/>
              </a:ext>
            </a:extLst>
          </p:cNvPr>
          <p:cNvSpPr>
            <a:spLocks noGrp="1"/>
          </p:cNvSpPr>
          <p:nvPr>
            <p:ph type="ctrTitle"/>
          </p:nvPr>
        </p:nvSpPr>
        <p:spPr>
          <a:xfrm>
            <a:off x="517491" y="663191"/>
            <a:ext cx="3861079" cy="2143133"/>
          </a:xfrm>
        </p:spPr>
        <p:txBody>
          <a:bodyPr>
            <a:normAutofit/>
          </a:bodyPr>
          <a:lstStyle/>
          <a:p>
            <a:pPr algn="ctr"/>
            <a:r>
              <a:rPr lang="en-US" dirty="0"/>
              <a:t>WPS </a:t>
            </a:r>
            <a:r>
              <a:rPr lang="en-US" sz="3975" dirty="0"/>
              <a:t>mentoring program</a:t>
            </a:r>
          </a:p>
        </p:txBody>
      </p:sp>
      <p:sp>
        <p:nvSpPr>
          <p:cNvPr id="3" name="Subtitle 2">
            <a:extLst>
              <a:ext uri="{FF2B5EF4-FFF2-40B4-BE49-F238E27FC236}">
                <a16:creationId xmlns:a16="http://schemas.microsoft.com/office/drawing/2014/main" id="{D8BC5B2A-4E07-94EA-3944-3703FF79CDE2}"/>
              </a:ext>
            </a:extLst>
          </p:cNvPr>
          <p:cNvSpPr>
            <a:spLocks noGrp="1"/>
          </p:cNvSpPr>
          <p:nvPr>
            <p:ph type="subTitle" idx="1"/>
          </p:nvPr>
        </p:nvSpPr>
        <p:spPr>
          <a:xfrm>
            <a:off x="606043" y="3414687"/>
            <a:ext cx="3772527" cy="273844"/>
          </a:xfrm>
        </p:spPr>
        <p:txBody>
          <a:bodyPr/>
          <a:lstStyle/>
          <a:p>
            <a:r>
              <a:rPr lang="en-US" dirty="0"/>
              <a:t>Presenters:</a:t>
            </a:r>
          </a:p>
        </p:txBody>
      </p:sp>
      <p:sp>
        <p:nvSpPr>
          <p:cNvPr id="4" name="Text Placeholder 3">
            <a:extLst>
              <a:ext uri="{FF2B5EF4-FFF2-40B4-BE49-F238E27FC236}">
                <a16:creationId xmlns:a16="http://schemas.microsoft.com/office/drawing/2014/main" id="{D0FCD781-0F38-BE75-A79C-DABE55E2F0FC}"/>
              </a:ext>
            </a:extLst>
          </p:cNvPr>
          <p:cNvSpPr>
            <a:spLocks noGrp="1"/>
          </p:cNvSpPr>
          <p:nvPr>
            <p:ph type="body" sz="quarter" idx="13"/>
          </p:nvPr>
        </p:nvSpPr>
        <p:spPr>
          <a:xfrm>
            <a:off x="606043" y="3696593"/>
            <a:ext cx="3772527" cy="1127008"/>
          </a:xfrm>
        </p:spPr>
        <p:txBody>
          <a:bodyPr>
            <a:normAutofit fontScale="92500" lnSpcReduction="10000"/>
          </a:bodyPr>
          <a:lstStyle/>
          <a:p>
            <a:r>
              <a:rPr lang="en-US" dirty="0"/>
              <a:t>Stefan Czaporowski, Superintendent of Schools</a:t>
            </a:r>
          </a:p>
          <a:p>
            <a:r>
              <a:rPr lang="en-US" dirty="0"/>
              <a:t>Susan </a:t>
            </a:r>
            <a:r>
              <a:rPr lang="en-US" dirty="0" err="1"/>
              <a:t>Dargie</a:t>
            </a:r>
            <a:r>
              <a:rPr lang="en-US" dirty="0"/>
              <a:t>, Director of Curriculum and Instruction</a:t>
            </a:r>
          </a:p>
          <a:p>
            <a:r>
              <a:rPr lang="en-US" dirty="0"/>
              <a:t>Bruce Hastings, Westfield Technical Academy Principal</a:t>
            </a:r>
          </a:p>
          <a:p>
            <a:r>
              <a:rPr lang="en-US" dirty="0"/>
              <a:t>Charles </a:t>
            </a:r>
            <a:r>
              <a:rPr lang="en-US" dirty="0" err="1"/>
              <a:t>Jendrysik</a:t>
            </a:r>
            <a:r>
              <a:rPr lang="en-US" dirty="0"/>
              <a:t>, Westfield High School Principal</a:t>
            </a:r>
            <a:br>
              <a:rPr lang="en-US" dirty="0"/>
            </a:br>
            <a:endParaRPr lang="en-US" dirty="0"/>
          </a:p>
        </p:txBody>
      </p:sp>
      <p:pic>
        <p:nvPicPr>
          <p:cNvPr id="8" name="Picture Placeholder 7" descr="A red and white circle with a bicycle and an apple on it">
            <a:extLst>
              <a:ext uri="{FF2B5EF4-FFF2-40B4-BE49-F238E27FC236}">
                <a16:creationId xmlns:a16="http://schemas.microsoft.com/office/drawing/2014/main" id="{B234BAC1-19A5-C331-0CD5-A1318A02D40B}"/>
              </a:ext>
            </a:extLst>
          </p:cNvPr>
          <p:cNvPicPr>
            <a:picLocks noGrp="1" noChangeAspect="1"/>
          </p:cNvPicPr>
          <p:nvPr>
            <p:ph type="pic" sz="quarter" idx="14"/>
          </p:nvPr>
        </p:nvPicPr>
        <p:blipFill>
          <a:blip r:embed="rId2"/>
          <a:srcRect l="1390" r="1390"/>
          <a:stretch>
            <a:fillRect/>
          </a:stretch>
        </p:blipFill>
        <p:spPr/>
      </p:pic>
    </p:spTree>
    <p:extLst>
      <p:ext uri="{BB962C8B-B14F-4D97-AF65-F5344CB8AC3E}">
        <p14:creationId xmlns:p14="http://schemas.microsoft.com/office/powerpoint/2010/main" val="3813954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60">
            <a:extLst>
              <a:ext uri="{FF2B5EF4-FFF2-40B4-BE49-F238E27FC236}">
                <a16:creationId xmlns:a16="http://schemas.microsoft.com/office/drawing/2014/main" id="{9CFD1133-D47B-B071-80B5-9B3DE91171A0}"/>
              </a:ext>
            </a:extLst>
          </p:cNvPr>
          <p:cNvSpPr>
            <a:spLocks noGrp="1"/>
          </p:cNvSpPr>
          <p:nvPr>
            <p:ph type="ctrTitle"/>
          </p:nvPr>
        </p:nvSpPr>
        <p:spPr>
          <a:xfrm>
            <a:off x="80682" y="90769"/>
            <a:ext cx="3009187" cy="988358"/>
          </a:xfrm>
        </p:spPr>
        <p:txBody>
          <a:bodyPr>
            <a:normAutofit/>
          </a:bodyPr>
          <a:lstStyle/>
          <a:p>
            <a:pPr lvl="0" algn="ctr"/>
            <a:r>
              <a:rPr lang="en-US" dirty="0"/>
              <a:t>WHS Mentoring Program</a:t>
            </a:r>
            <a:endParaRPr lang="en-US" noProof="0" dirty="0"/>
          </a:p>
        </p:txBody>
      </p:sp>
      <p:sp>
        <p:nvSpPr>
          <p:cNvPr id="62" name="Text Placeholder 61">
            <a:extLst>
              <a:ext uri="{FF2B5EF4-FFF2-40B4-BE49-F238E27FC236}">
                <a16:creationId xmlns:a16="http://schemas.microsoft.com/office/drawing/2014/main" id="{FFD00155-E474-9430-8778-DBB3447847CB}"/>
              </a:ext>
            </a:extLst>
          </p:cNvPr>
          <p:cNvSpPr>
            <a:spLocks noGrp="1"/>
          </p:cNvSpPr>
          <p:nvPr>
            <p:ph type="body" sz="quarter" idx="13"/>
          </p:nvPr>
        </p:nvSpPr>
        <p:spPr>
          <a:xfrm>
            <a:off x="80682" y="1477990"/>
            <a:ext cx="3009187" cy="3665510"/>
          </a:xfrm>
        </p:spPr>
        <p:txBody>
          <a:bodyPr>
            <a:noAutofit/>
          </a:bodyPr>
          <a:lstStyle/>
          <a:p>
            <a:pPr lvl="0" algn="ctr"/>
            <a:r>
              <a:rPr lang="en-US" sz="1163" dirty="0">
                <a:latin typeface="Arial" panose="020B0604020202020204" pitchFamily="34" charset="0"/>
                <a:ea typeface="Arial" panose="020B0604020202020204" pitchFamily="34" charset="0"/>
              </a:rPr>
              <a:t>At WHS we have assembled a team of highly motivated, empathetic, and effective mentors.  This team is diverse in their ages, backgrounds, professional experiences, academic backgrounds, and approach to students.  At the beginning of the school year, we sought recommendations from teachers and staff for students who they felt could benefit from having a mentor in the building.  These staff members could quickly recommend students using the </a:t>
            </a:r>
            <a:r>
              <a:rPr lang="en-US" sz="1163" u="sng" dirty="0">
                <a:solidFill>
                  <a:srgbClr val="1155CC"/>
                </a:solidFill>
                <a:latin typeface="Arial" panose="020B0604020202020204" pitchFamily="34" charset="0"/>
                <a:ea typeface="Arial" panose="020B0604020202020204" pitchFamily="34" charset="0"/>
                <a:hlinkClick r:id="rId2"/>
              </a:rPr>
              <a:t>WHS Mentoring Referral Form</a:t>
            </a:r>
            <a:r>
              <a:rPr lang="en-US" sz="1163" dirty="0">
                <a:latin typeface="Arial" panose="020B0604020202020204" pitchFamily="34" charset="0"/>
                <a:ea typeface="Arial" panose="020B0604020202020204" pitchFamily="34" charset="0"/>
              </a:rPr>
              <a:t>. </a:t>
            </a:r>
            <a:endParaRPr lang="en-US" sz="1163" dirty="0"/>
          </a:p>
        </p:txBody>
      </p:sp>
      <p:sp>
        <p:nvSpPr>
          <p:cNvPr id="33" name="Text Placeholder 32">
            <a:extLst>
              <a:ext uri="{FF2B5EF4-FFF2-40B4-BE49-F238E27FC236}">
                <a16:creationId xmlns:a16="http://schemas.microsoft.com/office/drawing/2014/main" id="{03D22A32-5716-1278-A5B3-6B3E3B307B36}"/>
              </a:ext>
            </a:extLst>
          </p:cNvPr>
          <p:cNvSpPr>
            <a:spLocks noGrp="1"/>
          </p:cNvSpPr>
          <p:nvPr>
            <p:ph type="body" sz="quarter" idx="14"/>
          </p:nvPr>
        </p:nvSpPr>
        <p:spPr>
          <a:xfrm>
            <a:off x="3829963" y="1878113"/>
            <a:ext cx="1227582" cy="616391"/>
          </a:xfrm>
        </p:spPr>
        <p:txBody>
          <a:bodyPr/>
          <a:lstStyle/>
          <a:p>
            <a:r>
              <a:rPr lang="en-US" dirty="0"/>
              <a:t>Number of mentors</a:t>
            </a:r>
          </a:p>
        </p:txBody>
      </p:sp>
      <p:sp>
        <p:nvSpPr>
          <p:cNvPr id="34" name="Text Placeholder 33">
            <a:extLst>
              <a:ext uri="{FF2B5EF4-FFF2-40B4-BE49-F238E27FC236}">
                <a16:creationId xmlns:a16="http://schemas.microsoft.com/office/drawing/2014/main" id="{BB1E81C1-9823-D1E2-968B-308B06E6F86C}"/>
              </a:ext>
            </a:extLst>
          </p:cNvPr>
          <p:cNvSpPr>
            <a:spLocks noGrp="1"/>
          </p:cNvSpPr>
          <p:nvPr>
            <p:ph type="body" sz="quarter" idx="15"/>
          </p:nvPr>
        </p:nvSpPr>
        <p:spPr>
          <a:xfrm>
            <a:off x="5561485" y="1878113"/>
            <a:ext cx="1227582" cy="616391"/>
          </a:xfrm>
        </p:spPr>
        <p:txBody>
          <a:bodyPr>
            <a:normAutofit fontScale="92500"/>
          </a:bodyPr>
          <a:lstStyle/>
          <a:p>
            <a:r>
              <a:rPr lang="en-US" dirty="0"/>
              <a:t>Number of students with a mentor</a:t>
            </a:r>
          </a:p>
        </p:txBody>
      </p:sp>
      <p:sp>
        <p:nvSpPr>
          <p:cNvPr id="35" name="Text Placeholder 34">
            <a:extLst>
              <a:ext uri="{FF2B5EF4-FFF2-40B4-BE49-F238E27FC236}">
                <a16:creationId xmlns:a16="http://schemas.microsoft.com/office/drawing/2014/main" id="{8FD383A2-F3E3-8249-A589-FEECEF2B43AA}"/>
              </a:ext>
            </a:extLst>
          </p:cNvPr>
          <p:cNvSpPr>
            <a:spLocks noGrp="1"/>
          </p:cNvSpPr>
          <p:nvPr>
            <p:ph type="body" sz="quarter" idx="16"/>
          </p:nvPr>
        </p:nvSpPr>
        <p:spPr>
          <a:xfrm>
            <a:off x="7293007" y="1878113"/>
            <a:ext cx="1227582" cy="616391"/>
          </a:xfrm>
        </p:spPr>
        <p:txBody>
          <a:bodyPr>
            <a:normAutofit fontScale="85000" lnSpcReduction="10000"/>
          </a:bodyPr>
          <a:lstStyle/>
          <a:p>
            <a:r>
              <a:rPr lang="en-US" dirty="0"/>
              <a:t>Times per week students meet with mentors</a:t>
            </a:r>
          </a:p>
        </p:txBody>
      </p:sp>
      <p:sp>
        <p:nvSpPr>
          <p:cNvPr id="36" name="Text Placeholder 35">
            <a:extLst>
              <a:ext uri="{FF2B5EF4-FFF2-40B4-BE49-F238E27FC236}">
                <a16:creationId xmlns:a16="http://schemas.microsoft.com/office/drawing/2014/main" id="{09A37EEB-B67D-74BB-E61C-0ED502D8B2DB}"/>
              </a:ext>
            </a:extLst>
          </p:cNvPr>
          <p:cNvSpPr>
            <a:spLocks noGrp="1"/>
          </p:cNvSpPr>
          <p:nvPr>
            <p:ph type="body" sz="quarter" idx="17"/>
          </p:nvPr>
        </p:nvSpPr>
        <p:spPr>
          <a:xfrm>
            <a:off x="3829963" y="3834423"/>
            <a:ext cx="1227582" cy="616391"/>
          </a:xfrm>
        </p:spPr>
        <p:txBody>
          <a:bodyPr/>
          <a:lstStyle/>
          <a:p>
            <a:r>
              <a:rPr lang="en-US" dirty="0"/>
              <a:t>Student challenges</a:t>
            </a:r>
          </a:p>
        </p:txBody>
      </p:sp>
      <p:sp>
        <p:nvSpPr>
          <p:cNvPr id="37" name="Text Placeholder 36">
            <a:extLst>
              <a:ext uri="{FF2B5EF4-FFF2-40B4-BE49-F238E27FC236}">
                <a16:creationId xmlns:a16="http://schemas.microsoft.com/office/drawing/2014/main" id="{172F4EFC-7752-72C4-7D97-7FE0AFA109D7}"/>
              </a:ext>
            </a:extLst>
          </p:cNvPr>
          <p:cNvSpPr>
            <a:spLocks noGrp="1"/>
          </p:cNvSpPr>
          <p:nvPr>
            <p:ph type="body" sz="quarter" idx="18"/>
          </p:nvPr>
        </p:nvSpPr>
        <p:spPr>
          <a:xfrm>
            <a:off x="5561485" y="3841959"/>
            <a:ext cx="1227582" cy="616391"/>
          </a:xfrm>
        </p:spPr>
        <p:txBody>
          <a:bodyPr>
            <a:normAutofit/>
          </a:bodyPr>
          <a:lstStyle/>
          <a:p>
            <a:r>
              <a:rPr lang="en-US" dirty="0"/>
              <a:t>Positive outcomes </a:t>
            </a:r>
          </a:p>
        </p:txBody>
      </p:sp>
      <p:sp>
        <p:nvSpPr>
          <p:cNvPr id="38" name="Text Placeholder 37">
            <a:extLst>
              <a:ext uri="{FF2B5EF4-FFF2-40B4-BE49-F238E27FC236}">
                <a16:creationId xmlns:a16="http://schemas.microsoft.com/office/drawing/2014/main" id="{D8D6A656-0278-69AD-F067-352900FF011B}"/>
              </a:ext>
            </a:extLst>
          </p:cNvPr>
          <p:cNvSpPr>
            <a:spLocks noGrp="1"/>
          </p:cNvSpPr>
          <p:nvPr>
            <p:ph type="body" sz="quarter" idx="19"/>
          </p:nvPr>
        </p:nvSpPr>
        <p:spPr>
          <a:xfrm>
            <a:off x="7293007" y="3848010"/>
            <a:ext cx="1227582" cy="616391"/>
          </a:xfrm>
        </p:spPr>
        <p:txBody>
          <a:bodyPr/>
          <a:lstStyle/>
          <a:p>
            <a:r>
              <a:rPr lang="en-US" dirty="0"/>
              <a:t>School outcomes</a:t>
            </a:r>
          </a:p>
        </p:txBody>
      </p:sp>
      <p:sp>
        <p:nvSpPr>
          <p:cNvPr id="3" name="Picture Placeholder 2">
            <a:extLst>
              <a:ext uri="{FF2B5EF4-FFF2-40B4-BE49-F238E27FC236}">
                <a16:creationId xmlns:a16="http://schemas.microsoft.com/office/drawing/2014/main" id="{9D89E302-CB09-2F9B-CA3C-B0EF9E5CED84}"/>
              </a:ext>
            </a:extLst>
          </p:cNvPr>
          <p:cNvSpPr>
            <a:spLocks noGrp="1"/>
          </p:cNvSpPr>
          <p:nvPr>
            <p:ph type="pic" sz="quarter" idx="20"/>
          </p:nvPr>
        </p:nvSpPr>
        <p:spPr/>
        <p:txBody>
          <a:bodyPr>
            <a:normAutofit/>
          </a:bodyPr>
          <a:lstStyle/>
          <a:p>
            <a:r>
              <a:rPr lang="en-US" sz="3000" b="1" dirty="0"/>
              <a:t>5</a:t>
            </a:r>
          </a:p>
        </p:txBody>
      </p:sp>
      <p:sp>
        <p:nvSpPr>
          <p:cNvPr id="5" name="Picture Placeholder 4">
            <a:extLst>
              <a:ext uri="{FF2B5EF4-FFF2-40B4-BE49-F238E27FC236}">
                <a16:creationId xmlns:a16="http://schemas.microsoft.com/office/drawing/2014/main" id="{CC67AB19-0F88-E2F2-C0C3-9C3A512C32C2}"/>
              </a:ext>
            </a:extLst>
          </p:cNvPr>
          <p:cNvSpPr>
            <a:spLocks noGrp="1"/>
          </p:cNvSpPr>
          <p:nvPr>
            <p:ph type="pic" sz="quarter" idx="21"/>
          </p:nvPr>
        </p:nvSpPr>
        <p:spPr/>
        <p:txBody>
          <a:bodyPr>
            <a:normAutofit fontScale="92500"/>
          </a:bodyPr>
          <a:lstStyle/>
          <a:p>
            <a:r>
              <a:rPr lang="en-US" sz="3000" b="1" dirty="0"/>
              <a:t>42</a:t>
            </a:r>
          </a:p>
        </p:txBody>
      </p:sp>
      <p:sp>
        <p:nvSpPr>
          <p:cNvPr id="7" name="Picture Placeholder 6">
            <a:extLst>
              <a:ext uri="{FF2B5EF4-FFF2-40B4-BE49-F238E27FC236}">
                <a16:creationId xmlns:a16="http://schemas.microsoft.com/office/drawing/2014/main" id="{5F877EE8-FC9F-74A7-81E8-0FA549154DEA}"/>
              </a:ext>
            </a:extLst>
          </p:cNvPr>
          <p:cNvSpPr>
            <a:spLocks noGrp="1"/>
          </p:cNvSpPr>
          <p:nvPr>
            <p:ph type="pic" sz="quarter" idx="22"/>
          </p:nvPr>
        </p:nvSpPr>
        <p:spPr>
          <a:xfrm>
            <a:off x="7543800" y="890229"/>
            <a:ext cx="746312" cy="616390"/>
          </a:xfrm>
        </p:spPr>
        <p:txBody>
          <a:bodyPr>
            <a:normAutofit/>
          </a:bodyPr>
          <a:lstStyle/>
          <a:p>
            <a:r>
              <a:rPr lang="en-US" sz="3000" b="1" dirty="0"/>
              <a:t>1-2</a:t>
            </a:r>
          </a:p>
        </p:txBody>
      </p:sp>
      <p:sp>
        <p:nvSpPr>
          <p:cNvPr id="9" name="Picture Placeholder 8">
            <a:extLst>
              <a:ext uri="{FF2B5EF4-FFF2-40B4-BE49-F238E27FC236}">
                <a16:creationId xmlns:a16="http://schemas.microsoft.com/office/drawing/2014/main" id="{FA1B8B06-734F-6B36-35DC-84A95BE01C70}"/>
              </a:ext>
            </a:extLst>
          </p:cNvPr>
          <p:cNvSpPr>
            <a:spLocks noGrp="1"/>
          </p:cNvSpPr>
          <p:nvPr>
            <p:ph type="pic" sz="quarter" idx="23"/>
          </p:nvPr>
        </p:nvSpPr>
        <p:spPr>
          <a:xfrm>
            <a:off x="4003861" y="2817910"/>
            <a:ext cx="887507" cy="752285"/>
          </a:xfrm>
        </p:spPr>
        <p:txBody>
          <a:bodyPr>
            <a:noAutofit/>
          </a:bodyPr>
          <a:lstStyle/>
          <a:p>
            <a:r>
              <a:rPr lang="en-US" sz="900" b="1" dirty="0"/>
              <a:t>Academic</a:t>
            </a:r>
          </a:p>
          <a:p>
            <a:r>
              <a:rPr lang="en-US" sz="900" b="1" dirty="0"/>
              <a:t>Social-emotional</a:t>
            </a:r>
          </a:p>
          <a:p>
            <a:r>
              <a:rPr lang="en-US" sz="900" b="1" dirty="0"/>
              <a:t>Organization</a:t>
            </a:r>
          </a:p>
        </p:txBody>
      </p:sp>
      <p:sp>
        <p:nvSpPr>
          <p:cNvPr id="11" name="Picture Placeholder 10">
            <a:extLst>
              <a:ext uri="{FF2B5EF4-FFF2-40B4-BE49-F238E27FC236}">
                <a16:creationId xmlns:a16="http://schemas.microsoft.com/office/drawing/2014/main" id="{D0AEFB97-1CE0-8DBC-B22E-F7D0B254F209}"/>
              </a:ext>
            </a:extLst>
          </p:cNvPr>
          <p:cNvSpPr>
            <a:spLocks noGrp="1"/>
          </p:cNvSpPr>
          <p:nvPr>
            <p:ph type="pic" sz="quarter" idx="24"/>
          </p:nvPr>
        </p:nvSpPr>
        <p:spPr>
          <a:xfrm>
            <a:off x="5698192" y="2718180"/>
            <a:ext cx="998444" cy="1025788"/>
          </a:xfrm>
        </p:spPr>
        <p:txBody>
          <a:bodyPr>
            <a:noAutofit/>
          </a:bodyPr>
          <a:lstStyle/>
          <a:p>
            <a:r>
              <a:rPr lang="en-US" b="1" dirty="0"/>
              <a:t>Self-confidence</a:t>
            </a:r>
          </a:p>
          <a:p>
            <a:r>
              <a:rPr lang="en-US" b="1" dirty="0"/>
              <a:t>Better relationships</a:t>
            </a:r>
          </a:p>
          <a:p>
            <a:r>
              <a:rPr lang="en-US" b="1" dirty="0"/>
              <a:t>Self-advocacy</a:t>
            </a:r>
          </a:p>
          <a:p>
            <a:r>
              <a:rPr lang="en-US" b="1" dirty="0"/>
              <a:t>Emotional regulation</a:t>
            </a:r>
          </a:p>
        </p:txBody>
      </p:sp>
      <p:sp>
        <p:nvSpPr>
          <p:cNvPr id="13" name="Picture Placeholder 12">
            <a:extLst>
              <a:ext uri="{FF2B5EF4-FFF2-40B4-BE49-F238E27FC236}">
                <a16:creationId xmlns:a16="http://schemas.microsoft.com/office/drawing/2014/main" id="{18C37D8C-43F2-ABCD-394D-42973CF6BBCC}"/>
              </a:ext>
            </a:extLst>
          </p:cNvPr>
          <p:cNvSpPr>
            <a:spLocks noGrp="1"/>
          </p:cNvSpPr>
          <p:nvPr>
            <p:ph type="pic" sz="quarter" idx="25"/>
          </p:nvPr>
        </p:nvSpPr>
        <p:spPr>
          <a:xfrm>
            <a:off x="7388752" y="2648997"/>
            <a:ext cx="998444" cy="1025788"/>
          </a:xfrm>
        </p:spPr>
        <p:txBody>
          <a:bodyPr>
            <a:normAutofit/>
          </a:bodyPr>
          <a:lstStyle/>
          <a:p>
            <a:r>
              <a:rPr lang="en-US" sz="900" b="1" dirty="0"/>
              <a:t>Increased attendance</a:t>
            </a:r>
          </a:p>
          <a:p>
            <a:r>
              <a:rPr lang="en-US" sz="900" b="1" dirty="0"/>
              <a:t>Academic performance</a:t>
            </a:r>
          </a:p>
          <a:p>
            <a:r>
              <a:rPr lang="en-US" sz="900" dirty="0"/>
              <a:t>Graduation rate</a:t>
            </a:r>
          </a:p>
        </p:txBody>
      </p:sp>
    </p:spTree>
    <p:extLst>
      <p:ext uri="{BB962C8B-B14F-4D97-AF65-F5344CB8AC3E}">
        <p14:creationId xmlns:p14="http://schemas.microsoft.com/office/powerpoint/2010/main" val="4186057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60">
            <a:extLst>
              <a:ext uri="{FF2B5EF4-FFF2-40B4-BE49-F238E27FC236}">
                <a16:creationId xmlns:a16="http://schemas.microsoft.com/office/drawing/2014/main" id="{9CFD1133-D47B-B071-80B5-9B3DE91171A0}"/>
              </a:ext>
            </a:extLst>
          </p:cNvPr>
          <p:cNvSpPr>
            <a:spLocks noGrp="1"/>
          </p:cNvSpPr>
          <p:nvPr>
            <p:ph type="ctrTitle"/>
          </p:nvPr>
        </p:nvSpPr>
        <p:spPr>
          <a:xfrm>
            <a:off x="80682" y="90768"/>
            <a:ext cx="3009187" cy="1008529"/>
          </a:xfrm>
        </p:spPr>
        <p:txBody>
          <a:bodyPr>
            <a:normAutofit/>
          </a:bodyPr>
          <a:lstStyle/>
          <a:p>
            <a:pPr lvl="0" algn="ctr"/>
            <a:r>
              <a:rPr lang="en-US" dirty="0"/>
              <a:t>WTA Mentoring Program</a:t>
            </a:r>
            <a:endParaRPr lang="en-US" noProof="0" dirty="0"/>
          </a:p>
        </p:txBody>
      </p:sp>
      <p:sp>
        <p:nvSpPr>
          <p:cNvPr id="62" name="Text Placeholder 61">
            <a:extLst>
              <a:ext uri="{FF2B5EF4-FFF2-40B4-BE49-F238E27FC236}">
                <a16:creationId xmlns:a16="http://schemas.microsoft.com/office/drawing/2014/main" id="{FFD00155-E474-9430-8778-DBB3447847CB}"/>
              </a:ext>
            </a:extLst>
          </p:cNvPr>
          <p:cNvSpPr>
            <a:spLocks noGrp="1"/>
          </p:cNvSpPr>
          <p:nvPr>
            <p:ph type="body" sz="quarter" idx="13"/>
          </p:nvPr>
        </p:nvSpPr>
        <p:spPr>
          <a:xfrm>
            <a:off x="80682" y="1477990"/>
            <a:ext cx="3009187" cy="3665510"/>
          </a:xfrm>
        </p:spPr>
        <p:txBody>
          <a:bodyPr>
            <a:noAutofit/>
          </a:bodyPr>
          <a:lstStyle/>
          <a:p>
            <a:pPr lvl="0" algn="ctr"/>
            <a:r>
              <a:rPr lang="en-US" sz="1050" dirty="0">
                <a:latin typeface="Arial" panose="020B0604020202020204" pitchFamily="34" charset="0"/>
                <a:ea typeface="Arial" panose="020B0604020202020204" pitchFamily="34" charset="0"/>
              </a:rPr>
              <a:t>At WTA our mentoring program serves 125 students in grades 9-12. Students in the program gain the skills and confidence to overcome challenges not only in their current lives, but skills that will benefit them far beyond their high school career. Students receive support and mentorship from caring adults, helping to guide them on their career pathway journey at WTA. At the beginning of the school year, we identify students who would benefit from the program through recommendations from teachers and staff, part of our Student Teacher Assistance Program (STAT).</a:t>
            </a:r>
            <a:endParaRPr lang="en-US" sz="1050" dirty="0"/>
          </a:p>
        </p:txBody>
      </p:sp>
      <p:sp>
        <p:nvSpPr>
          <p:cNvPr id="33" name="Text Placeholder 32">
            <a:extLst>
              <a:ext uri="{FF2B5EF4-FFF2-40B4-BE49-F238E27FC236}">
                <a16:creationId xmlns:a16="http://schemas.microsoft.com/office/drawing/2014/main" id="{03D22A32-5716-1278-A5B3-6B3E3B307B36}"/>
              </a:ext>
            </a:extLst>
          </p:cNvPr>
          <p:cNvSpPr>
            <a:spLocks noGrp="1"/>
          </p:cNvSpPr>
          <p:nvPr>
            <p:ph type="body" sz="quarter" idx="14"/>
          </p:nvPr>
        </p:nvSpPr>
        <p:spPr>
          <a:xfrm>
            <a:off x="3829963" y="1878113"/>
            <a:ext cx="1227582" cy="616391"/>
          </a:xfrm>
        </p:spPr>
        <p:txBody>
          <a:bodyPr/>
          <a:lstStyle/>
          <a:p>
            <a:r>
              <a:rPr lang="en-US" dirty="0"/>
              <a:t>Number of mentors</a:t>
            </a:r>
          </a:p>
        </p:txBody>
      </p:sp>
      <p:sp>
        <p:nvSpPr>
          <p:cNvPr id="34" name="Text Placeholder 33">
            <a:extLst>
              <a:ext uri="{FF2B5EF4-FFF2-40B4-BE49-F238E27FC236}">
                <a16:creationId xmlns:a16="http://schemas.microsoft.com/office/drawing/2014/main" id="{BB1E81C1-9823-D1E2-968B-308B06E6F86C}"/>
              </a:ext>
            </a:extLst>
          </p:cNvPr>
          <p:cNvSpPr>
            <a:spLocks noGrp="1"/>
          </p:cNvSpPr>
          <p:nvPr>
            <p:ph type="body" sz="quarter" idx="15"/>
          </p:nvPr>
        </p:nvSpPr>
        <p:spPr>
          <a:xfrm>
            <a:off x="5561485" y="1878113"/>
            <a:ext cx="1227582" cy="616391"/>
          </a:xfrm>
        </p:spPr>
        <p:txBody>
          <a:bodyPr>
            <a:normAutofit fontScale="92500"/>
          </a:bodyPr>
          <a:lstStyle/>
          <a:p>
            <a:r>
              <a:rPr lang="en-US" dirty="0"/>
              <a:t>Number of students with a mentor</a:t>
            </a:r>
          </a:p>
        </p:txBody>
      </p:sp>
      <p:sp>
        <p:nvSpPr>
          <p:cNvPr id="35" name="Text Placeholder 34">
            <a:extLst>
              <a:ext uri="{FF2B5EF4-FFF2-40B4-BE49-F238E27FC236}">
                <a16:creationId xmlns:a16="http://schemas.microsoft.com/office/drawing/2014/main" id="{8FD383A2-F3E3-8249-A589-FEECEF2B43AA}"/>
              </a:ext>
            </a:extLst>
          </p:cNvPr>
          <p:cNvSpPr>
            <a:spLocks noGrp="1"/>
          </p:cNvSpPr>
          <p:nvPr>
            <p:ph type="body" sz="quarter" idx="16"/>
          </p:nvPr>
        </p:nvSpPr>
        <p:spPr>
          <a:xfrm>
            <a:off x="7293007" y="1878113"/>
            <a:ext cx="1227582" cy="616391"/>
          </a:xfrm>
        </p:spPr>
        <p:txBody>
          <a:bodyPr>
            <a:normAutofit fontScale="85000" lnSpcReduction="10000"/>
          </a:bodyPr>
          <a:lstStyle/>
          <a:p>
            <a:r>
              <a:rPr lang="en-US" dirty="0"/>
              <a:t>Times per week students meet with mentors</a:t>
            </a:r>
          </a:p>
        </p:txBody>
      </p:sp>
      <p:sp>
        <p:nvSpPr>
          <p:cNvPr id="36" name="Text Placeholder 35">
            <a:extLst>
              <a:ext uri="{FF2B5EF4-FFF2-40B4-BE49-F238E27FC236}">
                <a16:creationId xmlns:a16="http://schemas.microsoft.com/office/drawing/2014/main" id="{09A37EEB-B67D-74BB-E61C-0ED502D8B2DB}"/>
              </a:ext>
            </a:extLst>
          </p:cNvPr>
          <p:cNvSpPr>
            <a:spLocks noGrp="1"/>
          </p:cNvSpPr>
          <p:nvPr>
            <p:ph type="body" sz="quarter" idx="17"/>
          </p:nvPr>
        </p:nvSpPr>
        <p:spPr>
          <a:xfrm>
            <a:off x="3829963" y="3834423"/>
            <a:ext cx="1227582" cy="616391"/>
          </a:xfrm>
        </p:spPr>
        <p:txBody>
          <a:bodyPr/>
          <a:lstStyle/>
          <a:p>
            <a:r>
              <a:rPr lang="en-US" dirty="0"/>
              <a:t>Student challenges</a:t>
            </a:r>
          </a:p>
        </p:txBody>
      </p:sp>
      <p:sp>
        <p:nvSpPr>
          <p:cNvPr id="37" name="Text Placeholder 36">
            <a:extLst>
              <a:ext uri="{FF2B5EF4-FFF2-40B4-BE49-F238E27FC236}">
                <a16:creationId xmlns:a16="http://schemas.microsoft.com/office/drawing/2014/main" id="{172F4EFC-7752-72C4-7D97-7FE0AFA109D7}"/>
              </a:ext>
            </a:extLst>
          </p:cNvPr>
          <p:cNvSpPr>
            <a:spLocks noGrp="1"/>
          </p:cNvSpPr>
          <p:nvPr>
            <p:ph type="body" sz="quarter" idx="18"/>
          </p:nvPr>
        </p:nvSpPr>
        <p:spPr>
          <a:xfrm>
            <a:off x="5561485" y="3841959"/>
            <a:ext cx="1227582" cy="616391"/>
          </a:xfrm>
        </p:spPr>
        <p:txBody>
          <a:bodyPr>
            <a:normAutofit/>
          </a:bodyPr>
          <a:lstStyle/>
          <a:p>
            <a:r>
              <a:rPr lang="en-US" dirty="0"/>
              <a:t>Positive outcomes </a:t>
            </a:r>
          </a:p>
        </p:txBody>
      </p:sp>
      <p:sp>
        <p:nvSpPr>
          <p:cNvPr id="38" name="Text Placeholder 37">
            <a:extLst>
              <a:ext uri="{FF2B5EF4-FFF2-40B4-BE49-F238E27FC236}">
                <a16:creationId xmlns:a16="http://schemas.microsoft.com/office/drawing/2014/main" id="{D8D6A656-0278-69AD-F067-352900FF011B}"/>
              </a:ext>
            </a:extLst>
          </p:cNvPr>
          <p:cNvSpPr>
            <a:spLocks noGrp="1"/>
          </p:cNvSpPr>
          <p:nvPr>
            <p:ph type="body" sz="quarter" idx="19"/>
          </p:nvPr>
        </p:nvSpPr>
        <p:spPr>
          <a:xfrm>
            <a:off x="7293007" y="3848010"/>
            <a:ext cx="1227582" cy="616391"/>
          </a:xfrm>
        </p:spPr>
        <p:txBody>
          <a:bodyPr/>
          <a:lstStyle/>
          <a:p>
            <a:r>
              <a:rPr lang="en-US" dirty="0"/>
              <a:t>School outcomes</a:t>
            </a:r>
          </a:p>
        </p:txBody>
      </p:sp>
      <p:sp>
        <p:nvSpPr>
          <p:cNvPr id="3" name="Picture Placeholder 2">
            <a:extLst>
              <a:ext uri="{FF2B5EF4-FFF2-40B4-BE49-F238E27FC236}">
                <a16:creationId xmlns:a16="http://schemas.microsoft.com/office/drawing/2014/main" id="{9D89E302-CB09-2F9B-CA3C-B0EF9E5CED84}"/>
              </a:ext>
            </a:extLst>
          </p:cNvPr>
          <p:cNvSpPr>
            <a:spLocks noGrp="1"/>
          </p:cNvSpPr>
          <p:nvPr>
            <p:ph type="pic" sz="quarter" idx="20"/>
          </p:nvPr>
        </p:nvSpPr>
        <p:spPr/>
        <p:txBody>
          <a:bodyPr>
            <a:normAutofit/>
          </a:bodyPr>
          <a:lstStyle/>
          <a:p>
            <a:r>
              <a:rPr lang="en-US" sz="3000" b="1" dirty="0"/>
              <a:t>9</a:t>
            </a:r>
          </a:p>
        </p:txBody>
      </p:sp>
      <p:sp>
        <p:nvSpPr>
          <p:cNvPr id="5" name="Picture Placeholder 4">
            <a:extLst>
              <a:ext uri="{FF2B5EF4-FFF2-40B4-BE49-F238E27FC236}">
                <a16:creationId xmlns:a16="http://schemas.microsoft.com/office/drawing/2014/main" id="{CC67AB19-0F88-E2F2-C0C3-9C3A512C32C2}"/>
              </a:ext>
            </a:extLst>
          </p:cNvPr>
          <p:cNvSpPr>
            <a:spLocks noGrp="1"/>
          </p:cNvSpPr>
          <p:nvPr>
            <p:ph type="pic" sz="quarter" idx="21"/>
          </p:nvPr>
        </p:nvSpPr>
        <p:spPr/>
        <p:txBody>
          <a:bodyPr>
            <a:normAutofit fontScale="62500" lnSpcReduction="20000"/>
          </a:bodyPr>
          <a:lstStyle/>
          <a:p>
            <a:r>
              <a:rPr lang="en-US" sz="3000" b="1" dirty="0"/>
              <a:t>125</a:t>
            </a:r>
          </a:p>
        </p:txBody>
      </p:sp>
      <p:sp>
        <p:nvSpPr>
          <p:cNvPr id="7" name="Picture Placeholder 6">
            <a:extLst>
              <a:ext uri="{FF2B5EF4-FFF2-40B4-BE49-F238E27FC236}">
                <a16:creationId xmlns:a16="http://schemas.microsoft.com/office/drawing/2014/main" id="{5F877EE8-FC9F-74A7-81E8-0FA549154DEA}"/>
              </a:ext>
            </a:extLst>
          </p:cNvPr>
          <p:cNvSpPr>
            <a:spLocks noGrp="1"/>
          </p:cNvSpPr>
          <p:nvPr>
            <p:ph type="pic" sz="quarter" idx="22"/>
          </p:nvPr>
        </p:nvSpPr>
        <p:spPr>
          <a:xfrm>
            <a:off x="7543800" y="890229"/>
            <a:ext cx="746312" cy="616390"/>
          </a:xfrm>
        </p:spPr>
        <p:txBody>
          <a:bodyPr>
            <a:normAutofit/>
          </a:bodyPr>
          <a:lstStyle/>
          <a:p>
            <a:r>
              <a:rPr lang="en-US" sz="3000" b="1" dirty="0"/>
              <a:t>1-2</a:t>
            </a:r>
          </a:p>
        </p:txBody>
      </p:sp>
      <p:sp>
        <p:nvSpPr>
          <p:cNvPr id="9" name="Picture Placeholder 8">
            <a:extLst>
              <a:ext uri="{FF2B5EF4-FFF2-40B4-BE49-F238E27FC236}">
                <a16:creationId xmlns:a16="http://schemas.microsoft.com/office/drawing/2014/main" id="{FA1B8B06-734F-6B36-35DC-84A95BE01C70}"/>
              </a:ext>
            </a:extLst>
          </p:cNvPr>
          <p:cNvSpPr>
            <a:spLocks noGrp="1"/>
          </p:cNvSpPr>
          <p:nvPr>
            <p:ph type="pic" sz="quarter" idx="23"/>
          </p:nvPr>
        </p:nvSpPr>
        <p:spPr>
          <a:xfrm>
            <a:off x="4003861" y="2817910"/>
            <a:ext cx="887507" cy="752285"/>
          </a:xfrm>
        </p:spPr>
        <p:txBody>
          <a:bodyPr>
            <a:noAutofit/>
          </a:bodyPr>
          <a:lstStyle/>
          <a:p>
            <a:r>
              <a:rPr lang="en-US" sz="900" b="1" dirty="0"/>
              <a:t>Academic</a:t>
            </a:r>
          </a:p>
          <a:p>
            <a:r>
              <a:rPr lang="en-US" sz="900" b="1" dirty="0"/>
              <a:t>Social-emotional</a:t>
            </a:r>
          </a:p>
          <a:p>
            <a:r>
              <a:rPr lang="en-US" sz="900" b="1" dirty="0"/>
              <a:t>Organizational</a:t>
            </a:r>
          </a:p>
        </p:txBody>
      </p:sp>
      <p:sp>
        <p:nvSpPr>
          <p:cNvPr id="11" name="Picture Placeholder 10">
            <a:extLst>
              <a:ext uri="{FF2B5EF4-FFF2-40B4-BE49-F238E27FC236}">
                <a16:creationId xmlns:a16="http://schemas.microsoft.com/office/drawing/2014/main" id="{D0AEFB97-1CE0-8DBC-B22E-F7D0B254F209}"/>
              </a:ext>
            </a:extLst>
          </p:cNvPr>
          <p:cNvSpPr>
            <a:spLocks noGrp="1"/>
          </p:cNvSpPr>
          <p:nvPr>
            <p:ph type="pic" sz="quarter" idx="24"/>
          </p:nvPr>
        </p:nvSpPr>
        <p:spPr>
          <a:xfrm>
            <a:off x="5698192" y="2718180"/>
            <a:ext cx="998444" cy="1025788"/>
          </a:xfrm>
        </p:spPr>
        <p:txBody>
          <a:bodyPr>
            <a:noAutofit/>
          </a:bodyPr>
          <a:lstStyle/>
          <a:p>
            <a:r>
              <a:rPr lang="en-US" b="1" dirty="0"/>
              <a:t>Self-esteem &amp; motivation</a:t>
            </a:r>
          </a:p>
          <a:p>
            <a:r>
              <a:rPr lang="en-US" b="1" dirty="0"/>
              <a:t>Organizational skills</a:t>
            </a:r>
          </a:p>
          <a:p>
            <a:r>
              <a:rPr lang="en-US" b="1" dirty="0"/>
              <a:t>Interpersonal relationships</a:t>
            </a:r>
          </a:p>
        </p:txBody>
      </p:sp>
      <p:sp>
        <p:nvSpPr>
          <p:cNvPr id="13" name="Picture Placeholder 12">
            <a:extLst>
              <a:ext uri="{FF2B5EF4-FFF2-40B4-BE49-F238E27FC236}">
                <a16:creationId xmlns:a16="http://schemas.microsoft.com/office/drawing/2014/main" id="{18C37D8C-43F2-ABCD-394D-42973CF6BBCC}"/>
              </a:ext>
            </a:extLst>
          </p:cNvPr>
          <p:cNvSpPr>
            <a:spLocks noGrp="1"/>
          </p:cNvSpPr>
          <p:nvPr>
            <p:ph type="pic" sz="quarter" idx="25"/>
          </p:nvPr>
        </p:nvSpPr>
        <p:spPr>
          <a:xfrm>
            <a:off x="7388752" y="2648997"/>
            <a:ext cx="998444" cy="1025788"/>
          </a:xfrm>
        </p:spPr>
        <p:txBody>
          <a:bodyPr>
            <a:normAutofit lnSpcReduction="10000"/>
          </a:bodyPr>
          <a:lstStyle/>
          <a:p>
            <a:r>
              <a:rPr lang="en-US" sz="900" b="1" dirty="0"/>
              <a:t>Improve academic and technical performance</a:t>
            </a:r>
          </a:p>
          <a:p>
            <a:r>
              <a:rPr lang="en-US" sz="900" b="1" dirty="0"/>
              <a:t>Increased graduation rates</a:t>
            </a:r>
            <a:endParaRPr lang="en-US" sz="900" dirty="0"/>
          </a:p>
        </p:txBody>
      </p:sp>
    </p:spTree>
    <p:extLst>
      <p:ext uri="{BB962C8B-B14F-4D97-AF65-F5344CB8AC3E}">
        <p14:creationId xmlns:p14="http://schemas.microsoft.com/office/powerpoint/2010/main" val="2081986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numbers and a bar indicating where students received services, with Academics and Social leading">
            <a:extLst>
              <a:ext uri="{FF2B5EF4-FFF2-40B4-BE49-F238E27FC236}">
                <a16:creationId xmlns:a16="http://schemas.microsoft.com/office/drawing/2014/main" id="{A5E721D0-E78E-C0C2-755A-FF34B94D1C69}"/>
              </a:ext>
            </a:extLst>
          </p:cNvPr>
          <p:cNvPicPr>
            <a:picLocks noChangeAspect="1"/>
          </p:cNvPicPr>
          <p:nvPr/>
        </p:nvPicPr>
        <p:blipFill>
          <a:blip r:embed="rId2"/>
          <a:stretch>
            <a:fillRect/>
          </a:stretch>
        </p:blipFill>
        <p:spPr>
          <a:xfrm>
            <a:off x="655439" y="119725"/>
            <a:ext cx="7833122" cy="4904050"/>
          </a:xfrm>
          <a:prstGeom prst="rect">
            <a:avLst/>
          </a:prstGeom>
        </p:spPr>
      </p:pic>
      <p:sp>
        <p:nvSpPr>
          <p:cNvPr id="2" name="Title 1">
            <a:extLst>
              <a:ext uri="{FF2B5EF4-FFF2-40B4-BE49-F238E27FC236}">
                <a16:creationId xmlns:a16="http://schemas.microsoft.com/office/drawing/2014/main" id="{927DC891-0A5B-E386-C769-31F6305216F4}"/>
              </a:ext>
            </a:extLst>
          </p:cNvPr>
          <p:cNvSpPr>
            <a:spLocks noGrp="1"/>
          </p:cNvSpPr>
          <p:nvPr>
            <p:ph type="title" idx="4294967295"/>
          </p:nvPr>
        </p:nvSpPr>
        <p:spPr>
          <a:xfrm>
            <a:off x="1081037" y="3950695"/>
            <a:ext cx="7886700" cy="994172"/>
          </a:xfrm>
        </p:spPr>
        <p:txBody>
          <a:bodyPr/>
          <a:lstStyle/>
          <a:p>
            <a:r>
              <a:rPr lang="en-US" sz="200" dirty="0"/>
              <a:t>Services</a:t>
            </a:r>
            <a:r>
              <a:rPr lang="en-US" baseline="0" dirty="0"/>
              <a:t> data</a:t>
            </a:r>
            <a:endParaRPr lang="en-US" dirty="0"/>
          </a:p>
        </p:txBody>
      </p:sp>
    </p:spTree>
    <p:extLst>
      <p:ext uri="{BB962C8B-B14F-4D97-AF65-F5344CB8AC3E}">
        <p14:creationId xmlns:p14="http://schemas.microsoft.com/office/powerpoint/2010/main" val="2430205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EE71E21-F825-552E-685A-A16DFD08C1D6}"/>
              </a:ext>
            </a:extLst>
          </p:cNvPr>
          <p:cNvSpPr>
            <a:spLocks noGrp="1"/>
          </p:cNvSpPr>
          <p:nvPr>
            <p:ph type="ctrTitle"/>
          </p:nvPr>
        </p:nvSpPr>
        <p:spPr>
          <a:xfrm>
            <a:off x="575899" y="330575"/>
            <a:ext cx="7879790" cy="439937"/>
          </a:xfrm>
        </p:spPr>
        <p:txBody>
          <a:bodyPr/>
          <a:lstStyle/>
          <a:p>
            <a:r>
              <a:rPr lang="en-US" dirty="0"/>
              <a:t>District survey results</a:t>
            </a:r>
          </a:p>
        </p:txBody>
      </p:sp>
      <p:sp>
        <p:nvSpPr>
          <p:cNvPr id="12" name="Text Placeholder 11">
            <a:extLst>
              <a:ext uri="{FF2B5EF4-FFF2-40B4-BE49-F238E27FC236}">
                <a16:creationId xmlns:a16="http://schemas.microsoft.com/office/drawing/2014/main" id="{B3B02CA1-46F0-C88E-1D4D-AD45E4BEECC4}"/>
              </a:ext>
            </a:extLst>
          </p:cNvPr>
          <p:cNvSpPr>
            <a:spLocks noGrp="1"/>
          </p:cNvSpPr>
          <p:nvPr>
            <p:ph type="body" sz="quarter" idx="14"/>
          </p:nvPr>
        </p:nvSpPr>
        <p:spPr>
          <a:xfrm>
            <a:off x="575899" y="1249138"/>
            <a:ext cx="1869662" cy="2630153"/>
          </a:xfrm>
        </p:spPr>
        <p:txBody>
          <a:bodyPr/>
          <a:lstStyle/>
          <a:p>
            <a:r>
              <a:rPr lang="en-US" dirty="0"/>
              <a:t>The survey was administered to students at WMS, WTA, and WHS</a:t>
            </a:r>
          </a:p>
          <a:p>
            <a:r>
              <a:rPr lang="en-US" dirty="0"/>
              <a:t>118 students took the survey</a:t>
            </a:r>
          </a:p>
        </p:txBody>
      </p:sp>
      <p:sp>
        <p:nvSpPr>
          <p:cNvPr id="11" name="Text Placeholder 10">
            <a:extLst>
              <a:ext uri="{FF2B5EF4-FFF2-40B4-BE49-F238E27FC236}">
                <a16:creationId xmlns:a16="http://schemas.microsoft.com/office/drawing/2014/main" id="{AA67296C-B54D-C9E0-7D35-C566B558EE88}"/>
              </a:ext>
            </a:extLst>
          </p:cNvPr>
          <p:cNvSpPr>
            <a:spLocks noGrp="1"/>
          </p:cNvSpPr>
          <p:nvPr>
            <p:ph type="body" sz="quarter" idx="13"/>
          </p:nvPr>
        </p:nvSpPr>
        <p:spPr>
          <a:xfrm>
            <a:off x="3334171" y="2878857"/>
            <a:ext cx="1609618" cy="738551"/>
          </a:xfrm>
        </p:spPr>
        <p:txBody>
          <a:bodyPr/>
          <a:lstStyle/>
          <a:p>
            <a:r>
              <a:rPr lang="en-US" dirty="0"/>
              <a:t>Created Clear Goals</a:t>
            </a:r>
          </a:p>
        </p:txBody>
      </p:sp>
      <p:sp>
        <p:nvSpPr>
          <p:cNvPr id="15" name="Text Placeholder 14">
            <a:extLst>
              <a:ext uri="{FF2B5EF4-FFF2-40B4-BE49-F238E27FC236}">
                <a16:creationId xmlns:a16="http://schemas.microsoft.com/office/drawing/2014/main" id="{D236FB88-8B4F-3B1A-3D00-E7CAB9D24C64}"/>
              </a:ext>
            </a:extLst>
          </p:cNvPr>
          <p:cNvSpPr>
            <a:spLocks noGrp="1"/>
          </p:cNvSpPr>
          <p:nvPr>
            <p:ph type="body" sz="quarter" idx="17"/>
          </p:nvPr>
        </p:nvSpPr>
        <p:spPr>
          <a:xfrm>
            <a:off x="3334171" y="3643159"/>
            <a:ext cx="1609618" cy="526505"/>
          </a:xfrm>
        </p:spPr>
        <p:txBody>
          <a:bodyPr>
            <a:normAutofit/>
          </a:bodyPr>
          <a:lstStyle/>
          <a:p>
            <a:r>
              <a:rPr lang="en-US" sz="2700" b="1" dirty="0"/>
              <a:t>93.2%</a:t>
            </a:r>
          </a:p>
        </p:txBody>
      </p:sp>
      <p:sp>
        <p:nvSpPr>
          <p:cNvPr id="14" name="Text Placeholder 13">
            <a:extLst>
              <a:ext uri="{FF2B5EF4-FFF2-40B4-BE49-F238E27FC236}">
                <a16:creationId xmlns:a16="http://schemas.microsoft.com/office/drawing/2014/main" id="{41EABD9D-673D-C03F-F3E6-FDE21FAC3B30}"/>
              </a:ext>
            </a:extLst>
          </p:cNvPr>
          <p:cNvSpPr>
            <a:spLocks noGrp="1"/>
          </p:cNvSpPr>
          <p:nvPr>
            <p:ph type="body" sz="quarter" idx="16"/>
          </p:nvPr>
        </p:nvSpPr>
        <p:spPr>
          <a:xfrm>
            <a:off x="5125082" y="1926796"/>
            <a:ext cx="1488200" cy="439937"/>
          </a:xfrm>
        </p:spPr>
        <p:txBody>
          <a:bodyPr>
            <a:normAutofit/>
          </a:bodyPr>
          <a:lstStyle/>
          <a:p>
            <a:r>
              <a:rPr lang="en-US" dirty="0"/>
              <a:t>Goals Met</a:t>
            </a:r>
          </a:p>
        </p:txBody>
      </p:sp>
      <p:sp>
        <p:nvSpPr>
          <p:cNvPr id="16" name="Text Placeholder 15">
            <a:extLst>
              <a:ext uri="{FF2B5EF4-FFF2-40B4-BE49-F238E27FC236}">
                <a16:creationId xmlns:a16="http://schemas.microsoft.com/office/drawing/2014/main" id="{63E2E3D1-FC51-66CF-8771-0D5865F64803}"/>
              </a:ext>
            </a:extLst>
          </p:cNvPr>
          <p:cNvSpPr>
            <a:spLocks noGrp="1"/>
          </p:cNvSpPr>
          <p:nvPr>
            <p:ph type="body" sz="quarter" idx="18"/>
          </p:nvPr>
        </p:nvSpPr>
        <p:spPr>
          <a:xfrm>
            <a:off x="5132618" y="2571750"/>
            <a:ext cx="1488200" cy="802386"/>
          </a:xfrm>
        </p:spPr>
        <p:txBody>
          <a:bodyPr>
            <a:normAutofit/>
          </a:bodyPr>
          <a:lstStyle/>
          <a:p>
            <a:r>
              <a:rPr lang="en-US" sz="2700" b="1" dirty="0"/>
              <a:t>74.5%</a:t>
            </a:r>
          </a:p>
        </p:txBody>
      </p:sp>
      <p:sp>
        <p:nvSpPr>
          <p:cNvPr id="13" name="Text Placeholder 12">
            <a:extLst>
              <a:ext uri="{FF2B5EF4-FFF2-40B4-BE49-F238E27FC236}">
                <a16:creationId xmlns:a16="http://schemas.microsoft.com/office/drawing/2014/main" id="{CD9E2FDD-3DAA-E87E-5AFE-C00DD46A99CD}"/>
              </a:ext>
            </a:extLst>
          </p:cNvPr>
          <p:cNvSpPr>
            <a:spLocks noGrp="1"/>
          </p:cNvSpPr>
          <p:nvPr>
            <p:ph type="body" sz="quarter" idx="15"/>
          </p:nvPr>
        </p:nvSpPr>
        <p:spPr>
          <a:xfrm>
            <a:off x="6728586" y="866902"/>
            <a:ext cx="1488200" cy="1089700"/>
          </a:xfrm>
        </p:spPr>
        <p:txBody>
          <a:bodyPr>
            <a:normAutofit lnSpcReduction="10000"/>
          </a:bodyPr>
          <a:lstStyle/>
          <a:p>
            <a:r>
              <a:rPr lang="en-US" dirty="0"/>
              <a:t>Made a difference in my overall success</a:t>
            </a:r>
          </a:p>
          <a:p>
            <a:endParaRPr lang="en-US" dirty="0"/>
          </a:p>
        </p:txBody>
      </p:sp>
      <p:sp>
        <p:nvSpPr>
          <p:cNvPr id="17" name="Text Placeholder 16">
            <a:extLst>
              <a:ext uri="{FF2B5EF4-FFF2-40B4-BE49-F238E27FC236}">
                <a16:creationId xmlns:a16="http://schemas.microsoft.com/office/drawing/2014/main" id="{AEE6F8A0-427D-4668-C2FF-5EEFF7198C25}"/>
              </a:ext>
            </a:extLst>
          </p:cNvPr>
          <p:cNvSpPr>
            <a:spLocks noGrp="1"/>
          </p:cNvSpPr>
          <p:nvPr>
            <p:ph type="body" sz="quarter" idx="19"/>
          </p:nvPr>
        </p:nvSpPr>
        <p:spPr>
          <a:xfrm>
            <a:off x="6728586" y="1956601"/>
            <a:ext cx="1488200" cy="672050"/>
          </a:xfrm>
        </p:spPr>
        <p:txBody>
          <a:bodyPr>
            <a:normAutofit/>
          </a:bodyPr>
          <a:lstStyle/>
          <a:p>
            <a:r>
              <a:rPr lang="en-US" sz="2700" b="1" dirty="0"/>
              <a:t>84.7%</a:t>
            </a:r>
          </a:p>
          <a:p>
            <a:endParaRPr lang="en-US" sz="2700" b="1" dirty="0"/>
          </a:p>
        </p:txBody>
      </p:sp>
    </p:spTree>
    <p:extLst>
      <p:ext uri="{BB962C8B-B14F-4D97-AF65-F5344CB8AC3E}">
        <p14:creationId xmlns:p14="http://schemas.microsoft.com/office/powerpoint/2010/main" val="1492410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3B02CA1-46F0-C88E-1D4D-AD45E4BEECC4}"/>
              </a:ext>
            </a:extLst>
          </p:cNvPr>
          <p:cNvSpPr>
            <a:spLocks noGrp="1"/>
          </p:cNvSpPr>
          <p:nvPr>
            <p:ph type="body" sz="quarter" idx="14"/>
          </p:nvPr>
        </p:nvSpPr>
        <p:spPr>
          <a:xfrm>
            <a:off x="397764" y="1549908"/>
            <a:ext cx="2400300" cy="2619756"/>
          </a:xfrm>
        </p:spPr>
        <p:txBody>
          <a:bodyPr>
            <a:noAutofit/>
          </a:bodyPr>
          <a:lstStyle/>
          <a:p>
            <a:pPr algn="ctr"/>
            <a:r>
              <a:rPr lang="en-US" sz="2100" b="1" dirty="0"/>
              <a:t>As a result of the mentoring program, I feel I am less likely to drop out of school</a:t>
            </a:r>
          </a:p>
        </p:txBody>
      </p:sp>
      <p:sp>
        <p:nvSpPr>
          <p:cNvPr id="11" name="Text Placeholder 10">
            <a:extLst>
              <a:ext uri="{FF2B5EF4-FFF2-40B4-BE49-F238E27FC236}">
                <a16:creationId xmlns:a16="http://schemas.microsoft.com/office/drawing/2014/main" id="{AA67296C-B54D-C9E0-7D35-C566B558EE88}"/>
              </a:ext>
            </a:extLst>
          </p:cNvPr>
          <p:cNvSpPr>
            <a:spLocks noGrp="1"/>
          </p:cNvSpPr>
          <p:nvPr>
            <p:ph type="body" sz="quarter" idx="13"/>
          </p:nvPr>
        </p:nvSpPr>
        <p:spPr>
          <a:xfrm>
            <a:off x="3334171" y="2628651"/>
            <a:ext cx="1609618" cy="988757"/>
          </a:xfrm>
        </p:spPr>
        <p:txBody>
          <a:bodyPr>
            <a:normAutofit/>
          </a:bodyPr>
          <a:lstStyle/>
          <a:p>
            <a:r>
              <a:rPr lang="en-US" sz="3000" dirty="0"/>
              <a:t>WPS</a:t>
            </a:r>
          </a:p>
        </p:txBody>
      </p:sp>
      <p:sp>
        <p:nvSpPr>
          <p:cNvPr id="15" name="Text Placeholder 14">
            <a:extLst>
              <a:ext uri="{FF2B5EF4-FFF2-40B4-BE49-F238E27FC236}">
                <a16:creationId xmlns:a16="http://schemas.microsoft.com/office/drawing/2014/main" id="{D236FB88-8B4F-3B1A-3D00-E7CAB9D24C64}"/>
              </a:ext>
            </a:extLst>
          </p:cNvPr>
          <p:cNvSpPr>
            <a:spLocks noGrp="1"/>
          </p:cNvSpPr>
          <p:nvPr>
            <p:ph type="body" sz="quarter" idx="17"/>
          </p:nvPr>
        </p:nvSpPr>
        <p:spPr>
          <a:xfrm>
            <a:off x="3334171" y="3374136"/>
            <a:ext cx="1609618" cy="795528"/>
          </a:xfrm>
        </p:spPr>
        <p:txBody>
          <a:bodyPr>
            <a:normAutofit/>
          </a:bodyPr>
          <a:lstStyle/>
          <a:p>
            <a:r>
              <a:rPr lang="en-US" sz="2700" b="1" dirty="0"/>
              <a:t>66.0%</a:t>
            </a:r>
          </a:p>
        </p:txBody>
      </p:sp>
      <p:sp>
        <p:nvSpPr>
          <p:cNvPr id="14" name="Text Placeholder 13">
            <a:extLst>
              <a:ext uri="{FF2B5EF4-FFF2-40B4-BE49-F238E27FC236}">
                <a16:creationId xmlns:a16="http://schemas.microsoft.com/office/drawing/2014/main" id="{41EABD9D-673D-C03F-F3E6-FDE21FAC3B30}"/>
              </a:ext>
            </a:extLst>
          </p:cNvPr>
          <p:cNvSpPr>
            <a:spLocks noGrp="1"/>
          </p:cNvSpPr>
          <p:nvPr>
            <p:ph type="body" sz="quarter" idx="16"/>
          </p:nvPr>
        </p:nvSpPr>
        <p:spPr>
          <a:xfrm>
            <a:off x="5125082" y="1825021"/>
            <a:ext cx="1488200" cy="672050"/>
          </a:xfrm>
        </p:spPr>
        <p:txBody>
          <a:bodyPr>
            <a:normAutofit/>
          </a:bodyPr>
          <a:lstStyle/>
          <a:p>
            <a:r>
              <a:rPr lang="en-US" sz="3000" dirty="0"/>
              <a:t>WTA</a:t>
            </a:r>
          </a:p>
        </p:txBody>
      </p:sp>
      <p:sp>
        <p:nvSpPr>
          <p:cNvPr id="16" name="Text Placeholder 15">
            <a:extLst>
              <a:ext uri="{FF2B5EF4-FFF2-40B4-BE49-F238E27FC236}">
                <a16:creationId xmlns:a16="http://schemas.microsoft.com/office/drawing/2014/main" id="{63E2E3D1-FC51-66CF-8771-0D5865F64803}"/>
              </a:ext>
            </a:extLst>
          </p:cNvPr>
          <p:cNvSpPr>
            <a:spLocks noGrp="1"/>
          </p:cNvSpPr>
          <p:nvPr>
            <p:ph type="body" sz="quarter" idx="18"/>
          </p:nvPr>
        </p:nvSpPr>
        <p:spPr>
          <a:xfrm>
            <a:off x="5132618" y="2440171"/>
            <a:ext cx="1488200" cy="933965"/>
          </a:xfrm>
        </p:spPr>
        <p:txBody>
          <a:bodyPr>
            <a:normAutofit/>
          </a:bodyPr>
          <a:lstStyle/>
          <a:p>
            <a:r>
              <a:rPr lang="en-US" sz="2700" b="1" dirty="0"/>
              <a:t>82.7%</a:t>
            </a:r>
          </a:p>
        </p:txBody>
      </p:sp>
      <p:sp>
        <p:nvSpPr>
          <p:cNvPr id="13" name="Text Placeholder 12">
            <a:extLst>
              <a:ext uri="{FF2B5EF4-FFF2-40B4-BE49-F238E27FC236}">
                <a16:creationId xmlns:a16="http://schemas.microsoft.com/office/drawing/2014/main" id="{CD9E2FDD-3DAA-E87E-5AFE-C00DD46A99CD}"/>
              </a:ext>
            </a:extLst>
          </p:cNvPr>
          <p:cNvSpPr>
            <a:spLocks noGrp="1"/>
          </p:cNvSpPr>
          <p:nvPr>
            <p:ph type="body" sz="quarter" idx="15"/>
          </p:nvPr>
        </p:nvSpPr>
        <p:spPr>
          <a:xfrm>
            <a:off x="6728586" y="1022635"/>
            <a:ext cx="1488200" cy="672050"/>
          </a:xfrm>
        </p:spPr>
        <p:txBody>
          <a:bodyPr>
            <a:normAutofit/>
          </a:bodyPr>
          <a:lstStyle/>
          <a:p>
            <a:r>
              <a:rPr lang="en-US" sz="3000" dirty="0"/>
              <a:t>WHS</a:t>
            </a:r>
          </a:p>
        </p:txBody>
      </p:sp>
      <p:sp>
        <p:nvSpPr>
          <p:cNvPr id="17" name="Text Placeholder 16">
            <a:extLst>
              <a:ext uri="{FF2B5EF4-FFF2-40B4-BE49-F238E27FC236}">
                <a16:creationId xmlns:a16="http://schemas.microsoft.com/office/drawing/2014/main" id="{AEE6F8A0-427D-4668-C2FF-5EEFF7198C25}"/>
              </a:ext>
            </a:extLst>
          </p:cNvPr>
          <p:cNvSpPr>
            <a:spLocks noGrp="1"/>
          </p:cNvSpPr>
          <p:nvPr>
            <p:ph type="body" sz="quarter" idx="19"/>
          </p:nvPr>
        </p:nvSpPr>
        <p:spPr>
          <a:xfrm>
            <a:off x="6728586" y="1694686"/>
            <a:ext cx="1488200" cy="933965"/>
          </a:xfrm>
        </p:spPr>
        <p:txBody>
          <a:bodyPr>
            <a:normAutofit/>
          </a:bodyPr>
          <a:lstStyle/>
          <a:p>
            <a:r>
              <a:rPr lang="en-US" sz="2700" b="1" dirty="0"/>
              <a:t>88.2%</a:t>
            </a:r>
          </a:p>
          <a:p>
            <a:endParaRPr lang="en-US" sz="2700" b="1" dirty="0"/>
          </a:p>
        </p:txBody>
      </p:sp>
      <p:sp>
        <p:nvSpPr>
          <p:cNvPr id="3" name="Title 2">
            <a:extLst>
              <a:ext uri="{FF2B5EF4-FFF2-40B4-BE49-F238E27FC236}">
                <a16:creationId xmlns:a16="http://schemas.microsoft.com/office/drawing/2014/main" id="{CC63DD8B-C508-3931-992F-01BC367D277A}"/>
              </a:ext>
            </a:extLst>
          </p:cNvPr>
          <p:cNvSpPr>
            <a:spLocks noGrp="1"/>
          </p:cNvSpPr>
          <p:nvPr>
            <p:ph type="ctrTitle"/>
          </p:nvPr>
        </p:nvSpPr>
        <p:spPr/>
        <p:txBody>
          <a:bodyPr/>
          <a:lstStyle/>
          <a:p>
            <a:r>
              <a:rPr lang="en-US" dirty="0"/>
              <a:t>Dropout reduction</a:t>
            </a:r>
          </a:p>
        </p:txBody>
      </p:sp>
    </p:spTree>
    <p:extLst>
      <p:ext uri="{BB962C8B-B14F-4D97-AF65-F5344CB8AC3E}">
        <p14:creationId xmlns:p14="http://schemas.microsoft.com/office/powerpoint/2010/main" val="176704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E3D5C"/>
        </a:solidFill>
        <a:effectLst/>
      </p:bgPr>
    </p:bg>
    <p:spTree>
      <p:nvGrpSpPr>
        <p:cNvPr id="1" name="Shape 152"/>
        <p:cNvGrpSpPr/>
        <p:nvPr/>
      </p:nvGrpSpPr>
      <p:grpSpPr>
        <a:xfrm>
          <a:off x="0" y="0"/>
          <a:ext cx="0" cy="0"/>
          <a:chOff x="0" y="0"/>
          <a:chExt cx="0" cy="0"/>
        </a:xfrm>
      </p:grpSpPr>
      <p:sp>
        <p:nvSpPr>
          <p:cNvPr id="153" name="Google Shape;153;p38" descr="Headshots of presenters"/>
          <p:cNvSpPr/>
          <p:nvPr/>
        </p:nvSpPr>
        <p:spPr>
          <a:xfrm flipH="1">
            <a:off x="346225" y="346650"/>
            <a:ext cx="4617900" cy="4450200"/>
          </a:xfrm>
          <a:prstGeom prst="rect">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E3D5C"/>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8"/>
          <p:cNvSpPr txBox="1">
            <a:spLocks noGrp="1"/>
          </p:cNvSpPr>
          <p:nvPr>
            <p:ph type="body" idx="2"/>
          </p:nvPr>
        </p:nvSpPr>
        <p:spPr>
          <a:xfrm>
            <a:off x="4099175" y="346650"/>
            <a:ext cx="4700400" cy="4450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endParaRPr sz="2400" b="1" dirty="0">
              <a:solidFill>
                <a:srgbClr val="0E3D5C"/>
              </a:solidFill>
            </a:endParaRPr>
          </a:p>
          <a:p>
            <a:pPr marL="0" lvl="0" indent="0" algn="l" rtl="0">
              <a:spcBef>
                <a:spcPts val="1200"/>
              </a:spcBef>
              <a:spcAft>
                <a:spcPts val="0"/>
              </a:spcAft>
              <a:buNone/>
            </a:pPr>
            <a:r>
              <a:rPr lang="en" sz="2400" b="1" dirty="0">
                <a:solidFill>
                  <a:srgbClr val="0E3D5C"/>
                </a:solidFill>
              </a:rPr>
              <a:t>SOPHYA WILLIAMS-LOUIS</a:t>
            </a:r>
            <a:endParaRPr sz="2400" b="1" dirty="0">
              <a:solidFill>
                <a:srgbClr val="0E3D5C"/>
              </a:solidFill>
            </a:endParaRPr>
          </a:p>
          <a:p>
            <a:pPr marL="0" lvl="0" indent="0" algn="l" rtl="0">
              <a:spcBef>
                <a:spcPts val="1200"/>
              </a:spcBef>
              <a:spcAft>
                <a:spcPts val="0"/>
              </a:spcAft>
              <a:buClr>
                <a:schemeClr val="dk1"/>
              </a:buClr>
              <a:buSzPts val="1100"/>
              <a:buFont typeface="Arial"/>
              <a:buNone/>
            </a:pPr>
            <a:r>
              <a:rPr lang="en" sz="1100" dirty="0">
                <a:solidFill>
                  <a:schemeClr val="dk1"/>
                </a:solidFill>
                <a:latin typeface="Arial"/>
                <a:ea typeface="Arial"/>
                <a:cs typeface="Arial"/>
                <a:sym typeface="Arial"/>
              </a:rPr>
              <a:t>District Director of Steps to Success</a:t>
            </a:r>
            <a:endParaRPr sz="1100"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2400" b="1" dirty="0">
              <a:solidFill>
                <a:srgbClr val="0E3D5C"/>
              </a:solidFill>
            </a:endParaRPr>
          </a:p>
          <a:p>
            <a:pPr marL="0" lvl="0" indent="0" algn="l" rtl="0">
              <a:spcBef>
                <a:spcPts val="1200"/>
              </a:spcBef>
              <a:spcAft>
                <a:spcPts val="0"/>
              </a:spcAft>
              <a:buClr>
                <a:schemeClr val="dk1"/>
              </a:buClr>
              <a:buSzPts val="1100"/>
              <a:buFont typeface="Arial"/>
              <a:buNone/>
            </a:pPr>
            <a:endParaRPr sz="2400" b="1" dirty="0">
              <a:solidFill>
                <a:srgbClr val="0E3D5C"/>
              </a:solidFill>
            </a:endParaRPr>
          </a:p>
          <a:p>
            <a:pPr marL="0" lvl="0" indent="0" algn="l" rtl="0">
              <a:spcBef>
                <a:spcPts val="1200"/>
              </a:spcBef>
              <a:spcAft>
                <a:spcPts val="0"/>
              </a:spcAft>
              <a:buClr>
                <a:schemeClr val="dk1"/>
              </a:buClr>
              <a:buSzPts val="1100"/>
              <a:buFont typeface="Arial"/>
              <a:buNone/>
            </a:pPr>
            <a:r>
              <a:rPr lang="en" sz="2400" b="1" dirty="0">
                <a:solidFill>
                  <a:srgbClr val="0E3D5C"/>
                </a:solidFill>
              </a:rPr>
              <a:t>GABRIEL McCORMICK</a:t>
            </a:r>
            <a:endParaRPr sz="1100" dirty="0">
              <a:solidFill>
                <a:schemeClr val="dk1"/>
              </a:solidFill>
              <a:latin typeface="Arial"/>
              <a:ea typeface="Arial"/>
              <a:cs typeface="Arial"/>
              <a:sym typeface="Arial"/>
            </a:endParaRPr>
          </a:p>
          <a:p>
            <a:pPr marL="0" lvl="0" indent="0" algn="l" rtl="0">
              <a:spcBef>
                <a:spcPts val="1200"/>
              </a:spcBef>
              <a:spcAft>
                <a:spcPts val="0"/>
              </a:spcAft>
              <a:buClr>
                <a:schemeClr val="dk1"/>
              </a:buClr>
              <a:buSzPts val="1100"/>
              <a:buFont typeface="Arial"/>
              <a:buNone/>
            </a:pPr>
            <a:r>
              <a:rPr lang="en" sz="1100" dirty="0">
                <a:solidFill>
                  <a:schemeClr val="dk1"/>
                </a:solidFill>
                <a:latin typeface="Arial"/>
                <a:ea typeface="Arial"/>
                <a:cs typeface="Arial"/>
                <a:sym typeface="Arial"/>
              </a:rPr>
              <a:t>Senior Director of Teaching &amp; Learning</a:t>
            </a:r>
            <a:endParaRPr sz="2000" b="1" dirty="0">
              <a:solidFill>
                <a:srgbClr val="0E3D5C"/>
              </a:solidFill>
            </a:endParaRPr>
          </a:p>
          <a:p>
            <a:pPr marL="0" lvl="0" indent="0" algn="l" rtl="0">
              <a:spcBef>
                <a:spcPts val="0"/>
              </a:spcBef>
              <a:spcAft>
                <a:spcPts val="1200"/>
              </a:spcAft>
              <a:buNone/>
            </a:pPr>
            <a:endParaRPr sz="1800" b="1" dirty="0">
              <a:solidFill>
                <a:srgbClr val="0E3D5C"/>
              </a:solidFill>
            </a:endParaRPr>
          </a:p>
        </p:txBody>
      </p:sp>
      <p:pic>
        <p:nvPicPr>
          <p:cNvPr id="155" name="Google Shape;155;p38" descr="Gabriel McCormick"/>
          <p:cNvPicPr preferRelativeResize="0"/>
          <p:nvPr/>
        </p:nvPicPr>
        <p:blipFill>
          <a:blip r:embed="rId3">
            <a:alphaModFix/>
          </a:blip>
          <a:stretch>
            <a:fillRect/>
          </a:stretch>
        </p:blipFill>
        <p:spPr>
          <a:xfrm>
            <a:off x="1227836" y="2574000"/>
            <a:ext cx="2118524" cy="2138099"/>
          </a:xfrm>
          <a:prstGeom prst="rect">
            <a:avLst/>
          </a:prstGeom>
          <a:noFill/>
          <a:ln>
            <a:noFill/>
          </a:ln>
        </p:spPr>
      </p:pic>
      <p:pic>
        <p:nvPicPr>
          <p:cNvPr id="156" name="Google Shape;156;p38" descr="Sophya Williams-Louis"/>
          <p:cNvPicPr preferRelativeResize="0"/>
          <p:nvPr/>
        </p:nvPicPr>
        <p:blipFill>
          <a:blip r:embed="rId4">
            <a:alphaModFix/>
          </a:blip>
          <a:stretch>
            <a:fillRect/>
          </a:stretch>
        </p:blipFill>
        <p:spPr>
          <a:xfrm>
            <a:off x="1227825" y="631050"/>
            <a:ext cx="2118525" cy="1849801"/>
          </a:xfrm>
          <a:prstGeom prst="rect">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E3D5C"/>
            </a:outerShdw>
          </a:effectLst>
        </p:spPr>
      </p:pic>
      <p:sp>
        <p:nvSpPr>
          <p:cNvPr id="2" name="Title 1">
            <a:extLst>
              <a:ext uri="{FF2B5EF4-FFF2-40B4-BE49-F238E27FC236}">
                <a16:creationId xmlns:a16="http://schemas.microsoft.com/office/drawing/2014/main" id="{BD609202-1301-B25F-FF70-72C5A3A69E00}"/>
              </a:ext>
            </a:extLst>
          </p:cNvPr>
          <p:cNvSpPr>
            <a:spLocks noGrp="1"/>
          </p:cNvSpPr>
          <p:nvPr>
            <p:ph type="title"/>
          </p:nvPr>
        </p:nvSpPr>
        <p:spPr>
          <a:xfrm>
            <a:off x="311700" y="445025"/>
            <a:ext cx="737454" cy="479000"/>
          </a:xfrm>
        </p:spPr>
        <p:txBody>
          <a:bodyPr>
            <a:normAutofit fontScale="90000"/>
          </a:bodyPr>
          <a:lstStyle/>
          <a:p>
            <a:r>
              <a:rPr lang="en-US" dirty="0">
                <a:solidFill>
                  <a:schemeClr val="bg1"/>
                </a:solidFill>
              </a:rPr>
              <a:t>Speakers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12ECFB-2308-495C-A870-B32B4A3A768A}"/>
              </a:ext>
            </a:extLst>
          </p:cNvPr>
          <p:cNvSpPr>
            <a:spLocks noGrp="1"/>
          </p:cNvSpPr>
          <p:nvPr>
            <p:ph type="body" sz="quarter" idx="13"/>
          </p:nvPr>
        </p:nvSpPr>
        <p:spPr>
          <a:xfrm>
            <a:off x="575899" y="1433946"/>
            <a:ext cx="7721528" cy="3548536"/>
          </a:xfrm>
        </p:spPr>
        <p:txBody>
          <a:bodyPr>
            <a:noAutofit/>
          </a:bodyPr>
          <a:lstStyle/>
          <a:p>
            <a:pPr>
              <a:lnSpc>
                <a:spcPct val="100000"/>
              </a:lnSpc>
              <a:spcBef>
                <a:spcPts val="900"/>
              </a:spcBef>
            </a:pPr>
            <a:r>
              <a:rPr lang="en-US" sz="1350" dirty="0"/>
              <a:t>She always finds time in her day even when she is busy to make sure I am ok if I send her am email saying I need her, I have only been talking to her for a few weeks and our connection.</a:t>
            </a:r>
          </a:p>
          <a:p>
            <a:pPr>
              <a:lnSpc>
                <a:spcPct val="100000"/>
              </a:lnSpc>
              <a:spcBef>
                <a:spcPts val="900"/>
              </a:spcBef>
            </a:pPr>
            <a:r>
              <a:rPr lang="en-US" sz="1350" dirty="0"/>
              <a:t>Being able to talk about school and what is going on in my daily life.</a:t>
            </a:r>
          </a:p>
          <a:p>
            <a:pPr>
              <a:lnSpc>
                <a:spcPct val="100000"/>
              </a:lnSpc>
              <a:spcBef>
                <a:spcPts val="900"/>
              </a:spcBef>
            </a:pPr>
            <a:r>
              <a:rPr lang="en-US" sz="1350" dirty="0"/>
              <a:t>Not feeling alone.</a:t>
            </a:r>
          </a:p>
          <a:p>
            <a:pPr>
              <a:lnSpc>
                <a:spcPct val="100000"/>
              </a:lnSpc>
              <a:spcBef>
                <a:spcPts val="900"/>
              </a:spcBef>
            </a:pPr>
            <a:r>
              <a:rPr lang="en-US" sz="1350" dirty="0"/>
              <a:t>I like that it’s just 1 on 1 and we’re working on things that are helpful.</a:t>
            </a:r>
          </a:p>
          <a:p>
            <a:pPr>
              <a:lnSpc>
                <a:spcPct val="100000"/>
              </a:lnSpc>
              <a:spcBef>
                <a:spcPts val="900"/>
              </a:spcBef>
            </a:pPr>
            <a:r>
              <a:rPr lang="en-US" sz="1350" dirty="0"/>
              <a:t>It helped with my grades a lot more than I thought it would. </a:t>
            </a:r>
          </a:p>
          <a:p>
            <a:pPr>
              <a:lnSpc>
                <a:spcPct val="100000"/>
              </a:lnSpc>
              <a:spcBef>
                <a:spcPts val="900"/>
              </a:spcBef>
            </a:pPr>
            <a:r>
              <a:rPr lang="en-US" sz="1350" dirty="0"/>
              <a:t>Being able to discuss ways to improve my grades.</a:t>
            </a:r>
          </a:p>
          <a:p>
            <a:pPr>
              <a:lnSpc>
                <a:spcPct val="100000"/>
              </a:lnSpc>
              <a:spcBef>
                <a:spcPts val="900"/>
              </a:spcBef>
            </a:pPr>
            <a:r>
              <a:rPr lang="en-US" sz="1350" dirty="0"/>
              <a:t>Getting to talk to someone and not have them judge me no matter what. </a:t>
            </a:r>
          </a:p>
          <a:p>
            <a:pPr>
              <a:lnSpc>
                <a:spcPct val="100000"/>
              </a:lnSpc>
              <a:spcBef>
                <a:spcPts val="900"/>
              </a:spcBef>
            </a:pPr>
            <a:r>
              <a:rPr lang="en-US" sz="1350" dirty="0"/>
              <a:t>She gives me confidence.</a:t>
            </a:r>
          </a:p>
          <a:p>
            <a:pPr>
              <a:lnSpc>
                <a:spcPct val="100000"/>
              </a:lnSpc>
              <a:spcBef>
                <a:spcPts val="450"/>
              </a:spcBef>
            </a:pPr>
            <a:r>
              <a:rPr lang="en-US" sz="1350" dirty="0"/>
              <a:t>They help me get my stuff done and my mentor really helps me.</a:t>
            </a:r>
          </a:p>
          <a:p>
            <a:pPr fontAlgn="ctr">
              <a:lnSpc>
                <a:spcPct val="100000"/>
              </a:lnSpc>
              <a:spcBef>
                <a:spcPts val="450"/>
              </a:spcBef>
            </a:pPr>
            <a:r>
              <a:rPr lang="en-US" sz="1350" dirty="0"/>
              <a:t>Talking, eating, or playing games.</a:t>
            </a:r>
          </a:p>
          <a:p>
            <a:pPr fontAlgn="ctr">
              <a:lnSpc>
                <a:spcPct val="100000"/>
              </a:lnSpc>
              <a:spcBef>
                <a:spcPts val="450"/>
              </a:spcBef>
            </a:pPr>
            <a:r>
              <a:rPr lang="en-US" sz="1350" dirty="0"/>
              <a:t>Getting non-teacher insight into teacher lessons.</a:t>
            </a:r>
          </a:p>
        </p:txBody>
      </p:sp>
      <p:sp>
        <p:nvSpPr>
          <p:cNvPr id="5" name="Title 4">
            <a:extLst>
              <a:ext uri="{FF2B5EF4-FFF2-40B4-BE49-F238E27FC236}">
                <a16:creationId xmlns:a16="http://schemas.microsoft.com/office/drawing/2014/main" id="{1780EB98-CAF7-403F-D518-194B0047F95F}"/>
              </a:ext>
            </a:extLst>
          </p:cNvPr>
          <p:cNvSpPr>
            <a:spLocks noGrp="1"/>
          </p:cNvSpPr>
          <p:nvPr>
            <p:ph type="ctrTitle"/>
          </p:nvPr>
        </p:nvSpPr>
        <p:spPr>
          <a:xfrm>
            <a:off x="575898" y="161020"/>
            <a:ext cx="5948727" cy="647873"/>
          </a:xfrm>
        </p:spPr>
        <p:txBody>
          <a:bodyPr>
            <a:normAutofit fontScale="90000"/>
          </a:bodyPr>
          <a:lstStyle/>
          <a:p>
            <a:r>
              <a:rPr lang="en-US" dirty="0"/>
              <a:t>Survey comments from students</a:t>
            </a:r>
          </a:p>
        </p:txBody>
      </p:sp>
    </p:spTree>
    <p:extLst>
      <p:ext uri="{BB962C8B-B14F-4D97-AF65-F5344CB8AC3E}">
        <p14:creationId xmlns:p14="http://schemas.microsoft.com/office/powerpoint/2010/main" val="3352995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D091F-2E1A-3912-A662-9729BFF72CE3}"/>
              </a:ext>
            </a:extLst>
          </p:cNvPr>
          <p:cNvSpPr>
            <a:spLocks noGrp="1"/>
          </p:cNvSpPr>
          <p:nvPr>
            <p:ph type="ctrTitle"/>
          </p:nvPr>
        </p:nvSpPr>
        <p:spPr>
          <a:xfrm>
            <a:off x="861649" y="268768"/>
            <a:ext cx="8806226" cy="439937"/>
          </a:xfrm>
        </p:spPr>
        <p:txBody>
          <a:bodyPr>
            <a:noAutofit/>
          </a:bodyPr>
          <a:lstStyle/>
          <a:p>
            <a:r>
              <a:rPr lang="en-US" sz="2700" dirty="0"/>
              <a:t>Mentoring</a:t>
            </a:r>
            <a:r>
              <a:rPr lang="en-US" sz="2700" dirty="0">
                <a:solidFill>
                  <a:schemeClr val="tx1"/>
                </a:solidFill>
              </a:rPr>
              <a:t> program: student outcomes</a:t>
            </a:r>
          </a:p>
        </p:txBody>
      </p:sp>
      <p:sp>
        <p:nvSpPr>
          <p:cNvPr id="111" name="Text Placeholder 110">
            <a:extLst>
              <a:ext uri="{FF2B5EF4-FFF2-40B4-BE49-F238E27FC236}">
                <a16:creationId xmlns:a16="http://schemas.microsoft.com/office/drawing/2014/main" id="{E98D4F18-5E2F-031D-60BB-4B142E36E32B}"/>
              </a:ext>
            </a:extLst>
          </p:cNvPr>
          <p:cNvSpPr>
            <a:spLocks noGrp="1"/>
          </p:cNvSpPr>
          <p:nvPr>
            <p:ph type="body" sz="quarter" idx="14"/>
          </p:nvPr>
        </p:nvSpPr>
        <p:spPr>
          <a:xfrm>
            <a:off x="4628533" y="1016316"/>
            <a:ext cx="3789476" cy="849073"/>
          </a:xfrm>
        </p:spPr>
        <p:txBody>
          <a:bodyPr>
            <a:normAutofit fontScale="85000" lnSpcReduction="10000"/>
          </a:bodyPr>
          <a:lstStyle/>
          <a:p>
            <a:r>
              <a:rPr lang="en-US" dirty="0"/>
              <a:t>Significant improvement in district dropout rate and 4-year graduation rate.</a:t>
            </a:r>
          </a:p>
        </p:txBody>
      </p:sp>
      <p:sp>
        <p:nvSpPr>
          <p:cNvPr id="8" name="Text Placeholder 7">
            <a:extLst>
              <a:ext uri="{FF2B5EF4-FFF2-40B4-BE49-F238E27FC236}">
                <a16:creationId xmlns:a16="http://schemas.microsoft.com/office/drawing/2014/main" id="{BF9B9F52-1D1B-C12E-B4CD-FE05CFE5D17A}"/>
              </a:ext>
            </a:extLst>
          </p:cNvPr>
          <p:cNvSpPr>
            <a:spLocks noGrp="1"/>
          </p:cNvSpPr>
          <p:nvPr>
            <p:ph type="body" sz="quarter" idx="18"/>
          </p:nvPr>
        </p:nvSpPr>
        <p:spPr>
          <a:xfrm>
            <a:off x="3692234" y="2272749"/>
            <a:ext cx="582930" cy="582930"/>
          </a:xfrm>
        </p:spPr>
        <p:txBody>
          <a:bodyPr>
            <a:normAutofit lnSpcReduction="10000"/>
          </a:bodyPr>
          <a:lstStyle/>
          <a:p>
            <a:r>
              <a:rPr lang="en-US" dirty="0"/>
              <a:t>2</a:t>
            </a:r>
          </a:p>
        </p:txBody>
      </p:sp>
      <p:sp>
        <p:nvSpPr>
          <p:cNvPr id="112" name="Text Placeholder 111">
            <a:extLst>
              <a:ext uri="{FF2B5EF4-FFF2-40B4-BE49-F238E27FC236}">
                <a16:creationId xmlns:a16="http://schemas.microsoft.com/office/drawing/2014/main" id="{43AE4C46-DDC1-E4A5-9BB9-D3B96E0DB1DD}"/>
              </a:ext>
            </a:extLst>
          </p:cNvPr>
          <p:cNvSpPr>
            <a:spLocks noGrp="1"/>
          </p:cNvSpPr>
          <p:nvPr>
            <p:ph type="body" sz="quarter" idx="15"/>
          </p:nvPr>
        </p:nvSpPr>
        <p:spPr>
          <a:xfrm>
            <a:off x="4628532" y="2139678"/>
            <a:ext cx="3789476" cy="849073"/>
          </a:xfrm>
        </p:spPr>
        <p:txBody>
          <a:bodyPr>
            <a:normAutofit lnSpcReduction="10000"/>
          </a:bodyPr>
          <a:lstStyle/>
          <a:p>
            <a:r>
              <a:rPr lang="en-US" dirty="0"/>
              <a:t>Improved academic performance and student attendance rates.</a:t>
            </a:r>
          </a:p>
        </p:txBody>
      </p:sp>
      <p:sp>
        <p:nvSpPr>
          <p:cNvPr id="9" name="Text Placeholder 8">
            <a:extLst>
              <a:ext uri="{FF2B5EF4-FFF2-40B4-BE49-F238E27FC236}">
                <a16:creationId xmlns:a16="http://schemas.microsoft.com/office/drawing/2014/main" id="{6C4D62A7-4691-23C9-A9A0-E32D8B7496F0}"/>
              </a:ext>
            </a:extLst>
          </p:cNvPr>
          <p:cNvSpPr>
            <a:spLocks noGrp="1"/>
          </p:cNvSpPr>
          <p:nvPr>
            <p:ph type="body" sz="quarter" idx="19"/>
          </p:nvPr>
        </p:nvSpPr>
        <p:spPr>
          <a:xfrm>
            <a:off x="3692234" y="3396112"/>
            <a:ext cx="582930" cy="582930"/>
          </a:xfrm>
        </p:spPr>
        <p:txBody>
          <a:bodyPr>
            <a:normAutofit lnSpcReduction="10000"/>
          </a:bodyPr>
          <a:lstStyle/>
          <a:p>
            <a:r>
              <a:rPr lang="en-US" dirty="0"/>
              <a:t>3</a:t>
            </a:r>
          </a:p>
        </p:txBody>
      </p:sp>
      <p:sp>
        <p:nvSpPr>
          <p:cNvPr id="113" name="Text Placeholder 112">
            <a:extLst>
              <a:ext uri="{FF2B5EF4-FFF2-40B4-BE49-F238E27FC236}">
                <a16:creationId xmlns:a16="http://schemas.microsoft.com/office/drawing/2014/main" id="{8C559730-60A8-902B-3589-AA34371DB453}"/>
              </a:ext>
            </a:extLst>
          </p:cNvPr>
          <p:cNvSpPr>
            <a:spLocks noGrp="1"/>
          </p:cNvSpPr>
          <p:nvPr>
            <p:ph type="body" sz="quarter" idx="16"/>
          </p:nvPr>
        </p:nvSpPr>
        <p:spPr>
          <a:xfrm>
            <a:off x="4628532" y="3263041"/>
            <a:ext cx="3789476" cy="849073"/>
          </a:xfrm>
        </p:spPr>
        <p:txBody>
          <a:bodyPr>
            <a:normAutofit lnSpcReduction="10000"/>
          </a:bodyPr>
          <a:lstStyle/>
          <a:p>
            <a:r>
              <a:rPr lang="en-US" dirty="0"/>
              <a:t>Positive relationship building between mentor/mentee as well as in school</a:t>
            </a:r>
          </a:p>
        </p:txBody>
      </p:sp>
      <p:sp>
        <p:nvSpPr>
          <p:cNvPr id="5" name="Text Placeholder 4">
            <a:extLst>
              <a:ext uri="{FF2B5EF4-FFF2-40B4-BE49-F238E27FC236}">
                <a16:creationId xmlns:a16="http://schemas.microsoft.com/office/drawing/2014/main" id="{0EF2FB41-00CF-ACC9-434F-72BAFCFACAF2}"/>
              </a:ext>
            </a:extLst>
          </p:cNvPr>
          <p:cNvSpPr>
            <a:spLocks noGrp="1"/>
          </p:cNvSpPr>
          <p:nvPr>
            <p:ph type="body" sz="quarter" idx="17"/>
          </p:nvPr>
        </p:nvSpPr>
        <p:spPr/>
        <p:txBody>
          <a:bodyPr>
            <a:normAutofit lnSpcReduction="10000"/>
          </a:bodyPr>
          <a:lstStyle/>
          <a:p>
            <a:r>
              <a:rPr lang="en-US" dirty="0"/>
              <a:t>1</a:t>
            </a:r>
          </a:p>
        </p:txBody>
      </p:sp>
      <p:pic>
        <p:nvPicPr>
          <p:cNvPr id="10" name="Picture 9" descr="A logo with a person in the middle that says &quot;Positive Outcomes&quot;">
            <a:extLst>
              <a:ext uri="{FF2B5EF4-FFF2-40B4-BE49-F238E27FC236}">
                <a16:creationId xmlns:a16="http://schemas.microsoft.com/office/drawing/2014/main" id="{D399CEF3-1E29-B4A5-2A07-FC6E0098077D}"/>
              </a:ext>
            </a:extLst>
          </p:cNvPr>
          <p:cNvPicPr>
            <a:picLocks noChangeAspect="1"/>
          </p:cNvPicPr>
          <p:nvPr/>
        </p:nvPicPr>
        <p:blipFill>
          <a:blip r:embed="rId2"/>
          <a:stretch>
            <a:fillRect/>
          </a:stretch>
        </p:blipFill>
        <p:spPr>
          <a:xfrm>
            <a:off x="474759" y="1889929"/>
            <a:ext cx="2275999" cy="2275999"/>
          </a:xfrm>
          <a:prstGeom prst="rect">
            <a:avLst/>
          </a:prstGeom>
        </p:spPr>
      </p:pic>
    </p:spTree>
    <p:extLst>
      <p:ext uri="{BB962C8B-B14F-4D97-AF65-F5344CB8AC3E}">
        <p14:creationId xmlns:p14="http://schemas.microsoft.com/office/powerpoint/2010/main" val="1153812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red and white logo with a bicycle and apple on it for Westfield Public Schools">
            <a:extLst>
              <a:ext uri="{FF2B5EF4-FFF2-40B4-BE49-F238E27FC236}">
                <a16:creationId xmlns:a16="http://schemas.microsoft.com/office/drawing/2014/main" id="{D5F8A494-BA1A-A2EA-48EF-88144F628091}"/>
              </a:ext>
            </a:extLst>
          </p:cNvPr>
          <p:cNvPicPr>
            <a:picLocks noGrp="1" noChangeAspect="1"/>
          </p:cNvPicPr>
          <p:nvPr>
            <p:ph type="pic" sz="quarter" idx="14"/>
          </p:nvPr>
        </p:nvPicPr>
        <p:blipFill>
          <a:blip r:embed="rId2"/>
          <a:srcRect l="1390" r="1390"/>
          <a:stretch>
            <a:fillRect/>
          </a:stretch>
        </p:blipFill>
        <p:spPr>
          <a:xfrm>
            <a:off x="1032283" y="118717"/>
            <a:ext cx="2735555" cy="2813825"/>
          </a:xfrm>
        </p:spPr>
      </p:pic>
      <p:pic>
        <p:nvPicPr>
          <p:cNvPr id="9" name="Picture 8" descr="A note with a red pin on it that says &quot;Thank You&quot;">
            <a:extLst>
              <a:ext uri="{FF2B5EF4-FFF2-40B4-BE49-F238E27FC236}">
                <a16:creationId xmlns:a16="http://schemas.microsoft.com/office/drawing/2014/main" id="{6C25D34D-A281-99D4-93FB-2062409409DE}"/>
              </a:ext>
            </a:extLst>
          </p:cNvPr>
          <p:cNvPicPr>
            <a:picLocks noChangeAspect="1"/>
          </p:cNvPicPr>
          <p:nvPr/>
        </p:nvPicPr>
        <p:blipFill>
          <a:blip r:embed="rId3"/>
          <a:stretch>
            <a:fillRect/>
          </a:stretch>
        </p:blipFill>
        <p:spPr>
          <a:xfrm>
            <a:off x="4143375" y="118717"/>
            <a:ext cx="5143500" cy="5143500"/>
          </a:xfrm>
          <a:prstGeom prst="rect">
            <a:avLst/>
          </a:prstGeom>
        </p:spPr>
      </p:pic>
      <p:pic>
        <p:nvPicPr>
          <p:cNvPr id="13" name="Picture 12" descr="A blue and green logo that says &quot;Any Questions?&quot;">
            <a:extLst>
              <a:ext uri="{FF2B5EF4-FFF2-40B4-BE49-F238E27FC236}">
                <a16:creationId xmlns:a16="http://schemas.microsoft.com/office/drawing/2014/main" id="{7E736AA4-7ED5-4CD4-8C39-E3056B95050C}"/>
              </a:ext>
            </a:extLst>
          </p:cNvPr>
          <p:cNvPicPr>
            <a:picLocks noChangeAspect="1"/>
          </p:cNvPicPr>
          <p:nvPr/>
        </p:nvPicPr>
        <p:blipFill>
          <a:blip r:embed="rId4"/>
          <a:stretch>
            <a:fillRect/>
          </a:stretch>
        </p:blipFill>
        <p:spPr>
          <a:xfrm>
            <a:off x="1238250" y="3200400"/>
            <a:ext cx="2316599" cy="1689669"/>
          </a:xfrm>
          <a:prstGeom prst="rect">
            <a:avLst/>
          </a:prstGeom>
        </p:spPr>
      </p:pic>
      <p:sp>
        <p:nvSpPr>
          <p:cNvPr id="2" name="Title 1" hidden="1">
            <a:extLst>
              <a:ext uri="{FF2B5EF4-FFF2-40B4-BE49-F238E27FC236}">
                <a16:creationId xmlns:a16="http://schemas.microsoft.com/office/drawing/2014/main" id="{64384649-5B93-006D-F262-8D308A92E0E9}"/>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2798005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39" descr="Background image of BPS"/>
          <p:cNvPicPr preferRelativeResize="0"/>
          <p:nvPr/>
        </p:nvPicPr>
        <p:blipFill rotWithShape="1">
          <a:blip r:embed="rId3">
            <a:alphaModFix amt="30000"/>
          </a:blip>
          <a:srcRect l="2220" t="2170" r="8953" b="18027"/>
          <a:stretch/>
        </p:blipFill>
        <p:spPr>
          <a:xfrm>
            <a:off x="0" y="0"/>
            <a:ext cx="9144000" cy="5143500"/>
          </a:xfrm>
          <a:prstGeom prst="rect">
            <a:avLst/>
          </a:prstGeom>
          <a:noFill/>
          <a:ln>
            <a:noFill/>
          </a:ln>
        </p:spPr>
      </p:pic>
      <p:sp>
        <p:nvSpPr>
          <p:cNvPr id="162" name="Google Shape;162;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a:solidFill>
                  <a:srgbClr val="222222"/>
                </a:solidFill>
              </a:rPr>
              <a:t>Overview</a:t>
            </a:r>
            <a:endParaRPr sz="2820">
              <a:solidFill>
                <a:srgbClr val="222222"/>
              </a:solidFill>
            </a:endParaRPr>
          </a:p>
        </p:txBody>
      </p:sp>
      <p:sp>
        <p:nvSpPr>
          <p:cNvPr id="163" name="Google Shape;163;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20000"/>
          </a:bodyPr>
          <a:lstStyle/>
          <a:p>
            <a:pPr marL="457200" lvl="0" indent="0" algn="l" rtl="0">
              <a:spcBef>
                <a:spcPts val="0"/>
              </a:spcBef>
              <a:spcAft>
                <a:spcPts val="0"/>
              </a:spcAft>
              <a:buClr>
                <a:schemeClr val="dk1"/>
              </a:buClr>
              <a:buSzPct val="40740"/>
              <a:buFont typeface="Arial"/>
              <a:buNone/>
            </a:pPr>
            <a:r>
              <a:rPr lang="en" sz="2700">
                <a:solidFill>
                  <a:srgbClr val="222222"/>
                </a:solidFill>
              </a:rPr>
              <a:t>In this session, school districts will learn how to leverage Title I funds to create culturally relevant programs that address the social-emotional needs of vulnerable students. In partnership with passionate educators, students continue to develop self-awareness, resilience, self-advocacy, academic support, and goal setting. Consequently, students can envision themselves as successful confident young adults post high school. </a:t>
            </a:r>
            <a:endParaRPr sz="2700">
              <a:solidFill>
                <a:srgbClr val="22222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40"/>
          <p:cNvSpPr txBox="1">
            <a:spLocks noGrp="1"/>
          </p:cNvSpPr>
          <p:nvPr>
            <p:ph type="body" idx="1"/>
          </p:nvPr>
        </p:nvSpPr>
        <p:spPr>
          <a:xfrm>
            <a:off x="275075" y="647325"/>
            <a:ext cx="4895700" cy="34164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lang="en" sz="2000" dirty="0">
              <a:solidFill>
                <a:schemeClr val="dk1"/>
              </a:solidFill>
            </a:endParaRPr>
          </a:p>
          <a:p>
            <a:pPr marL="0" lvl="0" indent="0" algn="l" rtl="0">
              <a:spcBef>
                <a:spcPts val="1000"/>
              </a:spcBef>
              <a:spcAft>
                <a:spcPts val="0"/>
              </a:spcAft>
              <a:buNone/>
            </a:pPr>
            <a:r>
              <a:rPr lang="en" sz="2000" dirty="0">
                <a:solidFill>
                  <a:schemeClr val="dk1"/>
                </a:solidFill>
              </a:rPr>
              <a:t>It is…</a:t>
            </a:r>
            <a:endParaRPr sz="2000" dirty="0">
              <a:solidFill>
                <a:schemeClr val="dk1"/>
              </a:solidFill>
            </a:endParaRPr>
          </a:p>
          <a:p>
            <a:pPr marL="457200" lvl="0" indent="-355600" algn="l" rtl="0">
              <a:spcBef>
                <a:spcPts val="1000"/>
              </a:spcBef>
              <a:spcAft>
                <a:spcPts val="0"/>
              </a:spcAft>
              <a:buClr>
                <a:schemeClr val="dk1"/>
              </a:buClr>
              <a:buSzPts val="2000"/>
              <a:buChar char="●"/>
            </a:pPr>
            <a:r>
              <a:rPr lang="en" sz="2000" dirty="0">
                <a:solidFill>
                  <a:schemeClr val="dk1"/>
                </a:solidFill>
              </a:rPr>
              <a:t>An Independent Non-Profit</a:t>
            </a:r>
            <a:endParaRPr sz="2000" dirty="0">
              <a:solidFill>
                <a:schemeClr val="dk1"/>
              </a:solidFill>
            </a:endParaRPr>
          </a:p>
          <a:p>
            <a:pPr marL="457200" lvl="0" indent="-355600" algn="l" rtl="0">
              <a:spcBef>
                <a:spcPts val="1000"/>
              </a:spcBef>
              <a:spcAft>
                <a:spcPts val="0"/>
              </a:spcAft>
              <a:buClr>
                <a:schemeClr val="dk1"/>
              </a:buClr>
              <a:buSzPts val="2000"/>
              <a:buChar char="●"/>
            </a:pPr>
            <a:r>
              <a:rPr lang="en" sz="2000" dirty="0">
                <a:solidFill>
                  <a:schemeClr val="dk1"/>
                </a:solidFill>
              </a:rPr>
              <a:t>A School Program</a:t>
            </a:r>
            <a:endParaRPr sz="2000" dirty="0">
              <a:solidFill>
                <a:schemeClr val="dk1"/>
              </a:solidFill>
            </a:endParaRPr>
          </a:p>
          <a:p>
            <a:pPr marL="457200" lvl="0" indent="-355600" algn="l" rtl="0">
              <a:spcBef>
                <a:spcPts val="1000"/>
              </a:spcBef>
              <a:spcAft>
                <a:spcPts val="0"/>
              </a:spcAft>
              <a:buClr>
                <a:schemeClr val="dk1"/>
              </a:buClr>
              <a:buSzPts val="2000"/>
              <a:buChar char="●"/>
            </a:pPr>
            <a:r>
              <a:rPr lang="en" sz="2000" dirty="0">
                <a:solidFill>
                  <a:schemeClr val="dk1"/>
                </a:solidFill>
              </a:rPr>
              <a:t>A Civic Partnership</a:t>
            </a:r>
            <a:endParaRPr sz="2000" dirty="0">
              <a:solidFill>
                <a:schemeClr val="dk1"/>
              </a:solidFill>
            </a:endParaRPr>
          </a:p>
          <a:p>
            <a:pPr marL="0" lvl="0" indent="0" algn="l" rtl="0">
              <a:spcBef>
                <a:spcPts val="1000"/>
              </a:spcBef>
              <a:spcAft>
                <a:spcPts val="0"/>
              </a:spcAft>
              <a:buNone/>
            </a:pPr>
            <a:r>
              <a:rPr lang="en" sz="2000" dirty="0">
                <a:solidFill>
                  <a:schemeClr val="dk1"/>
                </a:solidFill>
              </a:rPr>
              <a:t>… serving Brookline-residing students from low-income families</a:t>
            </a:r>
            <a:endParaRPr sz="2000" dirty="0">
              <a:solidFill>
                <a:schemeClr val="dk1"/>
              </a:solidFill>
            </a:endParaRPr>
          </a:p>
          <a:p>
            <a:pPr marL="0" lvl="0" indent="0" algn="l" rtl="0">
              <a:spcBef>
                <a:spcPts val="1000"/>
              </a:spcBef>
              <a:spcAft>
                <a:spcPts val="1600"/>
              </a:spcAft>
              <a:buNone/>
            </a:pPr>
            <a:endParaRPr sz="2000" dirty="0"/>
          </a:p>
        </p:txBody>
      </p:sp>
      <p:sp>
        <p:nvSpPr>
          <p:cNvPr id="169" name="Google Shape;16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170" name="Google Shape;170;p40" descr="Steps to Success Logo&#10;"/>
          <p:cNvPicPr preferRelativeResize="0"/>
          <p:nvPr/>
        </p:nvPicPr>
        <p:blipFill rotWithShape="1">
          <a:blip r:embed="rId3">
            <a:alphaModFix/>
          </a:blip>
          <a:srcRect/>
          <a:stretch/>
        </p:blipFill>
        <p:spPr>
          <a:xfrm>
            <a:off x="5363876" y="1380773"/>
            <a:ext cx="3187625" cy="2288374"/>
          </a:xfrm>
          <a:prstGeom prst="rect">
            <a:avLst/>
          </a:prstGeom>
          <a:noFill/>
          <a:ln>
            <a:noFill/>
          </a:ln>
        </p:spPr>
      </p:pic>
      <p:sp>
        <p:nvSpPr>
          <p:cNvPr id="171" name="Google Shape;171;p40">
            <a:extLst>
              <a:ext uri="{C183D7F6-B498-43B3-948B-1728B52AA6E4}">
                <adec:decorative xmlns:adec="http://schemas.microsoft.com/office/drawing/2017/decorative" val="1"/>
              </a:ext>
            </a:extLst>
          </p:cNvPr>
          <p:cNvSpPr/>
          <p:nvPr/>
        </p:nvSpPr>
        <p:spPr>
          <a:xfrm>
            <a:off x="0" y="0"/>
            <a:ext cx="9144000" cy="386700"/>
          </a:xfrm>
          <a:prstGeom prst="rect">
            <a:avLst/>
          </a:prstGeom>
          <a:solidFill>
            <a:srgbClr val="4472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0">
            <a:extLst>
              <a:ext uri="{C183D7F6-B498-43B3-948B-1728B52AA6E4}">
                <adec:decorative xmlns:adec="http://schemas.microsoft.com/office/drawing/2017/decorative" val="1"/>
              </a:ext>
            </a:extLst>
          </p:cNvPr>
          <p:cNvSpPr/>
          <p:nvPr/>
        </p:nvSpPr>
        <p:spPr>
          <a:xfrm>
            <a:off x="0" y="4767275"/>
            <a:ext cx="9144000" cy="386700"/>
          </a:xfrm>
          <a:prstGeom prst="rect">
            <a:avLst/>
          </a:prstGeom>
          <a:solidFill>
            <a:srgbClr val="4472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0">
            <a:extLst>
              <a:ext uri="{C183D7F6-B498-43B3-948B-1728B52AA6E4}">
                <adec:decorative xmlns:adec="http://schemas.microsoft.com/office/drawing/2017/decorative" val="1"/>
              </a:ext>
            </a:extLst>
          </p:cNvPr>
          <p:cNvSpPr/>
          <p:nvPr/>
        </p:nvSpPr>
        <p:spPr>
          <a:xfrm>
            <a:off x="0" y="4671700"/>
            <a:ext cx="9144000" cy="957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0">
            <a:extLst>
              <a:ext uri="{C183D7F6-B498-43B3-948B-1728B52AA6E4}">
                <adec:decorative xmlns:adec="http://schemas.microsoft.com/office/drawing/2017/decorative" val="1"/>
              </a:ext>
            </a:extLst>
          </p:cNvPr>
          <p:cNvSpPr/>
          <p:nvPr/>
        </p:nvSpPr>
        <p:spPr>
          <a:xfrm>
            <a:off x="0" y="386700"/>
            <a:ext cx="9144000" cy="957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0F4FAB60-F4F0-9274-E606-402258166E4C}"/>
              </a:ext>
            </a:extLst>
          </p:cNvPr>
          <p:cNvSpPr>
            <a:spLocks noGrp="1"/>
          </p:cNvSpPr>
          <p:nvPr>
            <p:ph type="title"/>
          </p:nvPr>
        </p:nvSpPr>
        <p:spPr/>
        <p:txBody>
          <a:bodyPr/>
          <a:lstStyle/>
          <a:p>
            <a:pPr rtl="0"/>
            <a:r>
              <a:rPr lang="en-US" sz="2000" b="1" i="0" dirty="0">
                <a:solidFill>
                  <a:srgbClr val="000000"/>
                </a:solidFill>
                <a:effectLst/>
                <a:latin typeface="Arial" panose="020B0604020202020204" pitchFamily="34" charset="0"/>
                <a:ea typeface="Arial" panose="020B0604020202020204" pitchFamily="34" charset="0"/>
                <a:cs typeface="Arial" panose="020B0604020202020204" pitchFamily="34" charset="0"/>
              </a:rPr>
              <a:t>What is Steps to Success?</a:t>
            </a:r>
            <a:endParaRPr lang="en-US" dirty="0">
              <a:effectLst/>
            </a:endParaRP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41">
            <a:extLst>
              <a:ext uri="{C183D7F6-B498-43B3-948B-1728B52AA6E4}">
                <adec:decorative xmlns:adec="http://schemas.microsoft.com/office/drawing/2017/decorative" val="1"/>
              </a:ext>
            </a:extLst>
          </p:cNvPr>
          <p:cNvSpPr/>
          <p:nvPr/>
        </p:nvSpPr>
        <p:spPr>
          <a:xfrm>
            <a:off x="0" y="0"/>
            <a:ext cx="9144000" cy="386700"/>
          </a:xfrm>
          <a:prstGeom prst="rect">
            <a:avLst/>
          </a:prstGeom>
          <a:solidFill>
            <a:srgbClr val="4472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1">
            <a:extLst>
              <a:ext uri="{C183D7F6-B498-43B3-948B-1728B52AA6E4}">
                <adec:decorative xmlns:adec="http://schemas.microsoft.com/office/drawing/2017/decorative" val="1"/>
              </a:ext>
            </a:extLst>
          </p:cNvPr>
          <p:cNvSpPr/>
          <p:nvPr/>
        </p:nvSpPr>
        <p:spPr>
          <a:xfrm>
            <a:off x="0" y="4767275"/>
            <a:ext cx="9144000" cy="386700"/>
          </a:xfrm>
          <a:prstGeom prst="rect">
            <a:avLst/>
          </a:prstGeom>
          <a:solidFill>
            <a:srgbClr val="4472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1">
            <a:extLst>
              <a:ext uri="{C183D7F6-B498-43B3-948B-1728B52AA6E4}">
                <adec:decorative xmlns:adec="http://schemas.microsoft.com/office/drawing/2017/decorative" val="1"/>
              </a:ext>
            </a:extLst>
          </p:cNvPr>
          <p:cNvSpPr/>
          <p:nvPr/>
        </p:nvSpPr>
        <p:spPr>
          <a:xfrm>
            <a:off x="0" y="4671700"/>
            <a:ext cx="9144000" cy="957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1">
            <a:extLst>
              <a:ext uri="{C183D7F6-B498-43B3-948B-1728B52AA6E4}">
                <adec:decorative xmlns:adec="http://schemas.microsoft.com/office/drawing/2017/decorative" val="1"/>
              </a:ext>
            </a:extLst>
          </p:cNvPr>
          <p:cNvSpPr/>
          <p:nvPr/>
        </p:nvSpPr>
        <p:spPr>
          <a:xfrm>
            <a:off x="0" y="386700"/>
            <a:ext cx="9144000" cy="957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83;p41" descr="Blue box"/>
          <p:cNvGrpSpPr/>
          <p:nvPr/>
        </p:nvGrpSpPr>
        <p:grpSpPr>
          <a:xfrm>
            <a:off x="763654" y="637825"/>
            <a:ext cx="2525057" cy="1569600"/>
            <a:chOff x="1660800" y="1171213"/>
            <a:chExt cx="1942800" cy="1569600"/>
          </a:xfrm>
        </p:grpSpPr>
        <p:sp>
          <p:nvSpPr>
            <p:cNvPr id="184" name="Google Shape;184;p41"/>
            <p:cNvSpPr/>
            <p:nvPr/>
          </p:nvSpPr>
          <p:spPr>
            <a:xfrm>
              <a:off x="1660800" y="1171213"/>
              <a:ext cx="1942800" cy="1569600"/>
            </a:xfrm>
            <a:prstGeom prst="round1Rect">
              <a:avLst>
                <a:gd name="adj" fmla="val 17446"/>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1"/>
            <p:cNvSpPr txBox="1"/>
            <p:nvPr/>
          </p:nvSpPr>
          <p:spPr>
            <a:xfrm>
              <a:off x="1829165" y="1726073"/>
              <a:ext cx="1451700" cy="45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FFFFFF"/>
                  </a:solidFill>
                  <a:latin typeface="Roboto"/>
                  <a:ea typeface="Roboto"/>
                  <a:cs typeface="Roboto"/>
                  <a:sym typeface="Roboto"/>
                </a:rPr>
                <a:t>Steps Inc</a:t>
              </a:r>
              <a:endParaRPr sz="1800" dirty="0">
                <a:solidFill>
                  <a:srgbClr val="FFFFFF"/>
                </a:solidFill>
                <a:latin typeface="Roboto"/>
                <a:ea typeface="Roboto"/>
                <a:cs typeface="Roboto"/>
                <a:sym typeface="Roboto"/>
              </a:endParaRPr>
            </a:p>
          </p:txBody>
        </p:sp>
        <p:sp>
          <p:nvSpPr>
            <p:cNvPr id="186" name="Google Shape;186;p41"/>
            <p:cNvSpPr txBox="1"/>
            <p:nvPr/>
          </p:nvSpPr>
          <p:spPr>
            <a:xfrm>
              <a:off x="1879875" y="1873546"/>
              <a:ext cx="1451700" cy="31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800">
                <a:solidFill>
                  <a:srgbClr val="FFFFFF"/>
                </a:solidFill>
                <a:latin typeface="Roboto"/>
                <a:ea typeface="Roboto"/>
                <a:cs typeface="Roboto"/>
                <a:sym typeface="Roboto"/>
              </a:endParaRPr>
            </a:p>
          </p:txBody>
        </p:sp>
      </p:grpSp>
      <p:grpSp>
        <p:nvGrpSpPr>
          <p:cNvPr id="187" name="Google Shape;187;p41" descr="Red box"/>
          <p:cNvGrpSpPr/>
          <p:nvPr/>
        </p:nvGrpSpPr>
        <p:grpSpPr>
          <a:xfrm>
            <a:off x="3284812" y="637825"/>
            <a:ext cx="2525057" cy="1569600"/>
            <a:chOff x="3600600" y="1170963"/>
            <a:chExt cx="1942800" cy="1569600"/>
          </a:xfrm>
        </p:grpSpPr>
        <p:sp>
          <p:nvSpPr>
            <p:cNvPr id="188" name="Google Shape;188;p41"/>
            <p:cNvSpPr/>
            <p:nvPr/>
          </p:nvSpPr>
          <p:spPr>
            <a:xfrm>
              <a:off x="3600600" y="1170963"/>
              <a:ext cx="1942800" cy="1569600"/>
            </a:xfrm>
            <a:prstGeom prst="round2SameRect">
              <a:avLst>
                <a:gd name="adj1" fmla="val 18098"/>
                <a:gd name="adj2" fmla="val 0"/>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1"/>
            <p:cNvSpPr txBox="1"/>
            <p:nvPr/>
          </p:nvSpPr>
          <p:spPr>
            <a:xfrm>
              <a:off x="3734250" y="1565975"/>
              <a:ext cx="1693800" cy="459900"/>
            </a:xfrm>
            <a:prstGeom prst="rect">
              <a:avLst/>
            </a:prstGeom>
            <a:solidFill>
              <a:srgbClr val="99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Public Schools of Brookline</a:t>
              </a:r>
              <a:endParaRPr sz="1800">
                <a:solidFill>
                  <a:srgbClr val="FFFFFF"/>
                </a:solidFill>
                <a:latin typeface="Roboto"/>
                <a:ea typeface="Roboto"/>
                <a:cs typeface="Roboto"/>
                <a:sym typeface="Roboto"/>
              </a:endParaRPr>
            </a:p>
          </p:txBody>
        </p:sp>
      </p:grpSp>
      <p:grpSp>
        <p:nvGrpSpPr>
          <p:cNvPr id="190" name="Google Shape;190;p41" descr="Dark blue box"/>
          <p:cNvGrpSpPr/>
          <p:nvPr/>
        </p:nvGrpSpPr>
        <p:grpSpPr>
          <a:xfrm>
            <a:off x="5809881" y="646302"/>
            <a:ext cx="2525057" cy="1552648"/>
            <a:chOff x="5539816" y="1171213"/>
            <a:chExt cx="1942800" cy="1569600"/>
          </a:xfrm>
        </p:grpSpPr>
        <p:sp>
          <p:nvSpPr>
            <p:cNvPr id="191" name="Google Shape;191;p41"/>
            <p:cNvSpPr/>
            <p:nvPr/>
          </p:nvSpPr>
          <p:spPr>
            <a:xfrm flipH="1">
              <a:off x="5539816" y="1171213"/>
              <a:ext cx="1942800" cy="1569600"/>
            </a:xfrm>
            <a:prstGeom prst="round1Rect">
              <a:avLst>
                <a:gd name="adj" fmla="val 17446"/>
              </a:avLst>
            </a:prstGeom>
            <a:solidFill>
              <a:srgbClr val="201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1"/>
            <p:cNvSpPr txBox="1"/>
            <p:nvPr/>
          </p:nvSpPr>
          <p:spPr>
            <a:xfrm>
              <a:off x="5785357" y="1460447"/>
              <a:ext cx="1519500" cy="459900"/>
            </a:xfrm>
            <a:prstGeom prst="rect">
              <a:avLst/>
            </a:prstGeom>
            <a:solidFill>
              <a:srgbClr val="20124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Brookline Housing Authority</a:t>
              </a:r>
              <a:endParaRPr sz="1800">
                <a:solidFill>
                  <a:srgbClr val="FFFFFF"/>
                </a:solidFill>
                <a:latin typeface="Roboto"/>
                <a:ea typeface="Roboto"/>
                <a:cs typeface="Roboto"/>
                <a:sym typeface="Roboto"/>
              </a:endParaRPr>
            </a:p>
          </p:txBody>
        </p:sp>
      </p:grpSp>
      <p:grpSp>
        <p:nvGrpSpPr>
          <p:cNvPr id="193" name="Google Shape;193;p41" descr="Plus sign"/>
          <p:cNvGrpSpPr/>
          <p:nvPr/>
        </p:nvGrpSpPr>
        <p:grpSpPr>
          <a:xfrm>
            <a:off x="3004134" y="1536447"/>
            <a:ext cx="497871" cy="466072"/>
            <a:chOff x="3157188" y="909150"/>
            <a:chExt cx="470400" cy="470400"/>
          </a:xfrm>
        </p:grpSpPr>
        <p:sp>
          <p:nvSpPr>
            <p:cNvPr id="194" name="Google Shape;194;p41"/>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1"/>
            <p:cNvSpPr/>
            <p:nvPr/>
          </p:nvSpPr>
          <p:spPr>
            <a:xfrm>
              <a:off x="3243138" y="995100"/>
              <a:ext cx="298500" cy="298500"/>
            </a:xfrm>
            <a:prstGeom prst="mathPlus">
              <a:avLst>
                <a:gd name="adj1" fmla="val 9900"/>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41" descr="Yellow box"/>
          <p:cNvSpPr/>
          <p:nvPr/>
        </p:nvSpPr>
        <p:spPr>
          <a:xfrm rot="10800000">
            <a:off x="763625" y="2181600"/>
            <a:ext cx="7571100" cy="2371200"/>
          </a:xfrm>
          <a:prstGeom prst="round2SameRect">
            <a:avLst>
              <a:gd name="adj1" fmla="val 18098"/>
              <a:gd name="adj2" fmla="val 0"/>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1"/>
          <p:cNvSpPr txBox="1"/>
          <p:nvPr/>
        </p:nvSpPr>
        <p:spPr>
          <a:xfrm>
            <a:off x="1038700" y="2702525"/>
            <a:ext cx="7045800" cy="1552500"/>
          </a:xfrm>
          <a:prstGeom prst="rect">
            <a:avLst/>
          </a:prstGeom>
          <a:solidFill>
            <a:srgbClr val="F1C232"/>
          </a:solidFill>
          <a:ln>
            <a:noFill/>
          </a:ln>
        </p:spPr>
        <p:txBody>
          <a:bodyPr spcFirstLastPara="1" wrap="square" lIns="91425" tIns="91425" rIns="91425" bIns="91425" anchor="t" anchorCtr="0">
            <a:noAutofit/>
          </a:bodyPr>
          <a:lstStyle/>
          <a:p>
            <a:pPr marL="0" lvl="1" indent="0" algn="l" rtl="0">
              <a:lnSpc>
                <a:spcPct val="90000"/>
              </a:lnSpc>
              <a:spcBef>
                <a:spcPts val="0"/>
              </a:spcBef>
              <a:spcAft>
                <a:spcPts val="0"/>
              </a:spcAft>
              <a:buClr>
                <a:schemeClr val="dk1"/>
              </a:buClr>
              <a:buSzPts val="1100"/>
              <a:buFont typeface="Arial"/>
              <a:buNone/>
            </a:pPr>
            <a:r>
              <a:rPr lang="en" sz="1600" b="1">
                <a:solidFill>
                  <a:schemeClr val="dk1"/>
                </a:solidFill>
                <a:latin typeface="Calibri"/>
                <a:ea typeface="Calibri"/>
                <a:cs typeface="Calibri"/>
                <a:sym typeface="Calibri"/>
              </a:rPr>
              <a:t>Our Vision: </a:t>
            </a:r>
            <a:r>
              <a:rPr lang="en" sz="1600">
                <a:solidFill>
                  <a:schemeClr val="dk1"/>
                </a:solidFill>
                <a:latin typeface="Calibri"/>
                <a:ea typeface="Calibri"/>
                <a:cs typeface="Calibri"/>
                <a:sym typeface="Calibri"/>
              </a:rPr>
              <a:t>We envision a community where all students can attain their educational, economic and life goals into adulthood. </a:t>
            </a:r>
            <a:endParaRPr sz="1600">
              <a:solidFill>
                <a:schemeClr val="dk1"/>
              </a:solidFill>
              <a:latin typeface="Calibri"/>
              <a:ea typeface="Calibri"/>
              <a:cs typeface="Calibri"/>
              <a:sym typeface="Calibri"/>
            </a:endParaRPr>
          </a:p>
          <a:p>
            <a:pPr marL="0" lvl="1" indent="0" algn="l" rtl="0">
              <a:lnSpc>
                <a:spcPct val="90000"/>
              </a:lnSpc>
              <a:spcBef>
                <a:spcPts val="1000"/>
              </a:spcBef>
              <a:spcAft>
                <a:spcPts val="1000"/>
              </a:spcAft>
              <a:buClr>
                <a:schemeClr val="dk1"/>
              </a:buClr>
              <a:buSzPts val="1100"/>
              <a:buFont typeface="Arial"/>
              <a:buNone/>
            </a:pPr>
            <a:r>
              <a:rPr lang="en" sz="1600" b="1">
                <a:solidFill>
                  <a:schemeClr val="dk1"/>
                </a:solidFill>
                <a:latin typeface="Calibri"/>
                <a:ea typeface="Calibri"/>
                <a:cs typeface="Calibri"/>
                <a:sym typeface="Calibri"/>
              </a:rPr>
              <a:t>Our Mission: </a:t>
            </a:r>
            <a:r>
              <a:rPr lang="en" sz="1600">
                <a:solidFill>
                  <a:schemeClr val="dk1"/>
                </a:solidFill>
                <a:latin typeface="Calibri"/>
                <a:ea typeface="Calibri"/>
                <a:cs typeface="Calibri"/>
                <a:sym typeface="Calibri"/>
              </a:rPr>
              <a:t>We partner to leverage resources from each organization to provide comprehensive, integrated services and supports to achieve educational equity for families and students who are low-income in the Public Schools of Brookline.</a:t>
            </a:r>
            <a:endParaRPr sz="1600">
              <a:solidFill>
                <a:srgbClr val="FFFFFF"/>
              </a:solidFill>
              <a:latin typeface="Roboto"/>
              <a:ea typeface="Roboto"/>
              <a:cs typeface="Roboto"/>
              <a:sym typeface="Roboto"/>
            </a:endParaRPr>
          </a:p>
        </p:txBody>
      </p:sp>
      <p:grpSp>
        <p:nvGrpSpPr>
          <p:cNvPr id="198" name="Google Shape;198;p41" descr="Plus sign"/>
          <p:cNvGrpSpPr/>
          <p:nvPr/>
        </p:nvGrpSpPr>
        <p:grpSpPr>
          <a:xfrm>
            <a:off x="5561934" y="1536447"/>
            <a:ext cx="497871" cy="466072"/>
            <a:chOff x="3157188" y="909150"/>
            <a:chExt cx="470400" cy="470400"/>
          </a:xfrm>
        </p:grpSpPr>
        <p:sp>
          <p:nvSpPr>
            <p:cNvPr id="199" name="Google Shape;199;p41"/>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1"/>
            <p:cNvSpPr/>
            <p:nvPr/>
          </p:nvSpPr>
          <p:spPr>
            <a:xfrm>
              <a:off x="3243138" y="995100"/>
              <a:ext cx="298500" cy="298500"/>
            </a:xfrm>
            <a:prstGeom prst="mathPlus">
              <a:avLst>
                <a:gd name="adj1" fmla="val 9900"/>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 name="Google Shape;201;p41"/>
          <p:cNvSpPr txBox="1"/>
          <p:nvPr/>
        </p:nvSpPr>
        <p:spPr>
          <a:xfrm>
            <a:off x="1938525" y="2214150"/>
            <a:ext cx="5284500" cy="564300"/>
          </a:xfrm>
          <a:prstGeom prst="rect">
            <a:avLst/>
          </a:prstGeom>
          <a:solidFill>
            <a:srgbClr val="F1C23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dirty="0">
                <a:solidFill>
                  <a:schemeClr val="tx1"/>
                </a:solidFill>
                <a:latin typeface="Roboto"/>
                <a:ea typeface="Roboto"/>
                <a:cs typeface="Roboto"/>
                <a:sym typeface="Roboto"/>
              </a:rPr>
              <a:t>PARTNERSHIP POWER</a:t>
            </a:r>
            <a:endParaRPr sz="3000" dirty="0">
              <a:solidFill>
                <a:schemeClr val="tx1"/>
              </a:solidFill>
              <a:latin typeface="Roboto"/>
              <a:ea typeface="Roboto"/>
              <a:cs typeface="Roboto"/>
              <a:sym typeface="Roboto"/>
            </a:endParaRPr>
          </a:p>
        </p:txBody>
      </p:sp>
      <p:sp>
        <p:nvSpPr>
          <p:cNvPr id="2" name="Title 1">
            <a:extLst>
              <a:ext uri="{FF2B5EF4-FFF2-40B4-BE49-F238E27FC236}">
                <a16:creationId xmlns:a16="http://schemas.microsoft.com/office/drawing/2014/main" id="{4F1941DE-7E7C-F1B1-92BB-7F347176AF7C}"/>
              </a:ext>
            </a:extLst>
          </p:cNvPr>
          <p:cNvSpPr>
            <a:spLocks noGrp="1"/>
          </p:cNvSpPr>
          <p:nvPr>
            <p:ph type="title" idx="4294967295"/>
          </p:nvPr>
        </p:nvSpPr>
        <p:spPr>
          <a:xfrm>
            <a:off x="311700" y="445025"/>
            <a:ext cx="497362" cy="201277"/>
          </a:xfrm>
        </p:spPr>
        <p:txBody>
          <a:bodyPr>
            <a:noAutofit/>
          </a:bodyPr>
          <a:lstStyle/>
          <a:p>
            <a:r>
              <a:rPr lang="en-US" sz="200" dirty="0">
                <a:solidFill>
                  <a:schemeClr val="bg1"/>
                </a:solidFill>
              </a:rPr>
              <a:t>PARTNERSHIP</a:t>
            </a:r>
            <a:r>
              <a:rPr lang="en-US" sz="200" baseline="0" dirty="0">
                <a:solidFill>
                  <a:schemeClr val="bg1"/>
                </a:solidFill>
              </a:rPr>
              <a:t> POWER</a:t>
            </a:r>
            <a:endParaRPr lang="en-US" sz="2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5"/>
        <p:cNvGrpSpPr/>
        <p:nvPr/>
      </p:nvGrpSpPr>
      <p:grpSpPr>
        <a:xfrm>
          <a:off x="0" y="0"/>
          <a:ext cx="0" cy="0"/>
          <a:chOff x="0" y="0"/>
          <a:chExt cx="0" cy="0"/>
        </a:xfrm>
      </p:grpSpPr>
      <p:sp>
        <p:nvSpPr>
          <p:cNvPr id="206" name="Google Shape;206;p42"/>
          <p:cNvSpPr txBox="1"/>
          <p:nvPr/>
        </p:nvSpPr>
        <p:spPr>
          <a:xfrm>
            <a:off x="294676" y="-245848"/>
            <a:ext cx="78867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 sz="3300" b="1">
                <a:solidFill>
                  <a:srgbClr val="000000"/>
                </a:solidFill>
                <a:latin typeface="Calibri"/>
                <a:ea typeface="Calibri"/>
                <a:cs typeface="Calibri"/>
                <a:sym typeface="Calibri"/>
              </a:rPr>
              <a:t>Partnership Focus</a:t>
            </a:r>
            <a:endParaRPr sz="3300">
              <a:solidFill>
                <a:srgbClr val="000000"/>
              </a:solidFill>
              <a:latin typeface="Calibri"/>
              <a:ea typeface="Calibri"/>
              <a:cs typeface="Calibri"/>
              <a:sym typeface="Calibri"/>
            </a:endParaRPr>
          </a:p>
        </p:txBody>
      </p:sp>
      <p:sp>
        <p:nvSpPr>
          <p:cNvPr id="207" name="Google Shape;207;p42" descr="Blue background image"/>
          <p:cNvSpPr/>
          <p:nvPr/>
        </p:nvSpPr>
        <p:spPr>
          <a:xfrm>
            <a:off x="0" y="150"/>
            <a:ext cx="9144000" cy="5143500"/>
          </a:xfrm>
          <a:prstGeom prst="roundRect">
            <a:avLst>
              <a:gd name="adj" fmla="val 2583"/>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08" name="Google Shape;208;p42" descr="Dark blue background box"/>
          <p:cNvSpPr/>
          <p:nvPr/>
        </p:nvSpPr>
        <p:spPr>
          <a:xfrm>
            <a:off x="294675" y="400800"/>
            <a:ext cx="8584500" cy="4354500"/>
          </a:xfrm>
          <a:prstGeom prst="roundRect">
            <a:avLst>
              <a:gd name="adj" fmla="val 2485"/>
            </a:avLst>
          </a:prstGeom>
          <a:solidFill>
            <a:srgbClr val="05055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09" name="Google Shape;209;p42" descr="Burgundy background box"/>
          <p:cNvSpPr/>
          <p:nvPr/>
        </p:nvSpPr>
        <p:spPr>
          <a:xfrm>
            <a:off x="476450" y="748350"/>
            <a:ext cx="8218800" cy="3603900"/>
          </a:xfrm>
          <a:prstGeom prst="roundRect">
            <a:avLst>
              <a:gd name="adj" fmla="val 2780"/>
            </a:avLst>
          </a:prstGeom>
          <a:solidFill>
            <a:srgbClr val="8613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2" descr="Yellow background box"/>
          <p:cNvSpPr/>
          <p:nvPr/>
        </p:nvSpPr>
        <p:spPr>
          <a:xfrm>
            <a:off x="736325" y="1120275"/>
            <a:ext cx="7720800" cy="2895300"/>
          </a:xfrm>
          <a:prstGeom prst="roundRect">
            <a:avLst>
              <a:gd name="adj" fmla="val 2867"/>
            </a:avLst>
          </a:prstGeom>
          <a:solidFill>
            <a:srgbClr val="FFC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2"/>
          <p:cNvSpPr txBox="1"/>
          <p:nvPr/>
        </p:nvSpPr>
        <p:spPr>
          <a:xfrm>
            <a:off x="476475" y="3000"/>
            <a:ext cx="8402700" cy="39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rPr>
              <a:t>Out of School</a:t>
            </a:r>
            <a:endParaRPr>
              <a:solidFill>
                <a:srgbClr val="FFFFFF"/>
              </a:solidFill>
            </a:endParaRPr>
          </a:p>
        </p:txBody>
      </p:sp>
      <p:sp>
        <p:nvSpPr>
          <p:cNvPr id="212" name="Google Shape;212;p42"/>
          <p:cNvSpPr txBox="1"/>
          <p:nvPr/>
        </p:nvSpPr>
        <p:spPr>
          <a:xfrm>
            <a:off x="1905100" y="4831650"/>
            <a:ext cx="7202700" cy="299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FFFFFF"/>
                </a:solidFill>
              </a:rPr>
              <a:t>STS</a:t>
            </a:r>
            <a:endParaRPr>
              <a:solidFill>
                <a:srgbClr val="FFFFFF"/>
              </a:solidFill>
            </a:endParaRPr>
          </a:p>
        </p:txBody>
      </p:sp>
      <p:sp>
        <p:nvSpPr>
          <p:cNvPr id="213" name="Google Shape;213;p42"/>
          <p:cNvSpPr txBox="1"/>
          <p:nvPr/>
        </p:nvSpPr>
        <p:spPr>
          <a:xfrm>
            <a:off x="476475" y="400800"/>
            <a:ext cx="6941700" cy="353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lt1"/>
              </a:buClr>
              <a:buSzPts val="1400"/>
              <a:buFont typeface="Calibri"/>
              <a:buNone/>
            </a:pPr>
            <a:r>
              <a:rPr lang="en">
                <a:solidFill>
                  <a:schemeClr val="lt1"/>
                </a:solidFill>
              </a:rPr>
              <a:t>Home and Family </a:t>
            </a:r>
            <a:endParaRPr>
              <a:solidFill>
                <a:srgbClr val="FFFFFF"/>
              </a:solidFill>
            </a:endParaRPr>
          </a:p>
        </p:txBody>
      </p:sp>
      <p:sp>
        <p:nvSpPr>
          <p:cNvPr id="214" name="Google Shape;214;p42"/>
          <p:cNvSpPr txBox="1"/>
          <p:nvPr/>
        </p:nvSpPr>
        <p:spPr>
          <a:xfrm>
            <a:off x="476450" y="757425"/>
            <a:ext cx="6941700" cy="353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lt1"/>
              </a:buClr>
              <a:buSzPts val="1400"/>
              <a:buFont typeface="Calibri"/>
              <a:buNone/>
            </a:pPr>
            <a:r>
              <a:rPr lang="en">
                <a:solidFill>
                  <a:schemeClr val="lt1"/>
                </a:solidFill>
              </a:rPr>
              <a:t>In School </a:t>
            </a:r>
            <a:endParaRPr/>
          </a:p>
        </p:txBody>
      </p:sp>
      <p:sp>
        <p:nvSpPr>
          <p:cNvPr id="215" name="Google Shape;215;p42"/>
          <p:cNvSpPr txBox="1"/>
          <p:nvPr/>
        </p:nvSpPr>
        <p:spPr>
          <a:xfrm>
            <a:off x="1828900" y="4428350"/>
            <a:ext cx="7018800" cy="299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FFFFFF"/>
                </a:solidFill>
              </a:rPr>
              <a:t>BHA</a:t>
            </a:r>
            <a:endParaRPr>
              <a:solidFill>
                <a:srgbClr val="FFFFFF"/>
              </a:solidFill>
            </a:endParaRPr>
          </a:p>
        </p:txBody>
      </p:sp>
      <p:sp>
        <p:nvSpPr>
          <p:cNvPr id="216" name="Google Shape;216;p42"/>
          <p:cNvSpPr txBox="1"/>
          <p:nvPr/>
        </p:nvSpPr>
        <p:spPr>
          <a:xfrm>
            <a:off x="1905100" y="4025025"/>
            <a:ext cx="6780600" cy="299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FFFFFF"/>
                </a:solidFill>
              </a:rPr>
              <a:t>PSB</a:t>
            </a:r>
            <a:endParaRPr b="1">
              <a:solidFill>
                <a:srgbClr val="FFFFFF"/>
              </a:solidFill>
            </a:endParaRPr>
          </a:p>
        </p:txBody>
      </p:sp>
      <p:pic>
        <p:nvPicPr>
          <p:cNvPr id="217" name="Google Shape;217;p42" descr="Symbols for parents and students"/>
          <p:cNvPicPr preferRelativeResize="0"/>
          <p:nvPr/>
        </p:nvPicPr>
        <p:blipFill>
          <a:blip r:embed="rId3">
            <a:alphaModFix/>
          </a:blip>
          <a:stretch>
            <a:fillRect/>
          </a:stretch>
        </p:blipFill>
        <p:spPr>
          <a:xfrm>
            <a:off x="3356073" y="1549175"/>
            <a:ext cx="2481290" cy="1906999"/>
          </a:xfrm>
          <a:prstGeom prst="rect">
            <a:avLst/>
          </a:prstGeom>
          <a:noFill/>
          <a:ln>
            <a:noFill/>
          </a:ln>
        </p:spPr>
      </p:pic>
      <p:sp>
        <p:nvSpPr>
          <p:cNvPr id="218" name="Google Shape;218;p42"/>
          <p:cNvSpPr/>
          <p:nvPr/>
        </p:nvSpPr>
        <p:spPr>
          <a:xfrm>
            <a:off x="1245275" y="1459600"/>
            <a:ext cx="1812300" cy="5079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College and Career Readiness</a:t>
            </a:r>
            <a:endParaRPr/>
          </a:p>
        </p:txBody>
      </p:sp>
      <p:sp>
        <p:nvSpPr>
          <p:cNvPr id="219" name="Google Shape;219;p42"/>
          <p:cNvSpPr/>
          <p:nvPr/>
        </p:nvSpPr>
        <p:spPr>
          <a:xfrm>
            <a:off x="1245275" y="3145625"/>
            <a:ext cx="1812300" cy="5079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Social and Emotional Learning</a:t>
            </a:r>
            <a:endParaRPr/>
          </a:p>
        </p:txBody>
      </p:sp>
      <p:sp>
        <p:nvSpPr>
          <p:cNvPr id="220" name="Google Shape;220;p42"/>
          <p:cNvSpPr/>
          <p:nvPr/>
        </p:nvSpPr>
        <p:spPr>
          <a:xfrm>
            <a:off x="6151775" y="1443813"/>
            <a:ext cx="1812300" cy="5079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Academic Support</a:t>
            </a:r>
            <a:endParaRPr/>
          </a:p>
        </p:txBody>
      </p:sp>
      <p:sp>
        <p:nvSpPr>
          <p:cNvPr id="221" name="Google Shape;221;p42"/>
          <p:cNvSpPr/>
          <p:nvPr/>
        </p:nvSpPr>
        <p:spPr>
          <a:xfrm>
            <a:off x="6151775" y="3129838"/>
            <a:ext cx="1812300" cy="5079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Enrichment</a:t>
            </a:r>
            <a:endParaRPr/>
          </a:p>
        </p:txBody>
      </p:sp>
      <p:sp>
        <p:nvSpPr>
          <p:cNvPr id="222" name="Google Shape;222;p42"/>
          <p:cNvSpPr txBox="1"/>
          <p:nvPr/>
        </p:nvSpPr>
        <p:spPr>
          <a:xfrm>
            <a:off x="0" y="4740575"/>
            <a:ext cx="9144000" cy="35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rgbClr val="FFFFFF"/>
                </a:solidFill>
              </a:rPr>
              <a:t>Partnership Management • Sustainability • Accountability • Enrichment</a:t>
            </a:r>
            <a:endParaRPr>
              <a:solidFill>
                <a:srgbClr val="FFFFFF"/>
              </a:solidFill>
            </a:endParaRPr>
          </a:p>
        </p:txBody>
      </p:sp>
      <p:sp>
        <p:nvSpPr>
          <p:cNvPr id="223" name="Google Shape;223;p42"/>
          <p:cNvSpPr txBox="1"/>
          <p:nvPr/>
        </p:nvSpPr>
        <p:spPr>
          <a:xfrm>
            <a:off x="3528675" y="3175800"/>
            <a:ext cx="2163000" cy="35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Student and Family</a:t>
            </a:r>
            <a:endParaRPr sz="1200"/>
          </a:p>
        </p:txBody>
      </p:sp>
      <p:sp>
        <p:nvSpPr>
          <p:cNvPr id="224" name="Google Shape;224;p42" descr="White connector"/>
          <p:cNvSpPr/>
          <p:nvPr/>
        </p:nvSpPr>
        <p:spPr>
          <a:xfrm rot="5400000">
            <a:off x="2610025" y="1479300"/>
            <a:ext cx="386400" cy="1391100"/>
          </a:xfrm>
          <a:prstGeom prst="bentUpArrow">
            <a:avLst>
              <a:gd name="adj1" fmla="val 25000"/>
              <a:gd name="adj2" fmla="val 24754"/>
              <a:gd name="adj3" fmla="val 25000"/>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2" descr="White connector"/>
          <p:cNvSpPr/>
          <p:nvPr/>
        </p:nvSpPr>
        <p:spPr>
          <a:xfrm rot="5400000" flipH="1">
            <a:off x="2589275" y="2260350"/>
            <a:ext cx="397800" cy="1361400"/>
          </a:xfrm>
          <a:prstGeom prst="bentUpArrow">
            <a:avLst>
              <a:gd name="adj1" fmla="val 25000"/>
              <a:gd name="adj2" fmla="val 20799"/>
              <a:gd name="adj3" fmla="val 25000"/>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2" descr="White connector"/>
          <p:cNvSpPr/>
          <p:nvPr/>
        </p:nvSpPr>
        <p:spPr>
          <a:xfrm rot="-5400000" flipH="1">
            <a:off x="6225575" y="1466250"/>
            <a:ext cx="397800" cy="1385700"/>
          </a:xfrm>
          <a:prstGeom prst="bentUpArrow">
            <a:avLst>
              <a:gd name="adj1" fmla="val 25000"/>
              <a:gd name="adj2" fmla="val 20799"/>
              <a:gd name="adj3" fmla="val 25000"/>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2" descr="White connector"/>
          <p:cNvSpPr/>
          <p:nvPr/>
        </p:nvSpPr>
        <p:spPr>
          <a:xfrm rot="-5400000">
            <a:off x="6228950" y="2211975"/>
            <a:ext cx="410700" cy="1425300"/>
          </a:xfrm>
          <a:prstGeom prst="bentUpArrow">
            <a:avLst>
              <a:gd name="adj1" fmla="val 25000"/>
              <a:gd name="adj2" fmla="val 20799"/>
              <a:gd name="adj3" fmla="val 25000"/>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2"/>
          <p:cNvSpPr/>
          <p:nvPr/>
        </p:nvSpPr>
        <p:spPr>
          <a:xfrm>
            <a:off x="2174700" y="116650"/>
            <a:ext cx="4794600" cy="7524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t>Wrap-around Support</a:t>
            </a:r>
            <a:endParaRPr sz="3000" b="1"/>
          </a:p>
        </p:txBody>
      </p:sp>
      <p:sp>
        <p:nvSpPr>
          <p:cNvPr id="2" name="Title 1">
            <a:extLst>
              <a:ext uri="{FF2B5EF4-FFF2-40B4-BE49-F238E27FC236}">
                <a16:creationId xmlns:a16="http://schemas.microsoft.com/office/drawing/2014/main" id="{E1CA9D3F-0C72-231B-F372-35FDBD18722F}"/>
              </a:ext>
            </a:extLst>
          </p:cNvPr>
          <p:cNvSpPr>
            <a:spLocks noGrp="1"/>
          </p:cNvSpPr>
          <p:nvPr>
            <p:ph type="title" idx="4294967295"/>
          </p:nvPr>
        </p:nvSpPr>
        <p:spPr/>
        <p:txBody>
          <a:bodyPr>
            <a:normAutofit/>
          </a:bodyPr>
          <a:lstStyle/>
          <a:p>
            <a:r>
              <a:rPr lang="en-US" sz="200" dirty="0"/>
              <a:t>Wrap</a:t>
            </a:r>
            <a:r>
              <a:rPr lang="en-US" sz="200" baseline="0" dirty="0"/>
              <a:t>-around support</a:t>
            </a:r>
            <a:endParaRPr lang="en-US" sz="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43" descr="Background image of students on stairs"/>
          <p:cNvPicPr preferRelativeResize="0"/>
          <p:nvPr/>
        </p:nvPicPr>
        <p:blipFill rotWithShape="1">
          <a:blip r:embed="rId3">
            <a:alphaModFix amt="20000"/>
          </a:blip>
          <a:srcRect t="15311"/>
          <a:stretch/>
        </p:blipFill>
        <p:spPr>
          <a:xfrm>
            <a:off x="0" y="0"/>
            <a:ext cx="9144000" cy="5162550"/>
          </a:xfrm>
          <a:prstGeom prst="rect">
            <a:avLst/>
          </a:prstGeom>
          <a:noFill/>
          <a:ln>
            <a:noFill/>
          </a:ln>
        </p:spPr>
      </p:pic>
      <p:sp>
        <p:nvSpPr>
          <p:cNvPr id="234" name="Google Shape;234;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20"/>
              <a:t>Big Picture Goal:</a:t>
            </a:r>
            <a:br>
              <a:rPr lang="en" sz="2320"/>
            </a:br>
            <a:r>
              <a:rPr lang="en" sz="2320"/>
              <a:t>Social-Emotional Learning &amp; Vulnerable Populations</a:t>
            </a:r>
            <a:endParaRPr sz="2120"/>
          </a:p>
        </p:txBody>
      </p:sp>
      <p:sp>
        <p:nvSpPr>
          <p:cNvPr id="235" name="Google Shape;235;p43"/>
          <p:cNvSpPr txBox="1">
            <a:spLocks noGrp="1"/>
          </p:cNvSpPr>
          <p:nvPr>
            <p:ph type="body" idx="1"/>
          </p:nvPr>
        </p:nvSpPr>
        <p:spPr>
          <a:xfrm>
            <a:off x="311700" y="1398725"/>
            <a:ext cx="8520600" cy="3551100"/>
          </a:xfrm>
          <a:prstGeom prst="rect">
            <a:avLst/>
          </a:prstGeom>
          <a:ln>
            <a:noFill/>
          </a:ln>
        </p:spPr>
        <p:txBody>
          <a:bodyPr spcFirstLastPara="1" wrap="square" lIns="91425" tIns="91425" rIns="91425" bIns="91425" anchor="t" anchorCtr="0">
            <a:normAutofit/>
          </a:bodyPr>
          <a:lstStyle/>
          <a:p>
            <a:pPr marL="0" lvl="0" indent="0" algn="l" rtl="0">
              <a:lnSpc>
                <a:spcPct val="100000"/>
              </a:lnSpc>
              <a:spcBef>
                <a:spcPts val="1000"/>
              </a:spcBef>
              <a:spcAft>
                <a:spcPts val="0"/>
              </a:spcAft>
              <a:buNone/>
            </a:pPr>
            <a:r>
              <a:rPr lang="en" sz="1900" dirty="0">
                <a:solidFill>
                  <a:schemeClr val="dk1"/>
                </a:solidFill>
              </a:rPr>
              <a:t>Increase sense of belonging and attendance to improve academic success.</a:t>
            </a:r>
            <a:endParaRPr sz="1900" dirty="0">
              <a:solidFill>
                <a:schemeClr val="dk1"/>
              </a:solidFill>
            </a:endParaRPr>
          </a:p>
          <a:p>
            <a:pPr marL="457200" lvl="0" indent="-349250" algn="l" rtl="0">
              <a:lnSpc>
                <a:spcPct val="100000"/>
              </a:lnSpc>
              <a:spcBef>
                <a:spcPts val="1000"/>
              </a:spcBef>
              <a:spcAft>
                <a:spcPts val="0"/>
              </a:spcAft>
              <a:buClr>
                <a:schemeClr val="dk1"/>
              </a:buClr>
              <a:buSzPts val="1900"/>
              <a:buChar char="●"/>
            </a:pPr>
            <a:r>
              <a:rPr lang="en" sz="1900" dirty="0">
                <a:solidFill>
                  <a:schemeClr val="dk1"/>
                </a:solidFill>
              </a:rPr>
              <a:t>Students from historically disadvantaged backgrounds</a:t>
            </a:r>
            <a:endParaRPr sz="1900" dirty="0">
              <a:solidFill>
                <a:schemeClr val="dk1"/>
              </a:solidFill>
            </a:endParaRPr>
          </a:p>
          <a:p>
            <a:pPr marL="457200" lvl="0" indent="-349250" algn="l" rtl="0">
              <a:lnSpc>
                <a:spcPct val="100000"/>
              </a:lnSpc>
              <a:spcBef>
                <a:spcPts val="0"/>
              </a:spcBef>
              <a:spcAft>
                <a:spcPts val="0"/>
              </a:spcAft>
              <a:buClr>
                <a:schemeClr val="dk1"/>
              </a:buClr>
              <a:buSzPts val="1900"/>
              <a:buChar char="●"/>
            </a:pPr>
            <a:r>
              <a:rPr lang="en" sz="1900" dirty="0">
                <a:solidFill>
                  <a:schemeClr val="dk1"/>
                </a:solidFill>
              </a:rPr>
              <a:t>Eligible for free or reduced lunch</a:t>
            </a:r>
            <a:endParaRPr sz="1900" dirty="0">
              <a:solidFill>
                <a:schemeClr val="dk1"/>
              </a:solidFill>
            </a:endParaRPr>
          </a:p>
          <a:p>
            <a:pPr marL="457200" lvl="0" indent="-349250" algn="l" rtl="0">
              <a:lnSpc>
                <a:spcPct val="100000"/>
              </a:lnSpc>
              <a:spcBef>
                <a:spcPts val="0"/>
              </a:spcBef>
              <a:spcAft>
                <a:spcPts val="0"/>
              </a:spcAft>
              <a:buClr>
                <a:schemeClr val="dk1"/>
              </a:buClr>
              <a:buSzPts val="1900"/>
              <a:buChar char="●"/>
            </a:pPr>
            <a:r>
              <a:rPr lang="en" sz="1900" dirty="0">
                <a:solidFill>
                  <a:schemeClr val="dk1"/>
                </a:solidFill>
              </a:rPr>
              <a:t>At risk of not earning credits towards graduation </a:t>
            </a:r>
            <a:endParaRPr sz="1900" dirty="0">
              <a:solidFill>
                <a:schemeClr val="dk1"/>
              </a:solidFill>
            </a:endParaRPr>
          </a:p>
          <a:p>
            <a:pPr marL="457200" lvl="0" indent="-349250" algn="l" rtl="0">
              <a:lnSpc>
                <a:spcPct val="100000"/>
              </a:lnSpc>
              <a:spcBef>
                <a:spcPts val="0"/>
              </a:spcBef>
              <a:spcAft>
                <a:spcPts val="0"/>
              </a:spcAft>
              <a:buClr>
                <a:schemeClr val="dk1"/>
              </a:buClr>
              <a:buSzPts val="1900"/>
              <a:buChar char="●"/>
            </a:pPr>
            <a:r>
              <a:rPr lang="en" sz="1900" dirty="0">
                <a:solidFill>
                  <a:schemeClr val="dk1"/>
                </a:solidFill>
              </a:rPr>
              <a:t>At risk of not earning enough credits to be </a:t>
            </a:r>
            <a:br>
              <a:rPr lang="en" sz="1900" dirty="0">
                <a:solidFill>
                  <a:schemeClr val="dk1"/>
                </a:solidFill>
              </a:rPr>
            </a:br>
            <a:r>
              <a:rPr lang="en" sz="1900" dirty="0">
                <a:solidFill>
                  <a:schemeClr val="dk1"/>
                </a:solidFill>
              </a:rPr>
              <a:t>promoted to the next grade level</a:t>
            </a:r>
            <a:endParaRPr sz="1900" dirty="0">
              <a:solidFill>
                <a:schemeClr val="dk1"/>
              </a:solidFill>
            </a:endParaRPr>
          </a:p>
          <a:p>
            <a:pPr marL="914400" lvl="0" indent="0" algn="l" rtl="0">
              <a:lnSpc>
                <a:spcPct val="100000"/>
              </a:lnSpc>
              <a:spcBef>
                <a:spcPts val="1000"/>
              </a:spcBef>
              <a:spcAft>
                <a:spcPts val="1000"/>
              </a:spcAft>
              <a:buNone/>
            </a:pPr>
            <a:r>
              <a:rPr lang="en" sz="1900" dirty="0">
                <a:solidFill>
                  <a:schemeClr val="dk1"/>
                </a:solidFill>
              </a:rPr>
              <a:t> </a:t>
            </a:r>
            <a:endParaRPr sz="1900" dirty="0">
              <a:solidFill>
                <a:schemeClr val="dk1"/>
              </a:solidFill>
            </a:endParaRPr>
          </a:p>
        </p:txBody>
      </p:sp>
      <p:pic>
        <p:nvPicPr>
          <p:cNvPr id="236" name="Google Shape;236;p43" descr="Social Emotional Learning and its components"/>
          <p:cNvPicPr preferRelativeResize="0"/>
          <p:nvPr/>
        </p:nvPicPr>
        <p:blipFill>
          <a:blip r:embed="rId4">
            <a:alphaModFix/>
          </a:blip>
          <a:stretch>
            <a:fillRect/>
          </a:stretch>
        </p:blipFill>
        <p:spPr>
          <a:xfrm>
            <a:off x="6841250" y="2781300"/>
            <a:ext cx="2164900" cy="21999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E3D5C"/>
        </a:solidFill>
        <a:effectLst/>
      </p:bgPr>
    </p:bg>
    <p:spTree>
      <p:nvGrpSpPr>
        <p:cNvPr id="1" name="Shape 240"/>
        <p:cNvGrpSpPr/>
        <p:nvPr/>
      </p:nvGrpSpPr>
      <p:grpSpPr>
        <a:xfrm>
          <a:off x="0" y="0"/>
          <a:ext cx="0" cy="0"/>
          <a:chOff x="0" y="0"/>
          <a:chExt cx="0" cy="0"/>
        </a:xfrm>
      </p:grpSpPr>
      <p:sp>
        <p:nvSpPr>
          <p:cNvPr id="241" name="Google Shape;241;p44" descr="BPS school building"/>
          <p:cNvSpPr/>
          <p:nvPr/>
        </p:nvSpPr>
        <p:spPr>
          <a:xfrm flipH="1">
            <a:off x="346225" y="346650"/>
            <a:ext cx="4617900" cy="4450200"/>
          </a:xfrm>
          <a:prstGeom prst="rect">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E3D5C"/>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4"/>
          <p:cNvSpPr txBox="1">
            <a:spLocks noGrp="1"/>
          </p:cNvSpPr>
          <p:nvPr>
            <p:ph type="body" idx="2"/>
          </p:nvPr>
        </p:nvSpPr>
        <p:spPr>
          <a:xfrm>
            <a:off x="4099175" y="346650"/>
            <a:ext cx="4700400" cy="4450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 sz="2400" b="1" dirty="0">
                <a:solidFill>
                  <a:srgbClr val="0E3D5C"/>
                </a:solidFill>
              </a:rPr>
              <a:t>ACADEMIC ACHIEVEMENT CENTER</a:t>
            </a:r>
            <a:endParaRPr sz="2400" b="1" dirty="0">
              <a:solidFill>
                <a:srgbClr val="0E3D5C"/>
              </a:solidFill>
            </a:endParaRPr>
          </a:p>
          <a:p>
            <a:pPr marL="0" lvl="0" indent="0" algn="l" rtl="0">
              <a:spcBef>
                <a:spcPts val="1200"/>
              </a:spcBef>
              <a:spcAft>
                <a:spcPts val="0"/>
              </a:spcAft>
              <a:buClr>
                <a:schemeClr val="dk1"/>
              </a:buClr>
              <a:buSzPct val="67486"/>
              <a:buFont typeface="Arial"/>
              <a:buNone/>
            </a:pPr>
            <a:r>
              <a:rPr lang="en" sz="1629" dirty="0">
                <a:solidFill>
                  <a:schemeClr val="dk1"/>
                </a:solidFill>
                <a:latin typeface="Arial"/>
                <a:ea typeface="Arial"/>
                <a:cs typeface="Arial"/>
                <a:sym typeface="Arial"/>
              </a:rPr>
              <a:t>The Academic Achievement Center (AAC) focuses on supporting Brookline High School students who have demonstrated academic needs. The Center supports students as a wraparound service beyond the school day including after school, on weekends, and during extended school breaks. </a:t>
            </a:r>
            <a:endParaRPr sz="1629" dirty="0">
              <a:solidFill>
                <a:schemeClr val="dk1"/>
              </a:solidFill>
              <a:latin typeface="Arial"/>
              <a:ea typeface="Arial"/>
              <a:cs typeface="Arial"/>
              <a:sym typeface="Arial"/>
            </a:endParaRPr>
          </a:p>
          <a:p>
            <a:pPr marL="0" lvl="0" indent="0" algn="l" rtl="0">
              <a:spcBef>
                <a:spcPts val="0"/>
              </a:spcBef>
              <a:spcAft>
                <a:spcPts val="0"/>
              </a:spcAft>
              <a:buClr>
                <a:schemeClr val="dk1"/>
              </a:buClr>
              <a:buSzPct val="67486"/>
              <a:buFont typeface="Arial"/>
              <a:buNone/>
            </a:pPr>
            <a:endParaRPr sz="1629" dirty="0">
              <a:solidFill>
                <a:schemeClr val="dk1"/>
              </a:solidFill>
              <a:latin typeface="Arial"/>
              <a:ea typeface="Arial"/>
              <a:cs typeface="Arial"/>
              <a:sym typeface="Arial"/>
            </a:endParaRPr>
          </a:p>
          <a:p>
            <a:pPr marL="0" lvl="0" indent="0" algn="l" rtl="0">
              <a:spcBef>
                <a:spcPts val="0"/>
              </a:spcBef>
              <a:spcAft>
                <a:spcPts val="0"/>
              </a:spcAft>
              <a:buClr>
                <a:schemeClr val="dk1"/>
              </a:buClr>
              <a:buSzPct val="67486"/>
              <a:buFont typeface="Arial"/>
              <a:buNone/>
            </a:pPr>
            <a:r>
              <a:rPr lang="en" sz="1629" dirty="0">
                <a:solidFill>
                  <a:schemeClr val="dk1"/>
                </a:solidFill>
                <a:latin typeface="Arial"/>
                <a:ea typeface="Arial"/>
                <a:cs typeface="Arial"/>
                <a:sym typeface="Arial"/>
              </a:rPr>
              <a:t>The Center provides high dosage academic support to students who are in danger of failing one or more classes. While the Center focuses on academic support, the Center takes a holistic approach that includes family engagement, trauma informed practices, and social &amp; emotional support.</a:t>
            </a:r>
            <a:endParaRPr sz="1629" dirty="0">
              <a:solidFill>
                <a:schemeClr val="dk1"/>
              </a:solidFill>
              <a:latin typeface="Arial"/>
              <a:ea typeface="Arial"/>
              <a:cs typeface="Arial"/>
              <a:sym typeface="Arial"/>
            </a:endParaRPr>
          </a:p>
          <a:p>
            <a:pPr marL="0" lvl="0" indent="0" algn="l" rtl="0">
              <a:spcBef>
                <a:spcPts val="0"/>
              </a:spcBef>
              <a:spcAft>
                <a:spcPts val="0"/>
              </a:spcAft>
              <a:buNone/>
            </a:pPr>
            <a:endParaRPr sz="1800" b="1" dirty="0">
              <a:solidFill>
                <a:srgbClr val="0E3D5C"/>
              </a:solidFill>
            </a:endParaRPr>
          </a:p>
          <a:p>
            <a:pPr marL="0" lvl="0" indent="0" algn="l" rtl="0">
              <a:spcBef>
                <a:spcPts val="1200"/>
              </a:spcBef>
              <a:spcAft>
                <a:spcPts val="0"/>
              </a:spcAft>
              <a:buNone/>
            </a:pPr>
            <a:r>
              <a:rPr lang="en" sz="1741" b="1" dirty="0">
                <a:solidFill>
                  <a:srgbClr val="0E3D5C"/>
                </a:solidFill>
              </a:rPr>
              <a:t>Restorative Opening Circles </a:t>
            </a:r>
            <a:endParaRPr sz="1741" b="1" dirty="0">
              <a:solidFill>
                <a:srgbClr val="0E3D5C"/>
              </a:solidFill>
            </a:endParaRPr>
          </a:p>
          <a:p>
            <a:pPr marL="0" lvl="0" indent="0" algn="l" rtl="0">
              <a:spcBef>
                <a:spcPts val="1200"/>
              </a:spcBef>
              <a:spcAft>
                <a:spcPts val="0"/>
              </a:spcAft>
              <a:buNone/>
            </a:pPr>
            <a:r>
              <a:rPr lang="en" sz="1741" b="1" dirty="0">
                <a:solidFill>
                  <a:srgbClr val="0E3D5C"/>
                </a:solidFill>
              </a:rPr>
              <a:t>Academic Coaches for English, Math, &amp; Science </a:t>
            </a:r>
            <a:endParaRPr sz="1741" b="1" dirty="0">
              <a:solidFill>
                <a:srgbClr val="0E3D5C"/>
              </a:solidFill>
            </a:endParaRPr>
          </a:p>
          <a:p>
            <a:pPr marL="0" lvl="0" indent="0" algn="l" rtl="0">
              <a:spcBef>
                <a:spcPts val="1200"/>
              </a:spcBef>
              <a:spcAft>
                <a:spcPts val="0"/>
              </a:spcAft>
              <a:buNone/>
            </a:pPr>
            <a:r>
              <a:rPr lang="en" sz="1741" b="1" dirty="0">
                <a:solidFill>
                  <a:srgbClr val="0E3D5C"/>
                </a:solidFill>
              </a:rPr>
              <a:t>4: 1 Ratio</a:t>
            </a:r>
            <a:endParaRPr sz="1741" b="1" dirty="0">
              <a:solidFill>
                <a:srgbClr val="0E3D5C"/>
              </a:solidFill>
            </a:endParaRPr>
          </a:p>
          <a:p>
            <a:pPr marL="0" lvl="0" indent="0" algn="l" rtl="0">
              <a:spcBef>
                <a:spcPts val="1200"/>
              </a:spcBef>
              <a:spcAft>
                <a:spcPts val="1200"/>
              </a:spcAft>
              <a:buNone/>
            </a:pPr>
            <a:endParaRPr sz="1800" b="1" dirty="0">
              <a:solidFill>
                <a:srgbClr val="0E3D5C"/>
              </a:solidFill>
            </a:endParaRPr>
          </a:p>
        </p:txBody>
      </p:sp>
      <p:pic>
        <p:nvPicPr>
          <p:cNvPr id="243" name="Google Shape;243;p44" descr="BPS building"/>
          <p:cNvPicPr preferRelativeResize="0"/>
          <p:nvPr/>
        </p:nvPicPr>
        <p:blipFill rotWithShape="1">
          <a:blip r:embed="rId3">
            <a:alphaModFix amt="60000"/>
          </a:blip>
          <a:srcRect t="16107"/>
          <a:stretch/>
        </p:blipFill>
        <p:spPr>
          <a:xfrm>
            <a:off x="790000" y="536263"/>
            <a:ext cx="2728292" cy="4070974"/>
          </a:xfrm>
          <a:prstGeom prst="rect">
            <a:avLst/>
          </a:prstGeom>
          <a:noFill/>
          <a:ln>
            <a:noFill/>
          </a:ln>
          <a:effectLst>
            <a:outerShdw blurRad="57150" dist="19050" dir="5400000" algn="bl" rotWithShape="0">
              <a:srgbClr val="0E3D5C"/>
            </a:outerShdw>
          </a:effectLst>
        </p:spPr>
      </p:pic>
      <p:sp>
        <p:nvSpPr>
          <p:cNvPr id="2" name="Title 1">
            <a:extLst>
              <a:ext uri="{FF2B5EF4-FFF2-40B4-BE49-F238E27FC236}">
                <a16:creationId xmlns:a16="http://schemas.microsoft.com/office/drawing/2014/main" id="{657157ED-B8B5-B801-78E8-1C3452349336}"/>
              </a:ext>
            </a:extLst>
          </p:cNvPr>
          <p:cNvSpPr>
            <a:spLocks noGrp="1"/>
          </p:cNvSpPr>
          <p:nvPr>
            <p:ph type="title"/>
          </p:nvPr>
        </p:nvSpPr>
        <p:spPr>
          <a:xfrm>
            <a:off x="311700" y="346650"/>
            <a:ext cx="8520600" cy="572700"/>
          </a:xfrm>
        </p:spPr>
        <p:txBody>
          <a:bodyPr>
            <a:normAutofit/>
          </a:bodyPr>
          <a:lstStyle/>
          <a:p>
            <a:r>
              <a:rPr lang="en-US" sz="200" dirty="0">
                <a:solidFill>
                  <a:schemeClr val="bg1"/>
                </a:solidFill>
              </a:rPr>
              <a:t>Academic Achievement Center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E3D5C"/>
        </a:solidFill>
        <a:effectLst/>
      </p:bgPr>
    </p:bg>
    <p:spTree>
      <p:nvGrpSpPr>
        <p:cNvPr id="1" name="Shape 247"/>
        <p:cNvGrpSpPr/>
        <p:nvPr/>
      </p:nvGrpSpPr>
      <p:grpSpPr>
        <a:xfrm>
          <a:off x="0" y="0"/>
          <a:ext cx="0" cy="0"/>
          <a:chOff x="0" y="0"/>
          <a:chExt cx="0" cy="0"/>
        </a:xfrm>
      </p:grpSpPr>
      <p:sp>
        <p:nvSpPr>
          <p:cNvPr id="248" name="Google Shape;248;p45" descr="Students on stairs in BPS"/>
          <p:cNvSpPr/>
          <p:nvPr/>
        </p:nvSpPr>
        <p:spPr>
          <a:xfrm flipH="1">
            <a:off x="346225" y="346650"/>
            <a:ext cx="4617900" cy="4450200"/>
          </a:xfrm>
          <a:prstGeom prst="rect">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E3D5C"/>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5"/>
          <p:cNvSpPr txBox="1">
            <a:spLocks noGrp="1"/>
          </p:cNvSpPr>
          <p:nvPr>
            <p:ph type="body" idx="2"/>
          </p:nvPr>
        </p:nvSpPr>
        <p:spPr>
          <a:xfrm>
            <a:off x="4099175" y="346650"/>
            <a:ext cx="4700400" cy="4450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 sz="2400" b="1" dirty="0">
                <a:solidFill>
                  <a:srgbClr val="0E3D5C"/>
                </a:solidFill>
              </a:rPr>
              <a:t>AFFINITY GROUPS</a:t>
            </a:r>
            <a:endParaRPr sz="2400" b="1" dirty="0">
              <a:solidFill>
                <a:srgbClr val="0E3D5C"/>
              </a:solidFill>
            </a:endParaRPr>
          </a:p>
          <a:p>
            <a:pPr marL="0" lvl="0" indent="0" algn="l" rtl="0">
              <a:spcBef>
                <a:spcPts val="1200"/>
              </a:spcBef>
              <a:spcAft>
                <a:spcPts val="0"/>
              </a:spcAft>
              <a:buNone/>
            </a:pPr>
            <a:r>
              <a:rPr lang="en" sz="1000" b="1" dirty="0">
                <a:solidFill>
                  <a:srgbClr val="0E3D5C"/>
                </a:solidFill>
                <a:latin typeface="Arial"/>
                <a:ea typeface="Arial"/>
                <a:cs typeface="Arial"/>
                <a:sym typeface="Arial"/>
              </a:rPr>
              <a:t>Culturally and socially responsive.</a:t>
            </a:r>
            <a:endParaRPr sz="1000" b="1" dirty="0">
              <a:solidFill>
                <a:srgbClr val="0E3D5C"/>
              </a:solidFill>
              <a:latin typeface="Arial"/>
              <a:ea typeface="Arial"/>
              <a:cs typeface="Arial"/>
              <a:sym typeface="Arial"/>
            </a:endParaRPr>
          </a:p>
          <a:p>
            <a:pPr marL="0" lvl="0" indent="0" algn="l" rtl="0">
              <a:spcBef>
                <a:spcPts val="1200"/>
              </a:spcBef>
              <a:spcAft>
                <a:spcPts val="0"/>
              </a:spcAft>
              <a:buNone/>
            </a:pPr>
            <a:endParaRPr sz="1000" b="1" dirty="0">
              <a:solidFill>
                <a:srgbClr val="0E3D5C"/>
              </a:solidFill>
              <a:latin typeface="Arial"/>
              <a:ea typeface="Arial"/>
              <a:cs typeface="Arial"/>
              <a:sym typeface="Arial"/>
            </a:endParaRPr>
          </a:p>
          <a:p>
            <a:pPr marL="0" lvl="0" indent="0" algn="l" rtl="0">
              <a:spcBef>
                <a:spcPts val="1200"/>
              </a:spcBef>
              <a:spcAft>
                <a:spcPts val="0"/>
              </a:spcAft>
              <a:buNone/>
            </a:pPr>
            <a:r>
              <a:rPr lang="en" sz="1000" b="1" dirty="0">
                <a:solidFill>
                  <a:srgbClr val="0E3D5C"/>
                </a:solidFill>
                <a:latin typeface="Arial"/>
                <a:ea typeface="Arial"/>
                <a:cs typeface="Arial"/>
                <a:sym typeface="Arial"/>
              </a:rPr>
              <a:t>Supporting Cultural Identity Program 2.0: </a:t>
            </a:r>
            <a:r>
              <a:rPr lang="en" sz="1100" i="1" dirty="0">
                <a:solidFill>
                  <a:schemeClr val="dk1"/>
                </a:solidFill>
                <a:highlight>
                  <a:srgbClr val="FFFFFF"/>
                </a:highlight>
                <a:latin typeface="Arial"/>
                <a:ea typeface="Arial"/>
                <a:cs typeface="Arial"/>
                <a:sym typeface="Arial"/>
              </a:rPr>
              <a:t>grounded in the cultural identity framework, the SCIP 2.0 uses by meeting students, who identify as girls of color or are influenced by feminine culture, starting from 9th grade through 12th grade to cultivate a deeper understanding of their cultural identity. </a:t>
            </a:r>
            <a:endParaRPr sz="1100" i="1" dirty="0">
              <a:solidFill>
                <a:schemeClr val="dk1"/>
              </a:solidFill>
              <a:highlight>
                <a:srgbClr val="FFFFFF"/>
              </a:highlight>
              <a:latin typeface="Arial"/>
              <a:ea typeface="Arial"/>
              <a:cs typeface="Arial"/>
              <a:sym typeface="Arial"/>
            </a:endParaRPr>
          </a:p>
          <a:p>
            <a:pPr marL="0" lvl="0" indent="0" algn="l" rtl="0">
              <a:spcBef>
                <a:spcPts val="1200"/>
              </a:spcBef>
              <a:spcAft>
                <a:spcPts val="0"/>
              </a:spcAft>
              <a:buNone/>
            </a:pPr>
            <a:endParaRPr sz="1100" dirty="0">
              <a:solidFill>
                <a:schemeClr val="dk1"/>
              </a:solidFill>
              <a:highlight>
                <a:srgbClr val="FFFFFF"/>
              </a:highlight>
              <a:latin typeface="Arial"/>
              <a:ea typeface="Arial"/>
              <a:cs typeface="Arial"/>
              <a:sym typeface="Arial"/>
            </a:endParaRPr>
          </a:p>
          <a:p>
            <a:pPr marL="0" lvl="0" indent="0" algn="l" rtl="0">
              <a:spcBef>
                <a:spcPts val="1200"/>
              </a:spcBef>
              <a:spcAft>
                <a:spcPts val="0"/>
              </a:spcAft>
              <a:buNone/>
            </a:pPr>
            <a:r>
              <a:rPr lang="en" sz="1100" b="1" dirty="0">
                <a:solidFill>
                  <a:srgbClr val="05055F"/>
                </a:solidFill>
                <a:highlight>
                  <a:srgbClr val="FFFFFF"/>
                </a:highlight>
                <a:latin typeface="Arial"/>
                <a:ea typeface="Arial"/>
                <a:cs typeface="Arial"/>
                <a:sym typeface="Arial"/>
              </a:rPr>
              <a:t>Youth Enrichment Services (YES)</a:t>
            </a:r>
            <a:r>
              <a:rPr lang="en" sz="1100" dirty="0">
                <a:solidFill>
                  <a:schemeClr val="dk1"/>
                </a:solidFill>
                <a:highlight>
                  <a:srgbClr val="FFFFFF"/>
                </a:highlight>
                <a:latin typeface="Arial"/>
                <a:ea typeface="Arial"/>
                <a:cs typeface="Arial"/>
                <a:sym typeface="Arial"/>
              </a:rPr>
              <a:t>: grounded in restorative practices,YES supports students who identify a young men or are influenced by masculine culture to increase self-awareness and develop leadership skills. </a:t>
            </a:r>
            <a:endParaRPr sz="1100" dirty="0">
              <a:solidFill>
                <a:schemeClr val="dk1"/>
              </a:solidFill>
              <a:highlight>
                <a:srgbClr val="FFFFFF"/>
              </a:highlight>
              <a:latin typeface="Arial"/>
              <a:ea typeface="Arial"/>
              <a:cs typeface="Arial"/>
              <a:sym typeface="Arial"/>
            </a:endParaRPr>
          </a:p>
          <a:p>
            <a:pPr marL="0" lvl="0" indent="0" algn="l" rtl="0">
              <a:spcBef>
                <a:spcPts val="1200"/>
              </a:spcBef>
              <a:spcAft>
                <a:spcPts val="0"/>
              </a:spcAft>
              <a:buClr>
                <a:schemeClr val="dk1"/>
              </a:buClr>
              <a:buSzPct val="100000"/>
              <a:buFont typeface="Arial"/>
              <a:buNone/>
            </a:pPr>
            <a:r>
              <a:rPr lang="en" sz="1100" dirty="0">
                <a:solidFill>
                  <a:schemeClr val="dk1"/>
                </a:solidFill>
                <a:highlight>
                  <a:srgbClr val="FFFFFF"/>
                </a:highlight>
                <a:latin typeface="Arial"/>
                <a:ea typeface="Arial"/>
                <a:cs typeface="Arial"/>
                <a:sym typeface="Arial"/>
              </a:rPr>
              <a:t>					</a:t>
            </a:r>
            <a:endParaRPr sz="1100" dirty="0">
              <a:solidFill>
                <a:schemeClr val="dk1"/>
              </a:solidFill>
              <a:highlight>
                <a:srgbClr val="FFFFFF"/>
              </a:highlight>
              <a:latin typeface="Arial"/>
              <a:ea typeface="Arial"/>
              <a:cs typeface="Arial"/>
              <a:sym typeface="Arial"/>
            </a:endParaRPr>
          </a:p>
          <a:p>
            <a:pPr marL="0" lvl="0" indent="0" algn="l" rtl="0">
              <a:spcBef>
                <a:spcPts val="0"/>
              </a:spcBef>
              <a:spcAft>
                <a:spcPts val="0"/>
              </a:spcAft>
              <a:buNone/>
            </a:pPr>
            <a:r>
              <a:rPr lang="en" sz="1100" dirty="0">
                <a:solidFill>
                  <a:schemeClr val="dk1"/>
                </a:solidFill>
                <a:highlight>
                  <a:srgbClr val="FFFFFF"/>
                </a:highlight>
                <a:latin typeface="Arial"/>
                <a:ea typeface="Arial"/>
                <a:cs typeface="Arial"/>
                <a:sym typeface="Arial"/>
              </a:rPr>
              <a:t>	</a:t>
            </a:r>
            <a:endParaRPr sz="2400" b="1" dirty="0">
              <a:solidFill>
                <a:srgbClr val="0E3D5C"/>
              </a:solidFill>
            </a:endParaRPr>
          </a:p>
          <a:p>
            <a:pPr marL="0" lvl="0" indent="0" algn="l" rtl="0">
              <a:spcBef>
                <a:spcPts val="1200"/>
              </a:spcBef>
              <a:spcAft>
                <a:spcPts val="0"/>
              </a:spcAft>
              <a:buNone/>
            </a:pPr>
            <a:endParaRPr sz="2400" b="1" dirty="0">
              <a:solidFill>
                <a:srgbClr val="0E3D5C"/>
              </a:solidFill>
            </a:endParaRPr>
          </a:p>
          <a:p>
            <a:pPr marL="0" lvl="0" indent="0" algn="l" rtl="0">
              <a:spcBef>
                <a:spcPts val="1200"/>
              </a:spcBef>
              <a:spcAft>
                <a:spcPts val="1200"/>
              </a:spcAft>
              <a:buNone/>
            </a:pPr>
            <a:endParaRPr sz="1800" dirty="0">
              <a:latin typeface="Montserrat"/>
              <a:ea typeface="Montserrat"/>
              <a:cs typeface="Montserrat"/>
              <a:sym typeface="Montserrat"/>
            </a:endParaRPr>
          </a:p>
        </p:txBody>
      </p:sp>
      <p:pic>
        <p:nvPicPr>
          <p:cNvPr id="250" name="Google Shape;250;p45" descr="Students on stairs in BPS"/>
          <p:cNvPicPr preferRelativeResize="0"/>
          <p:nvPr/>
        </p:nvPicPr>
        <p:blipFill>
          <a:blip r:embed="rId3">
            <a:alphaModFix amt="80000"/>
          </a:blip>
          <a:stretch>
            <a:fillRect/>
          </a:stretch>
        </p:blipFill>
        <p:spPr>
          <a:xfrm>
            <a:off x="752274" y="450425"/>
            <a:ext cx="2827724" cy="4242652"/>
          </a:xfrm>
          <a:prstGeom prst="rect">
            <a:avLst/>
          </a:prstGeom>
          <a:noFill/>
          <a:ln>
            <a:noFill/>
          </a:ln>
          <a:effectLst>
            <a:outerShdw blurRad="57150" dist="19050" dir="5400000" algn="bl" rotWithShape="0">
              <a:srgbClr val="000000">
                <a:alpha val="50000"/>
              </a:srgbClr>
            </a:outerShdw>
          </a:effectLst>
        </p:spPr>
      </p:pic>
      <p:sp>
        <p:nvSpPr>
          <p:cNvPr id="2" name="Title 1">
            <a:extLst>
              <a:ext uri="{FF2B5EF4-FFF2-40B4-BE49-F238E27FC236}">
                <a16:creationId xmlns:a16="http://schemas.microsoft.com/office/drawing/2014/main" id="{FF3D56D4-7360-E55E-8B61-0CFDF1C0EC1D}"/>
              </a:ext>
            </a:extLst>
          </p:cNvPr>
          <p:cNvSpPr>
            <a:spLocks noGrp="1"/>
          </p:cNvSpPr>
          <p:nvPr>
            <p:ph type="title"/>
          </p:nvPr>
        </p:nvSpPr>
        <p:spPr>
          <a:xfrm>
            <a:off x="4214613" y="4120377"/>
            <a:ext cx="2537378" cy="572700"/>
          </a:xfrm>
        </p:spPr>
        <p:txBody>
          <a:bodyPr>
            <a:normAutofit/>
          </a:bodyPr>
          <a:lstStyle/>
          <a:p>
            <a:r>
              <a:rPr lang="en-US" sz="200" dirty="0">
                <a:solidFill>
                  <a:schemeClr val="bg1"/>
                </a:solidFill>
              </a:rPr>
              <a:t>Affinity</a:t>
            </a:r>
            <a:r>
              <a:rPr lang="en-US" sz="200" baseline="0" dirty="0">
                <a:solidFill>
                  <a:schemeClr val="bg1"/>
                </a:solidFill>
              </a:rPr>
              <a:t> Groups</a:t>
            </a:r>
            <a:endParaRPr lang="en-US" sz="200" dirty="0">
              <a:solidFill>
                <a:schemeClr val="bg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a:themeElements>
    <a:clrScheme name="Custom 18">
      <a:dk1>
        <a:sysClr val="windowText" lastClr="000000"/>
      </a:dk1>
      <a:lt1>
        <a:sysClr val="window" lastClr="FFFFFF"/>
      </a:lt1>
      <a:dk2>
        <a:srgbClr val="44546A"/>
      </a:dk2>
      <a:lt2>
        <a:srgbClr val="E7E6E6"/>
      </a:lt2>
      <a:accent1>
        <a:srgbClr val="4472C4"/>
      </a:accent1>
      <a:accent2>
        <a:srgbClr val="D4D0E9"/>
      </a:accent2>
      <a:accent3>
        <a:srgbClr val="0070C0"/>
      </a:accent3>
      <a:accent4>
        <a:srgbClr val="FFC000"/>
      </a:accent4>
      <a:accent5>
        <a:srgbClr val="362795"/>
      </a:accent5>
      <a:accent6>
        <a:srgbClr val="70AD47"/>
      </a:accent6>
      <a:hlink>
        <a:srgbClr val="85DFFF"/>
      </a:hlink>
      <a:folHlink>
        <a:srgbClr val="00B0F0"/>
      </a:folHlink>
    </a:clrScheme>
    <a:fontScheme name="Custom 61">
      <a:majorFont>
        <a:latin typeface="Batang"/>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45175639_Win32_SL_V3" id="{E3BABE8A-5E36-4CEB-8367-07951D61F935}" vid="{CBF2C544-30BB-46F6-928C-1C11FB799721}"/>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1219</Words>
  <Application>Microsoft Office PowerPoint</Application>
  <PresentationFormat>On-screen Show (16:9)</PresentationFormat>
  <Paragraphs>170</Paragraphs>
  <Slides>22</Slides>
  <Notes>13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22</vt:i4>
      </vt:variant>
    </vt:vector>
  </HeadingPairs>
  <TitlesOfParts>
    <vt:vector size="32" baseType="lpstr">
      <vt:lpstr>Corbel</vt:lpstr>
      <vt:lpstr>Arial</vt:lpstr>
      <vt:lpstr>Calibri</vt:lpstr>
      <vt:lpstr>Batang</vt:lpstr>
      <vt:lpstr>Roboto</vt:lpstr>
      <vt:lpstr>Montserrat</vt:lpstr>
      <vt:lpstr>Simple Light</vt:lpstr>
      <vt:lpstr>Simple Light</vt:lpstr>
      <vt:lpstr>Simple Light</vt:lpstr>
      <vt:lpstr>Custom</vt:lpstr>
      <vt:lpstr>Brookline High School Title I</vt:lpstr>
      <vt:lpstr>Speakers</vt:lpstr>
      <vt:lpstr>Overview</vt:lpstr>
      <vt:lpstr>What is Steps to Success? </vt:lpstr>
      <vt:lpstr>PARTNERSHIP POWER</vt:lpstr>
      <vt:lpstr>Wrap-around support</vt:lpstr>
      <vt:lpstr>Big Picture Goal: Social-Emotional Learning &amp; Vulnerable Populations</vt:lpstr>
      <vt:lpstr>Academic Achievement Center</vt:lpstr>
      <vt:lpstr>Affinity Groups</vt:lpstr>
      <vt:lpstr>Tutorial</vt:lpstr>
      <vt:lpstr>Tutorial Course Description</vt:lpstr>
      <vt:lpstr>Administrator Position: Tutorial Coordinator</vt:lpstr>
      <vt:lpstr>Discussion</vt:lpstr>
      <vt:lpstr>WPS mentoring program</vt:lpstr>
      <vt:lpstr>WHS Mentoring Program</vt:lpstr>
      <vt:lpstr>WTA Mentoring Program</vt:lpstr>
      <vt:lpstr>Services data</vt:lpstr>
      <vt:lpstr>District survey results</vt:lpstr>
      <vt:lpstr>Dropout reduction</vt:lpstr>
      <vt:lpstr>Survey comments from students</vt:lpstr>
      <vt:lpstr>Mentoring program: student outcomes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in High Schools</dc:title>
  <dc:creator>DESE</dc:creator>
  <cp:lastModifiedBy>Zou, Dong (EOE)</cp:lastModifiedBy>
  <cp:revision>2</cp:revision>
  <dcterms:modified xsi:type="dcterms:W3CDTF">2024-05-09T14:26:49Z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May 9 2024 12:00AM</vt:lpwstr>
  </property>
</Properties>
</file>