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92" r:id="rId5"/>
    <p:sldId id="574" r:id="rId6"/>
    <p:sldId id="1879" r:id="rId7"/>
    <p:sldId id="1872" r:id="rId8"/>
    <p:sldId id="577" r:id="rId9"/>
    <p:sldId id="579" r:id="rId10"/>
    <p:sldId id="1865" r:id="rId11"/>
    <p:sldId id="1867" r:id="rId12"/>
    <p:sldId id="1878" r:id="rId13"/>
    <p:sldId id="1866" r:id="rId14"/>
    <p:sldId id="1871" r:id="rId15"/>
    <p:sldId id="585" r:id="rId16"/>
    <p:sldId id="686" r:id="rId17"/>
    <p:sldId id="687" r:id="rId18"/>
    <p:sldId id="1880" r:id="rId19"/>
    <p:sldId id="1873" r:id="rId20"/>
    <p:sldId id="1868" r:id="rId21"/>
    <p:sldId id="1877" r:id="rId22"/>
    <p:sldId id="586" r:id="rId23"/>
    <p:sldId id="1869" r:id="rId24"/>
    <p:sldId id="1876" r:id="rId25"/>
    <p:sldId id="1874" r:id="rId26"/>
    <p:sldId id="1875" r:id="rId27"/>
    <p:sldId id="1835" r:id="rId28"/>
    <p:sldId id="666" r:id="rId29"/>
    <p:sldId id="667" r:id="rId30"/>
    <p:sldId id="668" r:id="rId31"/>
    <p:sldId id="669" r:id="rId32"/>
    <p:sldId id="1881" r:id="rId33"/>
    <p:sldId id="671" r:id="rId34"/>
    <p:sldId id="672" r:id="rId35"/>
    <p:sldId id="673" r:id="rId36"/>
    <p:sldId id="674" r:id="rId37"/>
    <p:sldId id="1863" r:id="rId38"/>
    <p:sldId id="1859" r:id="rId39"/>
    <p:sldId id="1883" r:id="rId40"/>
    <p:sldId id="1884" r:id="rId41"/>
    <p:sldId id="1870" r:id="rId42"/>
    <p:sldId id="289" r:id="rId43"/>
    <p:sldId id="36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F732D-1B94-4080-A9D6-6A7FF4CA7D2D}" v="96" dt="2024-05-08T14:27:54.538"/>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70310" autoAdjust="0"/>
  </p:normalViewPr>
  <p:slideViewPr>
    <p:cSldViewPr snapToGrid="0">
      <p:cViewPr varScale="1">
        <p:scale>
          <a:sx n="54" d="100"/>
          <a:sy n="54" d="100"/>
        </p:scale>
        <p:origin x="96"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Kesslar" userId="43c86a19-e06e-4fbc-9e9a-219a11a39c75" providerId="ADAL" clId="{47B16B09-6521-47B3-B68E-00D4542D3FB9}"/>
    <pc:docChg chg="undo custSel addSld delSld modSld sldOrd">
      <pc:chgData name="Tiffany Kesslar" userId="43c86a19-e06e-4fbc-9e9a-219a11a39c75" providerId="ADAL" clId="{47B16B09-6521-47B3-B68E-00D4542D3FB9}" dt="2024-05-07T13:50:12.782" v="2145" actId="403"/>
      <pc:docMkLst>
        <pc:docMk/>
      </pc:docMkLst>
      <pc:sldChg chg="addSp modSp mod">
        <pc:chgData name="Tiffany Kesslar" userId="43c86a19-e06e-4fbc-9e9a-219a11a39c75" providerId="ADAL" clId="{47B16B09-6521-47B3-B68E-00D4542D3FB9}" dt="2024-04-23T15:53:51.239" v="1612" actId="20577"/>
        <pc:sldMkLst>
          <pc:docMk/>
          <pc:sldMk cId="529279411" sldId="289"/>
        </pc:sldMkLst>
        <pc:spChg chg="mod">
          <ac:chgData name="Tiffany Kesslar" userId="43c86a19-e06e-4fbc-9e9a-219a11a39c75" providerId="ADAL" clId="{47B16B09-6521-47B3-B68E-00D4542D3FB9}" dt="2024-04-23T15:53:51.239" v="1612" actId="20577"/>
          <ac:spMkLst>
            <pc:docMk/>
            <pc:sldMk cId="529279411" sldId="289"/>
            <ac:spMk id="2" creationId="{5358CF48-14C7-8C39-8FD5-093C6568FD76}"/>
          </ac:spMkLst>
        </pc:spChg>
        <pc:spChg chg="add mod">
          <ac:chgData name="Tiffany Kesslar" userId="43c86a19-e06e-4fbc-9e9a-219a11a39c75" providerId="ADAL" clId="{47B16B09-6521-47B3-B68E-00D4542D3FB9}" dt="2024-04-23T15:30:16.762" v="406"/>
          <ac:spMkLst>
            <pc:docMk/>
            <pc:sldMk cId="529279411" sldId="289"/>
            <ac:spMk id="3" creationId="{FE6A5319-00E1-14E3-62F3-78FBD76AF8A0}"/>
          </ac:spMkLst>
        </pc:spChg>
        <pc:spChg chg="mod">
          <ac:chgData name="Tiffany Kesslar" userId="43c86a19-e06e-4fbc-9e9a-219a11a39c75" providerId="ADAL" clId="{47B16B09-6521-47B3-B68E-00D4542D3FB9}" dt="2024-04-23T15:53:48.855" v="1611" actId="207"/>
          <ac:spMkLst>
            <pc:docMk/>
            <pc:sldMk cId="529279411" sldId="289"/>
            <ac:spMk id="24" creationId="{AD2C8D04-263D-9589-1CFF-A5968D7C33D7}"/>
          </ac:spMkLst>
        </pc:spChg>
      </pc:sldChg>
      <pc:sldChg chg="addSp delSp modSp mod">
        <pc:chgData name="Tiffany Kesslar" userId="43c86a19-e06e-4fbc-9e9a-219a11a39c75" providerId="ADAL" clId="{47B16B09-6521-47B3-B68E-00D4542D3FB9}" dt="2024-04-23T15:30:20.187" v="408"/>
        <pc:sldMkLst>
          <pc:docMk/>
          <pc:sldMk cId="621211590" sldId="369"/>
        </pc:sldMkLst>
        <pc:spChg chg="add mod">
          <ac:chgData name="Tiffany Kesslar" userId="43c86a19-e06e-4fbc-9e9a-219a11a39c75" providerId="ADAL" clId="{47B16B09-6521-47B3-B68E-00D4542D3FB9}" dt="2024-04-23T15:30:20.187" v="408"/>
          <ac:spMkLst>
            <pc:docMk/>
            <pc:sldMk cId="621211590" sldId="369"/>
            <ac:spMk id="4" creationId="{370DF7EF-2FB5-6789-01EF-FDBCC234B66F}"/>
          </ac:spMkLst>
        </pc:spChg>
        <pc:spChg chg="del">
          <ac:chgData name="Tiffany Kesslar" userId="43c86a19-e06e-4fbc-9e9a-219a11a39c75" providerId="ADAL" clId="{47B16B09-6521-47B3-B68E-00D4542D3FB9}" dt="2024-04-23T15:30:19.867" v="407" actId="478"/>
          <ac:spMkLst>
            <pc:docMk/>
            <pc:sldMk cId="621211590" sldId="369"/>
            <ac:spMk id="7" creationId="{39BE2532-0EBD-4AA4-4AEF-B4C705963C69}"/>
          </ac:spMkLst>
        </pc:spChg>
      </pc:sldChg>
      <pc:sldChg chg="del">
        <pc:chgData name="Tiffany Kesslar" userId="43c86a19-e06e-4fbc-9e9a-219a11a39c75" providerId="ADAL" clId="{47B16B09-6521-47B3-B68E-00D4542D3FB9}" dt="2024-04-22T18:41:37.232" v="1" actId="47"/>
        <pc:sldMkLst>
          <pc:docMk/>
          <pc:sldMk cId="2410416391" sldId="571"/>
        </pc:sldMkLst>
      </pc:sldChg>
      <pc:sldChg chg="addSp delSp modSp mod">
        <pc:chgData name="Tiffany Kesslar" userId="43c86a19-e06e-4fbc-9e9a-219a11a39c75" providerId="ADAL" clId="{47B16B09-6521-47B3-B68E-00D4542D3FB9}" dt="2024-04-23T15:28:52.490" v="358"/>
        <pc:sldMkLst>
          <pc:docMk/>
          <pc:sldMk cId="0" sldId="574"/>
        </pc:sldMkLst>
        <pc:spChg chg="del">
          <ac:chgData name="Tiffany Kesslar" userId="43c86a19-e06e-4fbc-9e9a-219a11a39c75" providerId="ADAL" clId="{47B16B09-6521-47B3-B68E-00D4542D3FB9}" dt="2024-04-23T15:28:52.181" v="357" actId="478"/>
          <ac:spMkLst>
            <pc:docMk/>
            <pc:sldMk cId="0" sldId="574"/>
            <ac:spMk id="2" creationId="{114060F2-07BC-F278-5500-137084428D79}"/>
          </ac:spMkLst>
        </pc:spChg>
        <pc:spChg chg="del mod">
          <ac:chgData name="Tiffany Kesslar" userId="43c86a19-e06e-4fbc-9e9a-219a11a39c75" providerId="ADAL" clId="{47B16B09-6521-47B3-B68E-00D4542D3FB9}" dt="2024-04-23T15:07:58.372" v="59" actId="478"/>
          <ac:spMkLst>
            <pc:docMk/>
            <pc:sldMk cId="0" sldId="574"/>
            <ac:spMk id="3" creationId="{63D7635E-77F0-BE5B-46BC-5A27E7EF8802}"/>
          </ac:spMkLst>
        </pc:spChg>
        <pc:spChg chg="add mod">
          <ac:chgData name="Tiffany Kesslar" userId="43c86a19-e06e-4fbc-9e9a-219a11a39c75" providerId="ADAL" clId="{47B16B09-6521-47B3-B68E-00D4542D3FB9}" dt="2024-04-23T15:28:52.490" v="358"/>
          <ac:spMkLst>
            <pc:docMk/>
            <pc:sldMk cId="0" sldId="574"/>
            <ac:spMk id="4" creationId="{F10450EB-86F6-CB5F-4BDC-713FB2F40B5C}"/>
          </ac:spMkLst>
        </pc:spChg>
        <pc:spChg chg="mod">
          <ac:chgData name="Tiffany Kesslar" userId="43c86a19-e06e-4fbc-9e9a-219a11a39c75" providerId="ADAL" clId="{47B16B09-6521-47B3-B68E-00D4542D3FB9}" dt="2024-04-23T15:08:33.052" v="83" actId="404"/>
          <ac:spMkLst>
            <pc:docMk/>
            <pc:sldMk cId="0" sldId="574"/>
            <ac:spMk id="13315" creationId="{00000000-0000-0000-0000-000000000000}"/>
          </ac:spMkLst>
        </pc:spChg>
      </pc:sldChg>
      <pc:sldChg chg="addSp delSp modSp mod">
        <pc:chgData name="Tiffany Kesslar" userId="43c86a19-e06e-4fbc-9e9a-219a11a39c75" providerId="ADAL" clId="{47B16B09-6521-47B3-B68E-00D4542D3FB9}" dt="2024-04-23T15:28:56.691" v="361"/>
        <pc:sldMkLst>
          <pc:docMk/>
          <pc:sldMk cId="0" sldId="577"/>
        </pc:sldMkLst>
        <pc:spChg chg="del">
          <ac:chgData name="Tiffany Kesslar" userId="43c86a19-e06e-4fbc-9e9a-219a11a39c75" providerId="ADAL" clId="{47B16B09-6521-47B3-B68E-00D4542D3FB9}" dt="2024-04-23T15:28:56.341" v="360" actId="478"/>
          <ac:spMkLst>
            <pc:docMk/>
            <pc:sldMk cId="0" sldId="577"/>
            <ac:spMk id="2" creationId="{49F6F2D8-B6E0-0FBB-B8E9-26E975A35DF9}"/>
          </ac:spMkLst>
        </pc:spChg>
        <pc:spChg chg="add mod">
          <ac:chgData name="Tiffany Kesslar" userId="43c86a19-e06e-4fbc-9e9a-219a11a39c75" providerId="ADAL" clId="{47B16B09-6521-47B3-B68E-00D4542D3FB9}" dt="2024-04-23T15:28:56.691" v="361"/>
          <ac:spMkLst>
            <pc:docMk/>
            <pc:sldMk cId="0" sldId="577"/>
            <ac:spMk id="3" creationId="{4C548258-0A91-CBAE-8049-4F12D02167C6}"/>
          </ac:spMkLst>
        </pc:spChg>
      </pc:sldChg>
      <pc:sldChg chg="addSp delSp modSp mod">
        <pc:chgData name="Tiffany Kesslar" userId="43c86a19-e06e-4fbc-9e9a-219a11a39c75" providerId="ADAL" clId="{47B16B09-6521-47B3-B68E-00D4542D3FB9}" dt="2024-04-23T15:28:59.601" v="363"/>
        <pc:sldMkLst>
          <pc:docMk/>
          <pc:sldMk cId="0" sldId="579"/>
        </pc:sldMkLst>
        <pc:spChg chg="del">
          <ac:chgData name="Tiffany Kesslar" userId="43c86a19-e06e-4fbc-9e9a-219a11a39c75" providerId="ADAL" clId="{47B16B09-6521-47B3-B68E-00D4542D3FB9}" dt="2024-04-23T15:28:59.220" v="362" actId="478"/>
          <ac:spMkLst>
            <pc:docMk/>
            <pc:sldMk cId="0" sldId="579"/>
            <ac:spMk id="2" creationId="{DA121706-350B-3E29-F87C-DEB2FA7BFE52}"/>
          </ac:spMkLst>
        </pc:spChg>
        <pc:spChg chg="add mod">
          <ac:chgData name="Tiffany Kesslar" userId="43c86a19-e06e-4fbc-9e9a-219a11a39c75" providerId="ADAL" clId="{47B16B09-6521-47B3-B68E-00D4542D3FB9}" dt="2024-04-23T15:28:59.601" v="363"/>
          <ac:spMkLst>
            <pc:docMk/>
            <pc:sldMk cId="0" sldId="579"/>
            <ac:spMk id="3" creationId="{A6780355-EE0A-4E7E-5154-808EB06FCEB0}"/>
          </ac:spMkLst>
        </pc:spChg>
      </pc:sldChg>
      <pc:sldChg chg="addSp delSp modSp mod">
        <pc:chgData name="Tiffany Kesslar" userId="43c86a19-e06e-4fbc-9e9a-219a11a39c75" providerId="ADAL" clId="{47B16B09-6521-47B3-B68E-00D4542D3FB9}" dt="2024-04-23T15:29:07.911" v="370"/>
        <pc:sldMkLst>
          <pc:docMk/>
          <pc:sldMk cId="0" sldId="585"/>
        </pc:sldMkLst>
        <pc:spChg chg="del">
          <ac:chgData name="Tiffany Kesslar" userId="43c86a19-e06e-4fbc-9e9a-219a11a39c75" providerId="ADAL" clId="{47B16B09-6521-47B3-B68E-00D4542D3FB9}" dt="2024-04-23T15:29:07.645" v="369" actId="478"/>
          <ac:spMkLst>
            <pc:docMk/>
            <pc:sldMk cId="0" sldId="585"/>
            <ac:spMk id="2" creationId="{D79D2982-A915-66FC-F303-B5F6EAF56746}"/>
          </ac:spMkLst>
        </pc:spChg>
        <pc:spChg chg="add mod">
          <ac:chgData name="Tiffany Kesslar" userId="43c86a19-e06e-4fbc-9e9a-219a11a39c75" providerId="ADAL" clId="{47B16B09-6521-47B3-B68E-00D4542D3FB9}" dt="2024-04-23T15:29:07.911" v="370"/>
          <ac:spMkLst>
            <pc:docMk/>
            <pc:sldMk cId="0" sldId="585"/>
            <ac:spMk id="3" creationId="{2919BD6C-E6B1-16CC-205B-4D75631262EA}"/>
          </ac:spMkLst>
        </pc:spChg>
        <pc:spChg chg="mod">
          <ac:chgData name="Tiffany Kesslar" userId="43c86a19-e06e-4fbc-9e9a-219a11a39c75" providerId="ADAL" clId="{47B16B09-6521-47B3-B68E-00D4542D3FB9}" dt="2024-04-23T15:09:28.124" v="92" actId="20577"/>
          <ac:spMkLst>
            <pc:docMk/>
            <pc:sldMk cId="0" sldId="585"/>
            <ac:spMk id="23555" creationId="{00000000-0000-0000-0000-000000000000}"/>
          </ac:spMkLst>
        </pc:spChg>
      </pc:sldChg>
      <pc:sldChg chg="addSp delSp modSp mod">
        <pc:chgData name="Tiffany Kesslar" userId="43c86a19-e06e-4fbc-9e9a-219a11a39c75" providerId="ADAL" clId="{47B16B09-6521-47B3-B68E-00D4542D3FB9}" dt="2024-04-23T15:29:20.014" v="380"/>
        <pc:sldMkLst>
          <pc:docMk/>
          <pc:sldMk cId="0" sldId="586"/>
        </pc:sldMkLst>
        <pc:spChg chg="del">
          <ac:chgData name="Tiffany Kesslar" userId="43c86a19-e06e-4fbc-9e9a-219a11a39c75" providerId="ADAL" clId="{47B16B09-6521-47B3-B68E-00D4542D3FB9}" dt="2024-04-23T15:29:19.709" v="379" actId="478"/>
          <ac:spMkLst>
            <pc:docMk/>
            <pc:sldMk cId="0" sldId="586"/>
            <ac:spMk id="2" creationId="{660A9988-E852-8789-5770-207AD9513BD8}"/>
          </ac:spMkLst>
        </pc:spChg>
        <pc:spChg chg="add mod">
          <ac:chgData name="Tiffany Kesslar" userId="43c86a19-e06e-4fbc-9e9a-219a11a39c75" providerId="ADAL" clId="{47B16B09-6521-47B3-B68E-00D4542D3FB9}" dt="2024-04-23T15:29:20.014" v="380"/>
          <ac:spMkLst>
            <pc:docMk/>
            <pc:sldMk cId="0" sldId="586"/>
            <ac:spMk id="3" creationId="{2C37ED41-E5BE-D3FB-0CAB-0D654D852FCC}"/>
          </ac:spMkLst>
        </pc:spChg>
      </pc:sldChg>
      <pc:sldChg chg="addSp delSp modSp del mod">
        <pc:chgData name="Tiffany Kesslar" userId="43c86a19-e06e-4fbc-9e9a-219a11a39c75" providerId="ADAL" clId="{47B16B09-6521-47B3-B68E-00D4542D3FB9}" dt="2024-04-23T16:46:03.574" v="1761"/>
        <pc:sldMkLst>
          <pc:docMk/>
          <pc:sldMk cId="219093331" sldId="666"/>
        </pc:sldMkLst>
        <pc:spChg chg="add mod">
          <ac:chgData name="Tiffany Kesslar" userId="43c86a19-e06e-4fbc-9e9a-219a11a39c75" providerId="ADAL" clId="{47B16B09-6521-47B3-B68E-00D4542D3FB9}" dt="2024-04-23T16:46:03.574" v="1761"/>
          <ac:spMkLst>
            <pc:docMk/>
            <pc:sldMk cId="219093331" sldId="666"/>
            <ac:spMk id="2" creationId="{0783FD05-ED7E-E58F-9531-288C3A366DC3}"/>
          </ac:spMkLst>
        </pc:spChg>
        <pc:spChg chg="add mod">
          <ac:chgData name="Tiffany Kesslar" userId="43c86a19-e06e-4fbc-9e9a-219a11a39c75" providerId="ADAL" clId="{47B16B09-6521-47B3-B68E-00D4542D3FB9}" dt="2024-04-23T15:29:38.732" v="389"/>
          <ac:spMkLst>
            <pc:docMk/>
            <pc:sldMk cId="219093331" sldId="666"/>
            <ac:spMk id="2" creationId="{64CC19A9-1F34-1951-3CE5-F725DCC1BDFC}"/>
          </ac:spMkLst>
        </pc:spChg>
        <pc:spChg chg="del">
          <ac:chgData name="Tiffany Kesslar" userId="43c86a19-e06e-4fbc-9e9a-219a11a39c75" providerId="ADAL" clId="{47B16B09-6521-47B3-B68E-00D4542D3FB9}" dt="2024-04-23T16:46:03.105" v="1760" actId="478"/>
          <ac:spMkLst>
            <pc:docMk/>
            <pc:sldMk cId="219093331" sldId="666"/>
            <ac:spMk id="5" creationId="{C7809E81-19D9-81A3-DD22-BE8E52BB6409}"/>
          </ac:spMkLst>
        </pc:spChg>
        <pc:spChg chg="mod">
          <ac:chgData name="Tiffany Kesslar" userId="43c86a19-e06e-4fbc-9e9a-219a11a39c75" providerId="ADAL" clId="{47B16B09-6521-47B3-B68E-00D4542D3FB9}" dt="2024-04-23T16:34:48.142" v="1639" actId="27636"/>
          <ac:spMkLst>
            <pc:docMk/>
            <pc:sldMk cId="219093331" sldId="666"/>
            <ac:spMk id="46085" creationId="{00000000-0000-0000-0000-000000000000}"/>
          </ac:spMkLst>
        </pc:spChg>
        <pc:spChg chg="mod">
          <ac:chgData name="Tiffany Kesslar" userId="43c86a19-e06e-4fbc-9e9a-219a11a39c75" providerId="ADAL" clId="{47B16B09-6521-47B3-B68E-00D4542D3FB9}" dt="2024-04-23T16:42:52.307" v="1709" actId="20577"/>
          <ac:spMkLst>
            <pc:docMk/>
            <pc:sldMk cId="219093331" sldId="666"/>
            <ac:spMk id="46086" creationId="{00000000-0000-0000-0000-000000000000}"/>
          </ac:spMkLst>
        </pc:spChg>
      </pc:sldChg>
      <pc:sldChg chg="addSp delSp modSp del mod">
        <pc:chgData name="Tiffany Kesslar" userId="43c86a19-e06e-4fbc-9e9a-219a11a39c75" providerId="ADAL" clId="{47B16B09-6521-47B3-B68E-00D4542D3FB9}" dt="2024-04-23T16:46:00.918" v="1759"/>
        <pc:sldMkLst>
          <pc:docMk/>
          <pc:sldMk cId="187764993" sldId="667"/>
        </pc:sldMkLst>
        <pc:spChg chg="add mod">
          <ac:chgData name="Tiffany Kesslar" userId="43c86a19-e06e-4fbc-9e9a-219a11a39c75" providerId="ADAL" clId="{47B16B09-6521-47B3-B68E-00D4542D3FB9}" dt="2024-04-23T15:29:40.916" v="391"/>
          <ac:spMkLst>
            <pc:docMk/>
            <pc:sldMk cId="187764993" sldId="667"/>
            <ac:spMk id="2" creationId="{BD064024-DE17-36A9-585B-A6E4479431B8}"/>
          </ac:spMkLst>
        </pc:spChg>
        <pc:spChg chg="add mod">
          <ac:chgData name="Tiffany Kesslar" userId="43c86a19-e06e-4fbc-9e9a-219a11a39c75" providerId="ADAL" clId="{47B16B09-6521-47B3-B68E-00D4542D3FB9}" dt="2024-04-23T16:46:00.918" v="1759"/>
          <ac:spMkLst>
            <pc:docMk/>
            <pc:sldMk cId="187764993" sldId="667"/>
            <ac:spMk id="2" creationId="{D6A9DE5D-DCF0-6BC0-EEF0-6465765B8265}"/>
          </ac:spMkLst>
        </pc:spChg>
        <pc:spChg chg="del">
          <ac:chgData name="Tiffany Kesslar" userId="43c86a19-e06e-4fbc-9e9a-219a11a39c75" providerId="ADAL" clId="{47B16B09-6521-47B3-B68E-00D4542D3FB9}" dt="2024-04-23T16:46:00.562" v="1758" actId="478"/>
          <ac:spMkLst>
            <pc:docMk/>
            <pc:sldMk cId="187764993" sldId="667"/>
            <ac:spMk id="3" creationId="{A822FFEE-CB2C-E87D-24C7-04D7345D23D4}"/>
          </ac:spMkLst>
        </pc:spChg>
        <pc:spChg chg="mod">
          <ac:chgData name="Tiffany Kesslar" userId="43c86a19-e06e-4fbc-9e9a-219a11a39c75" providerId="ADAL" clId="{47B16B09-6521-47B3-B68E-00D4542D3FB9}" dt="2024-04-23T16:44:39.775" v="1726" actId="20577"/>
          <ac:spMkLst>
            <pc:docMk/>
            <pc:sldMk cId="187764993" sldId="667"/>
            <ac:spMk id="48133" creationId="{00000000-0000-0000-0000-000000000000}"/>
          </ac:spMkLst>
        </pc:spChg>
        <pc:spChg chg="mod">
          <ac:chgData name="Tiffany Kesslar" userId="43c86a19-e06e-4fbc-9e9a-219a11a39c75" providerId="ADAL" clId="{47B16B09-6521-47B3-B68E-00D4542D3FB9}" dt="2024-04-23T16:35:18.068" v="1663" actId="404"/>
          <ac:spMkLst>
            <pc:docMk/>
            <pc:sldMk cId="187764993" sldId="667"/>
            <ac:spMk id="48134" creationId="{00000000-0000-0000-0000-000000000000}"/>
          </ac:spMkLst>
        </pc:spChg>
      </pc:sldChg>
      <pc:sldChg chg="addSp delSp modSp del mod">
        <pc:chgData name="Tiffany Kesslar" userId="43c86a19-e06e-4fbc-9e9a-219a11a39c75" providerId="ADAL" clId="{47B16B09-6521-47B3-B68E-00D4542D3FB9}" dt="2024-04-23T16:45:58.403" v="1757"/>
        <pc:sldMkLst>
          <pc:docMk/>
          <pc:sldMk cId="1527385464" sldId="668"/>
        </pc:sldMkLst>
        <pc:spChg chg="add mod">
          <ac:chgData name="Tiffany Kesslar" userId="43c86a19-e06e-4fbc-9e9a-219a11a39c75" providerId="ADAL" clId="{47B16B09-6521-47B3-B68E-00D4542D3FB9}" dt="2024-04-23T16:45:58.403" v="1757"/>
          <ac:spMkLst>
            <pc:docMk/>
            <pc:sldMk cId="1527385464" sldId="668"/>
            <ac:spMk id="2" creationId="{67793482-4A73-AF59-8CF4-43915B9FC845}"/>
          </ac:spMkLst>
        </pc:spChg>
        <pc:spChg chg="add mod">
          <ac:chgData name="Tiffany Kesslar" userId="43c86a19-e06e-4fbc-9e9a-219a11a39c75" providerId="ADAL" clId="{47B16B09-6521-47B3-B68E-00D4542D3FB9}" dt="2024-04-23T15:29:43.140" v="393"/>
          <ac:spMkLst>
            <pc:docMk/>
            <pc:sldMk cId="1527385464" sldId="668"/>
            <ac:spMk id="2" creationId="{DC8951FE-5FD1-22A0-ED63-9B9FC53B2022}"/>
          </ac:spMkLst>
        </pc:spChg>
        <pc:spChg chg="del">
          <ac:chgData name="Tiffany Kesslar" userId="43c86a19-e06e-4fbc-9e9a-219a11a39c75" providerId="ADAL" clId="{47B16B09-6521-47B3-B68E-00D4542D3FB9}" dt="2024-04-23T16:45:58.074" v="1756" actId="478"/>
          <ac:spMkLst>
            <pc:docMk/>
            <pc:sldMk cId="1527385464" sldId="668"/>
            <ac:spMk id="3" creationId="{54883231-2CBE-B296-D5D7-F1BDFE6B243A}"/>
          </ac:spMkLst>
        </pc:spChg>
        <pc:spChg chg="mod">
          <ac:chgData name="Tiffany Kesslar" userId="43c86a19-e06e-4fbc-9e9a-219a11a39c75" providerId="ADAL" clId="{47B16B09-6521-47B3-B68E-00D4542D3FB9}" dt="2024-04-23T16:44:45.830" v="1741" actId="20577"/>
          <ac:spMkLst>
            <pc:docMk/>
            <pc:sldMk cId="1527385464" sldId="668"/>
            <ac:spMk id="49157" creationId="{00000000-0000-0000-0000-000000000000}"/>
          </ac:spMkLst>
        </pc:spChg>
      </pc:sldChg>
      <pc:sldChg chg="modSp add mod">
        <pc:chgData name="Tiffany Kesslar" userId="43c86a19-e06e-4fbc-9e9a-219a11a39c75" providerId="ADAL" clId="{47B16B09-6521-47B3-B68E-00D4542D3FB9}" dt="2024-04-23T16:51:23.563" v="1897" actId="14100"/>
        <pc:sldMkLst>
          <pc:docMk/>
          <pc:sldMk cId="1873670133" sldId="669"/>
        </pc:sldMkLst>
        <pc:spChg chg="mod">
          <ac:chgData name="Tiffany Kesslar" userId="43c86a19-e06e-4fbc-9e9a-219a11a39c75" providerId="ADAL" clId="{47B16B09-6521-47B3-B68E-00D4542D3FB9}" dt="2024-04-23T16:47:03.696" v="1766"/>
          <ac:spMkLst>
            <pc:docMk/>
            <pc:sldMk cId="1873670133" sldId="669"/>
            <ac:spMk id="2" creationId="{9B60E816-4727-4A54-B34A-01496A6909B3}"/>
          </ac:spMkLst>
        </pc:spChg>
        <pc:spChg chg="mod">
          <ac:chgData name="Tiffany Kesslar" userId="43c86a19-e06e-4fbc-9e9a-219a11a39c75" providerId="ADAL" clId="{47B16B09-6521-47B3-B68E-00D4542D3FB9}" dt="2024-04-23T16:47:45.519" v="1793" actId="403"/>
          <ac:spMkLst>
            <pc:docMk/>
            <pc:sldMk cId="1873670133" sldId="669"/>
            <ac:spMk id="7" creationId="{00000000-0000-0000-0000-000000000000}"/>
          </ac:spMkLst>
        </pc:spChg>
        <pc:spChg chg="mod">
          <ac:chgData name="Tiffany Kesslar" userId="43c86a19-e06e-4fbc-9e9a-219a11a39c75" providerId="ADAL" clId="{47B16B09-6521-47B3-B68E-00D4542D3FB9}" dt="2024-04-23T16:51:23.563" v="1897" actId="14100"/>
          <ac:spMkLst>
            <pc:docMk/>
            <pc:sldMk cId="1873670133" sldId="669"/>
            <ac:spMk id="8" creationId="{00000000-0000-0000-0000-000000000000}"/>
          </ac:spMkLst>
        </pc:spChg>
        <pc:spChg chg="mod">
          <ac:chgData name="Tiffany Kesslar" userId="43c86a19-e06e-4fbc-9e9a-219a11a39c75" providerId="ADAL" clId="{47B16B09-6521-47B3-B68E-00D4542D3FB9}" dt="2024-04-23T16:49:09.523" v="1858"/>
          <ac:spMkLst>
            <pc:docMk/>
            <pc:sldMk cId="1873670133" sldId="669"/>
            <ac:spMk id="44034" creationId="{00000000-0000-0000-0000-000000000000}"/>
          </ac:spMkLst>
        </pc:spChg>
        <pc:graphicFrameChg chg="mod modGraphic">
          <ac:chgData name="Tiffany Kesslar" userId="43c86a19-e06e-4fbc-9e9a-219a11a39c75" providerId="ADAL" clId="{47B16B09-6521-47B3-B68E-00D4542D3FB9}" dt="2024-04-23T16:50:44.222" v="1883" actId="14100"/>
          <ac:graphicFrameMkLst>
            <pc:docMk/>
            <pc:sldMk cId="1873670133" sldId="669"/>
            <ac:graphicFrameMk id="5" creationId="{00000000-0000-0000-0000-000000000000}"/>
          </ac:graphicFrameMkLst>
        </pc:graphicFrameChg>
        <pc:graphicFrameChg chg="mod modGraphic">
          <ac:chgData name="Tiffany Kesslar" userId="43c86a19-e06e-4fbc-9e9a-219a11a39c75" providerId="ADAL" clId="{47B16B09-6521-47B3-B68E-00D4542D3FB9}" dt="2024-04-23T16:51:09.044" v="1892" actId="14100"/>
          <ac:graphicFrameMkLst>
            <pc:docMk/>
            <pc:sldMk cId="1873670133" sldId="669"/>
            <ac:graphicFrameMk id="9" creationId="{00000000-0000-0000-0000-000000000000}"/>
          </ac:graphicFrameMkLst>
        </pc:graphicFrameChg>
      </pc:sldChg>
      <pc:sldChg chg="addSp delSp modSp del mod">
        <pc:chgData name="Tiffany Kesslar" userId="43c86a19-e06e-4fbc-9e9a-219a11a39c75" providerId="ADAL" clId="{47B16B09-6521-47B3-B68E-00D4542D3FB9}" dt="2024-04-23T16:47:13.301" v="1771" actId="47"/>
        <pc:sldMkLst>
          <pc:docMk/>
          <pc:sldMk cId="3435007142" sldId="670"/>
        </pc:sldMkLst>
        <pc:spChg chg="add mod">
          <ac:chgData name="Tiffany Kesslar" userId="43c86a19-e06e-4fbc-9e9a-219a11a39c75" providerId="ADAL" clId="{47B16B09-6521-47B3-B68E-00D4542D3FB9}" dt="2024-04-23T15:29:45.712" v="395"/>
          <ac:spMkLst>
            <pc:docMk/>
            <pc:sldMk cId="3435007142" sldId="670"/>
            <ac:spMk id="4" creationId="{E4B205EB-8566-E207-31A6-68B5E1EE31FB}"/>
          </ac:spMkLst>
        </pc:spChg>
        <pc:spChg chg="add mod">
          <ac:chgData name="Tiffany Kesslar" userId="43c86a19-e06e-4fbc-9e9a-219a11a39c75" providerId="ADAL" clId="{47B16B09-6521-47B3-B68E-00D4542D3FB9}" dt="2024-04-23T16:45:55.373" v="1755"/>
          <ac:spMkLst>
            <pc:docMk/>
            <pc:sldMk cId="3435007142" sldId="670"/>
            <ac:spMk id="4" creationId="{FA6AB220-C7F6-15AF-EE3D-3FB47E1ED8A4}"/>
          </ac:spMkLst>
        </pc:spChg>
        <pc:spChg chg="del">
          <ac:chgData name="Tiffany Kesslar" userId="43c86a19-e06e-4fbc-9e9a-219a11a39c75" providerId="ADAL" clId="{47B16B09-6521-47B3-B68E-00D4542D3FB9}" dt="2024-04-23T16:45:55.081" v="1754" actId="478"/>
          <ac:spMkLst>
            <pc:docMk/>
            <pc:sldMk cId="3435007142" sldId="670"/>
            <ac:spMk id="6" creationId="{66AAA105-AD90-6765-0104-77E4FC40A9B9}"/>
          </ac:spMkLst>
        </pc:spChg>
        <pc:spChg chg="mod">
          <ac:chgData name="Tiffany Kesslar" userId="43c86a19-e06e-4fbc-9e9a-219a11a39c75" providerId="ADAL" clId="{47B16B09-6521-47B3-B68E-00D4542D3FB9}" dt="2024-04-23T16:37:48.313" v="1706" actId="6549"/>
          <ac:spMkLst>
            <pc:docMk/>
            <pc:sldMk cId="3435007142" sldId="670"/>
            <ac:spMk id="7" creationId="{00000000-0000-0000-0000-000000000000}"/>
          </ac:spMkLst>
        </pc:spChg>
        <pc:spChg chg="mod">
          <ac:chgData name="Tiffany Kesslar" userId="43c86a19-e06e-4fbc-9e9a-219a11a39c75" providerId="ADAL" clId="{47B16B09-6521-47B3-B68E-00D4542D3FB9}" dt="2024-04-23T16:37:55.171" v="1707" actId="255"/>
          <ac:spMkLst>
            <pc:docMk/>
            <pc:sldMk cId="3435007142" sldId="670"/>
            <ac:spMk id="8" creationId="{00000000-0000-0000-0000-000000000000}"/>
          </ac:spMkLst>
        </pc:spChg>
        <pc:spChg chg="mod">
          <ac:chgData name="Tiffany Kesslar" userId="43c86a19-e06e-4fbc-9e9a-219a11a39c75" providerId="ADAL" clId="{47B16B09-6521-47B3-B68E-00D4542D3FB9}" dt="2024-04-23T16:36:45.398" v="1694" actId="120"/>
          <ac:spMkLst>
            <pc:docMk/>
            <pc:sldMk cId="3435007142" sldId="670"/>
            <ac:spMk id="44034" creationId="{00000000-0000-0000-0000-000000000000}"/>
          </ac:spMkLst>
        </pc:spChg>
        <pc:graphicFrameChg chg="mod modGraphic">
          <ac:chgData name="Tiffany Kesslar" userId="43c86a19-e06e-4fbc-9e9a-219a11a39c75" providerId="ADAL" clId="{47B16B09-6521-47B3-B68E-00D4542D3FB9}" dt="2024-04-23T16:37:30.455" v="1704" actId="1076"/>
          <ac:graphicFrameMkLst>
            <pc:docMk/>
            <pc:sldMk cId="3435007142" sldId="670"/>
            <ac:graphicFrameMk id="2" creationId="{00000000-0000-0000-0000-000000000000}"/>
          </ac:graphicFrameMkLst>
        </pc:graphicFrameChg>
      </pc:sldChg>
      <pc:sldChg chg="addSp delSp modSp del mod modClrScheme chgLayout">
        <pc:chgData name="Tiffany Kesslar" userId="43c86a19-e06e-4fbc-9e9a-219a11a39c75" providerId="ADAL" clId="{47B16B09-6521-47B3-B68E-00D4542D3FB9}" dt="2024-04-23T16:49:46.609" v="1874" actId="12385"/>
        <pc:sldMkLst>
          <pc:docMk/>
          <pc:sldMk cId="3920890050" sldId="671"/>
        </pc:sldMkLst>
        <pc:spChg chg="del">
          <ac:chgData name="Tiffany Kesslar" userId="43c86a19-e06e-4fbc-9e9a-219a11a39c75" providerId="ADAL" clId="{47B16B09-6521-47B3-B68E-00D4542D3FB9}" dt="2024-04-23T16:49:31.412" v="1868" actId="700"/>
          <ac:spMkLst>
            <pc:docMk/>
            <pc:sldMk cId="3920890050" sldId="671"/>
            <ac:spMk id="2" creationId="{1E617954-E82C-407F-8870-FCF0AC6D4D66}"/>
          </ac:spMkLst>
        </pc:spChg>
        <pc:spChg chg="del">
          <ac:chgData name="Tiffany Kesslar" userId="43c86a19-e06e-4fbc-9e9a-219a11a39c75" providerId="ADAL" clId="{47B16B09-6521-47B3-B68E-00D4542D3FB9}" dt="2024-04-23T16:45:52.245" v="1752" actId="478"/>
          <ac:spMkLst>
            <pc:docMk/>
            <pc:sldMk cId="3920890050" sldId="671"/>
            <ac:spMk id="3" creationId="{CB50090F-2757-C47F-3934-3CEE891AF73A}"/>
          </ac:spMkLst>
        </pc:spChg>
        <pc:spChg chg="add mod">
          <ac:chgData name="Tiffany Kesslar" userId="43c86a19-e06e-4fbc-9e9a-219a11a39c75" providerId="ADAL" clId="{47B16B09-6521-47B3-B68E-00D4542D3FB9}" dt="2024-04-23T15:29:48.780" v="397"/>
          <ac:spMkLst>
            <pc:docMk/>
            <pc:sldMk cId="3920890050" sldId="671"/>
            <ac:spMk id="4" creationId="{6CFD9657-1EAA-DFB4-56E3-EB3049F22E26}"/>
          </ac:spMkLst>
        </pc:spChg>
        <pc:spChg chg="add mod">
          <ac:chgData name="Tiffany Kesslar" userId="43c86a19-e06e-4fbc-9e9a-219a11a39c75" providerId="ADAL" clId="{47B16B09-6521-47B3-B68E-00D4542D3FB9}" dt="2024-04-23T16:45:52.559" v="1753"/>
          <ac:spMkLst>
            <pc:docMk/>
            <pc:sldMk cId="3920890050" sldId="671"/>
            <ac:spMk id="4" creationId="{8BD60B77-8CAA-8E7E-B73D-FFC7492FBF1E}"/>
          </ac:spMkLst>
        </pc:spChg>
        <pc:spChg chg="mod ord">
          <ac:chgData name="Tiffany Kesslar" userId="43c86a19-e06e-4fbc-9e9a-219a11a39c75" providerId="ADAL" clId="{47B16B09-6521-47B3-B68E-00D4542D3FB9}" dt="2024-04-23T16:49:36.153" v="1871" actId="1076"/>
          <ac:spMkLst>
            <pc:docMk/>
            <pc:sldMk cId="3920890050" sldId="671"/>
            <ac:spMk id="50181" creationId="{00000000-0000-0000-0000-000000000000}"/>
          </ac:spMkLst>
        </pc:spChg>
        <pc:spChg chg="mod ord">
          <ac:chgData name="Tiffany Kesslar" userId="43c86a19-e06e-4fbc-9e9a-219a11a39c75" providerId="ADAL" clId="{47B16B09-6521-47B3-B68E-00D4542D3FB9}" dt="2024-04-23T16:49:39.684" v="1872" actId="14100"/>
          <ac:spMkLst>
            <pc:docMk/>
            <pc:sldMk cId="3920890050" sldId="671"/>
            <ac:spMk id="50182" creationId="{00000000-0000-0000-0000-000000000000}"/>
          </ac:spMkLst>
        </pc:spChg>
        <pc:graphicFrameChg chg="mod modGraphic">
          <ac:chgData name="Tiffany Kesslar" userId="43c86a19-e06e-4fbc-9e9a-219a11a39c75" providerId="ADAL" clId="{47B16B09-6521-47B3-B68E-00D4542D3FB9}" dt="2024-04-23T16:49:46.609" v="1874" actId="12385"/>
          <ac:graphicFrameMkLst>
            <pc:docMk/>
            <pc:sldMk cId="3920890050" sldId="671"/>
            <ac:graphicFrameMk id="6" creationId="{F4B485BE-2800-86E1-B1EE-D2F2022FFFF7}"/>
          </ac:graphicFrameMkLst>
        </pc:graphicFrameChg>
      </pc:sldChg>
      <pc:sldChg chg="addSp delSp modSp mod ord">
        <pc:chgData name="Tiffany Kesslar" userId="43c86a19-e06e-4fbc-9e9a-219a11a39c75" providerId="ADAL" clId="{47B16B09-6521-47B3-B68E-00D4542D3FB9}" dt="2024-04-23T16:45:48.866" v="1751"/>
        <pc:sldMkLst>
          <pc:docMk/>
          <pc:sldMk cId="2345964284" sldId="672"/>
        </pc:sldMkLst>
        <pc:spChg chg="del">
          <ac:chgData name="Tiffany Kesslar" userId="43c86a19-e06e-4fbc-9e9a-219a11a39c75" providerId="ADAL" clId="{47B16B09-6521-47B3-B68E-00D4542D3FB9}" dt="2024-04-23T16:45:48.366" v="1750" actId="478"/>
          <ac:spMkLst>
            <pc:docMk/>
            <pc:sldMk cId="2345964284" sldId="672"/>
            <ac:spMk id="2" creationId="{B76CA572-6433-4C66-ACA9-9BFD5A21D584}"/>
          </ac:spMkLst>
        </pc:spChg>
        <pc:spChg chg="add mod">
          <ac:chgData name="Tiffany Kesslar" userId="43c86a19-e06e-4fbc-9e9a-219a11a39c75" providerId="ADAL" clId="{47B16B09-6521-47B3-B68E-00D4542D3FB9}" dt="2024-04-23T16:45:48.866" v="1751"/>
          <ac:spMkLst>
            <pc:docMk/>
            <pc:sldMk cId="2345964284" sldId="672"/>
            <ac:spMk id="3" creationId="{55D2B509-D4C6-558A-6E2E-B5313701E404}"/>
          </ac:spMkLst>
        </pc:spChg>
        <pc:spChg chg="mod">
          <ac:chgData name="Tiffany Kesslar" userId="43c86a19-e06e-4fbc-9e9a-219a11a39c75" providerId="ADAL" clId="{47B16B09-6521-47B3-B68E-00D4542D3FB9}" dt="2024-04-23T16:45:09.341" v="1744" actId="27636"/>
          <ac:spMkLst>
            <pc:docMk/>
            <pc:sldMk cId="2345964284" sldId="672"/>
            <ac:spMk id="51205" creationId="{00000000-0000-0000-0000-000000000000}"/>
          </ac:spMkLst>
        </pc:spChg>
      </pc:sldChg>
      <pc:sldChg chg="addSp delSp modSp del mod">
        <pc:chgData name="Tiffany Kesslar" userId="43c86a19-e06e-4fbc-9e9a-219a11a39c75" providerId="ADAL" clId="{47B16B09-6521-47B3-B68E-00D4542D3FB9}" dt="2024-04-23T16:45:21.219" v="1747" actId="20577"/>
        <pc:sldMkLst>
          <pc:docMk/>
          <pc:sldMk cId="2176888752" sldId="673"/>
        </pc:sldMkLst>
        <pc:spChg chg="mod">
          <ac:chgData name="Tiffany Kesslar" userId="43c86a19-e06e-4fbc-9e9a-219a11a39c75" providerId="ADAL" clId="{47B16B09-6521-47B3-B68E-00D4542D3FB9}" dt="2024-04-23T16:45:16.101" v="1746" actId="20577"/>
          <ac:spMkLst>
            <pc:docMk/>
            <pc:sldMk cId="2176888752" sldId="673"/>
            <ac:spMk id="2" creationId="{6F2930D7-83D1-4367-A62C-5F11BF8926EC}"/>
          </ac:spMkLst>
        </pc:spChg>
        <pc:spChg chg="del mod">
          <ac:chgData name="Tiffany Kesslar" userId="43c86a19-e06e-4fbc-9e9a-219a11a39c75" providerId="ADAL" clId="{47B16B09-6521-47B3-B68E-00D4542D3FB9}" dt="2024-04-23T16:45:21.219" v="1747" actId="20577"/>
          <ac:spMkLst>
            <pc:docMk/>
            <pc:sldMk cId="2176888752" sldId="673"/>
            <ac:spMk id="3" creationId="{4F5B79FF-3A98-05A7-4D25-5179D34CA9BA}"/>
          </ac:spMkLst>
        </pc:spChg>
        <pc:spChg chg="add mod">
          <ac:chgData name="Tiffany Kesslar" userId="43c86a19-e06e-4fbc-9e9a-219a11a39c75" providerId="ADAL" clId="{47B16B09-6521-47B3-B68E-00D4542D3FB9}" dt="2024-04-23T15:29:52.209" v="399"/>
          <ac:spMkLst>
            <pc:docMk/>
            <pc:sldMk cId="2176888752" sldId="673"/>
            <ac:spMk id="4" creationId="{51EE8404-161C-CFD6-4846-05ED074A49C2}"/>
          </ac:spMkLst>
        </pc:spChg>
        <pc:spChg chg="mod">
          <ac:chgData name="Tiffany Kesslar" userId="43c86a19-e06e-4fbc-9e9a-219a11a39c75" providerId="ADAL" clId="{47B16B09-6521-47B3-B68E-00D4542D3FB9}" dt="2024-04-23T16:45:14.542" v="1745" actId="20577"/>
          <ac:spMkLst>
            <pc:docMk/>
            <pc:sldMk cId="2176888752" sldId="673"/>
            <ac:spMk id="53253" creationId="{00000000-0000-0000-0000-000000000000}"/>
          </ac:spMkLst>
        </pc:spChg>
        <pc:picChg chg="add">
          <ac:chgData name="Tiffany Kesslar" userId="43c86a19-e06e-4fbc-9e9a-219a11a39c75" providerId="ADAL" clId="{47B16B09-6521-47B3-B68E-00D4542D3FB9}" dt="2024-04-23T16:43:18.142" v="1710"/>
          <ac:picMkLst>
            <pc:docMk/>
            <pc:sldMk cId="2176888752" sldId="673"/>
            <ac:picMk id="2050" creationId="{8A05D391-76BE-5154-FD94-2DCB520DDA78}"/>
          </ac:picMkLst>
        </pc:picChg>
      </pc:sldChg>
      <pc:sldChg chg="addSp delSp modSp del mod">
        <pc:chgData name="Tiffany Kesslar" userId="43c86a19-e06e-4fbc-9e9a-219a11a39c75" providerId="ADAL" clId="{47B16B09-6521-47B3-B68E-00D4542D3FB9}" dt="2024-04-23T16:45:43.564" v="1749"/>
        <pc:sldMkLst>
          <pc:docMk/>
          <pc:sldMk cId="2103817523" sldId="674"/>
        </pc:sldMkLst>
        <pc:spChg chg="del">
          <ac:chgData name="Tiffany Kesslar" userId="43c86a19-e06e-4fbc-9e9a-219a11a39c75" providerId="ADAL" clId="{47B16B09-6521-47B3-B68E-00D4542D3FB9}" dt="2024-04-23T16:45:43.084" v="1748" actId="478"/>
          <ac:spMkLst>
            <pc:docMk/>
            <pc:sldMk cId="2103817523" sldId="674"/>
            <ac:spMk id="3" creationId="{427C125F-A33C-DC6C-909D-4E4030900790}"/>
          </ac:spMkLst>
        </pc:spChg>
        <pc:spChg chg="add mod">
          <ac:chgData name="Tiffany Kesslar" userId="43c86a19-e06e-4fbc-9e9a-219a11a39c75" providerId="ADAL" clId="{47B16B09-6521-47B3-B68E-00D4542D3FB9}" dt="2024-04-23T16:45:43.564" v="1749"/>
          <ac:spMkLst>
            <pc:docMk/>
            <pc:sldMk cId="2103817523" sldId="674"/>
            <ac:spMk id="4" creationId="{59AE81E5-CA47-C4D0-13C5-2406B4D640A4}"/>
          </ac:spMkLst>
        </pc:spChg>
      </pc:sldChg>
      <pc:sldChg chg="addSp delSp modSp mod">
        <pc:chgData name="Tiffany Kesslar" userId="43c86a19-e06e-4fbc-9e9a-219a11a39c75" providerId="ADAL" clId="{47B16B09-6521-47B3-B68E-00D4542D3FB9}" dt="2024-04-23T15:29:10.196" v="372"/>
        <pc:sldMkLst>
          <pc:docMk/>
          <pc:sldMk cId="3301191012" sldId="686"/>
        </pc:sldMkLst>
        <pc:spChg chg="add mod">
          <ac:chgData name="Tiffany Kesslar" userId="43c86a19-e06e-4fbc-9e9a-219a11a39c75" providerId="ADAL" clId="{47B16B09-6521-47B3-B68E-00D4542D3FB9}" dt="2024-04-23T15:29:10.196" v="372"/>
          <ac:spMkLst>
            <pc:docMk/>
            <pc:sldMk cId="3301191012" sldId="686"/>
            <ac:spMk id="3" creationId="{F2D0CE34-2081-7F75-9353-E09D0AEAF87A}"/>
          </ac:spMkLst>
        </pc:spChg>
        <pc:spChg chg="del">
          <ac:chgData name="Tiffany Kesslar" userId="43c86a19-e06e-4fbc-9e9a-219a11a39c75" providerId="ADAL" clId="{47B16B09-6521-47B3-B68E-00D4542D3FB9}" dt="2024-04-23T15:29:09.886" v="371" actId="478"/>
          <ac:spMkLst>
            <pc:docMk/>
            <pc:sldMk cId="3301191012" sldId="686"/>
            <ac:spMk id="4" creationId="{A9FF02ED-17C1-8E4E-755B-35E500EB624C}"/>
          </ac:spMkLst>
        </pc:spChg>
      </pc:sldChg>
      <pc:sldChg chg="addSp delSp modSp mod">
        <pc:chgData name="Tiffany Kesslar" userId="43c86a19-e06e-4fbc-9e9a-219a11a39c75" providerId="ADAL" clId="{47B16B09-6521-47B3-B68E-00D4542D3FB9}" dt="2024-04-23T15:29:12.441" v="374"/>
        <pc:sldMkLst>
          <pc:docMk/>
          <pc:sldMk cId="2708887433" sldId="687"/>
        </pc:sldMkLst>
        <pc:spChg chg="add mod">
          <ac:chgData name="Tiffany Kesslar" userId="43c86a19-e06e-4fbc-9e9a-219a11a39c75" providerId="ADAL" clId="{47B16B09-6521-47B3-B68E-00D4542D3FB9}" dt="2024-04-23T15:29:12.441" v="374"/>
          <ac:spMkLst>
            <pc:docMk/>
            <pc:sldMk cId="2708887433" sldId="687"/>
            <ac:spMk id="3" creationId="{E48201DE-C751-5517-D229-55E5712131AC}"/>
          </ac:spMkLst>
        </pc:spChg>
        <pc:spChg chg="del">
          <ac:chgData name="Tiffany Kesslar" userId="43c86a19-e06e-4fbc-9e9a-219a11a39c75" providerId="ADAL" clId="{47B16B09-6521-47B3-B68E-00D4542D3FB9}" dt="2024-04-23T15:29:12.136" v="373" actId="478"/>
          <ac:spMkLst>
            <pc:docMk/>
            <pc:sldMk cId="2708887433" sldId="687"/>
            <ac:spMk id="4" creationId="{9C30CC86-489A-49B0-D587-39FAC536F3A6}"/>
          </ac:spMkLst>
        </pc:spChg>
      </pc:sldChg>
      <pc:sldChg chg="del">
        <pc:chgData name="Tiffany Kesslar" userId="43c86a19-e06e-4fbc-9e9a-219a11a39c75" providerId="ADAL" clId="{47B16B09-6521-47B3-B68E-00D4542D3FB9}" dt="2024-04-22T18:41:37.232" v="1" actId="47"/>
        <pc:sldMkLst>
          <pc:docMk/>
          <pc:sldMk cId="1701378120" sldId="856"/>
        </pc:sldMkLst>
      </pc:sldChg>
      <pc:sldChg chg="del">
        <pc:chgData name="Tiffany Kesslar" userId="43c86a19-e06e-4fbc-9e9a-219a11a39c75" providerId="ADAL" clId="{47B16B09-6521-47B3-B68E-00D4542D3FB9}" dt="2024-04-22T18:41:37.232" v="1" actId="47"/>
        <pc:sldMkLst>
          <pc:docMk/>
          <pc:sldMk cId="36182486" sldId="879"/>
        </pc:sldMkLst>
      </pc:sldChg>
      <pc:sldChg chg="del">
        <pc:chgData name="Tiffany Kesslar" userId="43c86a19-e06e-4fbc-9e9a-219a11a39c75" providerId="ADAL" clId="{47B16B09-6521-47B3-B68E-00D4542D3FB9}" dt="2024-04-22T18:41:37.232" v="1" actId="47"/>
        <pc:sldMkLst>
          <pc:docMk/>
          <pc:sldMk cId="975155738" sldId="880"/>
        </pc:sldMkLst>
      </pc:sldChg>
      <pc:sldChg chg="del">
        <pc:chgData name="Tiffany Kesslar" userId="43c86a19-e06e-4fbc-9e9a-219a11a39c75" providerId="ADAL" clId="{47B16B09-6521-47B3-B68E-00D4542D3FB9}" dt="2024-04-22T18:41:37.232" v="1" actId="47"/>
        <pc:sldMkLst>
          <pc:docMk/>
          <pc:sldMk cId="1268327739" sldId="882"/>
        </pc:sldMkLst>
      </pc:sldChg>
      <pc:sldChg chg="del">
        <pc:chgData name="Tiffany Kesslar" userId="43c86a19-e06e-4fbc-9e9a-219a11a39c75" providerId="ADAL" clId="{47B16B09-6521-47B3-B68E-00D4542D3FB9}" dt="2024-04-22T18:41:37.232" v="1" actId="47"/>
        <pc:sldMkLst>
          <pc:docMk/>
          <pc:sldMk cId="1605202551" sldId="884"/>
        </pc:sldMkLst>
      </pc:sldChg>
      <pc:sldChg chg="del">
        <pc:chgData name="Tiffany Kesslar" userId="43c86a19-e06e-4fbc-9e9a-219a11a39c75" providerId="ADAL" clId="{47B16B09-6521-47B3-B68E-00D4542D3FB9}" dt="2024-04-22T18:41:37.232" v="1" actId="47"/>
        <pc:sldMkLst>
          <pc:docMk/>
          <pc:sldMk cId="3655894951" sldId="885"/>
        </pc:sldMkLst>
      </pc:sldChg>
      <pc:sldChg chg="del">
        <pc:chgData name="Tiffany Kesslar" userId="43c86a19-e06e-4fbc-9e9a-219a11a39c75" providerId="ADAL" clId="{47B16B09-6521-47B3-B68E-00D4542D3FB9}" dt="2024-04-22T18:41:37.232" v="1" actId="47"/>
        <pc:sldMkLst>
          <pc:docMk/>
          <pc:sldMk cId="4117456644" sldId="887"/>
        </pc:sldMkLst>
      </pc:sldChg>
      <pc:sldChg chg="del">
        <pc:chgData name="Tiffany Kesslar" userId="43c86a19-e06e-4fbc-9e9a-219a11a39c75" providerId="ADAL" clId="{47B16B09-6521-47B3-B68E-00D4542D3FB9}" dt="2024-04-22T18:41:37.232" v="1" actId="47"/>
        <pc:sldMkLst>
          <pc:docMk/>
          <pc:sldMk cId="3172629497" sldId="889"/>
        </pc:sldMkLst>
      </pc:sldChg>
      <pc:sldChg chg="del">
        <pc:chgData name="Tiffany Kesslar" userId="43c86a19-e06e-4fbc-9e9a-219a11a39c75" providerId="ADAL" clId="{47B16B09-6521-47B3-B68E-00D4542D3FB9}" dt="2024-04-22T18:41:37.232" v="1" actId="47"/>
        <pc:sldMkLst>
          <pc:docMk/>
          <pc:sldMk cId="1749213412" sldId="977"/>
        </pc:sldMkLst>
      </pc:sldChg>
      <pc:sldChg chg="del">
        <pc:chgData name="Tiffany Kesslar" userId="43c86a19-e06e-4fbc-9e9a-219a11a39c75" providerId="ADAL" clId="{47B16B09-6521-47B3-B68E-00D4542D3FB9}" dt="2024-04-22T18:41:37.232" v="1" actId="47"/>
        <pc:sldMkLst>
          <pc:docMk/>
          <pc:sldMk cId="3659684952" sldId="1202"/>
        </pc:sldMkLst>
      </pc:sldChg>
      <pc:sldChg chg="del">
        <pc:chgData name="Tiffany Kesslar" userId="43c86a19-e06e-4fbc-9e9a-219a11a39c75" providerId="ADAL" clId="{47B16B09-6521-47B3-B68E-00D4542D3FB9}" dt="2024-04-22T18:41:37.232" v="1" actId="47"/>
        <pc:sldMkLst>
          <pc:docMk/>
          <pc:sldMk cId="1278774030" sldId="1632"/>
        </pc:sldMkLst>
      </pc:sldChg>
      <pc:sldChg chg="del">
        <pc:chgData name="Tiffany Kesslar" userId="43c86a19-e06e-4fbc-9e9a-219a11a39c75" providerId="ADAL" clId="{47B16B09-6521-47B3-B68E-00D4542D3FB9}" dt="2024-04-22T18:41:37.232" v="1" actId="47"/>
        <pc:sldMkLst>
          <pc:docMk/>
          <pc:sldMk cId="583835692" sldId="1817"/>
        </pc:sldMkLst>
      </pc:sldChg>
      <pc:sldChg chg="del">
        <pc:chgData name="Tiffany Kesslar" userId="43c86a19-e06e-4fbc-9e9a-219a11a39c75" providerId="ADAL" clId="{47B16B09-6521-47B3-B68E-00D4542D3FB9}" dt="2024-04-22T18:41:37.232" v="1" actId="47"/>
        <pc:sldMkLst>
          <pc:docMk/>
          <pc:sldMk cId="1770421934" sldId="1823"/>
        </pc:sldMkLst>
      </pc:sldChg>
      <pc:sldChg chg="addSp delSp modSp del mod">
        <pc:chgData name="Tiffany Kesslar" userId="43c86a19-e06e-4fbc-9e9a-219a11a39c75" providerId="ADAL" clId="{47B16B09-6521-47B3-B68E-00D4542D3FB9}" dt="2024-04-23T16:46:06.311" v="1763"/>
        <pc:sldMkLst>
          <pc:docMk/>
          <pc:sldMk cId="1124635277" sldId="1835"/>
        </pc:sldMkLst>
        <pc:spChg chg="mod">
          <ac:chgData name="Tiffany Kesslar" userId="43c86a19-e06e-4fbc-9e9a-219a11a39c75" providerId="ADAL" clId="{47B16B09-6521-47B3-B68E-00D4542D3FB9}" dt="2024-04-23T16:33:38.200" v="1631" actId="27636"/>
          <ac:spMkLst>
            <pc:docMk/>
            <pc:sldMk cId="1124635277" sldId="1835"/>
            <ac:spMk id="3" creationId="{65C1625F-9768-0986-F3C3-398C074B669A}"/>
          </ac:spMkLst>
        </pc:spChg>
        <pc:spChg chg="add mod">
          <ac:chgData name="Tiffany Kesslar" userId="43c86a19-e06e-4fbc-9e9a-219a11a39c75" providerId="ADAL" clId="{47B16B09-6521-47B3-B68E-00D4542D3FB9}" dt="2024-04-23T15:29:36.084" v="387"/>
          <ac:spMkLst>
            <pc:docMk/>
            <pc:sldMk cId="1124635277" sldId="1835"/>
            <ac:spMk id="4" creationId="{662E98A9-F2A2-065B-AA85-98BB5384F618}"/>
          </ac:spMkLst>
        </pc:spChg>
        <pc:spChg chg="add mod">
          <ac:chgData name="Tiffany Kesslar" userId="43c86a19-e06e-4fbc-9e9a-219a11a39c75" providerId="ADAL" clId="{47B16B09-6521-47B3-B68E-00D4542D3FB9}" dt="2024-04-23T16:46:06.311" v="1763"/>
          <ac:spMkLst>
            <pc:docMk/>
            <pc:sldMk cId="1124635277" sldId="1835"/>
            <ac:spMk id="4" creationId="{7896A81E-D6ED-49F1-787B-C780AE7D87FB}"/>
          </ac:spMkLst>
        </pc:spChg>
        <pc:spChg chg="del">
          <ac:chgData name="Tiffany Kesslar" userId="43c86a19-e06e-4fbc-9e9a-219a11a39c75" providerId="ADAL" clId="{47B16B09-6521-47B3-B68E-00D4542D3FB9}" dt="2024-04-23T16:46:05.986" v="1762" actId="478"/>
          <ac:spMkLst>
            <pc:docMk/>
            <pc:sldMk cId="1124635277" sldId="1835"/>
            <ac:spMk id="5" creationId="{B445626A-4713-ADC1-CB60-94FC5E1F1890}"/>
          </ac:spMkLst>
        </pc:spChg>
        <pc:picChg chg="add mod">
          <ac:chgData name="Tiffany Kesslar" userId="43c86a19-e06e-4fbc-9e9a-219a11a39c75" providerId="ADAL" clId="{47B16B09-6521-47B3-B68E-00D4542D3FB9}" dt="2024-04-23T16:33:53.690" v="1637" actId="14100"/>
          <ac:picMkLst>
            <pc:docMk/>
            <pc:sldMk cId="1124635277" sldId="1835"/>
            <ac:picMk id="1026" creationId="{2100DD23-E5F6-97AC-7B79-F9026754D415}"/>
          </ac:picMkLst>
        </pc:picChg>
      </pc:sldChg>
      <pc:sldChg chg="del">
        <pc:chgData name="Tiffany Kesslar" userId="43c86a19-e06e-4fbc-9e9a-219a11a39c75" providerId="ADAL" clId="{47B16B09-6521-47B3-B68E-00D4542D3FB9}" dt="2024-04-22T18:41:37.232" v="1" actId="47"/>
        <pc:sldMkLst>
          <pc:docMk/>
          <pc:sldMk cId="3075196501" sldId="1836"/>
        </pc:sldMkLst>
      </pc:sldChg>
      <pc:sldChg chg="modSp del mod">
        <pc:chgData name="Tiffany Kesslar" userId="43c86a19-e06e-4fbc-9e9a-219a11a39c75" providerId="ADAL" clId="{47B16B09-6521-47B3-B68E-00D4542D3FB9}" dt="2024-04-23T15:53:26.149" v="1609" actId="47"/>
        <pc:sldMkLst>
          <pc:docMk/>
          <pc:sldMk cId="4218959450" sldId="1838"/>
        </pc:sldMkLst>
        <pc:spChg chg="mod">
          <ac:chgData name="Tiffany Kesslar" userId="43c86a19-e06e-4fbc-9e9a-219a11a39c75" providerId="ADAL" clId="{47B16B09-6521-47B3-B68E-00D4542D3FB9}" dt="2024-04-23T15:28:47.989" v="356" actId="20577"/>
          <ac:spMkLst>
            <pc:docMk/>
            <pc:sldMk cId="4218959450" sldId="1838"/>
            <ac:spMk id="11" creationId="{FF810A5B-3AC7-95AF-2FA7-36E37F707AF9}"/>
          </ac:spMkLst>
        </pc:spChg>
      </pc:sldChg>
      <pc:sldChg chg="del">
        <pc:chgData name="Tiffany Kesslar" userId="43c86a19-e06e-4fbc-9e9a-219a11a39c75" providerId="ADAL" clId="{47B16B09-6521-47B3-B68E-00D4542D3FB9}" dt="2024-04-22T18:41:31.529" v="0" actId="47"/>
        <pc:sldMkLst>
          <pc:docMk/>
          <pc:sldMk cId="594791555" sldId="1840"/>
        </pc:sldMkLst>
      </pc:sldChg>
      <pc:sldChg chg="del">
        <pc:chgData name="Tiffany Kesslar" userId="43c86a19-e06e-4fbc-9e9a-219a11a39c75" providerId="ADAL" clId="{47B16B09-6521-47B3-B68E-00D4542D3FB9}" dt="2024-04-22T18:41:31.529" v="0" actId="47"/>
        <pc:sldMkLst>
          <pc:docMk/>
          <pc:sldMk cId="887159885" sldId="1847"/>
        </pc:sldMkLst>
      </pc:sldChg>
      <pc:sldChg chg="del">
        <pc:chgData name="Tiffany Kesslar" userId="43c86a19-e06e-4fbc-9e9a-219a11a39c75" providerId="ADAL" clId="{47B16B09-6521-47B3-B68E-00D4542D3FB9}" dt="2024-04-22T18:41:31.529" v="0" actId="47"/>
        <pc:sldMkLst>
          <pc:docMk/>
          <pc:sldMk cId="3161959876" sldId="1848"/>
        </pc:sldMkLst>
      </pc:sldChg>
      <pc:sldChg chg="del">
        <pc:chgData name="Tiffany Kesslar" userId="43c86a19-e06e-4fbc-9e9a-219a11a39c75" providerId="ADAL" clId="{47B16B09-6521-47B3-B68E-00D4542D3FB9}" dt="2024-04-22T18:41:31.529" v="0" actId="47"/>
        <pc:sldMkLst>
          <pc:docMk/>
          <pc:sldMk cId="1852001169" sldId="1849"/>
        </pc:sldMkLst>
      </pc:sldChg>
      <pc:sldChg chg="del">
        <pc:chgData name="Tiffany Kesslar" userId="43c86a19-e06e-4fbc-9e9a-219a11a39c75" providerId="ADAL" clId="{47B16B09-6521-47B3-B68E-00D4542D3FB9}" dt="2024-04-22T18:41:31.529" v="0" actId="47"/>
        <pc:sldMkLst>
          <pc:docMk/>
          <pc:sldMk cId="1054581697" sldId="1850"/>
        </pc:sldMkLst>
      </pc:sldChg>
      <pc:sldChg chg="del">
        <pc:chgData name="Tiffany Kesslar" userId="43c86a19-e06e-4fbc-9e9a-219a11a39c75" providerId="ADAL" clId="{47B16B09-6521-47B3-B68E-00D4542D3FB9}" dt="2024-04-22T18:41:31.529" v="0" actId="47"/>
        <pc:sldMkLst>
          <pc:docMk/>
          <pc:sldMk cId="2518842401" sldId="1851"/>
        </pc:sldMkLst>
      </pc:sldChg>
      <pc:sldChg chg="addSp delSp modSp mod">
        <pc:chgData name="Tiffany Kesslar" userId="43c86a19-e06e-4fbc-9e9a-219a11a39c75" providerId="ADAL" clId="{47B16B09-6521-47B3-B68E-00D4542D3FB9}" dt="2024-04-26T15:23:40.841" v="1901" actId="113"/>
        <pc:sldMkLst>
          <pc:docMk/>
          <pc:sldMk cId="726770886" sldId="1859"/>
        </pc:sldMkLst>
        <pc:spChg chg="add mod">
          <ac:chgData name="Tiffany Kesslar" userId="43c86a19-e06e-4fbc-9e9a-219a11a39c75" providerId="ADAL" clId="{47B16B09-6521-47B3-B68E-00D4542D3FB9}" dt="2024-04-23T15:30:12.896" v="404"/>
          <ac:spMkLst>
            <pc:docMk/>
            <pc:sldMk cId="726770886" sldId="1859"/>
            <ac:spMk id="4" creationId="{0866AA50-6314-1007-56CC-8CA834F4E43D}"/>
          </ac:spMkLst>
        </pc:spChg>
        <pc:spChg chg="mod">
          <ac:chgData name="Tiffany Kesslar" userId="43c86a19-e06e-4fbc-9e9a-219a11a39c75" providerId="ADAL" clId="{47B16B09-6521-47B3-B68E-00D4542D3FB9}" dt="2024-04-26T15:23:40.841" v="1901" actId="113"/>
          <ac:spMkLst>
            <pc:docMk/>
            <pc:sldMk cId="726770886" sldId="1859"/>
            <ac:spMk id="6" creationId="{F220C3F8-65B6-4537-CF85-24588106641D}"/>
          </ac:spMkLst>
        </pc:spChg>
        <pc:spChg chg="del">
          <ac:chgData name="Tiffany Kesslar" userId="43c86a19-e06e-4fbc-9e9a-219a11a39c75" providerId="ADAL" clId="{47B16B09-6521-47B3-B68E-00D4542D3FB9}" dt="2024-04-23T15:30:12.460" v="403" actId="478"/>
          <ac:spMkLst>
            <pc:docMk/>
            <pc:sldMk cId="726770886" sldId="1859"/>
            <ac:spMk id="7" creationId="{DAE20F52-9C52-3569-C80D-9554159A7669}"/>
          </ac:spMkLst>
        </pc:spChg>
      </pc:sldChg>
      <pc:sldChg chg="addSp delSp modSp mod">
        <pc:chgData name="Tiffany Kesslar" userId="43c86a19-e06e-4fbc-9e9a-219a11a39c75" providerId="ADAL" clId="{47B16B09-6521-47B3-B68E-00D4542D3FB9}" dt="2024-04-23T15:59:01.945" v="1629" actId="1076"/>
        <pc:sldMkLst>
          <pc:docMk/>
          <pc:sldMk cId="34699493" sldId="1863"/>
        </pc:sldMkLst>
        <pc:spChg chg="add mod">
          <ac:chgData name="Tiffany Kesslar" userId="43c86a19-e06e-4fbc-9e9a-219a11a39c75" providerId="ADAL" clId="{47B16B09-6521-47B3-B68E-00D4542D3FB9}" dt="2024-04-23T15:30:09.985" v="402"/>
          <ac:spMkLst>
            <pc:docMk/>
            <pc:sldMk cId="34699493" sldId="1863"/>
            <ac:spMk id="2" creationId="{BE3B815E-9C65-3CD2-8D24-682BA1D83509}"/>
          </ac:spMkLst>
        </pc:spChg>
        <pc:spChg chg="del">
          <ac:chgData name="Tiffany Kesslar" userId="43c86a19-e06e-4fbc-9e9a-219a11a39c75" providerId="ADAL" clId="{47B16B09-6521-47B3-B68E-00D4542D3FB9}" dt="2024-04-23T15:58:58.506" v="1627" actId="478"/>
          <ac:spMkLst>
            <pc:docMk/>
            <pc:sldMk cId="34699493" sldId="1863"/>
            <ac:spMk id="4" creationId="{B1B7DDA0-7BC3-B363-670B-5526D3029EDB}"/>
          </ac:spMkLst>
        </pc:spChg>
        <pc:spChg chg="mod">
          <ac:chgData name="Tiffany Kesslar" userId="43c86a19-e06e-4fbc-9e9a-219a11a39c75" providerId="ADAL" clId="{47B16B09-6521-47B3-B68E-00D4542D3FB9}" dt="2024-04-23T15:58:54.905" v="1625" actId="14100"/>
          <ac:spMkLst>
            <pc:docMk/>
            <pc:sldMk cId="34699493" sldId="1863"/>
            <ac:spMk id="6" creationId="{AFD7E7DE-7524-6A06-03A9-B2091C0FFD43}"/>
          </ac:spMkLst>
        </pc:spChg>
        <pc:spChg chg="del">
          <ac:chgData name="Tiffany Kesslar" userId="43c86a19-e06e-4fbc-9e9a-219a11a39c75" providerId="ADAL" clId="{47B16B09-6521-47B3-B68E-00D4542D3FB9}" dt="2024-04-23T15:30:09.398" v="401" actId="478"/>
          <ac:spMkLst>
            <pc:docMk/>
            <pc:sldMk cId="34699493" sldId="1863"/>
            <ac:spMk id="7" creationId="{73734B00-7FD8-8F28-6F9F-D4FE0259549C}"/>
          </ac:spMkLst>
        </pc:spChg>
        <pc:picChg chg="add mod">
          <ac:chgData name="Tiffany Kesslar" userId="43c86a19-e06e-4fbc-9e9a-219a11a39c75" providerId="ADAL" clId="{47B16B09-6521-47B3-B68E-00D4542D3FB9}" dt="2024-04-23T15:59:01.945" v="1629" actId="1076"/>
          <ac:picMkLst>
            <pc:docMk/>
            <pc:sldMk cId="34699493" sldId="1863"/>
            <ac:picMk id="3074" creationId="{A0BF2847-A44C-5E4D-8E74-7DD7733323CC}"/>
          </ac:picMkLst>
        </pc:picChg>
      </pc:sldChg>
      <pc:sldChg chg="addSp delSp modSp mod">
        <pc:chgData name="Tiffany Kesslar" userId="43c86a19-e06e-4fbc-9e9a-219a11a39c75" providerId="ADAL" clId="{47B16B09-6521-47B3-B68E-00D4542D3FB9}" dt="2024-04-23T15:29:01.807" v="365"/>
        <pc:sldMkLst>
          <pc:docMk/>
          <pc:sldMk cId="3671781219" sldId="1865"/>
        </pc:sldMkLst>
        <pc:spChg chg="del">
          <ac:chgData name="Tiffany Kesslar" userId="43c86a19-e06e-4fbc-9e9a-219a11a39c75" providerId="ADAL" clId="{47B16B09-6521-47B3-B68E-00D4542D3FB9}" dt="2024-04-23T15:29:01.532" v="364" actId="478"/>
          <ac:spMkLst>
            <pc:docMk/>
            <pc:sldMk cId="3671781219" sldId="1865"/>
            <ac:spMk id="2" creationId="{DA121706-350B-3E29-F87C-DEB2FA7BFE52}"/>
          </ac:spMkLst>
        </pc:spChg>
        <pc:spChg chg="add mod">
          <ac:chgData name="Tiffany Kesslar" userId="43c86a19-e06e-4fbc-9e9a-219a11a39c75" providerId="ADAL" clId="{47B16B09-6521-47B3-B68E-00D4542D3FB9}" dt="2024-04-23T15:29:01.807" v="365"/>
          <ac:spMkLst>
            <pc:docMk/>
            <pc:sldMk cId="3671781219" sldId="1865"/>
            <ac:spMk id="3" creationId="{BEB75FEE-5EB0-AA14-0BAD-6E30C1A24019}"/>
          </ac:spMkLst>
        </pc:spChg>
      </pc:sldChg>
      <pc:sldChg chg="addSp modSp mod">
        <pc:chgData name="Tiffany Kesslar" userId="43c86a19-e06e-4fbc-9e9a-219a11a39c75" providerId="ADAL" clId="{47B16B09-6521-47B3-B68E-00D4542D3FB9}" dt="2024-05-07T13:46:39.024" v="2099" actId="20577"/>
        <pc:sldMkLst>
          <pc:docMk/>
          <pc:sldMk cId="2421755980" sldId="1866"/>
        </pc:sldMkLst>
        <pc:spChg chg="add mod">
          <ac:chgData name="Tiffany Kesslar" userId="43c86a19-e06e-4fbc-9e9a-219a11a39c75" providerId="ADAL" clId="{47B16B09-6521-47B3-B68E-00D4542D3FB9}" dt="2024-04-23T15:29:04.671" v="367"/>
          <ac:spMkLst>
            <pc:docMk/>
            <pc:sldMk cId="2421755980" sldId="1866"/>
            <ac:spMk id="2" creationId="{172374D6-1174-AC1D-34E3-B08B2270926B}"/>
          </ac:spMkLst>
        </pc:spChg>
        <pc:spChg chg="mod">
          <ac:chgData name="Tiffany Kesslar" userId="43c86a19-e06e-4fbc-9e9a-219a11a39c75" providerId="ADAL" clId="{47B16B09-6521-47B3-B68E-00D4542D3FB9}" dt="2024-05-07T13:46:39.024" v="2099" actId="20577"/>
          <ac:spMkLst>
            <pc:docMk/>
            <pc:sldMk cId="2421755980" sldId="1866"/>
            <ac:spMk id="6" creationId="{830C8955-5DF5-439F-E606-AE509969149A}"/>
          </ac:spMkLst>
        </pc:spChg>
      </pc:sldChg>
      <pc:sldChg chg="addSp modSp">
        <pc:chgData name="Tiffany Kesslar" userId="43c86a19-e06e-4fbc-9e9a-219a11a39c75" providerId="ADAL" clId="{47B16B09-6521-47B3-B68E-00D4542D3FB9}" dt="2024-04-23T15:29:03.503" v="366"/>
        <pc:sldMkLst>
          <pc:docMk/>
          <pc:sldMk cId="2022780279" sldId="1867"/>
        </pc:sldMkLst>
        <pc:spChg chg="add mod">
          <ac:chgData name="Tiffany Kesslar" userId="43c86a19-e06e-4fbc-9e9a-219a11a39c75" providerId="ADAL" clId="{47B16B09-6521-47B3-B68E-00D4542D3FB9}" dt="2024-04-23T15:29:03.503" v="366"/>
          <ac:spMkLst>
            <pc:docMk/>
            <pc:sldMk cId="2022780279" sldId="1867"/>
            <ac:spMk id="2" creationId="{C83AF263-1FBB-8E9F-B9DE-A67E7D091EC8}"/>
          </ac:spMkLst>
        </pc:spChg>
      </pc:sldChg>
      <pc:sldChg chg="addSp delSp modSp mod">
        <pc:chgData name="Tiffany Kesslar" userId="43c86a19-e06e-4fbc-9e9a-219a11a39c75" providerId="ADAL" clId="{47B16B09-6521-47B3-B68E-00D4542D3FB9}" dt="2024-04-23T15:29:16.060" v="377"/>
        <pc:sldMkLst>
          <pc:docMk/>
          <pc:sldMk cId="1288136614" sldId="1868"/>
        </pc:sldMkLst>
        <pc:spChg chg="mod">
          <ac:chgData name="Tiffany Kesslar" userId="43c86a19-e06e-4fbc-9e9a-219a11a39c75" providerId="ADAL" clId="{47B16B09-6521-47B3-B68E-00D4542D3FB9}" dt="2024-04-23T15:26:33.462" v="333" actId="27636"/>
          <ac:spMkLst>
            <pc:docMk/>
            <pc:sldMk cId="1288136614" sldId="1868"/>
            <ac:spMk id="2" creationId="{00000000-0000-0000-0000-000000000000}"/>
          </ac:spMkLst>
        </pc:spChg>
        <pc:spChg chg="add mod">
          <ac:chgData name="Tiffany Kesslar" userId="43c86a19-e06e-4fbc-9e9a-219a11a39c75" providerId="ADAL" clId="{47B16B09-6521-47B3-B68E-00D4542D3FB9}" dt="2024-04-23T15:29:16.060" v="377"/>
          <ac:spMkLst>
            <pc:docMk/>
            <pc:sldMk cId="1288136614" sldId="1868"/>
            <ac:spMk id="3" creationId="{EBB59872-B805-4257-B8F7-5CA7374462D8}"/>
          </ac:spMkLst>
        </pc:spChg>
        <pc:spChg chg="del">
          <ac:chgData name="Tiffany Kesslar" userId="43c86a19-e06e-4fbc-9e9a-219a11a39c75" providerId="ADAL" clId="{47B16B09-6521-47B3-B68E-00D4542D3FB9}" dt="2024-04-23T15:29:15.755" v="376" actId="478"/>
          <ac:spMkLst>
            <pc:docMk/>
            <pc:sldMk cId="1288136614" sldId="1868"/>
            <ac:spMk id="4" creationId="{9C30CC86-489A-49B0-D587-39FAC536F3A6}"/>
          </ac:spMkLst>
        </pc:spChg>
      </pc:sldChg>
      <pc:sldChg chg="addSp modSp">
        <pc:chgData name="Tiffany Kesslar" userId="43c86a19-e06e-4fbc-9e9a-219a11a39c75" providerId="ADAL" clId="{47B16B09-6521-47B3-B68E-00D4542D3FB9}" dt="2024-04-23T15:29:21.452" v="381"/>
        <pc:sldMkLst>
          <pc:docMk/>
          <pc:sldMk cId="1792391154" sldId="1869"/>
        </pc:sldMkLst>
        <pc:spChg chg="add mod">
          <ac:chgData name="Tiffany Kesslar" userId="43c86a19-e06e-4fbc-9e9a-219a11a39c75" providerId="ADAL" clId="{47B16B09-6521-47B3-B68E-00D4542D3FB9}" dt="2024-04-23T15:29:21.452" v="381"/>
          <ac:spMkLst>
            <pc:docMk/>
            <pc:sldMk cId="1792391154" sldId="1869"/>
            <ac:spMk id="2" creationId="{5E4E8C75-67EB-03BE-BE70-EC4F29590B68}"/>
          </ac:spMkLst>
        </pc:spChg>
      </pc:sldChg>
      <pc:sldChg chg="addSp modSp mod">
        <pc:chgData name="Tiffany Kesslar" userId="43c86a19-e06e-4fbc-9e9a-219a11a39c75" providerId="ADAL" clId="{47B16B09-6521-47B3-B68E-00D4542D3FB9}" dt="2024-05-07T13:49:03.373" v="2138" actId="6549"/>
        <pc:sldMkLst>
          <pc:docMk/>
          <pc:sldMk cId="2642802536" sldId="1870"/>
        </pc:sldMkLst>
        <pc:spChg chg="mod">
          <ac:chgData name="Tiffany Kesslar" userId="43c86a19-e06e-4fbc-9e9a-219a11a39c75" providerId="ADAL" clId="{47B16B09-6521-47B3-B68E-00D4542D3FB9}" dt="2024-05-07T13:49:03.373" v="2138" actId="6549"/>
          <ac:spMkLst>
            <pc:docMk/>
            <pc:sldMk cId="2642802536" sldId="1870"/>
            <ac:spMk id="2" creationId="{2FB4004B-65A2-FE5D-B02B-74D4AA60DD0E}"/>
          </ac:spMkLst>
        </pc:spChg>
        <pc:spChg chg="add mod">
          <ac:chgData name="Tiffany Kesslar" userId="43c86a19-e06e-4fbc-9e9a-219a11a39c75" providerId="ADAL" clId="{47B16B09-6521-47B3-B68E-00D4542D3FB9}" dt="2024-04-23T15:30:15.059" v="405"/>
          <ac:spMkLst>
            <pc:docMk/>
            <pc:sldMk cId="2642802536" sldId="1870"/>
            <ac:spMk id="4" creationId="{188A3067-2BCD-7906-0A56-7473238B5119}"/>
          </ac:spMkLst>
        </pc:spChg>
      </pc:sldChg>
      <pc:sldChg chg="addSp delSp modSp new mod modClrScheme chgLayout">
        <pc:chgData name="Tiffany Kesslar" userId="43c86a19-e06e-4fbc-9e9a-219a11a39c75" providerId="ADAL" clId="{47B16B09-6521-47B3-B68E-00D4542D3FB9}" dt="2024-04-23T15:57:31.039" v="1618" actId="478"/>
        <pc:sldMkLst>
          <pc:docMk/>
          <pc:sldMk cId="1162350693" sldId="1871"/>
        </pc:sldMkLst>
        <pc:spChg chg="del mod ord">
          <ac:chgData name="Tiffany Kesslar" userId="43c86a19-e06e-4fbc-9e9a-219a11a39c75" providerId="ADAL" clId="{47B16B09-6521-47B3-B68E-00D4542D3FB9}" dt="2024-04-23T15:07:23.217" v="3" actId="700"/>
          <ac:spMkLst>
            <pc:docMk/>
            <pc:sldMk cId="1162350693" sldId="1871"/>
            <ac:spMk id="2" creationId="{85F1C789-38BE-3A64-EBAB-02C89A27DDD5}"/>
          </ac:spMkLst>
        </pc:spChg>
        <pc:spChg chg="del mod ord">
          <ac:chgData name="Tiffany Kesslar" userId="43c86a19-e06e-4fbc-9e9a-219a11a39c75" providerId="ADAL" clId="{47B16B09-6521-47B3-B68E-00D4542D3FB9}" dt="2024-04-23T15:07:23.217" v="3" actId="700"/>
          <ac:spMkLst>
            <pc:docMk/>
            <pc:sldMk cId="1162350693" sldId="1871"/>
            <ac:spMk id="3" creationId="{702EE851-E2DC-DA32-5EBB-85C8360A8EA3}"/>
          </ac:spMkLst>
        </pc:spChg>
        <pc:spChg chg="add mod ord">
          <ac:chgData name="Tiffany Kesslar" userId="43c86a19-e06e-4fbc-9e9a-219a11a39c75" providerId="ADAL" clId="{47B16B09-6521-47B3-B68E-00D4542D3FB9}" dt="2024-04-23T15:57:25.481" v="1615" actId="122"/>
          <ac:spMkLst>
            <pc:docMk/>
            <pc:sldMk cId="1162350693" sldId="1871"/>
            <ac:spMk id="4" creationId="{5B5887B3-651B-8DEB-9FC8-5D6EA2BE7419}"/>
          </ac:spMkLst>
        </pc:spChg>
        <pc:spChg chg="add del mod ord">
          <ac:chgData name="Tiffany Kesslar" userId="43c86a19-e06e-4fbc-9e9a-219a11a39c75" providerId="ADAL" clId="{47B16B09-6521-47B3-B68E-00D4542D3FB9}" dt="2024-04-23T15:57:31.039" v="1618" actId="478"/>
          <ac:spMkLst>
            <pc:docMk/>
            <pc:sldMk cId="1162350693" sldId="1871"/>
            <ac:spMk id="5" creationId="{26E55D45-E24E-0D9C-47D8-525B890C86CD}"/>
          </ac:spMkLst>
        </pc:spChg>
        <pc:spChg chg="add mod">
          <ac:chgData name="Tiffany Kesslar" userId="43c86a19-e06e-4fbc-9e9a-219a11a39c75" providerId="ADAL" clId="{47B16B09-6521-47B3-B68E-00D4542D3FB9}" dt="2024-04-23T15:29:05.597" v="368"/>
          <ac:spMkLst>
            <pc:docMk/>
            <pc:sldMk cId="1162350693" sldId="1871"/>
            <ac:spMk id="6" creationId="{9E8267E8-004E-4389-C976-7ED079B7111B}"/>
          </ac:spMkLst>
        </pc:spChg>
        <pc:picChg chg="add mod">
          <ac:chgData name="Tiffany Kesslar" userId="43c86a19-e06e-4fbc-9e9a-219a11a39c75" providerId="ADAL" clId="{47B16B09-6521-47B3-B68E-00D4542D3FB9}" dt="2024-04-23T15:57:29.065" v="1617" actId="1076"/>
          <ac:picMkLst>
            <pc:docMk/>
            <pc:sldMk cId="1162350693" sldId="1871"/>
            <ac:picMk id="1026" creationId="{C01ACE3A-5932-A732-5771-14D8611AA26B}"/>
          </ac:picMkLst>
        </pc:picChg>
      </pc:sldChg>
      <pc:sldChg chg="addSp delSp modSp new mod modClrScheme chgLayout">
        <pc:chgData name="Tiffany Kesslar" userId="43c86a19-e06e-4fbc-9e9a-219a11a39c75" providerId="ADAL" clId="{47B16B09-6521-47B3-B68E-00D4542D3FB9}" dt="2024-04-23T15:58:15.933" v="1623" actId="1076"/>
        <pc:sldMkLst>
          <pc:docMk/>
          <pc:sldMk cId="3061173085" sldId="1872"/>
        </pc:sldMkLst>
        <pc:spChg chg="del mod ord">
          <ac:chgData name="Tiffany Kesslar" userId="43c86a19-e06e-4fbc-9e9a-219a11a39c75" providerId="ADAL" clId="{47B16B09-6521-47B3-B68E-00D4542D3FB9}" dt="2024-04-23T15:07:38.764" v="24" actId="700"/>
          <ac:spMkLst>
            <pc:docMk/>
            <pc:sldMk cId="3061173085" sldId="1872"/>
            <ac:spMk id="2" creationId="{FC3E5454-79D3-1EB2-60EF-BCE29F7A1682}"/>
          </ac:spMkLst>
        </pc:spChg>
        <pc:spChg chg="del">
          <ac:chgData name="Tiffany Kesslar" userId="43c86a19-e06e-4fbc-9e9a-219a11a39c75" providerId="ADAL" clId="{47B16B09-6521-47B3-B68E-00D4542D3FB9}" dt="2024-04-23T15:07:38.764" v="24" actId="700"/>
          <ac:spMkLst>
            <pc:docMk/>
            <pc:sldMk cId="3061173085" sldId="1872"/>
            <ac:spMk id="3" creationId="{ED7C0E60-DA1B-7161-3581-E01E9433E5FD}"/>
          </ac:spMkLst>
        </pc:spChg>
        <pc:spChg chg="del mod ord">
          <ac:chgData name="Tiffany Kesslar" userId="43c86a19-e06e-4fbc-9e9a-219a11a39c75" providerId="ADAL" clId="{47B16B09-6521-47B3-B68E-00D4542D3FB9}" dt="2024-04-23T15:07:38.764" v="24" actId="700"/>
          <ac:spMkLst>
            <pc:docMk/>
            <pc:sldMk cId="3061173085" sldId="1872"/>
            <ac:spMk id="4" creationId="{01790FBB-0D56-C973-502E-26CF2E198144}"/>
          </ac:spMkLst>
        </pc:spChg>
        <pc:spChg chg="add mod ord">
          <ac:chgData name="Tiffany Kesslar" userId="43c86a19-e06e-4fbc-9e9a-219a11a39c75" providerId="ADAL" clId="{47B16B09-6521-47B3-B68E-00D4542D3FB9}" dt="2024-04-23T15:58:07.276" v="1619" actId="14100"/>
          <ac:spMkLst>
            <pc:docMk/>
            <pc:sldMk cId="3061173085" sldId="1872"/>
            <ac:spMk id="5" creationId="{4DC68BA0-78FA-93D7-F730-6A95A0ED3429}"/>
          </ac:spMkLst>
        </pc:spChg>
        <pc:spChg chg="add del mod ord">
          <ac:chgData name="Tiffany Kesslar" userId="43c86a19-e06e-4fbc-9e9a-219a11a39c75" providerId="ADAL" clId="{47B16B09-6521-47B3-B68E-00D4542D3FB9}" dt="2024-04-23T15:58:11.463" v="1621" actId="478"/>
          <ac:spMkLst>
            <pc:docMk/>
            <pc:sldMk cId="3061173085" sldId="1872"/>
            <ac:spMk id="6" creationId="{8B2F9311-84A9-8180-24A8-058999697B19}"/>
          </ac:spMkLst>
        </pc:spChg>
        <pc:spChg chg="add mod">
          <ac:chgData name="Tiffany Kesslar" userId="43c86a19-e06e-4fbc-9e9a-219a11a39c75" providerId="ADAL" clId="{47B16B09-6521-47B3-B68E-00D4542D3FB9}" dt="2024-04-23T15:28:54.277" v="359"/>
          <ac:spMkLst>
            <pc:docMk/>
            <pc:sldMk cId="3061173085" sldId="1872"/>
            <ac:spMk id="7" creationId="{AF7F3F41-52F4-21BF-EAC4-0F8D21C7EA43}"/>
          </ac:spMkLst>
        </pc:spChg>
        <pc:picChg chg="add mod">
          <ac:chgData name="Tiffany Kesslar" userId="43c86a19-e06e-4fbc-9e9a-219a11a39c75" providerId="ADAL" clId="{47B16B09-6521-47B3-B68E-00D4542D3FB9}" dt="2024-04-23T15:58:15.933" v="1623" actId="1076"/>
          <ac:picMkLst>
            <pc:docMk/>
            <pc:sldMk cId="3061173085" sldId="1872"/>
            <ac:picMk id="2050" creationId="{8F26AD82-6A31-B237-B032-35047018CA12}"/>
          </ac:picMkLst>
        </pc:picChg>
      </pc:sldChg>
      <pc:sldChg chg="addSp modSp new mod">
        <pc:chgData name="Tiffany Kesslar" userId="43c86a19-e06e-4fbc-9e9a-219a11a39c75" providerId="ADAL" clId="{47B16B09-6521-47B3-B68E-00D4542D3FB9}" dt="2024-04-23T15:45:00.953" v="1439" actId="20577"/>
        <pc:sldMkLst>
          <pc:docMk/>
          <pc:sldMk cId="2153561923" sldId="1873"/>
        </pc:sldMkLst>
        <pc:spChg chg="mod">
          <ac:chgData name="Tiffany Kesslar" userId="43c86a19-e06e-4fbc-9e9a-219a11a39c75" providerId="ADAL" clId="{47B16B09-6521-47B3-B68E-00D4542D3FB9}" dt="2024-04-23T15:11:36.003" v="187" actId="2711"/>
          <ac:spMkLst>
            <pc:docMk/>
            <pc:sldMk cId="2153561923" sldId="1873"/>
            <ac:spMk id="2" creationId="{DF0D842A-907B-D21C-26CC-12F0FFFCC0A6}"/>
          </ac:spMkLst>
        </pc:spChg>
        <pc:spChg chg="mod">
          <ac:chgData name="Tiffany Kesslar" userId="43c86a19-e06e-4fbc-9e9a-219a11a39c75" providerId="ADAL" clId="{47B16B09-6521-47B3-B68E-00D4542D3FB9}" dt="2024-04-23T15:45:00.953" v="1439" actId="20577"/>
          <ac:spMkLst>
            <pc:docMk/>
            <pc:sldMk cId="2153561923" sldId="1873"/>
            <ac:spMk id="3" creationId="{FAF1D0DA-C5C6-8695-EDD0-B26047D0E8DF}"/>
          </ac:spMkLst>
        </pc:spChg>
        <pc:spChg chg="add mod">
          <ac:chgData name="Tiffany Kesslar" userId="43c86a19-e06e-4fbc-9e9a-219a11a39c75" providerId="ADAL" clId="{47B16B09-6521-47B3-B68E-00D4542D3FB9}" dt="2024-04-23T15:29:13.891" v="375"/>
          <ac:spMkLst>
            <pc:docMk/>
            <pc:sldMk cId="2153561923" sldId="1873"/>
            <ac:spMk id="4" creationId="{75F3320E-149B-D29B-4042-4B8873A90245}"/>
          </ac:spMkLst>
        </pc:spChg>
      </pc:sldChg>
      <pc:sldChg chg="addSp delSp modSp new mod modClrScheme chgLayout">
        <pc:chgData name="Tiffany Kesslar" userId="43c86a19-e06e-4fbc-9e9a-219a11a39c75" providerId="ADAL" clId="{47B16B09-6521-47B3-B68E-00D4542D3FB9}" dt="2024-04-23T15:29:22.688" v="382"/>
        <pc:sldMkLst>
          <pc:docMk/>
          <pc:sldMk cId="3725294969" sldId="1874"/>
        </pc:sldMkLst>
        <pc:spChg chg="del">
          <ac:chgData name="Tiffany Kesslar" userId="43c86a19-e06e-4fbc-9e9a-219a11a39c75" providerId="ADAL" clId="{47B16B09-6521-47B3-B68E-00D4542D3FB9}" dt="2024-04-23T15:13:40.974" v="223" actId="3680"/>
          <ac:spMkLst>
            <pc:docMk/>
            <pc:sldMk cId="3725294969" sldId="1874"/>
            <ac:spMk id="2" creationId="{70C5A44E-970B-34CC-DE83-C42CDC67E149}"/>
          </ac:spMkLst>
        </pc:spChg>
        <pc:spChg chg="mod ord">
          <ac:chgData name="Tiffany Kesslar" userId="43c86a19-e06e-4fbc-9e9a-219a11a39c75" providerId="ADAL" clId="{47B16B09-6521-47B3-B68E-00D4542D3FB9}" dt="2024-04-23T15:18:42.714" v="261" actId="1076"/>
          <ac:spMkLst>
            <pc:docMk/>
            <pc:sldMk cId="3725294969" sldId="1874"/>
            <ac:spMk id="3" creationId="{D268F3D4-CB0B-E8B3-8A4F-A92F2AD163D9}"/>
          </ac:spMkLst>
        </pc:spChg>
        <pc:spChg chg="add mod">
          <ac:chgData name="Tiffany Kesslar" userId="43c86a19-e06e-4fbc-9e9a-219a11a39c75" providerId="ADAL" clId="{47B16B09-6521-47B3-B68E-00D4542D3FB9}" dt="2024-04-23T15:29:22.688" v="382"/>
          <ac:spMkLst>
            <pc:docMk/>
            <pc:sldMk cId="3725294969" sldId="1874"/>
            <ac:spMk id="5" creationId="{615C4489-C4A5-1CDD-459A-3548473A9324}"/>
          </ac:spMkLst>
        </pc:spChg>
        <pc:graphicFrameChg chg="add mod ord modGraphic">
          <ac:chgData name="Tiffany Kesslar" userId="43c86a19-e06e-4fbc-9e9a-219a11a39c75" providerId="ADAL" clId="{47B16B09-6521-47B3-B68E-00D4542D3FB9}" dt="2024-04-23T15:18:38.618" v="260" actId="1076"/>
          <ac:graphicFrameMkLst>
            <pc:docMk/>
            <pc:sldMk cId="3725294969" sldId="1874"/>
            <ac:graphicFrameMk id="4" creationId="{1E83ED55-D240-C410-A7C6-066943CC248D}"/>
          </ac:graphicFrameMkLst>
        </pc:graphicFrameChg>
      </pc:sldChg>
      <pc:sldChg chg="addSp modSp add mod modClrScheme chgLayout">
        <pc:chgData name="Tiffany Kesslar" userId="43c86a19-e06e-4fbc-9e9a-219a11a39c75" providerId="ADAL" clId="{47B16B09-6521-47B3-B68E-00D4542D3FB9}" dt="2024-04-23T15:29:29.877" v="384" actId="1076"/>
        <pc:sldMkLst>
          <pc:docMk/>
          <pc:sldMk cId="2741760385" sldId="1875"/>
        </pc:sldMkLst>
        <pc:spChg chg="add mod">
          <ac:chgData name="Tiffany Kesslar" userId="43c86a19-e06e-4fbc-9e9a-219a11a39c75" providerId="ADAL" clId="{47B16B09-6521-47B3-B68E-00D4542D3FB9}" dt="2024-04-23T15:29:24.241" v="383"/>
          <ac:spMkLst>
            <pc:docMk/>
            <pc:sldMk cId="2741760385" sldId="1875"/>
            <ac:spMk id="2" creationId="{9DDEB777-731A-CD87-7804-F28FF23C8912}"/>
          </ac:spMkLst>
        </pc:spChg>
        <pc:spChg chg="mod ord">
          <ac:chgData name="Tiffany Kesslar" userId="43c86a19-e06e-4fbc-9e9a-219a11a39c75" providerId="ADAL" clId="{47B16B09-6521-47B3-B68E-00D4542D3FB9}" dt="2024-04-23T15:18:54.803" v="264" actId="1076"/>
          <ac:spMkLst>
            <pc:docMk/>
            <pc:sldMk cId="2741760385" sldId="1875"/>
            <ac:spMk id="3" creationId="{D268F3D4-CB0B-E8B3-8A4F-A92F2AD163D9}"/>
          </ac:spMkLst>
        </pc:spChg>
        <pc:graphicFrameChg chg="mod ord modGraphic">
          <ac:chgData name="Tiffany Kesslar" userId="43c86a19-e06e-4fbc-9e9a-219a11a39c75" providerId="ADAL" clId="{47B16B09-6521-47B3-B68E-00D4542D3FB9}" dt="2024-04-23T15:29:29.877" v="384" actId="1076"/>
          <ac:graphicFrameMkLst>
            <pc:docMk/>
            <pc:sldMk cId="2741760385" sldId="1875"/>
            <ac:graphicFrameMk id="4" creationId="{1E83ED55-D240-C410-A7C6-066943CC248D}"/>
          </ac:graphicFrameMkLst>
        </pc:graphicFrameChg>
      </pc:sldChg>
      <pc:sldChg chg="addSp modSp new mod ord modClrScheme chgLayout">
        <pc:chgData name="Tiffany Kesslar" userId="43c86a19-e06e-4fbc-9e9a-219a11a39c75" providerId="ADAL" clId="{47B16B09-6521-47B3-B68E-00D4542D3FB9}" dt="2024-04-23T16:46:32.027" v="1765"/>
        <pc:sldMkLst>
          <pc:docMk/>
          <pc:sldMk cId="3938697585" sldId="1876"/>
        </pc:sldMkLst>
        <pc:spChg chg="add mod">
          <ac:chgData name="Tiffany Kesslar" userId="43c86a19-e06e-4fbc-9e9a-219a11a39c75" providerId="ADAL" clId="{47B16B09-6521-47B3-B68E-00D4542D3FB9}" dt="2024-04-23T15:37:11.912" v="703" actId="20577"/>
          <ac:spMkLst>
            <pc:docMk/>
            <pc:sldMk cId="3938697585" sldId="1876"/>
            <ac:spMk id="2" creationId="{E9E63194-678F-1931-9A38-D1FFAC24AE64}"/>
          </ac:spMkLst>
        </pc:spChg>
        <pc:spChg chg="add mod">
          <ac:chgData name="Tiffany Kesslar" userId="43c86a19-e06e-4fbc-9e9a-219a11a39c75" providerId="ADAL" clId="{47B16B09-6521-47B3-B68E-00D4542D3FB9}" dt="2024-04-23T15:40:29.930" v="1323" actId="404"/>
          <ac:spMkLst>
            <pc:docMk/>
            <pc:sldMk cId="3938697585" sldId="1876"/>
            <ac:spMk id="3" creationId="{8699CCF0-E7FB-A99D-3768-D814E18E2E34}"/>
          </ac:spMkLst>
        </pc:spChg>
        <pc:spChg chg="add mod">
          <ac:chgData name="Tiffany Kesslar" userId="43c86a19-e06e-4fbc-9e9a-219a11a39c75" providerId="ADAL" clId="{47B16B09-6521-47B3-B68E-00D4542D3FB9}" dt="2024-04-23T15:29:31.866" v="385"/>
          <ac:spMkLst>
            <pc:docMk/>
            <pc:sldMk cId="3938697585" sldId="1876"/>
            <ac:spMk id="4" creationId="{ACCF1A5A-B22C-0825-4983-9440B17CE1F0}"/>
          </ac:spMkLst>
        </pc:spChg>
      </pc:sldChg>
      <pc:sldChg chg="addSp modSp new mod ord modClrScheme chgLayout">
        <pc:chgData name="Tiffany Kesslar" userId="43c86a19-e06e-4fbc-9e9a-219a11a39c75" providerId="ADAL" clId="{47B16B09-6521-47B3-B68E-00D4542D3FB9}" dt="2024-04-23T15:29:17.864" v="378"/>
        <pc:sldMkLst>
          <pc:docMk/>
          <pc:sldMk cId="389790790" sldId="1877"/>
        </pc:sldMkLst>
        <pc:spChg chg="mod ord">
          <ac:chgData name="Tiffany Kesslar" userId="43c86a19-e06e-4fbc-9e9a-219a11a39c75" providerId="ADAL" clId="{47B16B09-6521-47B3-B68E-00D4542D3FB9}" dt="2024-04-23T15:27:52.028" v="355" actId="27636"/>
          <ac:spMkLst>
            <pc:docMk/>
            <pc:sldMk cId="389790790" sldId="1877"/>
            <ac:spMk id="2" creationId="{0387A53B-18E3-43DE-0E8B-E38F121C1A61}"/>
          </ac:spMkLst>
        </pc:spChg>
        <pc:spChg chg="mod ord">
          <ac:chgData name="Tiffany Kesslar" userId="43c86a19-e06e-4fbc-9e9a-219a11a39c75" providerId="ADAL" clId="{47B16B09-6521-47B3-B68E-00D4542D3FB9}" dt="2024-04-23T15:27:52.007" v="354" actId="700"/>
          <ac:spMkLst>
            <pc:docMk/>
            <pc:sldMk cId="389790790" sldId="1877"/>
            <ac:spMk id="3" creationId="{561CE142-3617-561E-CEAA-9D06B84BC3B0}"/>
          </ac:spMkLst>
        </pc:spChg>
        <pc:spChg chg="add mod">
          <ac:chgData name="Tiffany Kesslar" userId="43c86a19-e06e-4fbc-9e9a-219a11a39c75" providerId="ADAL" clId="{47B16B09-6521-47B3-B68E-00D4542D3FB9}" dt="2024-04-23T15:29:17.864" v="378"/>
          <ac:spMkLst>
            <pc:docMk/>
            <pc:sldMk cId="389790790" sldId="1877"/>
            <ac:spMk id="4" creationId="{42EEECFF-D5A3-88C2-8E9F-2CB9E2CE3765}"/>
          </ac:spMkLst>
        </pc:spChg>
      </pc:sldChg>
      <pc:sldChg chg="modSp new mod">
        <pc:chgData name="Tiffany Kesslar" userId="43c86a19-e06e-4fbc-9e9a-219a11a39c75" providerId="ADAL" clId="{47B16B09-6521-47B3-B68E-00D4542D3FB9}" dt="2024-04-23T15:34:38.391" v="687" actId="20577"/>
        <pc:sldMkLst>
          <pc:docMk/>
          <pc:sldMk cId="1653410224" sldId="1878"/>
        </pc:sldMkLst>
        <pc:spChg chg="mod">
          <ac:chgData name="Tiffany Kesslar" userId="43c86a19-e06e-4fbc-9e9a-219a11a39c75" providerId="ADAL" clId="{47B16B09-6521-47B3-B68E-00D4542D3FB9}" dt="2024-04-23T15:34:32.695" v="679" actId="20577"/>
          <ac:spMkLst>
            <pc:docMk/>
            <pc:sldMk cId="1653410224" sldId="1878"/>
            <ac:spMk id="2" creationId="{0D59FA4D-0EA4-666D-4D2E-6BE7BCA09F30}"/>
          </ac:spMkLst>
        </pc:spChg>
        <pc:spChg chg="mod">
          <ac:chgData name="Tiffany Kesslar" userId="43c86a19-e06e-4fbc-9e9a-219a11a39c75" providerId="ADAL" clId="{47B16B09-6521-47B3-B68E-00D4542D3FB9}" dt="2024-04-23T15:34:38.391" v="687" actId="20577"/>
          <ac:spMkLst>
            <pc:docMk/>
            <pc:sldMk cId="1653410224" sldId="1878"/>
            <ac:spMk id="3" creationId="{9E7DF26C-11AC-E6F3-5913-6FE017D0C0F7}"/>
          </ac:spMkLst>
        </pc:spChg>
      </pc:sldChg>
      <pc:sldChg chg="addSp modSp new mod modClrScheme chgLayout">
        <pc:chgData name="Tiffany Kesslar" userId="43c86a19-e06e-4fbc-9e9a-219a11a39c75" providerId="ADAL" clId="{47B16B09-6521-47B3-B68E-00D4542D3FB9}" dt="2024-04-23T15:44:34.266" v="1429" actId="1076"/>
        <pc:sldMkLst>
          <pc:docMk/>
          <pc:sldMk cId="1684181776" sldId="1879"/>
        </pc:sldMkLst>
        <pc:spChg chg="mod ord">
          <ac:chgData name="Tiffany Kesslar" userId="43c86a19-e06e-4fbc-9e9a-219a11a39c75" providerId="ADAL" clId="{47B16B09-6521-47B3-B68E-00D4542D3FB9}" dt="2024-04-23T15:44:08.455" v="1422" actId="122"/>
          <ac:spMkLst>
            <pc:docMk/>
            <pc:sldMk cId="1684181776" sldId="1879"/>
            <ac:spMk id="2" creationId="{7B67B1CC-9E06-DBC0-A4E2-F7844E9C5E30}"/>
          </ac:spMkLst>
        </pc:spChg>
        <pc:spChg chg="mod ord">
          <ac:chgData name="Tiffany Kesslar" userId="43c86a19-e06e-4fbc-9e9a-219a11a39c75" providerId="ADAL" clId="{47B16B09-6521-47B3-B68E-00D4542D3FB9}" dt="2024-04-23T15:44:30.533" v="1428" actId="27636"/>
          <ac:spMkLst>
            <pc:docMk/>
            <pc:sldMk cId="1684181776" sldId="1879"/>
            <ac:spMk id="3" creationId="{2AE282A8-E059-AAD5-E483-E1097AE67C4F}"/>
          </ac:spMkLst>
        </pc:spChg>
        <pc:spChg chg="mod ord">
          <ac:chgData name="Tiffany Kesslar" userId="43c86a19-e06e-4fbc-9e9a-219a11a39c75" providerId="ADAL" clId="{47B16B09-6521-47B3-B68E-00D4542D3FB9}" dt="2024-04-23T15:43:48.054" v="1361" actId="700"/>
          <ac:spMkLst>
            <pc:docMk/>
            <pc:sldMk cId="1684181776" sldId="1879"/>
            <ac:spMk id="4" creationId="{6DD9E8DA-0ACB-B0F3-FF05-ABDF50677964}"/>
          </ac:spMkLst>
        </pc:spChg>
        <pc:spChg chg="add mod ord">
          <ac:chgData name="Tiffany Kesslar" userId="43c86a19-e06e-4fbc-9e9a-219a11a39c75" providerId="ADAL" clId="{47B16B09-6521-47B3-B68E-00D4542D3FB9}" dt="2024-04-23T15:44:34.266" v="1429" actId="1076"/>
          <ac:spMkLst>
            <pc:docMk/>
            <pc:sldMk cId="1684181776" sldId="1879"/>
            <ac:spMk id="5" creationId="{FEFB3E8E-2E3B-51F1-1403-C4EA55C4FA4F}"/>
          </ac:spMkLst>
        </pc:spChg>
        <pc:spChg chg="add mod ord">
          <ac:chgData name="Tiffany Kesslar" userId="43c86a19-e06e-4fbc-9e9a-219a11a39c75" providerId="ADAL" clId="{47B16B09-6521-47B3-B68E-00D4542D3FB9}" dt="2024-04-23T15:44:28.847" v="1426" actId="1076"/>
          <ac:spMkLst>
            <pc:docMk/>
            <pc:sldMk cId="1684181776" sldId="1879"/>
            <ac:spMk id="6" creationId="{48278DC1-8CAC-3299-CF57-D9AAF38E9DC3}"/>
          </ac:spMkLst>
        </pc:spChg>
      </pc:sldChg>
      <pc:sldChg chg="modSp add mod">
        <pc:chgData name="Tiffany Kesslar" userId="43c86a19-e06e-4fbc-9e9a-219a11a39c75" providerId="ADAL" clId="{47B16B09-6521-47B3-B68E-00D4542D3FB9}" dt="2024-04-23T15:47:45.610" v="1473" actId="403"/>
        <pc:sldMkLst>
          <pc:docMk/>
          <pc:sldMk cId="4010757167" sldId="1880"/>
        </pc:sldMkLst>
        <pc:spChg chg="mod">
          <ac:chgData name="Tiffany Kesslar" userId="43c86a19-e06e-4fbc-9e9a-219a11a39c75" providerId="ADAL" clId="{47B16B09-6521-47B3-B68E-00D4542D3FB9}" dt="2024-04-23T15:47:45.610" v="1473" actId="403"/>
          <ac:spMkLst>
            <pc:docMk/>
            <pc:sldMk cId="4010757167" sldId="1880"/>
            <ac:spMk id="2" creationId="{DF0D842A-907B-D21C-26CC-12F0FFFCC0A6}"/>
          </ac:spMkLst>
        </pc:spChg>
      </pc:sldChg>
      <pc:sldChg chg="modSp new del mod">
        <pc:chgData name="Tiffany Kesslar" userId="43c86a19-e06e-4fbc-9e9a-219a11a39c75" providerId="ADAL" clId="{47B16B09-6521-47B3-B68E-00D4542D3FB9}" dt="2024-04-23T15:53:14.663" v="1608" actId="47"/>
        <pc:sldMkLst>
          <pc:docMk/>
          <pc:sldMk cId="159631167" sldId="1881"/>
        </pc:sldMkLst>
        <pc:spChg chg="mod">
          <ac:chgData name="Tiffany Kesslar" userId="43c86a19-e06e-4fbc-9e9a-219a11a39c75" providerId="ADAL" clId="{47B16B09-6521-47B3-B68E-00D4542D3FB9}" dt="2024-04-23T15:52:55.414" v="1607" actId="5793"/>
          <ac:spMkLst>
            <pc:docMk/>
            <pc:sldMk cId="159631167" sldId="1881"/>
            <ac:spMk id="2" creationId="{BB8ECF3A-37C4-A302-FEAD-928731033A25}"/>
          </ac:spMkLst>
        </pc:spChg>
        <pc:spChg chg="mod">
          <ac:chgData name="Tiffany Kesslar" userId="43c86a19-e06e-4fbc-9e9a-219a11a39c75" providerId="ADAL" clId="{47B16B09-6521-47B3-B68E-00D4542D3FB9}" dt="2024-04-23T15:49:07.523" v="1476" actId="27636"/>
          <ac:spMkLst>
            <pc:docMk/>
            <pc:sldMk cId="159631167" sldId="1881"/>
            <ac:spMk id="3" creationId="{D8095CA5-95D6-9B51-D158-584320428671}"/>
          </ac:spMkLst>
        </pc:spChg>
      </pc:sldChg>
      <pc:sldChg chg="modSp add del mod">
        <pc:chgData name="Tiffany Kesslar" userId="43c86a19-e06e-4fbc-9e9a-219a11a39c75" providerId="ADAL" clId="{47B16B09-6521-47B3-B68E-00D4542D3FB9}" dt="2024-04-23T16:44:32.386" v="1725"/>
        <pc:sldMkLst>
          <pc:docMk/>
          <pc:sldMk cId="1260859955" sldId="1881"/>
        </pc:sldMkLst>
        <pc:spChg chg="mod">
          <ac:chgData name="Tiffany Kesslar" userId="43c86a19-e06e-4fbc-9e9a-219a11a39c75" providerId="ADAL" clId="{47B16B09-6521-47B3-B68E-00D4542D3FB9}" dt="2024-04-23T16:44:30.822" v="1722"/>
          <ac:spMkLst>
            <pc:docMk/>
            <pc:sldMk cId="1260859955" sldId="1881"/>
            <ac:spMk id="2" creationId="{B76CA572-6433-4C66-ACA9-9BFD5A21D584}"/>
          </ac:spMkLst>
        </pc:spChg>
        <pc:spChg chg="mod">
          <ac:chgData name="Tiffany Kesslar" userId="43c86a19-e06e-4fbc-9e9a-219a11a39c75" providerId="ADAL" clId="{47B16B09-6521-47B3-B68E-00D4542D3FB9}" dt="2024-04-23T16:44:32.386" v="1725"/>
          <ac:spMkLst>
            <pc:docMk/>
            <pc:sldMk cId="1260859955" sldId="1881"/>
            <ac:spMk id="51205" creationId="{00000000-0000-0000-0000-000000000000}"/>
          </ac:spMkLst>
        </pc:spChg>
      </pc:sldChg>
      <pc:sldChg chg="modSp add mod">
        <pc:chgData name="Tiffany Kesslar" userId="43c86a19-e06e-4fbc-9e9a-219a11a39c75" providerId="ADAL" clId="{47B16B09-6521-47B3-B68E-00D4542D3FB9}" dt="2024-04-23T16:51:31.186" v="1900" actId="14100"/>
        <pc:sldMkLst>
          <pc:docMk/>
          <pc:sldMk cId="3079431450" sldId="1881"/>
        </pc:sldMkLst>
        <pc:spChg chg="mod">
          <ac:chgData name="Tiffany Kesslar" userId="43c86a19-e06e-4fbc-9e9a-219a11a39c75" providerId="ADAL" clId="{47B16B09-6521-47B3-B68E-00D4542D3FB9}" dt="2024-04-23T16:47:03.696" v="1766"/>
          <ac:spMkLst>
            <pc:docMk/>
            <pc:sldMk cId="3079431450" sldId="1881"/>
            <ac:spMk id="3" creationId="{75242EB3-14C0-4972-AEA1-32061B10C272}"/>
          </ac:spMkLst>
        </pc:spChg>
        <pc:spChg chg="mod">
          <ac:chgData name="Tiffany Kesslar" userId="43c86a19-e06e-4fbc-9e9a-219a11a39c75" providerId="ADAL" clId="{47B16B09-6521-47B3-B68E-00D4542D3FB9}" dt="2024-04-23T16:47:59.109" v="1799" actId="403"/>
          <ac:spMkLst>
            <pc:docMk/>
            <pc:sldMk cId="3079431450" sldId="1881"/>
            <ac:spMk id="7" creationId="{00000000-0000-0000-0000-000000000000}"/>
          </ac:spMkLst>
        </pc:spChg>
        <pc:spChg chg="mod">
          <ac:chgData name="Tiffany Kesslar" userId="43c86a19-e06e-4fbc-9e9a-219a11a39c75" providerId="ADAL" clId="{47B16B09-6521-47B3-B68E-00D4542D3FB9}" dt="2024-04-23T16:51:31.186" v="1900" actId="14100"/>
          <ac:spMkLst>
            <pc:docMk/>
            <pc:sldMk cId="3079431450" sldId="1881"/>
            <ac:spMk id="8" creationId="{00000000-0000-0000-0000-000000000000}"/>
          </ac:spMkLst>
        </pc:spChg>
        <pc:spChg chg="mod">
          <ac:chgData name="Tiffany Kesslar" userId="43c86a19-e06e-4fbc-9e9a-219a11a39c75" providerId="ADAL" clId="{47B16B09-6521-47B3-B68E-00D4542D3FB9}" dt="2024-04-23T16:49:17.181" v="1867" actId="20577"/>
          <ac:spMkLst>
            <pc:docMk/>
            <pc:sldMk cId="3079431450" sldId="1881"/>
            <ac:spMk id="44034" creationId="{00000000-0000-0000-0000-000000000000}"/>
          </ac:spMkLst>
        </pc:spChg>
        <pc:graphicFrameChg chg="mod modGraphic">
          <ac:chgData name="Tiffany Kesslar" userId="43c86a19-e06e-4fbc-9e9a-219a11a39c75" providerId="ADAL" clId="{47B16B09-6521-47B3-B68E-00D4542D3FB9}" dt="2024-04-23T16:50:11.800" v="1877" actId="207"/>
          <ac:graphicFrameMkLst>
            <pc:docMk/>
            <pc:sldMk cId="3079431450" sldId="1881"/>
            <ac:graphicFrameMk id="2" creationId="{00000000-0000-0000-0000-000000000000}"/>
          </ac:graphicFrameMkLst>
        </pc:graphicFrameChg>
        <pc:graphicFrameChg chg="mod modGraphic">
          <ac:chgData name="Tiffany Kesslar" userId="43c86a19-e06e-4fbc-9e9a-219a11a39c75" providerId="ADAL" clId="{47B16B09-6521-47B3-B68E-00D4542D3FB9}" dt="2024-04-23T16:50:18.848" v="1878" actId="207"/>
          <ac:graphicFrameMkLst>
            <pc:docMk/>
            <pc:sldMk cId="3079431450" sldId="1881"/>
            <ac:graphicFrameMk id="13" creationId="{00000000-0000-0000-0000-000000000000}"/>
          </ac:graphicFrameMkLst>
        </pc:graphicFrameChg>
      </pc:sldChg>
      <pc:sldChg chg="addSp delSp modSp new del mod modClrScheme chgLayout">
        <pc:chgData name="Tiffany Kesslar" userId="43c86a19-e06e-4fbc-9e9a-219a11a39c75" providerId="ADAL" clId="{47B16B09-6521-47B3-B68E-00D4542D3FB9}" dt="2024-04-26T15:30:23.999" v="1993" actId="47"/>
        <pc:sldMkLst>
          <pc:docMk/>
          <pc:sldMk cId="3968644871" sldId="1882"/>
        </pc:sldMkLst>
        <pc:spChg chg="del">
          <ac:chgData name="Tiffany Kesslar" userId="43c86a19-e06e-4fbc-9e9a-219a11a39c75" providerId="ADAL" clId="{47B16B09-6521-47B3-B68E-00D4542D3FB9}" dt="2024-04-26T15:24:20.778" v="1922"/>
          <ac:spMkLst>
            <pc:docMk/>
            <pc:sldMk cId="3968644871" sldId="1882"/>
            <ac:spMk id="2" creationId="{8D3F7014-5D2C-7111-4314-BB1A61F4ADC0}"/>
          </ac:spMkLst>
        </pc:spChg>
        <pc:spChg chg="mod ord">
          <ac:chgData name="Tiffany Kesslar" userId="43c86a19-e06e-4fbc-9e9a-219a11a39c75" providerId="ADAL" clId="{47B16B09-6521-47B3-B68E-00D4542D3FB9}" dt="2024-04-26T15:28:23.888" v="1973" actId="1076"/>
          <ac:spMkLst>
            <pc:docMk/>
            <pc:sldMk cId="3968644871" sldId="1882"/>
            <ac:spMk id="3" creationId="{8173A015-65C0-E4C6-830E-3FFE63FF6957}"/>
          </ac:spMkLst>
        </pc:spChg>
        <pc:graphicFrameChg chg="add mod ord modGraphic">
          <ac:chgData name="Tiffany Kesslar" userId="43c86a19-e06e-4fbc-9e9a-219a11a39c75" providerId="ADAL" clId="{47B16B09-6521-47B3-B68E-00D4542D3FB9}" dt="2024-04-26T15:28:47.265" v="1976" actId="207"/>
          <ac:graphicFrameMkLst>
            <pc:docMk/>
            <pc:sldMk cId="3968644871" sldId="1882"/>
            <ac:graphicFrameMk id="4" creationId="{14B124E3-A775-AFA0-3A93-0C69C583A05C}"/>
          </ac:graphicFrameMkLst>
        </pc:graphicFrameChg>
      </pc:sldChg>
      <pc:sldChg chg="addSp modSp new mod">
        <pc:chgData name="Tiffany Kesslar" userId="43c86a19-e06e-4fbc-9e9a-219a11a39c75" providerId="ADAL" clId="{47B16B09-6521-47B3-B68E-00D4542D3FB9}" dt="2024-05-07T13:50:07.223" v="2144" actId="1076"/>
        <pc:sldMkLst>
          <pc:docMk/>
          <pc:sldMk cId="1582199045" sldId="1883"/>
        </pc:sldMkLst>
        <pc:graphicFrameChg chg="add mod modGraphic">
          <ac:chgData name="Tiffany Kesslar" userId="43c86a19-e06e-4fbc-9e9a-219a11a39c75" providerId="ADAL" clId="{47B16B09-6521-47B3-B68E-00D4542D3FB9}" dt="2024-05-07T13:50:07.223" v="2144" actId="1076"/>
          <ac:graphicFrameMkLst>
            <pc:docMk/>
            <pc:sldMk cId="1582199045" sldId="1883"/>
            <ac:graphicFrameMk id="2" creationId="{7EBDB382-1ED6-66BF-195F-BA7AFF1DA7A4}"/>
          </ac:graphicFrameMkLst>
        </pc:graphicFrameChg>
      </pc:sldChg>
      <pc:sldChg chg="modSp add mod">
        <pc:chgData name="Tiffany Kesslar" userId="43c86a19-e06e-4fbc-9e9a-219a11a39c75" providerId="ADAL" clId="{47B16B09-6521-47B3-B68E-00D4542D3FB9}" dt="2024-05-07T13:50:12.782" v="2145" actId="403"/>
        <pc:sldMkLst>
          <pc:docMk/>
          <pc:sldMk cId="1459286862" sldId="1884"/>
        </pc:sldMkLst>
        <pc:graphicFrameChg chg="mod modGraphic">
          <ac:chgData name="Tiffany Kesslar" userId="43c86a19-e06e-4fbc-9e9a-219a11a39c75" providerId="ADAL" clId="{47B16B09-6521-47B3-B68E-00D4542D3FB9}" dt="2024-05-07T13:50:12.782" v="2145" actId="403"/>
          <ac:graphicFrameMkLst>
            <pc:docMk/>
            <pc:sldMk cId="1459286862" sldId="1884"/>
            <ac:graphicFrameMk id="2" creationId="{7EBDB382-1ED6-66BF-195F-BA7AFF1DA7A4}"/>
          </ac:graphicFrameMkLst>
        </pc:graphicFrameChg>
      </pc:sldChg>
    </pc:docChg>
  </pc:docChgLst>
  <pc:docChgLst>
    <pc:chgData name="Resetarits, Jake S. (DESE)" userId="37741e96-5ecb-4258-9857-666183bdd9bd" providerId="ADAL" clId="{D7BF732D-1B94-4080-A9D6-6A7FF4CA7D2D}"/>
    <pc:docChg chg="custSel modSld">
      <pc:chgData name="Resetarits, Jake S. (DESE)" userId="37741e96-5ecb-4258-9857-666183bdd9bd" providerId="ADAL" clId="{D7BF732D-1B94-4080-A9D6-6A7FF4CA7D2D}" dt="2024-05-08T14:28:05.042" v="104" actId="1036"/>
      <pc:docMkLst>
        <pc:docMk/>
      </pc:docMkLst>
      <pc:sldChg chg="modSp mod">
        <pc:chgData name="Resetarits, Jake S. (DESE)" userId="37741e96-5ecb-4258-9857-666183bdd9bd" providerId="ADAL" clId="{D7BF732D-1B94-4080-A9D6-6A7FF4CA7D2D}" dt="2024-05-08T14:28:05.042" v="104" actId="1036"/>
        <pc:sldMkLst>
          <pc:docMk/>
          <pc:sldMk cId="3898447929" sldId="292"/>
        </pc:sldMkLst>
        <pc:picChg chg="mod">
          <ac:chgData name="Resetarits, Jake S. (DESE)" userId="37741e96-5ecb-4258-9857-666183bdd9bd" providerId="ADAL" clId="{D7BF732D-1B94-4080-A9D6-6A7FF4CA7D2D}" dt="2024-05-08T14:28:05.042" v="104" actId="1036"/>
          <ac:picMkLst>
            <pc:docMk/>
            <pc:sldMk cId="3898447929" sldId="292"/>
            <ac:picMk id="3" creationId="{2EAA0228-D203-1431-12C5-012064723F5A}"/>
          </ac:picMkLst>
        </pc:picChg>
      </pc:sldChg>
      <pc:sldChg chg="delSp mod">
        <pc:chgData name="Resetarits, Jake S. (DESE)" userId="37741e96-5ecb-4258-9857-666183bdd9bd" providerId="ADAL" clId="{D7BF732D-1B94-4080-A9D6-6A7FF4CA7D2D}" dt="2024-05-08T14:26:07.675" v="5" actId="478"/>
        <pc:sldMkLst>
          <pc:docMk/>
          <pc:sldMk cId="621211590" sldId="369"/>
        </pc:sldMkLst>
        <pc:spChg chg="del">
          <ac:chgData name="Resetarits, Jake S. (DESE)" userId="37741e96-5ecb-4258-9857-666183bdd9bd" providerId="ADAL" clId="{D7BF732D-1B94-4080-A9D6-6A7FF4CA7D2D}" dt="2024-05-08T14:26:07.675" v="5" actId="478"/>
          <ac:spMkLst>
            <pc:docMk/>
            <pc:sldMk cId="621211590" sldId="369"/>
            <ac:spMk id="3" creationId="{F495770C-0673-E263-1AF5-3B107A91E98A}"/>
          </ac:spMkLst>
        </pc:spChg>
      </pc:sldChg>
      <pc:sldChg chg="delSp mod">
        <pc:chgData name="Resetarits, Jake S. (DESE)" userId="37741e96-5ecb-4258-9857-666183bdd9bd" providerId="ADAL" clId="{D7BF732D-1B94-4080-A9D6-6A7FF4CA7D2D}" dt="2024-05-08T14:25:48.220" v="0" actId="478"/>
        <pc:sldMkLst>
          <pc:docMk/>
          <pc:sldMk cId="0" sldId="577"/>
        </pc:sldMkLst>
        <pc:spChg chg="del">
          <ac:chgData name="Resetarits, Jake S. (DESE)" userId="37741e96-5ecb-4258-9857-666183bdd9bd" providerId="ADAL" clId="{D7BF732D-1B94-4080-A9D6-6A7FF4CA7D2D}" dt="2024-05-08T14:25:48.220" v="0" actId="478"/>
          <ac:spMkLst>
            <pc:docMk/>
            <pc:sldMk cId="0" sldId="577"/>
            <ac:spMk id="16389" creationId="{00000000-0000-0000-0000-000000000000}"/>
          </ac:spMkLst>
        </pc:spChg>
      </pc:sldChg>
      <pc:sldChg chg="delSp mod">
        <pc:chgData name="Resetarits, Jake S. (DESE)" userId="37741e96-5ecb-4258-9857-666183bdd9bd" providerId="ADAL" clId="{D7BF732D-1B94-4080-A9D6-6A7FF4CA7D2D}" dt="2024-05-08T14:25:52.323" v="1" actId="478"/>
        <pc:sldMkLst>
          <pc:docMk/>
          <pc:sldMk cId="0" sldId="579"/>
        </pc:sldMkLst>
        <pc:spChg chg="del">
          <ac:chgData name="Resetarits, Jake S. (DESE)" userId="37741e96-5ecb-4258-9857-666183bdd9bd" providerId="ADAL" clId="{D7BF732D-1B94-4080-A9D6-6A7FF4CA7D2D}" dt="2024-05-08T14:25:52.323" v="1" actId="478"/>
          <ac:spMkLst>
            <pc:docMk/>
            <pc:sldMk cId="0" sldId="579"/>
            <ac:spMk id="18437" creationId="{00000000-0000-0000-0000-000000000000}"/>
          </ac:spMkLst>
        </pc:spChg>
      </pc:sldChg>
      <pc:sldChg chg="delSp mod">
        <pc:chgData name="Resetarits, Jake S. (DESE)" userId="37741e96-5ecb-4258-9857-666183bdd9bd" providerId="ADAL" clId="{D7BF732D-1B94-4080-A9D6-6A7FF4CA7D2D}" dt="2024-05-08T14:25:58.523" v="3" actId="478"/>
        <pc:sldMkLst>
          <pc:docMk/>
          <pc:sldMk cId="0" sldId="585"/>
        </pc:sldMkLst>
        <pc:spChg chg="del">
          <ac:chgData name="Resetarits, Jake S. (DESE)" userId="37741e96-5ecb-4258-9857-666183bdd9bd" providerId="ADAL" clId="{D7BF732D-1B94-4080-A9D6-6A7FF4CA7D2D}" dt="2024-05-08T14:25:58.523" v="3" actId="478"/>
          <ac:spMkLst>
            <pc:docMk/>
            <pc:sldMk cId="0" sldId="585"/>
            <ac:spMk id="23557" creationId="{00000000-0000-0000-0000-000000000000}"/>
          </ac:spMkLst>
        </pc:spChg>
      </pc:sldChg>
      <pc:sldChg chg="delSp mod">
        <pc:chgData name="Resetarits, Jake S. (DESE)" userId="37741e96-5ecb-4258-9857-666183bdd9bd" providerId="ADAL" clId="{D7BF732D-1B94-4080-A9D6-6A7FF4CA7D2D}" dt="2024-05-08T14:26:03.782" v="4" actId="478"/>
        <pc:sldMkLst>
          <pc:docMk/>
          <pc:sldMk cId="0" sldId="586"/>
        </pc:sldMkLst>
        <pc:spChg chg="del">
          <ac:chgData name="Resetarits, Jake S. (DESE)" userId="37741e96-5ecb-4258-9857-666183bdd9bd" providerId="ADAL" clId="{D7BF732D-1B94-4080-A9D6-6A7FF4CA7D2D}" dt="2024-05-08T14:26:03.782" v="4" actId="478"/>
          <ac:spMkLst>
            <pc:docMk/>
            <pc:sldMk cId="0" sldId="586"/>
            <ac:spMk id="24581" creationId="{00000000-0000-0000-0000-000000000000}"/>
          </ac:spMkLst>
        </pc:spChg>
      </pc:sldChg>
      <pc:sldChg chg="modSp">
        <pc:chgData name="Resetarits, Jake S. (DESE)" userId="37741e96-5ecb-4258-9857-666183bdd9bd" providerId="ADAL" clId="{D7BF732D-1B94-4080-A9D6-6A7FF4CA7D2D}" dt="2024-05-08T14:27:25.474" v="54" actId="207"/>
        <pc:sldMkLst>
          <pc:docMk/>
          <pc:sldMk cId="1873670133" sldId="669"/>
        </pc:sldMkLst>
        <pc:graphicFrameChg chg="mod">
          <ac:chgData name="Resetarits, Jake S. (DESE)" userId="37741e96-5ecb-4258-9857-666183bdd9bd" providerId="ADAL" clId="{D7BF732D-1B94-4080-A9D6-6A7FF4CA7D2D}" dt="2024-05-08T14:27:17.286" v="51" actId="207"/>
          <ac:graphicFrameMkLst>
            <pc:docMk/>
            <pc:sldMk cId="1873670133" sldId="669"/>
            <ac:graphicFrameMk id="5" creationId="{00000000-0000-0000-0000-000000000000}"/>
          </ac:graphicFrameMkLst>
        </pc:graphicFrameChg>
        <pc:graphicFrameChg chg="mod">
          <ac:chgData name="Resetarits, Jake S. (DESE)" userId="37741e96-5ecb-4258-9857-666183bdd9bd" providerId="ADAL" clId="{D7BF732D-1B94-4080-A9D6-6A7FF4CA7D2D}" dt="2024-05-08T14:27:25.474" v="54" actId="207"/>
          <ac:graphicFrameMkLst>
            <pc:docMk/>
            <pc:sldMk cId="1873670133" sldId="669"/>
            <ac:graphicFrameMk id="9" creationId="{00000000-0000-0000-0000-000000000000}"/>
          </ac:graphicFrameMkLst>
        </pc:graphicFrameChg>
      </pc:sldChg>
      <pc:sldChg chg="delSp mod">
        <pc:chgData name="Resetarits, Jake S. (DESE)" userId="37741e96-5ecb-4258-9857-666183bdd9bd" providerId="ADAL" clId="{D7BF732D-1B94-4080-A9D6-6A7FF4CA7D2D}" dt="2024-05-08T14:25:55.485" v="2" actId="478"/>
        <pc:sldMkLst>
          <pc:docMk/>
          <pc:sldMk cId="3671781219" sldId="1865"/>
        </pc:sldMkLst>
        <pc:spChg chg="del">
          <ac:chgData name="Resetarits, Jake S. (DESE)" userId="37741e96-5ecb-4258-9857-666183bdd9bd" providerId="ADAL" clId="{D7BF732D-1B94-4080-A9D6-6A7FF4CA7D2D}" dt="2024-05-08T14:25:55.485" v="2" actId="478"/>
          <ac:spMkLst>
            <pc:docMk/>
            <pc:sldMk cId="3671781219" sldId="1865"/>
            <ac:spMk id="18437" creationId="{00000000-0000-0000-0000-000000000000}"/>
          </ac:spMkLst>
        </pc:spChg>
      </pc:sldChg>
      <pc:sldChg chg="modSp">
        <pc:chgData name="Resetarits, Jake S. (DESE)" userId="37741e96-5ecb-4258-9857-666183bdd9bd" providerId="ADAL" clId="{D7BF732D-1B94-4080-A9D6-6A7FF4CA7D2D}" dt="2024-05-08T14:27:44.641" v="60" actId="207"/>
        <pc:sldMkLst>
          <pc:docMk/>
          <pc:sldMk cId="3079431450" sldId="1881"/>
        </pc:sldMkLst>
        <pc:graphicFrameChg chg="mod">
          <ac:chgData name="Resetarits, Jake S. (DESE)" userId="37741e96-5ecb-4258-9857-666183bdd9bd" providerId="ADAL" clId="{D7BF732D-1B94-4080-A9D6-6A7FF4CA7D2D}" dt="2024-05-08T14:27:36.616" v="57" actId="207"/>
          <ac:graphicFrameMkLst>
            <pc:docMk/>
            <pc:sldMk cId="3079431450" sldId="1881"/>
            <ac:graphicFrameMk id="2" creationId="{00000000-0000-0000-0000-000000000000}"/>
          </ac:graphicFrameMkLst>
        </pc:graphicFrameChg>
        <pc:graphicFrameChg chg="mod">
          <ac:chgData name="Resetarits, Jake S. (DESE)" userId="37741e96-5ecb-4258-9857-666183bdd9bd" providerId="ADAL" clId="{D7BF732D-1B94-4080-A9D6-6A7FF4CA7D2D}" dt="2024-05-08T14:27:44.641" v="60" actId="207"/>
          <ac:graphicFrameMkLst>
            <pc:docMk/>
            <pc:sldMk cId="3079431450" sldId="1881"/>
            <ac:graphicFrameMk id="13" creationId="{00000000-0000-0000-0000-000000000000}"/>
          </ac:graphicFrameMkLst>
        </pc:graphicFrameChg>
      </pc:sldChg>
      <pc:sldChg chg="addSp modSp mod">
        <pc:chgData name="Resetarits, Jake S. (DESE)" userId="37741e96-5ecb-4258-9857-666183bdd9bd" providerId="ADAL" clId="{D7BF732D-1B94-4080-A9D6-6A7FF4CA7D2D}" dt="2024-05-08T14:26:44.478" v="42" actId="27636"/>
        <pc:sldMkLst>
          <pc:docMk/>
          <pc:sldMk cId="1582199045" sldId="1883"/>
        </pc:sldMkLst>
        <pc:spChg chg="add mod">
          <ac:chgData name="Resetarits, Jake S. (DESE)" userId="37741e96-5ecb-4258-9857-666183bdd9bd" providerId="ADAL" clId="{D7BF732D-1B94-4080-A9D6-6A7FF4CA7D2D}" dt="2024-05-08T14:26:44.478" v="42" actId="27636"/>
          <ac:spMkLst>
            <pc:docMk/>
            <pc:sldMk cId="1582199045" sldId="1883"/>
            <ac:spMk id="3" creationId="{4BD66580-DB01-38C8-0B78-5CB83C8087A0}"/>
          </ac:spMkLst>
        </pc:spChg>
      </pc:sldChg>
      <pc:sldChg chg="addSp modSp mod">
        <pc:chgData name="Resetarits, Jake S. (DESE)" userId="37741e96-5ecb-4258-9857-666183bdd9bd" providerId="ADAL" clId="{D7BF732D-1B94-4080-A9D6-6A7FF4CA7D2D}" dt="2024-05-08T14:27:01.186" v="48" actId="255"/>
        <pc:sldMkLst>
          <pc:docMk/>
          <pc:sldMk cId="1459286862" sldId="1884"/>
        </pc:sldMkLst>
        <pc:spChg chg="add mod">
          <ac:chgData name="Resetarits, Jake S. (DESE)" userId="37741e96-5ecb-4258-9857-666183bdd9bd" providerId="ADAL" clId="{D7BF732D-1B94-4080-A9D6-6A7FF4CA7D2D}" dt="2024-05-08T14:27:01.186" v="48" actId="255"/>
          <ac:spMkLst>
            <pc:docMk/>
            <pc:sldMk cId="1459286862" sldId="1884"/>
            <ac:spMk id="3" creationId="{228D70C1-3A8F-B81C-F032-B41D4767574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5/9/2024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lIns="93317" tIns="46659" rIns="93317" bIns="46659"/>
          <a:lstStyle/>
          <a:p>
            <a:pPr eaLnBrk="1" hangingPunct="1"/>
            <a:endParaRPr lang="en-US" dirty="0"/>
          </a:p>
        </p:txBody>
      </p:sp>
      <p:sp>
        <p:nvSpPr>
          <p:cNvPr id="198660"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4F25E6EA-AB14-4CF8-8C16-0C6D7AD6CF6A}" type="slidenum">
              <a:rPr lang="en-US" sz="1200"/>
              <a:pPr algn="r" defTabSz="933261"/>
              <a:t>2</a:t>
            </a:fld>
            <a:endParaRPr lang="en-US" sz="1200" dirty="0"/>
          </a:p>
        </p:txBody>
      </p:sp>
    </p:spTree>
    <p:extLst>
      <p:ext uri="{BB962C8B-B14F-4D97-AF65-F5344CB8AC3E}">
        <p14:creationId xmlns:p14="http://schemas.microsoft.com/office/powerpoint/2010/main" val="426438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68814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1732"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93B36BCF-B60A-4B63-8FFA-365E5A9C4CBE}" type="slidenum">
              <a:rPr lang="en-US" sz="1200"/>
              <a:pPr algn="r" defTabSz="933261"/>
              <a:t>5</a:t>
            </a:fld>
            <a:endParaRPr lang="en-US" sz="1200" dirty="0"/>
          </a:p>
        </p:txBody>
      </p:sp>
    </p:spTree>
    <p:extLst>
      <p:ext uri="{BB962C8B-B14F-4D97-AF65-F5344CB8AC3E}">
        <p14:creationId xmlns:p14="http://schemas.microsoft.com/office/powerpoint/2010/main" val="407947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3780"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262E897E-7D85-40D3-90BB-C8A5FC693177}" type="slidenum">
              <a:rPr lang="en-US" sz="1200"/>
              <a:pPr algn="r" defTabSz="933261"/>
              <a:t>6</a:t>
            </a:fld>
            <a:endParaRPr lang="en-US" sz="1200" dirty="0"/>
          </a:p>
        </p:txBody>
      </p:sp>
    </p:spTree>
    <p:extLst>
      <p:ext uri="{BB962C8B-B14F-4D97-AF65-F5344CB8AC3E}">
        <p14:creationId xmlns:p14="http://schemas.microsoft.com/office/powerpoint/2010/main" val="141754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3780"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262E897E-7D85-40D3-90BB-C8A5FC693177}" type="slidenum">
              <a:rPr lang="en-US" sz="1200"/>
              <a:pPr algn="r" defTabSz="933261"/>
              <a:t>7</a:t>
            </a:fld>
            <a:endParaRPr lang="en-US" sz="1200" dirty="0"/>
          </a:p>
        </p:txBody>
      </p:sp>
    </p:spTree>
    <p:extLst>
      <p:ext uri="{BB962C8B-B14F-4D97-AF65-F5344CB8AC3E}">
        <p14:creationId xmlns:p14="http://schemas.microsoft.com/office/powerpoint/2010/main" val="315184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7876"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73B84EE5-BE8D-4FE3-A6AA-946C822EE2D8}" type="slidenum">
              <a:rPr lang="en-US" sz="1200"/>
              <a:pPr algn="r" defTabSz="933261"/>
              <a:t>12</a:t>
            </a:fld>
            <a:endParaRPr lang="en-US" sz="1200" dirty="0"/>
          </a:p>
        </p:txBody>
      </p:sp>
    </p:spTree>
    <p:extLst>
      <p:ext uri="{BB962C8B-B14F-4D97-AF65-F5344CB8AC3E}">
        <p14:creationId xmlns:p14="http://schemas.microsoft.com/office/powerpoint/2010/main" val="377545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F5F23-11B6-4BB4-B823-A3E711B86649}" type="slidenum">
              <a:rPr lang="en-US" altLang="en-US"/>
              <a:pPr/>
              <a:t>13</a:t>
            </a:fld>
            <a:endParaRPr lang="en-US" altLang="en-US" dirty="0"/>
          </a:p>
        </p:txBody>
      </p:sp>
      <p:sp>
        <p:nvSpPr>
          <p:cNvPr id="110594" name="Rectangle 2"/>
          <p:cNvSpPr>
            <a:spLocks noGrp="1" noRot="1" noChangeAspect="1" noChangeArrowheads="1" noTextEdit="1"/>
          </p:cNvSpPr>
          <p:nvPr>
            <p:ph type="sldImg"/>
          </p:nvPr>
        </p:nvSpPr>
        <p:spPr>
          <a:xfrm>
            <a:off x="641350" y="1162050"/>
            <a:ext cx="5575300" cy="3136900"/>
          </a:xfrm>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05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F5F23-11B6-4BB4-B823-A3E711B86649}" type="slidenum">
              <a:rPr lang="en-US" altLang="en-US"/>
              <a:pPr/>
              <a:t>14</a:t>
            </a:fld>
            <a:endParaRPr lang="en-US" altLang="en-US" dirty="0"/>
          </a:p>
        </p:txBody>
      </p:sp>
      <p:sp>
        <p:nvSpPr>
          <p:cNvPr id="110594" name="Rectangle 2"/>
          <p:cNvSpPr>
            <a:spLocks noGrp="1" noRot="1" noChangeAspect="1" noChangeArrowheads="1" noTextEdit="1"/>
          </p:cNvSpPr>
          <p:nvPr>
            <p:ph type="sldImg"/>
          </p:nvPr>
        </p:nvSpPr>
        <p:spPr>
          <a:xfrm>
            <a:off x="641350" y="1162050"/>
            <a:ext cx="5575300" cy="3136900"/>
          </a:xfrm>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37835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F5F23-11B6-4BB4-B823-A3E711B86649}" type="slidenum">
              <a:rPr lang="en-US" altLang="en-US"/>
              <a:pPr/>
              <a:t>17</a:t>
            </a:fld>
            <a:endParaRPr lang="en-US" altLang="en-US" dirty="0"/>
          </a:p>
        </p:txBody>
      </p:sp>
      <p:sp>
        <p:nvSpPr>
          <p:cNvPr id="110594" name="Rectangle 2"/>
          <p:cNvSpPr>
            <a:spLocks noGrp="1" noRot="1" noChangeAspect="1" noChangeArrowheads="1" noTextEdit="1"/>
          </p:cNvSpPr>
          <p:nvPr>
            <p:ph type="sldImg"/>
          </p:nvPr>
        </p:nvSpPr>
        <p:spPr>
          <a:xfrm>
            <a:off x="641350" y="1162050"/>
            <a:ext cx="5575300" cy="3136900"/>
          </a:xfrm>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18136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8900"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4BF15271-8A62-4ED6-9539-CCDCF015F282}" type="slidenum">
              <a:rPr lang="en-US" sz="1200"/>
              <a:pPr algn="r" defTabSz="933261"/>
              <a:t>19</a:t>
            </a:fld>
            <a:endParaRPr lang="en-US" sz="1200" dirty="0"/>
          </a:p>
        </p:txBody>
      </p:sp>
    </p:spTree>
    <p:extLst>
      <p:ext uri="{BB962C8B-B14F-4D97-AF65-F5344CB8AC3E}">
        <p14:creationId xmlns:p14="http://schemas.microsoft.com/office/powerpoint/2010/main" val="4178484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173846-BB9D-D83B-5420-DEE0B87DD4AD}"/>
              </a:ext>
            </a:extLst>
          </p:cNvPr>
          <p:cNvSpPr>
            <a:spLocks noGrp="1"/>
          </p:cNvSpPr>
          <p:nvPr>
            <p:ph type="ftr" sz="quarter" idx="48"/>
          </p:nvPr>
        </p:nvSpPr>
        <p:spPr/>
        <p:txBody>
          <a:bodyPr/>
          <a:lstStyle/>
          <a:p>
            <a:r>
              <a:rPr lang="en-US" noProof="0"/>
              <a:t>The Bruman Group, PLLC © 2023. All rights reserved.</a:t>
            </a:r>
            <a:endParaRPr lang="en-US" noProof="0" dirty="0"/>
          </a:p>
        </p:txBody>
      </p:sp>
      <p:sp>
        <p:nvSpPr>
          <p:cNvPr id="4" name="Slide Number Placeholder 3">
            <a:extLst>
              <a:ext uri="{FF2B5EF4-FFF2-40B4-BE49-F238E27FC236}">
                <a16:creationId xmlns:a16="http://schemas.microsoft.com/office/drawing/2014/main" id="{455E9590-7E54-4765-4A93-F4151FC2836D}"/>
              </a:ext>
            </a:extLst>
          </p:cNvPr>
          <p:cNvSpPr>
            <a:spLocks noGrp="1"/>
          </p:cNvSpPr>
          <p:nvPr>
            <p:ph type="sldNum" sz="quarter" idx="4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461855898"/>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r>
              <a:rPr lang="en-US" noProof="0"/>
              <a:t>The Bruman Group, PLLC © 2023. All rights reserved.</a:t>
            </a:r>
            <a:endParaRPr lang="en-US" noProof="0"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42490953"/>
      </p:ext>
    </p:extLst>
  </p:cSld>
  <p:clrMapOvr>
    <a:masterClrMapping/>
  </p:clrMapOvr>
  <p:extLst>
    <p:ext uri="{DCECCB84-F9BA-43D5-87BE-67443E8EF086}">
      <p15:sldGuideLst xmlns:p15="http://schemas.microsoft.com/office/powerpoint/2012/main">
        <p15:guide id="1" orient="horz" pos="528">
          <p15:clr>
            <a:srgbClr val="FBAE40"/>
          </p15:clr>
        </p15:guide>
        <p15:guide id="2"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bg1"/>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p>
            <a:r>
              <a:rPr lang="en-US" noProof="0"/>
              <a:t>The Bruman Group, PLLC © 2023. All rights reserved.</a:t>
            </a:r>
            <a:endParaRPr lang="en-US" noProof="0"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52501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a:t>The Bruman Group, PLLC © 2023. All rights reserved.</a:t>
            </a:r>
            <a:endParaRPr lang="en-US" noProof="0"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83256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tx2"/>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42A0300D-5D8E-8C44-2948-68F60ED85E12}"/>
              </a:ext>
            </a:extLst>
          </p:cNvPr>
          <p:cNvSpPr>
            <a:spLocks noGrp="1"/>
          </p:cNvSpPr>
          <p:nvPr>
            <p:ph type="ftr" sz="quarter" idx="48"/>
          </p:nvPr>
        </p:nvSpPr>
        <p:spPr/>
        <p:txBody>
          <a:bodyPr/>
          <a:lstStyle/>
          <a:p>
            <a:r>
              <a:rPr lang="en-US" noProof="0"/>
              <a:t>The Bruman Group, PLLC © 2023. All rights reserved.</a:t>
            </a:r>
            <a:endParaRPr lang="en-US" noProof="0" dirty="0"/>
          </a:p>
        </p:txBody>
      </p:sp>
      <p:sp>
        <p:nvSpPr>
          <p:cNvPr id="3" name="Slide Number Placeholder 2">
            <a:extLst>
              <a:ext uri="{FF2B5EF4-FFF2-40B4-BE49-F238E27FC236}">
                <a16:creationId xmlns:a16="http://schemas.microsoft.com/office/drawing/2014/main" id="{24680912-CDF6-E477-B2F6-B2243CDCF8B1}"/>
              </a:ext>
            </a:extLst>
          </p:cNvPr>
          <p:cNvSpPr>
            <a:spLocks noGrp="1"/>
          </p:cNvSpPr>
          <p:nvPr>
            <p:ph type="sldNum" sz="quarter" idx="4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54759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Box 2">
            <a:extLst>
              <a:ext uri="{FF2B5EF4-FFF2-40B4-BE49-F238E27FC236}">
                <a16:creationId xmlns:a16="http://schemas.microsoft.com/office/drawing/2014/main" id="{502C055A-59C2-934B-69B5-E9D7A7AEA8F0}"/>
              </a:ext>
            </a:extLst>
          </p:cNvPr>
          <p:cNvSpPr txBox="1"/>
          <p:nvPr userDrawn="1"/>
        </p:nvSpPr>
        <p:spPr>
          <a:xfrm>
            <a:off x="1078345" y="6326776"/>
            <a:ext cx="104964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The </a:t>
            </a:r>
            <a:r>
              <a:rPr lang="en-US" dirty="0" err="1">
                <a:solidFill>
                  <a:schemeClr val="bg1"/>
                </a:solidFill>
              </a:rPr>
              <a:t>Bruman</a:t>
            </a:r>
            <a:r>
              <a:rPr lang="en-US" dirty="0">
                <a:solidFill>
                  <a:schemeClr val="bg1"/>
                </a:solidFill>
              </a:rPr>
              <a:t> Group, PLLC © 2023. All rights reserved.</a:t>
            </a:r>
          </a:p>
          <a:p>
            <a:endParaRPr lang="en-US" dirty="0"/>
          </a:p>
        </p:txBody>
      </p:sp>
    </p:spTree>
    <p:extLst>
      <p:ext uri="{BB962C8B-B14F-4D97-AF65-F5344CB8AC3E}">
        <p14:creationId xmlns:p14="http://schemas.microsoft.com/office/powerpoint/2010/main" val="1093307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ooter Placeholder 1">
            <a:extLst>
              <a:ext uri="{FF2B5EF4-FFF2-40B4-BE49-F238E27FC236}">
                <a16:creationId xmlns:a16="http://schemas.microsoft.com/office/drawing/2014/main" id="{AF34A996-7F8C-0E1C-F1ED-84842277A1EC}"/>
              </a:ext>
            </a:extLst>
          </p:cNvPr>
          <p:cNvSpPr>
            <a:spLocks noGrp="1"/>
          </p:cNvSpPr>
          <p:nvPr>
            <p:ph type="ftr" sz="quarter" idx="52"/>
          </p:nvPr>
        </p:nvSpPr>
        <p:spPr/>
        <p:txBody>
          <a:bodyPr/>
          <a:lstStyle/>
          <a:p>
            <a:r>
              <a:rPr lang="en-US" noProof="0"/>
              <a:t>The Bruman Group, PLLC © 2023. All rights reserved.</a:t>
            </a:r>
            <a:endParaRPr lang="en-US" noProof="0" dirty="0"/>
          </a:p>
        </p:txBody>
      </p:sp>
      <p:sp>
        <p:nvSpPr>
          <p:cNvPr id="3" name="Slide Number Placeholder 2">
            <a:extLst>
              <a:ext uri="{FF2B5EF4-FFF2-40B4-BE49-F238E27FC236}">
                <a16:creationId xmlns:a16="http://schemas.microsoft.com/office/drawing/2014/main" id="{0038F796-2E32-AD38-37CF-A3B9CA8DE6A0}"/>
              </a:ext>
            </a:extLst>
          </p:cNvPr>
          <p:cNvSpPr>
            <a:spLocks noGrp="1"/>
          </p:cNvSpPr>
          <p:nvPr>
            <p:ph type="sldNum" sz="quarter" idx="53"/>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1494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9262456" y="5963632"/>
            <a:ext cx="2937107" cy="894393"/>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 name="Google Shape;70;p5"/>
          <p:cNvGrpSpPr/>
          <p:nvPr/>
        </p:nvGrpSpPr>
        <p:grpSpPr>
          <a:xfrm>
            <a:off x="-6" y="54"/>
            <a:ext cx="9429907" cy="1769753"/>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noAutofit/>
          </a:bodyPr>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pPr lvl="0"/>
            <a:r>
              <a:rPr lang="en-US"/>
              <a:t>Click to edit Master text styles</a:t>
            </a: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68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9"/>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uman.com/" TargetMode="External"/><Relationship Id="rId2" Type="http://schemas.openxmlformats.org/officeDocument/2006/relationships/hyperlink" Target="mailto:tkesslar@bruman.com"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oese.ed.gov/files/2022/02/Within-district-allocations-FINAL.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_Toc111103561"/><Relationship Id="rId13" Type="http://schemas.openxmlformats.org/officeDocument/2006/relationships/hyperlink" Target="#_Toc111103566"/><Relationship Id="rId3" Type="http://schemas.openxmlformats.org/officeDocument/2006/relationships/hyperlink" Target="#_Toc111103556"/><Relationship Id="rId7" Type="http://schemas.openxmlformats.org/officeDocument/2006/relationships/hyperlink" Target="#_Toc111103560"/><Relationship Id="rId12" Type="http://schemas.openxmlformats.org/officeDocument/2006/relationships/hyperlink" Target="#_Toc111103565"/><Relationship Id="rId2" Type="http://schemas.openxmlformats.org/officeDocument/2006/relationships/hyperlink" Target="https://oese.ed.gov/offices/office-of-formula-grants/school-support-and-accountability/performance-review/" TargetMode="External"/><Relationship Id="rId16" Type="http://schemas.openxmlformats.org/officeDocument/2006/relationships/hyperlink" Target="#_Toc111103569"/><Relationship Id="rId1" Type="http://schemas.openxmlformats.org/officeDocument/2006/relationships/slideLayout" Target="../slideLayouts/slideLayout2.xml"/><Relationship Id="rId6" Type="http://schemas.openxmlformats.org/officeDocument/2006/relationships/hyperlink" Target="#_Toc111103559"/><Relationship Id="rId11" Type="http://schemas.openxmlformats.org/officeDocument/2006/relationships/hyperlink" Target="#_Toc111103564"/><Relationship Id="rId5" Type="http://schemas.openxmlformats.org/officeDocument/2006/relationships/hyperlink" Target="#_Toc111103558"/><Relationship Id="rId15" Type="http://schemas.openxmlformats.org/officeDocument/2006/relationships/hyperlink" Target="#_Toc111103568"/><Relationship Id="rId10" Type="http://schemas.openxmlformats.org/officeDocument/2006/relationships/hyperlink" Target="#_Toc111103563"/><Relationship Id="rId4" Type="http://schemas.openxmlformats.org/officeDocument/2006/relationships/hyperlink" Target="#_Toc111103557"/><Relationship Id="rId9" Type="http://schemas.openxmlformats.org/officeDocument/2006/relationships/hyperlink" Target="#_Toc111103562"/><Relationship Id="rId14" Type="http://schemas.openxmlformats.org/officeDocument/2006/relationships/hyperlink" Target="#_Toc111103567"/></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doe.mass.edu/federalgrants/resources/monitorin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ctrTitle"/>
          </p:nvPr>
        </p:nvSpPr>
        <p:spPr>
          <a:xfrm>
            <a:off x="505838" y="690350"/>
            <a:ext cx="8728597" cy="2738649"/>
          </a:xfrm>
        </p:spPr>
        <p:txBody>
          <a:bodyPr anchor="t">
            <a:normAutofit fontScale="90000"/>
          </a:bodyPr>
          <a:lstStyle/>
          <a:p>
            <a:r>
              <a:rPr lang="en-US" dirty="0"/>
              <a:t>Title I School-Wide and Targeted Assistance Programs</a:t>
            </a:r>
            <a:endParaRPr lang="en-US" sz="6600"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subTitle" idx="1"/>
          </p:nvPr>
        </p:nvSpPr>
        <p:spPr>
          <a:xfrm>
            <a:off x="505838" y="4813161"/>
            <a:ext cx="6770451" cy="1912492"/>
          </a:xfrm>
        </p:spPr>
        <p:txBody>
          <a:bodyPr>
            <a:normAutofit lnSpcReduction="10000"/>
          </a:bodyPr>
          <a:lstStyle/>
          <a:p>
            <a:r>
              <a:rPr lang="en-US" sz="2800" dirty="0">
                <a:solidFill>
                  <a:srgbClr val="002060"/>
                </a:solidFill>
              </a:rPr>
              <a:t>Tiffany Kesslar, Esq.</a:t>
            </a:r>
          </a:p>
          <a:p>
            <a:r>
              <a:rPr lang="en-US" sz="2800" dirty="0">
                <a:hlinkClick r:id="rId2"/>
              </a:rPr>
              <a:t>tkesslar@bruman.com</a:t>
            </a:r>
            <a:endParaRPr lang="en-US" sz="2800" dirty="0"/>
          </a:p>
          <a:p>
            <a:r>
              <a:rPr lang="en-US" sz="2800" dirty="0">
                <a:hlinkClick r:id="rId3"/>
              </a:rPr>
              <a:t>www.bruman.com</a:t>
            </a:r>
            <a:r>
              <a:rPr lang="en-US" sz="2800" dirty="0"/>
              <a:t> </a:t>
            </a:r>
          </a:p>
          <a:p>
            <a:r>
              <a:rPr lang="en-US" sz="2800" dirty="0"/>
              <a:t>May 2024</a:t>
            </a:r>
          </a:p>
        </p:txBody>
      </p:sp>
      <p:pic>
        <p:nvPicPr>
          <p:cNvPr id="3" name="Picture 2" descr="The BruMan Group logo">
            <a:extLst>
              <a:ext uri="{FF2B5EF4-FFF2-40B4-BE49-F238E27FC236}">
                <a16:creationId xmlns:a16="http://schemas.microsoft.com/office/drawing/2014/main" id="{2EAA0228-D203-1431-12C5-012064723F5A}"/>
              </a:ext>
            </a:extLst>
          </p:cNvPr>
          <p:cNvPicPr>
            <a:picLocks noChangeAspect="1"/>
          </p:cNvPicPr>
          <p:nvPr/>
        </p:nvPicPr>
        <p:blipFill>
          <a:blip r:embed="rId4"/>
          <a:stretch>
            <a:fillRect/>
          </a:stretch>
        </p:blipFill>
        <p:spPr>
          <a:xfrm>
            <a:off x="8289757" y="4266708"/>
            <a:ext cx="3739399" cy="1391056"/>
          </a:xfrm>
          <a:prstGeom prst="rect">
            <a:avLst/>
          </a:prstGeom>
          <a:noFill/>
        </p:spPr>
      </p:pic>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30C8955-5DF5-439F-E606-AE509969149A}"/>
              </a:ext>
            </a:extLst>
          </p:cNvPr>
          <p:cNvSpPr>
            <a:spLocks noGrp="1"/>
          </p:cNvSpPr>
          <p:nvPr>
            <p:ph idx="1"/>
          </p:nvPr>
        </p:nvSpPr>
        <p:spPr/>
        <p:txBody>
          <a:bodyPr/>
          <a:lstStyle/>
          <a:p>
            <a:pPr marL="0" indent="0">
              <a:lnSpc>
                <a:spcPct val="90000"/>
              </a:lnSpc>
              <a:buNone/>
            </a:pPr>
            <a:r>
              <a:rPr lang="en-US" sz="2400" dirty="0"/>
              <a:t>Example:</a:t>
            </a:r>
          </a:p>
          <a:p>
            <a:r>
              <a:rPr lang="en-US" sz="2400" dirty="0"/>
              <a:t>State assessments show that students in a TAS are struggling meeting math standards in 3</a:t>
            </a:r>
            <a:r>
              <a:rPr lang="en-US" sz="2400" baseline="30000" dirty="0"/>
              <a:t>rd</a:t>
            </a:r>
            <a:r>
              <a:rPr lang="en-US" sz="2400" dirty="0"/>
              <a:t> grade</a:t>
            </a:r>
          </a:p>
          <a:p>
            <a:r>
              <a:rPr lang="en-US" sz="2400" dirty="0"/>
              <a:t>School purchases additional math workbooks for all 3</a:t>
            </a:r>
            <a:r>
              <a:rPr lang="en-US" sz="2400" baseline="30000" dirty="0"/>
              <a:t>rd</a:t>
            </a:r>
            <a:r>
              <a:rPr lang="en-US" sz="2400" dirty="0"/>
              <a:t> grade classes (100 students)</a:t>
            </a:r>
          </a:p>
          <a:p>
            <a:r>
              <a:rPr lang="en-US" sz="2400" dirty="0"/>
              <a:t>50/100 students are Title I students</a:t>
            </a:r>
          </a:p>
          <a:p>
            <a:r>
              <a:rPr lang="en-US" sz="2400" dirty="0"/>
              <a:t>Title I can pay for 50% of those workbooks </a:t>
            </a:r>
          </a:p>
          <a:p>
            <a:pPr lvl="1"/>
            <a:r>
              <a:rPr lang="en-US" sz="2000" dirty="0"/>
              <a:t>Assumes increasing math proficiency is in the school’s TAS plan). </a:t>
            </a:r>
          </a:p>
          <a:p>
            <a:pPr lvl="1"/>
            <a:r>
              <a:rPr lang="en-US" sz="2000" dirty="0"/>
              <a:t>Assumes workbooks are reasonable in cost (i.e. purchased through district procurement system)</a:t>
            </a:r>
          </a:p>
          <a:p>
            <a:pPr marL="0" indent="0">
              <a:lnSpc>
                <a:spcPct val="90000"/>
              </a:lnSpc>
              <a:buNone/>
            </a:pPr>
            <a:endParaRPr lang="en-US" sz="1800" dirty="0"/>
          </a:p>
        </p:txBody>
      </p:sp>
      <p:sp>
        <p:nvSpPr>
          <p:cNvPr id="5" name="Title 4">
            <a:extLst>
              <a:ext uri="{FF2B5EF4-FFF2-40B4-BE49-F238E27FC236}">
                <a16:creationId xmlns:a16="http://schemas.microsoft.com/office/drawing/2014/main" id="{49293E6D-5B49-87A3-893B-F1225974DC33}"/>
              </a:ext>
            </a:extLst>
          </p:cNvPr>
          <p:cNvSpPr>
            <a:spLocks noGrp="1"/>
          </p:cNvSpPr>
          <p:nvPr>
            <p:ph type="title"/>
          </p:nvPr>
        </p:nvSpPr>
        <p:spPr/>
        <p:txBody>
          <a:bodyPr/>
          <a:lstStyle/>
          <a:p>
            <a:r>
              <a:rPr lang="en-US" dirty="0"/>
              <a:t>TAS Allowability</a:t>
            </a:r>
          </a:p>
        </p:txBody>
      </p:sp>
      <p:sp>
        <p:nvSpPr>
          <p:cNvPr id="2" name="TextBox 1">
            <a:extLst>
              <a:ext uri="{FF2B5EF4-FFF2-40B4-BE49-F238E27FC236}">
                <a16:creationId xmlns:a16="http://schemas.microsoft.com/office/drawing/2014/main" id="{172374D6-1174-AC1D-34E3-B08B2270926B}"/>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42175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887B3-651B-8DEB-9FC8-5D6EA2BE7419}"/>
              </a:ext>
            </a:extLst>
          </p:cNvPr>
          <p:cNvSpPr>
            <a:spLocks noGrp="1"/>
          </p:cNvSpPr>
          <p:nvPr>
            <p:ph type="title"/>
          </p:nvPr>
        </p:nvSpPr>
        <p:spPr>
          <a:xfrm>
            <a:off x="838200" y="730526"/>
            <a:ext cx="10515600" cy="1062180"/>
          </a:xfrm>
        </p:spPr>
        <p:txBody>
          <a:bodyPr/>
          <a:lstStyle/>
          <a:p>
            <a:pPr algn="ctr"/>
            <a:r>
              <a:rPr lang="en-US" dirty="0"/>
              <a:t>Schoolwide Programs</a:t>
            </a:r>
          </a:p>
        </p:txBody>
      </p:sp>
      <p:sp>
        <p:nvSpPr>
          <p:cNvPr id="6" name="TextBox 5">
            <a:extLst>
              <a:ext uri="{FF2B5EF4-FFF2-40B4-BE49-F238E27FC236}">
                <a16:creationId xmlns:a16="http://schemas.microsoft.com/office/drawing/2014/main" id="{9E8267E8-004E-4389-C976-7ED079B7111B}"/>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pic>
        <p:nvPicPr>
          <p:cNvPr id="1026" name="Picture 2" descr="Our Schools / Our Schools">
            <a:extLst>
              <a:ext uri="{FF2B5EF4-FFF2-40B4-BE49-F238E27FC236}">
                <a16:creationId xmlns:a16="http://schemas.microsoft.com/office/drawing/2014/main" id="{C01ACE3A-5932-A732-5771-14D8611AA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750" y="2038596"/>
            <a:ext cx="6326777" cy="302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5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838200" y="2086984"/>
            <a:ext cx="10515600" cy="4159704"/>
          </a:xfrm>
        </p:spPr>
        <p:txBody>
          <a:bodyPr>
            <a:normAutofit/>
          </a:bodyPr>
          <a:lstStyle/>
          <a:p>
            <a:pPr marL="292100" indent="-292100"/>
            <a:r>
              <a:rPr lang="en-US" sz="2600" dirty="0">
                <a:latin typeface="+mn-lt"/>
              </a:rPr>
              <a:t>Combine Federal, State, and/or local programs to upgrade the entire educational program</a:t>
            </a:r>
          </a:p>
          <a:p>
            <a:pPr marL="292100" indent="-292100"/>
            <a:r>
              <a:rPr lang="en-US" sz="2600" dirty="0">
                <a:latin typeface="+mn-lt"/>
              </a:rPr>
              <a:t>All students in the schoolwide school are eligible for Title I services</a:t>
            </a:r>
          </a:p>
          <a:p>
            <a:pPr marL="749300" lvl="1" indent="-292100"/>
            <a:r>
              <a:rPr lang="en-US" dirty="0">
                <a:latin typeface="+mn-lt"/>
              </a:rPr>
              <a:t>All students in schoolwide schools may be served by Title I employees</a:t>
            </a:r>
          </a:p>
          <a:p>
            <a:pPr marL="1206500" lvl="2" indent="-292100"/>
            <a:r>
              <a:rPr lang="en-US" sz="2400" dirty="0">
                <a:latin typeface="+mn-lt"/>
              </a:rPr>
              <a:t>Do not have to document that Title I funds are used only for specific eligible students</a:t>
            </a:r>
          </a:p>
          <a:p>
            <a:pPr marL="749300" lvl="1" indent="-292100"/>
            <a:r>
              <a:rPr lang="en-US" sz="2200" dirty="0">
                <a:latin typeface="+mn-lt"/>
              </a:rPr>
              <a:t>Not required to provide supplemental services to identified children</a:t>
            </a:r>
            <a:r>
              <a:rPr lang="en-US" sz="2400" dirty="0">
                <a:latin typeface="+mn-lt"/>
              </a:rPr>
              <a:t>. </a:t>
            </a:r>
          </a:p>
          <a:p>
            <a:pPr marL="292100" indent="-292100"/>
            <a:endParaRPr lang="en-US" sz="2600" u="sng" dirty="0">
              <a:latin typeface="+mn-lt"/>
            </a:endParaRPr>
          </a:p>
          <a:p>
            <a:pPr marL="292100" indent="-292100"/>
            <a:r>
              <a:rPr lang="en-US" sz="2600" u="sng" dirty="0">
                <a:latin typeface="+mn-lt"/>
              </a:rPr>
              <a:t>Pre-requisite:  40% poverty</a:t>
            </a:r>
            <a:r>
              <a:rPr lang="en-US" sz="2600" dirty="0">
                <a:latin typeface="+mn-lt"/>
              </a:rPr>
              <a:t> (may be waived by the SEA)</a:t>
            </a:r>
          </a:p>
        </p:txBody>
      </p:sp>
      <p:sp>
        <p:nvSpPr>
          <p:cNvPr id="20483" name="Rectangle 5"/>
          <p:cNvSpPr>
            <a:spLocks noGrp="1" noChangeArrowheads="1"/>
          </p:cNvSpPr>
          <p:nvPr>
            <p:ph type="title"/>
          </p:nvPr>
        </p:nvSpPr>
        <p:spPr/>
        <p:txBody>
          <a:bodyPr anchor="b"/>
          <a:lstStyle/>
          <a:p>
            <a:pPr>
              <a:defRPr/>
            </a:pPr>
            <a:r>
              <a:rPr lang="en-US" dirty="0"/>
              <a:t>Schoolwide Programs</a:t>
            </a:r>
          </a:p>
        </p:txBody>
      </p:sp>
      <p:sp>
        <p:nvSpPr>
          <p:cNvPr id="3" name="TextBox 2">
            <a:extLst>
              <a:ext uri="{FF2B5EF4-FFF2-40B4-BE49-F238E27FC236}">
                <a16:creationId xmlns:a16="http://schemas.microsoft.com/office/drawing/2014/main" id="{2919BD6C-E6B1-16CC-205B-4D75631262EA}"/>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altLang="en-US" dirty="0"/>
              <a:t>Schoolwide Program Plan </a:t>
            </a:r>
            <a:r>
              <a:rPr lang="en-US" dirty="0"/>
              <a:t>Sec. </a:t>
            </a:r>
            <a:r>
              <a:rPr lang="en-US" altLang="en-US" dirty="0"/>
              <a:t>1114(b)</a:t>
            </a:r>
          </a:p>
        </p:txBody>
      </p:sp>
      <p:sp>
        <p:nvSpPr>
          <p:cNvPr id="2" name="Content Placeholder 1"/>
          <p:cNvSpPr>
            <a:spLocks noGrp="1"/>
          </p:cNvSpPr>
          <p:nvPr>
            <p:ph idx="1"/>
          </p:nvPr>
        </p:nvSpPr>
        <p:spPr>
          <a:xfrm>
            <a:off x="838201" y="2208943"/>
            <a:ext cx="10699678" cy="4322485"/>
          </a:xfrm>
        </p:spPr>
        <p:txBody>
          <a:bodyPr>
            <a:normAutofit/>
          </a:bodyPr>
          <a:lstStyle/>
          <a:p>
            <a:pPr marL="457200" indent="-457200">
              <a:buFont typeface="+mj-lt"/>
              <a:buAutoNum type="arabicPeriod"/>
            </a:pPr>
            <a:r>
              <a:rPr lang="en-US" dirty="0">
                <a:latin typeface="+mn-lt"/>
              </a:rPr>
              <a:t>Plan is developed during a 1 year planning period (LEA can waive);</a:t>
            </a:r>
          </a:p>
          <a:p>
            <a:pPr marL="457200" indent="-457200">
              <a:buFont typeface="+mj-lt"/>
              <a:buAutoNum type="arabicPeriod"/>
            </a:pPr>
            <a:r>
              <a:rPr lang="en-US" dirty="0">
                <a:latin typeface="+mn-lt"/>
              </a:rPr>
              <a:t>Developed with involvement or parents and other members of the community (teachers, principals, school leaders, paraprofessionals, etc.);</a:t>
            </a:r>
          </a:p>
          <a:p>
            <a:pPr marL="457200" indent="-457200">
              <a:buFont typeface="+mj-lt"/>
              <a:buAutoNum type="arabicPeriod"/>
            </a:pPr>
            <a:r>
              <a:rPr lang="en-US" dirty="0">
                <a:latin typeface="+mn-lt"/>
              </a:rPr>
              <a:t>Remains in effect but shall be regularly monitored and revised as necessary based on student needs;</a:t>
            </a:r>
          </a:p>
          <a:p>
            <a:pPr marL="457200" indent="-457200">
              <a:buFont typeface="+mj-lt"/>
              <a:buAutoNum type="arabicPeriod"/>
            </a:pPr>
            <a:r>
              <a:rPr lang="en-US" dirty="0">
                <a:latin typeface="+mn-lt"/>
              </a:rPr>
              <a:t>Is available to the public in an understandable format and, to the extent practicable, in a language parents can understand;</a:t>
            </a:r>
          </a:p>
        </p:txBody>
      </p:sp>
      <p:sp>
        <p:nvSpPr>
          <p:cNvPr id="3" name="TextBox 2">
            <a:extLst>
              <a:ext uri="{FF2B5EF4-FFF2-40B4-BE49-F238E27FC236}">
                <a16:creationId xmlns:a16="http://schemas.microsoft.com/office/drawing/2014/main" id="{F2D0CE34-2081-7F75-9353-E09D0AEAF87A}"/>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330119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altLang="en-US" dirty="0"/>
              <a:t>Schoolwide Program Plan (cont.)</a:t>
            </a:r>
          </a:p>
        </p:txBody>
      </p:sp>
      <p:sp>
        <p:nvSpPr>
          <p:cNvPr id="2" name="Content Placeholder 1"/>
          <p:cNvSpPr>
            <a:spLocks noGrp="1"/>
          </p:cNvSpPr>
          <p:nvPr>
            <p:ph idx="1"/>
          </p:nvPr>
        </p:nvSpPr>
        <p:spPr>
          <a:xfrm>
            <a:off x="585627" y="2363055"/>
            <a:ext cx="9940859" cy="4168373"/>
          </a:xfrm>
        </p:spPr>
        <p:txBody>
          <a:bodyPr>
            <a:normAutofit/>
          </a:bodyPr>
          <a:lstStyle/>
          <a:p>
            <a:pPr marL="457200" indent="-457200">
              <a:buFont typeface="+mj-lt"/>
              <a:buAutoNum type="arabicPeriod" startAt="5"/>
            </a:pPr>
            <a:r>
              <a:rPr lang="en-US" dirty="0">
                <a:latin typeface="+mn-lt"/>
              </a:rPr>
              <a:t>Is developed in coordination with other Federal, State and local services, resources and programs;</a:t>
            </a:r>
          </a:p>
          <a:p>
            <a:pPr marL="457200" indent="-457200">
              <a:buFont typeface="+mj-lt"/>
              <a:buAutoNum type="arabicPeriod" startAt="5"/>
            </a:pPr>
            <a:r>
              <a:rPr lang="en-US" dirty="0">
                <a:latin typeface="+mn-lt"/>
              </a:rPr>
              <a:t>Is based on a comprehensive needs assessment; </a:t>
            </a:r>
          </a:p>
          <a:p>
            <a:pPr lvl="1"/>
            <a:r>
              <a:rPr lang="en-US" b="0" i="0" dirty="0">
                <a:effectLst/>
                <a:latin typeface="+mn-lt"/>
              </a:rPr>
              <a:t>Based on academic achievement of children in relation to the challenging State academic standards, particularly the needs of those children who are failing, or are at-risk of failing, to meet the challenging State academic standards; and </a:t>
            </a:r>
          </a:p>
          <a:p>
            <a:pPr lvl="1"/>
            <a:r>
              <a:rPr lang="en-US" dirty="0">
                <a:latin typeface="+mn-lt"/>
              </a:rPr>
              <a:t>A</a:t>
            </a:r>
            <a:r>
              <a:rPr lang="en-US" b="0" i="0" dirty="0">
                <a:effectLst/>
                <a:latin typeface="+mn-lt"/>
              </a:rPr>
              <a:t>ny other factors as determined by the local educational agency.</a:t>
            </a:r>
            <a:endParaRPr lang="en-US" dirty="0">
              <a:latin typeface="+mn-lt"/>
            </a:endParaRPr>
          </a:p>
        </p:txBody>
      </p:sp>
      <p:sp>
        <p:nvSpPr>
          <p:cNvPr id="3" name="TextBox 2">
            <a:extLst>
              <a:ext uri="{FF2B5EF4-FFF2-40B4-BE49-F238E27FC236}">
                <a16:creationId xmlns:a16="http://schemas.microsoft.com/office/drawing/2014/main" id="{E48201DE-C751-5517-D229-55E5712131AC}"/>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708887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0D842A-907B-D21C-26CC-12F0FFFCC0A6}"/>
              </a:ext>
            </a:extLst>
          </p:cNvPr>
          <p:cNvSpPr>
            <a:spLocks noGrp="1"/>
          </p:cNvSpPr>
          <p:nvPr>
            <p:ph idx="1"/>
          </p:nvPr>
        </p:nvSpPr>
        <p:spPr>
          <a:xfrm>
            <a:off x="838200" y="2217613"/>
            <a:ext cx="10515600" cy="4052559"/>
          </a:xfrm>
        </p:spPr>
        <p:txBody>
          <a:bodyPr>
            <a:noAutofit/>
          </a:bodyPr>
          <a:lstStyle/>
          <a:p>
            <a:r>
              <a:rPr lang="en-US" sz="2000" dirty="0">
                <a:latin typeface="+mn-lt"/>
                <a:ea typeface="Times New Roman" panose="02020603050405020304" pitchFamily="18" charset="0"/>
              </a:rPr>
              <a:t>A school wishing to operate a schoolwide program must undertake a specified yearlong planning process (unless the school district determines that less time is needed).  </a:t>
            </a:r>
          </a:p>
          <a:p>
            <a:r>
              <a:rPr lang="en-US" sz="2000" dirty="0">
                <a:effectLst/>
                <a:latin typeface="+mn-lt"/>
                <a:ea typeface="Times New Roman" panose="02020603050405020304" pitchFamily="18" charset="0"/>
              </a:rPr>
              <a:t>The planning process begins with the required comprehensive needs assessment. </a:t>
            </a:r>
            <a:r>
              <a:rPr lang="en-US" sz="2000" i="1" dirty="0">
                <a:effectLst/>
                <a:latin typeface="+mn-lt"/>
                <a:ea typeface="Times New Roman" panose="02020603050405020304" pitchFamily="18" charset="0"/>
              </a:rPr>
              <a:t>Section 1114(b)(2)(B) </a:t>
            </a:r>
          </a:p>
          <a:p>
            <a:pPr lvl="1"/>
            <a:r>
              <a:rPr lang="en-US" sz="2000" b="1" dirty="0">
                <a:latin typeface="+mn-lt"/>
                <a:ea typeface="Times New Roman" panose="02020603050405020304" pitchFamily="18" charset="0"/>
              </a:rPr>
              <a:t>An updated needs assessment, in particular, could help school staff identify where needs have changed in a school that has been operating a schoolwide program for a long period of time.          </a:t>
            </a:r>
          </a:p>
          <a:p>
            <a:pPr lvl="1"/>
            <a:r>
              <a:rPr lang="en-US" sz="2000" dirty="0">
                <a:effectLst/>
                <a:latin typeface="+mn-lt"/>
                <a:ea typeface="Times New Roman" panose="02020603050405020304" pitchFamily="18" charset="0"/>
              </a:rPr>
              <a:t>The needs assessment guides the development of the comprehensive schoolwide plan and suggests benchmarks for its evaluation, and, as such, is closely linked to all aspects of schoolwide program implementation.  </a:t>
            </a:r>
          </a:p>
          <a:p>
            <a:pPr lvl="1"/>
            <a:r>
              <a:rPr lang="en-US" sz="2000" dirty="0">
                <a:effectLst/>
                <a:latin typeface="+mn-lt"/>
                <a:ea typeface="Times New Roman" panose="02020603050405020304" pitchFamily="18" charset="0"/>
              </a:rPr>
              <a:t>The needs assessment is based on academic information about all students in the school, including economically disadvantaged students; students from major racial and ethnic groups; students with disabilities; limited English proficient students, and migrant students.</a:t>
            </a:r>
            <a:endParaRPr lang="en-US" sz="2000" dirty="0">
              <a:latin typeface="+mn-lt"/>
            </a:endParaRPr>
          </a:p>
        </p:txBody>
      </p:sp>
      <p:sp>
        <p:nvSpPr>
          <p:cNvPr id="3" name="Title 2">
            <a:extLst>
              <a:ext uri="{FF2B5EF4-FFF2-40B4-BE49-F238E27FC236}">
                <a16:creationId xmlns:a16="http://schemas.microsoft.com/office/drawing/2014/main" id="{FAF1D0DA-C5C6-8695-EDD0-B26047D0E8DF}"/>
              </a:ext>
            </a:extLst>
          </p:cNvPr>
          <p:cNvSpPr>
            <a:spLocks noGrp="1"/>
          </p:cNvSpPr>
          <p:nvPr>
            <p:ph type="title"/>
          </p:nvPr>
        </p:nvSpPr>
        <p:spPr/>
        <p:txBody>
          <a:bodyPr/>
          <a:lstStyle/>
          <a:p>
            <a:r>
              <a:rPr lang="en-US" dirty="0"/>
              <a:t>Comprehensive Needs Assessment</a:t>
            </a:r>
          </a:p>
        </p:txBody>
      </p:sp>
      <p:sp>
        <p:nvSpPr>
          <p:cNvPr id="4" name="TextBox 3">
            <a:extLst>
              <a:ext uri="{FF2B5EF4-FFF2-40B4-BE49-F238E27FC236}">
                <a16:creationId xmlns:a16="http://schemas.microsoft.com/office/drawing/2014/main" id="{75F3320E-149B-D29B-4042-4B8873A90245}"/>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401075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0D842A-907B-D21C-26CC-12F0FFFCC0A6}"/>
              </a:ext>
            </a:extLst>
          </p:cNvPr>
          <p:cNvSpPr>
            <a:spLocks noGrp="1"/>
          </p:cNvSpPr>
          <p:nvPr>
            <p:ph idx="1"/>
          </p:nvPr>
        </p:nvSpPr>
        <p:spPr>
          <a:xfrm>
            <a:off x="838200" y="2217613"/>
            <a:ext cx="10515600" cy="4052559"/>
          </a:xfrm>
        </p:spPr>
        <p:txBody>
          <a:bodyPr>
            <a:normAutofit fontScale="92500" lnSpcReduction="10000"/>
          </a:bodyPr>
          <a:lstStyle/>
          <a:p>
            <a:r>
              <a:rPr lang="en-US" sz="2600" dirty="0">
                <a:latin typeface="+mn-lt"/>
              </a:rPr>
              <a:t>Through the needs assessment, a school must consult with a broad range of stakeholders:</a:t>
            </a:r>
          </a:p>
          <a:p>
            <a:pPr lvl="1"/>
            <a:r>
              <a:rPr lang="en-US" dirty="0">
                <a:latin typeface="+mn-lt"/>
              </a:rPr>
              <a:t>parents, </a:t>
            </a:r>
          </a:p>
          <a:p>
            <a:pPr lvl="1"/>
            <a:r>
              <a:rPr lang="en-US" dirty="0">
                <a:latin typeface="+mn-lt"/>
              </a:rPr>
              <a:t>school staff, and </a:t>
            </a:r>
          </a:p>
          <a:p>
            <a:pPr lvl="1"/>
            <a:r>
              <a:rPr lang="en-US" dirty="0">
                <a:latin typeface="+mn-lt"/>
              </a:rPr>
              <a:t>others in the community, </a:t>
            </a:r>
          </a:p>
          <a:p>
            <a:r>
              <a:rPr lang="en-US" sz="2600" dirty="0">
                <a:latin typeface="+mn-lt"/>
              </a:rPr>
              <a:t>The school must examine relevant academic achievement data to understand students’ most pressing needs and their root causes.  (ESEA section 1114(b)(2); 34 C.F.R. § 200.26(a)).  </a:t>
            </a:r>
          </a:p>
          <a:p>
            <a:r>
              <a:rPr lang="en-US" sz="2600" dirty="0">
                <a:latin typeface="+mn-lt"/>
              </a:rPr>
              <a:t>Where necessary, a school should attempt to engage in interviews, focus groups, or surveys, as well as review data on students, educators, and schools to gain a better understanding of the root causes of the identified needs.</a:t>
            </a:r>
          </a:p>
        </p:txBody>
      </p:sp>
      <p:sp>
        <p:nvSpPr>
          <p:cNvPr id="3" name="Title 2">
            <a:extLst>
              <a:ext uri="{FF2B5EF4-FFF2-40B4-BE49-F238E27FC236}">
                <a16:creationId xmlns:a16="http://schemas.microsoft.com/office/drawing/2014/main" id="{FAF1D0DA-C5C6-8695-EDD0-B26047D0E8DF}"/>
              </a:ext>
            </a:extLst>
          </p:cNvPr>
          <p:cNvSpPr>
            <a:spLocks noGrp="1"/>
          </p:cNvSpPr>
          <p:nvPr>
            <p:ph type="title"/>
          </p:nvPr>
        </p:nvSpPr>
        <p:spPr/>
        <p:txBody>
          <a:bodyPr>
            <a:normAutofit fontScale="90000"/>
          </a:bodyPr>
          <a:lstStyle/>
          <a:p>
            <a:r>
              <a:rPr lang="en-US" dirty="0"/>
              <a:t>Comprehensive Needs Assessment (cont.)</a:t>
            </a:r>
          </a:p>
        </p:txBody>
      </p:sp>
      <p:sp>
        <p:nvSpPr>
          <p:cNvPr id="4" name="TextBox 3">
            <a:extLst>
              <a:ext uri="{FF2B5EF4-FFF2-40B4-BE49-F238E27FC236}">
                <a16:creationId xmlns:a16="http://schemas.microsoft.com/office/drawing/2014/main" id="{75F3320E-149B-D29B-4042-4B8873A90245}"/>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153561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altLang="en-US" dirty="0"/>
              <a:t>Schoolwide Program Plan (cont.)</a:t>
            </a:r>
          </a:p>
        </p:txBody>
      </p:sp>
      <p:sp>
        <p:nvSpPr>
          <p:cNvPr id="2" name="Content Placeholder 1"/>
          <p:cNvSpPr>
            <a:spLocks noGrp="1"/>
          </p:cNvSpPr>
          <p:nvPr>
            <p:ph idx="1"/>
          </p:nvPr>
        </p:nvSpPr>
        <p:spPr>
          <a:xfrm>
            <a:off x="501721" y="2176458"/>
            <a:ext cx="11003622" cy="4312210"/>
          </a:xfrm>
        </p:spPr>
        <p:txBody>
          <a:bodyPr>
            <a:normAutofit fontScale="92500" lnSpcReduction="10000"/>
          </a:bodyPr>
          <a:lstStyle/>
          <a:p>
            <a:pPr marL="514350" indent="-514350">
              <a:buFont typeface="+mj-lt"/>
              <a:buAutoNum type="arabicPeriod" startAt="7"/>
            </a:pPr>
            <a:r>
              <a:rPr lang="en-US" dirty="0">
                <a:latin typeface="+mn-lt"/>
              </a:rPr>
              <a:t>Includes strategies to address school needs, including how those strategies will:</a:t>
            </a:r>
          </a:p>
          <a:p>
            <a:pPr lvl="1"/>
            <a:r>
              <a:rPr lang="en-US" dirty="0">
                <a:latin typeface="+mn-lt"/>
              </a:rPr>
              <a:t>Provide opportunities for students to meet challenging State academic standards, </a:t>
            </a:r>
          </a:p>
          <a:p>
            <a:pPr lvl="1"/>
            <a:r>
              <a:rPr lang="en-US" dirty="0">
                <a:latin typeface="+mn-lt"/>
              </a:rPr>
              <a:t>Strengthen the academic program in the school; </a:t>
            </a:r>
          </a:p>
          <a:p>
            <a:pPr lvl="1"/>
            <a:r>
              <a:rPr lang="en-US" dirty="0">
                <a:latin typeface="+mn-lt"/>
              </a:rPr>
              <a:t>Address the needs of all children in the school, but particularly the needs of those at risk (i.e. Title I eligible students)</a:t>
            </a:r>
          </a:p>
          <a:p>
            <a:pPr>
              <a:buFontTx/>
              <a:buChar char="-"/>
            </a:pPr>
            <a:r>
              <a:rPr lang="en-US" dirty="0">
                <a:latin typeface="+mn-lt"/>
              </a:rPr>
              <a:t>Examples of activities (based on the needs assessment)</a:t>
            </a:r>
          </a:p>
          <a:p>
            <a:pPr lvl="1"/>
            <a:r>
              <a:rPr lang="en-US" dirty="0">
                <a:latin typeface="+mn-lt"/>
              </a:rPr>
              <a:t>High-quality preschool or full-day kindergarten and services to facilitate the transition from early learning to elementary education programs. </a:t>
            </a:r>
          </a:p>
          <a:p>
            <a:pPr lvl="1"/>
            <a:r>
              <a:rPr lang="en-US" dirty="0">
                <a:latin typeface="+mn-lt"/>
              </a:rPr>
              <a:t>Recruitment and retention of effective teachers, particularly in high-need subjects. </a:t>
            </a:r>
          </a:p>
          <a:p>
            <a:pPr lvl="1"/>
            <a:r>
              <a:rPr lang="en-US" dirty="0">
                <a:latin typeface="+mn-lt"/>
              </a:rPr>
              <a:t>Instructional coaches to provide high-quality, school-based professional development. </a:t>
            </a:r>
          </a:p>
          <a:p>
            <a:pPr lvl="1"/>
            <a:r>
              <a:rPr lang="en-US" dirty="0">
                <a:latin typeface="+mn-lt"/>
              </a:rPr>
              <a:t>Increased learning time. </a:t>
            </a:r>
          </a:p>
          <a:p>
            <a:pPr lvl="1">
              <a:buFontTx/>
              <a:buChar char="-"/>
            </a:pPr>
            <a:endParaRPr lang="en-US" dirty="0"/>
          </a:p>
        </p:txBody>
      </p:sp>
      <p:sp>
        <p:nvSpPr>
          <p:cNvPr id="3" name="TextBox 2">
            <a:extLst>
              <a:ext uri="{FF2B5EF4-FFF2-40B4-BE49-F238E27FC236}">
                <a16:creationId xmlns:a16="http://schemas.microsoft.com/office/drawing/2014/main" id="{EBB59872-B805-4257-B8F7-5CA7374462D8}"/>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128813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7A53B-18E3-43DE-0E8B-E38F121C1A61}"/>
              </a:ext>
            </a:extLst>
          </p:cNvPr>
          <p:cNvSpPr>
            <a:spLocks noGrp="1"/>
          </p:cNvSpPr>
          <p:nvPr>
            <p:ph idx="1"/>
          </p:nvPr>
        </p:nvSpPr>
        <p:spPr/>
        <p:txBody>
          <a:bodyPr>
            <a:normAutofit fontScale="85000" lnSpcReduction="20000"/>
          </a:bodyPr>
          <a:lstStyle/>
          <a:p>
            <a:r>
              <a:rPr lang="en-US" sz="2000" dirty="0">
                <a:latin typeface="+mn-lt"/>
              </a:rPr>
              <a:t>Evidence-based strategies to accelerate the acquisition of content knowledge for English learners. </a:t>
            </a:r>
          </a:p>
          <a:p>
            <a:r>
              <a:rPr lang="en-US" sz="2000" dirty="0">
                <a:latin typeface="+mn-lt"/>
              </a:rPr>
              <a:t>CTE programs to prepare students for postsecondary education and the workforce. </a:t>
            </a:r>
          </a:p>
          <a:p>
            <a:r>
              <a:rPr lang="en-US" sz="2000" dirty="0">
                <a:latin typeface="+mn-lt"/>
              </a:rPr>
              <a:t>Counseling, school-based mental health programs, mentoring services, and other strategies to improve students’ nonacademic skills. </a:t>
            </a:r>
          </a:p>
          <a:p>
            <a:r>
              <a:rPr lang="en-US" sz="2000" dirty="0">
                <a:latin typeface="+mn-lt"/>
              </a:rPr>
              <a:t>School climate interventions (e.g., anti-bullying strategies, positive behavior interventions and supports). </a:t>
            </a:r>
          </a:p>
          <a:p>
            <a:r>
              <a:rPr lang="en-US" sz="2000" dirty="0">
                <a:latin typeface="+mn-lt"/>
              </a:rPr>
              <a:t>Equipment, materials, and training needed to compile and analyze student achievement data to monitor progress, alert the school to struggling students, and drive decision making. </a:t>
            </a:r>
          </a:p>
          <a:p>
            <a:r>
              <a:rPr lang="en-US" sz="2000" dirty="0">
                <a:latin typeface="+mn-lt"/>
              </a:rPr>
              <a:t>Response-to-intervention strategies intended to allow for early identification of students with learning or behavioral needs and to provide a tiered response based on those needs. </a:t>
            </a:r>
          </a:p>
          <a:p>
            <a:r>
              <a:rPr lang="en-US" sz="2000" dirty="0">
                <a:latin typeface="+mn-lt"/>
              </a:rPr>
              <a:t>Activities that have been shown to be effective at increasing family and community engagement in the school, including family literacy programs. </a:t>
            </a:r>
          </a:p>
          <a:p>
            <a:r>
              <a:rPr lang="en-US" sz="2000" dirty="0">
                <a:latin typeface="+mn-lt"/>
              </a:rPr>
              <a:t>Devices and software for students to access digital learning materials and collaborate with peers, and related training for educators (including accessible devices and software needed by students with disabilities). </a:t>
            </a:r>
          </a:p>
          <a:p>
            <a:r>
              <a:rPr lang="en-US" sz="2000" dirty="0">
                <a:latin typeface="+mn-lt"/>
              </a:rPr>
              <a:t>Two-generation approaches that consider the needs of both vulnerable children and parents, together, in the design and delivery of services and programs to support improved economic, educational, health, safety, and other outcomes that address the issues of intergenerational poverty. </a:t>
            </a:r>
          </a:p>
        </p:txBody>
      </p:sp>
      <p:sp>
        <p:nvSpPr>
          <p:cNvPr id="3" name="Title 2">
            <a:extLst>
              <a:ext uri="{FF2B5EF4-FFF2-40B4-BE49-F238E27FC236}">
                <a16:creationId xmlns:a16="http://schemas.microsoft.com/office/drawing/2014/main" id="{561CE142-3617-561E-CEAA-9D06B84BC3B0}"/>
              </a:ext>
            </a:extLst>
          </p:cNvPr>
          <p:cNvSpPr>
            <a:spLocks noGrp="1"/>
          </p:cNvSpPr>
          <p:nvPr>
            <p:ph type="title"/>
          </p:nvPr>
        </p:nvSpPr>
        <p:spPr/>
        <p:txBody>
          <a:bodyPr>
            <a:normAutofit fontScale="90000"/>
          </a:bodyPr>
          <a:lstStyle/>
          <a:p>
            <a:r>
              <a:rPr lang="en-US" dirty="0">
                <a:latin typeface="+mn-lt"/>
              </a:rPr>
              <a:t>SW Examples of Activities (based on the needs assessment)</a:t>
            </a:r>
            <a:endParaRPr lang="en-US" dirty="0"/>
          </a:p>
        </p:txBody>
      </p:sp>
      <p:sp>
        <p:nvSpPr>
          <p:cNvPr id="4" name="TextBox 3">
            <a:extLst>
              <a:ext uri="{FF2B5EF4-FFF2-40B4-BE49-F238E27FC236}">
                <a16:creationId xmlns:a16="http://schemas.microsoft.com/office/drawing/2014/main" id="{42EEECFF-D5A3-88C2-8E9F-2CB9E2CE3765}"/>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38979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normAutofit/>
          </a:bodyPr>
          <a:lstStyle/>
          <a:p>
            <a:pPr marL="292100" indent="-292100"/>
            <a:r>
              <a:rPr lang="en-US" sz="2400" dirty="0">
                <a:latin typeface="+mn-lt"/>
              </a:rPr>
              <a:t>Schoolwide plan must meet the intent and purposes of Title I, A and any other combined programs. </a:t>
            </a:r>
          </a:p>
          <a:p>
            <a:pPr marL="749300" lvl="1" indent="-292100"/>
            <a:r>
              <a:rPr lang="en-US" dirty="0">
                <a:latin typeface="+mn-lt"/>
              </a:rPr>
              <a:t>Serving students with the greatest educational need. </a:t>
            </a:r>
          </a:p>
          <a:p>
            <a:pPr marL="749300" lvl="1" indent="-292100"/>
            <a:r>
              <a:rPr lang="en-US" dirty="0">
                <a:latin typeface="+mn-lt"/>
              </a:rPr>
              <a:t>All funds must be spent in accordance with the approved schoolwide plan (which is based on your comprehensive needs assessment). </a:t>
            </a:r>
          </a:p>
          <a:p>
            <a:r>
              <a:rPr lang="en-US" sz="2400" dirty="0">
                <a:latin typeface="+mn-lt"/>
              </a:rPr>
              <a:t>Once you are a schoolwide you can remain a schoolwide school even if the poverty threshold drops. </a:t>
            </a:r>
          </a:p>
          <a:p>
            <a:r>
              <a:rPr lang="en-US" sz="2400" dirty="0">
                <a:latin typeface="+mn-lt"/>
              </a:rPr>
              <a:t>SEA can determine schoolwide status is not appropriate if noncompliance!</a:t>
            </a:r>
          </a:p>
        </p:txBody>
      </p:sp>
      <p:sp>
        <p:nvSpPr>
          <p:cNvPr id="21507" name="Rectangle 5"/>
          <p:cNvSpPr>
            <a:spLocks noGrp="1" noChangeArrowheads="1"/>
          </p:cNvSpPr>
          <p:nvPr>
            <p:ph type="title"/>
          </p:nvPr>
        </p:nvSpPr>
        <p:spPr/>
        <p:txBody>
          <a:bodyPr anchor="b"/>
          <a:lstStyle/>
          <a:p>
            <a:pPr>
              <a:defRPr/>
            </a:pPr>
            <a:r>
              <a:rPr lang="en-US" dirty="0"/>
              <a:t>Schoolwide Program Plan (cont.)</a:t>
            </a:r>
          </a:p>
        </p:txBody>
      </p:sp>
      <p:sp>
        <p:nvSpPr>
          <p:cNvPr id="3" name="TextBox 2">
            <a:extLst>
              <a:ext uri="{FF2B5EF4-FFF2-40B4-BE49-F238E27FC236}">
                <a16:creationId xmlns:a16="http://schemas.microsoft.com/office/drawing/2014/main" id="{2C37ED41-E5BE-D3FB-0CAB-0D654D852FCC}"/>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half" idx="1"/>
          </p:nvPr>
        </p:nvSpPr>
        <p:spPr>
          <a:xfrm>
            <a:off x="838200" y="2219218"/>
            <a:ext cx="9973826" cy="3957745"/>
          </a:xfrm>
        </p:spPr>
        <p:txBody>
          <a:bodyPr>
            <a:noAutofit/>
          </a:bodyPr>
          <a:lstStyle/>
          <a:p>
            <a:pPr marL="0" indent="0" eaLnBrk="1" hangingPunct="1">
              <a:buNone/>
            </a:pPr>
            <a:r>
              <a:rPr lang="en-US" sz="2400" dirty="0"/>
              <a:t>Title I, Part A is a State-administered program</a:t>
            </a:r>
          </a:p>
          <a:p>
            <a:pPr lvl="1"/>
            <a:r>
              <a:rPr lang="en-US" sz="2000" dirty="0"/>
              <a:t>ED grants funds to States based on statutory formulas</a:t>
            </a:r>
          </a:p>
          <a:p>
            <a:pPr lvl="1"/>
            <a:r>
              <a:rPr lang="en-US" sz="2000" dirty="0"/>
              <a:t>State grants funds to LEAs based on statutory formula</a:t>
            </a:r>
          </a:p>
          <a:p>
            <a:pPr lvl="1"/>
            <a:r>
              <a:rPr lang="en-US" sz="2000" dirty="0"/>
              <a:t>LEA allocates funds to schools based on ranking and serving</a:t>
            </a:r>
          </a:p>
          <a:p>
            <a:pPr lvl="1" eaLnBrk="1" hangingPunct="1"/>
            <a:endParaRPr lang="en-US" sz="1400" dirty="0"/>
          </a:p>
          <a:p>
            <a:pPr marL="0" indent="0" eaLnBrk="1" hangingPunct="1">
              <a:buNone/>
            </a:pPr>
            <a:r>
              <a:rPr lang="en-US" sz="2400" dirty="0"/>
              <a:t>Allocations are based on poverty levels, but services are based on academic need</a:t>
            </a:r>
          </a:p>
          <a:p>
            <a:pPr marL="0" indent="0">
              <a:buNone/>
            </a:pPr>
            <a:endParaRPr lang="en-US" sz="1200" dirty="0"/>
          </a:p>
          <a:p>
            <a:pPr marL="0" indent="0">
              <a:buNone/>
            </a:pPr>
            <a:r>
              <a:rPr lang="en-US" sz="2400" dirty="0"/>
              <a:t>Two models of Title I, Part A program:</a:t>
            </a:r>
          </a:p>
          <a:p>
            <a:pPr marL="1390650" lvl="2" indent="-461963">
              <a:buFont typeface="Wingdings" pitchFamily="2" charset="2"/>
              <a:buAutoNum type="arabicPeriod"/>
            </a:pPr>
            <a:r>
              <a:rPr lang="en-US" dirty="0"/>
              <a:t>Targeted Assistance</a:t>
            </a:r>
          </a:p>
          <a:p>
            <a:pPr marL="1390650" lvl="2" indent="-461963">
              <a:buFont typeface="Wingdings" pitchFamily="2" charset="2"/>
              <a:buAutoNum type="arabicPeriod"/>
            </a:pPr>
            <a:r>
              <a:rPr lang="en-US" dirty="0"/>
              <a:t>Schoolwide</a:t>
            </a:r>
          </a:p>
        </p:txBody>
      </p:sp>
      <p:sp>
        <p:nvSpPr>
          <p:cNvPr id="11267" name="Rectangle 2"/>
          <p:cNvSpPr>
            <a:spLocks noGrp="1" noChangeArrowheads="1"/>
          </p:cNvSpPr>
          <p:nvPr>
            <p:ph type="title"/>
          </p:nvPr>
        </p:nvSpPr>
        <p:spPr/>
        <p:txBody>
          <a:bodyPr anchor="b"/>
          <a:lstStyle/>
          <a:p>
            <a:pPr>
              <a:defRPr/>
            </a:pPr>
            <a:r>
              <a:rPr lang="en-US" dirty="0"/>
              <a:t>Title I Basics</a:t>
            </a:r>
          </a:p>
        </p:txBody>
      </p:sp>
      <p:sp>
        <p:nvSpPr>
          <p:cNvPr id="4" name="TextBox 3">
            <a:extLst>
              <a:ext uri="{FF2B5EF4-FFF2-40B4-BE49-F238E27FC236}">
                <a16:creationId xmlns:a16="http://schemas.microsoft.com/office/drawing/2014/main" id="{F10450EB-86F6-CB5F-4BDC-713FB2F40B5C}"/>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30C8955-5DF5-439F-E606-AE509969149A}"/>
              </a:ext>
            </a:extLst>
          </p:cNvPr>
          <p:cNvSpPr>
            <a:spLocks noGrp="1"/>
          </p:cNvSpPr>
          <p:nvPr>
            <p:ph idx="1"/>
          </p:nvPr>
        </p:nvSpPr>
        <p:spPr/>
        <p:txBody>
          <a:bodyPr/>
          <a:lstStyle/>
          <a:p>
            <a:pPr marL="0" indent="0">
              <a:lnSpc>
                <a:spcPct val="90000"/>
              </a:lnSpc>
              <a:buNone/>
            </a:pPr>
            <a:r>
              <a:rPr lang="en-US" sz="2400" dirty="0"/>
              <a:t>Example:</a:t>
            </a:r>
          </a:p>
          <a:p>
            <a:r>
              <a:rPr lang="en-US" sz="2400" dirty="0"/>
              <a:t>State assessments show that students in a SW school are struggling meeting math standards in 3</a:t>
            </a:r>
            <a:r>
              <a:rPr lang="en-US" sz="2400" baseline="30000" dirty="0"/>
              <a:t>rd</a:t>
            </a:r>
            <a:r>
              <a:rPr lang="en-US" sz="2400" dirty="0"/>
              <a:t> grade</a:t>
            </a:r>
          </a:p>
          <a:p>
            <a:r>
              <a:rPr lang="en-US" sz="2400" dirty="0"/>
              <a:t>School purchases math workbooks for all 3</a:t>
            </a:r>
            <a:r>
              <a:rPr lang="en-US" sz="2400" baseline="30000" dirty="0"/>
              <a:t>rd</a:t>
            </a:r>
            <a:r>
              <a:rPr lang="en-US" sz="2400" dirty="0"/>
              <a:t> grade classes (100 students)</a:t>
            </a:r>
          </a:p>
          <a:p>
            <a:r>
              <a:rPr lang="en-US" sz="2400" dirty="0"/>
              <a:t>100/100 students are Title I students</a:t>
            </a:r>
          </a:p>
          <a:p>
            <a:r>
              <a:rPr lang="en-US" sz="2400" dirty="0"/>
              <a:t>Title I can pay for 100% of those workbooks </a:t>
            </a:r>
          </a:p>
          <a:p>
            <a:pPr lvl="1"/>
            <a:r>
              <a:rPr lang="en-US" sz="2000" dirty="0"/>
              <a:t>Assumes increasing math proficiency is in the school’s SW plan). </a:t>
            </a:r>
          </a:p>
          <a:p>
            <a:pPr lvl="1"/>
            <a:r>
              <a:rPr lang="en-US" sz="2000" dirty="0"/>
              <a:t>Assumes workbooks are reasonable in cost (i.e. purchased through district procurement system)</a:t>
            </a:r>
          </a:p>
          <a:p>
            <a:pPr marL="0" indent="0">
              <a:lnSpc>
                <a:spcPct val="90000"/>
              </a:lnSpc>
              <a:buNone/>
            </a:pPr>
            <a:endParaRPr lang="en-US" sz="1800" dirty="0"/>
          </a:p>
        </p:txBody>
      </p:sp>
      <p:sp>
        <p:nvSpPr>
          <p:cNvPr id="5" name="Title 4">
            <a:extLst>
              <a:ext uri="{FF2B5EF4-FFF2-40B4-BE49-F238E27FC236}">
                <a16:creationId xmlns:a16="http://schemas.microsoft.com/office/drawing/2014/main" id="{49293E6D-5B49-87A3-893B-F1225974DC33}"/>
              </a:ext>
            </a:extLst>
          </p:cNvPr>
          <p:cNvSpPr>
            <a:spLocks noGrp="1"/>
          </p:cNvSpPr>
          <p:nvPr>
            <p:ph type="title"/>
          </p:nvPr>
        </p:nvSpPr>
        <p:spPr/>
        <p:txBody>
          <a:bodyPr/>
          <a:lstStyle/>
          <a:p>
            <a:r>
              <a:rPr lang="en-US" dirty="0"/>
              <a:t>SW Allowability</a:t>
            </a:r>
          </a:p>
        </p:txBody>
      </p:sp>
      <p:sp>
        <p:nvSpPr>
          <p:cNvPr id="2" name="TextBox 1">
            <a:extLst>
              <a:ext uri="{FF2B5EF4-FFF2-40B4-BE49-F238E27FC236}">
                <a16:creationId xmlns:a16="http://schemas.microsoft.com/office/drawing/2014/main" id="{5E4E8C75-67EB-03BE-BE70-EC4F29590B68}"/>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179239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3194-678F-1931-9A38-D1FFAC24AE64}"/>
              </a:ext>
            </a:extLst>
          </p:cNvPr>
          <p:cNvSpPr>
            <a:spLocks noGrp="1"/>
          </p:cNvSpPr>
          <p:nvPr>
            <p:ph type="title"/>
          </p:nvPr>
        </p:nvSpPr>
        <p:spPr/>
        <p:txBody>
          <a:bodyPr>
            <a:normAutofit fontScale="90000"/>
          </a:bodyPr>
          <a:lstStyle/>
          <a:p>
            <a:r>
              <a:rPr lang="en-US" dirty="0"/>
              <a:t>SW Safeguarding the Interests of Historically Underserved Populations</a:t>
            </a:r>
          </a:p>
        </p:txBody>
      </p:sp>
      <p:sp>
        <p:nvSpPr>
          <p:cNvPr id="3" name="Content Placeholder 2">
            <a:extLst>
              <a:ext uri="{FF2B5EF4-FFF2-40B4-BE49-F238E27FC236}">
                <a16:creationId xmlns:a16="http://schemas.microsoft.com/office/drawing/2014/main" id="{8699CCF0-E7FB-A99D-3768-D814E18E2E34}"/>
              </a:ext>
            </a:extLst>
          </p:cNvPr>
          <p:cNvSpPr>
            <a:spLocks noGrp="1"/>
          </p:cNvSpPr>
          <p:nvPr>
            <p:ph idx="1"/>
          </p:nvPr>
        </p:nvSpPr>
        <p:spPr>
          <a:xfrm>
            <a:off x="838200" y="2280976"/>
            <a:ext cx="10515600" cy="3858567"/>
          </a:xfrm>
        </p:spPr>
        <p:txBody>
          <a:bodyPr>
            <a:normAutofit/>
          </a:bodyPr>
          <a:lstStyle/>
          <a:p>
            <a:r>
              <a:rPr lang="en-US" sz="2400" dirty="0"/>
              <a:t>Overall goal of SW is to raise the achievement of the lowest-achieving students.</a:t>
            </a:r>
          </a:p>
          <a:p>
            <a:r>
              <a:rPr lang="en-US" sz="2400" dirty="0"/>
              <a:t>The SW plan must address needs that include required subgroups.</a:t>
            </a:r>
          </a:p>
          <a:p>
            <a:r>
              <a:rPr lang="en-US" sz="2400" dirty="0"/>
              <a:t>Must comply with all civil rights laws that prohibit discrimination.</a:t>
            </a:r>
          </a:p>
          <a:p>
            <a:r>
              <a:rPr lang="en-US" sz="2400" dirty="0"/>
              <a:t>Schoolwide programs must receive funds from non-federal sources to provide services that are required by law for students with disabilities and English learners before Title I funds.</a:t>
            </a:r>
          </a:p>
          <a:p>
            <a:endParaRPr lang="en-US" dirty="0"/>
          </a:p>
          <a:p>
            <a:endParaRPr lang="en-US" dirty="0"/>
          </a:p>
        </p:txBody>
      </p:sp>
      <p:sp>
        <p:nvSpPr>
          <p:cNvPr id="4" name="TextBox 3">
            <a:extLst>
              <a:ext uri="{FF2B5EF4-FFF2-40B4-BE49-F238E27FC236}">
                <a16:creationId xmlns:a16="http://schemas.microsoft.com/office/drawing/2014/main" id="{ACCF1A5A-B22C-0825-4983-9440B17CE1F0}"/>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393869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68F3D4-CB0B-E8B3-8A4F-A92F2AD163D9}"/>
              </a:ext>
            </a:extLst>
          </p:cNvPr>
          <p:cNvSpPr>
            <a:spLocks noGrp="1"/>
          </p:cNvSpPr>
          <p:nvPr>
            <p:ph type="title" idx="4294967295"/>
          </p:nvPr>
        </p:nvSpPr>
        <p:spPr>
          <a:xfrm>
            <a:off x="371789" y="324932"/>
            <a:ext cx="10515600" cy="1042988"/>
          </a:xfrm>
        </p:spPr>
        <p:txBody>
          <a:bodyPr>
            <a:normAutofit fontScale="90000"/>
          </a:bodyPr>
          <a:lstStyle/>
          <a:p>
            <a:r>
              <a:rPr lang="en-US" dirty="0">
                <a:solidFill>
                  <a:srgbClr val="3647B6"/>
                </a:solidFill>
              </a:rPr>
              <a:t>Dispelling Misunderstandings about Uses of Title I Funds in a Schoolwide Program </a:t>
            </a:r>
          </a:p>
        </p:txBody>
      </p:sp>
      <p:graphicFrame>
        <p:nvGraphicFramePr>
          <p:cNvPr id="4" name="Content Placeholder 3">
            <a:extLst>
              <a:ext uri="{FF2B5EF4-FFF2-40B4-BE49-F238E27FC236}">
                <a16:creationId xmlns:a16="http://schemas.microsoft.com/office/drawing/2014/main" id="{1E83ED55-D240-C410-A7C6-066943CC248D}"/>
              </a:ext>
            </a:extLst>
          </p:cNvPr>
          <p:cNvGraphicFramePr>
            <a:graphicFrameLocks noGrp="1"/>
          </p:cNvGraphicFramePr>
          <p:nvPr>
            <p:ph idx="4294967295"/>
            <p:extLst>
              <p:ext uri="{D42A27DB-BD31-4B8C-83A1-F6EECF244321}">
                <p14:modId xmlns:p14="http://schemas.microsoft.com/office/powerpoint/2010/main" val="1406394982"/>
              </p:ext>
            </p:extLst>
          </p:nvPr>
        </p:nvGraphicFramePr>
        <p:xfrm>
          <a:off x="522515" y="1565031"/>
          <a:ext cx="10515600" cy="4541520"/>
        </p:xfrm>
        <a:graphic>
          <a:graphicData uri="http://schemas.openxmlformats.org/drawingml/2006/table">
            <a:tbl>
              <a:tblPr firstRow="1" bandRow="1">
                <a:tableStyleId>{5C22544A-7EE6-4342-B048-85BDC9FD1C3A}</a:tableStyleId>
              </a:tblPr>
              <a:tblGrid>
                <a:gridCol w="3010319">
                  <a:extLst>
                    <a:ext uri="{9D8B030D-6E8A-4147-A177-3AD203B41FA5}">
                      <a16:colId xmlns:a16="http://schemas.microsoft.com/office/drawing/2014/main" val="3081317082"/>
                    </a:ext>
                  </a:extLst>
                </a:gridCol>
                <a:gridCol w="7505281">
                  <a:extLst>
                    <a:ext uri="{9D8B030D-6E8A-4147-A177-3AD203B41FA5}">
                      <a16:colId xmlns:a16="http://schemas.microsoft.com/office/drawing/2014/main" val="1056064127"/>
                    </a:ext>
                  </a:extLst>
                </a:gridCol>
              </a:tblGrid>
              <a:tr h="370840">
                <a:tc>
                  <a:txBody>
                    <a:bodyPr/>
                    <a:lstStyle/>
                    <a:p>
                      <a:r>
                        <a:rPr lang="en-US" sz="2000"/>
                        <a:t>Misunderstanding Explanation of Law </a:t>
                      </a:r>
                      <a:endParaRPr lang="en-US" sz="2000" dirty="0"/>
                    </a:p>
                  </a:txBody>
                  <a:tcPr/>
                </a:tc>
                <a:tc>
                  <a:txBody>
                    <a:bodyPr/>
                    <a:lstStyle/>
                    <a:p>
                      <a:r>
                        <a:rPr lang="en-US" sz="2000" dirty="0"/>
                        <a:t>Misunderstanding Explanation of Law </a:t>
                      </a:r>
                    </a:p>
                  </a:txBody>
                  <a:tcPr/>
                </a:tc>
                <a:extLst>
                  <a:ext uri="{0D108BD9-81ED-4DB2-BD59-A6C34878D82A}">
                    <a16:rowId xmlns:a16="http://schemas.microsoft.com/office/drawing/2014/main" val="1380225314"/>
                  </a:ext>
                </a:extLst>
              </a:tr>
              <a:tr h="370840">
                <a:tc>
                  <a:txBody>
                    <a:bodyPr/>
                    <a:lstStyle/>
                    <a:p>
                      <a:r>
                        <a:rPr lang="en-US" sz="2000" dirty="0"/>
                        <a:t>Title I funds may be used only to support reading and math instruction. </a:t>
                      </a:r>
                    </a:p>
                  </a:txBody>
                  <a:tcPr/>
                </a:tc>
                <a:tc>
                  <a:txBody>
                    <a:bodyPr/>
                    <a:lstStyle/>
                    <a:p>
                      <a:r>
                        <a:rPr lang="en-US" sz="2000" dirty="0"/>
                        <a:t>Title I funds may be used in a schoolwide program to support academic areas that the school’s needs assessment identifies as needing improvement.  </a:t>
                      </a:r>
                    </a:p>
                  </a:txBody>
                  <a:tcPr/>
                </a:tc>
                <a:extLst>
                  <a:ext uri="{0D108BD9-81ED-4DB2-BD59-A6C34878D82A}">
                    <a16:rowId xmlns:a16="http://schemas.microsoft.com/office/drawing/2014/main" val="3451843321"/>
                  </a:ext>
                </a:extLst>
              </a:tr>
              <a:tr h="370840">
                <a:tc>
                  <a:txBody>
                    <a:bodyPr/>
                    <a:lstStyle/>
                    <a:p>
                      <a:r>
                        <a:rPr lang="en-US" sz="2000" dirty="0"/>
                        <a:t>Title I funds may be used only to provide remedial instruction.   </a:t>
                      </a:r>
                    </a:p>
                  </a:txBody>
                  <a:tcPr/>
                </a:tc>
                <a:tc>
                  <a:txBody>
                    <a:bodyPr/>
                    <a:lstStyle/>
                    <a:p>
                      <a:r>
                        <a:rPr lang="en-US" sz="2000" dirty="0"/>
                        <a:t>The purpose of a schoolwide program is to upgrade the entire educational program in the school in order to raise the achievement of the lowest-achieving students.  This does not need to be achieved through remedial instruction, however.  At times, this may be best achieved by preparing low-achieving students to take advanced courses — for example, providing an intensive summer school course designed to accelerate their knowledge and skills, offering an elective course to prepare them to take advanced courses, or providing after-school tutoring while they are taking advanced courses. </a:t>
                      </a:r>
                    </a:p>
                  </a:txBody>
                  <a:tcPr/>
                </a:tc>
                <a:extLst>
                  <a:ext uri="{0D108BD9-81ED-4DB2-BD59-A6C34878D82A}">
                    <a16:rowId xmlns:a16="http://schemas.microsoft.com/office/drawing/2014/main" val="3861304594"/>
                  </a:ext>
                </a:extLst>
              </a:tr>
            </a:tbl>
          </a:graphicData>
        </a:graphic>
      </p:graphicFrame>
      <p:sp>
        <p:nvSpPr>
          <p:cNvPr id="5" name="TextBox 4">
            <a:extLst>
              <a:ext uri="{FF2B5EF4-FFF2-40B4-BE49-F238E27FC236}">
                <a16:creationId xmlns:a16="http://schemas.microsoft.com/office/drawing/2014/main" id="{615C4489-C4A5-1CDD-459A-3548473A9324}"/>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372529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E83ED55-D240-C410-A7C6-066943CC248D}"/>
              </a:ext>
            </a:extLst>
          </p:cNvPr>
          <p:cNvGraphicFramePr>
            <a:graphicFrameLocks noGrp="1"/>
          </p:cNvGraphicFramePr>
          <p:nvPr>
            <p:ph idx="4294967295"/>
            <p:extLst>
              <p:ext uri="{D42A27DB-BD31-4B8C-83A1-F6EECF244321}">
                <p14:modId xmlns:p14="http://schemas.microsoft.com/office/powerpoint/2010/main" val="1603859010"/>
              </p:ext>
            </p:extLst>
          </p:nvPr>
        </p:nvGraphicFramePr>
        <p:xfrm>
          <a:off x="411983" y="1337548"/>
          <a:ext cx="11072446" cy="5151120"/>
        </p:xfrm>
        <a:graphic>
          <a:graphicData uri="http://schemas.openxmlformats.org/drawingml/2006/table">
            <a:tbl>
              <a:tblPr firstRow="1" bandRow="1">
                <a:tableStyleId>{5C22544A-7EE6-4342-B048-85BDC9FD1C3A}</a:tableStyleId>
              </a:tblPr>
              <a:tblGrid>
                <a:gridCol w="2532184">
                  <a:extLst>
                    <a:ext uri="{9D8B030D-6E8A-4147-A177-3AD203B41FA5}">
                      <a16:colId xmlns:a16="http://schemas.microsoft.com/office/drawing/2014/main" val="3081317082"/>
                    </a:ext>
                  </a:extLst>
                </a:gridCol>
                <a:gridCol w="8540262">
                  <a:extLst>
                    <a:ext uri="{9D8B030D-6E8A-4147-A177-3AD203B41FA5}">
                      <a16:colId xmlns:a16="http://schemas.microsoft.com/office/drawing/2014/main" val="1056064127"/>
                    </a:ext>
                  </a:extLst>
                </a:gridCol>
              </a:tblGrid>
              <a:tr h="370840">
                <a:tc>
                  <a:txBody>
                    <a:bodyPr/>
                    <a:lstStyle/>
                    <a:p>
                      <a:r>
                        <a:rPr lang="en-US" sz="2000"/>
                        <a:t>Misunderstanding Explanation of Law </a:t>
                      </a:r>
                      <a:endParaRPr lang="en-US" sz="2000" dirty="0"/>
                    </a:p>
                  </a:txBody>
                  <a:tcPr/>
                </a:tc>
                <a:tc>
                  <a:txBody>
                    <a:bodyPr/>
                    <a:lstStyle/>
                    <a:p>
                      <a:r>
                        <a:rPr lang="en-US" sz="2000" dirty="0"/>
                        <a:t>Misunderstanding Explanation of Law </a:t>
                      </a:r>
                    </a:p>
                  </a:txBody>
                  <a:tcPr/>
                </a:tc>
                <a:extLst>
                  <a:ext uri="{0D108BD9-81ED-4DB2-BD59-A6C34878D82A}">
                    <a16:rowId xmlns:a16="http://schemas.microsoft.com/office/drawing/2014/main" val="1380225314"/>
                  </a:ext>
                </a:extLst>
              </a:tr>
              <a:tr h="370840">
                <a:tc>
                  <a:txBody>
                    <a:bodyPr/>
                    <a:lstStyle/>
                    <a:p>
                      <a:r>
                        <a:rPr lang="en-US" sz="2000" dirty="0"/>
                        <a:t>Title I funds may be used only for instruction. </a:t>
                      </a:r>
                    </a:p>
                  </a:txBody>
                  <a:tcPr/>
                </a:tc>
                <a:tc>
                  <a:txBody>
                    <a:bodyPr/>
                    <a:lstStyle/>
                    <a:p>
                      <a:r>
                        <a:rPr lang="en-US" sz="2000" dirty="0"/>
                        <a:t>Title I funds may be used for activities and strategies designed to raise the achievement of low-achieving students identified by a schoolwide program school’s comprehensive needs assessment and articulated in the school’s comprehensive schoolwide plan.  For example, Title I funds may be used to improve the quality of instructional materials, improve attendance, improve school climate, counteract and prevent bullying, provide counseling, mentoring, and school-based mental health programs, or provide positive behavioral interventions and supports. </a:t>
                      </a:r>
                    </a:p>
                  </a:txBody>
                  <a:tcPr/>
                </a:tc>
                <a:extLst>
                  <a:ext uri="{0D108BD9-81ED-4DB2-BD59-A6C34878D82A}">
                    <a16:rowId xmlns:a16="http://schemas.microsoft.com/office/drawing/2014/main" val="3861304594"/>
                  </a:ext>
                </a:extLst>
              </a:tr>
              <a:tr h="370840">
                <a:tc>
                  <a:txBody>
                    <a:bodyPr/>
                    <a:lstStyle/>
                    <a:p>
                      <a:r>
                        <a:rPr lang="en-US" sz="2000" dirty="0"/>
                        <a:t>Title I funds may not be used to support preschool-aged children. </a:t>
                      </a:r>
                    </a:p>
                  </a:txBody>
                  <a:tcPr/>
                </a:tc>
                <a:tc>
                  <a:txBody>
                    <a:bodyPr/>
                    <a:lstStyle/>
                    <a:p>
                      <a:r>
                        <a:rPr lang="en-US" sz="2000" dirty="0"/>
                        <a:t>A schoolwide program school may use Title I funds to operate, in whole or in part, a preschool program to improve cognitive, health, and social-emotional outcomes for children from birth to the age at which the LEA provides a free public elementary education.  Such programs are designed to prepare children for success in kindergarten.  All preschool-aged children who reside in the school’s attendance area are eligible to participate. </a:t>
                      </a:r>
                    </a:p>
                  </a:txBody>
                  <a:tcPr/>
                </a:tc>
                <a:extLst>
                  <a:ext uri="{0D108BD9-81ED-4DB2-BD59-A6C34878D82A}">
                    <a16:rowId xmlns:a16="http://schemas.microsoft.com/office/drawing/2014/main" val="1901394683"/>
                  </a:ext>
                </a:extLst>
              </a:tr>
            </a:tbl>
          </a:graphicData>
        </a:graphic>
      </p:graphicFrame>
      <p:sp>
        <p:nvSpPr>
          <p:cNvPr id="3" name="Title 2">
            <a:extLst>
              <a:ext uri="{FF2B5EF4-FFF2-40B4-BE49-F238E27FC236}">
                <a16:creationId xmlns:a16="http://schemas.microsoft.com/office/drawing/2014/main" id="{D268F3D4-CB0B-E8B3-8A4F-A92F2AD163D9}"/>
              </a:ext>
            </a:extLst>
          </p:cNvPr>
          <p:cNvSpPr>
            <a:spLocks noGrp="1"/>
          </p:cNvSpPr>
          <p:nvPr>
            <p:ph type="title" idx="4294967295"/>
          </p:nvPr>
        </p:nvSpPr>
        <p:spPr>
          <a:xfrm>
            <a:off x="556846" y="254593"/>
            <a:ext cx="10515600" cy="1042988"/>
          </a:xfrm>
        </p:spPr>
        <p:txBody>
          <a:bodyPr>
            <a:normAutofit fontScale="90000"/>
          </a:bodyPr>
          <a:lstStyle/>
          <a:p>
            <a:r>
              <a:rPr lang="en-US" dirty="0">
                <a:solidFill>
                  <a:srgbClr val="3647B6"/>
                </a:solidFill>
              </a:rPr>
              <a:t>Dispelling Misunderstandings about Uses of Title I Funds in a Schoolwide Program (cont.)</a:t>
            </a:r>
          </a:p>
        </p:txBody>
      </p:sp>
      <p:sp>
        <p:nvSpPr>
          <p:cNvPr id="2" name="TextBox 1">
            <a:extLst>
              <a:ext uri="{FF2B5EF4-FFF2-40B4-BE49-F238E27FC236}">
                <a16:creationId xmlns:a16="http://schemas.microsoft.com/office/drawing/2014/main" id="{9DDEB777-731A-CD87-7804-F28FF23C8912}"/>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74176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2D91-1800-2A3E-EC32-EDDBA5D3A4C7}"/>
              </a:ext>
            </a:extLst>
          </p:cNvPr>
          <p:cNvSpPr>
            <a:spLocks noGrp="1"/>
          </p:cNvSpPr>
          <p:nvPr>
            <p:ph type="title"/>
          </p:nvPr>
        </p:nvSpPr>
        <p:spPr/>
        <p:txBody>
          <a:bodyPr/>
          <a:lstStyle/>
          <a:p>
            <a:r>
              <a:rPr lang="en-US" dirty="0">
                <a:solidFill>
                  <a:srgbClr val="002060"/>
                </a:solidFill>
              </a:rPr>
              <a:t>Rank and Serve</a:t>
            </a:r>
          </a:p>
        </p:txBody>
      </p:sp>
      <p:sp>
        <p:nvSpPr>
          <p:cNvPr id="3" name="Text Placeholder 2">
            <a:extLst>
              <a:ext uri="{FF2B5EF4-FFF2-40B4-BE49-F238E27FC236}">
                <a16:creationId xmlns:a16="http://schemas.microsoft.com/office/drawing/2014/main" id="{65C1625F-9768-0986-F3C3-398C074B669A}"/>
              </a:ext>
            </a:extLst>
          </p:cNvPr>
          <p:cNvSpPr>
            <a:spLocks noGrp="1"/>
          </p:cNvSpPr>
          <p:nvPr>
            <p:ph type="body" idx="1"/>
          </p:nvPr>
        </p:nvSpPr>
        <p:spPr>
          <a:xfrm>
            <a:off x="838200" y="3712387"/>
            <a:ext cx="6346371" cy="1500187"/>
          </a:xfrm>
        </p:spPr>
        <p:txBody>
          <a:bodyPr>
            <a:normAutofit lnSpcReduction="10000"/>
          </a:bodyPr>
          <a:lstStyle/>
          <a:p>
            <a:r>
              <a:rPr lang="en-US" sz="2400" b="1" cap="none" dirty="0">
                <a:solidFill>
                  <a:srgbClr val="002060"/>
                </a:solidFill>
              </a:rPr>
              <a:t>Within District Allocations</a:t>
            </a:r>
          </a:p>
          <a:p>
            <a:r>
              <a:rPr lang="en-US" sz="2400" b="1" cap="none" dirty="0">
                <a:solidFill>
                  <a:srgbClr val="002060"/>
                </a:solidFill>
              </a:rPr>
              <a:t>February 2022: </a:t>
            </a:r>
            <a:r>
              <a:rPr lang="en-US" sz="2400" cap="none" dirty="0">
                <a:solidFill>
                  <a:schemeClr val="tx1">
                    <a:lumMod val="85000"/>
                    <a:lumOff val="15000"/>
                  </a:schemeClr>
                </a:solidFill>
                <a:hlinkClick r:id="rId2"/>
              </a:rPr>
              <a:t>https://oese.ed.gov/files/2022/02/Within-district-allocations-FINAL.pdf</a:t>
            </a:r>
            <a:r>
              <a:rPr lang="en-US" sz="2400" cap="none" dirty="0">
                <a:solidFill>
                  <a:schemeClr val="tx1">
                    <a:lumMod val="85000"/>
                    <a:lumOff val="15000"/>
                  </a:schemeClr>
                </a:solidFill>
              </a:rPr>
              <a:t> </a:t>
            </a:r>
          </a:p>
          <a:p>
            <a:endParaRPr lang="en-US" dirty="0"/>
          </a:p>
        </p:txBody>
      </p:sp>
      <p:pic>
        <p:nvPicPr>
          <p:cNvPr id="1026" name="Picture 2" descr="Order Ranking Stock Illustrations – 693 ...">
            <a:extLst>
              <a:ext uri="{FF2B5EF4-FFF2-40B4-BE49-F238E27FC236}">
                <a16:creationId xmlns:a16="http://schemas.microsoft.com/office/drawing/2014/main" id="{2100DD23-E5F6-97AC-7B79-F9026754D4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48"/>
          <a:stretch/>
        </p:blipFill>
        <p:spPr bwMode="auto">
          <a:xfrm>
            <a:off x="7047347" y="587669"/>
            <a:ext cx="3975693" cy="5662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96A81E-D6ED-49F1-787B-C780AE7D87FB}"/>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1124635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3"/>
          <p:cNvSpPr>
            <a:spLocks noGrp="1"/>
          </p:cNvSpPr>
          <p:nvPr>
            <p:ph idx="1"/>
          </p:nvPr>
        </p:nvSpPr>
        <p:spPr>
          <a:xfrm>
            <a:off x="838200" y="2086984"/>
            <a:ext cx="10717404" cy="4052559"/>
          </a:xfrm>
        </p:spPr>
        <p:txBody>
          <a:bodyPr>
            <a:normAutofit fontScale="92500"/>
          </a:bodyPr>
          <a:lstStyle/>
          <a:p>
            <a:pPr eaLnBrk="1" hangingPunct="1"/>
            <a:r>
              <a:rPr lang="en-US" sz="2800" dirty="0"/>
              <a:t>Percentage of children from low-income families who reside in area . . </a:t>
            </a:r>
          </a:p>
          <a:p>
            <a:pPr eaLnBrk="1" hangingPunct="1">
              <a:buFont typeface="Georgia" pitchFamily="18" charset="0"/>
              <a:buNone/>
            </a:pPr>
            <a:r>
              <a:rPr lang="en-US" sz="2800" dirty="0"/>
              <a:t>AT LEAST AS HIGH AS .  .  .  </a:t>
            </a:r>
          </a:p>
          <a:p>
            <a:r>
              <a:rPr lang="en-US" sz="2800" dirty="0"/>
              <a:t>Percentage of children from low-income families in LEA (</a:t>
            </a:r>
            <a:r>
              <a:rPr lang="en-US" dirty="0"/>
              <a:t>Sec. 1113)</a:t>
            </a:r>
            <a:endParaRPr lang="en-US" sz="2800" dirty="0"/>
          </a:p>
          <a:p>
            <a:pPr marL="0" indent="0">
              <a:buNone/>
            </a:pPr>
            <a:endParaRPr lang="en-US" sz="2800" dirty="0"/>
          </a:p>
          <a:p>
            <a:pPr marL="0" indent="0">
              <a:buNone/>
            </a:pPr>
            <a:r>
              <a:rPr lang="en-US" sz="2800" u="sng" dirty="0"/>
              <a:t>35% Rule</a:t>
            </a:r>
            <a:r>
              <a:rPr lang="en-US" sz="2800" dirty="0"/>
              <a:t> – can always lower to 35%</a:t>
            </a:r>
          </a:p>
          <a:p>
            <a:pPr>
              <a:buFontTx/>
              <a:buChar char="-"/>
            </a:pPr>
            <a:r>
              <a:rPr lang="en-US" sz="2800" dirty="0"/>
              <a:t>Use residency or enrollment</a:t>
            </a:r>
          </a:p>
          <a:p>
            <a:pPr lvl="1">
              <a:buFontTx/>
              <a:buChar char="-"/>
            </a:pPr>
            <a:r>
              <a:rPr lang="en-US" sz="2600" dirty="0"/>
              <a:t>Enrollment historically used by districtwide schools, magnets, charters, etc.</a:t>
            </a:r>
          </a:p>
        </p:txBody>
      </p:sp>
      <p:sp>
        <p:nvSpPr>
          <p:cNvPr id="46085" name="Rectangle 2"/>
          <p:cNvSpPr>
            <a:spLocks noGrp="1"/>
          </p:cNvSpPr>
          <p:nvPr>
            <p:ph type="title"/>
          </p:nvPr>
        </p:nvSpPr>
        <p:spPr/>
        <p:txBody>
          <a:bodyPr>
            <a:normAutofit/>
          </a:bodyPr>
          <a:lstStyle/>
          <a:p>
            <a:r>
              <a:rPr lang="en-US" dirty="0"/>
              <a:t>Eligible School Attendance Areas</a:t>
            </a:r>
          </a:p>
        </p:txBody>
      </p:sp>
      <p:sp>
        <p:nvSpPr>
          <p:cNvPr id="2" name="TextBox 1">
            <a:extLst>
              <a:ext uri="{FF2B5EF4-FFF2-40B4-BE49-F238E27FC236}">
                <a16:creationId xmlns:a16="http://schemas.microsoft.com/office/drawing/2014/main" id="{0783FD05-ED7E-E58F-9531-288C3A366DC3}"/>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19093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3"/>
          <p:cNvSpPr>
            <a:spLocks noGrp="1"/>
          </p:cNvSpPr>
          <p:nvPr>
            <p:ph idx="1"/>
          </p:nvPr>
        </p:nvSpPr>
        <p:spPr/>
        <p:txBody>
          <a:bodyPr>
            <a:noAutofit/>
          </a:bodyPr>
          <a:lstStyle/>
          <a:p>
            <a:pPr marL="609600" indent="-609600">
              <a:lnSpc>
                <a:spcPct val="80000"/>
              </a:lnSpc>
              <a:buFont typeface="Wingdings" pitchFamily="2" charset="2"/>
              <a:buAutoNum type="arabicPeriod"/>
            </a:pPr>
            <a:r>
              <a:rPr lang="en-US" sz="2400" dirty="0"/>
              <a:t>Census data</a:t>
            </a:r>
          </a:p>
          <a:p>
            <a:pPr marL="609600" indent="-609600">
              <a:lnSpc>
                <a:spcPct val="80000"/>
              </a:lnSpc>
              <a:buFont typeface="Wingdings" pitchFamily="2" charset="2"/>
              <a:buAutoNum type="arabicPeriod"/>
            </a:pPr>
            <a:r>
              <a:rPr lang="en-US" sz="2400" dirty="0"/>
              <a:t>Free or reduced price lunch</a:t>
            </a:r>
          </a:p>
          <a:p>
            <a:pPr marL="609600" indent="-609600">
              <a:lnSpc>
                <a:spcPct val="80000"/>
              </a:lnSpc>
              <a:buFont typeface="Wingdings" pitchFamily="2" charset="2"/>
              <a:buAutoNum type="arabicPeriod"/>
            </a:pPr>
            <a:r>
              <a:rPr lang="en-US" sz="2400" dirty="0"/>
              <a:t>TANF</a:t>
            </a:r>
          </a:p>
          <a:p>
            <a:pPr marL="609600" indent="-609600">
              <a:lnSpc>
                <a:spcPct val="80000"/>
              </a:lnSpc>
              <a:buFont typeface="Wingdings" pitchFamily="2" charset="2"/>
              <a:buAutoNum type="arabicPeriod"/>
            </a:pPr>
            <a:r>
              <a:rPr lang="en-US" sz="2400" dirty="0"/>
              <a:t>Medicaid eligibility</a:t>
            </a:r>
          </a:p>
          <a:p>
            <a:pPr marL="609600" indent="-609600">
              <a:lnSpc>
                <a:spcPct val="80000"/>
              </a:lnSpc>
              <a:buFont typeface="Wingdings" pitchFamily="2" charset="2"/>
              <a:buAutoNum type="arabicPeriod"/>
            </a:pPr>
            <a:r>
              <a:rPr lang="en-US" sz="2400" dirty="0"/>
              <a:t>Composite of above</a:t>
            </a:r>
          </a:p>
          <a:p>
            <a:pPr marL="609600" indent="-609600">
              <a:lnSpc>
                <a:spcPct val="80000"/>
              </a:lnSpc>
              <a:buNone/>
            </a:pPr>
            <a:endParaRPr lang="en-US" sz="1100" dirty="0">
              <a:solidFill>
                <a:srgbClr val="002060"/>
              </a:solidFill>
            </a:endParaRPr>
          </a:p>
          <a:p>
            <a:pPr marL="609600" indent="-609600">
              <a:lnSpc>
                <a:spcPct val="80000"/>
              </a:lnSpc>
              <a:buNone/>
            </a:pPr>
            <a:r>
              <a:rPr lang="en-US" sz="2400" dirty="0"/>
              <a:t>Same measure for:</a:t>
            </a:r>
          </a:p>
          <a:p>
            <a:pPr marL="742950" lvl="1" indent="-285750">
              <a:lnSpc>
                <a:spcPct val="80000"/>
              </a:lnSpc>
            </a:pPr>
            <a:r>
              <a:rPr lang="en-US" dirty="0"/>
              <a:t>ID eligible areas, Ranking areas, Determining allocations for school</a:t>
            </a:r>
          </a:p>
          <a:p>
            <a:pPr marL="0" indent="0">
              <a:lnSpc>
                <a:spcPct val="80000"/>
              </a:lnSpc>
              <a:buNone/>
            </a:pPr>
            <a:endParaRPr lang="en-US" sz="900" dirty="0"/>
          </a:p>
          <a:p>
            <a:pPr marL="0" indent="0">
              <a:lnSpc>
                <a:spcPct val="80000"/>
              </a:lnSpc>
              <a:buNone/>
            </a:pPr>
            <a:r>
              <a:rPr lang="en-US" sz="2400" dirty="0"/>
              <a:t>Secondary Schools may use feeder pattern with majority of secondary schools approval.</a:t>
            </a:r>
          </a:p>
        </p:txBody>
      </p:sp>
      <p:sp>
        <p:nvSpPr>
          <p:cNvPr id="48133" name="Rectangle 2"/>
          <p:cNvSpPr>
            <a:spLocks noGrp="1"/>
          </p:cNvSpPr>
          <p:nvPr>
            <p:ph type="title"/>
          </p:nvPr>
        </p:nvSpPr>
        <p:spPr/>
        <p:txBody>
          <a:bodyPr>
            <a:normAutofit/>
          </a:bodyPr>
          <a:lstStyle/>
          <a:p>
            <a:r>
              <a:rPr lang="en-US" sz="4000" dirty="0"/>
              <a:t>5 Poverty Measures</a:t>
            </a:r>
          </a:p>
        </p:txBody>
      </p:sp>
      <p:sp>
        <p:nvSpPr>
          <p:cNvPr id="2" name="TextBox 1">
            <a:extLst>
              <a:ext uri="{FF2B5EF4-FFF2-40B4-BE49-F238E27FC236}">
                <a16:creationId xmlns:a16="http://schemas.microsoft.com/office/drawing/2014/main" id="{D6A9DE5D-DCF0-6BC0-EEF0-6465765B8265}"/>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18776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3"/>
          <p:cNvSpPr>
            <a:spLocks noGrp="1"/>
          </p:cNvSpPr>
          <p:nvPr>
            <p:ph idx="1"/>
          </p:nvPr>
        </p:nvSpPr>
        <p:spPr>
          <a:xfrm>
            <a:off x="965770" y="2332234"/>
            <a:ext cx="10388029" cy="4068566"/>
          </a:xfrm>
        </p:spPr>
        <p:txBody>
          <a:bodyPr>
            <a:normAutofit fontScale="85000" lnSpcReduction="20000"/>
          </a:bodyPr>
          <a:lstStyle/>
          <a:p>
            <a:pPr eaLnBrk="1" hangingPunct="1">
              <a:lnSpc>
                <a:spcPct val="90000"/>
              </a:lnSpc>
            </a:pPr>
            <a:r>
              <a:rPr lang="en-US" sz="3800" u="sng" dirty="0"/>
              <a:t>Must Rank First and Serve</a:t>
            </a:r>
          </a:p>
          <a:p>
            <a:pPr lvl="1">
              <a:lnSpc>
                <a:spcPct val="90000"/>
              </a:lnSpc>
            </a:pPr>
            <a:r>
              <a:rPr lang="en-US" sz="2900" dirty="0"/>
              <a:t>Exceeding 75% poverty </a:t>
            </a:r>
          </a:p>
          <a:p>
            <a:pPr lvl="2">
              <a:lnSpc>
                <a:spcPct val="90000"/>
              </a:lnSpc>
            </a:pPr>
            <a:r>
              <a:rPr lang="en-US" sz="2600" dirty="0"/>
              <a:t>Strictly by poverty</a:t>
            </a:r>
          </a:p>
          <a:p>
            <a:pPr lvl="2">
              <a:lnSpc>
                <a:spcPct val="90000"/>
              </a:lnSpc>
            </a:pPr>
            <a:r>
              <a:rPr lang="en-US" sz="2600" dirty="0"/>
              <a:t>Without regard to grade span</a:t>
            </a:r>
          </a:p>
          <a:p>
            <a:pPr lvl="2">
              <a:lnSpc>
                <a:spcPct val="90000"/>
              </a:lnSpc>
            </a:pPr>
            <a:r>
              <a:rPr lang="en-US" sz="2600">
                <a:solidFill>
                  <a:srgbClr val="C00000"/>
                </a:solidFill>
              </a:rPr>
              <a:t>(District Flexibility</a:t>
            </a:r>
            <a:r>
              <a:rPr lang="en-US" sz="2600" dirty="0">
                <a:solidFill>
                  <a:srgbClr val="C00000"/>
                </a:solidFill>
              </a:rPr>
              <a:t>) </a:t>
            </a:r>
            <a:r>
              <a:rPr lang="en-US" sz="2600" dirty="0"/>
              <a:t>May include high schools 50% or above poverty.</a:t>
            </a:r>
          </a:p>
          <a:p>
            <a:pPr marL="987552" lvl="2" indent="0">
              <a:buNone/>
            </a:pPr>
            <a:endParaRPr lang="en-US" sz="2600" dirty="0"/>
          </a:p>
          <a:p>
            <a:pPr eaLnBrk="1" hangingPunct="1">
              <a:lnSpc>
                <a:spcPct val="90000"/>
              </a:lnSpc>
            </a:pPr>
            <a:r>
              <a:rPr lang="en-US" sz="3800" u="sng" dirty="0"/>
              <a:t>Then Rank and Serve</a:t>
            </a:r>
          </a:p>
          <a:p>
            <a:pPr lvl="1">
              <a:lnSpc>
                <a:spcPct val="90000"/>
              </a:lnSpc>
            </a:pPr>
            <a:r>
              <a:rPr lang="en-US" sz="2900" dirty="0"/>
              <a:t>At or below 75% poverty</a:t>
            </a:r>
          </a:p>
          <a:p>
            <a:pPr lvl="2">
              <a:lnSpc>
                <a:spcPct val="90000"/>
              </a:lnSpc>
            </a:pPr>
            <a:r>
              <a:rPr lang="en-US" sz="2600" dirty="0"/>
              <a:t>May rank by grade span</a:t>
            </a:r>
          </a:p>
          <a:p>
            <a:pPr eaLnBrk="1" hangingPunct="1">
              <a:lnSpc>
                <a:spcPct val="90000"/>
              </a:lnSpc>
              <a:buFont typeface="Georgia" pitchFamily="18" charset="0"/>
              <a:buNone/>
            </a:pPr>
            <a:endParaRPr lang="en-US" sz="2800" i="1" dirty="0"/>
          </a:p>
          <a:p>
            <a:pPr eaLnBrk="1" hangingPunct="1">
              <a:lnSpc>
                <a:spcPct val="90000"/>
              </a:lnSpc>
              <a:buFont typeface="Georgia" pitchFamily="18" charset="0"/>
              <a:buNone/>
            </a:pPr>
            <a:r>
              <a:rPr lang="en-US" sz="2800" i="1" dirty="0"/>
              <a:t>Serve strictly in order of rank!</a:t>
            </a:r>
            <a:endParaRPr lang="en-US" i="1" dirty="0"/>
          </a:p>
        </p:txBody>
      </p:sp>
      <p:sp>
        <p:nvSpPr>
          <p:cNvPr id="49157" name="Rectangle 2"/>
          <p:cNvSpPr>
            <a:spLocks noGrp="1"/>
          </p:cNvSpPr>
          <p:nvPr>
            <p:ph type="title"/>
          </p:nvPr>
        </p:nvSpPr>
        <p:spPr/>
        <p:txBody>
          <a:bodyPr>
            <a:normAutofit/>
          </a:bodyPr>
          <a:lstStyle/>
          <a:p>
            <a:r>
              <a:rPr lang="en-US" sz="4000" dirty="0"/>
              <a:t>Ranking and Serving Schools</a:t>
            </a:r>
          </a:p>
        </p:txBody>
      </p:sp>
      <p:sp>
        <p:nvSpPr>
          <p:cNvPr id="2" name="TextBox 1">
            <a:extLst>
              <a:ext uri="{FF2B5EF4-FFF2-40B4-BE49-F238E27FC236}">
                <a16:creationId xmlns:a16="http://schemas.microsoft.com/office/drawing/2014/main" id="{67793482-4A73-AF59-8CF4-43915B9FC845}"/>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1527385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60E816-4727-4A54-B34A-01496A6909B3}"/>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Brustein &amp; Manasevit, PLLC © 2022. All rights reserved.</a:t>
            </a:r>
            <a:endParaRPr lang="en-US" dirty="0"/>
          </a:p>
        </p:txBody>
      </p:sp>
      <p:sp>
        <p:nvSpPr>
          <p:cNvPr id="44034" name="Title 1"/>
          <p:cNvSpPr>
            <a:spLocks noGrp="1"/>
          </p:cNvSpPr>
          <p:nvPr>
            <p:ph type="title" idx="4294967295"/>
          </p:nvPr>
        </p:nvSpPr>
        <p:spPr>
          <a:xfrm>
            <a:off x="533400" y="124295"/>
            <a:ext cx="10058400" cy="866305"/>
          </a:xfrm>
        </p:spPr>
        <p:txBody>
          <a:bodyPr>
            <a:normAutofit/>
          </a:bodyPr>
          <a:lstStyle/>
          <a:p>
            <a:pPr eaLnBrk="1" hangingPunct="1"/>
            <a:r>
              <a:rPr lang="en-US" sz="4000" dirty="0">
                <a:solidFill>
                  <a:schemeClr val="accent1">
                    <a:lumMod val="50000"/>
                  </a:schemeClr>
                </a:solidFill>
              </a:rPr>
              <a:t>Ranking Flexibilities</a:t>
            </a:r>
            <a:endParaRPr lang="en-US" sz="4000" dirty="0">
              <a:solidFill>
                <a:schemeClr val="tx2"/>
              </a:solidFill>
            </a:endParaRPr>
          </a:p>
        </p:txBody>
      </p:sp>
      <p:sp>
        <p:nvSpPr>
          <p:cNvPr id="7" name="Text Placeholder 6"/>
          <p:cNvSpPr>
            <a:spLocks noGrp="1"/>
          </p:cNvSpPr>
          <p:nvPr>
            <p:ph type="body" idx="4294967295"/>
          </p:nvPr>
        </p:nvSpPr>
        <p:spPr>
          <a:xfrm>
            <a:off x="304800" y="1125445"/>
            <a:ext cx="5191648" cy="736600"/>
          </a:xfrm>
        </p:spPr>
        <p:txBody>
          <a:bodyPr>
            <a:normAutofit/>
          </a:bodyPr>
          <a:lstStyle/>
          <a:p>
            <a:pPr marL="0" indent="0" algn="ctr">
              <a:buNone/>
            </a:pPr>
            <a:r>
              <a:rPr lang="en-US" sz="2400" dirty="0"/>
              <a:t>Standard Ranking by Percentage</a:t>
            </a:r>
          </a:p>
        </p:txBody>
      </p:sp>
      <p:sp>
        <p:nvSpPr>
          <p:cNvPr id="8" name="Text Placeholder 7"/>
          <p:cNvSpPr>
            <a:spLocks noGrp="1"/>
          </p:cNvSpPr>
          <p:nvPr>
            <p:ph type="body" sz="quarter" idx="4294967295"/>
          </p:nvPr>
        </p:nvSpPr>
        <p:spPr>
          <a:xfrm>
            <a:off x="5737610" y="1125444"/>
            <a:ext cx="6122156" cy="542835"/>
          </a:xfrm>
        </p:spPr>
        <p:txBody>
          <a:bodyPr>
            <a:normAutofit/>
          </a:bodyPr>
          <a:lstStyle/>
          <a:p>
            <a:pPr marL="0" indent="0" algn="ctr">
              <a:buNone/>
            </a:pPr>
            <a:r>
              <a:rPr lang="en-US" sz="2400" dirty="0"/>
              <a:t>Ranking Percentage (w/50% high school)</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1909638224"/>
              </p:ext>
            </p:extLst>
          </p:nvPr>
        </p:nvGraphicFramePr>
        <p:xfrm>
          <a:off x="332234" y="1676400"/>
          <a:ext cx="5053681" cy="4322322"/>
        </p:xfrm>
        <a:graphic>
          <a:graphicData uri="http://schemas.openxmlformats.org/drawingml/2006/table">
            <a:tbl>
              <a:tblPr firstRow="1" bandRow="1">
                <a:tableStyleId>{72833802-FEF1-4C79-8D5D-14CF1EAF98D9}</a:tableStyleId>
              </a:tblPr>
              <a:tblGrid>
                <a:gridCol w="2580196">
                  <a:extLst>
                    <a:ext uri="{9D8B030D-6E8A-4147-A177-3AD203B41FA5}">
                      <a16:colId xmlns:a16="http://schemas.microsoft.com/office/drawing/2014/main" val="20000"/>
                    </a:ext>
                  </a:extLst>
                </a:gridCol>
                <a:gridCol w="1172179">
                  <a:extLst>
                    <a:ext uri="{9D8B030D-6E8A-4147-A177-3AD203B41FA5}">
                      <a16:colId xmlns:a16="http://schemas.microsoft.com/office/drawing/2014/main" val="20001"/>
                    </a:ext>
                  </a:extLst>
                </a:gridCol>
                <a:gridCol w="1301306">
                  <a:extLst>
                    <a:ext uri="{9D8B030D-6E8A-4147-A177-3AD203B41FA5}">
                      <a16:colId xmlns:a16="http://schemas.microsoft.com/office/drawing/2014/main" val="20002"/>
                    </a:ext>
                  </a:extLst>
                </a:gridCol>
              </a:tblGrid>
              <a:tr h="640080">
                <a:tc>
                  <a:txBody>
                    <a:bodyPr/>
                    <a:lstStyle/>
                    <a:p>
                      <a:r>
                        <a:rPr lang="en-US" dirty="0">
                          <a:solidFill>
                            <a:schemeClr val="tx1"/>
                          </a:solidFill>
                        </a:rPr>
                        <a:t>School</a:t>
                      </a:r>
                    </a:p>
                  </a:txBody>
                  <a:tcPr marL="91368" marR="91368"/>
                </a:tc>
                <a:tc>
                  <a:txBody>
                    <a:bodyPr/>
                    <a:lstStyle/>
                    <a:p>
                      <a:r>
                        <a:rPr lang="en-US" dirty="0">
                          <a:solidFill>
                            <a:schemeClr val="tx1"/>
                          </a:solidFill>
                        </a:rPr>
                        <a:t>Poverty Rate</a:t>
                      </a:r>
                    </a:p>
                  </a:txBody>
                  <a:tcPr marL="91368" marR="91368"/>
                </a:tc>
                <a:tc>
                  <a:txBody>
                    <a:bodyPr/>
                    <a:lstStyle/>
                    <a:p>
                      <a:r>
                        <a:rPr lang="en-US" dirty="0">
                          <a:solidFill>
                            <a:schemeClr val="tx1"/>
                          </a:solidFill>
                        </a:rPr>
                        <a:t> # Poverty Students</a:t>
                      </a:r>
                    </a:p>
                  </a:txBody>
                  <a:tcPr marL="91368" marR="91368"/>
                </a:tc>
                <a:extLst>
                  <a:ext uri="{0D108BD9-81ED-4DB2-BD59-A6C34878D82A}">
                    <a16:rowId xmlns:a16="http://schemas.microsoft.com/office/drawing/2014/main" val="10000"/>
                  </a:ext>
                </a:extLst>
              </a:tr>
              <a:tr h="432743">
                <a:tc>
                  <a:txBody>
                    <a:bodyPr/>
                    <a:lstStyle/>
                    <a:p>
                      <a:r>
                        <a:rPr lang="en-US" dirty="0"/>
                        <a:t>Albemarle ES</a:t>
                      </a:r>
                    </a:p>
                  </a:txBody>
                  <a:tcPr marL="91368" marR="91368">
                    <a:solidFill>
                      <a:schemeClr val="accent2">
                        <a:lumMod val="20000"/>
                        <a:lumOff val="80000"/>
                      </a:schemeClr>
                    </a:solidFill>
                  </a:tcPr>
                </a:tc>
                <a:tc>
                  <a:txBody>
                    <a:bodyPr/>
                    <a:lstStyle/>
                    <a:p>
                      <a:pPr algn="r"/>
                      <a:r>
                        <a:rPr lang="en-US" dirty="0"/>
                        <a:t>92%</a:t>
                      </a:r>
                    </a:p>
                  </a:txBody>
                  <a:tcPr marL="91368" marR="91368">
                    <a:solidFill>
                      <a:schemeClr val="accent2">
                        <a:lumMod val="20000"/>
                        <a:lumOff val="80000"/>
                      </a:schemeClr>
                    </a:solidFill>
                  </a:tcPr>
                </a:tc>
                <a:tc>
                  <a:txBody>
                    <a:bodyPr/>
                    <a:lstStyle/>
                    <a:p>
                      <a:pPr algn="r"/>
                      <a:r>
                        <a:rPr lang="en-US" dirty="0"/>
                        <a:t>82</a:t>
                      </a:r>
                    </a:p>
                  </a:txBody>
                  <a:tcPr marL="91368" marR="91368">
                    <a:solidFill>
                      <a:schemeClr val="accent2">
                        <a:lumMod val="20000"/>
                        <a:lumOff val="80000"/>
                      </a:schemeClr>
                    </a:solidFill>
                  </a:tcPr>
                </a:tc>
                <a:extLst>
                  <a:ext uri="{0D108BD9-81ED-4DB2-BD59-A6C34878D82A}">
                    <a16:rowId xmlns:a16="http://schemas.microsoft.com/office/drawing/2014/main" val="10001"/>
                  </a:ext>
                </a:extLst>
              </a:tr>
              <a:tr h="432743">
                <a:tc>
                  <a:txBody>
                    <a:bodyPr/>
                    <a:lstStyle/>
                    <a:p>
                      <a:r>
                        <a:rPr lang="en-US" dirty="0"/>
                        <a:t>Lincoln Middle School</a:t>
                      </a:r>
                    </a:p>
                  </a:txBody>
                  <a:tcPr marL="91368" marR="91368">
                    <a:solidFill>
                      <a:schemeClr val="accent2">
                        <a:lumMod val="20000"/>
                        <a:lumOff val="80000"/>
                      </a:schemeClr>
                    </a:solidFill>
                  </a:tcPr>
                </a:tc>
                <a:tc>
                  <a:txBody>
                    <a:bodyPr/>
                    <a:lstStyle/>
                    <a:p>
                      <a:pPr algn="r"/>
                      <a:r>
                        <a:rPr lang="en-US" dirty="0"/>
                        <a:t>87%</a:t>
                      </a:r>
                    </a:p>
                  </a:txBody>
                  <a:tcPr marL="91368" marR="91368">
                    <a:solidFill>
                      <a:schemeClr val="accent2">
                        <a:lumMod val="20000"/>
                        <a:lumOff val="80000"/>
                      </a:schemeClr>
                    </a:solidFill>
                  </a:tcPr>
                </a:tc>
                <a:tc>
                  <a:txBody>
                    <a:bodyPr/>
                    <a:lstStyle/>
                    <a:p>
                      <a:pPr algn="r"/>
                      <a:r>
                        <a:rPr lang="en-US" dirty="0"/>
                        <a:t>90</a:t>
                      </a:r>
                    </a:p>
                  </a:txBody>
                  <a:tcPr marL="91368" marR="91368">
                    <a:solidFill>
                      <a:schemeClr val="accent2">
                        <a:lumMod val="20000"/>
                        <a:lumOff val="80000"/>
                      </a:schemeClr>
                    </a:solidFill>
                  </a:tcPr>
                </a:tc>
                <a:extLst>
                  <a:ext uri="{0D108BD9-81ED-4DB2-BD59-A6C34878D82A}">
                    <a16:rowId xmlns:a16="http://schemas.microsoft.com/office/drawing/2014/main" val="10002"/>
                  </a:ext>
                </a:extLst>
              </a:tr>
              <a:tr h="432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Roosevelt ES</a:t>
                      </a:r>
                    </a:p>
                  </a:txBody>
                  <a:tcPr marL="91368" marR="91368">
                    <a:lnB w="5715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r"/>
                      <a:r>
                        <a:rPr lang="en-US" dirty="0"/>
                        <a:t>79%</a:t>
                      </a:r>
                    </a:p>
                  </a:txBody>
                  <a:tcPr marL="91368" marR="91368">
                    <a:lnB w="5715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r"/>
                      <a:r>
                        <a:rPr lang="en-US" dirty="0"/>
                        <a:t>40</a:t>
                      </a:r>
                    </a:p>
                  </a:txBody>
                  <a:tcPr marL="91368" marR="91368">
                    <a:lnB w="57150" cap="flat" cmpd="sng" algn="ctr">
                      <a:solidFill>
                        <a:srgbClr val="FF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65760">
                <a:tc>
                  <a:txBody>
                    <a:bodyPr/>
                    <a:lstStyle/>
                    <a:p>
                      <a:r>
                        <a:rPr lang="en-US" dirty="0"/>
                        <a:t>Scott ES</a:t>
                      </a:r>
                    </a:p>
                  </a:txBody>
                  <a:tcPr marL="91368" marR="91368">
                    <a:lnT w="57150" cap="flat" cmpd="sng" algn="ctr">
                      <a:solidFill>
                        <a:srgbClr val="FF0000"/>
                      </a:solidFill>
                      <a:prstDash val="solid"/>
                      <a:round/>
                      <a:headEnd type="none" w="med" len="med"/>
                      <a:tailEnd type="none" w="med" len="med"/>
                    </a:lnT>
                    <a:solidFill>
                      <a:schemeClr val="accent2">
                        <a:lumMod val="20000"/>
                        <a:lumOff val="80000"/>
                      </a:schemeClr>
                    </a:solidFill>
                  </a:tcPr>
                </a:tc>
                <a:tc>
                  <a:txBody>
                    <a:bodyPr/>
                    <a:lstStyle/>
                    <a:p>
                      <a:pPr algn="r"/>
                      <a:r>
                        <a:rPr lang="en-US" dirty="0"/>
                        <a:t>74%</a:t>
                      </a:r>
                    </a:p>
                  </a:txBody>
                  <a:tcPr marL="91368" marR="91368">
                    <a:lnT w="57150" cap="flat" cmpd="sng" algn="ctr">
                      <a:solidFill>
                        <a:srgbClr val="FF0000"/>
                      </a:solidFill>
                      <a:prstDash val="solid"/>
                      <a:round/>
                      <a:headEnd type="none" w="med" len="med"/>
                      <a:tailEnd type="none" w="med" len="med"/>
                    </a:lnT>
                    <a:solidFill>
                      <a:schemeClr val="accent2">
                        <a:lumMod val="20000"/>
                        <a:lumOff val="80000"/>
                      </a:schemeClr>
                    </a:solidFill>
                  </a:tcPr>
                </a:tc>
                <a:tc>
                  <a:txBody>
                    <a:bodyPr/>
                    <a:lstStyle/>
                    <a:p>
                      <a:pPr algn="r"/>
                      <a:r>
                        <a:rPr lang="en-US" dirty="0"/>
                        <a:t>56</a:t>
                      </a:r>
                    </a:p>
                  </a:txBody>
                  <a:tcPr marL="91368" marR="91368">
                    <a:lnT w="57150" cap="flat" cmpd="sng" algn="ctr">
                      <a:solidFill>
                        <a:srgbClr val="FF0000"/>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04"/>
                  </a:ext>
                </a:extLst>
              </a:tr>
              <a:tr h="502920">
                <a:tc>
                  <a:txBody>
                    <a:bodyPr/>
                    <a:lstStyle/>
                    <a:p>
                      <a:r>
                        <a:rPr lang="en-US" dirty="0"/>
                        <a:t>Washington High School</a:t>
                      </a:r>
                    </a:p>
                  </a:txBody>
                  <a:tcPr marL="91368" marR="91368">
                    <a:solidFill>
                      <a:schemeClr val="accent2">
                        <a:lumMod val="20000"/>
                        <a:lumOff val="80000"/>
                      </a:schemeClr>
                    </a:solidFill>
                  </a:tcPr>
                </a:tc>
                <a:tc>
                  <a:txBody>
                    <a:bodyPr/>
                    <a:lstStyle/>
                    <a:p>
                      <a:pPr algn="r"/>
                      <a:r>
                        <a:rPr lang="en-US" dirty="0"/>
                        <a:t>70%</a:t>
                      </a:r>
                    </a:p>
                  </a:txBody>
                  <a:tcPr marL="91368" marR="91368">
                    <a:solidFill>
                      <a:schemeClr val="accent2">
                        <a:lumMod val="20000"/>
                        <a:lumOff val="80000"/>
                      </a:schemeClr>
                    </a:solidFill>
                  </a:tcPr>
                </a:tc>
                <a:tc>
                  <a:txBody>
                    <a:bodyPr/>
                    <a:lstStyle/>
                    <a:p>
                      <a:pPr algn="r"/>
                      <a:r>
                        <a:rPr lang="en-US" dirty="0"/>
                        <a:t>160</a:t>
                      </a:r>
                    </a:p>
                  </a:txBody>
                  <a:tcPr marL="91368" marR="91368">
                    <a:solidFill>
                      <a:schemeClr val="accent2">
                        <a:lumMod val="20000"/>
                        <a:lumOff val="80000"/>
                      </a:schemeClr>
                    </a:solidFill>
                  </a:tcPr>
                </a:tc>
                <a:extLst>
                  <a:ext uri="{0D108BD9-81ED-4DB2-BD59-A6C34878D82A}">
                    <a16:rowId xmlns:a16="http://schemas.microsoft.com/office/drawing/2014/main" val="10005"/>
                  </a:ext>
                </a:extLst>
              </a:tr>
              <a:tr h="418053">
                <a:tc>
                  <a:txBody>
                    <a:bodyPr/>
                    <a:lstStyle/>
                    <a:p>
                      <a:r>
                        <a:rPr lang="en-US" dirty="0"/>
                        <a:t>Brown Charter ES</a:t>
                      </a:r>
                    </a:p>
                  </a:txBody>
                  <a:tcPr marL="91368" marR="91368">
                    <a:solidFill>
                      <a:schemeClr val="accent2">
                        <a:lumMod val="20000"/>
                        <a:lumOff val="80000"/>
                      </a:schemeClr>
                    </a:solidFill>
                  </a:tcPr>
                </a:tc>
                <a:tc>
                  <a:txBody>
                    <a:bodyPr/>
                    <a:lstStyle/>
                    <a:p>
                      <a:pPr algn="r"/>
                      <a:r>
                        <a:rPr lang="en-US" dirty="0"/>
                        <a:t>59%</a:t>
                      </a:r>
                    </a:p>
                  </a:txBody>
                  <a:tcPr marL="91368" marR="91368">
                    <a:solidFill>
                      <a:schemeClr val="accent2">
                        <a:lumMod val="20000"/>
                        <a:lumOff val="80000"/>
                      </a:schemeClr>
                    </a:solidFill>
                  </a:tcPr>
                </a:tc>
                <a:tc>
                  <a:txBody>
                    <a:bodyPr/>
                    <a:lstStyle/>
                    <a:p>
                      <a:pPr algn="r"/>
                      <a:r>
                        <a:rPr lang="en-US" dirty="0"/>
                        <a:t>119</a:t>
                      </a:r>
                    </a:p>
                  </a:txBody>
                  <a:tcPr marL="91368" marR="91368">
                    <a:solidFill>
                      <a:schemeClr val="accent2">
                        <a:lumMod val="20000"/>
                        <a:lumOff val="80000"/>
                      </a:schemeClr>
                    </a:solidFill>
                  </a:tcPr>
                </a:tc>
                <a:extLst>
                  <a:ext uri="{0D108BD9-81ED-4DB2-BD59-A6C34878D82A}">
                    <a16:rowId xmlns:a16="http://schemas.microsoft.com/office/drawing/2014/main" val="10006"/>
                  </a:ext>
                </a:extLst>
              </a:tr>
              <a:tr h="365760">
                <a:tc>
                  <a:txBody>
                    <a:bodyPr/>
                    <a:lstStyle/>
                    <a:p>
                      <a:r>
                        <a:rPr lang="en-US" dirty="0"/>
                        <a:t>Key Middle School</a:t>
                      </a:r>
                    </a:p>
                  </a:txBody>
                  <a:tcPr marL="91368" marR="91368">
                    <a:solidFill>
                      <a:schemeClr val="accent2">
                        <a:lumMod val="20000"/>
                        <a:lumOff val="80000"/>
                      </a:schemeClr>
                    </a:solidFill>
                  </a:tcPr>
                </a:tc>
                <a:tc>
                  <a:txBody>
                    <a:bodyPr/>
                    <a:lstStyle/>
                    <a:p>
                      <a:pPr algn="r"/>
                      <a:r>
                        <a:rPr lang="en-US" dirty="0"/>
                        <a:t>58%</a:t>
                      </a:r>
                    </a:p>
                  </a:txBody>
                  <a:tcPr marL="91368" marR="91368">
                    <a:solidFill>
                      <a:schemeClr val="accent2">
                        <a:lumMod val="20000"/>
                        <a:lumOff val="80000"/>
                      </a:schemeClr>
                    </a:solidFill>
                  </a:tcPr>
                </a:tc>
                <a:tc>
                  <a:txBody>
                    <a:bodyPr/>
                    <a:lstStyle/>
                    <a:p>
                      <a:pPr algn="r"/>
                      <a:r>
                        <a:rPr lang="en-US" dirty="0"/>
                        <a:t>47</a:t>
                      </a:r>
                    </a:p>
                  </a:txBody>
                  <a:tcPr marL="91368" marR="91368">
                    <a:solidFill>
                      <a:schemeClr val="accent2">
                        <a:lumMod val="20000"/>
                        <a:lumOff val="80000"/>
                      </a:schemeClr>
                    </a:solidFill>
                  </a:tcPr>
                </a:tc>
                <a:extLst>
                  <a:ext uri="{0D108BD9-81ED-4DB2-BD59-A6C34878D82A}">
                    <a16:rowId xmlns:a16="http://schemas.microsoft.com/office/drawing/2014/main" val="10007"/>
                  </a:ext>
                </a:extLst>
              </a:tr>
              <a:tr h="365760">
                <a:tc>
                  <a:txBody>
                    <a:bodyPr/>
                    <a:lstStyle/>
                    <a:p>
                      <a:r>
                        <a:rPr lang="en-US" dirty="0"/>
                        <a:t>Brennan High School</a:t>
                      </a:r>
                    </a:p>
                  </a:txBody>
                  <a:tcPr marL="91368" marR="91368">
                    <a:solidFill>
                      <a:schemeClr val="accent2">
                        <a:lumMod val="20000"/>
                        <a:lumOff val="80000"/>
                      </a:schemeClr>
                    </a:solidFill>
                  </a:tcPr>
                </a:tc>
                <a:tc>
                  <a:txBody>
                    <a:bodyPr/>
                    <a:lstStyle/>
                    <a:p>
                      <a:pPr algn="r"/>
                      <a:r>
                        <a:rPr lang="en-US" dirty="0"/>
                        <a:t>52%</a:t>
                      </a:r>
                    </a:p>
                  </a:txBody>
                  <a:tcPr marL="91368" marR="91368">
                    <a:solidFill>
                      <a:schemeClr val="accent2">
                        <a:lumMod val="20000"/>
                        <a:lumOff val="80000"/>
                      </a:schemeClr>
                    </a:solidFill>
                  </a:tcPr>
                </a:tc>
                <a:tc>
                  <a:txBody>
                    <a:bodyPr/>
                    <a:lstStyle/>
                    <a:p>
                      <a:pPr algn="r"/>
                      <a:r>
                        <a:rPr lang="en-US" dirty="0"/>
                        <a:t>92</a:t>
                      </a:r>
                    </a:p>
                  </a:txBody>
                  <a:tcPr marL="91368" marR="91368">
                    <a:solidFill>
                      <a:schemeClr val="accent2">
                        <a:lumMod val="20000"/>
                        <a:lumOff val="80000"/>
                      </a:schemeClr>
                    </a:solidFill>
                  </a:tcPr>
                </a:tc>
                <a:extLst>
                  <a:ext uri="{0D108BD9-81ED-4DB2-BD59-A6C34878D82A}">
                    <a16:rowId xmlns:a16="http://schemas.microsoft.com/office/drawing/2014/main" val="10008"/>
                  </a:ext>
                </a:extLst>
              </a:tr>
              <a:tr h="365760">
                <a:tc>
                  <a:txBody>
                    <a:bodyPr/>
                    <a:lstStyle/>
                    <a:p>
                      <a:r>
                        <a:rPr lang="en-US" dirty="0"/>
                        <a:t>Smith High School</a:t>
                      </a:r>
                    </a:p>
                  </a:txBody>
                  <a:tcPr>
                    <a:solidFill>
                      <a:schemeClr val="accent2">
                        <a:lumMod val="20000"/>
                        <a:lumOff val="80000"/>
                      </a:schemeClr>
                    </a:solidFill>
                  </a:tcPr>
                </a:tc>
                <a:tc>
                  <a:txBody>
                    <a:bodyPr/>
                    <a:lstStyle/>
                    <a:p>
                      <a:pPr algn="r"/>
                      <a:r>
                        <a:rPr lang="en-US" dirty="0"/>
                        <a:t>49%</a:t>
                      </a:r>
                    </a:p>
                  </a:txBody>
                  <a:tcPr>
                    <a:solidFill>
                      <a:schemeClr val="accent2">
                        <a:lumMod val="20000"/>
                        <a:lumOff val="80000"/>
                      </a:schemeClr>
                    </a:solidFill>
                  </a:tcPr>
                </a:tc>
                <a:tc>
                  <a:txBody>
                    <a:bodyPr/>
                    <a:lstStyle/>
                    <a:p>
                      <a:pPr algn="r"/>
                      <a:r>
                        <a:rPr lang="en-US" dirty="0"/>
                        <a:t>15</a:t>
                      </a:r>
                    </a:p>
                  </a:txBody>
                  <a:tcPr>
                    <a:solidFill>
                      <a:schemeClr val="accent2">
                        <a:lumMod val="20000"/>
                        <a:lumOff val="80000"/>
                      </a:schemeClr>
                    </a:solidFill>
                  </a:tcPr>
                </a:tc>
                <a:extLst>
                  <a:ext uri="{0D108BD9-81ED-4DB2-BD59-A6C34878D82A}">
                    <a16:rowId xmlns:a16="http://schemas.microsoft.com/office/drawing/2014/main" val="1366669741"/>
                  </a:ext>
                </a:extLst>
              </a:tr>
            </a:tbl>
          </a:graphicData>
        </a:graphic>
      </p:graphicFrame>
      <p:graphicFrame>
        <p:nvGraphicFramePr>
          <p:cNvPr id="9" name="Content Placeholder 4"/>
          <p:cNvGraphicFramePr>
            <a:graphicFrameLocks noGrp="1"/>
          </p:cNvGraphicFramePr>
          <p:nvPr>
            <p:ph sz="quarter" idx="4294967295"/>
            <p:extLst>
              <p:ext uri="{D42A27DB-BD31-4B8C-83A1-F6EECF244321}">
                <p14:modId xmlns:p14="http://schemas.microsoft.com/office/powerpoint/2010/main" val="1559024102"/>
              </p:ext>
            </p:extLst>
          </p:nvPr>
        </p:nvGraphicFramePr>
        <p:xfrm>
          <a:off x="5737609" y="1676401"/>
          <a:ext cx="6122156" cy="4371714"/>
        </p:xfrm>
        <a:graphic>
          <a:graphicData uri="http://schemas.openxmlformats.org/drawingml/2006/table">
            <a:tbl>
              <a:tblPr firstRow="1" bandRow="1">
                <a:tableStyleId>{72833802-FEF1-4C79-8D5D-14CF1EAF98D9}</a:tableStyleId>
              </a:tblPr>
              <a:tblGrid>
                <a:gridCol w="2802909">
                  <a:extLst>
                    <a:ext uri="{9D8B030D-6E8A-4147-A177-3AD203B41FA5}">
                      <a16:colId xmlns:a16="http://schemas.microsoft.com/office/drawing/2014/main" val="20000"/>
                    </a:ext>
                  </a:extLst>
                </a:gridCol>
                <a:gridCol w="1596594">
                  <a:extLst>
                    <a:ext uri="{9D8B030D-6E8A-4147-A177-3AD203B41FA5}">
                      <a16:colId xmlns:a16="http://schemas.microsoft.com/office/drawing/2014/main" val="20001"/>
                    </a:ext>
                  </a:extLst>
                </a:gridCol>
                <a:gridCol w="1722653">
                  <a:extLst>
                    <a:ext uri="{9D8B030D-6E8A-4147-A177-3AD203B41FA5}">
                      <a16:colId xmlns:a16="http://schemas.microsoft.com/office/drawing/2014/main" val="20002"/>
                    </a:ext>
                  </a:extLst>
                </a:gridCol>
              </a:tblGrid>
              <a:tr h="811254">
                <a:tc>
                  <a:txBody>
                    <a:bodyPr/>
                    <a:lstStyle/>
                    <a:p>
                      <a:r>
                        <a:rPr lang="en-US" dirty="0">
                          <a:solidFill>
                            <a:schemeClr val="tx1"/>
                          </a:solidFill>
                        </a:rPr>
                        <a:t>School</a:t>
                      </a:r>
                    </a:p>
                  </a:txBody>
                  <a:tcPr marL="91368" marR="91368"/>
                </a:tc>
                <a:tc>
                  <a:txBody>
                    <a:bodyPr/>
                    <a:lstStyle/>
                    <a:p>
                      <a:r>
                        <a:rPr lang="en-US" dirty="0">
                          <a:solidFill>
                            <a:schemeClr val="tx1"/>
                          </a:solidFill>
                        </a:rPr>
                        <a:t>Poverty Rate</a:t>
                      </a:r>
                    </a:p>
                  </a:txBody>
                  <a:tcPr marL="91368" marR="91368"/>
                </a:tc>
                <a:tc>
                  <a:txBody>
                    <a:bodyPr/>
                    <a:lstStyle/>
                    <a:p>
                      <a:r>
                        <a:rPr lang="en-US" dirty="0">
                          <a:solidFill>
                            <a:schemeClr val="tx1"/>
                          </a:solidFill>
                        </a:rPr>
                        <a:t> # Poverty Students</a:t>
                      </a:r>
                    </a:p>
                  </a:txBody>
                  <a:tcPr marL="91368" marR="91368"/>
                </a:tc>
                <a:extLst>
                  <a:ext uri="{0D108BD9-81ED-4DB2-BD59-A6C34878D82A}">
                    <a16:rowId xmlns:a16="http://schemas.microsoft.com/office/drawing/2014/main" val="10000"/>
                  </a:ext>
                </a:extLst>
              </a:tr>
              <a:tr h="383930">
                <a:tc>
                  <a:txBody>
                    <a:bodyPr/>
                    <a:lstStyle/>
                    <a:p>
                      <a:r>
                        <a:rPr lang="en-US" dirty="0"/>
                        <a:t>Albemarle ES</a:t>
                      </a:r>
                    </a:p>
                  </a:txBody>
                  <a:tcPr marL="91368" marR="91368">
                    <a:solidFill>
                      <a:schemeClr val="accent2">
                        <a:lumMod val="20000"/>
                        <a:lumOff val="80000"/>
                      </a:schemeClr>
                    </a:solidFill>
                  </a:tcPr>
                </a:tc>
                <a:tc>
                  <a:txBody>
                    <a:bodyPr/>
                    <a:lstStyle/>
                    <a:p>
                      <a:pPr algn="r"/>
                      <a:r>
                        <a:rPr lang="en-US" dirty="0"/>
                        <a:t>92%</a:t>
                      </a:r>
                    </a:p>
                  </a:txBody>
                  <a:tcPr marL="91368" marR="91368">
                    <a:solidFill>
                      <a:schemeClr val="accent2">
                        <a:lumMod val="20000"/>
                        <a:lumOff val="80000"/>
                      </a:schemeClr>
                    </a:solidFill>
                  </a:tcPr>
                </a:tc>
                <a:tc>
                  <a:txBody>
                    <a:bodyPr/>
                    <a:lstStyle/>
                    <a:p>
                      <a:pPr algn="r"/>
                      <a:r>
                        <a:rPr lang="en-US" dirty="0"/>
                        <a:t>82</a:t>
                      </a:r>
                    </a:p>
                  </a:txBody>
                  <a:tcPr marL="91368" marR="91368">
                    <a:solidFill>
                      <a:schemeClr val="accent2">
                        <a:lumMod val="20000"/>
                        <a:lumOff val="80000"/>
                      </a:schemeClr>
                    </a:solidFill>
                  </a:tcPr>
                </a:tc>
                <a:extLst>
                  <a:ext uri="{0D108BD9-81ED-4DB2-BD59-A6C34878D82A}">
                    <a16:rowId xmlns:a16="http://schemas.microsoft.com/office/drawing/2014/main" val="10001"/>
                  </a:ext>
                </a:extLst>
              </a:tr>
              <a:tr h="390785">
                <a:tc>
                  <a:txBody>
                    <a:bodyPr/>
                    <a:lstStyle/>
                    <a:p>
                      <a:r>
                        <a:rPr lang="en-US" dirty="0"/>
                        <a:t>Lincoln Middle School</a:t>
                      </a:r>
                    </a:p>
                  </a:txBody>
                  <a:tcPr marL="91368" marR="91368">
                    <a:solidFill>
                      <a:schemeClr val="accent2">
                        <a:lumMod val="20000"/>
                        <a:lumOff val="80000"/>
                      </a:schemeClr>
                    </a:solidFill>
                  </a:tcPr>
                </a:tc>
                <a:tc>
                  <a:txBody>
                    <a:bodyPr/>
                    <a:lstStyle/>
                    <a:p>
                      <a:pPr algn="r"/>
                      <a:r>
                        <a:rPr lang="en-US" dirty="0"/>
                        <a:t>87%</a:t>
                      </a:r>
                    </a:p>
                  </a:txBody>
                  <a:tcPr marL="91368" marR="91368">
                    <a:solidFill>
                      <a:schemeClr val="accent2">
                        <a:lumMod val="20000"/>
                        <a:lumOff val="80000"/>
                      </a:schemeClr>
                    </a:solidFill>
                  </a:tcPr>
                </a:tc>
                <a:tc>
                  <a:txBody>
                    <a:bodyPr/>
                    <a:lstStyle/>
                    <a:p>
                      <a:pPr algn="r"/>
                      <a:r>
                        <a:rPr lang="en-US" dirty="0"/>
                        <a:t>90</a:t>
                      </a:r>
                    </a:p>
                  </a:txBody>
                  <a:tcPr marL="91368" marR="91368">
                    <a:solidFill>
                      <a:schemeClr val="accent2">
                        <a:lumMod val="20000"/>
                        <a:lumOff val="80000"/>
                      </a:schemeClr>
                    </a:solidFill>
                  </a:tcPr>
                </a:tc>
                <a:extLst>
                  <a:ext uri="{0D108BD9-81ED-4DB2-BD59-A6C34878D82A}">
                    <a16:rowId xmlns:a16="http://schemas.microsoft.com/office/drawing/2014/main" val="10002"/>
                  </a:ext>
                </a:extLst>
              </a:tr>
              <a:tr h="383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Roosevelt ES</a:t>
                      </a:r>
                    </a:p>
                  </a:txBody>
                  <a:tcPr marL="91368" marR="91368">
                    <a:solidFill>
                      <a:schemeClr val="accent2">
                        <a:lumMod val="20000"/>
                        <a:lumOff val="80000"/>
                      </a:schemeClr>
                    </a:solidFill>
                  </a:tcPr>
                </a:tc>
                <a:tc>
                  <a:txBody>
                    <a:bodyPr/>
                    <a:lstStyle/>
                    <a:p>
                      <a:pPr algn="r"/>
                      <a:r>
                        <a:rPr lang="en-US" dirty="0"/>
                        <a:t>79%</a:t>
                      </a:r>
                    </a:p>
                  </a:txBody>
                  <a:tcPr marL="91368" marR="91368">
                    <a:solidFill>
                      <a:schemeClr val="accent2">
                        <a:lumMod val="20000"/>
                        <a:lumOff val="80000"/>
                      </a:schemeClr>
                    </a:solidFill>
                  </a:tcPr>
                </a:tc>
                <a:tc>
                  <a:txBody>
                    <a:bodyPr/>
                    <a:lstStyle/>
                    <a:p>
                      <a:pPr algn="r"/>
                      <a:r>
                        <a:rPr lang="en-US" dirty="0"/>
                        <a:t>40</a:t>
                      </a:r>
                    </a:p>
                  </a:txBody>
                  <a:tcPr marL="91368" marR="91368">
                    <a:solidFill>
                      <a:schemeClr val="accent2">
                        <a:lumMod val="20000"/>
                        <a:lumOff val="80000"/>
                      </a:schemeClr>
                    </a:solidFill>
                  </a:tcPr>
                </a:tc>
                <a:extLst>
                  <a:ext uri="{0D108BD9-81ED-4DB2-BD59-A6C34878D82A}">
                    <a16:rowId xmlns:a16="http://schemas.microsoft.com/office/drawing/2014/main" val="10003"/>
                  </a:ext>
                </a:extLst>
              </a:tr>
              <a:tr h="353412">
                <a:tc>
                  <a:txBody>
                    <a:bodyPr/>
                    <a:lstStyle/>
                    <a:p>
                      <a:r>
                        <a:rPr lang="en-US" dirty="0"/>
                        <a:t>Washington High School</a:t>
                      </a:r>
                    </a:p>
                  </a:txBody>
                  <a:tcPr marL="91368" marR="91368">
                    <a:solidFill>
                      <a:schemeClr val="accent2">
                        <a:lumMod val="20000"/>
                        <a:lumOff val="80000"/>
                      </a:schemeClr>
                    </a:solidFill>
                  </a:tcPr>
                </a:tc>
                <a:tc>
                  <a:txBody>
                    <a:bodyPr/>
                    <a:lstStyle/>
                    <a:p>
                      <a:pPr algn="r"/>
                      <a:r>
                        <a:rPr lang="en-US" dirty="0"/>
                        <a:t>70%</a:t>
                      </a:r>
                    </a:p>
                  </a:txBody>
                  <a:tcPr marL="91368" marR="91368">
                    <a:solidFill>
                      <a:schemeClr val="accent2">
                        <a:lumMod val="20000"/>
                        <a:lumOff val="80000"/>
                      </a:schemeClr>
                    </a:solidFill>
                  </a:tcPr>
                </a:tc>
                <a:tc>
                  <a:txBody>
                    <a:bodyPr/>
                    <a:lstStyle/>
                    <a:p>
                      <a:pPr algn="r"/>
                      <a:r>
                        <a:rPr lang="en-US" dirty="0"/>
                        <a:t>160</a:t>
                      </a:r>
                    </a:p>
                  </a:txBody>
                  <a:tcPr marL="91368" marR="91368">
                    <a:solidFill>
                      <a:schemeClr val="accent2">
                        <a:lumMod val="20000"/>
                        <a:lumOff val="80000"/>
                      </a:schemeClr>
                    </a:solidFill>
                  </a:tcPr>
                </a:tc>
                <a:extLst>
                  <a:ext uri="{0D108BD9-81ED-4DB2-BD59-A6C34878D82A}">
                    <a16:rowId xmlns:a16="http://schemas.microsoft.com/office/drawing/2014/main" val="407784283"/>
                  </a:ext>
                </a:extLst>
              </a:tr>
              <a:tr h="353412">
                <a:tc>
                  <a:txBody>
                    <a:bodyPr/>
                    <a:lstStyle/>
                    <a:p>
                      <a:r>
                        <a:rPr lang="en-US" dirty="0"/>
                        <a:t>Brennan High School</a:t>
                      </a:r>
                    </a:p>
                  </a:txBody>
                  <a:tcPr marL="91368" marR="91368">
                    <a:lnB w="5715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r"/>
                      <a:r>
                        <a:rPr lang="en-US" dirty="0"/>
                        <a:t>52%</a:t>
                      </a:r>
                    </a:p>
                  </a:txBody>
                  <a:tcPr marL="91368" marR="91368">
                    <a:lnB w="5715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r"/>
                      <a:r>
                        <a:rPr lang="en-US" dirty="0"/>
                        <a:t>92</a:t>
                      </a:r>
                    </a:p>
                  </a:txBody>
                  <a:tcPr marL="91368" marR="91368">
                    <a:lnB w="57150" cap="flat" cmpd="sng" algn="ctr">
                      <a:solidFill>
                        <a:srgbClr val="FF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99719183"/>
                  </a:ext>
                </a:extLst>
              </a:tr>
              <a:tr h="353412">
                <a:tc>
                  <a:txBody>
                    <a:bodyPr/>
                    <a:lstStyle/>
                    <a:p>
                      <a:r>
                        <a:rPr lang="en-US" dirty="0"/>
                        <a:t>Scott ES</a:t>
                      </a:r>
                    </a:p>
                  </a:txBody>
                  <a:tcPr marL="91368" marR="91368">
                    <a:lnT w="57150" cap="flat" cmpd="sng" algn="ctr">
                      <a:solidFill>
                        <a:srgbClr val="FF0000"/>
                      </a:solidFill>
                      <a:prstDash val="solid"/>
                      <a:round/>
                      <a:headEnd type="none" w="med" len="med"/>
                      <a:tailEnd type="none" w="med" len="med"/>
                    </a:lnT>
                    <a:solidFill>
                      <a:schemeClr val="accent2">
                        <a:lumMod val="20000"/>
                        <a:lumOff val="80000"/>
                      </a:schemeClr>
                    </a:solidFill>
                  </a:tcPr>
                </a:tc>
                <a:tc>
                  <a:txBody>
                    <a:bodyPr/>
                    <a:lstStyle/>
                    <a:p>
                      <a:pPr algn="r"/>
                      <a:r>
                        <a:rPr lang="en-US" dirty="0"/>
                        <a:t>74%</a:t>
                      </a:r>
                    </a:p>
                  </a:txBody>
                  <a:tcPr marL="91368" marR="91368">
                    <a:lnT w="57150" cap="flat" cmpd="sng" algn="ctr">
                      <a:solidFill>
                        <a:srgbClr val="FF0000"/>
                      </a:solidFill>
                      <a:prstDash val="solid"/>
                      <a:round/>
                      <a:headEnd type="none" w="med" len="med"/>
                      <a:tailEnd type="none" w="med" len="med"/>
                    </a:lnT>
                    <a:solidFill>
                      <a:schemeClr val="accent2">
                        <a:lumMod val="20000"/>
                        <a:lumOff val="80000"/>
                      </a:schemeClr>
                    </a:solidFill>
                  </a:tcPr>
                </a:tc>
                <a:tc>
                  <a:txBody>
                    <a:bodyPr/>
                    <a:lstStyle/>
                    <a:p>
                      <a:pPr algn="r"/>
                      <a:r>
                        <a:rPr lang="en-US" dirty="0"/>
                        <a:t>56</a:t>
                      </a:r>
                    </a:p>
                  </a:txBody>
                  <a:tcPr marL="91368" marR="91368">
                    <a:lnT w="57150" cap="flat" cmpd="sng" algn="ctr">
                      <a:solidFill>
                        <a:srgbClr val="FF0000"/>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04"/>
                  </a:ext>
                </a:extLst>
              </a:tr>
              <a:tr h="370896">
                <a:tc>
                  <a:txBody>
                    <a:bodyPr/>
                    <a:lstStyle/>
                    <a:p>
                      <a:r>
                        <a:rPr lang="en-US" dirty="0"/>
                        <a:t>Brown Charter</a:t>
                      </a:r>
                      <a:r>
                        <a:rPr lang="en-US" baseline="0" dirty="0"/>
                        <a:t> </a:t>
                      </a:r>
                      <a:r>
                        <a:rPr lang="en-US" dirty="0"/>
                        <a:t>ES</a:t>
                      </a:r>
                    </a:p>
                  </a:txBody>
                  <a:tcPr marL="91368" marR="91368">
                    <a:solidFill>
                      <a:schemeClr val="accent2">
                        <a:lumMod val="20000"/>
                        <a:lumOff val="80000"/>
                      </a:schemeClr>
                    </a:solidFill>
                  </a:tcPr>
                </a:tc>
                <a:tc>
                  <a:txBody>
                    <a:bodyPr/>
                    <a:lstStyle/>
                    <a:p>
                      <a:pPr algn="r"/>
                      <a:r>
                        <a:rPr lang="en-US" dirty="0"/>
                        <a:t>59%</a:t>
                      </a:r>
                    </a:p>
                  </a:txBody>
                  <a:tcPr marL="91368" marR="91368">
                    <a:solidFill>
                      <a:schemeClr val="accent2">
                        <a:lumMod val="20000"/>
                        <a:lumOff val="80000"/>
                      </a:schemeClr>
                    </a:solidFill>
                  </a:tcPr>
                </a:tc>
                <a:tc>
                  <a:txBody>
                    <a:bodyPr/>
                    <a:lstStyle/>
                    <a:p>
                      <a:pPr algn="r"/>
                      <a:r>
                        <a:rPr lang="en-US" dirty="0"/>
                        <a:t>119</a:t>
                      </a:r>
                    </a:p>
                  </a:txBody>
                  <a:tcPr marL="91368" marR="91368">
                    <a:solidFill>
                      <a:schemeClr val="accent2">
                        <a:lumMod val="20000"/>
                        <a:lumOff val="80000"/>
                      </a:schemeClr>
                    </a:solidFill>
                  </a:tcPr>
                </a:tc>
                <a:extLst>
                  <a:ext uri="{0D108BD9-81ED-4DB2-BD59-A6C34878D82A}">
                    <a16:rowId xmlns:a16="http://schemas.microsoft.com/office/drawing/2014/main" val="10006"/>
                  </a:ext>
                </a:extLst>
              </a:tr>
              <a:tr h="353412">
                <a:tc>
                  <a:txBody>
                    <a:bodyPr/>
                    <a:lstStyle/>
                    <a:p>
                      <a:r>
                        <a:rPr lang="en-US" dirty="0"/>
                        <a:t>Key Middle School</a:t>
                      </a:r>
                    </a:p>
                  </a:txBody>
                  <a:tcPr marL="91368" marR="91368">
                    <a:solidFill>
                      <a:schemeClr val="accent2">
                        <a:lumMod val="20000"/>
                        <a:lumOff val="80000"/>
                      </a:schemeClr>
                    </a:solidFill>
                  </a:tcPr>
                </a:tc>
                <a:tc>
                  <a:txBody>
                    <a:bodyPr/>
                    <a:lstStyle/>
                    <a:p>
                      <a:pPr algn="r"/>
                      <a:r>
                        <a:rPr lang="en-US" dirty="0"/>
                        <a:t>58%</a:t>
                      </a:r>
                    </a:p>
                  </a:txBody>
                  <a:tcPr marL="91368" marR="91368">
                    <a:solidFill>
                      <a:schemeClr val="accent2">
                        <a:lumMod val="20000"/>
                        <a:lumOff val="80000"/>
                      </a:schemeClr>
                    </a:solidFill>
                  </a:tcPr>
                </a:tc>
                <a:tc>
                  <a:txBody>
                    <a:bodyPr/>
                    <a:lstStyle/>
                    <a:p>
                      <a:pPr algn="r"/>
                      <a:r>
                        <a:rPr lang="en-US" dirty="0"/>
                        <a:t>47</a:t>
                      </a:r>
                    </a:p>
                  </a:txBody>
                  <a:tcPr marL="91368" marR="91368">
                    <a:solidFill>
                      <a:schemeClr val="accent2">
                        <a:lumMod val="20000"/>
                        <a:lumOff val="80000"/>
                      </a:schemeClr>
                    </a:solidFill>
                  </a:tcPr>
                </a:tc>
                <a:extLst>
                  <a:ext uri="{0D108BD9-81ED-4DB2-BD59-A6C34878D82A}">
                    <a16:rowId xmlns:a16="http://schemas.microsoft.com/office/drawing/2014/main" val="10007"/>
                  </a:ext>
                </a:extLst>
              </a:tr>
              <a:tr h="567879">
                <a:tc>
                  <a:txBody>
                    <a:bodyPr/>
                    <a:lstStyle/>
                    <a:p>
                      <a:r>
                        <a:rPr lang="en-US" dirty="0"/>
                        <a:t>Smith High School</a:t>
                      </a:r>
                    </a:p>
                  </a:txBody>
                  <a:tcPr>
                    <a:solidFill>
                      <a:schemeClr val="accent2">
                        <a:lumMod val="20000"/>
                        <a:lumOff val="80000"/>
                      </a:schemeClr>
                    </a:solidFill>
                  </a:tcPr>
                </a:tc>
                <a:tc>
                  <a:txBody>
                    <a:bodyPr/>
                    <a:lstStyle/>
                    <a:p>
                      <a:pPr algn="r"/>
                      <a:r>
                        <a:rPr lang="en-US" dirty="0"/>
                        <a:t>49%</a:t>
                      </a:r>
                    </a:p>
                  </a:txBody>
                  <a:tcPr>
                    <a:solidFill>
                      <a:schemeClr val="accent2">
                        <a:lumMod val="20000"/>
                        <a:lumOff val="80000"/>
                      </a:schemeClr>
                    </a:solidFill>
                  </a:tcPr>
                </a:tc>
                <a:tc>
                  <a:txBody>
                    <a:bodyPr/>
                    <a:lstStyle/>
                    <a:p>
                      <a:pPr algn="r"/>
                      <a:r>
                        <a:rPr lang="en-US" dirty="0"/>
                        <a:t>15</a:t>
                      </a:r>
                    </a:p>
                  </a:txBody>
                  <a:tcP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7367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242EB3-14C0-4972-AEA1-32061B10C272}"/>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Brustein &amp; Manasevit, PLLC © 2022. All rights reserved.</a:t>
            </a:r>
            <a:endParaRPr lang="en-US" dirty="0"/>
          </a:p>
        </p:txBody>
      </p:sp>
      <p:sp>
        <p:nvSpPr>
          <p:cNvPr id="44034" name="Title 1"/>
          <p:cNvSpPr>
            <a:spLocks noGrp="1"/>
          </p:cNvSpPr>
          <p:nvPr>
            <p:ph type="title" idx="4294967295"/>
          </p:nvPr>
        </p:nvSpPr>
        <p:spPr>
          <a:xfrm>
            <a:off x="673240" y="60522"/>
            <a:ext cx="9299435" cy="739775"/>
          </a:xfrm>
        </p:spPr>
        <p:txBody>
          <a:bodyPr>
            <a:normAutofit/>
          </a:bodyPr>
          <a:lstStyle/>
          <a:p>
            <a:pPr eaLnBrk="1" hangingPunct="1"/>
            <a:r>
              <a:rPr lang="en-US" sz="4000" dirty="0">
                <a:solidFill>
                  <a:schemeClr val="accent1">
                    <a:lumMod val="50000"/>
                  </a:schemeClr>
                </a:solidFill>
              </a:rPr>
              <a:t>Ranking Flexibilities (cont.)</a:t>
            </a:r>
          </a:p>
        </p:txBody>
      </p:sp>
      <p:sp>
        <p:nvSpPr>
          <p:cNvPr id="7" name="Text Placeholder 6"/>
          <p:cNvSpPr>
            <a:spLocks noGrp="1"/>
          </p:cNvSpPr>
          <p:nvPr>
            <p:ph type="body" idx="4294967295"/>
          </p:nvPr>
        </p:nvSpPr>
        <p:spPr>
          <a:xfrm>
            <a:off x="521672" y="886990"/>
            <a:ext cx="4736128" cy="628650"/>
          </a:xfrm>
        </p:spPr>
        <p:txBody>
          <a:bodyPr>
            <a:normAutofit/>
          </a:bodyPr>
          <a:lstStyle/>
          <a:p>
            <a:pPr marL="0" indent="0" algn="ctr">
              <a:buNone/>
            </a:pPr>
            <a:r>
              <a:rPr lang="en-US" sz="2400" dirty="0"/>
              <a:t>Ranking by Grade Span</a:t>
            </a:r>
          </a:p>
        </p:txBody>
      </p:sp>
      <p:sp>
        <p:nvSpPr>
          <p:cNvPr id="8" name="Text Placeholder 7"/>
          <p:cNvSpPr>
            <a:spLocks noGrp="1"/>
          </p:cNvSpPr>
          <p:nvPr>
            <p:ph type="body" sz="half" idx="4294967295"/>
          </p:nvPr>
        </p:nvSpPr>
        <p:spPr>
          <a:xfrm>
            <a:off x="5998866" y="821633"/>
            <a:ext cx="5705454" cy="719137"/>
          </a:xfrm>
        </p:spPr>
        <p:txBody>
          <a:bodyPr>
            <a:normAutofit lnSpcReduction="10000"/>
          </a:bodyPr>
          <a:lstStyle/>
          <a:p>
            <a:pPr marL="0" indent="0" algn="ctr">
              <a:buNone/>
            </a:pPr>
            <a:r>
              <a:rPr lang="en-US" sz="2400" dirty="0"/>
              <a:t>Ranking by Grade Span (w/50% high school)</a:t>
            </a:r>
          </a:p>
        </p:txBody>
      </p:sp>
      <p:graphicFrame>
        <p:nvGraphicFramePr>
          <p:cNvPr id="2" name="Table 1"/>
          <p:cNvGraphicFramePr>
            <a:graphicFrameLocks noGrp="1"/>
          </p:cNvGraphicFramePr>
          <p:nvPr>
            <p:extLst>
              <p:ext uri="{D42A27DB-BD31-4B8C-83A1-F6EECF244321}">
                <p14:modId xmlns:p14="http://schemas.microsoft.com/office/powerpoint/2010/main" val="4271162548"/>
              </p:ext>
            </p:extLst>
          </p:nvPr>
        </p:nvGraphicFramePr>
        <p:xfrm>
          <a:off x="351692" y="1515640"/>
          <a:ext cx="4906108" cy="4333029"/>
        </p:xfrm>
        <a:graphic>
          <a:graphicData uri="http://schemas.openxmlformats.org/drawingml/2006/table">
            <a:tbl>
              <a:tblPr firstRow="1" bandRow="1">
                <a:tableStyleId>{72833802-FEF1-4C79-8D5D-14CF1EAF98D9}</a:tableStyleId>
              </a:tblPr>
              <a:tblGrid>
                <a:gridCol w="2481943">
                  <a:extLst>
                    <a:ext uri="{9D8B030D-6E8A-4147-A177-3AD203B41FA5}">
                      <a16:colId xmlns:a16="http://schemas.microsoft.com/office/drawing/2014/main" val="20000"/>
                    </a:ext>
                  </a:extLst>
                </a:gridCol>
                <a:gridCol w="1105319">
                  <a:extLst>
                    <a:ext uri="{9D8B030D-6E8A-4147-A177-3AD203B41FA5}">
                      <a16:colId xmlns:a16="http://schemas.microsoft.com/office/drawing/2014/main" val="20001"/>
                    </a:ext>
                  </a:extLst>
                </a:gridCol>
                <a:gridCol w="1318846">
                  <a:extLst>
                    <a:ext uri="{9D8B030D-6E8A-4147-A177-3AD203B41FA5}">
                      <a16:colId xmlns:a16="http://schemas.microsoft.com/office/drawing/2014/main" val="20002"/>
                    </a:ext>
                  </a:extLst>
                </a:gridCol>
              </a:tblGrid>
              <a:tr h="529519">
                <a:tc>
                  <a:txBody>
                    <a:bodyPr/>
                    <a:lstStyle/>
                    <a:p>
                      <a:r>
                        <a:rPr lang="en-US" dirty="0">
                          <a:solidFill>
                            <a:schemeClr val="tx1"/>
                          </a:solidFill>
                        </a:rPr>
                        <a:t>School</a:t>
                      </a:r>
                    </a:p>
                  </a:txBody>
                  <a:tcPr/>
                </a:tc>
                <a:tc>
                  <a:txBody>
                    <a:bodyPr/>
                    <a:lstStyle/>
                    <a:p>
                      <a:r>
                        <a:rPr lang="en-US" dirty="0">
                          <a:solidFill>
                            <a:schemeClr val="tx1"/>
                          </a:solidFill>
                        </a:rPr>
                        <a:t>Poverty Rate</a:t>
                      </a:r>
                    </a:p>
                  </a:txBody>
                  <a:tcPr/>
                </a:tc>
                <a:tc>
                  <a:txBody>
                    <a:bodyPr/>
                    <a:lstStyle/>
                    <a:p>
                      <a:r>
                        <a:rPr lang="en-US" dirty="0">
                          <a:solidFill>
                            <a:schemeClr val="tx1"/>
                          </a:solidFill>
                        </a:rPr>
                        <a:t> # Poverty Students</a:t>
                      </a:r>
                    </a:p>
                  </a:txBody>
                  <a:tcPr/>
                </a:tc>
                <a:extLst>
                  <a:ext uri="{0D108BD9-81ED-4DB2-BD59-A6C34878D82A}">
                    <a16:rowId xmlns:a16="http://schemas.microsoft.com/office/drawing/2014/main" val="10000"/>
                  </a:ext>
                </a:extLst>
              </a:tr>
              <a:tr h="453743">
                <a:tc>
                  <a:txBody>
                    <a:bodyPr/>
                    <a:lstStyle/>
                    <a:p>
                      <a:r>
                        <a:rPr lang="en-US" dirty="0"/>
                        <a:t>Albemarle ES</a:t>
                      </a:r>
                    </a:p>
                  </a:txBody>
                  <a:tcPr>
                    <a:solidFill>
                      <a:schemeClr val="accent2">
                        <a:lumMod val="20000"/>
                        <a:lumOff val="80000"/>
                      </a:schemeClr>
                    </a:solidFill>
                  </a:tcPr>
                </a:tc>
                <a:tc>
                  <a:txBody>
                    <a:bodyPr/>
                    <a:lstStyle/>
                    <a:p>
                      <a:pPr algn="r"/>
                      <a:r>
                        <a:rPr lang="en-US" dirty="0"/>
                        <a:t>92%</a:t>
                      </a:r>
                    </a:p>
                  </a:txBody>
                  <a:tcPr>
                    <a:solidFill>
                      <a:schemeClr val="accent2">
                        <a:lumMod val="20000"/>
                        <a:lumOff val="80000"/>
                      </a:schemeClr>
                    </a:solidFill>
                  </a:tcPr>
                </a:tc>
                <a:tc>
                  <a:txBody>
                    <a:bodyPr/>
                    <a:lstStyle/>
                    <a:p>
                      <a:pPr algn="r"/>
                      <a:r>
                        <a:rPr lang="en-US" dirty="0"/>
                        <a:t>82</a:t>
                      </a:r>
                    </a:p>
                  </a:txBody>
                  <a:tcPr>
                    <a:solidFill>
                      <a:schemeClr val="accent2">
                        <a:lumMod val="20000"/>
                        <a:lumOff val="80000"/>
                      </a:schemeClr>
                    </a:solidFill>
                  </a:tcPr>
                </a:tc>
                <a:extLst>
                  <a:ext uri="{0D108BD9-81ED-4DB2-BD59-A6C34878D82A}">
                    <a16:rowId xmlns:a16="http://schemas.microsoft.com/office/drawing/2014/main" val="10001"/>
                  </a:ext>
                </a:extLst>
              </a:tr>
              <a:tr h="453743">
                <a:tc>
                  <a:txBody>
                    <a:bodyPr/>
                    <a:lstStyle/>
                    <a:p>
                      <a:r>
                        <a:rPr lang="en-US" dirty="0"/>
                        <a:t>Lincoln Middle School</a:t>
                      </a:r>
                    </a:p>
                  </a:txBody>
                  <a:tcPr>
                    <a:solidFill>
                      <a:schemeClr val="accent2">
                        <a:lumMod val="20000"/>
                        <a:lumOff val="80000"/>
                      </a:schemeClr>
                    </a:solidFill>
                  </a:tcPr>
                </a:tc>
                <a:tc>
                  <a:txBody>
                    <a:bodyPr/>
                    <a:lstStyle/>
                    <a:p>
                      <a:pPr algn="r"/>
                      <a:r>
                        <a:rPr lang="en-US" dirty="0"/>
                        <a:t>87%</a:t>
                      </a:r>
                    </a:p>
                  </a:txBody>
                  <a:tcPr>
                    <a:solidFill>
                      <a:schemeClr val="accent2">
                        <a:lumMod val="20000"/>
                        <a:lumOff val="80000"/>
                      </a:schemeClr>
                    </a:solidFill>
                  </a:tcPr>
                </a:tc>
                <a:tc>
                  <a:txBody>
                    <a:bodyPr/>
                    <a:lstStyle/>
                    <a:p>
                      <a:pPr algn="r"/>
                      <a:r>
                        <a:rPr lang="en-US" dirty="0"/>
                        <a:t>90</a:t>
                      </a:r>
                    </a:p>
                  </a:txBody>
                  <a:tcPr>
                    <a:solidFill>
                      <a:schemeClr val="accent2">
                        <a:lumMod val="20000"/>
                        <a:lumOff val="80000"/>
                      </a:schemeClr>
                    </a:solidFill>
                  </a:tcPr>
                </a:tc>
                <a:extLst>
                  <a:ext uri="{0D108BD9-81ED-4DB2-BD59-A6C34878D82A}">
                    <a16:rowId xmlns:a16="http://schemas.microsoft.com/office/drawing/2014/main" val="10002"/>
                  </a:ext>
                </a:extLst>
              </a:tr>
              <a:tr h="453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Roosevelt ES</a:t>
                      </a:r>
                    </a:p>
                  </a:txBody>
                  <a:tcPr>
                    <a:lnB w="5715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r"/>
                      <a:r>
                        <a:rPr lang="en-US" dirty="0"/>
                        <a:t>79%</a:t>
                      </a:r>
                    </a:p>
                  </a:txBody>
                  <a:tcPr>
                    <a:lnB w="5715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r"/>
                      <a:r>
                        <a:rPr lang="en-US" dirty="0"/>
                        <a:t>40</a:t>
                      </a:r>
                    </a:p>
                  </a:txBody>
                  <a:tcPr>
                    <a:lnB w="57150" cap="flat" cmpd="sng" algn="ctr">
                      <a:solidFill>
                        <a:srgbClr val="FF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41794">
                <a:tc>
                  <a:txBody>
                    <a:bodyPr/>
                    <a:lstStyle/>
                    <a:p>
                      <a:r>
                        <a:rPr lang="en-US" dirty="0"/>
                        <a:t>Scott ES</a:t>
                      </a:r>
                    </a:p>
                  </a:txBody>
                  <a:tcPr>
                    <a:lnT w="57150" cap="flat" cmpd="sng" algn="ctr">
                      <a:solidFill>
                        <a:srgbClr val="FF0000"/>
                      </a:solidFill>
                      <a:prstDash val="solid"/>
                      <a:round/>
                      <a:headEnd type="none" w="med" len="med"/>
                      <a:tailEnd type="none" w="med" len="med"/>
                    </a:lnT>
                    <a:solidFill>
                      <a:schemeClr val="accent2">
                        <a:lumMod val="20000"/>
                        <a:lumOff val="80000"/>
                      </a:schemeClr>
                    </a:solidFill>
                  </a:tcPr>
                </a:tc>
                <a:tc>
                  <a:txBody>
                    <a:bodyPr/>
                    <a:lstStyle/>
                    <a:p>
                      <a:pPr algn="r"/>
                      <a:r>
                        <a:rPr lang="en-US" dirty="0"/>
                        <a:t>74%</a:t>
                      </a:r>
                    </a:p>
                  </a:txBody>
                  <a:tcPr>
                    <a:lnT w="57150" cap="flat" cmpd="sng" algn="ctr">
                      <a:solidFill>
                        <a:srgbClr val="FF0000"/>
                      </a:solidFill>
                      <a:prstDash val="solid"/>
                      <a:round/>
                      <a:headEnd type="none" w="med" len="med"/>
                      <a:tailEnd type="none" w="med" len="med"/>
                    </a:lnT>
                    <a:solidFill>
                      <a:schemeClr val="accent2">
                        <a:lumMod val="20000"/>
                        <a:lumOff val="80000"/>
                      </a:schemeClr>
                    </a:solidFill>
                  </a:tcPr>
                </a:tc>
                <a:tc>
                  <a:txBody>
                    <a:bodyPr/>
                    <a:lstStyle/>
                    <a:p>
                      <a:pPr algn="r"/>
                      <a:r>
                        <a:rPr lang="en-US" dirty="0"/>
                        <a:t>56</a:t>
                      </a:r>
                    </a:p>
                  </a:txBody>
                  <a:tcPr>
                    <a:lnT w="57150" cap="flat" cmpd="sng" algn="ctr">
                      <a:solidFill>
                        <a:srgbClr val="FF0000"/>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04"/>
                  </a:ext>
                </a:extLst>
              </a:tr>
              <a:tr h="341794">
                <a:tc>
                  <a:txBody>
                    <a:bodyPr/>
                    <a:lstStyle/>
                    <a:p>
                      <a:r>
                        <a:rPr lang="en-US" dirty="0"/>
                        <a:t>Brown Charter</a:t>
                      </a:r>
                      <a:r>
                        <a:rPr lang="en-US" baseline="0" dirty="0"/>
                        <a:t> </a:t>
                      </a:r>
                      <a:r>
                        <a:rPr lang="en-US" dirty="0"/>
                        <a:t>ES</a:t>
                      </a:r>
                    </a:p>
                  </a:txBody>
                  <a:tcPr>
                    <a:solidFill>
                      <a:schemeClr val="accent2">
                        <a:lumMod val="20000"/>
                        <a:lumOff val="80000"/>
                      </a:schemeClr>
                    </a:solidFill>
                  </a:tcPr>
                </a:tc>
                <a:tc>
                  <a:txBody>
                    <a:bodyPr/>
                    <a:lstStyle/>
                    <a:p>
                      <a:pPr algn="r"/>
                      <a:r>
                        <a:rPr lang="en-US" dirty="0"/>
                        <a:t>59%</a:t>
                      </a:r>
                    </a:p>
                  </a:txBody>
                  <a:tcPr>
                    <a:solidFill>
                      <a:schemeClr val="accent2">
                        <a:lumMod val="20000"/>
                        <a:lumOff val="80000"/>
                      </a:schemeClr>
                    </a:solidFill>
                  </a:tcPr>
                </a:tc>
                <a:tc>
                  <a:txBody>
                    <a:bodyPr/>
                    <a:lstStyle/>
                    <a:p>
                      <a:pPr algn="r"/>
                      <a:r>
                        <a:rPr lang="en-US" dirty="0"/>
                        <a:t>119</a:t>
                      </a:r>
                    </a:p>
                  </a:txBody>
                  <a:tcPr>
                    <a:solidFill>
                      <a:schemeClr val="accent2">
                        <a:lumMod val="20000"/>
                        <a:lumOff val="80000"/>
                      </a:schemeClr>
                    </a:solidFill>
                  </a:tcPr>
                </a:tc>
                <a:extLst>
                  <a:ext uri="{0D108BD9-81ED-4DB2-BD59-A6C34878D82A}">
                    <a16:rowId xmlns:a16="http://schemas.microsoft.com/office/drawing/2014/main" val="10005"/>
                  </a:ext>
                </a:extLst>
              </a:tr>
              <a:tr h="341794">
                <a:tc>
                  <a:txBody>
                    <a:bodyPr/>
                    <a:lstStyle/>
                    <a:p>
                      <a:r>
                        <a:rPr lang="en-US" dirty="0"/>
                        <a:t>Key Middle School</a:t>
                      </a:r>
                    </a:p>
                  </a:txBody>
                  <a:tcPr>
                    <a:solidFill>
                      <a:schemeClr val="accent2">
                        <a:lumMod val="20000"/>
                        <a:lumOff val="80000"/>
                      </a:schemeClr>
                    </a:solidFill>
                  </a:tcPr>
                </a:tc>
                <a:tc>
                  <a:txBody>
                    <a:bodyPr/>
                    <a:lstStyle/>
                    <a:p>
                      <a:pPr algn="r"/>
                      <a:r>
                        <a:rPr lang="en-US" dirty="0"/>
                        <a:t>58%</a:t>
                      </a:r>
                    </a:p>
                  </a:txBody>
                  <a:tcPr>
                    <a:solidFill>
                      <a:schemeClr val="accent2">
                        <a:lumMod val="20000"/>
                        <a:lumOff val="80000"/>
                      </a:schemeClr>
                    </a:solidFill>
                  </a:tcPr>
                </a:tc>
                <a:tc>
                  <a:txBody>
                    <a:bodyPr/>
                    <a:lstStyle/>
                    <a:p>
                      <a:pPr algn="r"/>
                      <a:r>
                        <a:rPr lang="en-US" dirty="0"/>
                        <a:t>47</a:t>
                      </a:r>
                    </a:p>
                  </a:txBody>
                  <a:tcPr>
                    <a:solidFill>
                      <a:schemeClr val="accent2">
                        <a:lumMod val="20000"/>
                        <a:lumOff val="80000"/>
                      </a:schemeClr>
                    </a:solidFill>
                  </a:tcPr>
                </a:tc>
                <a:extLst>
                  <a:ext uri="{0D108BD9-81ED-4DB2-BD59-A6C34878D82A}">
                    <a16:rowId xmlns:a16="http://schemas.microsoft.com/office/drawing/2014/main" val="10007"/>
                  </a:ext>
                </a:extLst>
              </a:tr>
              <a:tr h="502920">
                <a:tc>
                  <a:txBody>
                    <a:bodyPr/>
                    <a:lstStyle/>
                    <a:p>
                      <a:r>
                        <a:rPr lang="en-US" dirty="0"/>
                        <a:t>Washington High School</a:t>
                      </a:r>
                    </a:p>
                  </a:txBody>
                  <a:tcPr>
                    <a:solidFill>
                      <a:schemeClr val="accent2">
                        <a:lumMod val="20000"/>
                        <a:lumOff val="80000"/>
                      </a:schemeClr>
                    </a:solidFill>
                  </a:tcPr>
                </a:tc>
                <a:tc>
                  <a:txBody>
                    <a:bodyPr/>
                    <a:lstStyle/>
                    <a:p>
                      <a:pPr algn="r"/>
                      <a:r>
                        <a:rPr lang="en-US" dirty="0"/>
                        <a:t>70%</a:t>
                      </a:r>
                    </a:p>
                  </a:txBody>
                  <a:tcPr>
                    <a:solidFill>
                      <a:schemeClr val="accent2">
                        <a:lumMod val="20000"/>
                        <a:lumOff val="80000"/>
                      </a:schemeClr>
                    </a:solidFill>
                  </a:tcPr>
                </a:tc>
                <a:tc>
                  <a:txBody>
                    <a:bodyPr/>
                    <a:lstStyle/>
                    <a:p>
                      <a:pPr algn="r"/>
                      <a:r>
                        <a:rPr lang="en-US" dirty="0"/>
                        <a:t>160</a:t>
                      </a:r>
                    </a:p>
                  </a:txBody>
                  <a:tcPr>
                    <a:solidFill>
                      <a:schemeClr val="accent2">
                        <a:lumMod val="20000"/>
                        <a:lumOff val="80000"/>
                      </a:schemeClr>
                    </a:solidFill>
                  </a:tcPr>
                </a:tc>
                <a:extLst>
                  <a:ext uri="{0D108BD9-81ED-4DB2-BD59-A6C34878D82A}">
                    <a16:rowId xmlns:a16="http://schemas.microsoft.com/office/drawing/2014/main" val="10008"/>
                  </a:ext>
                </a:extLst>
              </a:tr>
              <a:tr h="304233">
                <a:tc>
                  <a:txBody>
                    <a:bodyPr/>
                    <a:lstStyle/>
                    <a:p>
                      <a:r>
                        <a:rPr lang="en-US" dirty="0"/>
                        <a:t>Brennan High School</a:t>
                      </a:r>
                    </a:p>
                  </a:txBody>
                  <a:tcPr>
                    <a:solidFill>
                      <a:schemeClr val="accent2">
                        <a:lumMod val="20000"/>
                        <a:lumOff val="80000"/>
                      </a:schemeClr>
                    </a:solidFill>
                  </a:tcPr>
                </a:tc>
                <a:tc>
                  <a:txBody>
                    <a:bodyPr/>
                    <a:lstStyle/>
                    <a:p>
                      <a:pPr algn="r"/>
                      <a:r>
                        <a:rPr lang="en-US" dirty="0"/>
                        <a:t>52%</a:t>
                      </a:r>
                    </a:p>
                  </a:txBody>
                  <a:tcPr>
                    <a:solidFill>
                      <a:schemeClr val="accent2">
                        <a:lumMod val="20000"/>
                        <a:lumOff val="80000"/>
                      </a:schemeClr>
                    </a:solidFill>
                  </a:tcPr>
                </a:tc>
                <a:tc>
                  <a:txBody>
                    <a:bodyPr/>
                    <a:lstStyle/>
                    <a:p>
                      <a:pPr algn="r"/>
                      <a:r>
                        <a:rPr lang="en-US" dirty="0"/>
                        <a:t>92</a:t>
                      </a:r>
                    </a:p>
                  </a:txBody>
                  <a:tcPr>
                    <a:solidFill>
                      <a:schemeClr val="accent2">
                        <a:lumMod val="20000"/>
                        <a:lumOff val="80000"/>
                      </a:schemeClr>
                    </a:solidFill>
                  </a:tcPr>
                </a:tc>
                <a:extLst>
                  <a:ext uri="{0D108BD9-81ED-4DB2-BD59-A6C34878D82A}">
                    <a16:rowId xmlns:a16="http://schemas.microsoft.com/office/drawing/2014/main" val="1309272097"/>
                  </a:ext>
                </a:extLst>
              </a:tr>
              <a:tr h="304233">
                <a:tc>
                  <a:txBody>
                    <a:bodyPr/>
                    <a:lstStyle/>
                    <a:p>
                      <a:r>
                        <a:rPr lang="en-US" dirty="0"/>
                        <a:t>Smith High School</a:t>
                      </a:r>
                    </a:p>
                  </a:txBody>
                  <a:tcPr>
                    <a:solidFill>
                      <a:schemeClr val="accent2">
                        <a:lumMod val="20000"/>
                        <a:lumOff val="80000"/>
                      </a:schemeClr>
                    </a:solidFill>
                  </a:tcPr>
                </a:tc>
                <a:tc>
                  <a:txBody>
                    <a:bodyPr/>
                    <a:lstStyle/>
                    <a:p>
                      <a:pPr algn="r"/>
                      <a:r>
                        <a:rPr lang="en-US" dirty="0"/>
                        <a:t>49%</a:t>
                      </a:r>
                    </a:p>
                  </a:txBody>
                  <a:tcPr>
                    <a:solidFill>
                      <a:schemeClr val="accent2">
                        <a:lumMod val="20000"/>
                        <a:lumOff val="80000"/>
                      </a:schemeClr>
                    </a:solidFill>
                  </a:tcPr>
                </a:tc>
                <a:tc>
                  <a:txBody>
                    <a:bodyPr/>
                    <a:lstStyle/>
                    <a:p>
                      <a:pPr algn="r"/>
                      <a:r>
                        <a:rPr lang="en-US" dirty="0"/>
                        <a:t>15</a:t>
                      </a:r>
                    </a:p>
                  </a:txBody>
                  <a:tcPr>
                    <a:solidFill>
                      <a:schemeClr val="accent2">
                        <a:lumMod val="20000"/>
                        <a:lumOff val="80000"/>
                      </a:schemeClr>
                    </a:solidFill>
                  </a:tcPr>
                </a:tc>
                <a:extLst>
                  <a:ext uri="{0D108BD9-81ED-4DB2-BD59-A6C34878D82A}">
                    <a16:rowId xmlns:a16="http://schemas.microsoft.com/office/drawing/2014/main" val="402447772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344914361"/>
              </p:ext>
            </p:extLst>
          </p:nvPr>
        </p:nvGraphicFramePr>
        <p:xfrm>
          <a:off x="6096000" y="1515640"/>
          <a:ext cx="5608320" cy="4350906"/>
        </p:xfrm>
        <a:graphic>
          <a:graphicData uri="http://schemas.openxmlformats.org/drawingml/2006/table">
            <a:tbl>
              <a:tblPr firstRow="1" bandRow="1">
                <a:tableStyleId>{72833802-FEF1-4C79-8D5D-14CF1EAF98D9}</a:tableStyleId>
              </a:tblPr>
              <a:tblGrid>
                <a:gridCol w="2607239">
                  <a:extLst>
                    <a:ext uri="{9D8B030D-6E8A-4147-A177-3AD203B41FA5}">
                      <a16:colId xmlns:a16="http://schemas.microsoft.com/office/drawing/2014/main" val="20000"/>
                    </a:ext>
                  </a:extLst>
                </a:gridCol>
                <a:gridCol w="1165632">
                  <a:extLst>
                    <a:ext uri="{9D8B030D-6E8A-4147-A177-3AD203B41FA5}">
                      <a16:colId xmlns:a16="http://schemas.microsoft.com/office/drawing/2014/main" val="20001"/>
                    </a:ext>
                  </a:extLst>
                </a:gridCol>
                <a:gridCol w="1835449">
                  <a:extLst>
                    <a:ext uri="{9D8B030D-6E8A-4147-A177-3AD203B41FA5}">
                      <a16:colId xmlns:a16="http://schemas.microsoft.com/office/drawing/2014/main" val="20002"/>
                    </a:ext>
                  </a:extLst>
                </a:gridCol>
              </a:tblGrid>
              <a:tr h="536474">
                <a:tc>
                  <a:txBody>
                    <a:bodyPr/>
                    <a:lstStyle/>
                    <a:p>
                      <a:r>
                        <a:rPr lang="en-US" dirty="0">
                          <a:solidFill>
                            <a:schemeClr val="tx1"/>
                          </a:solidFill>
                        </a:rPr>
                        <a:t>School</a:t>
                      </a:r>
                    </a:p>
                  </a:txBody>
                  <a:tcPr/>
                </a:tc>
                <a:tc>
                  <a:txBody>
                    <a:bodyPr/>
                    <a:lstStyle/>
                    <a:p>
                      <a:r>
                        <a:rPr lang="en-US" dirty="0">
                          <a:solidFill>
                            <a:schemeClr val="tx1"/>
                          </a:solidFill>
                        </a:rPr>
                        <a:t>Poverty Rate</a:t>
                      </a:r>
                    </a:p>
                  </a:txBody>
                  <a:tcPr/>
                </a:tc>
                <a:tc>
                  <a:txBody>
                    <a:bodyPr/>
                    <a:lstStyle/>
                    <a:p>
                      <a:r>
                        <a:rPr lang="en-US" dirty="0">
                          <a:solidFill>
                            <a:schemeClr val="tx1"/>
                          </a:solidFill>
                        </a:rPr>
                        <a:t> # Poverty Students</a:t>
                      </a:r>
                    </a:p>
                  </a:txBody>
                  <a:tcPr/>
                </a:tc>
                <a:extLst>
                  <a:ext uri="{0D108BD9-81ED-4DB2-BD59-A6C34878D82A}">
                    <a16:rowId xmlns:a16="http://schemas.microsoft.com/office/drawing/2014/main" val="10000"/>
                  </a:ext>
                </a:extLst>
              </a:tr>
              <a:tr h="459702">
                <a:tc>
                  <a:txBody>
                    <a:bodyPr/>
                    <a:lstStyle/>
                    <a:p>
                      <a:r>
                        <a:rPr lang="en-US" dirty="0"/>
                        <a:t>Albemarle ES</a:t>
                      </a:r>
                    </a:p>
                  </a:txBody>
                  <a:tcPr>
                    <a:solidFill>
                      <a:schemeClr val="accent2">
                        <a:lumMod val="20000"/>
                        <a:lumOff val="80000"/>
                      </a:schemeClr>
                    </a:solidFill>
                  </a:tcPr>
                </a:tc>
                <a:tc>
                  <a:txBody>
                    <a:bodyPr/>
                    <a:lstStyle/>
                    <a:p>
                      <a:pPr algn="r"/>
                      <a:r>
                        <a:rPr lang="en-US" dirty="0"/>
                        <a:t>92%</a:t>
                      </a:r>
                    </a:p>
                  </a:txBody>
                  <a:tcPr>
                    <a:solidFill>
                      <a:schemeClr val="accent2">
                        <a:lumMod val="20000"/>
                        <a:lumOff val="80000"/>
                      </a:schemeClr>
                    </a:solidFill>
                  </a:tcPr>
                </a:tc>
                <a:tc>
                  <a:txBody>
                    <a:bodyPr/>
                    <a:lstStyle/>
                    <a:p>
                      <a:pPr algn="r"/>
                      <a:r>
                        <a:rPr lang="en-US" dirty="0"/>
                        <a:t>82</a:t>
                      </a:r>
                    </a:p>
                  </a:txBody>
                  <a:tcPr>
                    <a:solidFill>
                      <a:schemeClr val="accent2">
                        <a:lumMod val="20000"/>
                        <a:lumOff val="80000"/>
                      </a:schemeClr>
                    </a:solidFill>
                  </a:tcPr>
                </a:tc>
                <a:extLst>
                  <a:ext uri="{0D108BD9-81ED-4DB2-BD59-A6C34878D82A}">
                    <a16:rowId xmlns:a16="http://schemas.microsoft.com/office/drawing/2014/main" val="10001"/>
                  </a:ext>
                </a:extLst>
              </a:tr>
              <a:tr h="459702">
                <a:tc>
                  <a:txBody>
                    <a:bodyPr/>
                    <a:lstStyle/>
                    <a:p>
                      <a:r>
                        <a:rPr lang="en-US" dirty="0"/>
                        <a:t>Lincoln Middle School</a:t>
                      </a:r>
                    </a:p>
                  </a:txBody>
                  <a:tcPr>
                    <a:solidFill>
                      <a:schemeClr val="accent2">
                        <a:lumMod val="20000"/>
                        <a:lumOff val="80000"/>
                      </a:schemeClr>
                    </a:solidFill>
                  </a:tcPr>
                </a:tc>
                <a:tc>
                  <a:txBody>
                    <a:bodyPr/>
                    <a:lstStyle/>
                    <a:p>
                      <a:pPr algn="r"/>
                      <a:r>
                        <a:rPr lang="en-US" dirty="0"/>
                        <a:t>87%</a:t>
                      </a:r>
                    </a:p>
                  </a:txBody>
                  <a:tcPr>
                    <a:solidFill>
                      <a:schemeClr val="accent2">
                        <a:lumMod val="20000"/>
                        <a:lumOff val="80000"/>
                      </a:schemeClr>
                    </a:solidFill>
                  </a:tcPr>
                </a:tc>
                <a:tc>
                  <a:txBody>
                    <a:bodyPr/>
                    <a:lstStyle/>
                    <a:p>
                      <a:pPr algn="r"/>
                      <a:r>
                        <a:rPr lang="en-US" dirty="0"/>
                        <a:t>90</a:t>
                      </a:r>
                    </a:p>
                  </a:txBody>
                  <a:tcPr>
                    <a:solidFill>
                      <a:schemeClr val="accent2">
                        <a:lumMod val="20000"/>
                        <a:lumOff val="80000"/>
                      </a:schemeClr>
                    </a:solidFill>
                  </a:tcPr>
                </a:tc>
                <a:extLst>
                  <a:ext uri="{0D108BD9-81ED-4DB2-BD59-A6C34878D82A}">
                    <a16:rowId xmlns:a16="http://schemas.microsoft.com/office/drawing/2014/main" val="10002"/>
                  </a:ext>
                </a:extLst>
              </a:tr>
              <a:tr h="459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Roosevelt ES</a:t>
                      </a:r>
                    </a:p>
                  </a:txBody>
                  <a:tcPr>
                    <a:solidFill>
                      <a:schemeClr val="accent2">
                        <a:lumMod val="20000"/>
                        <a:lumOff val="80000"/>
                      </a:schemeClr>
                    </a:solidFill>
                  </a:tcPr>
                </a:tc>
                <a:tc>
                  <a:txBody>
                    <a:bodyPr/>
                    <a:lstStyle/>
                    <a:p>
                      <a:pPr algn="r"/>
                      <a:r>
                        <a:rPr lang="en-US" dirty="0"/>
                        <a:t>79%</a:t>
                      </a:r>
                    </a:p>
                  </a:txBody>
                  <a:tcPr>
                    <a:solidFill>
                      <a:schemeClr val="accent2">
                        <a:lumMod val="20000"/>
                        <a:lumOff val="80000"/>
                      </a:schemeClr>
                    </a:solidFill>
                  </a:tcPr>
                </a:tc>
                <a:tc>
                  <a:txBody>
                    <a:bodyPr/>
                    <a:lstStyle/>
                    <a:p>
                      <a:pPr algn="r"/>
                      <a:r>
                        <a:rPr lang="en-US" dirty="0"/>
                        <a:t>40</a:t>
                      </a:r>
                    </a:p>
                  </a:txBody>
                  <a:tcPr>
                    <a:solidFill>
                      <a:schemeClr val="accent2">
                        <a:lumMod val="20000"/>
                        <a:lumOff val="80000"/>
                      </a:schemeClr>
                    </a:solidFill>
                  </a:tcPr>
                </a:tc>
                <a:extLst>
                  <a:ext uri="{0D108BD9-81ED-4DB2-BD59-A6C34878D82A}">
                    <a16:rowId xmlns:a16="http://schemas.microsoft.com/office/drawing/2014/main" val="10003"/>
                  </a:ext>
                </a:extLst>
              </a:tr>
              <a:tr h="502920">
                <a:tc>
                  <a:txBody>
                    <a:bodyPr/>
                    <a:lstStyle/>
                    <a:p>
                      <a:r>
                        <a:rPr lang="en-US" dirty="0"/>
                        <a:t>Washington High School</a:t>
                      </a:r>
                    </a:p>
                  </a:txBody>
                  <a:tcPr>
                    <a:solidFill>
                      <a:schemeClr val="accent2">
                        <a:lumMod val="20000"/>
                        <a:lumOff val="80000"/>
                      </a:schemeClr>
                    </a:solidFill>
                  </a:tcPr>
                </a:tc>
                <a:tc>
                  <a:txBody>
                    <a:bodyPr/>
                    <a:lstStyle/>
                    <a:p>
                      <a:pPr algn="r"/>
                      <a:r>
                        <a:rPr lang="en-US" dirty="0"/>
                        <a:t>70%</a:t>
                      </a:r>
                    </a:p>
                  </a:txBody>
                  <a:tcPr>
                    <a:solidFill>
                      <a:schemeClr val="accent2">
                        <a:lumMod val="20000"/>
                        <a:lumOff val="80000"/>
                      </a:schemeClr>
                    </a:solidFill>
                  </a:tcPr>
                </a:tc>
                <a:tc>
                  <a:txBody>
                    <a:bodyPr/>
                    <a:lstStyle/>
                    <a:p>
                      <a:pPr algn="r"/>
                      <a:r>
                        <a:rPr lang="en-US" dirty="0"/>
                        <a:t>160</a:t>
                      </a:r>
                    </a:p>
                  </a:txBody>
                  <a:tcPr>
                    <a:solidFill>
                      <a:schemeClr val="accent2">
                        <a:lumMod val="20000"/>
                        <a:lumOff val="80000"/>
                      </a:schemeClr>
                    </a:solidFill>
                  </a:tcPr>
                </a:tc>
                <a:extLst>
                  <a:ext uri="{0D108BD9-81ED-4DB2-BD59-A6C34878D82A}">
                    <a16:rowId xmlns:a16="http://schemas.microsoft.com/office/drawing/2014/main" val="105795443"/>
                  </a:ext>
                </a:extLst>
              </a:tr>
              <a:tr h="340106">
                <a:tc>
                  <a:txBody>
                    <a:bodyPr/>
                    <a:lstStyle/>
                    <a:p>
                      <a:r>
                        <a:rPr lang="en-US" dirty="0"/>
                        <a:t>Brennan High</a:t>
                      </a:r>
                      <a:r>
                        <a:rPr lang="en-US" baseline="0" dirty="0"/>
                        <a:t> School</a:t>
                      </a:r>
                      <a:endParaRPr lang="en-US" dirty="0"/>
                    </a:p>
                  </a:txBody>
                  <a:tcPr>
                    <a:lnB w="5715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r"/>
                      <a:r>
                        <a:rPr lang="en-US" dirty="0"/>
                        <a:t>52%</a:t>
                      </a:r>
                    </a:p>
                  </a:txBody>
                  <a:tcPr>
                    <a:lnB w="5715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r"/>
                      <a:r>
                        <a:rPr lang="en-US" dirty="0"/>
                        <a:t>92</a:t>
                      </a:r>
                    </a:p>
                  </a:txBody>
                  <a:tcPr>
                    <a:lnB w="57150" cap="flat" cmpd="sng" algn="ctr">
                      <a:solidFill>
                        <a:srgbClr val="FF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7651628"/>
                  </a:ext>
                </a:extLst>
              </a:tr>
              <a:tr h="346283">
                <a:tc>
                  <a:txBody>
                    <a:bodyPr/>
                    <a:lstStyle/>
                    <a:p>
                      <a:r>
                        <a:rPr lang="en-US" dirty="0"/>
                        <a:t>Scott ES</a:t>
                      </a:r>
                    </a:p>
                  </a:txBody>
                  <a:tcPr>
                    <a:lnT w="57150" cap="flat" cmpd="sng" algn="ctr">
                      <a:solidFill>
                        <a:srgbClr val="FF0000"/>
                      </a:solidFill>
                      <a:prstDash val="solid"/>
                      <a:round/>
                      <a:headEnd type="none" w="med" len="med"/>
                      <a:tailEnd type="none" w="med" len="med"/>
                    </a:lnT>
                    <a:solidFill>
                      <a:schemeClr val="accent2">
                        <a:lumMod val="20000"/>
                        <a:lumOff val="80000"/>
                      </a:schemeClr>
                    </a:solidFill>
                  </a:tcPr>
                </a:tc>
                <a:tc>
                  <a:txBody>
                    <a:bodyPr/>
                    <a:lstStyle/>
                    <a:p>
                      <a:pPr algn="r"/>
                      <a:r>
                        <a:rPr lang="en-US" dirty="0"/>
                        <a:t>74%</a:t>
                      </a:r>
                    </a:p>
                  </a:txBody>
                  <a:tcPr>
                    <a:lnT w="57150" cap="flat" cmpd="sng" algn="ctr">
                      <a:solidFill>
                        <a:srgbClr val="FF0000"/>
                      </a:solidFill>
                      <a:prstDash val="solid"/>
                      <a:round/>
                      <a:headEnd type="none" w="med" len="med"/>
                      <a:tailEnd type="none" w="med" len="med"/>
                    </a:lnT>
                    <a:solidFill>
                      <a:schemeClr val="accent2">
                        <a:lumMod val="20000"/>
                        <a:lumOff val="80000"/>
                      </a:schemeClr>
                    </a:solidFill>
                  </a:tcPr>
                </a:tc>
                <a:tc>
                  <a:txBody>
                    <a:bodyPr/>
                    <a:lstStyle/>
                    <a:p>
                      <a:pPr algn="r"/>
                      <a:r>
                        <a:rPr lang="en-US" dirty="0"/>
                        <a:t>56</a:t>
                      </a:r>
                    </a:p>
                  </a:txBody>
                  <a:tcPr>
                    <a:lnT w="57150" cap="flat" cmpd="sng" algn="ctr">
                      <a:solidFill>
                        <a:srgbClr val="FF0000"/>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04"/>
                  </a:ext>
                </a:extLst>
              </a:tr>
              <a:tr h="346283">
                <a:tc>
                  <a:txBody>
                    <a:bodyPr/>
                    <a:lstStyle/>
                    <a:p>
                      <a:r>
                        <a:rPr lang="en-US" dirty="0"/>
                        <a:t>Brown Charter ES</a:t>
                      </a:r>
                    </a:p>
                  </a:txBody>
                  <a:tcPr>
                    <a:solidFill>
                      <a:schemeClr val="accent2">
                        <a:lumMod val="20000"/>
                        <a:lumOff val="80000"/>
                      </a:schemeClr>
                    </a:solidFill>
                  </a:tcPr>
                </a:tc>
                <a:tc>
                  <a:txBody>
                    <a:bodyPr/>
                    <a:lstStyle/>
                    <a:p>
                      <a:pPr algn="r"/>
                      <a:r>
                        <a:rPr lang="en-US" dirty="0"/>
                        <a:t>59%</a:t>
                      </a:r>
                    </a:p>
                  </a:txBody>
                  <a:tcPr>
                    <a:solidFill>
                      <a:schemeClr val="accent2">
                        <a:lumMod val="20000"/>
                        <a:lumOff val="80000"/>
                      </a:schemeClr>
                    </a:solidFill>
                  </a:tcPr>
                </a:tc>
                <a:tc>
                  <a:txBody>
                    <a:bodyPr/>
                    <a:lstStyle/>
                    <a:p>
                      <a:pPr algn="r"/>
                      <a:r>
                        <a:rPr lang="en-US" dirty="0"/>
                        <a:t>119</a:t>
                      </a:r>
                    </a:p>
                  </a:txBody>
                  <a:tcPr>
                    <a:solidFill>
                      <a:schemeClr val="accent2">
                        <a:lumMod val="20000"/>
                        <a:lumOff val="80000"/>
                      </a:schemeClr>
                    </a:solidFill>
                  </a:tcPr>
                </a:tc>
                <a:extLst>
                  <a:ext uri="{0D108BD9-81ED-4DB2-BD59-A6C34878D82A}">
                    <a16:rowId xmlns:a16="http://schemas.microsoft.com/office/drawing/2014/main" val="10005"/>
                  </a:ext>
                </a:extLst>
              </a:tr>
              <a:tr h="346283">
                <a:tc>
                  <a:txBody>
                    <a:bodyPr/>
                    <a:lstStyle/>
                    <a:p>
                      <a:r>
                        <a:rPr lang="en-US" dirty="0"/>
                        <a:t>Key Middle School</a:t>
                      </a:r>
                    </a:p>
                  </a:txBody>
                  <a:tcPr>
                    <a:solidFill>
                      <a:schemeClr val="accent2">
                        <a:lumMod val="20000"/>
                        <a:lumOff val="80000"/>
                      </a:schemeClr>
                    </a:solidFill>
                  </a:tcPr>
                </a:tc>
                <a:tc>
                  <a:txBody>
                    <a:bodyPr/>
                    <a:lstStyle/>
                    <a:p>
                      <a:pPr algn="r"/>
                      <a:r>
                        <a:rPr lang="en-US" dirty="0"/>
                        <a:t>58%</a:t>
                      </a:r>
                    </a:p>
                  </a:txBody>
                  <a:tcPr>
                    <a:solidFill>
                      <a:schemeClr val="accent2">
                        <a:lumMod val="20000"/>
                        <a:lumOff val="80000"/>
                      </a:schemeClr>
                    </a:solidFill>
                  </a:tcPr>
                </a:tc>
                <a:tc>
                  <a:txBody>
                    <a:bodyPr/>
                    <a:lstStyle/>
                    <a:p>
                      <a:pPr algn="r"/>
                      <a:r>
                        <a:rPr lang="en-US" dirty="0"/>
                        <a:t>47</a:t>
                      </a:r>
                    </a:p>
                  </a:txBody>
                  <a:tcPr>
                    <a:solidFill>
                      <a:schemeClr val="accent2">
                        <a:lumMod val="20000"/>
                        <a:lumOff val="80000"/>
                      </a:schemeClr>
                    </a:solidFill>
                  </a:tcPr>
                </a:tc>
                <a:extLst>
                  <a:ext uri="{0D108BD9-81ED-4DB2-BD59-A6C34878D82A}">
                    <a16:rowId xmlns:a16="http://schemas.microsoft.com/office/drawing/2014/main" val="10007"/>
                  </a:ext>
                </a:extLst>
              </a:tr>
              <a:tr h="308229">
                <a:tc>
                  <a:txBody>
                    <a:bodyPr/>
                    <a:lstStyle/>
                    <a:p>
                      <a:r>
                        <a:rPr lang="en-US" dirty="0"/>
                        <a:t>Smith High School</a:t>
                      </a:r>
                    </a:p>
                  </a:txBody>
                  <a:tcPr>
                    <a:solidFill>
                      <a:schemeClr val="accent2">
                        <a:lumMod val="20000"/>
                        <a:lumOff val="80000"/>
                      </a:schemeClr>
                    </a:solidFill>
                  </a:tcPr>
                </a:tc>
                <a:tc>
                  <a:txBody>
                    <a:bodyPr/>
                    <a:lstStyle/>
                    <a:p>
                      <a:pPr algn="r"/>
                      <a:r>
                        <a:rPr lang="en-US" dirty="0"/>
                        <a:t>49%</a:t>
                      </a:r>
                    </a:p>
                  </a:txBody>
                  <a:tcPr>
                    <a:solidFill>
                      <a:schemeClr val="accent2">
                        <a:lumMod val="20000"/>
                        <a:lumOff val="80000"/>
                      </a:schemeClr>
                    </a:solidFill>
                  </a:tcPr>
                </a:tc>
                <a:tc>
                  <a:txBody>
                    <a:bodyPr/>
                    <a:lstStyle/>
                    <a:p>
                      <a:pPr algn="r"/>
                      <a:r>
                        <a:rPr lang="en-US" dirty="0"/>
                        <a:t>15</a:t>
                      </a:r>
                    </a:p>
                  </a:txBody>
                  <a:tcPr>
                    <a:solidFill>
                      <a:schemeClr val="accent2">
                        <a:lumMod val="20000"/>
                        <a:lumOff val="80000"/>
                      </a:schemeClr>
                    </a:solidFill>
                  </a:tcPr>
                </a:tc>
                <a:extLst>
                  <a:ext uri="{0D108BD9-81ED-4DB2-BD59-A6C34878D82A}">
                    <a16:rowId xmlns:a16="http://schemas.microsoft.com/office/drawing/2014/main" val="4024477724"/>
                  </a:ext>
                </a:extLst>
              </a:tr>
            </a:tbl>
          </a:graphicData>
        </a:graphic>
      </p:graphicFrame>
    </p:spTree>
    <p:extLst>
      <p:ext uri="{BB962C8B-B14F-4D97-AF65-F5344CB8AC3E}">
        <p14:creationId xmlns:p14="http://schemas.microsoft.com/office/powerpoint/2010/main" val="307943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FB3E8E-2E3B-51F1-1403-C4EA55C4FA4F}"/>
              </a:ext>
            </a:extLst>
          </p:cNvPr>
          <p:cNvSpPr>
            <a:spLocks noGrp="1"/>
          </p:cNvSpPr>
          <p:nvPr>
            <p:ph type="body" idx="1"/>
          </p:nvPr>
        </p:nvSpPr>
        <p:spPr>
          <a:xfrm>
            <a:off x="836612" y="1908896"/>
            <a:ext cx="5157787" cy="675935"/>
          </a:xfrm>
        </p:spPr>
        <p:txBody>
          <a:bodyPr/>
          <a:lstStyle/>
          <a:p>
            <a:pPr algn="ctr"/>
            <a:r>
              <a:rPr lang="en-US" dirty="0"/>
              <a:t>Targeted Assistance School	</a:t>
            </a:r>
          </a:p>
        </p:txBody>
      </p:sp>
      <p:sp>
        <p:nvSpPr>
          <p:cNvPr id="2" name="Content Placeholder 1">
            <a:extLst>
              <a:ext uri="{FF2B5EF4-FFF2-40B4-BE49-F238E27FC236}">
                <a16:creationId xmlns:a16="http://schemas.microsoft.com/office/drawing/2014/main" id="{7B67B1CC-9E06-DBC0-A4E2-F7844E9C5E30}"/>
              </a:ext>
            </a:extLst>
          </p:cNvPr>
          <p:cNvSpPr>
            <a:spLocks noGrp="1"/>
          </p:cNvSpPr>
          <p:nvPr>
            <p:ph sz="half" idx="2"/>
          </p:nvPr>
        </p:nvSpPr>
        <p:spPr/>
        <p:txBody>
          <a:bodyPr/>
          <a:lstStyle/>
          <a:p>
            <a:pPr marL="0" indent="0" algn="ctr">
              <a:buNone/>
            </a:pPr>
            <a:r>
              <a:rPr lang="en-US" sz="2400" b="0" dirty="0">
                <a:effectLst/>
                <a:latin typeface="+mn-lt"/>
                <a:ea typeface="Times New Roman" panose="02020603050405020304" pitchFamily="18" charset="0"/>
              </a:rPr>
              <a:t>A targeted assistance program employs staff paid with Title I funds to serve only those students who have been identified as being most at-risk of not meeting the State’s challenging standards.  </a:t>
            </a:r>
          </a:p>
          <a:p>
            <a:pPr marL="0" indent="0">
              <a:buNone/>
            </a:pPr>
            <a:endParaRPr lang="en-US" dirty="0"/>
          </a:p>
        </p:txBody>
      </p:sp>
      <p:sp>
        <p:nvSpPr>
          <p:cNvPr id="6" name="Text Placeholder 5">
            <a:extLst>
              <a:ext uri="{FF2B5EF4-FFF2-40B4-BE49-F238E27FC236}">
                <a16:creationId xmlns:a16="http://schemas.microsoft.com/office/drawing/2014/main" id="{48278DC1-8CAC-3299-CF57-D9AAF38E9DC3}"/>
              </a:ext>
            </a:extLst>
          </p:cNvPr>
          <p:cNvSpPr>
            <a:spLocks noGrp="1"/>
          </p:cNvSpPr>
          <p:nvPr>
            <p:ph type="body" sz="quarter" idx="3"/>
          </p:nvPr>
        </p:nvSpPr>
        <p:spPr>
          <a:xfrm>
            <a:off x="6170612" y="1791700"/>
            <a:ext cx="5183188" cy="675936"/>
          </a:xfrm>
        </p:spPr>
        <p:txBody>
          <a:bodyPr/>
          <a:lstStyle/>
          <a:p>
            <a:pPr algn="ctr"/>
            <a:r>
              <a:rPr lang="en-US" dirty="0"/>
              <a:t>Schoolwide Schools</a:t>
            </a:r>
          </a:p>
        </p:txBody>
      </p:sp>
      <p:sp>
        <p:nvSpPr>
          <p:cNvPr id="3" name="Content Placeholder 2">
            <a:extLst>
              <a:ext uri="{FF2B5EF4-FFF2-40B4-BE49-F238E27FC236}">
                <a16:creationId xmlns:a16="http://schemas.microsoft.com/office/drawing/2014/main" id="{2AE282A8-E059-AAD5-E483-E1097AE67C4F}"/>
              </a:ext>
            </a:extLst>
          </p:cNvPr>
          <p:cNvSpPr>
            <a:spLocks noGrp="1"/>
          </p:cNvSpPr>
          <p:nvPr>
            <p:ph sz="quarter" idx="4"/>
          </p:nvPr>
        </p:nvSpPr>
        <p:spPr>
          <a:xfrm>
            <a:off x="6172200" y="2467636"/>
            <a:ext cx="5183188" cy="3722027"/>
          </a:xfrm>
        </p:spPr>
        <p:txBody>
          <a:bodyPr>
            <a:normAutofit/>
          </a:bodyPr>
          <a:lstStyle/>
          <a:p>
            <a:pPr marL="0" indent="0" algn="ctr">
              <a:buNone/>
            </a:pPr>
            <a:r>
              <a:rPr lang="en-US" sz="2400" b="0" dirty="0">
                <a:effectLst/>
                <a:latin typeface="+mn-lt"/>
                <a:ea typeface="Times New Roman" panose="02020603050405020304" pitchFamily="18" charset="0"/>
              </a:rPr>
              <a:t>Schoolwide program schools use Title I funds to meet the needs of all students in the school, as determined through a comprehensive needs assessment.  Individual students are not identified as eligible to participate. All school staff are expected to direct their efforts toward upgrading the entire educational program and improving the achievement of all students, particularly those who are low achieving. </a:t>
            </a:r>
            <a:endParaRPr lang="en-US" sz="2400" b="1" dirty="0">
              <a:effectLst/>
              <a:latin typeface="+mn-lt"/>
              <a:ea typeface="Times New Roman" panose="02020603050405020304" pitchFamily="18" charset="0"/>
            </a:endParaRPr>
          </a:p>
        </p:txBody>
      </p:sp>
      <p:sp>
        <p:nvSpPr>
          <p:cNvPr id="4" name="Title 3">
            <a:extLst>
              <a:ext uri="{FF2B5EF4-FFF2-40B4-BE49-F238E27FC236}">
                <a16:creationId xmlns:a16="http://schemas.microsoft.com/office/drawing/2014/main" id="{6DD9E8DA-0ACB-B0F3-FF05-ABDF50677964}"/>
              </a:ext>
            </a:extLst>
          </p:cNvPr>
          <p:cNvSpPr>
            <a:spLocks noGrp="1"/>
          </p:cNvSpPr>
          <p:nvPr>
            <p:ph type="title"/>
          </p:nvPr>
        </p:nvSpPr>
        <p:spPr/>
        <p:txBody>
          <a:bodyPr/>
          <a:lstStyle/>
          <a:p>
            <a:r>
              <a:rPr lang="en-US" dirty="0"/>
              <a:t>TAS v. SW</a:t>
            </a:r>
          </a:p>
        </p:txBody>
      </p:sp>
    </p:spTree>
    <p:extLst>
      <p:ext uri="{BB962C8B-B14F-4D97-AF65-F5344CB8AC3E}">
        <p14:creationId xmlns:p14="http://schemas.microsoft.com/office/powerpoint/2010/main" val="1684181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3"/>
          <p:cNvSpPr>
            <a:spLocks noGrp="1"/>
          </p:cNvSpPr>
          <p:nvPr>
            <p:ph idx="4294967295"/>
          </p:nvPr>
        </p:nvSpPr>
        <p:spPr>
          <a:xfrm>
            <a:off x="331596" y="1286190"/>
            <a:ext cx="4003867" cy="4916174"/>
          </a:xfrm>
        </p:spPr>
        <p:txBody>
          <a:bodyPr>
            <a:normAutofit/>
          </a:bodyPr>
          <a:lstStyle/>
          <a:p>
            <a:pPr eaLnBrk="1" hangingPunct="1">
              <a:lnSpc>
                <a:spcPct val="90000"/>
              </a:lnSpc>
            </a:pPr>
            <a:r>
              <a:rPr lang="en-US" sz="2200" dirty="0"/>
              <a:t>After set-asides </a:t>
            </a:r>
          </a:p>
          <a:p>
            <a:pPr eaLnBrk="1" hangingPunct="1">
              <a:lnSpc>
                <a:spcPct val="90000"/>
              </a:lnSpc>
            </a:pPr>
            <a:r>
              <a:rPr lang="en-US" sz="2200" dirty="0"/>
              <a:t>Allocate to schools based on total # of low income residing in area (including nonpublic)</a:t>
            </a:r>
          </a:p>
          <a:p>
            <a:pPr eaLnBrk="1" hangingPunct="1">
              <a:lnSpc>
                <a:spcPct val="90000"/>
              </a:lnSpc>
            </a:pPr>
            <a:r>
              <a:rPr lang="en-US" sz="2200" dirty="0"/>
              <a:t>Discretion on amount of PPA</a:t>
            </a:r>
          </a:p>
          <a:p>
            <a:pPr lvl="1" eaLnBrk="1" hangingPunct="1">
              <a:lnSpc>
                <a:spcPct val="90000"/>
              </a:lnSpc>
            </a:pPr>
            <a:r>
              <a:rPr lang="en-US" sz="2200" dirty="0"/>
              <a:t>Higher PPAs must be in higher schools on ranked list</a:t>
            </a:r>
          </a:p>
          <a:p>
            <a:pPr lvl="1" eaLnBrk="1" hangingPunct="1">
              <a:lnSpc>
                <a:spcPct val="90000"/>
              </a:lnSpc>
            </a:pPr>
            <a:r>
              <a:rPr lang="en-US" sz="2200" dirty="0"/>
              <a:t>No regard to SWP or TAS</a:t>
            </a:r>
          </a:p>
          <a:p>
            <a:pPr lvl="1" eaLnBrk="1" hangingPunct="1">
              <a:lnSpc>
                <a:spcPct val="90000"/>
              </a:lnSpc>
            </a:pPr>
            <a:endParaRPr lang="en-US" sz="2200" dirty="0"/>
          </a:p>
          <a:p>
            <a:pPr eaLnBrk="1" hangingPunct="1">
              <a:lnSpc>
                <a:spcPct val="90000"/>
              </a:lnSpc>
            </a:pPr>
            <a:endParaRPr lang="en-US" dirty="0"/>
          </a:p>
        </p:txBody>
      </p:sp>
      <p:sp>
        <p:nvSpPr>
          <p:cNvPr id="50181" name="Rectangle 2"/>
          <p:cNvSpPr>
            <a:spLocks noGrp="1"/>
          </p:cNvSpPr>
          <p:nvPr>
            <p:ph type="title" idx="4294967295"/>
          </p:nvPr>
        </p:nvSpPr>
        <p:spPr>
          <a:xfrm>
            <a:off x="673240" y="123077"/>
            <a:ext cx="9261475" cy="836613"/>
          </a:xfrm>
        </p:spPr>
        <p:txBody>
          <a:bodyPr>
            <a:normAutofit/>
          </a:bodyPr>
          <a:lstStyle/>
          <a:p>
            <a:r>
              <a:rPr lang="en-US" sz="4000" dirty="0">
                <a:solidFill>
                  <a:schemeClr val="accent1">
                    <a:lumMod val="50000"/>
                  </a:schemeClr>
                </a:solidFill>
              </a:rPr>
              <a:t>Allocation to Schools</a:t>
            </a:r>
          </a:p>
        </p:txBody>
      </p:sp>
      <p:graphicFrame>
        <p:nvGraphicFramePr>
          <p:cNvPr id="6" name="Content Placeholder 4">
            <a:extLst>
              <a:ext uri="{FF2B5EF4-FFF2-40B4-BE49-F238E27FC236}">
                <a16:creationId xmlns:a16="http://schemas.microsoft.com/office/drawing/2014/main" id="{F4B485BE-2800-86E1-B1EE-D2F2022FFFF7}"/>
              </a:ext>
            </a:extLst>
          </p:cNvPr>
          <p:cNvGraphicFramePr>
            <a:graphicFrameLocks/>
          </p:cNvGraphicFramePr>
          <p:nvPr>
            <p:extLst>
              <p:ext uri="{D42A27DB-BD31-4B8C-83A1-F6EECF244321}">
                <p14:modId xmlns:p14="http://schemas.microsoft.com/office/powerpoint/2010/main" val="98882708"/>
              </p:ext>
            </p:extLst>
          </p:nvPr>
        </p:nvGraphicFramePr>
        <p:xfrm>
          <a:off x="4494772" y="1065724"/>
          <a:ext cx="7280955" cy="5338221"/>
        </p:xfrm>
        <a:graphic>
          <a:graphicData uri="http://schemas.openxmlformats.org/drawingml/2006/table">
            <a:tbl>
              <a:tblPr firstRow="1" bandRow="1">
                <a:tableStyleId>{21E4AEA4-8DFA-4A89-87EB-49C32662AFE0}</a:tableStyleId>
              </a:tblPr>
              <a:tblGrid>
                <a:gridCol w="2222544">
                  <a:extLst>
                    <a:ext uri="{9D8B030D-6E8A-4147-A177-3AD203B41FA5}">
                      <a16:colId xmlns:a16="http://schemas.microsoft.com/office/drawing/2014/main" val="20000"/>
                    </a:ext>
                  </a:extLst>
                </a:gridCol>
                <a:gridCol w="1234635">
                  <a:extLst>
                    <a:ext uri="{9D8B030D-6E8A-4147-A177-3AD203B41FA5}">
                      <a16:colId xmlns:a16="http://schemas.microsoft.com/office/drawing/2014/main" val="20001"/>
                    </a:ext>
                  </a:extLst>
                </a:gridCol>
                <a:gridCol w="1354504">
                  <a:extLst>
                    <a:ext uri="{9D8B030D-6E8A-4147-A177-3AD203B41FA5}">
                      <a16:colId xmlns:a16="http://schemas.microsoft.com/office/drawing/2014/main" val="20002"/>
                    </a:ext>
                  </a:extLst>
                </a:gridCol>
                <a:gridCol w="1078808">
                  <a:extLst>
                    <a:ext uri="{9D8B030D-6E8A-4147-A177-3AD203B41FA5}">
                      <a16:colId xmlns:a16="http://schemas.microsoft.com/office/drawing/2014/main" val="20003"/>
                    </a:ext>
                  </a:extLst>
                </a:gridCol>
                <a:gridCol w="1390464">
                  <a:extLst>
                    <a:ext uri="{9D8B030D-6E8A-4147-A177-3AD203B41FA5}">
                      <a16:colId xmlns:a16="http://schemas.microsoft.com/office/drawing/2014/main" val="20004"/>
                    </a:ext>
                  </a:extLst>
                </a:gridCol>
              </a:tblGrid>
              <a:tr h="575920">
                <a:tc>
                  <a:txBody>
                    <a:bodyPr/>
                    <a:lstStyle/>
                    <a:p>
                      <a:r>
                        <a:rPr lang="en-US" dirty="0">
                          <a:solidFill>
                            <a:schemeClr val="tx1"/>
                          </a:solidFill>
                        </a:rPr>
                        <a:t>School</a:t>
                      </a:r>
                    </a:p>
                  </a:txBody>
                  <a:tcPr/>
                </a:tc>
                <a:tc>
                  <a:txBody>
                    <a:bodyPr/>
                    <a:lstStyle/>
                    <a:p>
                      <a:r>
                        <a:rPr lang="en-US" dirty="0">
                          <a:solidFill>
                            <a:schemeClr val="tx1"/>
                          </a:solidFill>
                        </a:rPr>
                        <a:t>Poverty Rate</a:t>
                      </a:r>
                    </a:p>
                  </a:txBody>
                  <a:tcPr/>
                </a:tc>
                <a:tc>
                  <a:txBody>
                    <a:bodyPr/>
                    <a:lstStyle/>
                    <a:p>
                      <a:r>
                        <a:rPr lang="en-US" dirty="0">
                          <a:solidFill>
                            <a:schemeClr val="tx1"/>
                          </a:solidFill>
                        </a:rPr>
                        <a:t> # Poverty Students</a:t>
                      </a:r>
                    </a:p>
                  </a:txBody>
                  <a:tcPr/>
                </a:tc>
                <a:tc>
                  <a:txBody>
                    <a:bodyPr/>
                    <a:lstStyle/>
                    <a:p>
                      <a:r>
                        <a:rPr lang="en-US" dirty="0">
                          <a:solidFill>
                            <a:schemeClr val="tx1"/>
                          </a:solidFill>
                        </a:rPr>
                        <a:t>PPA</a:t>
                      </a:r>
                    </a:p>
                  </a:txBody>
                  <a:tcPr/>
                </a:tc>
                <a:tc>
                  <a:txBody>
                    <a:bodyPr/>
                    <a:lstStyle/>
                    <a:p>
                      <a:r>
                        <a:rPr lang="en-US" dirty="0">
                          <a:solidFill>
                            <a:schemeClr val="tx1"/>
                          </a:solidFill>
                        </a:rPr>
                        <a:t>Allocation</a:t>
                      </a:r>
                    </a:p>
                  </a:txBody>
                  <a:tcPr/>
                </a:tc>
                <a:extLst>
                  <a:ext uri="{0D108BD9-81ED-4DB2-BD59-A6C34878D82A}">
                    <a16:rowId xmlns:a16="http://schemas.microsoft.com/office/drawing/2014/main" val="10000"/>
                  </a:ext>
                </a:extLst>
              </a:tr>
              <a:tr h="575920">
                <a:tc>
                  <a:txBody>
                    <a:bodyPr/>
                    <a:lstStyle/>
                    <a:p>
                      <a:r>
                        <a:rPr lang="en-US" dirty="0">
                          <a:solidFill>
                            <a:schemeClr val="tx1"/>
                          </a:solidFill>
                        </a:rPr>
                        <a:t>Albemarle Elementary</a:t>
                      </a:r>
                    </a:p>
                  </a:txBody>
                  <a:tcPr/>
                </a:tc>
                <a:tc>
                  <a:txBody>
                    <a:bodyPr/>
                    <a:lstStyle/>
                    <a:p>
                      <a:pPr algn="r"/>
                      <a:r>
                        <a:rPr lang="en-US" dirty="0">
                          <a:solidFill>
                            <a:schemeClr val="tx1"/>
                          </a:solidFill>
                        </a:rPr>
                        <a:t>92%</a:t>
                      </a:r>
                    </a:p>
                  </a:txBody>
                  <a:tcPr/>
                </a:tc>
                <a:tc>
                  <a:txBody>
                    <a:bodyPr/>
                    <a:lstStyle/>
                    <a:p>
                      <a:pPr algn="r"/>
                      <a:r>
                        <a:rPr lang="en-US" dirty="0">
                          <a:solidFill>
                            <a:schemeClr val="tx1"/>
                          </a:solidFill>
                        </a:rPr>
                        <a:t>82</a:t>
                      </a:r>
                    </a:p>
                  </a:txBody>
                  <a:tcPr/>
                </a:tc>
                <a:tc>
                  <a:txBody>
                    <a:bodyPr/>
                    <a:lstStyle/>
                    <a:p>
                      <a:pPr algn="r"/>
                      <a:r>
                        <a:rPr lang="en-US" dirty="0">
                          <a:solidFill>
                            <a:schemeClr val="tx1"/>
                          </a:solidFill>
                        </a:rPr>
                        <a:t>$2,000</a:t>
                      </a:r>
                    </a:p>
                  </a:txBody>
                  <a:tcPr/>
                </a:tc>
                <a:tc>
                  <a:txBody>
                    <a:bodyPr/>
                    <a:lstStyle/>
                    <a:p>
                      <a:pPr algn="r"/>
                      <a:r>
                        <a:rPr lang="en-US" dirty="0">
                          <a:solidFill>
                            <a:schemeClr val="tx1"/>
                          </a:solidFill>
                        </a:rPr>
                        <a:t>$123,000</a:t>
                      </a:r>
                    </a:p>
                  </a:txBody>
                  <a:tcPr/>
                </a:tc>
                <a:extLst>
                  <a:ext uri="{0D108BD9-81ED-4DB2-BD59-A6C34878D82A}">
                    <a16:rowId xmlns:a16="http://schemas.microsoft.com/office/drawing/2014/main" val="10001"/>
                  </a:ext>
                </a:extLst>
              </a:tr>
              <a:tr h="575920">
                <a:tc>
                  <a:txBody>
                    <a:bodyPr/>
                    <a:lstStyle/>
                    <a:p>
                      <a:r>
                        <a:rPr lang="en-US" strike="noStrike" dirty="0">
                          <a:solidFill>
                            <a:schemeClr val="tx1"/>
                          </a:solidFill>
                        </a:rPr>
                        <a:t>Lincoln Middle School</a:t>
                      </a:r>
                    </a:p>
                  </a:txBody>
                  <a:tcPr/>
                </a:tc>
                <a:tc>
                  <a:txBody>
                    <a:bodyPr/>
                    <a:lstStyle/>
                    <a:p>
                      <a:pPr algn="r"/>
                      <a:r>
                        <a:rPr lang="en-US" strike="noStrike" dirty="0">
                          <a:solidFill>
                            <a:schemeClr val="tx1"/>
                          </a:solidFill>
                        </a:rPr>
                        <a:t>87%</a:t>
                      </a:r>
                    </a:p>
                  </a:txBody>
                  <a:tcPr/>
                </a:tc>
                <a:tc>
                  <a:txBody>
                    <a:bodyPr/>
                    <a:lstStyle/>
                    <a:p>
                      <a:pPr algn="r"/>
                      <a:r>
                        <a:rPr lang="en-US" strike="noStrike" dirty="0">
                          <a:solidFill>
                            <a:schemeClr val="tx1"/>
                          </a:solidFill>
                        </a:rPr>
                        <a:t>90</a:t>
                      </a:r>
                    </a:p>
                  </a:txBody>
                  <a:tcPr/>
                </a:tc>
                <a:tc>
                  <a:txBody>
                    <a:bodyPr/>
                    <a:lstStyle/>
                    <a:p>
                      <a:pPr algn="r"/>
                      <a:r>
                        <a:rPr lang="en-US" strike="noStrike" dirty="0">
                          <a:solidFill>
                            <a:schemeClr val="tx1"/>
                          </a:solidFill>
                        </a:rPr>
                        <a:t>$1,500</a:t>
                      </a:r>
                    </a:p>
                  </a:txBody>
                  <a:tcPr/>
                </a:tc>
                <a:tc>
                  <a:txBody>
                    <a:bodyPr/>
                    <a:lstStyle/>
                    <a:p>
                      <a:pPr algn="r"/>
                      <a:r>
                        <a:rPr lang="en-US" strike="noStrike" dirty="0">
                          <a:solidFill>
                            <a:schemeClr val="tx1"/>
                          </a:solidFill>
                        </a:rPr>
                        <a:t>$135,000</a:t>
                      </a:r>
                    </a:p>
                  </a:txBody>
                  <a:tcPr/>
                </a:tc>
                <a:extLst>
                  <a:ext uri="{0D108BD9-81ED-4DB2-BD59-A6C34878D82A}">
                    <a16:rowId xmlns:a16="http://schemas.microsoft.com/office/drawing/2014/main" val="10002"/>
                  </a:ext>
                </a:extLst>
              </a:tr>
              <a:tr h="5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Roosevelt Elementary</a:t>
                      </a:r>
                    </a:p>
                  </a:txBody>
                  <a:tcPr/>
                </a:tc>
                <a:tc>
                  <a:txBody>
                    <a:bodyPr/>
                    <a:lstStyle/>
                    <a:p>
                      <a:pPr algn="r"/>
                      <a:r>
                        <a:rPr lang="en-US" dirty="0">
                          <a:solidFill>
                            <a:schemeClr val="tx1"/>
                          </a:solidFill>
                        </a:rPr>
                        <a:t>79%</a:t>
                      </a:r>
                    </a:p>
                  </a:txBody>
                  <a:tcPr/>
                </a:tc>
                <a:tc>
                  <a:txBody>
                    <a:bodyPr/>
                    <a:lstStyle/>
                    <a:p>
                      <a:pPr algn="r"/>
                      <a:r>
                        <a:rPr lang="en-US" dirty="0">
                          <a:solidFill>
                            <a:schemeClr val="tx1"/>
                          </a:solidFill>
                        </a:rPr>
                        <a:t>40</a:t>
                      </a:r>
                    </a:p>
                  </a:txBody>
                  <a:tcPr/>
                </a:tc>
                <a:tc>
                  <a:txBody>
                    <a:bodyPr/>
                    <a:lstStyle/>
                    <a:p>
                      <a:pPr algn="r"/>
                      <a:r>
                        <a:rPr lang="en-US" dirty="0">
                          <a:solidFill>
                            <a:schemeClr val="tx1"/>
                          </a:solidFill>
                        </a:rPr>
                        <a:t>$1,500</a:t>
                      </a:r>
                    </a:p>
                  </a:txBody>
                  <a:tcPr/>
                </a:tc>
                <a:tc>
                  <a:txBody>
                    <a:bodyPr/>
                    <a:lstStyle/>
                    <a:p>
                      <a:pPr algn="r"/>
                      <a:r>
                        <a:rPr lang="en-US" dirty="0">
                          <a:solidFill>
                            <a:schemeClr val="tx1"/>
                          </a:solidFill>
                        </a:rPr>
                        <a:t>$60,000</a:t>
                      </a:r>
                    </a:p>
                  </a:txBody>
                  <a:tcPr/>
                </a:tc>
                <a:extLst>
                  <a:ext uri="{0D108BD9-81ED-4DB2-BD59-A6C34878D82A}">
                    <a16:rowId xmlns:a16="http://schemas.microsoft.com/office/drawing/2014/main" val="10003"/>
                  </a:ext>
                </a:extLst>
              </a:tr>
              <a:tr h="329097">
                <a:tc>
                  <a:txBody>
                    <a:bodyPr/>
                    <a:lstStyle/>
                    <a:p>
                      <a:r>
                        <a:rPr lang="en-US" dirty="0">
                          <a:solidFill>
                            <a:schemeClr val="tx1"/>
                          </a:solidFill>
                        </a:rPr>
                        <a:t>Scott Elementary</a:t>
                      </a:r>
                    </a:p>
                  </a:txBody>
                  <a:tcPr/>
                </a:tc>
                <a:tc>
                  <a:txBody>
                    <a:bodyPr/>
                    <a:lstStyle/>
                    <a:p>
                      <a:pPr algn="r"/>
                      <a:r>
                        <a:rPr lang="en-US" dirty="0">
                          <a:solidFill>
                            <a:schemeClr val="tx1"/>
                          </a:solidFill>
                        </a:rPr>
                        <a:t>74%</a:t>
                      </a:r>
                    </a:p>
                  </a:txBody>
                  <a:tcPr/>
                </a:tc>
                <a:tc>
                  <a:txBody>
                    <a:bodyPr/>
                    <a:lstStyle/>
                    <a:p>
                      <a:pPr algn="r"/>
                      <a:r>
                        <a:rPr lang="en-US" dirty="0">
                          <a:solidFill>
                            <a:schemeClr val="tx1"/>
                          </a:solidFill>
                        </a:rPr>
                        <a:t>56</a:t>
                      </a:r>
                    </a:p>
                  </a:txBody>
                  <a:tcPr/>
                </a:tc>
                <a:tc>
                  <a:txBody>
                    <a:bodyPr/>
                    <a:lstStyle/>
                    <a:p>
                      <a:pPr algn="r"/>
                      <a:r>
                        <a:rPr lang="en-US" dirty="0">
                          <a:solidFill>
                            <a:schemeClr val="tx1"/>
                          </a:solidFill>
                        </a:rPr>
                        <a:t>$850</a:t>
                      </a:r>
                    </a:p>
                  </a:txBody>
                  <a:tcPr/>
                </a:tc>
                <a:tc>
                  <a:txBody>
                    <a:bodyPr/>
                    <a:lstStyle/>
                    <a:p>
                      <a:pPr algn="r"/>
                      <a:r>
                        <a:rPr lang="en-US" dirty="0">
                          <a:solidFill>
                            <a:schemeClr val="tx1"/>
                          </a:solidFill>
                        </a:rPr>
                        <a:t>$47,500</a:t>
                      </a:r>
                    </a:p>
                  </a:txBody>
                  <a:tcPr/>
                </a:tc>
                <a:extLst>
                  <a:ext uri="{0D108BD9-81ED-4DB2-BD59-A6C34878D82A}">
                    <a16:rowId xmlns:a16="http://schemas.microsoft.com/office/drawing/2014/main" val="10004"/>
                  </a:ext>
                </a:extLst>
              </a:tr>
              <a:tr h="575920">
                <a:tc>
                  <a:txBody>
                    <a:bodyPr/>
                    <a:lstStyle/>
                    <a:p>
                      <a:r>
                        <a:rPr lang="en-US" dirty="0">
                          <a:solidFill>
                            <a:schemeClr val="tx1"/>
                          </a:solidFill>
                        </a:rPr>
                        <a:t>Brown Charter Elem</a:t>
                      </a:r>
                    </a:p>
                  </a:txBody>
                  <a:tcPr/>
                </a:tc>
                <a:tc>
                  <a:txBody>
                    <a:bodyPr/>
                    <a:lstStyle/>
                    <a:p>
                      <a:pPr algn="r"/>
                      <a:r>
                        <a:rPr lang="en-US" dirty="0">
                          <a:solidFill>
                            <a:schemeClr val="tx1"/>
                          </a:solidFill>
                        </a:rPr>
                        <a:t>59%</a:t>
                      </a:r>
                    </a:p>
                  </a:txBody>
                  <a:tcPr/>
                </a:tc>
                <a:tc>
                  <a:txBody>
                    <a:bodyPr/>
                    <a:lstStyle/>
                    <a:p>
                      <a:pPr algn="r"/>
                      <a:r>
                        <a:rPr lang="en-US" dirty="0">
                          <a:solidFill>
                            <a:schemeClr val="tx1"/>
                          </a:solidFill>
                        </a:rPr>
                        <a:t>119</a:t>
                      </a:r>
                    </a:p>
                  </a:txBody>
                  <a:tcPr/>
                </a:tc>
                <a:tc>
                  <a:txBody>
                    <a:bodyPr/>
                    <a:lstStyle/>
                    <a:p>
                      <a:pPr algn="r"/>
                      <a:r>
                        <a:rPr lang="en-US" dirty="0">
                          <a:solidFill>
                            <a:schemeClr val="tx1"/>
                          </a:solidFill>
                        </a:rPr>
                        <a:t>$850</a:t>
                      </a:r>
                    </a:p>
                  </a:txBody>
                  <a:tcPr/>
                </a:tc>
                <a:tc>
                  <a:txBody>
                    <a:bodyPr/>
                    <a:lstStyle/>
                    <a:p>
                      <a:pPr algn="r"/>
                      <a:r>
                        <a:rPr lang="en-US" dirty="0">
                          <a:solidFill>
                            <a:schemeClr val="tx1"/>
                          </a:solidFill>
                        </a:rPr>
                        <a:t>$101,150</a:t>
                      </a:r>
                    </a:p>
                  </a:txBody>
                  <a:tcPr/>
                </a:tc>
                <a:extLst>
                  <a:ext uri="{0D108BD9-81ED-4DB2-BD59-A6C34878D82A}">
                    <a16:rowId xmlns:a16="http://schemas.microsoft.com/office/drawing/2014/main" val="10005"/>
                  </a:ext>
                </a:extLst>
              </a:tr>
              <a:tr h="329097">
                <a:tc>
                  <a:txBody>
                    <a:bodyPr/>
                    <a:lstStyle/>
                    <a:p>
                      <a:r>
                        <a:rPr lang="en-US" dirty="0">
                          <a:solidFill>
                            <a:schemeClr val="tx1"/>
                          </a:solidFill>
                        </a:rPr>
                        <a:t>Key Middle School</a:t>
                      </a:r>
                    </a:p>
                  </a:txBody>
                  <a:tcPr/>
                </a:tc>
                <a:tc>
                  <a:txBody>
                    <a:bodyPr/>
                    <a:lstStyle/>
                    <a:p>
                      <a:pPr algn="r"/>
                      <a:r>
                        <a:rPr lang="en-US" dirty="0">
                          <a:solidFill>
                            <a:schemeClr val="tx1"/>
                          </a:solidFill>
                        </a:rPr>
                        <a:t>58%</a:t>
                      </a:r>
                    </a:p>
                  </a:txBody>
                  <a:tcPr/>
                </a:tc>
                <a:tc>
                  <a:txBody>
                    <a:bodyPr/>
                    <a:lstStyle/>
                    <a:p>
                      <a:pPr algn="r"/>
                      <a:r>
                        <a:rPr lang="en-US" dirty="0">
                          <a:solidFill>
                            <a:schemeClr val="tx1"/>
                          </a:solidFill>
                        </a:rPr>
                        <a:t>350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n/a</a:t>
                      </a:r>
                    </a:p>
                  </a:txBody>
                  <a:tcPr/>
                </a:tc>
                <a:tc>
                  <a:txBody>
                    <a:bodyPr/>
                    <a:lstStyle/>
                    <a:p>
                      <a:pPr algn="r"/>
                      <a:r>
                        <a:rPr lang="en-US" dirty="0">
                          <a:solidFill>
                            <a:schemeClr val="tx1"/>
                          </a:solidFill>
                        </a:rPr>
                        <a:t>$0</a:t>
                      </a:r>
                    </a:p>
                  </a:txBody>
                  <a:tcPr/>
                </a:tc>
                <a:extLst>
                  <a:ext uri="{0D108BD9-81ED-4DB2-BD59-A6C34878D82A}">
                    <a16:rowId xmlns:a16="http://schemas.microsoft.com/office/drawing/2014/main" val="10007"/>
                  </a:ext>
                </a:extLst>
              </a:tr>
              <a:tr h="575920">
                <a:tc>
                  <a:txBody>
                    <a:bodyPr/>
                    <a:lstStyle/>
                    <a:p>
                      <a:r>
                        <a:rPr lang="en-US" dirty="0">
                          <a:solidFill>
                            <a:schemeClr val="tx1"/>
                          </a:solidFill>
                        </a:rPr>
                        <a:t>Washington High School</a:t>
                      </a:r>
                    </a:p>
                  </a:txBody>
                  <a:tcPr/>
                </a:tc>
                <a:tc>
                  <a:txBody>
                    <a:bodyPr/>
                    <a:lstStyle/>
                    <a:p>
                      <a:pPr algn="r"/>
                      <a:r>
                        <a:rPr lang="en-US" dirty="0">
                          <a:solidFill>
                            <a:schemeClr val="tx1"/>
                          </a:solidFill>
                        </a:rPr>
                        <a:t>70%</a:t>
                      </a:r>
                    </a:p>
                  </a:txBody>
                  <a:tcPr/>
                </a:tc>
                <a:tc>
                  <a:txBody>
                    <a:bodyPr/>
                    <a:lstStyle/>
                    <a:p>
                      <a:pPr algn="r"/>
                      <a:r>
                        <a:rPr lang="en-US" dirty="0">
                          <a:solidFill>
                            <a:schemeClr val="tx1"/>
                          </a:solidFill>
                        </a:rPr>
                        <a:t>160</a:t>
                      </a:r>
                    </a:p>
                  </a:txBody>
                  <a:tcPr/>
                </a:tc>
                <a:tc>
                  <a:txBody>
                    <a:bodyPr/>
                    <a:lstStyle/>
                    <a:p>
                      <a:pPr algn="r"/>
                      <a:r>
                        <a:rPr lang="en-US" dirty="0">
                          <a:solidFill>
                            <a:schemeClr val="tx1"/>
                          </a:solidFill>
                        </a:rPr>
                        <a:t>n/a</a:t>
                      </a:r>
                    </a:p>
                  </a:txBody>
                  <a:tcPr/>
                </a:tc>
                <a:tc>
                  <a:txBody>
                    <a:bodyPr/>
                    <a:lstStyle/>
                    <a:p>
                      <a:pPr algn="r"/>
                      <a:r>
                        <a:rPr lang="en-US" dirty="0">
                          <a:solidFill>
                            <a:schemeClr val="tx1"/>
                          </a:solidFill>
                        </a:rPr>
                        <a:t>$0</a:t>
                      </a:r>
                    </a:p>
                  </a:txBody>
                  <a:tcPr/>
                </a:tc>
                <a:extLst>
                  <a:ext uri="{0D108BD9-81ED-4DB2-BD59-A6C34878D82A}">
                    <a16:rowId xmlns:a16="http://schemas.microsoft.com/office/drawing/2014/main" val="10008"/>
                  </a:ext>
                </a:extLst>
              </a:tr>
              <a:tr h="382781">
                <a:tc>
                  <a:txBody>
                    <a:bodyPr/>
                    <a:lstStyle/>
                    <a:p>
                      <a:r>
                        <a:rPr lang="en-US" dirty="0">
                          <a:solidFill>
                            <a:schemeClr val="tx1"/>
                          </a:solidFill>
                        </a:rPr>
                        <a:t>Smith High School</a:t>
                      </a:r>
                    </a:p>
                  </a:txBody>
                  <a:tcPr/>
                </a:tc>
                <a:tc>
                  <a:txBody>
                    <a:bodyPr/>
                    <a:lstStyle/>
                    <a:p>
                      <a:pPr algn="r"/>
                      <a:r>
                        <a:rPr lang="en-US" dirty="0">
                          <a:solidFill>
                            <a:schemeClr val="tx1"/>
                          </a:solidFill>
                        </a:rPr>
                        <a:t>52%</a:t>
                      </a:r>
                    </a:p>
                  </a:txBody>
                  <a:tcPr/>
                </a:tc>
                <a:tc>
                  <a:txBody>
                    <a:bodyPr/>
                    <a:lstStyle/>
                    <a:p>
                      <a:pPr algn="r"/>
                      <a:r>
                        <a:rPr lang="en-US" dirty="0">
                          <a:solidFill>
                            <a:schemeClr val="tx1"/>
                          </a:solidFill>
                        </a:rPr>
                        <a:t>100</a:t>
                      </a:r>
                    </a:p>
                  </a:txBody>
                  <a:tcPr/>
                </a:tc>
                <a:tc>
                  <a:txBody>
                    <a:bodyPr/>
                    <a:lstStyle/>
                    <a:p>
                      <a:pPr algn="r"/>
                      <a:r>
                        <a:rPr lang="en-US" dirty="0">
                          <a:solidFill>
                            <a:schemeClr val="tx1"/>
                          </a:solidFill>
                        </a:rPr>
                        <a:t>n/a</a:t>
                      </a:r>
                    </a:p>
                  </a:txBody>
                  <a:tcPr/>
                </a:tc>
                <a:tc>
                  <a:txBody>
                    <a:bodyPr/>
                    <a:lstStyle/>
                    <a:p>
                      <a:pPr algn="r"/>
                      <a:r>
                        <a:rPr lang="en-US" dirty="0">
                          <a:solidFill>
                            <a:schemeClr val="tx1"/>
                          </a:solidFill>
                        </a:rPr>
                        <a:t>$0</a:t>
                      </a:r>
                    </a:p>
                  </a:txBody>
                  <a:tcPr/>
                </a:tc>
                <a:extLst>
                  <a:ext uri="{0D108BD9-81ED-4DB2-BD59-A6C34878D82A}">
                    <a16:rowId xmlns:a16="http://schemas.microsoft.com/office/drawing/2014/main" val="499998051"/>
                  </a:ext>
                </a:extLst>
              </a:tr>
              <a:tr h="575920">
                <a:tc>
                  <a:txBody>
                    <a:bodyPr/>
                    <a:lstStyle/>
                    <a:p>
                      <a:r>
                        <a:rPr lang="en-US" dirty="0">
                          <a:solidFill>
                            <a:schemeClr val="tx1"/>
                          </a:solidFill>
                        </a:rPr>
                        <a:t>Brennan High School</a:t>
                      </a:r>
                    </a:p>
                  </a:txBody>
                  <a:tcPr/>
                </a:tc>
                <a:tc>
                  <a:txBody>
                    <a:bodyPr/>
                    <a:lstStyle/>
                    <a:p>
                      <a:pPr algn="r"/>
                      <a:r>
                        <a:rPr lang="en-US" dirty="0">
                          <a:solidFill>
                            <a:schemeClr val="tx1"/>
                          </a:solidFill>
                        </a:rPr>
                        <a:t>49%</a:t>
                      </a:r>
                    </a:p>
                  </a:txBody>
                  <a:tcPr/>
                </a:tc>
                <a:tc>
                  <a:txBody>
                    <a:bodyPr/>
                    <a:lstStyle/>
                    <a:p>
                      <a:pPr algn="r"/>
                      <a:r>
                        <a:rPr lang="en-US" dirty="0">
                          <a:solidFill>
                            <a:schemeClr val="tx1"/>
                          </a:solidFill>
                        </a:rPr>
                        <a:t>92</a:t>
                      </a:r>
                    </a:p>
                  </a:txBody>
                  <a:tcPr/>
                </a:tc>
                <a:tc>
                  <a:txBody>
                    <a:bodyPr/>
                    <a:lstStyle/>
                    <a:p>
                      <a:pPr algn="r"/>
                      <a:r>
                        <a:rPr lang="en-US" dirty="0">
                          <a:solidFill>
                            <a:schemeClr val="tx1"/>
                          </a:solidFill>
                        </a:rPr>
                        <a:t>n/a</a:t>
                      </a:r>
                    </a:p>
                  </a:txBody>
                  <a:tcPr/>
                </a:tc>
                <a:tc>
                  <a:txBody>
                    <a:bodyPr/>
                    <a:lstStyle/>
                    <a:p>
                      <a:pPr algn="r"/>
                      <a:r>
                        <a:rPr lang="en-US" dirty="0">
                          <a:solidFill>
                            <a:schemeClr val="tx1"/>
                          </a:solidFill>
                        </a:rPr>
                        <a:t>$0</a:t>
                      </a:r>
                    </a:p>
                  </a:txBody>
                  <a:tcPr/>
                </a:tc>
                <a:extLst>
                  <a:ext uri="{0D108BD9-81ED-4DB2-BD59-A6C34878D82A}">
                    <a16:rowId xmlns:a16="http://schemas.microsoft.com/office/drawing/2014/main" val="4098255887"/>
                  </a:ext>
                </a:extLst>
              </a:tr>
            </a:tbl>
          </a:graphicData>
        </a:graphic>
      </p:graphicFrame>
      <p:sp>
        <p:nvSpPr>
          <p:cNvPr id="4" name="TextBox 3">
            <a:extLst>
              <a:ext uri="{FF2B5EF4-FFF2-40B4-BE49-F238E27FC236}">
                <a16:creationId xmlns:a16="http://schemas.microsoft.com/office/drawing/2014/main" id="{8BD60B77-8CAA-8E7E-B73D-FFC7492FBF1E}"/>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392089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p:cNvSpPr>
          <p:nvPr>
            <p:ph type="title"/>
          </p:nvPr>
        </p:nvSpPr>
        <p:spPr/>
        <p:txBody>
          <a:bodyPr>
            <a:normAutofit/>
          </a:bodyPr>
          <a:lstStyle/>
          <a:p>
            <a:r>
              <a:rPr lang="en-US" dirty="0"/>
              <a:t>Special Allocation Rules</a:t>
            </a:r>
          </a:p>
        </p:txBody>
      </p:sp>
      <p:sp>
        <p:nvSpPr>
          <p:cNvPr id="51206" name="Rectangle 3"/>
          <p:cNvSpPr>
            <a:spLocks noGrp="1"/>
          </p:cNvSpPr>
          <p:nvPr>
            <p:ph idx="1"/>
          </p:nvPr>
        </p:nvSpPr>
        <p:spPr/>
        <p:txBody>
          <a:bodyPr>
            <a:normAutofit/>
          </a:bodyPr>
          <a:lstStyle/>
          <a:p>
            <a:pPr marL="0" indent="0">
              <a:buNone/>
            </a:pPr>
            <a:r>
              <a:rPr lang="en-US" sz="2400" u="sng" dirty="0"/>
              <a:t>125% Rule</a:t>
            </a:r>
          </a:p>
          <a:p>
            <a:pPr eaLnBrk="1" hangingPunct="1"/>
            <a:r>
              <a:rPr lang="en-US" sz="2200" dirty="0"/>
              <a:t>If serve any school with less than 35% poverty</a:t>
            </a:r>
          </a:p>
          <a:p>
            <a:pPr eaLnBrk="1" hangingPunct="1"/>
            <a:r>
              <a:rPr lang="en-US" sz="2200" dirty="0"/>
              <a:t>Then PPAs for all schools must be at least 125% of LEA’s PPA under Title I allocation</a:t>
            </a:r>
          </a:p>
          <a:p>
            <a:pPr lvl="1" eaLnBrk="1" hangingPunct="1"/>
            <a:r>
              <a:rPr lang="en-US" sz="1900" u="sng" dirty="0"/>
              <a:t>Entire LEA Title I-A Grant          </a:t>
            </a:r>
          </a:p>
          <a:p>
            <a:pPr lvl="1" eaLnBrk="1" hangingPunct="1">
              <a:buFont typeface="Georgia" pitchFamily="18" charset="0"/>
              <a:buNone/>
            </a:pPr>
            <a:r>
              <a:rPr lang="en-US" sz="1900" dirty="0"/>
              <a:t>    # of low income on census</a:t>
            </a:r>
          </a:p>
          <a:p>
            <a:pPr lvl="1" eaLnBrk="1" hangingPunct="1">
              <a:buFont typeface="Georgia" pitchFamily="18" charset="0"/>
              <a:buNone/>
            </a:pPr>
            <a:endParaRPr lang="en-US" sz="1400" dirty="0"/>
          </a:p>
          <a:p>
            <a:pPr marL="0" indent="0">
              <a:buNone/>
            </a:pPr>
            <a:r>
              <a:rPr lang="en-US" sz="2400" u="sng" dirty="0"/>
              <a:t>Grandfather Rule</a:t>
            </a:r>
          </a:p>
          <a:p>
            <a:r>
              <a:rPr lang="en-US" sz="2200" dirty="0"/>
              <a:t>If a school looses eligibility and was served in the prior year, the LEA may continue eligibility for one additional year only. </a:t>
            </a:r>
          </a:p>
        </p:txBody>
      </p:sp>
      <p:sp>
        <p:nvSpPr>
          <p:cNvPr id="3" name="TextBox 2">
            <a:extLst>
              <a:ext uri="{FF2B5EF4-FFF2-40B4-BE49-F238E27FC236}">
                <a16:creationId xmlns:a16="http://schemas.microsoft.com/office/drawing/2014/main" id="{55D2B509-D4C6-558A-6E2E-B5313701E404}"/>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345964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3"/>
          <p:cNvSpPr>
            <a:spLocks noGrp="1"/>
          </p:cNvSpPr>
          <p:nvPr>
            <p:ph idx="1"/>
          </p:nvPr>
        </p:nvSpPr>
        <p:spPr/>
        <p:txBody>
          <a:bodyPr>
            <a:normAutofit/>
          </a:bodyPr>
          <a:lstStyle/>
          <a:p>
            <a:pPr marL="0" indent="0">
              <a:buNone/>
            </a:pPr>
            <a:r>
              <a:rPr lang="en-US" sz="2800" dirty="0"/>
              <a:t>“Skip” school, if:</a:t>
            </a:r>
          </a:p>
          <a:p>
            <a:pPr marL="990600" lvl="1" indent="-533400">
              <a:buFont typeface="Wingdings" pitchFamily="2" charset="2"/>
              <a:buAutoNum type="arabicPeriod"/>
            </a:pPr>
            <a:r>
              <a:rPr lang="en-US" sz="2800" dirty="0"/>
              <a:t>Comparability met</a:t>
            </a:r>
          </a:p>
          <a:p>
            <a:pPr marL="990600" lvl="1" indent="-533400">
              <a:buFont typeface="Wingdings" pitchFamily="2" charset="2"/>
              <a:buAutoNum type="arabicPeriod"/>
            </a:pPr>
            <a:r>
              <a:rPr lang="en-US" sz="2800" dirty="0"/>
              <a:t>Receiving supplemental state/ local funds used in Title I-like program</a:t>
            </a:r>
          </a:p>
          <a:p>
            <a:pPr marL="990600" lvl="1" indent="-533400">
              <a:buFont typeface="Wingdings" pitchFamily="2" charset="2"/>
              <a:buAutoNum type="arabicPeriod"/>
            </a:pPr>
            <a:r>
              <a:rPr lang="en-US" sz="2800" dirty="0"/>
              <a:t>Supp. state/ local funds meet or exceed amount would be received under Title I</a:t>
            </a:r>
          </a:p>
          <a:p>
            <a:pPr marL="609600" indent="-609600"/>
            <a:endParaRPr lang="en-US" sz="2800" dirty="0"/>
          </a:p>
          <a:p>
            <a:pPr marL="609600" indent="-609600"/>
            <a:r>
              <a:rPr lang="en-US" sz="2800" dirty="0"/>
              <a:t>Still count and serve nonpublic in area</a:t>
            </a:r>
          </a:p>
        </p:txBody>
      </p:sp>
      <p:sp>
        <p:nvSpPr>
          <p:cNvPr id="53253" name="Rectangle 2"/>
          <p:cNvSpPr>
            <a:spLocks noGrp="1"/>
          </p:cNvSpPr>
          <p:nvPr>
            <p:ph type="title"/>
          </p:nvPr>
        </p:nvSpPr>
        <p:spPr/>
        <p:txBody>
          <a:bodyPr>
            <a:normAutofit/>
          </a:bodyPr>
          <a:lstStyle/>
          <a:p>
            <a:r>
              <a:rPr lang="en-US" dirty="0"/>
              <a:t>Skipping A School</a:t>
            </a:r>
          </a:p>
        </p:txBody>
      </p:sp>
      <p:sp>
        <p:nvSpPr>
          <p:cNvPr id="2" name="Footer Placeholder 1">
            <a:extLst>
              <a:ext uri="{FF2B5EF4-FFF2-40B4-BE49-F238E27FC236}">
                <a16:creationId xmlns:a16="http://schemas.microsoft.com/office/drawing/2014/main" id="{6F2930D7-83D1-4367-A62C-5F11BF8926EC}"/>
              </a:ext>
            </a:extLst>
          </p:cNvPr>
          <p:cNvSpPr>
            <a:spLocks noGrp="1"/>
          </p:cNvSpPr>
          <p:nvPr>
            <p:ph type="ftr" sz="quarter" idx="4294967295"/>
          </p:nvPr>
        </p:nvSpPr>
        <p:spPr>
          <a:xfrm>
            <a:off x="0" y="0"/>
            <a:ext cx="0" cy="0"/>
          </a:xfrm>
        </p:spPr>
        <p:txBody>
          <a:bodyPr/>
          <a:lstStyle/>
          <a:p>
            <a:endParaRPr lang="en-US" dirty="0"/>
          </a:p>
        </p:txBody>
      </p:sp>
      <p:sp>
        <p:nvSpPr>
          <p:cNvPr id="3" name="TextBox 2">
            <a:extLst>
              <a:ext uri="{FF2B5EF4-FFF2-40B4-BE49-F238E27FC236}">
                <a16:creationId xmlns:a16="http://schemas.microsoft.com/office/drawing/2014/main" id="{4F5B79FF-3A98-05A7-4D25-5179D34CA9BA}"/>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176888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3"/>
          <p:cNvSpPr>
            <a:spLocks noGrp="1"/>
          </p:cNvSpPr>
          <p:nvPr>
            <p:ph idx="1"/>
          </p:nvPr>
        </p:nvSpPr>
        <p:spPr/>
        <p:txBody>
          <a:bodyPr>
            <a:normAutofit/>
          </a:bodyPr>
          <a:lstStyle/>
          <a:p>
            <a:r>
              <a:rPr lang="en-US" sz="2800" dirty="0"/>
              <a:t>Small District Exclusion</a:t>
            </a:r>
          </a:p>
          <a:p>
            <a:pPr lvl="1"/>
            <a:r>
              <a:rPr lang="en-US" sz="2800" dirty="0"/>
              <a:t>If a school district has less then 1000 students the district is not required to conduct formal rank and serve</a:t>
            </a:r>
          </a:p>
          <a:p>
            <a:pPr lvl="1"/>
            <a:r>
              <a:rPr lang="en-US" sz="2800" dirty="0"/>
              <a:t>Must calculate poverty level and serve in an equitable manner.</a:t>
            </a:r>
          </a:p>
        </p:txBody>
      </p:sp>
      <p:sp>
        <p:nvSpPr>
          <p:cNvPr id="53253" name="Rectangle 2"/>
          <p:cNvSpPr>
            <a:spLocks noGrp="1"/>
          </p:cNvSpPr>
          <p:nvPr>
            <p:ph type="title"/>
          </p:nvPr>
        </p:nvSpPr>
        <p:spPr/>
        <p:txBody>
          <a:bodyPr>
            <a:normAutofit/>
          </a:bodyPr>
          <a:lstStyle/>
          <a:p>
            <a:r>
              <a:rPr lang="en-US" dirty="0"/>
              <a:t>Exceptions Sec. 1113(a)(6) (cont.)</a:t>
            </a:r>
          </a:p>
        </p:txBody>
      </p:sp>
      <p:sp>
        <p:nvSpPr>
          <p:cNvPr id="2" name="Footer Placeholder 1">
            <a:extLst>
              <a:ext uri="{FF2B5EF4-FFF2-40B4-BE49-F238E27FC236}">
                <a16:creationId xmlns:a16="http://schemas.microsoft.com/office/drawing/2014/main" id="{0D99C743-D9CD-435B-B304-2CB7F69B67B3}"/>
              </a:ext>
            </a:extLst>
          </p:cNvPr>
          <p:cNvSpPr>
            <a:spLocks noGrp="1"/>
          </p:cNvSpPr>
          <p:nvPr>
            <p:ph type="ftr" sz="quarter" idx="4294967295"/>
          </p:nvPr>
        </p:nvSpPr>
        <p:spPr>
          <a:xfrm>
            <a:off x="0" y="0"/>
            <a:ext cx="0" cy="0"/>
          </a:xfrm>
        </p:spPr>
        <p:txBody>
          <a:bodyPr/>
          <a:lstStyle/>
          <a:p>
            <a:r>
              <a:rPr lang="en-US"/>
              <a:t>The Bruman Group, PLLC © 2023. All rights reserved.</a:t>
            </a:r>
            <a:endParaRPr lang="en-US" dirty="0"/>
          </a:p>
        </p:txBody>
      </p:sp>
      <p:sp>
        <p:nvSpPr>
          <p:cNvPr id="4" name="TextBox 3">
            <a:extLst>
              <a:ext uri="{FF2B5EF4-FFF2-40B4-BE49-F238E27FC236}">
                <a16:creationId xmlns:a16="http://schemas.microsoft.com/office/drawing/2014/main" id="{59AE81E5-CA47-C4D0-13C5-2406B4D640A4}"/>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103817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D7E7DE-7524-6A06-03A9-B2091C0FFD43}"/>
              </a:ext>
            </a:extLst>
          </p:cNvPr>
          <p:cNvSpPr>
            <a:spLocks noGrp="1"/>
          </p:cNvSpPr>
          <p:nvPr>
            <p:ph type="title"/>
          </p:nvPr>
        </p:nvSpPr>
        <p:spPr>
          <a:xfrm>
            <a:off x="838200" y="730526"/>
            <a:ext cx="10515600" cy="1500188"/>
          </a:xfrm>
        </p:spPr>
        <p:txBody>
          <a:bodyPr vert="horz" lIns="91440" tIns="45720" rIns="91440" bIns="45720" rtlCol="0" anchor="b">
            <a:normAutofit/>
          </a:bodyPr>
          <a:lstStyle/>
          <a:p>
            <a:pPr algn="ctr"/>
            <a:r>
              <a:rPr lang="en-US" sz="8000" dirty="0"/>
              <a:t>Title </a:t>
            </a:r>
            <a:r>
              <a:rPr lang="en-US" sz="8000" dirty="0" err="1"/>
              <a:t>I,A</a:t>
            </a:r>
            <a:r>
              <a:rPr lang="en-US" sz="8000" dirty="0"/>
              <a:t> Monitoring</a:t>
            </a:r>
          </a:p>
        </p:txBody>
      </p:sp>
      <p:sp>
        <p:nvSpPr>
          <p:cNvPr id="2" name="TextBox 1">
            <a:extLst>
              <a:ext uri="{FF2B5EF4-FFF2-40B4-BE49-F238E27FC236}">
                <a16:creationId xmlns:a16="http://schemas.microsoft.com/office/drawing/2014/main" id="{BE3B815E-9C65-3CD2-8D24-682BA1D8350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pic>
        <p:nvPicPr>
          <p:cNvPr id="3074" name="Picture 2" descr="Audit Logging And Monitoring Stock ...">
            <a:extLst>
              <a:ext uri="{FF2B5EF4-FFF2-40B4-BE49-F238E27FC236}">
                <a16:creationId xmlns:a16="http://schemas.microsoft.com/office/drawing/2014/main" id="{A0BF2847-A44C-5E4D-8E74-7DD773332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015" y="2368467"/>
            <a:ext cx="4217970" cy="351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1C2C9-EB47-6599-ACF2-99D5EEF05CA6}"/>
              </a:ext>
            </a:extLst>
          </p:cNvPr>
          <p:cNvSpPr>
            <a:spLocks noGrp="1"/>
          </p:cNvSpPr>
          <p:nvPr>
            <p:ph idx="1"/>
          </p:nvPr>
        </p:nvSpPr>
        <p:spPr/>
        <p:txBody>
          <a:bodyPr/>
          <a:lstStyle/>
          <a:p>
            <a:r>
              <a:rPr lang="en-US" sz="2400" dirty="0">
                <a:hlinkClick r:id="rId2"/>
              </a:rPr>
              <a:t>https://oese.ed.gov/offices/office-of-formula-grants/school-support-and-accountability/performance-review/</a:t>
            </a:r>
            <a:r>
              <a:rPr lang="en-US" sz="2400" dirty="0"/>
              <a:t> </a:t>
            </a:r>
          </a:p>
        </p:txBody>
      </p:sp>
      <p:sp>
        <p:nvSpPr>
          <p:cNvPr id="2" name="Title 1">
            <a:extLst>
              <a:ext uri="{FF2B5EF4-FFF2-40B4-BE49-F238E27FC236}">
                <a16:creationId xmlns:a16="http://schemas.microsoft.com/office/drawing/2014/main" id="{706C5A4E-E846-F670-241D-1D45C8BC639B}"/>
              </a:ext>
            </a:extLst>
          </p:cNvPr>
          <p:cNvSpPr>
            <a:spLocks noGrp="1"/>
          </p:cNvSpPr>
          <p:nvPr>
            <p:ph type="title"/>
          </p:nvPr>
        </p:nvSpPr>
        <p:spPr/>
        <p:txBody>
          <a:bodyPr/>
          <a:lstStyle/>
          <a:p>
            <a:r>
              <a:rPr lang="en-US" dirty="0"/>
              <a:t>Topics for </a:t>
            </a:r>
            <a:r>
              <a:rPr lang="en-US" dirty="0" err="1"/>
              <a:t>USDE</a:t>
            </a:r>
            <a:r>
              <a:rPr lang="en-US" dirty="0"/>
              <a:t> Title </a:t>
            </a:r>
            <a:r>
              <a:rPr lang="en-US" dirty="0" err="1"/>
              <a:t>I,A</a:t>
            </a:r>
            <a:r>
              <a:rPr lang="en-US" dirty="0"/>
              <a:t> Monitoring</a:t>
            </a:r>
          </a:p>
        </p:txBody>
      </p:sp>
      <p:sp>
        <p:nvSpPr>
          <p:cNvPr id="5" name="Rectangle 1">
            <a:extLst>
              <a:ext uri="{FF2B5EF4-FFF2-40B4-BE49-F238E27FC236}">
                <a16:creationId xmlns:a16="http://schemas.microsoft.com/office/drawing/2014/main" id="{510B6C76-D092-629F-2DAE-F98E3611DBD1}"/>
              </a:ext>
            </a:extLst>
          </p:cNvPr>
          <p:cNvSpPr>
            <a:spLocks noChangeArrowheads="1"/>
          </p:cNvSpPr>
          <p:nvPr/>
        </p:nvSpPr>
        <p:spPr bwMode="auto">
          <a:xfrm>
            <a:off x="1006764" y="2907122"/>
            <a:ext cx="508923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1pPr>
            <a:lvl2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2pPr>
            <a:lvl3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3pPr>
            <a:lvl4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4pPr>
            <a:lvl5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rPr>
              <a:t>A.</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3"/>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3"/>
              </a:rPr>
              <a:t>State Assessment Requirements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B.</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4"/>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4"/>
              </a:rPr>
              <a:t>Statewide Accountability System</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5"/>
              </a:rPr>
              <a:t>C.</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5"/>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5"/>
              </a:rPr>
              <a:t>Identification of Schools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6"/>
              </a:rPr>
              <a:t>D.</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6"/>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6"/>
              </a:rPr>
              <a:t>Support for School Improvement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7"/>
              </a:rPr>
              <a:t>E.</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7"/>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7"/>
              </a:rPr>
              <a:t>1003 School Improvement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8"/>
              </a:rPr>
              <a:t>F.</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8"/>
              </a:rPr>
              <a:t>State and Local Report Cards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9"/>
              </a:rPr>
              <a:t>G.</a:t>
            </a:r>
            <a:r>
              <a:rPr lang="en-US" altLang="en-US" sz="2000" b="1" dirty="0">
                <a:latin typeface="Calibri" panose="020F0502020204030204" pitchFamily="34" charset="0"/>
                <a:ea typeface="Calibri" panose="020F0502020204030204" pitchFamily="34" charset="0"/>
                <a:cs typeface="Times New Roman" panose="02020603050405020304" pitchFamily="18" charset="0"/>
                <a:hlinkClick r:id="rId9"/>
              </a:rPr>
              <a:t> </a:t>
            </a:r>
            <a:r>
              <a:rPr kumimoji="0" lang="en-US" altLang="en-US"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9"/>
              </a:rPr>
              <a:t>Schoolwide Programs</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0"/>
              </a:rPr>
              <a:t>H.</a:t>
            </a:r>
            <a:r>
              <a:rPr lang="en-US" altLang="en-US" sz="2000" b="1" dirty="0">
                <a:latin typeface="Calibri" panose="020F0502020204030204" pitchFamily="34" charset="0"/>
                <a:ea typeface="Calibri" panose="020F0502020204030204" pitchFamily="34" charset="0"/>
                <a:cs typeface="Times New Roman" panose="02020603050405020304" pitchFamily="18" charset="0"/>
                <a:hlinkClick r:id="rId10"/>
              </a:rPr>
              <a:t> </a:t>
            </a:r>
            <a:r>
              <a:rPr kumimoji="0" lang="en-US" altLang="en-US"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0"/>
              </a:rPr>
              <a:t>Targeted Assistance Programs</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F220C3F8-65B6-4537-CF85-24588106641D}"/>
              </a:ext>
            </a:extLst>
          </p:cNvPr>
          <p:cNvSpPr>
            <a:spLocks noChangeArrowheads="1"/>
          </p:cNvSpPr>
          <p:nvPr/>
        </p:nvSpPr>
        <p:spPr bwMode="auto">
          <a:xfrm>
            <a:off x="6096000" y="3061009"/>
            <a:ext cx="4927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1pPr>
            <a:lvl2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2pPr>
            <a:lvl3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3pPr>
            <a:lvl4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4pPr>
            <a:lvl5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1"/>
              </a:rPr>
              <a:t>I.</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	</a:t>
            </a:r>
            <a:r>
              <a:rPr kumimoji="0" lang="en-US" altLang="en-US" sz="20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1"/>
              </a:rPr>
              <a:t>Parent and Family Engagement</a:t>
            </a:r>
            <a:endParaRPr kumimoji="0" lang="en-US" altLang="en-US" sz="20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2"/>
              </a:rPr>
              <a:t>J.</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2"/>
              </a:rPr>
              <a:t>Direct Student Services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3"/>
              </a:rPr>
              <a:t>K.</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3"/>
              </a:rPr>
              <a:t>Optional Public School Transfer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4"/>
              </a:rPr>
              <a:t>L.</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4"/>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4"/>
              </a:rPr>
              <a:t>Educational Stability for Students in    </a:t>
            </a: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4"/>
              </a:rPr>
              <a:t>    Foster Care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5"/>
              </a:rPr>
              <a:t>M.</a:t>
            </a:r>
            <a:r>
              <a:rPr lang="en-US" altLang="en-US" sz="2000" b="1" dirty="0">
                <a:latin typeface="Calibri" panose="020F0502020204030204" pitchFamily="34" charset="0"/>
                <a:ea typeface="Calibri" panose="020F0502020204030204" pitchFamily="34" charset="0"/>
                <a:cs typeface="Times New Roman" panose="02020603050405020304" pitchFamily="18" charset="0"/>
                <a:hlinkClick r:id="rId15"/>
              </a:rPr>
              <a:t> </a:t>
            </a:r>
            <a:r>
              <a:rPr kumimoji="0" lang="en-US" altLang="en-US"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5"/>
              </a:rPr>
              <a:t>Title I-Specific Fiscal Requirements</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6"/>
              </a:rPr>
              <a:t>N.</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16"/>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6"/>
              </a:rPr>
              <a:t>Other Title I Requirements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0866AA50-6314-1007-56CC-8CA834F4E43D}"/>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726770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BDB382-1ED6-66BF-195F-BA7AFF1DA7A4}"/>
              </a:ext>
            </a:extLst>
          </p:cNvPr>
          <p:cNvGraphicFramePr>
            <a:graphicFrameLocks noGrp="1"/>
          </p:cNvGraphicFramePr>
          <p:nvPr>
            <p:extLst>
              <p:ext uri="{D42A27DB-BD31-4B8C-83A1-F6EECF244321}">
                <p14:modId xmlns:p14="http://schemas.microsoft.com/office/powerpoint/2010/main" val="864719694"/>
              </p:ext>
            </p:extLst>
          </p:nvPr>
        </p:nvGraphicFramePr>
        <p:xfrm>
          <a:off x="444842" y="185738"/>
          <a:ext cx="11479427" cy="6486523"/>
        </p:xfrm>
        <a:graphic>
          <a:graphicData uri="http://schemas.openxmlformats.org/drawingml/2006/table">
            <a:tbl>
              <a:tblPr firstRow="1" bandRow="1">
                <a:tableStyleId>{5C22544A-7EE6-4342-B048-85BDC9FD1C3A}</a:tableStyleId>
              </a:tblPr>
              <a:tblGrid>
                <a:gridCol w="6869578">
                  <a:extLst>
                    <a:ext uri="{9D8B030D-6E8A-4147-A177-3AD203B41FA5}">
                      <a16:colId xmlns:a16="http://schemas.microsoft.com/office/drawing/2014/main" val="2195766566"/>
                    </a:ext>
                  </a:extLst>
                </a:gridCol>
                <a:gridCol w="4609849">
                  <a:extLst>
                    <a:ext uri="{9D8B030D-6E8A-4147-A177-3AD203B41FA5}">
                      <a16:colId xmlns:a16="http://schemas.microsoft.com/office/drawing/2014/main" val="3483295592"/>
                    </a:ext>
                  </a:extLst>
                </a:gridCol>
              </a:tblGrid>
              <a:tr h="334897">
                <a:tc>
                  <a:txBody>
                    <a:bodyPr/>
                    <a:lstStyle/>
                    <a:p>
                      <a:pPr marL="0" marR="0">
                        <a:lnSpc>
                          <a:spcPct val="115000"/>
                        </a:lnSpc>
                        <a:spcBef>
                          <a:spcPts val="0"/>
                        </a:spcBef>
                        <a:spcAft>
                          <a:spcPts val="0"/>
                        </a:spcAft>
                      </a:pPr>
                      <a:r>
                        <a:rPr lang="en-US" sz="2000" dirty="0">
                          <a:solidFill>
                            <a:schemeClr val="tx1"/>
                          </a:solidFill>
                          <a:effectLst/>
                          <a:highlight>
                            <a:srgbClr val="FFFFFF"/>
                          </a:highlight>
                        </a:rPr>
                        <a:t>Schoolwide Programs</a:t>
                      </a:r>
                      <a:endParaRPr lang="en-US" sz="2000" dirty="0">
                        <a:solidFill>
                          <a:schemeClr val="tx1"/>
                        </a:solidFill>
                        <a:effectLst/>
                        <a:highlight>
                          <a:srgbClr val="FFFF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2000" dirty="0">
                          <a:solidFill>
                            <a:schemeClr val="tx1"/>
                          </a:solidFill>
                          <a:effectLst/>
                          <a:highlight>
                            <a:srgbClr val="F2F2F2"/>
                          </a:highlight>
                        </a:rPr>
                        <a:t>Suggested Documentation:</a:t>
                      </a:r>
                      <a:endParaRPr lang="en-US" sz="2000" dirty="0">
                        <a:solidFill>
                          <a:schemeClr val="tx1"/>
                        </a:solidFill>
                        <a:effectLst/>
                        <a:highlight>
                          <a:srgbClr val="F2F2F2"/>
                        </a:highlight>
                        <a:latin typeface="+mn-lt"/>
                      </a:endParaRPr>
                    </a:p>
                  </a:txBody>
                  <a:tcPr marL="0" marR="0" marT="0" marB="0"/>
                </a:tc>
                <a:extLst>
                  <a:ext uri="{0D108BD9-81ED-4DB2-BD59-A6C34878D82A}">
                    <a16:rowId xmlns:a16="http://schemas.microsoft.com/office/drawing/2014/main" val="3262819950"/>
                  </a:ext>
                </a:extLst>
              </a:tr>
              <a:tr h="3546008">
                <a:tc>
                  <a:txBody>
                    <a:bodyPr/>
                    <a:lstStyle/>
                    <a:p>
                      <a:pPr marL="0" marR="0">
                        <a:lnSpc>
                          <a:spcPct val="115000"/>
                        </a:lnSpc>
                        <a:spcBef>
                          <a:spcPts val="0"/>
                        </a:spcBef>
                        <a:spcAft>
                          <a:spcPts val="0"/>
                        </a:spcAft>
                      </a:pPr>
                      <a:r>
                        <a:rPr lang="en-US" sz="2000" dirty="0">
                          <a:solidFill>
                            <a:schemeClr val="tx1"/>
                          </a:solidFill>
                          <a:effectLst/>
                          <a:highlight>
                            <a:srgbClr val="FFFFFF"/>
                          </a:highlight>
                        </a:rPr>
                        <a:t>G3. Describe the process(es) the SEA uses to ensure that schoolwide program plans are:</a:t>
                      </a: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tx1"/>
                          </a:solidFill>
                          <a:effectLst/>
                          <a:highlight>
                            <a:srgbClr val="FFFFFF"/>
                          </a:highlight>
                        </a:rPr>
                        <a:t>Developed based on a comprehensive needs assessment that particularly takes into account the needs of children who are failing or at-risk of failing to meet challenging State academic standards;</a:t>
                      </a: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tx1"/>
                          </a:solidFill>
                          <a:effectLst/>
                          <a:highlight>
                            <a:srgbClr val="FFFFFF"/>
                          </a:highlight>
                        </a:rPr>
                        <a:t>Is developed with the involvement of parents, individuals who will carry out such a plan, and other stakeholders</a:t>
                      </a: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tx1"/>
                          </a:solidFill>
                          <a:effectLst/>
                          <a:highlight>
                            <a:srgbClr val="FFFFFF"/>
                          </a:highlight>
                        </a:rPr>
                        <a:t>Includes a description of the strategies the school will implement to address school needs as outlined in ESEA section 1114(b)(7)(a)</a:t>
                      </a:r>
                    </a:p>
                  </a:txBody>
                  <a:tcPr/>
                </a:tc>
                <a:tc>
                  <a:txBody>
                    <a:bodyPr/>
                    <a:lstStyle/>
                    <a:p>
                      <a:pPr marL="342900" marR="109220" lvl="0" indent="-342900">
                        <a:lnSpc>
                          <a:spcPct val="115000"/>
                        </a:lnSpc>
                        <a:spcBef>
                          <a:spcPts val="0"/>
                        </a:spcBef>
                        <a:spcAft>
                          <a:spcPts val="0"/>
                        </a:spcAft>
                        <a:buFont typeface="Symbol" panose="05050102010706020507" pitchFamily="18" charset="2"/>
                        <a:buChar char=""/>
                        <a:tabLst>
                          <a:tab pos="257175" algn="l"/>
                        </a:tabLst>
                      </a:pPr>
                      <a:r>
                        <a:rPr lang="en-US" sz="2000" dirty="0">
                          <a:solidFill>
                            <a:schemeClr val="tx1"/>
                          </a:solidFill>
                          <a:effectLst/>
                          <a:highlight>
                            <a:srgbClr val="FFFFFF"/>
                          </a:highlight>
                        </a:rPr>
                        <a:t>SEA communications with LEAs regarding the requirement for schoolwide program plans </a:t>
                      </a: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tx1"/>
                          </a:solidFill>
                          <a:effectLst/>
                          <a:highlight>
                            <a:srgbClr val="FFFFFF"/>
                          </a:highlight>
                        </a:rPr>
                        <a:t>Schoolwide plan template or completed sample schoolwide plan</a:t>
                      </a:r>
                    </a:p>
                    <a:p>
                      <a:endParaRPr lang="en-US" sz="2000" dirty="0"/>
                    </a:p>
                  </a:txBody>
                  <a:tcPr/>
                </a:tc>
                <a:extLst>
                  <a:ext uri="{0D108BD9-81ED-4DB2-BD59-A6C34878D82A}">
                    <a16:rowId xmlns:a16="http://schemas.microsoft.com/office/drawing/2014/main" val="1311191966"/>
                  </a:ext>
                </a:extLst>
              </a:tr>
              <a:tr h="2009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effectLst/>
                          <a:highlight>
                            <a:srgbClr val="FFFFFF"/>
                          </a:highlight>
                        </a:rPr>
                        <a:t>G5. Describe the processes the SEA uses to ensure that schoolwide program plans are regularly monitored and revised on an ongoing basis as needed. </a:t>
                      </a:r>
                      <a:endParaRPr lang="en-US" sz="2000" b="0" kern="1200" dirty="0">
                        <a:solidFill>
                          <a:schemeClr val="dk1"/>
                        </a:solidFill>
                        <a:effectLst/>
                        <a:highlight>
                          <a:srgbClr val="FFFFFF"/>
                        </a:highlight>
                        <a:latin typeface="+mn-lt"/>
                        <a:ea typeface="+mn-ea"/>
                        <a:cs typeface="+mn-cs"/>
                      </a:endParaRPr>
                    </a:p>
                  </a:txBody>
                  <a:tcPr/>
                </a:tc>
                <a:tc>
                  <a:txBody>
                    <a:bodyPr/>
                    <a:lstStyle/>
                    <a:p>
                      <a:pPr marL="285750" lvl="0" indent="-285750">
                        <a:buFont typeface="Arial" panose="020B0604020202020204" pitchFamily="34" charset="0"/>
                        <a:buChar char="•"/>
                      </a:pPr>
                      <a:r>
                        <a:rPr lang="en-US" sz="2000" b="0" kern="1200" dirty="0">
                          <a:solidFill>
                            <a:schemeClr val="dk1"/>
                          </a:solidFill>
                          <a:effectLst/>
                          <a:highlight>
                            <a:srgbClr val="FFFFFF"/>
                          </a:highlight>
                        </a:rPr>
                        <a:t>SEA monitoring protocol and monitoring plan for the current year</a:t>
                      </a:r>
                    </a:p>
                    <a:p>
                      <a:pPr marL="285750" indent="-285750">
                        <a:buFont typeface="Arial" panose="020B0604020202020204" pitchFamily="34" charset="0"/>
                        <a:buChar char="•"/>
                      </a:pPr>
                      <a:r>
                        <a:rPr lang="en-US" sz="2000" b="0" kern="1200" dirty="0">
                          <a:solidFill>
                            <a:schemeClr val="dk1"/>
                          </a:solidFill>
                          <a:effectLst/>
                          <a:highlight>
                            <a:srgbClr val="FFFFFF"/>
                          </a:highlight>
                        </a:rPr>
                        <a:t>SEA communications with LEAs regarding schoolwide program plan requirements, including, for example, monitoring reports or monitoring templates</a:t>
                      </a:r>
                      <a:endParaRPr lang="en-US" sz="2000" b="0" kern="1200" dirty="0">
                        <a:solidFill>
                          <a:schemeClr val="dk1"/>
                        </a:solidFill>
                        <a:effectLst/>
                        <a:highlight>
                          <a:srgbClr val="FFFFFF"/>
                        </a:highlight>
                        <a:latin typeface="+mn-lt"/>
                        <a:ea typeface="+mn-ea"/>
                        <a:cs typeface="+mn-cs"/>
                      </a:endParaRPr>
                    </a:p>
                  </a:txBody>
                  <a:tcPr/>
                </a:tc>
                <a:extLst>
                  <a:ext uri="{0D108BD9-81ED-4DB2-BD59-A6C34878D82A}">
                    <a16:rowId xmlns:a16="http://schemas.microsoft.com/office/drawing/2014/main" val="3770653097"/>
                  </a:ext>
                </a:extLst>
              </a:tr>
            </a:tbl>
          </a:graphicData>
        </a:graphic>
      </p:graphicFrame>
      <p:sp>
        <p:nvSpPr>
          <p:cNvPr id="3" name="Title 2">
            <a:extLst>
              <a:ext uri="{FF2B5EF4-FFF2-40B4-BE49-F238E27FC236}">
                <a16:creationId xmlns:a16="http://schemas.microsoft.com/office/drawing/2014/main" id="{4BD66580-DB01-38C8-0B78-5CB83C8087A0}"/>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sz="100" dirty="0"/>
              <a:t>\</a:t>
            </a:r>
          </a:p>
        </p:txBody>
      </p:sp>
    </p:spTree>
    <p:extLst>
      <p:ext uri="{BB962C8B-B14F-4D97-AF65-F5344CB8AC3E}">
        <p14:creationId xmlns:p14="http://schemas.microsoft.com/office/powerpoint/2010/main" val="1582199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BDB382-1ED6-66BF-195F-BA7AFF1DA7A4}"/>
              </a:ext>
            </a:extLst>
          </p:cNvPr>
          <p:cNvGraphicFramePr>
            <a:graphicFrameLocks noGrp="1"/>
          </p:cNvGraphicFramePr>
          <p:nvPr>
            <p:extLst>
              <p:ext uri="{D42A27DB-BD31-4B8C-83A1-F6EECF244321}">
                <p14:modId xmlns:p14="http://schemas.microsoft.com/office/powerpoint/2010/main" val="2723372121"/>
              </p:ext>
            </p:extLst>
          </p:nvPr>
        </p:nvGraphicFramePr>
        <p:xfrm>
          <a:off x="494270" y="436372"/>
          <a:ext cx="10985158" cy="5426717"/>
        </p:xfrm>
        <a:graphic>
          <a:graphicData uri="http://schemas.openxmlformats.org/drawingml/2006/table">
            <a:tbl>
              <a:tblPr firstRow="1" bandRow="1">
                <a:tableStyleId>{5C22544A-7EE6-4342-B048-85BDC9FD1C3A}</a:tableStyleId>
              </a:tblPr>
              <a:tblGrid>
                <a:gridCol w="5492579">
                  <a:extLst>
                    <a:ext uri="{9D8B030D-6E8A-4147-A177-3AD203B41FA5}">
                      <a16:colId xmlns:a16="http://schemas.microsoft.com/office/drawing/2014/main" val="2195766566"/>
                    </a:ext>
                  </a:extLst>
                </a:gridCol>
                <a:gridCol w="5492579">
                  <a:extLst>
                    <a:ext uri="{9D8B030D-6E8A-4147-A177-3AD203B41FA5}">
                      <a16:colId xmlns:a16="http://schemas.microsoft.com/office/drawing/2014/main" val="3483295592"/>
                    </a:ext>
                  </a:extLst>
                </a:gridCol>
              </a:tblGrid>
              <a:tr h="370840">
                <a:tc>
                  <a:txBody>
                    <a:bodyPr/>
                    <a:lstStyle/>
                    <a:p>
                      <a:pPr marL="0" marR="0">
                        <a:lnSpc>
                          <a:spcPct val="115000"/>
                        </a:lnSpc>
                        <a:spcBef>
                          <a:spcPts val="0"/>
                        </a:spcBef>
                        <a:spcAft>
                          <a:spcPts val="0"/>
                        </a:spcAft>
                      </a:pPr>
                      <a:r>
                        <a:rPr lang="en-US" sz="2000" dirty="0">
                          <a:solidFill>
                            <a:schemeClr val="tx1"/>
                          </a:solidFill>
                          <a:effectLst/>
                          <a:highlight>
                            <a:srgbClr val="FFFFFF"/>
                          </a:highlight>
                        </a:rPr>
                        <a:t>Targeted Assistance Programs</a:t>
                      </a:r>
                      <a:endParaRPr lang="en-US" sz="2000" dirty="0">
                        <a:solidFill>
                          <a:schemeClr val="tx1"/>
                        </a:solidFill>
                        <a:effectLst/>
                        <a:highlight>
                          <a:srgbClr val="FFFF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2000" dirty="0">
                          <a:solidFill>
                            <a:schemeClr val="tx1"/>
                          </a:solidFill>
                          <a:effectLst/>
                          <a:highlight>
                            <a:srgbClr val="F2F2F2"/>
                          </a:highlight>
                        </a:rPr>
                        <a:t>Suggested Documentation:</a:t>
                      </a:r>
                      <a:endParaRPr lang="en-US" sz="2000" dirty="0">
                        <a:solidFill>
                          <a:schemeClr val="tx1"/>
                        </a:solidFill>
                        <a:effectLst/>
                        <a:highlight>
                          <a:srgbClr val="F2F2F2"/>
                        </a:highlight>
                        <a:latin typeface="+mn-lt"/>
                      </a:endParaRPr>
                    </a:p>
                  </a:txBody>
                  <a:tcPr marL="0" marR="0" marT="0" marB="0"/>
                </a:tc>
                <a:extLst>
                  <a:ext uri="{0D108BD9-81ED-4DB2-BD59-A6C34878D82A}">
                    <a16:rowId xmlns:a16="http://schemas.microsoft.com/office/drawing/2014/main" val="3262819950"/>
                  </a:ext>
                </a:extLst>
              </a:tr>
              <a:tr h="370840">
                <a:tc>
                  <a:txBody>
                    <a:bodyPr/>
                    <a:lstStyle/>
                    <a:p>
                      <a:pPr marL="0" marR="0">
                        <a:lnSpc>
                          <a:spcPct val="115000"/>
                        </a:lnSpc>
                        <a:spcBef>
                          <a:spcPts val="0"/>
                        </a:spcBef>
                        <a:spcAft>
                          <a:spcPts val="0"/>
                        </a:spcAft>
                      </a:pPr>
                      <a:r>
                        <a:rPr lang="en-US" sz="2000" kern="1200" dirty="0">
                          <a:solidFill>
                            <a:schemeClr val="dk1"/>
                          </a:solidFill>
                          <a:effectLst/>
                          <a:highlight>
                            <a:srgbClr val="FFFFFF"/>
                          </a:highlight>
                          <a:latin typeface="+mn-lt"/>
                          <a:ea typeface="+mn-ea"/>
                          <a:cs typeface="+mn-cs"/>
                        </a:rPr>
                        <a:t>H4. Describe how the SEA ensures that the progress of eligible children is reviewed and targeted assistance programs are revised, if necessary, on an ongoing basis. </a:t>
                      </a:r>
                    </a:p>
                    <a:p>
                      <a:pPr marL="342900" marR="0" lvl="0" indent="-342900">
                        <a:lnSpc>
                          <a:spcPct val="115000"/>
                        </a:lnSpc>
                        <a:spcBef>
                          <a:spcPts val="0"/>
                        </a:spcBef>
                        <a:spcAft>
                          <a:spcPts val="0"/>
                        </a:spcAft>
                        <a:buFont typeface="Symbol" panose="05050102010706020507" pitchFamily="18" charset="2"/>
                        <a:buChar char=""/>
                      </a:pPr>
                      <a:endParaRPr lang="en-US" sz="2000" dirty="0">
                        <a:solidFill>
                          <a:schemeClr val="tx1"/>
                        </a:solidFill>
                        <a:effectLst/>
                        <a:highlight>
                          <a:srgbClr val="FFFFFF"/>
                        </a:highlight>
                      </a:endParaRPr>
                    </a:p>
                    <a:p>
                      <a:endParaRPr lang="en-US" sz="2000" dirty="0"/>
                    </a:p>
                  </a:txBody>
                  <a:tcPr/>
                </a:tc>
                <a:tc>
                  <a:txBody>
                    <a:bodyPr/>
                    <a:lstStyle/>
                    <a:p>
                      <a:pPr marL="285750" lvl="0" indent="-285750">
                        <a:buFont typeface="Arial" panose="020B0604020202020204" pitchFamily="34" charset="0"/>
                        <a:buChar char="•"/>
                      </a:pPr>
                      <a:r>
                        <a:rPr lang="en-US" sz="2000" kern="1200" dirty="0">
                          <a:solidFill>
                            <a:schemeClr val="dk1"/>
                          </a:solidFill>
                          <a:effectLst/>
                          <a:highlight>
                            <a:srgbClr val="FFFFFF"/>
                          </a:highlight>
                          <a:latin typeface="+mn-lt"/>
                          <a:ea typeface="+mn-ea"/>
                          <a:cs typeface="+mn-cs"/>
                        </a:rPr>
                        <a:t>SEA monitoring protocol and plan for the current year</a:t>
                      </a:r>
                    </a:p>
                    <a:p>
                      <a:pPr marL="285750" indent="-285750">
                        <a:buFont typeface="Arial" panose="020B0604020202020204" pitchFamily="34" charset="0"/>
                        <a:buChar char="•"/>
                      </a:pPr>
                      <a:r>
                        <a:rPr lang="en-US" sz="2000" kern="1200" dirty="0">
                          <a:solidFill>
                            <a:schemeClr val="dk1"/>
                          </a:solidFill>
                          <a:effectLst/>
                          <a:highlight>
                            <a:srgbClr val="FFFFFF"/>
                          </a:highlight>
                          <a:latin typeface="+mn-lt"/>
                          <a:ea typeface="+mn-ea"/>
                          <a:cs typeface="+mn-cs"/>
                        </a:rPr>
                        <a:t>SEA guidance or communications with LEAs regarding the requirements for targeted assistance program plans</a:t>
                      </a:r>
                      <a:endParaRPr lang="en-US" sz="2000" dirty="0"/>
                    </a:p>
                    <a:p>
                      <a:pPr marL="285750" lvl="0" indent="-285750">
                        <a:buFont typeface="Arial" panose="020B0604020202020204" pitchFamily="34" charset="0"/>
                        <a:buChar char="•"/>
                      </a:pPr>
                      <a:endParaRPr lang="en-US" sz="2000" dirty="0"/>
                    </a:p>
                  </a:txBody>
                  <a:tcPr/>
                </a:tc>
                <a:extLst>
                  <a:ext uri="{0D108BD9-81ED-4DB2-BD59-A6C34878D82A}">
                    <a16:rowId xmlns:a16="http://schemas.microsoft.com/office/drawing/2014/main" val="1311191966"/>
                  </a:ext>
                </a:extLst>
              </a:tr>
              <a:tr h="377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highlight>
                            <a:srgbClr val="FFFFFF"/>
                          </a:highlight>
                          <a:latin typeface="+mn-lt"/>
                          <a:ea typeface="+mn-ea"/>
                          <a:cs typeface="+mn-cs"/>
                        </a:rPr>
                        <a:t>H5. How does the SEA ensure that LEAs establish multiple, educationally related, objective criteria to identify children in grades 3 and above as failing or most at-risk of failing to meet the challenging State academic standards and criteria, including objective criteria, to identify children from preschool through grade 2?</a:t>
                      </a:r>
                    </a:p>
                    <a:p>
                      <a:endParaRPr lang="en-US" sz="2000" kern="1200" dirty="0">
                        <a:solidFill>
                          <a:schemeClr val="dk1"/>
                        </a:solidFill>
                        <a:effectLst/>
                        <a:highlight>
                          <a:srgbClr val="FFFFFF"/>
                        </a:highlight>
                        <a:latin typeface="+mn-lt"/>
                        <a:ea typeface="+mn-ea"/>
                        <a:cs typeface="+mn-cs"/>
                      </a:endParaRPr>
                    </a:p>
                  </a:txBody>
                  <a:tcPr/>
                </a:tc>
                <a:tc>
                  <a:txBody>
                    <a:bodyPr/>
                    <a:lstStyle/>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SEA monitoring protocol and plan for the current year</a:t>
                      </a:r>
                    </a:p>
                    <a:p>
                      <a:pPr marL="285750" indent="-285750">
                        <a:buFont typeface="Arial" panose="020B0604020202020204" pitchFamily="34" charset="0"/>
                        <a:buChar char="•"/>
                      </a:pPr>
                      <a:r>
                        <a:rPr lang="en-US" sz="2000" kern="1200" dirty="0">
                          <a:solidFill>
                            <a:schemeClr val="dk1"/>
                          </a:solidFill>
                          <a:effectLst/>
                          <a:latin typeface="+mn-lt"/>
                          <a:ea typeface="+mn-ea"/>
                          <a:cs typeface="+mn-cs"/>
                        </a:rPr>
                        <a:t>SEA guidance or communications with LEAs regarding the requirements for identifying eligible children</a:t>
                      </a:r>
                      <a:endParaRPr lang="en-US" sz="2000" dirty="0"/>
                    </a:p>
                  </a:txBody>
                  <a:tcPr/>
                </a:tc>
                <a:extLst>
                  <a:ext uri="{0D108BD9-81ED-4DB2-BD59-A6C34878D82A}">
                    <a16:rowId xmlns:a16="http://schemas.microsoft.com/office/drawing/2014/main" val="3770653097"/>
                  </a:ext>
                </a:extLst>
              </a:tr>
              <a:tr h="377197">
                <a:tc>
                  <a:txBody>
                    <a:bodyPr/>
                    <a:lstStyle/>
                    <a:p>
                      <a:endParaRPr lang="en-US" sz="1800" kern="1200" dirty="0">
                        <a:solidFill>
                          <a:schemeClr val="dk1"/>
                        </a:solidFill>
                        <a:effectLst/>
                        <a:highlight>
                          <a:srgbClr val="FFFFFF"/>
                        </a:highlight>
                        <a:latin typeface="+mn-lt"/>
                        <a:ea typeface="+mn-ea"/>
                        <a:cs typeface="+mn-cs"/>
                      </a:endParaRPr>
                    </a:p>
                  </a:txBody>
                  <a:tcPr/>
                </a:tc>
                <a:tc>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693824874"/>
                  </a:ext>
                </a:extLst>
              </a:tr>
            </a:tbl>
          </a:graphicData>
        </a:graphic>
      </p:graphicFrame>
      <p:sp>
        <p:nvSpPr>
          <p:cNvPr id="3" name="Title 2">
            <a:extLst>
              <a:ext uri="{FF2B5EF4-FFF2-40B4-BE49-F238E27FC236}">
                <a16:creationId xmlns:a16="http://schemas.microsoft.com/office/drawing/2014/main" id="{228D70C1-3A8F-B81C-F032-B41D4767574A}"/>
              </a:ext>
            </a:extLst>
          </p:cNvPr>
          <p:cNvSpPr>
            <a:spLocks noGrp="1"/>
          </p:cNvSpPr>
          <p:nvPr>
            <p:ph type="title" idx="4294967295"/>
          </p:nvPr>
        </p:nvSpPr>
        <p:spPr/>
        <p:txBody>
          <a:bodyPr>
            <a:normAutofit/>
          </a:bodyPr>
          <a:lstStyle/>
          <a:p>
            <a:r>
              <a:rPr lang="en-US" sz="100" dirty="0"/>
              <a:t>…</a:t>
            </a:r>
          </a:p>
        </p:txBody>
      </p:sp>
    </p:spTree>
    <p:extLst>
      <p:ext uri="{BB962C8B-B14F-4D97-AF65-F5344CB8AC3E}">
        <p14:creationId xmlns:p14="http://schemas.microsoft.com/office/powerpoint/2010/main" val="1459286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B4004B-65A2-FE5D-B02B-74D4AA60DD0E}"/>
              </a:ext>
            </a:extLst>
          </p:cNvPr>
          <p:cNvSpPr>
            <a:spLocks noGrp="1"/>
          </p:cNvSpPr>
          <p:nvPr>
            <p:ph idx="1"/>
          </p:nvPr>
        </p:nvSpPr>
        <p:spPr/>
        <p:txBody>
          <a:bodyPr/>
          <a:lstStyle/>
          <a:p>
            <a:r>
              <a:rPr lang="en-US" sz="3200" b="0" i="0" dirty="0">
                <a:solidFill>
                  <a:srgbClr val="222222"/>
                </a:solidFill>
                <a:effectLst/>
                <a:latin typeface="-apple-system"/>
              </a:rPr>
              <a:t>Federal Grant Programs Monitoring (Title IA, Title IIA, Title IVA)</a:t>
            </a:r>
            <a:r>
              <a:rPr lang="en-US" sz="3200" dirty="0">
                <a:solidFill>
                  <a:srgbClr val="222222"/>
                </a:solidFill>
                <a:latin typeface="-apple-system"/>
              </a:rPr>
              <a:t> </a:t>
            </a:r>
          </a:p>
          <a:p>
            <a:r>
              <a:rPr lang="en-US" sz="3200" dirty="0">
                <a:solidFill>
                  <a:srgbClr val="222222"/>
                </a:solidFill>
                <a:latin typeface="-apple-system"/>
              </a:rPr>
              <a:t>Every 6 years (or as determined necessary) DESE schedules a program monitoring review</a:t>
            </a:r>
          </a:p>
          <a:p>
            <a:endParaRPr lang="en-US" sz="3200" b="0" i="0" dirty="0">
              <a:solidFill>
                <a:srgbClr val="222222"/>
              </a:solidFill>
              <a:effectLst/>
              <a:latin typeface="-apple-system"/>
            </a:endParaRPr>
          </a:p>
          <a:p>
            <a:r>
              <a:rPr lang="en-US" dirty="0">
                <a:hlinkClick r:id="rId2"/>
              </a:rPr>
              <a:t>https://www.doe.mass.edu/federalgrants/resources/monitoring/</a:t>
            </a:r>
            <a:r>
              <a:rPr lang="en-US" dirty="0"/>
              <a:t> </a:t>
            </a:r>
          </a:p>
        </p:txBody>
      </p:sp>
      <p:sp>
        <p:nvSpPr>
          <p:cNvPr id="3" name="Title 2">
            <a:extLst>
              <a:ext uri="{FF2B5EF4-FFF2-40B4-BE49-F238E27FC236}">
                <a16:creationId xmlns:a16="http://schemas.microsoft.com/office/drawing/2014/main" id="{B01F354F-7B74-3196-0731-588B1900494A}"/>
              </a:ext>
            </a:extLst>
          </p:cNvPr>
          <p:cNvSpPr>
            <a:spLocks noGrp="1"/>
          </p:cNvSpPr>
          <p:nvPr>
            <p:ph type="title"/>
          </p:nvPr>
        </p:nvSpPr>
        <p:spPr/>
        <p:txBody>
          <a:bodyPr/>
          <a:lstStyle/>
          <a:p>
            <a:r>
              <a:rPr lang="en-US" dirty="0"/>
              <a:t>DESE Monitoring</a:t>
            </a:r>
          </a:p>
        </p:txBody>
      </p:sp>
      <p:sp>
        <p:nvSpPr>
          <p:cNvPr id="4" name="TextBox 3">
            <a:extLst>
              <a:ext uri="{FF2B5EF4-FFF2-40B4-BE49-F238E27FC236}">
                <a16:creationId xmlns:a16="http://schemas.microsoft.com/office/drawing/2014/main" id="{188A3067-2BCD-7906-0A56-7473238B511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642802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ctrTitle" idx="4294967295"/>
          </p:nvPr>
        </p:nvSpPr>
        <p:spPr>
          <a:xfrm>
            <a:off x="2938409" y="2098123"/>
            <a:ext cx="5619964" cy="2381410"/>
          </a:xfrm>
        </p:spPr>
        <p:txBody>
          <a:bodyPr/>
          <a:lstStyle/>
          <a:p>
            <a:pPr algn="ctr"/>
            <a:r>
              <a:rPr lang="en-US" dirty="0">
                <a:solidFill>
                  <a:srgbClr val="3647B6"/>
                </a:solidFill>
              </a:rPr>
              <a:t>Any Questions? </a:t>
            </a:r>
          </a:p>
        </p:txBody>
      </p:sp>
      <p:sp>
        <p:nvSpPr>
          <p:cNvPr id="2" name="Footer Placeholder 1">
            <a:extLst>
              <a:ext uri="{FF2B5EF4-FFF2-40B4-BE49-F238E27FC236}">
                <a16:creationId xmlns:a16="http://schemas.microsoft.com/office/drawing/2014/main" id="{5358CF48-14C7-8C39-8FD5-093C6568FD76}"/>
              </a:ext>
            </a:extLst>
          </p:cNvPr>
          <p:cNvSpPr>
            <a:spLocks noGrp="1"/>
          </p:cNvSpPr>
          <p:nvPr>
            <p:ph type="ftr" sz="quarter" idx="4294967295"/>
          </p:nvPr>
        </p:nvSpPr>
        <p:spPr>
          <a:xfrm>
            <a:off x="0" y="0"/>
            <a:ext cx="0" cy="0"/>
          </a:xfrm>
        </p:spPr>
        <p:txBody>
          <a:bodyPr/>
          <a:lstStyle/>
          <a:p>
            <a:endParaRPr lang="en-US" noProof="0" dirty="0"/>
          </a:p>
        </p:txBody>
      </p:sp>
      <p:sp>
        <p:nvSpPr>
          <p:cNvPr id="3" name="TextBox 2">
            <a:extLst>
              <a:ext uri="{FF2B5EF4-FFF2-40B4-BE49-F238E27FC236}">
                <a16:creationId xmlns:a16="http://schemas.microsoft.com/office/drawing/2014/main" id="{FE6A5319-00E1-14E3-62F3-78FBD76AF8A0}"/>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52927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C68BA0-78FA-93D7-F730-6A95A0ED3429}"/>
              </a:ext>
            </a:extLst>
          </p:cNvPr>
          <p:cNvSpPr>
            <a:spLocks noGrp="1"/>
          </p:cNvSpPr>
          <p:nvPr>
            <p:ph type="title"/>
          </p:nvPr>
        </p:nvSpPr>
        <p:spPr>
          <a:xfrm>
            <a:off x="838200" y="730526"/>
            <a:ext cx="10515600" cy="1409774"/>
          </a:xfrm>
        </p:spPr>
        <p:txBody>
          <a:bodyPr/>
          <a:lstStyle/>
          <a:p>
            <a:r>
              <a:rPr lang="en-US" dirty="0"/>
              <a:t>Targeted Assistance Schools</a:t>
            </a:r>
          </a:p>
        </p:txBody>
      </p:sp>
      <p:sp>
        <p:nvSpPr>
          <p:cNvPr id="7" name="TextBox 6">
            <a:extLst>
              <a:ext uri="{FF2B5EF4-FFF2-40B4-BE49-F238E27FC236}">
                <a16:creationId xmlns:a16="http://schemas.microsoft.com/office/drawing/2014/main" id="{AF7F3F41-52F4-21BF-EAC4-0F8D21C7EA43}"/>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pic>
        <p:nvPicPr>
          <p:cNvPr id="2050" name="Picture 2" descr="Student Clipart Images – Browse 126,964 ...">
            <a:extLst>
              <a:ext uri="{FF2B5EF4-FFF2-40B4-BE49-F238E27FC236}">
                <a16:creationId xmlns:a16="http://schemas.microsoft.com/office/drawing/2014/main" id="{8F26AD82-6A31-B237-B032-35047018C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444" y="2279233"/>
            <a:ext cx="4565123" cy="365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73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DC0F-14E9-794C-6B38-3D6D2CD3DDB4}"/>
              </a:ext>
            </a:extLst>
          </p:cNvPr>
          <p:cNvSpPr>
            <a:spLocks noGrp="1"/>
          </p:cNvSpPr>
          <p:nvPr>
            <p:ph type="ctrTitle" idx="4294967295"/>
          </p:nvPr>
        </p:nvSpPr>
        <p:spPr>
          <a:xfrm>
            <a:off x="1780381" y="312409"/>
            <a:ext cx="8631238" cy="981826"/>
          </a:xfrm>
        </p:spPr>
        <p:txBody>
          <a:bodyPr vert="horz" lIns="91440" tIns="45720" rIns="91440" bIns="45720" rtlCol="0" anchor="b">
            <a:noAutofit/>
          </a:bodyPr>
          <a:lstStyle/>
          <a:p>
            <a:pPr algn="ctr"/>
            <a:r>
              <a:rPr lang="en-US" u="sng" kern="1200" cap="all" spc="390" baseline="0" dirty="0">
                <a:solidFill>
                  <a:schemeClr val="tx2"/>
                </a:solidFill>
                <a:latin typeface="+mj-lt"/>
                <a:ea typeface="+mj-ea"/>
                <a:cs typeface="+mj-cs"/>
              </a:rPr>
              <a:t>Legal disclaimer</a:t>
            </a:r>
          </a:p>
        </p:txBody>
      </p:sp>
      <p:sp>
        <p:nvSpPr>
          <p:cNvPr id="6" name="TextBox 5">
            <a:extLst>
              <a:ext uri="{FF2B5EF4-FFF2-40B4-BE49-F238E27FC236}">
                <a16:creationId xmlns:a16="http://schemas.microsoft.com/office/drawing/2014/main" id="{B145AC52-CEBD-C4E7-9E23-9325DD4ED1C5}"/>
              </a:ext>
            </a:extLst>
          </p:cNvPr>
          <p:cNvSpPr txBox="1"/>
          <p:nvPr/>
        </p:nvSpPr>
        <p:spPr>
          <a:xfrm>
            <a:off x="889000" y="2116667"/>
            <a:ext cx="10498667" cy="3447098"/>
          </a:xfrm>
          <a:prstGeom prst="rect">
            <a:avLst/>
          </a:prstGeom>
        </p:spPr>
        <p:txBody>
          <a:bodyPr wrap="square" rtlCol="0">
            <a:spAutoFit/>
          </a:bodyPr>
          <a:lstStyle/>
          <a:p>
            <a:pPr marL="0" indent="0">
              <a:lnSpc>
                <a:spcPct val="100000"/>
              </a:lnSpc>
              <a:spcBef>
                <a:spcPts val="0"/>
              </a:spcBef>
              <a:buFontTx/>
              <a:buNone/>
            </a:pPr>
            <a:r>
              <a:rPr lang="en-US" sz="2000" dirty="0">
                <a:solidFill>
                  <a:schemeClr val="tx2"/>
                </a:solidFill>
                <a:latin typeface="Posterama" panose="020B0504020200020000" pitchFamily="34" charset="0"/>
                <a:ea typeface="微软雅黑"/>
                <a:cs typeface="Posterama" panose="020B0504020200020000" pitchFamily="34" charset="0"/>
              </a:rPr>
              <a:t>This presentation is intended solely to provide general information and does not constitute legal advice or a legal service.  This presentation does not create a client-lawyer relationship with The Bruman Group, PLLC and, therefore, carries none of the protections under the D.C. Rules of Professional Conduct.  Attendance at this presentation, a later review of any printed or electronic materials, or any follow-up questions or communications arising out of this presentation with any attorney at The Bruman Group, PLLC does not create an attorney-client relationship with The Bruman Group, PLLC.  You should not take any action based upon any information in this presentation without first consulting legal counsel familiar with your particular circumstances.</a:t>
            </a:r>
          </a:p>
          <a:p>
            <a:pPr marL="0" indent="0" algn="ctr">
              <a:lnSpc>
                <a:spcPct val="100000"/>
              </a:lnSpc>
              <a:spcBef>
                <a:spcPts val="0"/>
              </a:spcBef>
              <a:buFontTx/>
              <a:buNone/>
            </a:pPr>
            <a:endParaRPr lang="en-US" sz="1800" dirty="0">
              <a:solidFill>
                <a:prstClr val="white"/>
              </a:solidFill>
              <a:latin typeface="Posterama" panose="020B0504020200020000" pitchFamily="34" charset="0"/>
              <a:ea typeface="微软雅黑"/>
              <a:cs typeface="Posterama" panose="020B0504020200020000" pitchFamily="34" charset="0"/>
            </a:endParaRPr>
          </a:p>
        </p:txBody>
      </p:sp>
      <p:sp>
        <p:nvSpPr>
          <p:cNvPr id="4" name="TextBox 3">
            <a:extLst>
              <a:ext uri="{FF2B5EF4-FFF2-40B4-BE49-F238E27FC236}">
                <a16:creationId xmlns:a16="http://schemas.microsoft.com/office/drawing/2014/main" id="{370DF7EF-2FB5-6789-01EF-FDBCC234B66F}"/>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62121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38200" y="2179451"/>
            <a:ext cx="10515600" cy="4052559"/>
          </a:xfrm>
        </p:spPr>
        <p:txBody>
          <a:bodyPr>
            <a:normAutofit lnSpcReduction="10000"/>
          </a:bodyPr>
          <a:lstStyle/>
          <a:p>
            <a:pPr marL="292100" indent="-292100"/>
            <a:r>
              <a:rPr lang="en-US" sz="2800" dirty="0"/>
              <a:t>Must identify “Title I students” </a:t>
            </a:r>
          </a:p>
          <a:p>
            <a:pPr marL="749300" lvl="1" indent="-292100"/>
            <a:r>
              <a:rPr lang="en-US" sz="2800" dirty="0"/>
              <a:t>Students identified as failing or at risk of failing State standards</a:t>
            </a:r>
          </a:p>
          <a:p>
            <a:pPr marL="749300" lvl="1" indent="-292100"/>
            <a:r>
              <a:rPr lang="en-US" sz="2800" dirty="0"/>
              <a:t>Services are NOT based on poverty!</a:t>
            </a:r>
          </a:p>
          <a:p>
            <a:pPr marL="292100" indent="-292100"/>
            <a:r>
              <a:rPr lang="en-US" sz="2800" dirty="0"/>
              <a:t>Must ensure Title I funds are used solely to benefit identified students. </a:t>
            </a:r>
          </a:p>
          <a:p>
            <a:pPr marL="292100" indent="-292100"/>
            <a:endParaRPr lang="en-US" sz="2800" dirty="0"/>
          </a:p>
          <a:p>
            <a:pPr marL="292100" indent="-292100"/>
            <a:r>
              <a:rPr lang="en-US" sz="2800" dirty="0"/>
              <a:t>For schools </a:t>
            </a:r>
            <a:r>
              <a:rPr lang="en-US" sz="2800" i="1" u="sng" dirty="0"/>
              <a:t>ineligible</a:t>
            </a:r>
            <a:r>
              <a:rPr lang="en-US" sz="2800" dirty="0"/>
              <a:t> or choose not to operate schoolwide</a:t>
            </a:r>
          </a:p>
          <a:p>
            <a:pPr lvl="1"/>
            <a:r>
              <a:rPr lang="en-US" i="1" u="sng" dirty="0"/>
              <a:t>Default rule</a:t>
            </a:r>
          </a:p>
          <a:p>
            <a:pPr marL="292100" indent="-292100"/>
            <a:endParaRPr lang="en-US" sz="2300" dirty="0"/>
          </a:p>
        </p:txBody>
      </p:sp>
      <p:sp>
        <p:nvSpPr>
          <p:cNvPr id="14339" name="Rectangle 6"/>
          <p:cNvSpPr>
            <a:spLocks noGrp="1" noChangeArrowheads="1"/>
          </p:cNvSpPr>
          <p:nvPr>
            <p:ph type="title"/>
          </p:nvPr>
        </p:nvSpPr>
        <p:spPr>
          <a:xfrm>
            <a:off x="838200" y="365126"/>
            <a:ext cx="10515600" cy="908870"/>
          </a:xfrm>
        </p:spPr>
        <p:txBody>
          <a:bodyPr anchor="b">
            <a:normAutofit/>
          </a:bodyPr>
          <a:lstStyle/>
          <a:p>
            <a:pPr>
              <a:defRPr/>
            </a:pPr>
            <a:r>
              <a:rPr lang="en-US" dirty="0"/>
              <a:t>Targeted Assistance Schools</a:t>
            </a:r>
          </a:p>
        </p:txBody>
      </p:sp>
      <p:sp>
        <p:nvSpPr>
          <p:cNvPr id="3" name="TextBox 2">
            <a:extLst>
              <a:ext uri="{FF2B5EF4-FFF2-40B4-BE49-F238E27FC236}">
                <a16:creationId xmlns:a16="http://schemas.microsoft.com/office/drawing/2014/main" id="{4C548258-0A91-CBAE-8049-4F12D02167C6}"/>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half" idx="2"/>
          </p:nvPr>
        </p:nvSpPr>
        <p:spPr>
          <a:xfrm>
            <a:off x="838200" y="2229492"/>
            <a:ext cx="10515600" cy="3947471"/>
          </a:xfrm>
        </p:spPr>
        <p:txBody>
          <a:bodyPr>
            <a:normAutofit/>
          </a:bodyPr>
          <a:lstStyle/>
          <a:p>
            <a:pPr marL="292100" indent="-292100"/>
            <a:r>
              <a:rPr lang="en-US" dirty="0"/>
              <a:t>Title I, A student eligibility is based on:</a:t>
            </a:r>
          </a:p>
          <a:p>
            <a:pPr lvl="1"/>
            <a:r>
              <a:rPr lang="en-US" dirty="0"/>
              <a:t>Multiple </a:t>
            </a:r>
          </a:p>
          <a:p>
            <a:pPr lvl="1"/>
            <a:r>
              <a:rPr lang="en-US" dirty="0"/>
              <a:t>Educationally related </a:t>
            </a:r>
          </a:p>
          <a:p>
            <a:pPr lvl="1"/>
            <a:r>
              <a:rPr lang="en-US" dirty="0"/>
              <a:t>Objective criteria </a:t>
            </a:r>
          </a:p>
          <a:p>
            <a:pPr lvl="1"/>
            <a:r>
              <a:rPr lang="en-US" dirty="0"/>
              <a:t>Developed by LEA</a:t>
            </a:r>
          </a:p>
          <a:p>
            <a:pPr marL="292100" indent="-292100"/>
            <a:r>
              <a:rPr lang="en-US" dirty="0"/>
              <a:t>If preschool- grade 2, judgment of teacher, interviews with parents, and other developmentally appropriate means.</a:t>
            </a:r>
          </a:p>
          <a:p>
            <a:pPr marL="0" indent="0">
              <a:buFont typeface="Wingdings" pitchFamily="2" charset="2"/>
              <a:buChar char="§"/>
              <a:defRPr/>
            </a:pPr>
            <a:r>
              <a:rPr lang="en-US" sz="2400" dirty="0"/>
              <a:t> </a:t>
            </a:r>
            <a:r>
              <a:rPr lang="en-US" dirty="0"/>
              <a:t>If the student is currently eligible under</a:t>
            </a:r>
          </a:p>
          <a:p>
            <a:pPr lvl="1">
              <a:buFont typeface="Wingdings" pitchFamily="2" charset="2"/>
              <a:buChar char="§"/>
              <a:defRPr/>
            </a:pPr>
            <a:r>
              <a:rPr lang="en-US" dirty="0"/>
              <a:t>Neglect or Delinquent or Homeless</a:t>
            </a:r>
          </a:p>
          <a:p>
            <a:pPr marL="0" indent="0">
              <a:buFont typeface="Wingdings" pitchFamily="2" charset="2"/>
              <a:buChar char="§"/>
              <a:defRPr/>
            </a:pPr>
            <a:endParaRPr lang="en-US" dirty="0"/>
          </a:p>
        </p:txBody>
      </p:sp>
      <p:sp>
        <p:nvSpPr>
          <p:cNvPr id="16387" name="Rectangle 5"/>
          <p:cNvSpPr>
            <a:spLocks noGrp="1" noChangeArrowheads="1"/>
          </p:cNvSpPr>
          <p:nvPr>
            <p:ph type="title"/>
          </p:nvPr>
        </p:nvSpPr>
        <p:spPr/>
        <p:txBody>
          <a:bodyPr anchor="b"/>
          <a:lstStyle/>
          <a:p>
            <a:pPr>
              <a:defRPr/>
            </a:pPr>
            <a:r>
              <a:rPr lang="en-US" dirty="0"/>
              <a:t>Eligible Title I students</a:t>
            </a:r>
          </a:p>
        </p:txBody>
      </p:sp>
      <p:sp>
        <p:nvSpPr>
          <p:cNvPr id="3" name="TextBox 2">
            <a:extLst>
              <a:ext uri="{FF2B5EF4-FFF2-40B4-BE49-F238E27FC236}">
                <a16:creationId xmlns:a16="http://schemas.microsoft.com/office/drawing/2014/main" id="{A6780355-EE0A-4E7E-5154-808EB06FCEB0}"/>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99C2B6-6FF3-2540-9DF4-56787DC1C964}"/>
              </a:ext>
            </a:extLst>
          </p:cNvPr>
          <p:cNvSpPr>
            <a:spLocks noGrp="1"/>
          </p:cNvSpPr>
          <p:nvPr>
            <p:ph sz="half" idx="1"/>
          </p:nvPr>
        </p:nvSpPr>
        <p:spPr>
          <a:xfrm>
            <a:off x="838199" y="2119256"/>
            <a:ext cx="10227067" cy="4057707"/>
          </a:xfrm>
        </p:spPr>
        <p:txBody>
          <a:bodyPr>
            <a:normAutofit/>
          </a:bodyPr>
          <a:lstStyle/>
          <a:p>
            <a:pPr marL="0" indent="0">
              <a:buNone/>
              <a:defRPr/>
            </a:pPr>
            <a:r>
              <a:rPr lang="en-US" dirty="0"/>
              <a:t>The following students are also eligible under Title </a:t>
            </a:r>
            <a:r>
              <a:rPr lang="en-US" dirty="0" err="1"/>
              <a:t>I,A</a:t>
            </a:r>
            <a:r>
              <a:rPr lang="en-US" dirty="0"/>
              <a:t>: </a:t>
            </a:r>
          </a:p>
          <a:p>
            <a:pPr marL="0" indent="0">
              <a:buFont typeface="Wingdings" pitchFamily="2" charset="2"/>
              <a:buChar char="§"/>
              <a:defRPr/>
            </a:pPr>
            <a:r>
              <a:rPr lang="en-US" dirty="0"/>
              <a:t>If student in the previous 2 years received services in </a:t>
            </a:r>
          </a:p>
          <a:p>
            <a:pPr lvl="1">
              <a:buFont typeface="Wingdings" pitchFamily="2" charset="2"/>
              <a:buChar char="§"/>
              <a:defRPr/>
            </a:pPr>
            <a:r>
              <a:rPr lang="en-US" dirty="0"/>
              <a:t>Head Start</a:t>
            </a:r>
          </a:p>
          <a:p>
            <a:pPr lvl="1">
              <a:buFont typeface="Wingdings" pitchFamily="2" charset="2"/>
              <a:buChar char="§"/>
              <a:defRPr/>
            </a:pPr>
            <a:r>
              <a:rPr lang="en-US" dirty="0"/>
              <a:t>Even Start</a:t>
            </a:r>
          </a:p>
          <a:p>
            <a:pPr lvl="1">
              <a:buFont typeface="Wingdings" pitchFamily="2" charset="2"/>
              <a:buChar char="§"/>
              <a:defRPr/>
            </a:pPr>
            <a:r>
              <a:rPr lang="en-US" dirty="0"/>
              <a:t>Early Reading First</a:t>
            </a:r>
          </a:p>
          <a:p>
            <a:pPr lvl="1">
              <a:buFont typeface="Wingdings" pitchFamily="2" charset="2"/>
              <a:buChar char="§"/>
              <a:defRPr/>
            </a:pPr>
            <a:r>
              <a:rPr lang="en-US" dirty="0"/>
              <a:t>Or Migrant Part C </a:t>
            </a:r>
          </a:p>
          <a:p>
            <a:pPr marL="0" indent="0">
              <a:buFont typeface="Wingdings" pitchFamily="2" charset="2"/>
              <a:buChar char="§"/>
              <a:defRPr/>
            </a:pPr>
            <a:endParaRPr lang="en-US" sz="1000" dirty="0"/>
          </a:p>
          <a:p>
            <a:pPr>
              <a:buFont typeface="Wingdings" pitchFamily="2" charset="2"/>
              <a:buChar char="§"/>
              <a:defRPr/>
            </a:pPr>
            <a:r>
              <a:rPr lang="en-US" i="1" dirty="0"/>
              <a:t>Note: Migrant (not receiving Part C services), IDEA and </a:t>
            </a:r>
            <a:r>
              <a:rPr lang="en-US" i="1" dirty="0" err="1"/>
              <a:t>LEP</a:t>
            </a:r>
            <a:r>
              <a:rPr lang="en-US" i="1" dirty="0"/>
              <a:t> students are eligible on the same basis as any other student!!</a:t>
            </a:r>
          </a:p>
          <a:p>
            <a:endParaRPr lang="en-US" dirty="0"/>
          </a:p>
        </p:txBody>
      </p:sp>
      <p:sp>
        <p:nvSpPr>
          <p:cNvPr id="16387" name="Rectangle 5"/>
          <p:cNvSpPr>
            <a:spLocks noGrp="1" noChangeArrowheads="1"/>
          </p:cNvSpPr>
          <p:nvPr>
            <p:ph type="title"/>
          </p:nvPr>
        </p:nvSpPr>
        <p:spPr/>
        <p:txBody>
          <a:bodyPr anchor="b"/>
          <a:lstStyle/>
          <a:p>
            <a:pPr>
              <a:defRPr/>
            </a:pPr>
            <a:r>
              <a:rPr lang="en-US" dirty="0"/>
              <a:t>Eligible Title I students (cont.)</a:t>
            </a:r>
          </a:p>
        </p:txBody>
      </p:sp>
      <p:sp>
        <p:nvSpPr>
          <p:cNvPr id="3" name="TextBox 2">
            <a:extLst>
              <a:ext uri="{FF2B5EF4-FFF2-40B4-BE49-F238E27FC236}">
                <a16:creationId xmlns:a16="http://schemas.microsoft.com/office/drawing/2014/main" id="{BEB75FEE-5EB0-AA14-0BAD-6E30C1A2401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367178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30C8955-5DF5-439F-E606-AE509969149A}"/>
              </a:ext>
            </a:extLst>
          </p:cNvPr>
          <p:cNvSpPr>
            <a:spLocks noGrp="1"/>
          </p:cNvSpPr>
          <p:nvPr>
            <p:ph idx="1"/>
          </p:nvPr>
        </p:nvSpPr>
        <p:spPr/>
        <p:txBody>
          <a:bodyPr>
            <a:normAutofit/>
          </a:bodyPr>
          <a:lstStyle/>
          <a:p>
            <a:pPr marL="609600" indent="-609600">
              <a:lnSpc>
                <a:spcPct val="90000"/>
              </a:lnSpc>
              <a:buFontTx/>
              <a:buAutoNum type="arabicPeriod"/>
            </a:pPr>
            <a:r>
              <a:rPr lang="en-US" dirty="0">
                <a:latin typeface="+mn-lt"/>
              </a:rPr>
              <a:t>Determine which students will be served</a:t>
            </a:r>
          </a:p>
          <a:p>
            <a:pPr marL="609600" indent="-609600">
              <a:lnSpc>
                <a:spcPct val="90000"/>
              </a:lnSpc>
              <a:buFontTx/>
              <a:buAutoNum type="arabicPeriod"/>
            </a:pPr>
            <a:r>
              <a:rPr lang="en-US" dirty="0">
                <a:latin typeface="+mn-lt"/>
              </a:rPr>
              <a:t>Serve eligible students</a:t>
            </a:r>
          </a:p>
          <a:p>
            <a:pPr marL="609600" indent="-609600">
              <a:lnSpc>
                <a:spcPct val="90000"/>
              </a:lnSpc>
              <a:buFontTx/>
              <a:buAutoNum type="arabicPeriod"/>
            </a:pPr>
            <a:r>
              <a:rPr lang="en-US" dirty="0">
                <a:latin typeface="+mn-lt"/>
              </a:rPr>
              <a:t>Using resources necessary to help eligible children meet challenging State academic standards</a:t>
            </a:r>
          </a:p>
          <a:p>
            <a:pPr lvl="1"/>
            <a:r>
              <a:rPr lang="en-US" sz="2800" dirty="0">
                <a:latin typeface="+mn-lt"/>
              </a:rPr>
              <a:t>Coordinating and supporting the regular education program</a:t>
            </a:r>
          </a:p>
          <a:p>
            <a:pPr lvl="1"/>
            <a:r>
              <a:rPr lang="en-US" sz="2800" dirty="0">
                <a:latin typeface="+mn-lt"/>
              </a:rPr>
              <a:t>Providing professional development </a:t>
            </a:r>
          </a:p>
          <a:p>
            <a:pPr lvl="1"/>
            <a:r>
              <a:rPr lang="en-US" sz="2800" dirty="0">
                <a:latin typeface="+mn-lt"/>
              </a:rPr>
              <a:t>Increase parental involvement</a:t>
            </a:r>
          </a:p>
          <a:p>
            <a:pPr marL="609600" indent="-609600">
              <a:lnSpc>
                <a:spcPct val="90000"/>
              </a:lnSpc>
              <a:buFontTx/>
              <a:buAutoNum type="arabicPeriod"/>
            </a:pPr>
            <a:r>
              <a:rPr lang="en-US" dirty="0">
                <a:latin typeface="+mn-lt"/>
              </a:rPr>
              <a:t>Coordinate other federal, state, and local services and programs</a:t>
            </a:r>
          </a:p>
        </p:txBody>
      </p:sp>
      <p:sp>
        <p:nvSpPr>
          <p:cNvPr id="5" name="Title 4">
            <a:extLst>
              <a:ext uri="{FF2B5EF4-FFF2-40B4-BE49-F238E27FC236}">
                <a16:creationId xmlns:a16="http://schemas.microsoft.com/office/drawing/2014/main" id="{49293E6D-5B49-87A3-893B-F1225974DC33}"/>
              </a:ext>
            </a:extLst>
          </p:cNvPr>
          <p:cNvSpPr>
            <a:spLocks noGrp="1"/>
          </p:cNvSpPr>
          <p:nvPr>
            <p:ph type="title"/>
          </p:nvPr>
        </p:nvSpPr>
        <p:spPr>
          <a:xfrm>
            <a:off x="838200" y="365125"/>
            <a:ext cx="10515600" cy="1278739"/>
          </a:xfrm>
        </p:spPr>
        <p:txBody>
          <a:bodyPr>
            <a:normAutofit/>
          </a:bodyPr>
          <a:lstStyle/>
          <a:p>
            <a:r>
              <a:rPr lang="en-US" dirty="0"/>
              <a:t>TAS Program  </a:t>
            </a:r>
            <a:r>
              <a:rPr lang="en-US" dirty="0" err="1"/>
              <a:t>Sec.1115</a:t>
            </a:r>
            <a:r>
              <a:rPr lang="en-US" dirty="0"/>
              <a:t>(b)</a:t>
            </a:r>
          </a:p>
        </p:txBody>
      </p:sp>
      <p:sp>
        <p:nvSpPr>
          <p:cNvPr id="2" name="TextBox 1">
            <a:extLst>
              <a:ext uri="{FF2B5EF4-FFF2-40B4-BE49-F238E27FC236}">
                <a16:creationId xmlns:a16="http://schemas.microsoft.com/office/drawing/2014/main" id="{C83AF263-1FBB-8E9F-B9DE-A67E7D091EC8}"/>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2024. All rights reserved.</a:t>
            </a:r>
          </a:p>
        </p:txBody>
      </p:sp>
    </p:spTree>
    <p:extLst>
      <p:ext uri="{BB962C8B-B14F-4D97-AF65-F5344CB8AC3E}">
        <p14:creationId xmlns:p14="http://schemas.microsoft.com/office/powerpoint/2010/main" val="20227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9FA4D-0EA4-666D-4D2E-6BE7BCA09F30}"/>
              </a:ext>
            </a:extLst>
          </p:cNvPr>
          <p:cNvSpPr>
            <a:spLocks noGrp="1"/>
          </p:cNvSpPr>
          <p:nvPr>
            <p:ph idx="1"/>
          </p:nvPr>
        </p:nvSpPr>
        <p:spPr/>
        <p:txBody>
          <a:bodyPr/>
          <a:lstStyle/>
          <a:p>
            <a:r>
              <a:rPr lang="en-US" dirty="0"/>
              <a:t>Prior rule, specific items of cost had to be supplemental in nature. </a:t>
            </a:r>
          </a:p>
          <a:p>
            <a:r>
              <a:rPr lang="en-US" dirty="0"/>
              <a:t>New SNS rule is a methodology test, now costs must be allowable and allocable. </a:t>
            </a:r>
          </a:p>
          <a:p>
            <a:pPr lvl="1"/>
            <a:r>
              <a:rPr lang="en-US" dirty="0"/>
              <a:t>Allocability – proportionate benefit is received by the program (2 CFR 200.405)</a:t>
            </a:r>
          </a:p>
        </p:txBody>
      </p:sp>
      <p:sp>
        <p:nvSpPr>
          <p:cNvPr id="3" name="Title 2">
            <a:extLst>
              <a:ext uri="{FF2B5EF4-FFF2-40B4-BE49-F238E27FC236}">
                <a16:creationId xmlns:a16="http://schemas.microsoft.com/office/drawing/2014/main" id="{9E7DF26C-11AC-E6F3-5913-6FE017D0C0F7}"/>
              </a:ext>
            </a:extLst>
          </p:cNvPr>
          <p:cNvSpPr>
            <a:spLocks noGrp="1"/>
          </p:cNvSpPr>
          <p:nvPr>
            <p:ph type="title"/>
          </p:nvPr>
        </p:nvSpPr>
        <p:spPr>
          <a:xfrm>
            <a:off x="838200" y="334981"/>
            <a:ext cx="10515600" cy="1042852"/>
          </a:xfrm>
        </p:spPr>
        <p:txBody>
          <a:bodyPr/>
          <a:lstStyle/>
          <a:p>
            <a:r>
              <a:rPr lang="en-US" dirty="0"/>
              <a:t>TAS and SNS Changes</a:t>
            </a:r>
          </a:p>
        </p:txBody>
      </p:sp>
    </p:spTree>
    <p:extLst>
      <p:ext uri="{BB962C8B-B14F-4D97-AF65-F5344CB8AC3E}">
        <p14:creationId xmlns:p14="http://schemas.microsoft.com/office/powerpoint/2010/main" val="1653410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7a12eb2f-f040-4639-9fb2-5a6588dc8035"/>
    <ds:schemaRef ds:uri="http://schemas.openxmlformats.org/package/2006/metadata/core-properties"/>
    <ds:schemaRef ds:uri="http://purl.org/dc/dcmitype/"/>
    <ds:schemaRef ds:uri="1c210e20-2656-47be-8bfe-a34b7996932e"/>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334</TotalTime>
  <Words>3850</Words>
  <Application>Microsoft Office PowerPoint</Application>
  <PresentationFormat>Widescreen</PresentationFormat>
  <Paragraphs>482</Paragraphs>
  <Slides>40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-apple-system</vt:lpstr>
      <vt:lpstr>Arvo</vt:lpstr>
      <vt:lpstr>Posterama Text SemiBold</vt:lpstr>
      <vt:lpstr>Abadi</vt:lpstr>
      <vt:lpstr>Arial</vt:lpstr>
      <vt:lpstr>Calibri</vt:lpstr>
      <vt:lpstr>Georgia</vt:lpstr>
      <vt:lpstr>Posterama</vt:lpstr>
      <vt:lpstr>Symbol</vt:lpstr>
      <vt:lpstr>Wingdings</vt:lpstr>
      <vt:lpstr>Office Theme</vt:lpstr>
      <vt:lpstr>Title I School-Wide and Targeted Assistance Programs</vt:lpstr>
      <vt:lpstr>Title I Basics</vt:lpstr>
      <vt:lpstr>TAS v. SW</vt:lpstr>
      <vt:lpstr>Targeted Assistance Schools</vt:lpstr>
      <vt:lpstr>Targeted Assistance Schools</vt:lpstr>
      <vt:lpstr>Eligible Title I students</vt:lpstr>
      <vt:lpstr>Eligible Title I students (cont.)</vt:lpstr>
      <vt:lpstr>TAS Program  Sec.1115(b)</vt:lpstr>
      <vt:lpstr>TAS and SNS Changes</vt:lpstr>
      <vt:lpstr>TAS Allowability</vt:lpstr>
      <vt:lpstr>Schoolwide Programs</vt:lpstr>
      <vt:lpstr>Schoolwide Programs</vt:lpstr>
      <vt:lpstr>Schoolwide Program Plan Sec. 1114(b)</vt:lpstr>
      <vt:lpstr>Schoolwide Program Plan (cont.)</vt:lpstr>
      <vt:lpstr>Comprehensive Needs Assessment</vt:lpstr>
      <vt:lpstr>Comprehensive Needs Assessment (cont.)</vt:lpstr>
      <vt:lpstr>Schoolwide Program Plan (cont.)</vt:lpstr>
      <vt:lpstr>SW Examples of Activities (based on the needs assessment)</vt:lpstr>
      <vt:lpstr>Schoolwide Program Plan (cont.)</vt:lpstr>
      <vt:lpstr>SW Allowability</vt:lpstr>
      <vt:lpstr>SW Safeguarding the Interests of Historically Underserved Populations</vt:lpstr>
      <vt:lpstr>Dispelling Misunderstandings about Uses of Title I Funds in a Schoolwide Program </vt:lpstr>
      <vt:lpstr>Dispelling Misunderstandings about Uses of Title I Funds in a Schoolwide Program (cont.)</vt:lpstr>
      <vt:lpstr>Rank and Serve</vt:lpstr>
      <vt:lpstr>Eligible School Attendance Areas</vt:lpstr>
      <vt:lpstr>5 Poverty Measures</vt:lpstr>
      <vt:lpstr>Ranking and Serving Schools</vt:lpstr>
      <vt:lpstr>Ranking Flexibilities</vt:lpstr>
      <vt:lpstr>Ranking Flexibilities (cont.)</vt:lpstr>
      <vt:lpstr>Allocation to Schools</vt:lpstr>
      <vt:lpstr>Special Allocation Rules</vt:lpstr>
      <vt:lpstr>Skipping A School</vt:lpstr>
      <vt:lpstr>Exceptions Sec. 1113(a)(6) (cont.)</vt:lpstr>
      <vt:lpstr>Title I,A Monitoring</vt:lpstr>
      <vt:lpstr>Topics for USDE Title I,A Monitoring</vt:lpstr>
      <vt:lpstr>\</vt:lpstr>
      <vt:lpstr>…</vt:lpstr>
      <vt:lpstr>DESE Monitoring</vt:lpstr>
      <vt:lpstr>Any Questions? </vt:lpstr>
      <vt:lpstr>Legal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School-Wide and Targeted Assistance Programs</dc:title>
  <dc:creator>DESE</dc:creator>
  <cp:lastModifiedBy>Zou, Dong (EOE)</cp:lastModifiedBy>
  <cp:revision>5</cp:revision>
  <dcterms:created xsi:type="dcterms:W3CDTF">2022-10-11T20:32:22Z</dcterms:created>
  <dcterms:modified xsi:type="dcterms:W3CDTF">2024-05-09T14:20:51Z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9 2024 12:00AM</vt:lpwstr>
  </property>
</Properties>
</file>