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6"/>
  </p:notesMasterIdLst>
  <p:handoutMasterIdLst>
    <p:handoutMasterId r:id="rId27"/>
  </p:handoutMasterIdLst>
  <p:sldIdLst>
    <p:sldId id="256" r:id="rId5"/>
    <p:sldId id="276" r:id="rId6"/>
    <p:sldId id="293" r:id="rId7"/>
    <p:sldId id="262" r:id="rId8"/>
    <p:sldId id="284" r:id="rId9"/>
    <p:sldId id="281" r:id="rId10"/>
    <p:sldId id="282" r:id="rId11"/>
    <p:sldId id="283" r:id="rId12"/>
    <p:sldId id="280" r:id="rId13"/>
    <p:sldId id="285" r:id="rId14"/>
    <p:sldId id="269" r:id="rId15"/>
    <p:sldId id="292" r:id="rId16"/>
    <p:sldId id="286" r:id="rId17"/>
    <p:sldId id="273" r:id="rId18"/>
    <p:sldId id="265" r:id="rId19"/>
    <p:sldId id="279" r:id="rId20"/>
    <p:sldId id="266" r:id="rId21"/>
    <p:sldId id="267" r:id="rId22"/>
    <p:sldId id="268" r:id="rId23"/>
    <p:sldId id="287" r:id="rId24"/>
    <p:sldId id="27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47B6"/>
    <a:srgbClr val="8397E7"/>
    <a:srgbClr val="AFCBFD"/>
    <a:srgbClr val="93A9FF"/>
    <a:srgbClr val="86A9E2"/>
    <a:srgbClr val="4948B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85" autoAdjust="0"/>
    <p:restoredTop sz="93792" autoAdjust="0"/>
  </p:normalViewPr>
  <p:slideViewPr>
    <p:cSldViewPr snapToGrid="0">
      <p:cViewPr varScale="1">
        <p:scale>
          <a:sx n="59" d="100"/>
          <a:sy n="59" d="100"/>
        </p:scale>
        <p:origin x="102" y="90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brie, Nancy (DESE)" userId="43bc7170-b9b9-43dd-ae4a-9932c700a710" providerId="ADAL" clId="{1D6207E2-A58F-4AA3-8596-57F1E808F0B9}"/>
    <pc:docChg chg="undo custSel addSld delSld modSld sldOrd">
      <pc:chgData name="Labrie, Nancy (DESE)" userId="43bc7170-b9b9-43dd-ae4a-9932c700a710" providerId="ADAL" clId="{1D6207E2-A58F-4AA3-8596-57F1E808F0B9}" dt="2024-05-06T17:39:01.814" v="5859" actId="20577"/>
      <pc:docMkLst>
        <pc:docMk/>
      </pc:docMkLst>
      <pc:sldChg chg="modSp mod">
        <pc:chgData name="Labrie, Nancy (DESE)" userId="43bc7170-b9b9-43dd-ae4a-9932c700a710" providerId="ADAL" clId="{1D6207E2-A58F-4AA3-8596-57F1E808F0B9}" dt="2024-05-06T17:39:01.814" v="5859" actId="20577"/>
        <pc:sldMkLst>
          <pc:docMk/>
          <pc:sldMk cId="3472057045" sldId="256"/>
        </pc:sldMkLst>
        <pc:spChg chg="mod">
          <ac:chgData name="Labrie, Nancy (DESE)" userId="43bc7170-b9b9-43dd-ae4a-9932c700a710" providerId="ADAL" clId="{1D6207E2-A58F-4AA3-8596-57F1E808F0B9}" dt="2024-05-06T17:39:01.814" v="5859" actId="20577"/>
          <ac:spMkLst>
            <pc:docMk/>
            <pc:sldMk cId="3472057045" sldId="256"/>
            <ac:spMk id="2" creationId="{014B4766-0EE3-8028-2E23-5FACFF09600A}"/>
          </ac:spMkLst>
        </pc:spChg>
        <pc:spChg chg="mod">
          <ac:chgData name="Labrie, Nancy (DESE)" userId="43bc7170-b9b9-43dd-ae4a-9932c700a710" providerId="ADAL" clId="{1D6207E2-A58F-4AA3-8596-57F1E808F0B9}" dt="2024-04-30T16:50:01.409" v="72" actId="20577"/>
          <ac:spMkLst>
            <pc:docMk/>
            <pc:sldMk cId="3472057045" sldId="256"/>
            <ac:spMk id="3" creationId="{451FB839-A537-685A-EE8C-AF8C11F1A27D}"/>
          </ac:spMkLst>
        </pc:spChg>
      </pc:sldChg>
      <pc:sldChg chg="modSp del mod">
        <pc:chgData name="Labrie, Nancy (DESE)" userId="43bc7170-b9b9-43dd-ae4a-9932c700a710" providerId="ADAL" clId="{1D6207E2-A58F-4AA3-8596-57F1E808F0B9}" dt="2024-05-03T15:47:10.386" v="141" actId="2696"/>
        <pc:sldMkLst>
          <pc:docMk/>
          <pc:sldMk cId="2414057069" sldId="258"/>
        </pc:sldMkLst>
        <pc:spChg chg="mod">
          <ac:chgData name="Labrie, Nancy (DESE)" userId="43bc7170-b9b9-43dd-ae4a-9932c700a710" providerId="ADAL" clId="{1D6207E2-A58F-4AA3-8596-57F1E808F0B9}" dt="2024-04-30T16:52:21.627" v="76" actId="20577"/>
          <ac:spMkLst>
            <pc:docMk/>
            <pc:sldMk cId="2414057069" sldId="258"/>
            <ac:spMk id="7" creationId="{D9B1A99E-8D5C-AA38-14A8-E086E7C868F3}"/>
          </ac:spMkLst>
        </pc:spChg>
      </pc:sldChg>
      <pc:sldChg chg="modSp del mod">
        <pc:chgData name="Labrie, Nancy (DESE)" userId="43bc7170-b9b9-43dd-ae4a-9932c700a710" providerId="ADAL" clId="{1D6207E2-A58F-4AA3-8596-57F1E808F0B9}" dt="2024-05-05T18:08:32.437" v="3341" actId="2696"/>
        <pc:sldMkLst>
          <pc:docMk/>
          <pc:sldMk cId="1835489554" sldId="259"/>
        </pc:sldMkLst>
        <pc:spChg chg="mod">
          <ac:chgData name="Labrie, Nancy (DESE)" userId="43bc7170-b9b9-43dd-ae4a-9932c700a710" providerId="ADAL" clId="{1D6207E2-A58F-4AA3-8596-57F1E808F0B9}" dt="2024-05-05T16:10:13.253" v="673" actId="20577"/>
          <ac:spMkLst>
            <pc:docMk/>
            <pc:sldMk cId="1835489554" sldId="259"/>
            <ac:spMk id="6" creationId="{8E146C8B-65AD-A33E-7099-E8A32D73BC60}"/>
          </ac:spMkLst>
        </pc:spChg>
        <pc:spChg chg="mod">
          <ac:chgData name="Labrie, Nancy (DESE)" userId="43bc7170-b9b9-43dd-ae4a-9932c700a710" providerId="ADAL" clId="{1D6207E2-A58F-4AA3-8596-57F1E808F0B9}" dt="2024-05-05T16:09:27.970" v="669" actId="20577"/>
          <ac:spMkLst>
            <pc:docMk/>
            <pc:sldMk cId="1835489554" sldId="259"/>
            <ac:spMk id="7" creationId="{D9B1A99E-8D5C-AA38-14A8-E086E7C868F3}"/>
          </ac:spMkLst>
        </pc:spChg>
      </pc:sldChg>
      <pc:sldChg chg="del">
        <pc:chgData name="Labrie, Nancy (DESE)" userId="43bc7170-b9b9-43dd-ae4a-9932c700a710" providerId="ADAL" clId="{1D6207E2-A58F-4AA3-8596-57F1E808F0B9}" dt="2024-04-30T16:52:43.975" v="78" actId="2696"/>
        <pc:sldMkLst>
          <pc:docMk/>
          <pc:sldMk cId="79531213" sldId="260"/>
        </pc:sldMkLst>
      </pc:sldChg>
      <pc:sldChg chg="del">
        <pc:chgData name="Labrie, Nancy (DESE)" userId="43bc7170-b9b9-43dd-ae4a-9932c700a710" providerId="ADAL" clId="{1D6207E2-A58F-4AA3-8596-57F1E808F0B9}" dt="2024-04-30T16:52:47.305" v="79" actId="2696"/>
        <pc:sldMkLst>
          <pc:docMk/>
          <pc:sldMk cId="3538889943" sldId="261"/>
        </pc:sldMkLst>
      </pc:sldChg>
      <pc:sldChg chg="modSp mod ord modAnim">
        <pc:chgData name="Labrie, Nancy (DESE)" userId="43bc7170-b9b9-43dd-ae4a-9932c700a710" providerId="ADAL" clId="{1D6207E2-A58F-4AA3-8596-57F1E808F0B9}" dt="2024-05-06T15:54:14.601" v="5347"/>
        <pc:sldMkLst>
          <pc:docMk/>
          <pc:sldMk cId="284839416" sldId="262"/>
        </pc:sldMkLst>
        <pc:spChg chg="mod">
          <ac:chgData name="Labrie, Nancy (DESE)" userId="43bc7170-b9b9-43dd-ae4a-9932c700a710" providerId="ADAL" clId="{1D6207E2-A58F-4AA3-8596-57F1E808F0B9}" dt="2024-05-05T18:04:29.561" v="3300" actId="20577"/>
          <ac:spMkLst>
            <pc:docMk/>
            <pc:sldMk cId="284839416" sldId="262"/>
            <ac:spMk id="7" creationId="{D9B1A99E-8D5C-AA38-14A8-E086E7C868F3}"/>
          </ac:spMkLst>
        </pc:spChg>
      </pc:sldChg>
      <pc:sldChg chg="modSp del mod">
        <pc:chgData name="Labrie, Nancy (DESE)" userId="43bc7170-b9b9-43dd-ae4a-9932c700a710" providerId="ADAL" clId="{1D6207E2-A58F-4AA3-8596-57F1E808F0B9}" dt="2024-05-05T19:07:14.061" v="4627" actId="2696"/>
        <pc:sldMkLst>
          <pc:docMk/>
          <pc:sldMk cId="1182141823" sldId="264"/>
        </pc:sldMkLst>
        <pc:spChg chg="mod">
          <ac:chgData name="Labrie, Nancy (DESE)" userId="43bc7170-b9b9-43dd-ae4a-9932c700a710" providerId="ADAL" clId="{1D6207E2-A58F-4AA3-8596-57F1E808F0B9}" dt="2024-05-05T19:03:56.251" v="4429" actId="20577"/>
          <ac:spMkLst>
            <pc:docMk/>
            <pc:sldMk cId="1182141823" sldId="264"/>
            <ac:spMk id="7" creationId="{D9B1A99E-8D5C-AA38-14A8-E086E7C868F3}"/>
          </ac:spMkLst>
        </pc:spChg>
      </pc:sldChg>
      <pc:sldChg chg="modSp mod modAnim">
        <pc:chgData name="Labrie, Nancy (DESE)" userId="43bc7170-b9b9-43dd-ae4a-9932c700a710" providerId="ADAL" clId="{1D6207E2-A58F-4AA3-8596-57F1E808F0B9}" dt="2024-05-06T16:05:14.726" v="5409"/>
        <pc:sldMkLst>
          <pc:docMk/>
          <pc:sldMk cId="3679735106" sldId="265"/>
        </pc:sldMkLst>
        <pc:spChg chg="mod">
          <ac:chgData name="Labrie, Nancy (DESE)" userId="43bc7170-b9b9-43dd-ae4a-9932c700a710" providerId="ADAL" clId="{1D6207E2-A58F-4AA3-8596-57F1E808F0B9}" dt="2024-05-05T18:28:14.122" v="3761" actId="20577"/>
          <ac:spMkLst>
            <pc:docMk/>
            <pc:sldMk cId="3679735106" sldId="265"/>
            <ac:spMk id="7" creationId="{D9B1A99E-8D5C-AA38-14A8-E086E7C868F3}"/>
          </ac:spMkLst>
        </pc:spChg>
      </pc:sldChg>
      <pc:sldChg chg="modSp mod ord modAnim">
        <pc:chgData name="Labrie, Nancy (DESE)" userId="43bc7170-b9b9-43dd-ae4a-9932c700a710" providerId="ADAL" clId="{1D6207E2-A58F-4AA3-8596-57F1E808F0B9}" dt="2024-05-06T16:08:41.331" v="5442"/>
        <pc:sldMkLst>
          <pc:docMk/>
          <pc:sldMk cId="2068350541" sldId="266"/>
        </pc:sldMkLst>
        <pc:spChg chg="mod">
          <ac:chgData name="Labrie, Nancy (DESE)" userId="43bc7170-b9b9-43dd-ae4a-9932c700a710" providerId="ADAL" clId="{1D6207E2-A58F-4AA3-8596-57F1E808F0B9}" dt="2024-05-05T18:36:20.044" v="3824" actId="20577"/>
          <ac:spMkLst>
            <pc:docMk/>
            <pc:sldMk cId="2068350541" sldId="266"/>
            <ac:spMk id="6" creationId="{8E146C8B-65AD-A33E-7099-E8A32D73BC60}"/>
          </ac:spMkLst>
        </pc:spChg>
      </pc:sldChg>
      <pc:sldChg chg="modSp mod">
        <pc:chgData name="Labrie, Nancy (DESE)" userId="43bc7170-b9b9-43dd-ae4a-9932c700a710" providerId="ADAL" clId="{1D6207E2-A58F-4AA3-8596-57F1E808F0B9}" dt="2024-05-06T17:24:08.988" v="5597" actId="20577"/>
        <pc:sldMkLst>
          <pc:docMk/>
          <pc:sldMk cId="902431649" sldId="267"/>
        </pc:sldMkLst>
        <pc:spChg chg="mod">
          <ac:chgData name="Labrie, Nancy (DESE)" userId="43bc7170-b9b9-43dd-ae4a-9932c700a710" providerId="ADAL" clId="{1D6207E2-A58F-4AA3-8596-57F1E808F0B9}" dt="2024-05-06T16:12:28.813" v="5473" actId="20577"/>
          <ac:spMkLst>
            <pc:docMk/>
            <pc:sldMk cId="902431649" sldId="267"/>
            <ac:spMk id="6" creationId="{8E146C8B-65AD-A33E-7099-E8A32D73BC60}"/>
          </ac:spMkLst>
        </pc:spChg>
        <pc:spChg chg="mod">
          <ac:chgData name="Labrie, Nancy (DESE)" userId="43bc7170-b9b9-43dd-ae4a-9932c700a710" providerId="ADAL" clId="{1D6207E2-A58F-4AA3-8596-57F1E808F0B9}" dt="2024-05-06T17:24:08.988" v="5597" actId="20577"/>
          <ac:spMkLst>
            <pc:docMk/>
            <pc:sldMk cId="902431649" sldId="267"/>
            <ac:spMk id="7" creationId="{D9B1A99E-8D5C-AA38-14A8-E086E7C868F3}"/>
          </ac:spMkLst>
        </pc:spChg>
      </pc:sldChg>
      <pc:sldChg chg="modSp mod ord modAnim">
        <pc:chgData name="Labrie, Nancy (DESE)" userId="43bc7170-b9b9-43dd-ae4a-9932c700a710" providerId="ADAL" clId="{1D6207E2-A58F-4AA3-8596-57F1E808F0B9}" dt="2024-05-06T17:37:54.928" v="5857" actId="20577"/>
        <pc:sldMkLst>
          <pc:docMk/>
          <pc:sldMk cId="881973118" sldId="268"/>
        </pc:sldMkLst>
        <pc:spChg chg="mod">
          <ac:chgData name="Labrie, Nancy (DESE)" userId="43bc7170-b9b9-43dd-ae4a-9932c700a710" providerId="ADAL" clId="{1D6207E2-A58F-4AA3-8596-57F1E808F0B9}" dt="2024-05-06T17:37:54.928" v="5857" actId="20577"/>
          <ac:spMkLst>
            <pc:docMk/>
            <pc:sldMk cId="881973118" sldId="268"/>
            <ac:spMk id="7" creationId="{D9B1A99E-8D5C-AA38-14A8-E086E7C868F3}"/>
          </ac:spMkLst>
        </pc:spChg>
      </pc:sldChg>
      <pc:sldChg chg="modSp mod ord modAnim">
        <pc:chgData name="Labrie, Nancy (DESE)" userId="43bc7170-b9b9-43dd-ae4a-9932c700a710" providerId="ADAL" clId="{1D6207E2-A58F-4AA3-8596-57F1E808F0B9}" dt="2024-05-06T16:01:04.343" v="5383"/>
        <pc:sldMkLst>
          <pc:docMk/>
          <pc:sldMk cId="1038925184" sldId="269"/>
        </pc:sldMkLst>
        <pc:spChg chg="mod">
          <ac:chgData name="Labrie, Nancy (DESE)" userId="43bc7170-b9b9-43dd-ae4a-9932c700a710" providerId="ADAL" clId="{1D6207E2-A58F-4AA3-8596-57F1E808F0B9}" dt="2024-05-06T14:46:59.527" v="5192" actId="20577"/>
          <ac:spMkLst>
            <pc:docMk/>
            <pc:sldMk cId="1038925184" sldId="269"/>
            <ac:spMk id="6" creationId="{8E146C8B-65AD-A33E-7099-E8A32D73BC60}"/>
          </ac:spMkLst>
        </pc:spChg>
        <pc:spChg chg="mod">
          <ac:chgData name="Labrie, Nancy (DESE)" userId="43bc7170-b9b9-43dd-ae4a-9932c700a710" providerId="ADAL" clId="{1D6207E2-A58F-4AA3-8596-57F1E808F0B9}" dt="2024-05-06T14:53:21.907" v="5310" actId="12"/>
          <ac:spMkLst>
            <pc:docMk/>
            <pc:sldMk cId="1038925184" sldId="269"/>
            <ac:spMk id="7" creationId="{D9B1A99E-8D5C-AA38-14A8-E086E7C868F3}"/>
          </ac:spMkLst>
        </pc:spChg>
      </pc:sldChg>
      <pc:sldChg chg="del">
        <pc:chgData name="Labrie, Nancy (DESE)" userId="43bc7170-b9b9-43dd-ae4a-9932c700a710" providerId="ADAL" clId="{1D6207E2-A58F-4AA3-8596-57F1E808F0B9}" dt="2024-05-05T17:56:11.887" v="3026" actId="2696"/>
        <pc:sldMkLst>
          <pc:docMk/>
          <pc:sldMk cId="3515445915" sldId="270"/>
        </pc:sldMkLst>
      </pc:sldChg>
      <pc:sldChg chg="modSp mod">
        <pc:chgData name="Labrie, Nancy (DESE)" userId="43bc7170-b9b9-43dd-ae4a-9932c700a710" providerId="ADAL" clId="{1D6207E2-A58F-4AA3-8596-57F1E808F0B9}" dt="2024-05-06T17:27:52.485" v="5680" actId="20577"/>
        <pc:sldMkLst>
          <pc:docMk/>
          <pc:sldMk cId="1387345770" sldId="271"/>
        </pc:sldMkLst>
        <pc:spChg chg="mod">
          <ac:chgData name="Labrie, Nancy (DESE)" userId="43bc7170-b9b9-43dd-ae4a-9932c700a710" providerId="ADAL" clId="{1D6207E2-A58F-4AA3-8596-57F1E808F0B9}" dt="2024-05-06T14:01:22.537" v="4666" actId="20577"/>
          <ac:spMkLst>
            <pc:docMk/>
            <pc:sldMk cId="1387345770" sldId="271"/>
            <ac:spMk id="6" creationId="{8E146C8B-65AD-A33E-7099-E8A32D73BC60}"/>
          </ac:spMkLst>
        </pc:spChg>
        <pc:spChg chg="mod">
          <ac:chgData name="Labrie, Nancy (DESE)" userId="43bc7170-b9b9-43dd-ae4a-9932c700a710" providerId="ADAL" clId="{1D6207E2-A58F-4AA3-8596-57F1E808F0B9}" dt="2024-05-06T17:27:52.485" v="5680" actId="20577"/>
          <ac:spMkLst>
            <pc:docMk/>
            <pc:sldMk cId="1387345770" sldId="271"/>
            <ac:spMk id="7" creationId="{D9B1A99E-8D5C-AA38-14A8-E086E7C868F3}"/>
          </ac:spMkLst>
        </pc:spChg>
      </pc:sldChg>
      <pc:sldChg chg="modSp mod modAnim">
        <pc:chgData name="Labrie, Nancy (DESE)" userId="43bc7170-b9b9-43dd-ae4a-9932c700a710" providerId="ADAL" clId="{1D6207E2-A58F-4AA3-8596-57F1E808F0B9}" dt="2024-05-06T16:04:39.157" v="5403"/>
        <pc:sldMkLst>
          <pc:docMk/>
          <pc:sldMk cId="3307269829" sldId="273"/>
        </pc:sldMkLst>
        <pc:spChg chg="mod">
          <ac:chgData name="Labrie, Nancy (DESE)" userId="43bc7170-b9b9-43dd-ae4a-9932c700a710" providerId="ADAL" clId="{1D6207E2-A58F-4AA3-8596-57F1E808F0B9}" dt="2024-05-06T14:42:02.550" v="5101" actId="33524"/>
          <ac:spMkLst>
            <pc:docMk/>
            <pc:sldMk cId="3307269829" sldId="273"/>
            <ac:spMk id="7" creationId="{D9B1A99E-8D5C-AA38-14A8-E086E7C868F3}"/>
          </ac:spMkLst>
        </pc:spChg>
      </pc:sldChg>
      <pc:sldChg chg="del">
        <pc:chgData name="Labrie, Nancy (DESE)" userId="43bc7170-b9b9-43dd-ae4a-9932c700a710" providerId="ADAL" clId="{1D6207E2-A58F-4AA3-8596-57F1E808F0B9}" dt="2024-04-30T16:52:33.926" v="77" actId="2696"/>
        <pc:sldMkLst>
          <pc:docMk/>
          <pc:sldMk cId="1766890895" sldId="274"/>
        </pc:sldMkLst>
      </pc:sldChg>
      <pc:sldChg chg="modSp del mod">
        <pc:chgData name="Labrie, Nancy (DESE)" userId="43bc7170-b9b9-43dd-ae4a-9932c700a710" providerId="ADAL" clId="{1D6207E2-A58F-4AA3-8596-57F1E808F0B9}" dt="2024-05-06T14:01:29.251" v="4667" actId="2696"/>
        <pc:sldMkLst>
          <pc:docMk/>
          <pc:sldMk cId="1293657153" sldId="275"/>
        </pc:sldMkLst>
        <pc:spChg chg="mod">
          <ac:chgData name="Labrie, Nancy (DESE)" userId="43bc7170-b9b9-43dd-ae4a-9932c700a710" providerId="ADAL" clId="{1D6207E2-A58F-4AA3-8596-57F1E808F0B9}" dt="2024-04-30T16:54:14.248" v="140" actId="20577"/>
          <ac:spMkLst>
            <pc:docMk/>
            <pc:sldMk cId="1293657153" sldId="275"/>
            <ac:spMk id="2" creationId="{8A68318A-3B72-390E-B4DF-E17EF1118B9A}"/>
          </ac:spMkLst>
        </pc:spChg>
        <pc:spChg chg="mod">
          <ac:chgData name="Labrie, Nancy (DESE)" userId="43bc7170-b9b9-43dd-ae4a-9932c700a710" providerId="ADAL" clId="{1D6207E2-A58F-4AA3-8596-57F1E808F0B9}" dt="2024-04-30T16:54:08.317" v="107" actId="20577"/>
          <ac:spMkLst>
            <pc:docMk/>
            <pc:sldMk cId="1293657153" sldId="275"/>
            <ac:spMk id="3" creationId="{7E0F5DE0-A78B-3490-1A48-76EF8FE89884}"/>
          </ac:spMkLst>
        </pc:spChg>
      </pc:sldChg>
      <pc:sldChg chg="new del">
        <pc:chgData name="Labrie, Nancy (DESE)" userId="43bc7170-b9b9-43dd-ae4a-9932c700a710" providerId="ADAL" clId="{1D6207E2-A58F-4AA3-8596-57F1E808F0B9}" dt="2024-05-05T15:36:10.768" v="256" actId="2696"/>
        <pc:sldMkLst>
          <pc:docMk/>
          <pc:sldMk cId="2973547920" sldId="276"/>
        </pc:sldMkLst>
      </pc:sldChg>
      <pc:sldChg chg="modSp add mod ord">
        <pc:chgData name="Labrie, Nancy (DESE)" userId="43bc7170-b9b9-43dd-ae4a-9932c700a710" providerId="ADAL" clId="{1D6207E2-A58F-4AA3-8596-57F1E808F0B9}" dt="2024-05-06T14:48:48.043" v="5232" actId="20577"/>
        <pc:sldMkLst>
          <pc:docMk/>
          <pc:sldMk cId="3989892692" sldId="276"/>
        </pc:sldMkLst>
        <pc:spChg chg="mod">
          <ac:chgData name="Labrie, Nancy (DESE)" userId="43bc7170-b9b9-43dd-ae4a-9932c700a710" providerId="ADAL" clId="{1D6207E2-A58F-4AA3-8596-57F1E808F0B9}" dt="2024-05-05T17:57:22.430" v="3034" actId="20577"/>
          <ac:spMkLst>
            <pc:docMk/>
            <pc:sldMk cId="3989892692" sldId="276"/>
            <ac:spMk id="6" creationId="{8E146C8B-65AD-A33E-7099-E8A32D73BC60}"/>
          </ac:spMkLst>
        </pc:spChg>
        <pc:spChg chg="mod">
          <ac:chgData name="Labrie, Nancy (DESE)" userId="43bc7170-b9b9-43dd-ae4a-9932c700a710" providerId="ADAL" clId="{1D6207E2-A58F-4AA3-8596-57F1E808F0B9}" dt="2024-05-06T14:48:48.043" v="5232" actId="20577"/>
          <ac:spMkLst>
            <pc:docMk/>
            <pc:sldMk cId="3989892692" sldId="276"/>
            <ac:spMk id="7" creationId="{D9B1A99E-8D5C-AA38-14A8-E086E7C868F3}"/>
          </ac:spMkLst>
        </pc:spChg>
      </pc:sldChg>
      <pc:sldChg chg="modSp add del mod">
        <pc:chgData name="Labrie, Nancy (DESE)" userId="43bc7170-b9b9-43dd-ae4a-9932c700a710" providerId="ADAL" clId="{1D6207E2-A58F-4AA3-8596-57F1E808F0B9}" dt="2024-05-05T18:14:24.678" v="3388" actId="2696"/>
        <pc:sldMkLst>
          <pc:docMk/>
          <pc:sldMk cId="1941031957" sldId="277"/>
        </pc:sldMkLst>
        <pc:spChg chg="mod">
          <ac:chgData name="Labrie, Nancy (DESE)" userId="43bc7170-b9b9-43dd-ae4a-9932c700a710" providerId="ADAL" clId="{1D6207E2-A58F-4AA3-8596-57F1E808F0B9}" dt="2024-05-05T16:10:50.111" v="680" actId="20577"/>
          <ac:spMkLst>
            <pc:docMk/>
            <pc:sldMk cId="1941031957" sldId="277"/>
            <ac:spMk id="6" creationId="{8E146C8B-65AD-A33E-7099-E8A32D73BC60}"/>
          </ac:spMkLst>
        </pc:spChg>
        <pc:spChg chg="mod">
          <ac:chgData name="Labrie, Nancy (DESE)" userId="43bc7170-b9b9-43dd-ae4a-9932c700a710" providerId="ADAL" clId="{1D6207E2-A58F-4AA3-8596-57F1E808F0B9}" dt="2024-05-05T16:19:52.549" v="928" actId="20577"/>
          <ac:spMkLst>
            <pc:docMk/>
            <pc:sldMk cId="1941031957" sldId="277"/>
            <ac:spMk id="7" creationId="{D9B1A99E-8D5C-AA38-14A8-E086E7C868F3}"/>
          </ac:spMkLst>
        </pc:spChg>
      </pc:sldChg>
      <pc:sldChg chg="modSp add del mod">
        <pc:chgData name="Labrie, Nancy (DESE)" userId="43bc7170-b9b9-43dd-ae4a-9932c700a710" providerId="ADAL" clId="{1D6207E2-A58F-4AA3-8596-57F1E808F0B9}" dt="2024-05-05T18:28:57.190" v="3762" actId="2696"/>
        <pc:sldMkLst>
          <pc:docMk/>
          <pc:sldMk cId="2383880076" sldId="278"/>
        </pc:sldMkLst>
        <pc:spChg chg="mod">
          <ac:chgData name="Labrie, Nancy (DESE)" userId="43bc7170-b9b9-43dd-ae4a-9932c700a710" providerId="ADAL" clId="{1D6207E2-A58F-4AA3-8596-57F1E808F0B9}" dt="2024-05-05T16:20:42.135" v="937" actId="20577"/>
          <ac:spMkLst>
            <pc:docMk/>
            <pc:sldMk cId="2383880076" sldId="278"/>
            <ac:spMk id="6" creationId="{8E146C8B-65AD-A33E-7099-E8A32D73BC60}"/>
          </ac:spMkLst>
        </pc:spChg>
        <pc:spChg chg="mod">
          <ac:chgData name="Labrie, Nancy (DESE)" userId="43bc7170-b9b9-43dd-ae4a-9932c700a710" providerId="ADAL" clId="{1D6207E2-A58F-4AA3-8596-57F1E808F0B9}" dt="2024-05-05T16:24:17.317" v="1108" actId="20577"/>
          <ac:spMkLst>
            <pc:docMk/>
            <pc:sldMk cId="2383880076" sldId="278"/>
            <ac:spMk id="7" creationId="{D9B1A99E-8D5C-AA38-14A8-E086E7C868F3}"/>
          </ac:spMkLst>
        </pc:spChg>
      </pc:sldChg>
      <pc:sldChg chg="modSp add del mod">
        <pc:chgData name="Labrie, Nancy (DESE)" userId="43bc7170-b9b9-43dd-ae4a-9932c700a710" providerId="ADAL" clId="{1D6207E2-A58F-4AA3-8596-57F1E808F0B9}" dt="2024-05-05T16:42:36.059" v="1112" actId="2890"/>
        <pc:sldMkLst>
          <pc:docMk/>
          <pc:sldMk cId="1067829164" sldId="279"/>
        </pc:sldMkLst>
        <pc:spChg chg="mod">
          <ac:chgData name="Labrie, Nancy (DESE)" userId="43bc7170-b9b9-43dd-ae4a-9932c700a710" providerId="ADAL" clId="{1D6207E2-A58F-4AA3-8596-57F1E808F0B9}" dt="2024-05-05T16:42:34.589" v="1111"/>
          <ac:spMkLst>
            <pc:docMk/>
            <pc:sldMk cId="1067829164" sldId="279"/>
            <ac:spMk id="7" creationId="{D9B1A99E-8D5C-AA38-14A8-E086E7C868F3}"/>
          </ac:spMkLst>
        </pc:spChg>
      </pc:sldChg>
      <pc:sldChg chg="modSp add mod">
        <pc:chgData name="Labrie, Nancy (DESE)" userId="43bc7170-b9b9-43dd-ae4a-9932c700a710" providerId="ADAL" clId="{1D6207E2-A58F-4AA3-8596-57F1E808F0B9}" dt="2024-05-06T14:43:28.309" v="5128" actId="255"/>
        <pc:sldMkLst>
          <pc:docMk/>
          <pc:sldMk cId="2366743778" sldId="279"/>
        </pc:sldMkLst>
        <pc:spChg chg="mod">
          <ac:chgData name="Labrie, Nancy (DESE)" userId="43bc7170-b9b9-43dd-ae4a-9932c700a710" providerId="ADAL" clId="{1D6207E2-A58F-4AA3-8596-57F1E808F0B9}" dt="2024-05-05T16:47:45.080" v="1264" actId="20577"/>
          <ac:spMkLst>
            <pc:docMk/>
            <pc:sldMk cId="2366743778" sldId="279"/>
            <ac:spMk id="6" creationId="{8E146C8B-65AD-A33E-7099-E8A32D73BC60}"/>
          </ac:spMkLst>
        </pc:spChg>
        <pc:spChg chg="mod">
          <ac:chgData name="Labrie, Nancy (DESE)" userId="43bc7170-b9b9-43dd-ae4a-9932c700a710" providerId="ADAL" clId="{1D6207E2-A58F-4AA3-8596-57F1E808F0B9}" dt="2024-05-06T14:43:28.309" v="5128" actId="255"/>
          <ac:spMkLst>
            <pc:docMk/>
            <pc:sldMk cId="2366743778" sldId="279"/>
            <ac:spMk id="7" creationId="{D9B1A99E-8D5C-AA38-14A8-E086E7C868F3}"/>
          </ac:spMkLst>
        </pc:spChg>
      </pc:sldChg>
      <pc:sldChg chg="modSp add mod ord modAnim">
        <pc:chgData name="Labrie, Nancy (DESE)" userId="43bc7170-b9b9-43dd-ae4a-9932c700a710" providerId="ADAL" clId="{1D6207E2-A58F-4AA3-8596-57F1E808F0B9}" dt="2024-05-06T15:59:19.445" v="5378"/>
        <pc:sldMkLst>
          <pc:docMk/>
          <pc:sldMk cId="3648836034" sldId="280"/>
        </pc:sldMkLst>
        <pc:spChg chg="mod">
          <ac:chgData name="Labrie, Nancy (DESE)" userId="43bc7170-b9b9-43dd-ae4a-9932c700a710" providerId="ADAL" clId="{1D6207E2-A58F-4AA3-8596-57F1E808F0B9}" dt="2024-05-05T17:55:31.682" v="3023" actId="20577"/>
          <ac:spMkLst>
            <pc:docMk/>
            <pc:sldMk cId="3648836034" sldId="280"/>
            <ac:spMk id="6" creationId="{8E146C8B-65AD-A33E-7099-E8A32D73BC60}"/>
          </ac:spMkLst>
        </pc:spChg>
        <pc:spChg chg="mod">
          <ac:chgData name="Labrie, Nancy (DESE)" userId="43bc7170-b9b9-43dd-ae4a-9932c700a710" providerId="ADAL" clId="{1D6207E2-A58F-4AA3-8596-57F1E808F0B9}" dt="2024-05-06T14:47:15.100" v="5193" actId="2710"/>
          <ac:spMkLst>
            <pc:docMk/>
            <pc:sldMk cId="3648836034" sldId="280"/>
            <ac:spMk id="7" creationId="{D9B1A99E-8D5C-AA38-14A8-E086E7C868F3}"/>
          </ac:spMkLst>
        </pc:spChg>
      </pc:sldChg>
      <pc:sldChg chg="modSp add mod ord modAnim">
        <pc:chgData name="Labrie, Nancy (DESE)" userId="43bc7170-b9b9-43dd-ae4a-9932c700a710" providerId="ADAL" clId="{1D6207E2-A58F-4AA3-8596-57F1E808F0B9}" dt="2024-05-06T17:10:41.408" v="5516" actId="20577"/>
        <pc:sldMkLst>
          <pc:docMk/>
          <pc:sldMk cId="1476335996" sldId="281"/>
        </pc:sldMkLst>
        <pc:spChg chg="mod">
          <ac:chgData name="Labrie, Nancy (DESE)" userId="43bc7170-b9b9-43dd-ae4a-9932c700a710" providerId="ADAL" clId="{1D6207E2-A58F-4AA3-8596-57F1E808F0B9}" dt="2024-05-05T17:03:54.082" v="2052" actId="20577"/>
          <ac:spMkLst>
            <pc:docMk/>
            <pc:sldMk cId="1476335996" sldId="281"/>
            <ac:spMk id="6" creationId="{8E146C8B-65AD-A33E-7099-E8A32D73BC60}"/>
          </ac:spMkLst>
        </pc:spChg>
        <pc:spChg chg="mod">
          <ac:chgData name="Labrie, Nancy (DESE)" userId="43bc7170-b9b9-43dd-ae4a-9932c700a710" providerId="ADAL" clId="{1D6207E2-A58F-4AA3-8596-57F1E808F0B9}" dt="2024-05-06T17:10:41.408" v="5516" actId="20577"/>
          <ac:spMkLst>
            <pc:docMk/>
            <pc:sldMk cId="1476335996" sldId="281"/>
            <ac:spMk id="7" creationId="{D9B1A99E-8D5C-AA38-14A8-E086E7C868F3}"/>
          </ac:spMkLst>
        </pc:spChg>
      </pc:sldChg>
      <pc:sldChg chg="modSp add mod ord modAnim">
        <pc:chgData name="Labrie, Nancy (DESE)" userId="43bc7170-b9b9-43dd-ae4a-9932c700a710" providerId="ADAL" clId="{1D6207E2-A58F-4AA3-8596-57F1E808F0B9}" dt="2024-05-06T17:14:30.757" v="5521" actId="20577"/>
        <pc:sldMkLst>
          <pc:docMk/>
          <pc:sldMk cId="261872981" sldId="282"/>
        </pc:sldMkLst>
        <pc:spChg chg="mod">
          <ac:chgData name="Labrie, Nancy (DESE)" userId="43bc7170-b9b9-43dd-ae4a-9932c700a710" providerId="ADAL" clId="{1D6207E2-A58F-4AA3-8596-57F1E808F0B9}" dt="2024-05-05T17:10:13.028" v="2192" actId="20577"/>
          <ac:spMkLst>
            <pc:docMk/>
            <pc:sldMk cId="261872981" sldId="282"/>
            <ac:spMk id="6" creationId="{8E146C8B-65AD-A33E-7099-E8A32D73BC60}"/>
          </ac:spMkLst>
        </pc:spChg>
        <pc:spChg chg="mod">
          <ac:chgData name="Labrie, Nancy (DESE)" userId="43bc7170-b9b9-43dd-ae4a-9932c700a710" providerId="ADAL" clId="{1D6207E2-A58F-4AA3-8596-57F1E808F0B9}" dt="2024-05-06T17:14:30.757" v="5521" actId="20577"/>
          <ac:spMkLst>
            <pc:docMk/>
            <pc:sldMk cId="261872981" sldId="282"/>
            <ac:spMk id="7" creationId="{D9B1A99E-8D5C-AA38-14A8-E086E7C868F3}"/>
          </ac:spMkLst>
        </pc:spChg>
      </pc:sldChg>
      <pc:sldChg chg="modSp add mod ord modAnim">
        <pc:chgData name="Labrie, Nancy (DESE)" userId="43bc7170-b9b9-43dd-ae4a-9932c700a710" providerId="ADAL" clId="{1D6207E2-A58F-4AA3-8596-57F1E808F0B9}" dt="2024-05-06T17:34:58.859" v="5854" actId="12"/>
        <pc:sldMkLst>
          <pc:docMk/>
          <pc:sldMk cId="559574125" sldId="283"/>
        </pc:sldMkLst>
        <pc:spChg chg="mod">
          <ac:chgData name="Labrie, Nancy (DESE)" userId="43bc7170-b9b9-43dd-ae4a-9932c700a710" providerId="ADAL" clId="{1D6207E2-A58F-4AA3-8596-57F1E808F0B9}" dt="2024-05-05T17:12:23.337" v="2236" actId="20577"/>
          <ac:spMkLst>
            <pc:docMk/>
            <pc:sldMk cId="559574125" sldId="283"/>
            <ac:spMk id="6" creationId="{8E146C8B-65AD-A33E-7099-E8A32D73BC60}"/>
          </ac:spMkLst>
        </pc:spChg>
        <pc:spChg chg="mod">
          <ac:chgData name="Labrie, Nancy (DESE)" userId="43bc7170-b9b9-43dd-ae4a-9932c700a710" providerId="ADAL" clId="{1D6207E2-A58F-4AA3-8596-57F1E808F0B9}" dt="2024-05-06T17:34:58.859" v="5854" actId="12"/>
          <ac:spMkLst>
            <pc:docMk/>
            <pc:sldMk cId="559574125" sldId="283"/>
            <ac:spMk id="7" creationId="{D9B1A99E-8D5C-AA38-14A8-E086E7C868F3}"/>
          </ac:spMkLst>
        </pc:spChg>
      </pc:sldChg>
      <pc:sldChg chg="modSp add mod ord modAnim">
        <pc:chgData name="Labrie, Nancy (DESE)" userId="43bc7170-b9b9-43dd-ae4a-9932c700a710" providerId="ADAL" clId="{1D6207E2-A58F-4AA3-8596-57F1E808F0B9}" dt="2024-05-06T17:06:24.616" v="5508"/>
        <pc:sldMkLst>
          <pc:docMk/>
          <pc:sldMk cId="3833938034" sldId="284"/>
        </pc:sldMkLst>
        <pc:spChg chg="mod">
          <ac:chgData name="Labrie, Nancy (DESE)" userId="43bc7170-b9b9-43dd-ae4a-9932c700a710" providerId="ADAL" clId="{1D6207E2-A58F-4AA3-8596-57F1E808F0B9}" dt="2024-05-06T14:47:55.729" v="5209" actId="20577"/>
          <ac:spMkLst>
            <pc:docMk/>
            <pc:sldMk cId="3833938034" sldId="284"/>
            <ac:spMk id="6" creationId="{8E146C8B-65AD-A33E-7099-E8A32D73BC60}"/>
          </ac:spMkLst>
        </pc:spChg>
      </pc:sldChg>
      <pc:sldChg chg="modSp add mod ord">
        <pc:chgData name="Labrie, Nancy (DESE)" userId="43bc7170-b9b9-43dd-ae4a-9932c700a710" providerId="ADAL" clId="{1D6207E2-A58F-4AA3-8596-57F1E808F0B9}" dt="2024-05-05T19:02:39.579" v="4417" actId="255"/>
        <pc:sldMkLst>
          <pc:docMk/>
          <pc:sldMk cId="1796329199" sldId="285"/>
        </pc:sldMkLst>
        <pc:spChg chg="mod">
          <ac:chgData name="Labrie, Nancy (DESE)" userId="43bc7170-b9b9-43dd-ae4a-9932c700a710" providerId="ADAL" clId="{1D6207E2-A58F-4AA3-8596-57F1E808F0B9}" dt="2024-05-05T17:55:36.688" v="3025" actId="20577"/>
          <ac:spMkLst>
            <pc:docMk/>
            <pc:sldMk cId="1796329199" sldId="285"/>
            <ac:spMk id="6" creationId="{8E146C8B-65AD-A33E-7099-E8A32D73BC60}"/>
          </ac:spMkLst>
        </pc:spChg>
        <pc:spChg chg="mod">
          <ac:chgData name="Labrie, Nancy (DESE)" userId="43bc7170-b9b9-43dd-ae4a-9932c700a710" providerId="ADAL" clId="{1D6207E2-A58F-4AA3-8596-57F1E808F0B9}" dt="2024-05-05T19:02:39.579" v="4417" actId="255"/>
          <ac:spMkLst>
            <pc:docMk/>
            <pc:sldMk cId="1796329199" sldId="285"/>
            <ac:spMk id="7" creationId="{D9B1A99E-8D5C-AA38-14A8-E086E7C868F3}"/>
          </ac:spMkLst>
        </pc:spChg>
      </pc:sldChg>
      <pc:sldChg chg="modSp add mod modAnim">
        <pc:chgData name="Labrie, Nancy (DESE)" userId="43bc7170-b9b9-43dd-ae4a-9932c700a710" providerId="ADAL" clId="{1D6207E2-A58F-4AA3-8596-57F1E808F0B9}" dt="2024-05-06T16:04:00.102" v="5398"/>
        <pc:sldMkLst>
          <pc:docMk/>
          <pc:sldMk cId="514832582" sldId="286"/>
        </pc:sldMkLst>
        <pc:spChg chg="mod">
          <ac:chgData name="Labrie, Nancy (DESE)" userId="43bc7170-b9b9-43dd-ae4a-9932c700a710" providerId="ADAL" clId="{1D6207E2-A58F-4AA3-8596-57F1E808F0B9}" dt="2024-05-05T19:07:19.036" v="4634" actId="20577"/>
          <ac:spMkLst>
            <pc:docMk/>
            <pc:sldMk cId="514832582" sldId="286"/>
            <ac:spMk id="6" creationId="{8E146C8B-65AD-A33E-7099-E8A32D73BC60}"/>
          </ac:spMkLst>
        </pc:spChg>
        <pc:spChg chg="mod">
          <ac:chgData name="Labrie, Nancy (DESE)" userId="43bc7170-b9b9-43dd-ae4a-9932c700a710" providerId="ADAL" clId="{1D6207E2-A58F-4AA3-8596-57F1E808F0B9}" dt="2024-05-06T14:41:46.601" v="5100" actId="1076"/>
          <ac:spMkLst>
            <pc:docMk/>
            <pc:sldMk cId="514832582" sldId="286"/>
            <ac:spMk id="7" creationId="{D9B1A99E-8D5C-AA38-14A8-E086E7C868F3}"/>
          </ac:spMkLst>
        </pc:spChg>
      </pc:sldChg>
      <pc:sldChg chg="modSp add mod">
        <pc:chgData name="Labrie, Nancy (DESE)" userId="43bc7170-b9b9-43dd-ae4a-9932c700a710" providerId="ADAL" clId="{1D6207E2-A58F-4AA3-8596-57F1E808F0B9}" dt="2024-05-05T18:58:17.988" v="4402" actId="5793"/>
        <pc:sldMkLst>
          <pc:docMk/>
          <pc:sldMk cId="3491653089" sldId="287"/>
        </pc:sldMkLst>
        <pc:spChg chg="mod">
          <ac:chgData name="Labrie, Nancy (DESE)" userId="43bc7170-b9b9-43dd-ae4a-9932c700a710" providerId="ADAL" clId="{1D6207E2-A58F-4AA3-8596-57F1E808F0B9}" dt="2024-05-05T18:42:35.391" v="3877" actId="20577"/>
          <ac:spMkLst>
            <pc:docMk/>
            <pc:sldMk cId="3491653089" sldId="287"/>
            <ac:spMk id="6" creationId="{8E146C8B-65AD-A33E-7099-E8A32D73BC60}"/>
          </ac:spMkLst>
        </pc:spChg>
        <pc:spChg chg="mod">
          <ac:chgData name="Labrie, Nancy (DESE)" userId="43bc7170-b9b9-43dd-ae4a-9932c700a710" providerId="ADAL" clId="{1D6207E2-A58F-4AA3-8596-57F1E808F0B9}" dt="2024-05-05T18:58:17.988" v="4402" actId="5793"/>
          <ac:spMkLst>
            <pc:docMk/>
            <pc:sldMk cId="3491653089" sldId="287"/>
            <ac:spMk id="7" creationId="{D9B1A99E-8D5C-AA38-14A8-E086E7C868F3}"/>
          </ac:spMkLst>
        </pc:spChg>
      </pc:sldChg>
      <pc:sldChg chg="addSp modSp new del mod">
        <pc:chgData name="Labrie, Nancy (DESE)" userId="43bc7170-b9b9-43dd-ae4a-9932c700a710" providerId="ADAL" clId="{1D6207E2-A58F-4AA3-8596-57F1E808F0B9}" dt="2024-05-06T14:44:17.464" v="5129" actId="2696"/>
        <pc:sldMkLst>
          <pc:docMk/>
          <pc:sldMk cId="870844417" sldId="288"/>
        </pc:sldMkLst>
        <pc:spChg chg="add mod">
          <ac:chgData name="Labrie, Nancy (DESE)" userId="43bc7170-b9b9-43dd-ae4a-9932c700a710" providerId="ADAL" clId="{1D6207E2-A58F-4AA3-8596-57F1E808F0B9}" dt="2024-05-05T18:50:40.690" v="4207" actId="1076"/>
          <ac:spMkLst>
            <pc:docMk/>
            <pc:sldMk cId="870844417" sldId="288"/>
            <ac:spMk id="3" creationId="{6389700A-6AB4-3740-7A70-B25A626AB342}"/>
          </ac:spMkLst>
        </pc:spChg>
      </pc:sldChg>
      <pc:sldChg chg="modSp add mod modAnim">
        <pc:chgData name="Labrie, Nancy (DESE)" userId="43bc7170-b9b9-43dd-ae4a-9932c700a710" providerId="ADAL" clId="{1D6207E2-A58F-4AA3-8596-57F1E808F0B9}" dt="2024-05-06T16:06:20.618" v="5435" actId="20577"/>
        <pc:sldMkLst>
          <pc:docMk/>
          <pc:sldMk cId="3197723322" sldId="289"/>
        </pc:sldMkLst>
        <pc:spChg chg="mod">
          <ac:chgData name="Labrie, Nancy (DESE)" userId="43bc7170-b9b9-43dd-ae4a-9932c700a710" providerId="ADAL" clId="{1D6207E2-A58F-4AA3-8596-57F1E808F0B9}" dt="2024-05-06T16:06:20.618" v="5435" actId="20577"/>
          <ac:spMkLst>
            <pc:docMk/>
            <pc:sldMk cId="3197723322" sldId="289"/>
            <ac:spMk id="6" creationId="{8E146C8B-65AD-A33E-7099-E8A32D73BC60}"/>
          </ac:spMkLst>
        </pc:spChg>
        <pc:spChg chg="mod">
          <ac:chgData name="Labrie, Nancy (DESE)" userId="43bc7170-b9b9-43dd-ae4a-9932c700a710" providerId="ADAL" clId="{1D6207E2-A58F-4AA3-8596-57F1E808F0B9}" dt="2024-05-06T14:20:33.828" v="4825" actId="12"/>
          <ac:spMkLst>
            <pc:docMk/>
            <pc:sldMk cId="3197723322" sldId="289"/>
            <ac:spMk id="7" creationId="{D9B1A99E-8D5C-AA38-14A8-E086E7C868F3}"/>
          </ac:spMkLst>
        </pc:spChg>
      </pc:sldChg>
      <pc:sldChg chg="new del">
        <pc:chgData name="Labrie, Nancy (DESE)" userId="43bc7170-b9b9-43dd-ae4a-9932c700a710" providerId="ADAL" clId="{1D6207E2-A58F-4AA3-8596-57F1E808F0B9}" dt="2024-05-05T18:54:47.681" v="4209" actId="2696"/>
        <pc:sldMkLst>
          <pc:docMk/>
          <pc:sldMk cId="3686730441" sldId="289"/>
        </pc:sldMkLst>
      </pc:sldChg>
      <pc:sldChg chg="modSp add del mod">
        <pc:chgData name="Labrie, Nancy (DESE)" userId="43bc7170-b9b9-43dd-ae4a-9932c700a710" providerId="ADAL" clId="{1D6207E2-A58F-4AA3-8596-57F1E808F0B9}" dt="2024-05-06T14:24:10.413" v="4921" actId="2696"/>
        <pc:sldMkLst>
          <pc:docMk/>
          <pc:sldMk cId="1403461196" sldId="290"/>
        </pc:sldMkLst>
        <pc:spChg chg="mod">
          <ac:chgData name="Labrie, Nancy (DESE)" userId="43bc7170-b9b9-43dd-ae4a-9932c700a710" providerId="ADAL" clId="{1D6207E2-A58F-4AA3-8596-57F1E808F0B9}" dt="2024-05-06T14:22:09.702" v="4912" actId="20577"/>
          <ac:spMkLst>
            <pc:docMk/>
            <pc:sldMk cId="1403461196" sldId="290"/>
            <ac:spMk id="7" creationId="{D9B1A99E-8D5C-AA38-14A8-E086E7C868F3}"/>
          </ac:spMkLst>
        </pc:spChg>
      </pc:sldChg>
      <pc:sldChg chg="addSp delSp modSp new mod modAnim">
        <pc:chgData name="Labrie, Nancy (DESE)" userId="43bc7170-b9b9-43dd-ae4a-9932c700a710" providerId="ADAL" clId="{1D6207E2-A58F-4AA3-8596-57F1E808F0B9}" dt="2024-05-06T17:22:32.837" v="5596" actId="20577"/>
        <pc:sldMkLst>
          <pc:docMk/>
          <pc:sldMk cId="1288393016" sldId="291"/>
        </pc:sldMkLst>
        <pc:spChg chg="mod">
          <ac:chgData name="Labrie, Nancy (DESE)" userId="43bc7170-b9b9-43dd-ae4a-9932c700a710" providerId="ADAL" clId="{1D6207E2-A58F-4AA3-8596-57F1E808F0B9}" dt="2024-05-06T14:29:55.341" v="4976" actId="1076"/>
          <ac:spMkLst>
            <pc:docMk/>
            <pc:sldMk cId="1288393016" sldId="291"/>
            <ac:spMk id="2" creationId="{A403CCD4-FCD3-5F0D-88E6-66334FE94B1B}"/>
          </ac:spMkLst>
        </pc:spChg>
        <pc:spChg chg="mod">
          <ac:chgData name="Labrie, Nancy (DESE)" userId="43bc7170-b9b9-43dd-ae4a-9932c700a710" providerId="ADAL" clId="{1D6207E2-A58F-4AA3-8596-57F1E808F0B9}" dt="2024-05-06T14:31:01.172" v="4988" actId="2710"/>
          <ac:spMkLst>
            <pc:docMk/>
            <pc:sldMk cId="1288393016" sldId="291"/>
            <ac:spMk id="3" creationId="{2C736A39-565E-2422-00D6-4A9632604625}"/>
          </ac:spMkLst>
        </pc:spChg>
        <pc:spChg chg="mod">
          <ac:chgData name="Labrie, Nancy (DESE)" userId="43bc7170-b9b9-43dd-ae4a-9932c700a710" providerId="ADAL" clId="{1D6207E2-A58F-4AA3-8596-57F1E808F0B9}" dt="2024-05-06T14:29:45.059" v="4975" actId="1076"/>
          <ac:spMkLst>
            <pc:docMk/>
            <pc:sldMk cId="1288393016" sldId="291"/>
            <ac:spMk id="4" creationId="{B52F8AD9-93AE-AB17-B2E2-48AA9E3232B7}"/>
          </ac:spMkLst>
        </pc:spChg>
        <pc:spChg chg="mod">
          <ac:chgData name="Labrie, Nancy (DESE)" userId="43bc7170-b9b9-43dd-ae4a-9932c700a710" providerId="ADAL" clId="{1D6207E2-A58F-4AA3-8596-57F1E808F0B9}" dt="2024-05-06T17:22:32.837" v="5596" actId="20577"/>
          <ac:spMkLst>
            <pc:docMk/>
            <pc:sldMk cId="1288393016" sldId="291"/>
            <ac:spMk id="5" creationId="{9F3AED20-24B7-CD91-9F02-933545360694}"/>
          </ac:spMkLst>
        </pc:spChg>
        <pc:spChg chg="del">
          <ac:chgData name="Labrie, Nancy (DESE)" userId="43bc7170-b9b9-43dd-ae4a-9932c700a710" providerId="ADAL" clId="{1D6207E2-A58F-4AA3-8596-57F1E808F0B9}" dt="2024-05-06T14:24:28.384" v="4922" actId="21"/>
          <ac:spMkLst>
            <pc:docMk/>
            <pc:sldMk cId="1288393016" sldId="291"/>
            <ac:spMk id="6" creationId="{93DD8D2C-042C-327B-C6E2-E206F520DC7F}"/>
          </ac:spMkLst>
        </pc:spChg>
        <pc:spChg chg="add mod">
          <ac:chgData name="Labrie, Nancy (DESE)" userId="43bc7170-b9b9-43dd-ae4a-9932c700a710" providerId="ADAL" clId="{1D6207E2-A58F-4AA3-8596-57F1E808F0B9}" dt="2024-05-06T16:12:06.720" v="5463" actId="20577"/>
          <ac:spMkLst>
            <pc:docMk/>
            <pc:sldMk cId="1288393016" sldId="291"/>
            <ac:spMk id="7" creationId="{EDC7A45E-E1CF-D444-D669-87F573246BCD}"/>
          </ac:spMkLst>
        </pc:spChg>
      </pc:sldChg>
      <pc:sldChg chg="modSp add mod modAnim">
        <pc:chgData name="Labrie, Nancy (DESE)" userId="43bc7170-b9b9-43dd-ae4a-9932c700a710" providerId="ADAL" clId="{1D6207E2-A58F-4AA3-8596-57F1E808F0B9}" dt="2024-05-06T16:01:44.308" v="5384"/>
        <pc:sldMkLst>
          <pc:docMk/>
          <pc:sldMk cId="1369565447" sldId="292"/>
        </pc:sldMkLst>
        <pc:spChg chg="mod">
          <ac:chgData name="Labrie, Nancy (DESE)" userId="43bc7170-b9b9-43dd-ae4a-9932c700a710" providerId="ADAL" clId="{1D6207E2-A58F-4AA3-8596-57F1E808F0B9}" dt="2024-05-06T14:51:04.726" v="5245" actId="20577"/>
          <ac:spMkLst>
            <pc:docMk/>
            <pc:sldMk cId="1369565447" sldId="292"/>
            <ac:spMk id="6" creationId="{8E146C8B-65AD-A33E-7099-E8A32D73BC60}"/>
          </ac:spMkLst>
        </pc:spChg>
        <pc:spChg chg="mod">
          <ac:chgData name="Labrie, Nancy (DESE)" userId="43bc7170-b9b9-43dd-ae4a-9932c700a710" providerId="ADAL" clId="{1D6207E2-A58F-4AA3-8596-57F1E808F0B9}" dt="2024-05-06T14:52:48.302" v="5292" actId="20577"/>
          <ac:spMkLst>
            <pc:docMk/>
            <pc:sldMk cId="1369565447" sldId="292"/>
            <ac:spMk id="7" creationId="{D9B1A99E-8D5C-AA38-14A8-E086E7C868F3}"/>
          </ac:spMkLst>
        </pc:spChg>
      </pc:sldChg>
      <pc:sldChg chg="modSp add ord modAnim">
        <pc:chgData name="Labrie, Nancy (DESE)" userId="43bc7170-b9b9-43dd-ae4a-9932c700a710" providerId="ADAL" clId="{1D6207E2-A58F-4AA3-8596-57F1E808F0B9}" dt="2024-05-06T16:13:54.284" v="5498" actId="20577"/>
        <pc:sldMkLst>
          <pc:docMk/>
          <pc:sldMk cId="1469649222" sldId="293"/>
        </pc:sldMkLst>
        <pc:spChg chg="mod">
          <ac:chgData name="Labrie, Nancy (DESE)" userId="43bc7170-b9b9-43dd-ae4a-9932c700a710" providerId="ADAL" clId="{1D6207E2-A58F-4AA3-8596-57F1E808F0B9}" dt="2024-05-06T16:13:54.284" v="5498" actId="20577"/>
          <ac:spMkLst>
            <pc:docMk/>
            <pc:sldMk cId="1469649222" sldId="293"/>
            <ac:spMk id="6" creationId="{8E146C8B-65AD-A33E-7099-E8A32D73BC60}"/>
          </ac:spMkLst>
        </pc:spChg>
      </pc:sldChg>
    </pc:docChg>
  </pc:docChgLst>
  <pc:docChgLst>
    <pc:chgData name="Labrie, Nancy (DESE)" userId="43bc7170-b9b9-43dd-ae4a-9932c700a710" providerId="ADAL" clId="{DBB2637F-18AC-4F0E-8184-E53F67630D13}"/>
    <pc:docChg chg="delSld modSld">
      <pc:chgData name="Labrie, Nancy (DESE)" userId="43bc7170-b9b9-43dd-ae4a-9932c700a710" providerId="ADAL" clId="{DBB2637F-18AC-4F0E-8184-E53F67630D13}" dt="2024-06-25T17:11:42.142" v="14" actId="2696"/>
      <pc:docMkLst>
        <pc:docMk/>
      </pc:docMkLst>
      <pc:sldChg chg="modSp mod">
        <pc:chgData name="Labrie, Nancy (DESE)" userId="43bc7170-b9b9-43dd-ae4a-9932c700a710" providerId="ADAL" clId="{DBB2637F-18AC-4F0E-8184-E53F67630D13}" dt="2024-06-25T17:10:29.115" v="12" actId="20577"/>
        <pc:sldMkLst>
          <pc:docMk/>
          <pc:sldMk cId="3472057045" sldId="256"/>
        </pc:sldMkLst>
        <pc:spChg chg="mod">
          <ac:chgData name="Labrie, Nancy (DESE)" userId="43bc7170-b9b9-43dd-ae4a-9932c700a710" providerId="ADAL" clId="{DBB2637F-18AC-4F0E-8184-E53F67630D13}" dt="2024-06-25T17:10:29.115" v="12" actId="20577"/>
          <ac:spMkLst>
            <pc:docMk/>
            <pc:sldMk cId="3472057045" sldId="256"/>
            <ac:spMk id="3" creationId="{451FB839-A537-685A-EE8C-AF8C11F1A27D}"/>
          </ac:spMkLst>
        </pc:spChg>
      </pc:sldChg>
      <pc:sldChg chg="del">
        <pc:chgData name="Labrie, Nancy (DESE)" userId="43bc7170-b9b9-43dd-ae4a-9932c700a710" providerId="ADAL" clId="{DBB2637F-18AC-4F0E-8184-E53F67630D13}" dt="2024-06-25T17:11:38.665" v="13" actId="2696"/>
        <pc:sldMkLst>
          <pc:docMk/>
          <pc:sldMk cId="3197723322" sldId="289"/>
        </pc:sldMkLst>
      </pc:sldChg>
      <pc:sldChg chg="del">
        <pc:chgData name="Labrie, Nancy (DESE)" userId="43bc7170-b9b9-43dd-ae4a-9932c700a710" providerId="ADAL" clId="{DBB2637F-18AC-4F0E-8184-E53F67630D13}" dt="2024-06-25T17:11:42.142" v="14" actId="2696"/>
        <pc:sldMkLst>
          <pc:docMk/>
          <pc:sldMk cId="1288393016" sldId="291"/>
        </pc:sldMkLst>
      </pc:sldChg>
    </pc:docChg>
  </pc:docChgLst>
  <pc:docChgLst>
    <pc:chgData name="Sullivan, Courtney (DESE)" userId="bb054bc9-ef4a-419b-8326-5f2044d9e48f" providerId="ADAL" clId="{E0DF1D32-8F51-4E8F-9051-1B16503F96EE}"/>
    <pc:docChg chg="modSld">
      <pc:chgData name="Sullivan, Courtney (DESE)" userId="bb054bc9-ef4a-419b-8326-5f2044d9e48f" providerId="ADAL" clId="{E0DF1D32-8F51-4E8F-9051-1B16503F96EE}" dt="2022-10-18T16:37:37.256" v="133" actId="13244"/>
      <pc:docMkLst>
        <pc:docMk/>
      </pc:docMkLst>
      <pc:sldChg chg="modSp mod">
        <pc:chgData name="Sullivan, Courtney (DESE)" userId="bb054bc9-ef4a-419b-8326-5f2044d9e48f" providerId="ADAL" clId="{E0DF1D32-8F51-4E8F-9051-1B16503F96EE}" dt="2022-10-18T16:36:41.674" v="64" actId="20577"/>
        <pc:sldMkLst>
          <pc:docMk/>
          <pc:sldMk cId="3472057045" sldId="256"/>
        </pc:sldMkLst>
        <pc:spChg chg="mod">
          <ac:chgData name="Sullivan, Courtney (DESE)" userId="bb054bc9-ef4a-419b-8326-5f2044d9e48f" providerId="ADAL" clId="{E0DF1D32-8F51-4E8F-9051-1B16503F96EE}" dt="2022-10-18T16:36:41.674" v="64" actId="20577"/>
          <ac:spMkLst>
            <pc:docMk/>
            <pc:sldMk cId="3472057045" sldId="256"/>
            <ac:spMk id="2" creationId="{014B4766-0EE3-8028-2E23-5FACFF09600A}"/>
          </ac:spMkLst>
        </pc:spChg>
      </pc:sldChg>
      <pc:sldChg chg="modSp mod">
        <pc:chgData name="Sullivan, Courtney (DESE)" userId="bb054bc9-ef4a-419b-8326-5f2044d9e48f" providerId="ADAL" clId="{E0DF1D32-8F51-4E8F-9051-1B16503F96EE}" dt="2022-10-18T16:36:52.674" v="82" actId="20577"/>
        <pc:sldMkLst>
          <pc:docMk/>
          <pc:sldMk cId="3344633170" sldId="259"/>
        </pc:sldMkLst>
        <pc:spChg chg="mod">
          <ac:chgData name="Sullivan, Courtney (DESE)" userId="bb054bc9-ef4a-419b-8326-5f2044d9e48f" providerId="ADAL" clId="{E0DF1D32-8F51-4E8F-9051-1B16503F96EE}" dt="2022-10-18T16:36:52.674" v="82" actId="20577"/>
          <ac:spMkLst>
            <pc:docMk/>
            <pc:sldMk cId="3344633170" sldId="259"/>
            <ac:spMk id="2" creationId="{7642CB58-A052-D5E6-68A1-3F013147C161}"/>
          </ac:spMkLst>
        </pc:spChg>
      </pc:sldChg>
      <pc:sldChg chg="modSp mod">
        <pc:chgData name="Sullivan, Courtney (DESE)" userId="bb054bc9-ef4a-419b-8326-5f2044d9e48f" providerId="ADAL" clId="{E0DF1D32-8F51-4E8F-9051-1B16503F96EE}" dt="2022-10-18T16:37:17.110" v="132" actId="20577"/>
        <pc:sldMkLst>
          <pc:docMk/>
          <pc:sldMk cId="4086479608" sldId="260"/>
        </pc:sldMkLst>
        <pc:spChg chg="mod">
          <ac:chgData name="Sullivan, Courtney (DESE)" userId="bb054bc9-ef4a-419b-8326-5f2044d9e48f" providerId="ADAL" clId="{E0DF1D32-8F51-4E8F-9051-1B16503F96EE}" dt="2022-10-18T16:37:17.110" v="132" actId="20577"/>
          <ac:spMkLst>
            <pc:docMk/>
            <pc:sldMk cId="4086479608" sldId="260"/>
            <ac:spMk id="2" creationId="{FF5FAECB-8DB9-6923-DAF2-C11C93F9DBAA}"/>
          </ac:spMkLst>
        </pc:spChg>
      </pc:sldChg>
      <pc:sldChg chg="modSp mod">
        <pc:chgData name="Sullivan, Courtney (DESE)" userId="bb054bc9-ef4a-419b-8326-5f2044d9e48f" providerId="ADAL" clId="{E0DF1D32-8F51-4E8F-9051-1B16503F96EE}" dt="2022-10-18T16:37:37.256" v="133" actId="13244"/>
        <pc:sldMkLst>
          <pc:docMk/>
          <pc:sldMk cId="1766890895" sldId="261"/>
        </pc:sldMkLst>
        <pc:spChg chg="mod">
          <ac:chgData name="Sullivan, Courtney (DESE)" userId="bb054bc9-ef4a-419b-8326-5f2044d9e48f" providerId="ADAL" clId="{E0DF1D32-8F51-4E8F-9051-1B16503F96EE}" dt="2022-10-18T16:37:37.256" v="133" actId="13244"/>
          <ac:spMkLst>
            <pc:docMk/>
            <pc:sldMk cId="1766890895" sldId="261"/>
            <ac:spMk id="3" creationId="{3C12215C-BFD8-5049-8C86-A7DCAA965350}"/>
          </ac:spMkLst>
        </pc:spChg>
      </pc:sldChg>
    </pc:docChg>
  </pc:docChgLst>
  <pc:docChgLst>
    <pc:chgData name="Lanai, Evy (DESE)" userId="454307f3-9703-4929-aeb1-6687cdcf7684" providerId="ADAL" clId="{52EA8AA4-4F3A-1C4B-B1ED-769E101BDC7D}"/>
    <pc:docChg chg="undo custSel mod addSld delSld modSld sldOrd modMainMaster">
      <pc:chgData name="Lanai, Evy (DESE)" userId="454307f3-9703-4929-aeb1-6687cdcf7684" providerId="ADAL" clId="{52EA8AA4-4F3A-1C4B-B1ED-769E101BDC7D}" dt="2022-10-13T19:11:42.187" v="162" actId="207"/>
      <pc:docMkLst>
        <pc:docMk/>
      </pc:docMkLst>
      <pc:sldChg chg="new del">
        <pc:chgData name="Lanai, Evy (DESE)" userId="454307f3-9703-4929-aeb1-6687cdcf7684" providerId="ADAL" clId="{52EA8AA4-4F3A-1C4B-B1ED-769E101BDC7D}" dt="2022-10-13T18:59:13.595" v="108" actId="2696"/>
        <pc:sldMkLst>
          <pc:docMk/>
          <pc:sldMk cId="633622931" sldId="257"/>
        </pc:sldMkLst>
      </pc:sldChg>
      <pc:sldChg chg="new del">
        <pc:chgData name="Lanai, Evy (DESE)" userId="454307f3-9703-4929-aeb1-6687cdcf7684" providerId="ADAL" clId="{52EA8AA4-4F3A-1C4B-B1ED-769E101BDC7D}" dt="2022-10-13T19:02:28.654" v="120" actId="2696"/>
        <pc:sldMkLst>
          <pc:docMk/>
          <pc:sldMk cId="1590467723" sldId="257"/>
        </pc:sldMkLst>
      </pc:sldChg>
      <pc:sldChg chg="del ord">
        <pc:chgData name="Lanai, Evy (DESE)" userId="454307f3-9703-4929-aeb1-6687cdcf7684" providerId="ADAL" clId="{52EA8AA4-4F3A-1C4B-B1ED-769E101BDC7D}" dt="2022-10-13T18:47:57.488" v="73" actId="2696"/>
        <pc:sldMkLst>
          <pc:docMk/>
          <pc:sldMk cId="1956294660" sldId="257"/>
        </pc:sldMkLst>
      </pc:sldChg>
      <pc:sldChg chg="addSp delSp modSp new del mod">
        <pc:chgData name="Lanai, Evy (DESE)" userId="454307f3-9703-4929-aeb1-6687cdcf7684" providerId="ADAL" clId="{52EA8AA4-4F3A-1C4B-B1ED-769E101BDC7D}" dt="2022-10-13T18:58:52.519" v="101" actId="2696"/>
        <pc:sldMkLst>
          <pc:docMk/>
          <pc:sldMk cId="4006307092" sldId="257"/>
        </pc:sldMkLst>
        <pc:spChg chg="add del mod">
          <ac:chgData name="Lanai, Evy (DESE)" userId="454307f3-9703-4929-aeb1-6687cdcf7684" providerId="ADAL" clId="{52EA8AA4-4F3A-1C4B-B1ED-769E101BDC7D}" dt="2022-10-13T18:48:37.400" v="77" actId="478"/>
          <ac:spMkLst>
            <pc:docMk/>
            <pc:sldMk cId="4006307092" sldId="257"/>
            <ac:spMk id="3" creationId="{E136E547-482C-6763-F5B4-19D3A1B0609B}"/>
          </ac:spMkLst>
        </pc:spChg>
      </pc:sldChg>
      <pc:sldChg chg="new del">
        <pc:chgData name="Lanai, Evy (DESE)" userId="454307f3-9703-4929-aeb1-6687cdcf7684" providerId="ADAL" clId="{52EA8AA4-4F3A-1C4B-B1ED-769E101BDC7D}" dt="2022-10-13T19:09:15.324" v="153" actId="2696"/>
        <pc:sldMkLst>
          <pc:docMk/>
          <pc:sldMk cId="2371331079" sldId="258"/>
        </pc:sldMkLst>
      </pc:sldChg>
      <pc:sldChg chg="del ord">
        <pc:chgData name="Lanai, Evy (DESE)" userId="454307f3-9703-4929-aeb1-6687cdcf7684" providerId="ADAL" clId="{52EA8AA4-4F3A-1C4B-B1ED-769E101BDC7D}" dt="2022-10-13T18:48:02.556" v="74" actId="2696"/>
        <pc:sldMkLst>
          <pc:docMk/>
          <pc:sldMk cId="3291945582" sldId="258"/>
        </pc:sldMkLst>
      </pc:sldChg>
      <pc:sldChg chg="new del">
        <pc:chgData name="Lanai, Evy (DESE)" userId="454307f3-9703-4929-aeb1-6687cdcf7684" providerId="ADAL" clId="{52EA8AA4-4F3A-1C4B-B1ED-769E101BDC7D}" dt="2022-10-13T18:58:54.795" v="102" actId="2696"/>
        <pc:sldMkLst>
          <pc:docMk/>
          <pc:sldMk cId="3853669334" sldId="258"/>
        </pc:sldMkLst>
      </pc:sldChg>
      <pc:sldChg chg="new del">
        <pc:chgData name="Lanai, Evy (DESE)" userId="454307f3-9703-4929-aeb1-6687cdcf7684" providerId="ADAL" clId="{52EA8AA4-4F3A-1C4B-B1ED-769E101BDC7D}" dt="2022-10-13T18:59:13.605" v="111" actId="2696"/>
        <pc:sldMkLst>
          <pc:docMk/>
          <pc:sldMk cId="3857023350" sldId="258"/>
        </pc:sldMkLst>
      </pc:sldChg>
      <pc:sldChg chg="new del ord">
        <pc:chgData name="Lanai, Evy (DESE)" userId="454307f3-9703-4929-aeb1-6687cdcf7684" providerId="ADAL" clId="{52EA8AA4-4F3A-1C4B-B1ED-769E101BDC7D}" dt="2022-10-13T18:47:54.611" v="72" actId="2696"/>
        <pc:sldMkLst>
          <pc:docMk/>
          <pc:sldMk cId="1426849473" sldId="259"/>
        </pc:sldMkLst>
      </pc:sldChg>
      <pc:sldChg chg="new del">
        <pc:chgData name="Lanai, Evy (DESE)" userId="454307f3-9703-4929-aeb1-6687cdcf7684" providerId="ADAL" clId="{52EA8AA4-4F3A-1C4B-B1ED-769E101BDC7D}" dt="2022-10-13T18:58:56.995" v="103" actId="2696"/>
        <pc:sldMkLst>
          <pc:docMk/>
          <pc:sldMk cId="1895100373" sldId="259"/>
        </pc:sldMkLst>
      </pc:sldChg>
      <pc:sldChg chg="new del">
        <pc:chgData name="Lanai, Evy (DESE)" userId="454307f3-9703-4929-aeb1-6687cdcf7684" providerId="ADAL" clId="{52EA8AA4-4F3A-1C4B-B1ED-769E101BDC7D}" dt="2022-10-13T18:59:13.602" v="109" actId="2696"/>
        <pc:sldMkLst>
          <pc:docMk/>
          <pc:sldMk cId="2204500235" sldId="259"/>
        </pc:sldMkLst>
      </pc:sldChg>
      <pc:sldChg chg="new">
        <pc:chgData name="Lanai, Evy (DESE)" userId="454307f3-9703-4929-aeb1-6687cdcf7684" providerId="ADAL" clId="{52EA8AA4-4F3A-1C4B-B1ED-769E101BDC7D}" dt="2022-10-13T19:02:39.818" v="121" actId="680"/>
        <pc:sldMkLst>
          <pc:docMk/>
          <pc:sldMk cId="3344633170" sldId="259"/>
        </pc:sldMkLst>
      </pc:sldChg>
      <pc:sldChg chg="new del">
        <pc:chgData name="Lanai, Evy (DESE)" userId="454307f3-9703-4929-aeb1-6687cdcf7684" providerId="ADAL" clId="{52EA8AA4-4F3A-1C4B-B1ED-769E101BDC7D}" dt="2022-10-13T18:59:13.603" v="110" actId="2696"/>
        <pc:sldMkLst>
          <pc:docMk/>
          <pc:sldMk cId="3540681588" sldId="260"/>
        </pc:sldMkLst>
      </pc:sldChg>
      <pc:sldChg chg="new">
        <pc:chgData name="Lanai, Evy (DESE)" userId="454307f3-9703-4929-aeb1-6687cdcf7684" providerId="ADAL" clId="{52EA8AA4-4F3A-1C4B-B1ED-769E101BDC7D}" dt="2022-10-13T19:02:50.732" v="122" actId="680"/>
        <pc:sldMkLst>
          <pc:docMk/>
          <pc:sldMk cId="4086479608" sldId="260"/>
        </pc:sldMkLst>
      </pc:sldChg>
      <pc:sldChg chg="new">
        <pc:chgData name="Lanai, Evy (DESE)" userId="454307f3-9703-4929-aeb1-6687cdcf7684" providerId="ADAL" clId="{52EA8AA4-4F3A-1C4B-B1ED-769E101BDC7D}" dt="2022-10-13T19:09:19.378" v="154" actId="680"/>
        <pc:sldMkLst>
          <pc:docMk/>
          <pc:sldMk cId="1766890895" sldId="261"/>
        </pc:sldMkLst>
      </pc:sldChg>
      <pc:sldMasterChg chg="addSp delSp modSp mod delSldLayout modSldLayout">
        <pc:chgData name="Lanai, Evy (DESE)" userId="454307f3-9703-4929-aeb1-6687cdcf7684" providerId="ADAL" clId="{52EA8AA4-4F3A-1C4B-B1ED-769E101BDC7D}" dt="2022-10-13T19:11:42.187" v="162" actId="207"/>
        <pc:sldMasterMkLst>
          <pc:docMk/>
          <pc:sldMasterMk cId="712308099" sldId="2147483648"/>
        </pc:sldMasterMkLst>
        <pc:spChg chg="del mod">
          <ac:chgData name="Lanai, Evy (DESE)" userId="454307f3-9703-4929-aeb1-6687cdcf7684" providerId="ADAL" clId="{52EA8AA4-4F3A-1C4B-B1ED-769E101BDC7D}" dt="2022-10-13T18:52:42.834" v="86"/>
          <ac:spMkLst>
            <pc:docMk/>
            <pc:sldMasterMk cId="712308099" sldId="2147483648"/>
            <ac:spMk id="2" creationId="{C97789E3-DD79-AE3C-788F-E9E40158738E}"/>
          </ac:spMkLst>
        </pc:spChg>
        <pc:spChg chg="mod">
          <ac:chgData name="Lanai, Evy (DESE)" userId="454307f3-9703-4929-aeb1-6687cdcf7684" providerId="ADAL" clId="{52EA8AA4-4F3A-1C4B-B1ED-769E101BDC7D}" dt="2022-10-13T18:42:35.885" v="69" actId="14100"/>
          <ac:spMkLst>
            <pc:docMk/>
            <pc:sldMasterMk cId="712308099" sldId="2147483648"/>
            <ac:spMk id="3" creationId="{24F07E45-5358-D826-413C-524778517A7F}"/>
          </ac:spMkLst>
        </pc:spChg>
        <pc:spChg chg="add del mod">
          <ac:chgData name="Lanai, Evy (DESE)" userId="454307f3-9703-4929-aeb1-6687cdcf7684" providerId="ADAL" clId="{52EA8AA4-4F3A-1C4B-B1ED-769E101BDC7D}" dt="2022-10-13T18:52:42.039" v="85"/>
          <ac:spMkLst>
            <pc:docMk/>
            <pc:sldMasterMk cId="712308099" sldId="2147483648"/>
            <ac:spMk id="8" creationId="{DF0EA103-4D86-6A3E-A199-782C80BE5FFE}"/>
          </ac:spMkLst>
        </pc:spChg>
        <pc:spChg chg="add mod">
          <ac:chgData name="Lanai, Evy (DESE)" userId="454307f3-9703-4929-aeb1-6687cdcf7684" providerId="ADAL" clId="{52EA8AA4-4F3A-1C4B-B1ED-769E101BDC7D}" dt="2022-10-13T19:04:35.812" v="126" actId="14100"/>
          <ac:spMkLst>
            <pc:docMk/>
            <pc:sldMasterMk cId="712308099" sldId="2147483648"/>
            <ac:spMk id="9" creationId="{4B734709-A90C-544A-96B6-4BCE82CBBBF5}"/>
          </ac:spMkLst>
        </pc:spChg>
        <pc:spChg chg="add mod">
          <ac:chgData name="Lanai, Evy (DESE)" userId="454307f3-9703-4929-aeb1-6687cdcf7684" providerId="ADAL" clId="{52EA8AA4-4F3A-1C4B-B1ED-769E101BDC7D}" dt="2022-10-13T18:57:04.112" v="97" actId="403"/>
          <ac:spMkLst>
            <pc:docMk/>
            <pc:sldMasterMk cId="712308099" sldId="2147483648"/>
            <ac:spMk id="10" creationId="{6800C52F-DC60-BE86-6751-7E45895AE1B5}"/>
          </ac:spMkLst>
        </pc:spChg>
        <pc:picChg chg="del">
          <ac:chgData name="Lanai, Evy (DESE)" userId="454307f3-9703-4929-aeb1-6687cdcf7684" providerId="ADAL" clId="{52EA8AA4-4F3A-1C4B-B1ED-769E101BDC7D}" dt="2022-10-12T18:47:11.549" v="2" actId="478"/>
          <ac:picMkLst>
            <pc:docMk/>
            <pc:sldMasterMk cId="712308099" sldId="2147483648"/>
            <ac:picMk id="5" creationId="{11881AEC-ADCC-423B-5F43-90ECA3C648BA}"/>
          </ac:picMkLst>
        </pc:picChg>
        <pc:picChg chg="add del mod">
          <ac:chgData name="Lanai, Evy (DESE)" userId="454307f3-9703-4929-aeb1-6687cdcf7684" providerId="ADAL" clId="{52EA8AA4-4F3A-1C4B-B1ED-769E101BDC7D}" dt="2022-10-13T18:50:17.553" v="81" actId="478"/>
          <ac:picMkLst>
            <pc:docMk/>
            <pc:sldMasterMk cId="712308099" sldId="2147483648"/>
            <ac:picMk id="5" creationId="{C8A2F0AD-BE86-7F03-7894-08CBF124CE71}"/>
          </ac:picMkLst>
        </pc:picChg>
        <pc:picChg chg="add del mod">
          <ac:chgData name="Lanai, Evy (DESE)" userId="454307f3-9703-4929-aeb1-6687cdcf7684" providerId="ADAL" clId="{52EA8AA4-4F3A-1C4B-B1ED-769E101BDC7D}" dt="2022-10-13T18:41:30.883" v="58" actId="478"/>
          <ac:picMkLst>
            <pc:docMk/>
            <pc:sldMasterMk cId="712308099" sldId="2147483648"/>
            <ac:picMk id="6" creationId="{9807B58D-ECC5-F64A-C36D-DD6B414E9136}"/>
          </ac:picMkLst>
        </pc:picChg>
        <pc:picChg chg="add mod">
          <ac:chgData name="Lanai, Evy (DESE)" userId="454307f3-9703-4929-aeb1-6687cdcf7684" providerId="ADAL" clId="{52EA8AA4-4F3A-1C4B-B1ED-769E101BDC7D}" dt="2022-10-13T18:50:41.558" v="83" actId="167"/>
          <ac:picMkLst>
            <pc:docMk/>
            <pc:sldMasterMk cId="712308099" sldId="2147483648"/>
            <ac:picMk id="7" creationId="{04FFFA98-BE84-F3D2-7C54-E616A2B54E57}"/>
          </ac:picMkLst>
        </pc:picChg>
        <pc:picChg chg="add del mod">
          <ac:chgData name="Lanai, Evy (DESE)" userId="454307f3-9703-4929-aeb1-6687cdcf7684" providerId="ADAL" clId="{52EA8AA4-4F3A-1C4B-B1ED-769E101BDC7D}" dt="2022-10-13T19:05:19.164" v="134" actId="478"/>
          <ac:picMkLst>
            <pc:docMk/>
            <pc:sldMasterMk cId="712308099" sldId="2147483648"/>
            <ac:picMk id="12" creationId="{EFBD0FA6-949C-60A6-9BE7-538728537745}"/>
          </ac:picMkLst>
        </pc:picChg>
        <pc:sldLayoutChg chg="addSp delSp modSp mod">
          <pc:chgData name="Lanai, Evy (DESE)" userId="454307f3-9703-4929-aeb1-6687cdcf7684" providerId="ADAL" clId="{52EA8AA4-4F3A-1C4B-B1ED-769E101BDC7D}" dt="2022-10-13T19:08:34.483" v="152" actId="478"/>
          <pc:sldLayoutMkLst>
            <pc:docMk/>
            <pc:sldMasterMk cId="712308099" sldId="2147483648"/>
            <pc:sldLayoutMk cId="1123403756" sldId="2147483649"/>
          </pc:sldLayoutMkLst>
          <pc:spChg chg="add del mod">
            <ac:chgData name="Lanai, Evy (DESE)" userId="454307f3-9703-4929-aeb1-6687cdcf7684" providerId="ADAL" clId="{52EA8AA4-4F3A-1C4B-B1ED-769E101BDC7D}" dt="2022-10-13T19:03:32.335" v="125"/>
            <ac:spMkLst>
              <pc:docMk/>
              <pc:sldMasterMk cId="712308099" sldId="2147483648"/>
              <pc:sldLayoutMk cId="1123403756" sldId="2147483649"/>
              <ac:spMk id="4" creationId="{6C95459E-C6D6-3BD5-F21F-C4FDDBA7F210}"/>
            </ac:spMkLst>
          </pc:spChg>
          <pc:spChg chg="add del">
            <ac:chgData name="Lanai, Evy (DESE)" userId="454307f3-9703-4929-aeb1-6687cdcf7684" providerId="ADAL" clId="{52EA8AA4-4F3A-1C4B-B1ED-769E101BDC7D}" dt="2022-10-13T19:07:58.703" v="149" actId="478"/>
            <ac:spMkLst>
              <pc:docMk/>
              <pc:sldMasterMk cId="712308099" sldId="2147483648"/>
              <pc:sldLayoutMk cId="1123403756" sldId="2147483649"/>
              <ac:spMk id="7" creationId="{548E24A8-B60C-62A4-5E73-C93C342FD907}"/>
            </ac:spMkLst>
          </pc:spChg>
          <pc:spChg chg="add del mod">
            <ac:chgData name="Lanai, Evy (DESE)" userId="454307f3-9703-4929-aeb1-6687cdcf7684" providerId="ADAL" clId="{52EA8AA4-4F3A-1C4B-B1ED-769E101BDC7D}" dt="2022-10-13T19:08:34.483" v="152" actId="478"/>
            <ac:spMkLst>
              <pc:docMk/>
              <pc:sldMasterMk cId="712308099" sldId="2147483648"/>
              <pc:sldLayoutMk cId="1123403756" sldId="2147483649"/>
              <ac:spMk id="8" creationId="{5EC16422-2635-9F7F-4461-2816BA6F39FC}"/>
            </ac:spMkLst>
          </pc:spChg>
          <pc:picChg chg="del">
            <ac:chgData name="Lanai, Evy (DESE)" userId="454307f3-9703-4929-aeb1-6687cdcf7684" providerId="ADAL" clId="{52EA8AA4-4F3A-1C4B-B1ED-769E101BDC7D}" dt="2022-10-12T18:47:50.915" v="9" actId="478"/>
            <ac:picMkLst>
              <pc:docMk/>
              <pc:sldMasterMk cId="712308099" sldId="2147483648"/>
              <pc:sldLayoutMk cId="1123403756" sldId="2147483649"/>
              <ac:picMk id="5" creationId="{A2402DA3-7942-F655-D491-A7FD5E7301FD}"/>
            </ac:picMkLst>
          </pc:picChg>
          <pc:picChg chg="add mod">
            <ac:chgData name="Lanai, Evy (DESE)" userId="454307f3-9703-4929-aeb1-6687cdcf7684" providerId="ADAL" clId="{52EA8AA4-4F3A-1C4B-B1ED-769E101BDC7D}" dt="2022-10-12T18:48:23.632" v="13" actId="167"/>
            <ac:picMkLst>
              <pc:docMk/>
              <pc:sldMasterMk cId="712308099" sldId="2147483648"/>
              <pc:sldLayoutMk cId="1123403756" sldId="2147483649"/>
              <ac:picMk id="6" creationId="{1C7EE377-B8E1-46C6-764E-35B9C88999DC}"/>
            </ac:picMkLst>
          </pc:picChg>
        </pc:sldLayoutChg>
        <pc:sldLayoutChg chg="addSp delSp modSp mod">
          <pc:chgData name="Lanai, Evy (DESE)" userId="454307f3-9703-4929-aeb1-6687cdcf7684" providerId="ADAL" clId="{52EA8AA4-4F3A-1C4B-B1ED-769E101BDC7D}" dt="2022-10-13T19:06:17.770" v="143"/>
          <pc:sldLayoutMkLst>
            <pc:docMk/>
            <pc:sldMasterMk cId="712308099" sldId="2147483648"/>
            <pc:sldLayoutMk cId="2979841239" sldId="2147483650"/>
          </pc:sldLayoutMkLst>
          <pc:spChg chg="del mod">
            <ac:chgData name="Lanai, Evy (DESE)" userId="454307f3-9703-4929-aeb1-6687cdcf7684" providerId="ADAL" clId="{52EA8AA4-4F3A-1C4B-B1ED-769E101BDC7D}" dt="2022-10-13T19:06:17.391" v="142" actId="478"/>
            <ac:spMkLst>
              <pc:docMk/>
              <pc:sldMasterMk cId="712308099" sldId="2147483648"/>
              <pc:sldLayoutMk cId="2979841239" sldId="2147483650"/>
              <ac:spMk id="2" creationId="{F2114742-76E5-B2C8-B9F5-06290B5B60AF}"/>
            </ac:spMkLst>
          </pc:spChg>
          <pc:spChg chg="mod">
            <ac:chgData name="Lanai, Evy (DESE)" userId="454307f3-9703-4929-aeb1-6687cdcf7684" providerId="ADAL" clId="{52EA8AA4-4F3A-1C4B-B1ED-769E101BDC7D}" dt="2022-10-13T19:04:42.508" v="127" actId="14100"/>
            <ac:spMkLst>
              <pc:docMk/>
              <pc:sldMasterMk cId="712308099" sldId="2147483648"/>
              <pc:sldLayoutMk cId="2979841239" sldId="2147483650"/>
              <ac:spMk id="3" creationId="{DDED5A72-E2F7-0E3B-0DDA-8AEE476CFD6C}"/>
            </ac:spMkLst>
          </pc:spChg>
          <pc:spChg chg="add mod">
            <ac:chgData name="Lanai, Evy (DESE)" userId="454307f3-9703-4929-aeb1-6687cdcf7684" providerId="ADAL" clId="{52EA8AA4-4F3A-1C4B-B1ED-769E101BDC7D}" dt="2022-10-13T19:06:17.770" v="143"/>
            <ac:spMkLst>
              <pc:docMk/>
              <pc:sldMasterMk cId="712308099" sldId="2147483648"/>
              <pc:sldLayoutMk cId="2979841239" sldId="2147483650"/>
              <ac:spMk id="4" creationId="{D8D37926-3C4B-41C8-EFDB-911300C24340}"/>
            </ac:spMkLst>
          </pc:spChg>
        </pc:sldLayoutChg>
        <pc:sldLayoutChg chg="addSp delSp modSp mod">
          <pc:chgData name="Lanai, Evy (DESE)" userId="454307f3-9703-4929-aeb1-6687cdcf7684" providerId="ADAL" clId="{52EA8AA4-4F3A-1C4B-B1ED-769E101BDC7D}" dt="2022-10-13T19:11:42.187" v="162" actId="207"/>
          <pc:sldLayoutMkLst>
            <pc:docMk/>
            <pc:sldMasterMk cId="712308099" sldId="2147483648"/>
            <pc:sldLayoutMk cId="1411069784" sldId="2147483651"/>
          </pc:sldLayoutMkLst>
          <pc:spChg chg="mod">
            <ac:chgData name="Lanai, Evy (DESE)" userId="454307f3-9703-4929-aeb1-6687cdcf7684" providerId="ADAL" clId="{52EA8AA4-4F3A-1C4B-B1ED-769E101BDC7D}" dt="2022-10-12T18:50:03.513" v="24" actId="1076"/>
            <ac:spMkLst>
              <pc:docMk/>
              <pc:sldMasterMk cId="712308099" sldId="2147483648"/>
              <pc:sldLayoutMk cId="1411069784" sldId="2147483651"/>
              <ac:spMk id="2" creationId="{FE7A35BE-2442-7C64-032F-EEC3B84E842D}"/>
            </ac:spMkLst>
          </pc:spChg>
          <pc:spChg chg="mod">
            <ac:chgData name="Lanai, Evy (DESE)" userId="454307f3-9703-4929-aeb1-6687cdcf7684" providerId="ADAL" clId="{52EA8AA4-4F3A-1C4B-B1ED-769E101BDC7D}" dt="2022-10-12T18:50:08.709" v="25" actId="1076"/>
            <ac:spMkLst>
              <pc:docMk/>
              <pc:sldMasterMk cId="712308099" sldId="2147483648"/>
              <pc:sldLayoutMk cId="1411069784" sldId="2147483651"/>
              <ac:spMk id="3" creationId="{9FD8DA3C-9A4F-10ED-C6D4-40AC09EDE511}"/>
            </ac:spMkLst>
          </pc:spChg>
          <pc:spChg chg="add del mod">
            <ac:chgData name="Lanai, Evy (DESE)" userId="454307f3-9703-4929-aeb1-6687cdcf7684" providerId="ADAL" clId="{52EA8AA4-4F3A-1C4B-B1ED-769E101BDC7D}" dt="2022-10-13T18:58:09.524" v="100" actId="478"/>
            <ac:spMkLst>
              <pc:docMk/>
              <pc:sldMasterMk cId="712308099" sldId="2147483648"/>
              <pc:sldLayoutMk cId="1411069784" sldId="2147483651"/>
              <ac:spMk id="4" creationId="{DAC26233-FEC7-69BD-3EE3-FD50510DB714}"/>
            </ac:spMkLst>
          </pc:spChg>
          <pc:spChg chg="add mod">
            <ac:chgData name="Lanai, Evy (DESE)" userId="454307f3-9703-4929-aeb1-6687cdcf7684" providerId="ADAL" clId="{52EA8AA4-4F3A-1C4B-B1ED-769E101BDC7D}" dt="2022-10-13T19:11:42.187" v="162" actId="207"/>
            <ac:spMkLst>
              <pc:docMk/>
              <pc:sldMasterMk cId="712308099" sldId="2147483648"/>
              <pc:sldLayoutMk cId="1411069784" sldId="2147483651"/>
              <ac:spMk id="5" creationId="{F8A65D87-AFBC-843E-1CA6-0F0D9EB66B62}"/>
            </ac:spMkLst>
          </pc:spChg>
          <pc:picChg chg="del">
            <ac:chgData name="Lanai, Evy (DESE)" userId="454307f3-9703-4929-aeb1-6687cdcf7684" providerId="ADAL" clId="{52EA8AA4-4F3A-1C4B-B1ED-769E101BDC7D}" dt="2022-10-12T18:49:38.682" v="20" actId="478"/>
            <ac:picMkLst>
              <pc:docMk/>
              <pc:sldMasterMk cId="712308099" sldId="2147483648"/>
              <pc:sldLayoutMk cId="1411069784" sldId="2147483651"/>
              <ac:picMk id="5" creationId="{D37B1B03-DC55-9EC6-0F5C-E4B591CD43DF}"/>
            </ac:picMkLst>
          </pc:picChg>
          <pc:picChg chg="add mod">
            <ac:chgData name="Lanai, Evy (DESE)" userId="454307f3-9703-4929-aeb1-6687cdcf7684" providerId="ADAL" clId="{52EA8AA4-4F3A-1C4B-B1ED-769E101BDC7D}" dt="2022-10-13T19:10:58.461" v="157" actId="1076"/>
            <ac:picMkLst>
              <pc:docMk/>
              <pc:sldMasterMk cId="712308099" sldId="2147483648"/>
              <pc:sldLayoutMk cId="1411069784" sldId="2147483651"/>
              <ac:picMk id="6" creationId="{C0924193-02B9-9810-A50A-C323F20B00A2}"/>
            </ac:picMkLst>
          </pc:picChg>
        </pc:sldLayoutChg>
        <pc:sldLayoutChg chg="addSp delSp modSp mod">
          <pc:chgData name="Lanai, Evy (DESE)" userId="454307f3-9703-4929-aeb1-6687cdcf7684" providerId="ADAL" clId="{52EA8AA4-4F3A-1C4B-B1ED-769E101BDC7D}" dt="2022-10-13T19:06:21.726" v="145"/>
          <pc:sldLayoutMkLst>
            <pc:docMk/>
            <pc:sldMasterMk cId="712308099" sldId="2147483648"/>
            <pc:sldLayoutMk cId="900580392" sldId="2147483652"/>
          </pc:sldLayoutMkLst>
          <pc:spChg chg="del mod">
            <ac:chgData name="Lanai, Evy (DESE)" userId="454307f3-9703-4929-aeb1-6687cdcf7684" providerId="ADAL" clId="{52EA8AA4-4F3A-1C4B-B1ED-769E101BDC7D}" dt="2022-10-13T19:06:21.374" v="144" actId="478"/>
            <ac:spMkLst>
              <pc:docMk/>
              <pc:sldMasterMk cId="712308099" sldId="2147483648"/>
              <pc:sldLayoutMk cId="900580392" sldId="2147483652"/>
              <ac:spMk id="2" creationId="{6B23A95A-5F13-11BE-FAD3-7A47BB9F7773}"/>
            </ac:spMkLst>
          </pc:spChg>
          <pc:spChg chg="mod">
            <ac:chgData name="Lanai, Evy (DESE)" userId="454307f3-9703-4929-aeb1-6687cdcf7684" providerId="ADAL" clId="{52EA8AA4-4F3A-1C4B-B1ED-769E101BDC7D}" dt="2022-10-13T19:05:28.289" v="135" actId="14100"/>
            <ac:spMkLst>
              <pc:docMk/>
              <pc:sldMasterMk cId="712308099" sldId="2147483648"/>
              <pc:sldLayoutMk cId="900580392" sldId="2147483652"/>
              <ac:spMk id="3" creationId="{2055C14D-8924-F22D-FF6C-1CEECDCEA30C}"/>
            </ac:spMkLst>
          </pc:spChg>
          <pc:spChg chg="mod">
            <ac:chgData name="Lanai, Evy (DESE)" userId="454307f3-9703-4929-aeb1-6687cdcf7684" providerId="ADAL" clId="{52EA8AA4-4F3A-1C4B-B1ED-769E101BDC7D}" dt="2022-10-13T19:05:32.023" v="136" actId="14100"/>
            <ac:spMkLst>
              <pc:docMk/>
              <pc:sldMasterMk cId="712308099" sldId="2147483648"/>
              <pc:sldLayoutMk cId="900580392" sldId="2147483652"/>
              <ac:spMk id="4" creationId="{45748EB7-DF60-9429-B7C4-F17C2FD19504}"/>
            </ac:spMkLst>
          </pc:spChg>
          <pc:spChg chg="add mod">
            <ac:chgData name="Lanai, Evy (DESE)" userId="454307f3-9703-4929-aeb1-6687cdcf7684" providerId="ADAL" clId="{52EA8AA4-4F3A-1C4B-B1ED-769E101BDC7D}" dt="2022-10-13T19:06:21.726" v="145"/>
            <ac:spMkLst>
              <pc:docMk/>
              <pc:sldMasterMk cId="712308099" sldId="2147483648"/>
              <pc:sldLayoutMk cId="900580392" sldId="2147483652"/>
              <ac:spMk id="5" creationId="{09305E6D-E633-8F98-0EDC-7F3C0166DB61}"/>
            </ac:spMkLst>
          </pc:spChg>
        </pc:sldLayoutChg>
        <pc:sldLayoutChg chg="addSp delSp modSp mod">
          <pc:chgData name="Lanai, Evy (DESE)" userId="454307f3-9703-4929-aeb1-6687cdcf7684" providerId="ADAL" clId="{52EA8AA4-4F3A-1C4B-B1ED-769E101BDC7D}" dt="2022-10-13T19:06:25.338" v="147"/>
          <pc:sldLayoutMkLst>
            <pc:docMk/>
            <pc:sldMasterMk cId="712308099" sldId="2147483648"/>
            <pc:sldLayoutMk cId="3534136584" sldId="2147483653"/>
          </pc:sldLayoutMkLst>
          <pc:spChg chg="del mod">
            <ac:chgData name="Lanai, Evy (DESE)" userId="454307f3-9703-4929-aeb1-6687cdcf7684" providerId="ADAL" clId="{52EA8AA4-4F3A-1C4B-B1ED-769E101BDC7D}" dt="2022-10-13T19:06:25.077" v="146" actId="478"/>
            <ac:spMkLst>
              <pc:docMk/>
              <pc:sldMasterMk cId="712308099" sldId="2147483648"/>
              <pc:sldLayoutMk cId="3534136584" sldId="2147483653"/>
              <ac:spMk id="2" creationId="{AA9C182A-FCAF-143C-F65D-1B8C5131EF28}"/>
            </ac:spMkLst>
          </pc:spChg>
          <pc:spChg chg="mod">
            <ac:chgData name="Lanai, Evy (DESE)" userId="454307f3-9703-4929-aeb1-6687cdcf7684" providerId="ADAL" clId="{52EA8AA4-4F3A-1C4B-B1ED-769E101BDC7D}" dt="2022-10-13T19:05:43.083" v="138" actId="1076"/>
            <ac:spMkLst>
              <pc:docMk/>
              <pc:sldMasterMk cId="712308099" sldId="2147483648"/>
              <pc:sldLayoutMk cId="3534136584" sldId="2147483653"/>
              <ac:spMk id="3" creationId="{CC07D04F-CFDA-AB0A-0CB3-633767A38D3D}"/>
            </ac:spMkLst>
          </pc:spChg>
          <pc:spChg chg="mod">
            <ac:chgData name="Lanai, Evy (DESE)" userId="454307f3-9703-4929-aeb1-6687cdcf7684" providerId="ADAL" clId="{52EA8AA4-4F3A-1C4B-B1ED-769E101BDC7D}" dt="2022-10-13T19:05:49.091" v="140" actId="14100"/>
            <ac:spMkLst>
              <pc:docMk/>
              <pc:sldMasterMk cId="712308099" sldId="2147483648"/>
              <pc:sldLayoutMk cId="3534136584" sldId="2147483653"/>
              <ac:spMk id="4" creationId="{30E417A7-92FA-2590-1532-B39F1253F89A}"/>
            </ac:spMkLst>
          </pc:spChg>
          <pc:spChg chg="mod">
            <ac:chgData name="Lanai, Evy (DESE)" userId="454307f3-9703-4929-aeb1-6687cdcf7684" providerId="ADAL" clId="{52EA8AA4-4F3A-1C4B-B1ED-769E101BDC7D}" dt="2022-10-13T19:05:45.981" v="139" actId="1076"/>
            <ac:spMkLst>
              <pc:docMk/>
              <pc:sldMasterMk cId="712308099" sldId="2147483648"/>
              <pc:sldLayoutMk cId="3534136584" sldId="2147483653"/>
              <ac:spMk id="5" creationId="{E7583ECC-3794-AE5F-27B5-A74B4DEC7341}"/>
            </ac:spMkLst>
          </pc:spChg>
          <pc:spChg chg="mod">
            <ac:chgData name="Lanai, Evy (DESE)" userId="454307f3-9703-4929-aeb1-6687cdcf7684" providerId="ADAL" clId="{52EA8AA4-4F3A-1C4B-B1ED-769E101BDC7D}" dt="2022-10-13T19:05:52.077" v="141" actId="14100"/>
            <ac:spMkLst>
              <pc:docMk/>
              <pc:sldMasterMk cId="712308099" sldId="2147483648"/>
              <pc:sldLayoutMk cId="3534136584" sldId="2147483653"/>
              <ac:spMk id="6" creationId="{474E5DA7-1D14-860C-86DA-E26B78A695EF}"/>
            </ac:spMkLst>
          </pc:spChg>
          <pc:spChg chg="add mod">
            <ac:chgData name="Lanai, Evy (DESE)" userId="454307f3-9703-4929-aeb1-6687cdcf7684" providerId="ADAL" clId="{52EA8AA4-4F3A-1C4B-B1ED-769E101BDC7D}" dt="2022-10-13T19:06:25.338" v="147"/>
            <ac:spMkLst>
              <pc:docMk/>
              <pc:sldMasterMk cId="712308099" sldId="2147483648"/>
              <pc:sldLayoutMk cId="3534136584" sldId="2147483653"/>
              <ac:spMk id="7" creationId="{AA033EDD-4130-6D25-944B-3C4E62F04A50}"/>
            </ac:spMkLst>
          </pc:spChg>
        </pc:sldLayoutChg>
        <pc:sldLayoutChg chg="addSp modSp mod">
          <pc:chgData name="Lanai, Evy (DESE)" userId="454307f3-9703-4929-aeb1-6687cdcf7684" providerId="ADAL" clId="{52EA8AA4-4F3A-1C4B-B1ED-769E101BDC7D}" dt="2022-10-13T18:59:49.536" v="114"/>
          <pc:sldLayoutMkLst>
            <pc:docMk/>
            <pc:sldMasterMk cId="712308099" sldId="2147483648"/>
            <pc:sldLayoutMk cId="450519738" sldId="2147483654"/>
          </pc:sldLayoutMkLst>
          <pc:spChg chg="mod">
            <ac:chgData name="Lanai, Evy (DESE)" userId="454307f3-9703-4929-aeb1-6687cdcf7684" providerId="ADAL" clId="{52EA8AA4-4F3A-1C4B-B1ED-769E101BDC7D}" dt="2022-10-12T18:51:14.769" v="34" actId="403"/>
            <ac:spMkLst>
              <pc:docMk/>
              <pc:sldMasterMk cId="712308099" sldId="2147483648"/>
              <pc:sldLayoutMk cId="450519738" sldId="2147483654"/>
              <ac:spMk id="2" creationId="{6A5A7959-19EC-57EE-7E3C-D0AA505DBDFA}"/>
            </ac:spMkLst>
          </pc:spChg>
          <pc:spChg chg="add mod">
            <ac:chgData name="Lanai, Evy (DESE)" userId="454307f3-9703-4929-aeb1-6687cdcf7684" providerId="ADAL" clId="{52EA8AA4-4F3A-1C4B-B1ED-769E101BDC7D}" dt="2022-10-13T18:59:49.536" v="114"/>
            <ac:spMkLst>
              <pc:docMk/>
              <pc:sldMasterMk cId="712308099" sldId="2147483648"/>
              <pc:sldLayoutMk cId="450519738" sldId="2147483654"/>
              <ac:spMk id="3" creationId="{220BCF7B-22B6-6253-4D64-9AD634D23090}"/>
            </ac:spMkLst>
          </pc:spChg>
          <pc:picChg chg="add mod">
            <ac:chgData name="Lanai, Evy (DESE)" userId="454307f3-9703-4929-aeb1-6687cdcf7684" providerId="ADAL" clId="{52EA8AA4-4F3A-1C4B-B1ED-769E101BDC7D}" dt="2022-10-12T18:51:03.073" v="29" actId="1076"/>
            <ac:picMkLst>
              <pc:docMk/>
              <pc:sldMasterMk cId="712308099" sldId="2147483648"/>
              <pc:sldLayoutMk cId="450519738" sldId="2147483654"/>
              <ac:picMk id="4" creationId="{4AFE5DF1-48AB-E0EB-F43E-6ACA748DB739}"/>
            </ac:picMkLst>
          </pc:picChg>
        </pc:sldLayoutChg>
        <pc:sldLayoutChg chg="addSp modSp mod">
          <pc:chgData name="Lanai, Evy (DESE)" userId="454307f3-9703-4929-aeb1-6687cdcf7684" providerId="ADAL" clId="{52EA8AA4-4F3A-1C4B-B1ED-769E101BDC7D}" dt="2022-10-13T18:59:50.827" v="115"/>
          <pc:sldLayoutMkLst>
            <pc:docMk/>
            <pc:sldMasterMk cId="712308099" sldId="2147483648"/>
            <pc:sldLayoutMk cId="1837225696" sldId="2147483655"/>
          </pc:sldLayoutMkLst>
          <pc:spChg chg="add mod">
            <ac:chgData name="Lanai, Evy (DESE)" userId="454307f3-9703-4929-aeb1-6687cdcf7684" providerId="ADAL" clId="{52EA8AA4-4F3A-1C4B-B1ED-769E101BDC7D}" dt="2022-10-13T18:59:50.827" v="115"/>
            <ac:spMkLst>
              <pc:docMk/>
              <pc:sldMasterMk cId="712308099" sldId="2147483648"/>
              <pc:sldLayoutMk cId="1837225696" sldId="2147483655"/>
              <ac:spMk id="2" creationId="{BF0BC1E5-8CCE-BA2E-FCAF-D803E35C5BB4}"/>
            </ac:spMkLst>
          </pc:spChg>
          <pc:picChg chg="add mod">
            <ac:chgData name="Lanai, Evy (DESE)" userId="454307f3-9703-4929-aeb1-6687cdcf7684" providerId="ADAL" clId="{52EA8AA4-4F3A-1C4B-B1ED-769E101BDC7D}" dt="2022-10-12T18:53:50.010" v="51" actId="14100"/>
            <ac:picMkLst>
              <pc:docMk/>
              <pc:sldMasterMk cId="712308099" sldId="2147483648"/>
              <pc:sldLayoutMk cId="1837225696" sldId="2147483655"/>
              <ac:picMk id="3" creationId="{DEBAB681-AC2C-C77A-18CF-DCFBC5F41761}"/>
            </ac:picMkLst>
          </pc:picChg>
        </pc:sldLayoutChg>
        <pc:sldLayoutChg chg="addSp delSp modSp mod">
          <pc:chgData name="Lanai, Evy (DESE)" userId="454307f3-9703-4929-aeb1-6687cdcf7684" providerId="ADAL" clId="{52EA8AA4-4F3A-1C4B-B1ED-769E101BDC7D}" dt="2022-10-13T18:59:53.880" v="116"/>
          <pc:sldLayoutMkLst>
            <pc:docMk/>
            <pc:sldMasterMk cId="712308099" sldId="2147483648"/>
            <pc:sldLayoutMk cId="2718381337" sldId="2147483656"/>
          </pc:sldLayoutMkLst>
          <pc:spChg chg="add mod">
            <ac:chgData name="Lanai, Evy (DESE)" userId="454307f3-9703-4929-aeb1-6687cdcf7684" providerId="ADAL" clId="{52EA8AA4-4F3A-1C4B-B1ED-769E101BDC7D}" dt="2022-10-13T18:59:53.880" v="116"/>
            <ac:spMkLst>
              <pc:docMk/>
              <pc:sldMasterMk cId="712308099" sldId="2147483648"/>
              <pc:sldLayoutMk cId="2718381337" sldId="2147483656"/>
              <ac:spMk id="5" creationId="{41D28B3D-8AA7-7411-73DB-702ACCECC369}"/>
            </ac:spMkLst>
          </pc:spChg>
          <pc:picChg chg="del">
            <ac:chgData name="Lanai, Evy (DESE)" userId="454307f3-9703-4929-aeb1-6687cdcf7684" providerId="ADAL" clId="{52EA8AA4-4F3A-1C4B-B1ED-769E101BDC7D}" dt="2022-10-12T18:52:50.491" v="43" actId="478"/>
            <ac:picMkLst>
              <pc:docMk/>
              <pc:sldMasterMk cId="712308099" sldId="2147483648"/>
              <pc:sldLayoutMk cId="2718381337" sldId="2147483656"/>
              <ac:picMk id="5" creationId="{549A93DA-CAEF-DC5F-0555-517AF74B2CED}"/>
            </ac:picMkLst>
          </pc:picChg>
          <pc:picChg chg="add mod">
            <ac:chgData name="Lanai, Evy (DESE)" userId="454307f3-9703-4929-aeb1-6687cdcf7684" providerId="ADAL" clId="{52EA8AA4-4F3A-1C4B-B1ED-769E101BDC7D}" dt="2022-10-12T18:53:07.483" v="46" actId="167"/>
            <ac:picMkLst>
              <pc:docMk/>
              <pc:sldMasterMk cId="712308099" sldId="2147483648"/>
              <pc:sldLayoutMk cId="2718381337" sldId="2147483656"/>
              <ac:picMk id="7" creationId="{1BFF6852-088F-2460-26AE-643C01A590A3}"/>
            </ac:picMkLst>
          </pc:picChg>
        </pc:sldLayoutChg>
        <pc:sldLayoutChg chg="addSp delSp modSp mod">
          <pc:chgData name="Lanai, Evy (DESE)" userId="454307f3-9703-4929-aeb1-6687cdcf7684" providerId="ADAL" clId="{52EA8AA4-4F3A-1C4B-B1ED-769E101BDC7D}" dt="2022-10-13T18:59:55.039" v="117"/>
          <pc:sldLayoutMkLst>
            <pc:docMk/>
            <pc:sldMasterMk cId="712308099" sldId="2147483648"/>
            <pc:sldLayoutMk cId="1859919314" sldId="2147483657"/>
          </pc:sldLayoutMkLst>
          <pc:spChg chg="add mod">
            <ac:chgData name="Lanai, Evy (DESE)" userId="454307f3-9703-4929-aeb1-6687cdcf7684" providerId="ADAL" clId="{52EA8AA4-4F3A-1C4B-B1ED-769E101BDC7D}" dt="2022-10-13T18:59:55.039" v="117"/>
            <ac:spMkLst>
              <pc:docMk/>
              <pc:sldMasterMk cId="712308099" sldId="2147483648"/>
              <pc:sldLayoutMk cId="1859919314" sldId="2147483657"/>
              <ac:spMk id="2" creationId="{3D551DB3-822F-D681-37C0-3180279A1079}"/>
            </ac:spMkLst>
          </pc:spChg>
          <pc:picChg chg="del">
            <ac:chgData name="Lanai, Evy (DESE)" userId="454307f3-9703-4929-aeb1-6687cdcf7684" providerId="ADAL" clId="{52EA8AA4-4F3A-1C4B-B1ED-769E101BDC7D}" dt="2022-10-12T18:53:10.968" v="47" actId="478"/>
            <ac:picMkLst>
              <pc:docMk/>
              <pc:sldMasterMk cId="712308099" sldId="2147483648"/>
              <pc:sldLayoutMk cId="1859919314" sldId="2147483657"/>
              <ac:picMk id="2" creationId="{58A60D66-AA3A-5EE3-5DA9-52B34C3B6A09}"/>
            </ac:picMkLst>
          </pc:picChg>
          <pc:picChg chg="add mod">
            <ac:chgData name="Lanai, Evy (DESE)" userId="454307f3-9703-4929-aeb1-6687cdcf7684" providerId="ADAL" clId="{52EA8AA4-4F3A-1C4B-B1ED-769E101BDC7D}" dt="2022-10-12T18:53:23.725" v="49" actId="167"/>
            <ac:picMkLst>
              <pc:docMk/>
              <pc:sldMasterMk cId="712308099" sldId="2147483648"/>
              <pc:sldLayoutMk cId="1859919314" sldId="2147483657"/>
              <ac:picMk id="4" creationId="{A5691A5A-4639-4A17-81AE-6B9D409E829A}"/>
            </ac:picMkLst>
          </pc:picChg>
        </pc:sldLayoutChg>
        <pc:sldLayoutChg chg="del">
          <pc:chgData name="Lanai, Evy (DESE)" userId="454307f3-9703-4929-aeb1-6687cdcf7684" providerId="ADAL" clId="{52EA8AA4-4F3A-1C4B-B1ED-769E101BDC7D}" dt="2022-10-12T18:46:42.993" v="0" actId="2696"/>
          <pc:sldLayoutMkLst>
            <pc:docMk/>
            <pc:sldMasterMk cId="712308099" sldId="2147483648"/>
            <pc:sldLayoutMk cId="4167311293" sldId="2147483658"/>
          </pc:sldLayoutMkLst>
        </pc:sldLayoutChg>
        <pc:sldLayoutChg chg="del">
          <pc:chgData name="Lanai, Evy (DESE)" userId="454307f3-9703-4929-aeb1-6687cdcf7684" providerId="ADAL" clId="{52EA8AA4-4F3A-1C4B-B1ED-769E101BDC7D}" dt="2022-10-12T18:46:46.143" v="1" actId="2696"/>
          <pc:sldLayoutMkLst>
            <pc:docMk/>
            <pc:sldMasterMk cId="712308099" sldId="2147483648"/>
            <pc:sldLayoutMk cId="2631953850" sldId="214748365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6/25/2024</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6/25/2024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123403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dirty="0"/>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endParaRPr lang="en-US" dirty="0"/>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1"/>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dirty="0"/>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mailto:federalgrantprograms@mass.gov" TargetMode="External"/><Relationship Id="rId2" Type="http://schemas.openxmlformats.org/officeDocument/2006/relationships/hyperlink" Target="http://www.doe.mass.edu/federalgrants/liaisons.xlsx" TargetMode="External"/><Relationship Id="rId1" Type="http://schemas.openxmlformats.org/officeDocument/2006/relationships/slideLayout" Target="../slideLayouts/slideLayout7.xml"/><Relationship Id="rId6" Type="http://schemas.openxmlformats.org/officeDocument/2006/relationships/hyperlink" Target="mailto:edgrants@mass.gov" TargetMode="External"/><Relationship Id="rId5" Type="http://schemas.openxmlformats.org/officeDocument/2006/relationships/hyperlink" Target="http://www.doe.mass.edu/grants/" TargetMode="External"/><Relationship Id="rId4" Type="http://schemas.openxmlformats.org/officeDocument/2006/relationships/hyperlink" Target="http://www.doe.mass.edu/federalgrants/titleiv-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a:xfrm>
            <a:off x="280206" y="551467"/>
            <a:ext cx="10538214" cy="1928238"/>
          </a:xfrm>
        </p:spPr>
        <p:txBody>
          <a:bodyPr>
            <a:normAutofit fontScale="90000"/>
          </a:bodyPr>
          <a:lstStyle/>
          <a:p>
            <a:r>
              <a:rPr lang="en-US" altLang="en-US" sz="6600" b="1">
                <a:solidFill>
                  <a:schemeClr val="accent1">
                    <a:lumMod val="50000"/>
                  </a:schemeClr>
                </a:solidFill>
                <a:latin typeface="Calibri" panose="020F0502020204030204" pitchFamily="34" charset="0"/>
                <a:cs typeface="Calibri" panose="020F0502020204030204" pitchFamily="34" charset="0"/>
              </a:rPr>
              <a:t>Title IVA</a:t>
            </a:r>
            <a:br>
              <a:rPr lang="en-US" altLang="en-US" sz="6600" dirty="0">
                <a:solidFill>
                  <a:schemeClr val="accent1">
                    <a:lumMod val="50000"/>
                  </a:schemeClr>
                </a:solidFill>
                <a:latin typeface="Calibri" panose="020F0502020204030204" pitchFamily="34" charset="0"/>
                <a:cs typeface="Calibri" panose="020F0502020204030204" pitchFamily="34" charset="0"/>
              </a:rPr>
            </a:br>
            <a:r>
              <a:rPr lang="en-US" altLang="en-US" sz="6600" dirty="0">
                <a:solidFill>
                  <a:schemeClr val="accent1">
                    <a:lumMod val="50000"/>
                  </a:schemeClr>
                </a:solidFill>
                <a:latin typeface="Calibri" panose="020F0502020204030204" pitchFamily="34" charset="0"/>
                <a:cs typeface="Calibri" panose="020F0502020204030204" pitchFamily="34" charset="0"/>
              </a:rPr>
              <a:t>Opportunity- Support- Innovation</a:t>
            </a:r>
            <a:endParaRPr lang="en-US" dirty="0">
              <a:solidFill>
                <a:schemeClr val="accent1">
                  <a:lumMod val="50000"/>
                </a:schemeClr>
              </a:solidFill>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451FB839-A537-685A-EE8C-AF8C11F1A27D}"/>
              </a:ext>
            </a:extLst>
          </p:cNvPr>
          <p:cNvSpPr>
            <a:spLocks noGrp="1"/>
          </p:cNvSpPr>
          <p:nvPr>
            <p:ph type="subTitle" idx="1"/>
          </p:nvPr>
        </p:nvSpPr>
        <p:spPr/>
        <p:txBody>
          <a:bodyPr/>
          <a:lstStyle/>
          <a:p>
            <a:r>
              <a:rPr lang="en-US" dirty="0">
                <a:solidFill>
                  <a:schemeClr val="accent1">
                    <a:lumMod val="50000"/>
                  </a:schemeClr>
                </a:solidFill>
                <a:latin typeface="Calibri" panose="020F0502020204030204" pitchFamily="34" charset="0"/>
                <a:cs typeface="Calibri" panose="020F0502020204030204" pitchFamily="34" charset="0"/>
              </a:rPr>
              <a:t>May 13, 2024</a:t>
            </a:r>
          </a:p>
        </p:txBody>
      </p:sp>
    </p:spTree>
    <p:extLst>
      <p:ext uri="{BB962C8B-B14F-4D97-AF65-F5344CB8AC3E}">
        <p14:creationId xmlns:p14="http://schemas.microsoft.com/office/powerpoint/2010/main" val="3472057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146C8B-65AD-A33E-7099-E8A32D73BC60}"/>
              </a:ext>
            </a:extLst>
          </p:cNvPr>
          <p:cNvSpPr txBox="1">
            <a:spLocks noGrp="1"/>
          </p:cNvSpPr>
          <p:nvPr>
            <p:ph type="title" idx="4294967295"/>
          </p:nvPr>
        </p:nvSpPr>
        <p:spPr>
          <a:xfrm>
            <a:off x="579863" y="429539"/>
            <a:ext cx="1114378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accent1">
                    <a:lumMod val="50000"/>
                  </a:schemeClr>
                </a:solidFill>
                <a:effectLst/>
                <a:uLnTx/>
                <a:uFillTx/>
                <a:latin typeface="+mn-lt"/>
                <a:ea typeface="+mn-ea"/>
                <a:cs typeface="+mn-cs"/>
              </a:rPr>
              <a:t>Questions to Consider with Stakeholders</a:t>
            </a:r>
          </a:p>
        </p:txBody>
      </p:sp>
      <p:sp>
        <p:nvSpPr>
          <p:cNvPr id="7" name="TextBox 6">
            <a:extLst>
              <a:ext uri="{FF2B5EF4-FFF2-40B4-BE49-F238E27FC236}">
                <a16:creationId xmlns:a16="http://schemas.microsoft.com/office/drawing/2014/main" id="{D9B1A99E-8D5C-AA38-14A8-E086E7C868F3}"/>
              </a:ext>
            </a:extLst>
          </p:cNvPr>
          <p:cNvSpPr txBox="1"/>
          <p:nvPr/>
        </p:nvSpPr>
        <p:spPr>
          <a:xfrm>
            <a:off x="691375" y="1338147"/>
            <a:ext cx="11032274" cy="4708981"/>
          </a:xfrm>
          <a:prstGeom prst="rect">
            <a:avLst/>
          </a:prstGeom>
          <a:noFill/>
        </p:spPr>
        <p:txBody>
          <a:bodyPr wrap="square" rtlCol="0">
            <a:spAutoFit/>
          </a:bodyPr>
          <a:lstStyle/>
          <a:p>
            <a:pPr marL="342900" indent="-342900">
              <a:spcBef>
                <a:spcPts val="1000"/>
              </a:spcBef>
              <a:spcAft>
                <a:spcPts val="1000"/>
              </a:spcAft>
              <a:buFont typeface="Arial" panose="020B0604020202020204" pitchFamily="34" charset="0"/>
              <a:buChar char="•"/>
            </a:pPr>
            <a:r>
              <a:rPr lang="en-US" sz="2000" dirty="0">
                <a:solidFill>
                  <a:schemeClr val="accent1">
                    <a:lumMod val="50000"/>
                  </a:schemeClr>
                </a:solidFill>
              </a:rPr>
              <a:t>How connected are students to school? How strong are adult and student relationships at school?</a:t>
            </a:r>
          </a:p>
          <a:p>
            <a:pPr marL="342900" marR="0" indent="-342900">
              <a:spcBef>
                <a:spcPts val="1000"/>
              </a:spcBef>
              <a:spcAft>
                <a:spcPts val="1000"/>
              </a:spcAft>
              <a:buFont typeface="Arial" panose="020B0604020202020204" pitchFamily="34" charset="0"/>
              <a:buChar char="•"/>
            </a:pPr>
            <a:r>
              <a:rPr lang="en-US" sz="2000" dirty="0">
                <a:solidFill>
                  <a:schemeClr val="accent1">
                    <a:lumMod val="50000"/>
                  </a:schemeClr>
                </a:solidFill>
              </a:rPr>
              <a:t>Do students have access to, participate in and succeed in a variety of curricular options beyond core academics? To what extent are students active participants in their own learning?</a:t>
            </a:r>
          </a:p>
          <a:p>
            <a:pPr marL="342900" marR="0" indent="-342900">
              <a:spcBef>
                <a:spcPts val="1000"/>
              </a:spcBef>
              <a:spcAft>
                <a:spcPts val="1000"/>
              </a:spcAft>
              <a:buFont typeface="Arial" panose="020B0604020202020204" pitchFamily="34" charset="0"/>
              <a:buChar char="•"/>
            </a:pPr>
            <a:r>
              <a:rPr lang="en-US" sz="2000" dirty="0">
                <a:solidFill>
                  <a:schemeClr val="accent1">
                    <a:lumMod val="50000"/>
                  </a:schemeClr>
                </a:solidFill>
              </a:rPr>
              <a:t>How physically safe and emotionally safe do people feel at school?</a:t>
            </a:r>
          </a:p>
          <a:p>
            <a:pPr marL="342900" marR="0" indent="-342900">
              <a:spcBef>
                <a:spcPts val="1000"/>
              </a:spcBef>
              <a:spcAft>
                <a:spcPts val="1000"/>
              </a:spcAft>
              <a:buFont typeface="Arial" panose="020B0604020202020204" pitchFamily="34" charset="0"/>
              <a:buChar char="•"/>
            </a:pPr>
            <a:r>
              <a:rPr lang="en-US" sz="2000" dirty="0">
                <a:solidFill>
                  <a:schemeClr val="accent1">
                    <a:lumMod val="50000"/>
                  </a:schemeClr>
                </a:solidFill>
              </a:rPr>
              <a:t>Do effective supports exist to ensure the success of marginalized student groups?</a:t>
            </a:r>
          </a:p>
          <a:p>
            <a:pPr marL="342900" marR="0" indent="-342900">
              <a:spcBef>
                <a:spcPts val="1000"/>
              </a:spcBef>
              <a:spcAft>
                <a:spcPts val="1000"/>
              </a:spcAft>
              <a:buFont typeface="Arial" panose="020B0604020202020204" pitchFamily="34" charset="0"/>
              <a:buChar char="•"/>
            </a:pPr>
            <a:r>
              <a:rPr lang="en-US" sz="2000" dirty="0">
                <a:solidFill>
                  <a:schemeClr val="accent1">
                    <a:lumMod val="50000"/>
                  </a:schemeClr>
                </a:solidFill>
              </a:rPr>
              <a:t>Do students have access to and utilize nonacademic supports like counseling, social, and health services?</a:t>
            </a:r>
          </a:p>
          <a:p>
            <a:pPr marL="342900" indent="-342900">
              <a:spcBef>
                <a:spcPts val="1000"/>
              </a:spcBef>
              <a:spcAft>
                <a:spcPts val="1000"/>
              </a:spcAft>
              <a:buFont typeface="Arial" panose="020B0604020202020204" pitchFamily="34" charset="0"/>
              <a:buChar char="•"/>
            </a:pPr>
            <a:r>
              <a:rPr lang="en-US" sz="2000" dirty="0">
                <a:solidFill>
                  <a:schemeClr val="accent1">
                    <a:lumMod val="50000"/>
                  </a:schemeClr>
                </a:solidFill>
              </a:rPr>
              <a:t>How ready are students for career and college?</a:t>
            </a:r>
          </a:p>
          <a:p>
            <a:pPr marL="342900" marR="0" indent="-342900">
              <a:spcBef>
                <a:spcPts val="1000"/>
              </a:spcBef>
              <a:spcAft>
                <a:spcPts val="1000"/>
              </a:spcAft>
              <a:buFont typeface="Arial" panose="020B0604020202020204" pitchFamily="34" charset="0"/>
              <a:buChar char="•"/>
            </a:pPr>
            <a:r>
              <a:rPr lang="en-US" sz="2000" dirty="0">
                <a:solidFill>
                  <a:schemeClr val="accent1">
                    <a:lumMod val="50000"/>
                  </a:schemeClr>
                </a:solidFill>
              </a:rPr>
              <a:t>To what extent do teachers and staff have access to professional development focused on the use of educational technology in the classroom?</a:t>
            </a:r>
          </a:p>
        </p:txBody>
      </p:sp>
    </p:spTree>
    <p:extLst>
      <p:ext uri="{BB962C8B-B14F-4D97-AF65-F5344CB8AC3E}">
        <p14:creationId xmlns:p14="http://schemas.microsoft.com/office/powerpoint/2010/main" val="1796329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146C8B-65AD-A33E-7099-E8A32D73BC60}"/>
              </a:ext>
            </a:extLst>
          </p:cNvPr>
          <p:cNvSpPr txBox="1">
            <a:spLocks noGrp="1"/>
          </p:cNvSpPr>
          <p:nvPr>
            <p:ph type="title" idx="4294967295"/>
          </p:nvPr>
        </p:nvSpPr>
        <p:spPr>
          <a:xfrm>
            <a:off x="579863" y="429539"/>
            <a:ext cx="1114378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schemeClr val="accent1">
                    <a:lumMod val="50000"/>
                  </a:schemeClr>
                </a:solidFill>
                <a:latin typeface="+mn-lt"/>
                <a:ea typeface="+mn-ea"/>
                <a:cs typeface="+mn-cs"/>
              </a:rPr>
              <a:t>E</a:t>
            </a:r>
            <a:r>
              <a:rPr kumimoji="0" lang="en-US" sz="3600" b="1" i="0" u="none" strike="noStrike" kern="1200" cap="none" spc="0" normalizeH="0" baseline="0" noProof="0" dirty="0">
                <a:ln>
                  <a:noFill/>
                </a:ln>
                <a:solidFill>
                  <a:schemeClr val="accent1">
                    <a:lumMod val="50000"/>
                  </a:schemeClr>
                </a:solidFill>
                <a:effectLst/>
                <a:uLnTx/>
                <a:uFillTx/>
                <a:latin typeface="+mn-lt"/>
                <a:ea typeface="+mn-ea"/>
                <a:cs typeface="+mn-cs"/>
              </a:rPr>
              <a:t>valuation of Program Impact</a:t>
            </a:r>
          </a:p>
        </p:txBody>
      </p:sp>
      <p:sp>
        <p:nvSpPr>
          <p:cNvPr id="7" name="TextBox 6">
            <a:extLst>
              <a:ext uri="{FF2B5EF4-FFF2-40B4-BE49-F238E27FC236}">
                <a16:creationId xmlns:a16="http://schemas.microsoft.com/office/drawing/2014/main" id="{D9B1A99E-8D5C-AA38-14A8-E086E7C868F3}"/>
              </a:ext>
            </a:extLst>
          </p:cNvPr>
          <p:cNvSpPr txBox="1"/>
          <p:nvPr/>
        </p:nvSpPr>
        <p:spPr>
          <a:xfrm>
            <a:off x="691375" y="1338147"/>
            <a:ext cx="11032274" cy="4290405"/>
          </a:xfrm>
          <a:prstGeom prst="rect">
            <a:avLst/>
          </a:prstGeom>
          <a:noFill/>
        </p:spPr>
        <p:txBody>
          <a:bodyPr wrap="square" rtlCol="0">
            <a:spAutoFit/>
          </a:bodyPr>
          <a:lstStyle/>
          <a:p>
            <a:pPr>
              <a:spcBef>
                <a:spcPct val="60000"/>
              </a:spcBef>
            </a:pPr>
            <a:r>
              <a:rPr lang="en-US" sz="2200" dirty="0">
                <a:solidFill>
                  <a:schemeClr val="accent1">
                    <a:lumMod val="50000"/>
                  </a:schemeClr>
                </a:solidFill>
              </a:rPr>
              <a:t>The Title IVA federal program requires that applications for funds include the program objectives and intended outcomes for their activities, and how the district will evaluate the effectiveness of these activities based on the intended objectives and outcomes.</a:t>
            </a:r>
          </a:p>
          <a:p>
            <a:pPr marL="342900" indent="-342900">
              <a:spcBef>
                <a:spcPct val="60000"/>
              </a:spcBef>
              <a:buFont typeface="Arial" panose="020B0604020202020204" pitchFamily="34" charset="0"/>
              <a:buChar char="•"/>
            </a:pPr>
            <a:r>
              <a:rPr lang="en-US" sz="2200" b="1" i="1" dirty="0">
                <a:solidFill>
                  <a:schemeClr val="accent1">
                    <a:lumMod val="50000"/>
                  </a:schemeClr>
                </a:solidFill>
              </a:rPr>
              <a:t>Activities focused on purchases cannot be effectively evaluated for any impact because the only objective or intended outcome of the activity is the purchase itself. </a:t>
            </a:r>
          </a:p>
          <a:p>
            <a:pPr>
              <a:spcBef>
                <a:spcPct val="60000"/>
              </a:spcBef>
            </a:pPr>
            <a:r>
              <a:rPr lang="en-US" sz="2200" dirty="0">
                <a:solidFill>
                  <a:schemeClr val="accent1">
                    <a:lumMod val="50000"/>
                  </a:schemeClr>
                </a:solidFill>
              </a:rPr>
              <a:t>To effectively evaluate an activity, it must be clearly defined in its actions: What will be done, how will it be done, who will do it, and most importantly, for what purpose will it be done?</a:t>
            </a:r>
          </a:p>
          <a:p>
            <a:pPr>
              <a:spcBef>
                <a:spcPct val="60000"/>
              </a:spcBef>
            </a:pPr>
            <a:r>
              <a:rPr lang="en-US" sz="2200" dirty="0">
                <a:solidFill>
                  <a:schemeClr val="accent1">
                    <a:lumMod val="50000"/>
                  </a:schemeClr>
                </a:solidFill>
              </a:rPr>
              <a:t>The question you want to answer with your evaluation is simple:  </a:t>
            </a:r>
          </a:p>
          <a:p>
            <a:pPr marL="342900" indent="-342900">
              <a:spcBef>
                <a:spcPct val="60000"/>
              </a:spcBef>
              <a:buFont typeface="Arial" panose="020B0604020202020204" pitchFamily="34" charset="0"/>
              <a:buChar char="•"/>
            </a:pPr>
            <a:r>
              <a:rPr lang="en-US" sz="2200" dirty="0">
                <a:solidFill>
                  <a:schemeClr val="accent1">
                    <a:lumMod val="50000"/>
                  </a:schemeClr>
                </a:solidFill>
              </a:rPr>
              <a:t>Did the actions taken in the activity result in the intended outcome and meet the original objective?</a:t>
            </a:r>
          </a:p>
        </p:txBody>
      </p:sp>
    </p:spTree>
    <p:extLst>
      <p:ext uri="{BB962C8B-B14F-4D97-AF65-F5344CB8AC3E}">
        <p14:creationId xmlns:p14="http://schemas.microsoft.com/office/powerpoint/2010/main" val="103892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wipe(down)">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down)">
                                      <p:cBhvr>
                                        <p:cTn id="15" dur="500"/>
                                        <p:tgtEl>
                                          <p:spTgt spid="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wipe(down)">
                                      <p:cBhvr>
                                        <p:cTn id="20" dur="500"/>
                                        <p:tgtEl>
                                          <p:spTgt spid="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wipe(down)">
                                      <p:cBhvr>
                                        <p:cTn id="25"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146C8B-65AD-A33E-7099-E8A32D73BC60}"/>
              </a:ext>
            </a:extLst>
          </p:cNvPr>
          <p:cNvSpPr txBox="1">
            <a:spLocks noGrp="1"/>
          </p:cNvSpPr>
          <p:nvPr>
            <p:ph type="title" idx="4294967295"/>
          </p:nvPr>
        </p:nvSpPr>
        <p:spPr>
          <a:xfrm>
            <a:off x="579863" y="429539"/>
            <a:ext cx="1114378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schemeClr val="accent1">
                    <a:lumMod val="50000"/>
                  </a:schemeClr>
                </a:solidFill>
                <a:latin typeface="+mn-lt"/>
                <a:ea typeface="+mn-ea"/>
                <a:cs typeface="+mn-cs"/>
              </a:rPr>
              <a:t>E</a:t>
            </a:r>
            <a:r>
              <a:rPr kumimoji="0" lang="en-US" sz="3600" b="1" i="0" u="none" strike="noStrike" kern="1200" cap="none" spc="0" normalizeH="0" baseline="0" noProof="0" dirty="0">
                <a:ln>
                  <a:noFill/>
                </a:ln>
                <a:solidFill>
                  <a:schemeClr val="accent1">
                    <a:lumMod val="50000"/>
                  </a:schemeClr>
                </a:solidFill>
                <a:effectLst/>
                <a:uLnTx/>
                <a:uFillTx/>
                <a:latin typeface="+mn-lt"/>
                <a:ea typeface="+mn-ea"/>
                <a:cs typeface="+mn-cs"/>
              </a:rPr>
              <a:t>valuation of Program Impact (cont’d)</a:t>
            </a:r>
          </a:p>
        </p:txBody>
      </p:sp>
      <p:sp>
        <p:nvSpPr>
          <p:cNvPr id="7" name="TextBox 6">
            <a:extLst>
              <a:ext uri="{FF2B5EF4-FFF2-40B4-BE49-F238E27FC236}">
                <a16:creationId xmlns:a16="http://schemas.microsoft.com/office/drawing/2014/main" id="{D9B1A99E-8D5C-AA38-14A8-E086E7C868F3}"/>
              </a:ext>
            </a:extLst>
          </p:cNvPr>
          <p:cNvSpPr txBox="1"/>
          <p:nvPr/>
        </p:nvSpPr>
        <p:spPr>
          <a:xfrm>
            <a:off x="691375" y="1338147"/>
            <a:ext cx="11032274" cy="4442242"/>
          </a:xfrm>
          <a:prstGeom prst="rect">
            <a:avLst/>
          </a:prstGeom>
          <a:noFill/>
        </p:spPr>
        <p:txBody>
          <a:bodyPr wrap="square" rtlCol="0">
            <a:spAutoFit/>
          </a:bodyPr>
          <a:lstStyle/>
          <a:p>
            <a:pPr marL="342900" indent="-342900">
              <a:spcBef>
                <a:spcPts val="1000"/>
              </a:spcBef>
              <a:spcAft>
                <a:spcPts val="1000"/>
              </a:spcAft>
              <a:buFont typeface="Arial" panose="020B0604020202020204" pitchFamily="34" charset="0"/>
              <a:buChar char="•"/>
            </a:pPr>
            <a:r>
              <a:rPr lang="en-US" sz="2400" dirty="0">
                <a:solidFill>
                  <a:schemeClr val="accent1">
                    <a:lumMod val="50000"/>
                  </a:schemeClr>
                </a:solidFill>
              </a:rPr>
              <a:t>Effective evaluations have planned data collections throughout the implementation of the activity. </a:t>
            </a:r>
          </a:p>
          <a:p>
            <a:pPr marL="342900" indent="-342900">
              <a:spcBef>
                <a:spcPts val="1000"/>
              </a:spcBef>
              <a:spcAft>
                <a:spcPts val="1000"/>
              </a:spcAft>
              <a:buFont typeface="Arial" panose="020B0604020202020204" pitchFamily="34" charset="0"/>
              <a:buChar char="•"/>
            </a:pPr>
            <a:r>
              <a:rPr lang="en-US" sz="2400" dirty="0">
                <a:solidFill>
                  <a:schemeClr val="accent1">
                    <a:lumMod val="50000"/>
                  </a:schemeClr>
                </a:solidFill>
              </a:rPr>
              <a:t>If you wait until the end of the activity, and it turns out it did not meet your objectives, you have no recourse to fix the situation.</a:t>
            </a:r>
          </a:p>
          <a:p>
            <a:pPr marL="342900" indent="-342900">
              <a:spcBef>
                <a:spcPts val="1000"/>
              </a:spcBef>
              <a:spcAft>
                <a:spcPts val="1000"/>
              </a:spcAft>
              <a:buFont typeface="Arial" panose="020B0604020202020204" pitchFamily="34" charset="0"/>
              <a:buChar char="•"/>
            </a:pPr>
            <a:r>
              <a:rPr lang="en-US" sz="2400" dirty="0">
                <a:solidFill>
                  <a:schemeClr val="accent1">
                    <a:lumMod val="50000"/>
                  </a:schemeClr>
                </a:solidFill>
              </a:rPr>
              <a:t>However, if you collect data part way through the activity, that preliminary data might give you an indication of the effectiveness of your program.</a:t>
            </a:r>
          </a:p>
          <a:p>
            <a:pPr marL="342900" indent="-342900">
              <a:spcBef>
                <a:spcPts val="1000"/>
              </a:spcBef>
              <a:spcAft>
                <a:spcPts val="1000"/>
              </a:spcAft>
              <a:buFont typeface="Arial" panose="020B0604020202020204" pitchFamily="34" charset="0"/>
              <a:buChar char="•"/>
            </a:pPr>
            <a:r>
              <a:rPr lang="en-US" sz="2400" dirty="0">
                <a:solidFill>
                  <a:schemeClr val="accent1">
                    <a:lumMod val="50000"/>
                  </a:schemeClr>
                </a:solidFill>
              </a:rPr>
              <a:t>If you determine it isn’t being effective, you have the opportunity to make changes, so that the next data collection might provide better results.  </a:t>
            </a:r>
          </a:p>
          <a:p>
            <a:pPr algn="ctr">
              <a:spcBef>
                <a:spcPts val="1000"/>
              </a:spcBef>
              <a:spcAft>
                <a:spcPts val="1000"/>
              </a:spcAft>
            </a:pPr>
            <a:r>
              <a:rPr lang="en-US" sz="2400" b="1" i="1" dirty="0">
                <a:solidFill>
                  <a:schemeClr val="accent1">
                    <a:lumMod val="50000"/>
                  </a:schemeClr>
                </a:solidFill>
              </a:rPr>
              <a:t>Good evaluation processes aid in continuous improvement.</a:t>
            </a:r>
          </a:p>
        </p:txBody>
      </p:sp>
    </p:spTree>
    <p:extLst>
      <p:ext uri="{BB962C8B-B14F-4D97-AF65-F5344CB8AC3E}">
        <p14:creationId xmlns:p14="http://schemas.microsoft.com/office/powerpoint/2010/main" val="136956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fade">
                                      <p:cBhvr>
                                        <p:cTn id="7" dur="1000"/>
                                        <p:tgtEl>
                                          <p:spTgt spid="7">
                                            <p:txEl>
                                              <p:pRg st="4" end="4"/>
                                            </p:txEl>
                                          </p:spTgt>
                                        </p:tgtEl>
                                      </p:cBhvr>
                                    </p:animEffect>
                                    <p:anim calcmode="lin" valueType="num">
                                      <p:cBhvr>
                                        <p:cTn id="8"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146C8B-65AD-A33E-7099-E8A32D73BC60}"/>
              </a:ext>
            </a:extLst>
          </p:cNvPr>
          <p:cNvSpPr txBox="1">
            <a:spLocks noGrp="1"/>
          </p:cNvSpPr>
          <p:nvPr>
            <p:ph type="title" idx="4294967295"/>
          </p:nvPr>
        </p:nvSpPr>
        <p:spPr>
          <a:xfrm>
            <a:off x="579863" y="393913"/>
            <a:ext cx="11143786"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accent1">
                    <a:lumMod val="50000"/>
                  </a:schemeClr>
                </a:solidFill>
                <a:effectLst/>
                <a:uLnTx/>
                <a:uFillTx/>
                <a:latin typeface="+mn-lt"/>
                <a:ea typeface="+mn-ea"/>
                <a:cs typeface="+mn-cs"/>
              </a:rPr>
              <a:t>Title IVA Fund Use </a:t>
            </a:r>
            <a:r>
              <a:rPr kumimoji="0" lang="en-US" sz="2000" b="1" i="0" u="none" strike="noStrike" kern="1200" cap="none" spc="0" normalizeH="0" baseline="0" noProof="0" dirty="0">
                <a:ln>
                  <a:noFill/>
                </a:ln>
                <a:solidFill>
                  <a:schemeClr val="accent1">
                    <a:lumMod val="50000"/>
                  </a:schemeClr>
                </a:solidFill>
                <a:effectLst/>
                <a:uLnTx/>
                <a:uFillTx/>
                <a:latin typeface="+mn-lt"/>
                <a:ea typeface="+mn-ea"/>
                <a:cs typeface="+mn-cs"/>
              </a:rPr>
              <a:t>(Well-Rounded Education)</a:t>
            </a:r>
          </a:p>
        </p:txBody>
      </p:sp>
      <p:sp>
        <p:nvSpPr>
          <p:cNvPr id="7" name="TextBox 6">
            <a:extLst>
              <a:ext uri="{FF2B5EF4-FFF2-40B4-BE49-F238E27FC236}">
                <a16:creationId xmlns:a16="http://schemas.microsoft.com/office/drawing/2014/main" id="{D9B1A99E-8D5C-AA38-14A8-E086E7C868F3}"/>
              </a:ext>
            </a:extLst>
          </p:cNvPr>
          <p:cNvSpPr txBox="1"/>
          <p:nvPr/>
        </p:nvSpPr>
        <p:spPr>
          <a:xfrm>
            <a:off x="635619" y="1101799"/>
            <a:ext cx="11032274" cy="5780044"/>
          </a:xfrm>
          <a:prstGeom prst="rect">
            <a:avLst/>
          </a:prstGeom>
          <a:noFill/>
        </p:spPr>
        <p:txBody>
          <a:bodyPr wrap="square" rtlCol="0">
            <a:spAutoFit/>
          </a:bodyPr>
          <a:lstStyle/>
          <a:p>
            <a:pPr marL="342900" indent="-342900">
              <a:spcBef>
                <a:spcPct val="60000"/>
              </a:spcBef>
              <a:buFont typeface="Arial" panose="020B0604020202020204" pitchFamily="34" charset="0"/>
              <a:buChar char="•"/>
            </a:pPr>
            <a:r>
              <a:rPr lang="en-US" sz="2200" dirty="0">
                <a:solidFill>
                  <a:schemeClr val="accent1">
                    <a:lumMod val="50000"/>
                  </a:schemeClr>
                </a:solidFill>
              </a:rPr>
              <a:t>Develop and implement a College and Career Advisory Program to work with Guidance Counselor</a:t>
            </a:r>
          </a:p>
          <a:p>
            <a:pPr marL="342900" indent="-342900">
              <a:spcBef>
                <a:spcPct val="60000"/>
              </a:spcBef>
              <a:buFont typeface="Arial" panose="020B0604020202020204" pitchFamily="34" charset="0"/>
              <a:buChar char="•"/>
            </a:pPr>
            <a:r>
              <a:rPr lang="en-US" sz="2200" dirty="0">
                <a:solidFill>
                  <a:schemeClr val="accent1">
                    <a:lumMod val="50000"/>
                  </a:schemeClr>
                </a:solidFill>
              </a:rPr>
              <a:t>Develop and implement a STEM lab (during school day or as after school enrichment)</a:t>
            </a:r>
          </a:p>
          <a:p>
            <a:pPr marL="342900" indent="-342900">
              <a:spcBef>
                <a:spcPct val="60000"/>
              </a:spcBef>
              <a:buFont typeface="Arial" panose="020B0604020202020204" pitchFamily="34" charset="0"/>
              <a:buChar char="•"/>
            </a:pPr>
            <a:r>
              <a:rPr lang="en-US" sz="2200" dirty="0">
                <a:solidFill>
                  <a:schemeClr val="accent1">
                    <a:lumMod val="50000"/>
                  </a:schemeClr>
                </a:solidFill>
              </a:rPr>
              <a:t>Offer music or art courses to increase student engagement</a:t>
            </a:r>
          </a:p>
          <a:p>
            <a:pPr marL="342900" indent="-342900">
              <a:spcBef>
                <a:spcPct val="60000"/>
              </a:spcBef>
              <a:buFont typeface="Arial" panose="020B0604020202020204" pitchFamily="34" charset="0"/>
              <a:buChar char="•"/>
            </a:pPr>
            <a:r>
              <a:rPr lang="en-US" sz="2200" dirty="0">
                <a:solidFill>
                  <a:schemeClr val="accent1">
                    <a:lumMod val="50000"/>
                  </a:schemeClr>
                </a:solidFill>
              </a:rPr>
              <a:t>Develop a course in theatrical sound and lighting design</a:t>
            </a:r>
          </a:p>
          <a:p>
            <a:pPr marL="342900" indent="-342900">
              <a:spcBef>
                <a:spcPct val="60000"/>
              </a:spcBef>
              <a:buFont typeface="Arial" panose="020B0604020202020204" pitchFamily="34" charset="0"/>
              <a:buChar char="•"/>
            </a:pPr>
            <a:r>
              <a:rPr lang="en-US" sz="2200" dirty="0">
                <a:solidFill>
                  <a:schemeClr val="accent1">
                    <a:lumMod val="50000"/>
                  </a:schemeClr>
                </a:solidFill>
              </a:rPr>
              <a:t>Partner with local government agency to provide opportunity to increase civic engagement</a:t>
            </a:r>
          </a:p>
          <a:p>
            <a:pPr marL="342900" indent="-342900">
              <a:spcBef>
                <a:spcPct val="60000"/>
              </a:spcBef>
              <a:buFont typeface="Arial" panose="020B0604020202020204" pitchFamily="34" charset="0"/>
              <a:buChar char="•"/>
            </a:pPr>
            <a:r>
              <a:rPr lang="en-US" sz="2200" dirty="0">
                <a:solidFill>
                  <a:schemeClr val="accent1">
                    <a:lumMod val="50000"/>
                  </a:schemeClr>
                </a:solidFill>
              </a:rPr>
              <a:t>Take a trip to Nature’s Classroom</a:t>
            </a:r>
          </a:p>
          <a:p>
            <a:pPr marL="342900" indent="-342900">
              <a:spcBef>
                <a:spcPct val="60000"/>
              </a:spcBef>
              <a:buFont typeface="Arial" panose="020B0604020202020204" pitchFamily="34" charset="0"/>
              <a:buChar char="•"/>
            </a:pPr>
            <a:r>
              <a:rPr lang="en-US" sz="2200" dirty="0">
                <a:solidFill>
                  <a:schemeClr val="accent1">
                    <a:lumMod val="50000"/>
                  </a:schemeClr>
                </a:solidFill>
              </a:rPr>
              <a:t>Experiential, play-based Kindergarten readiness summer program</a:t>
            </a:r>
          </a:p>
          <a:p>
            <a:pPr marL="342900" indent="-342900">
              <a:spcBef>
                <a:spcPct val="60000"/>
              </a:spcBef>
              <a:buFont typeface="Arial" panose="020B0604020202020204" pitchFamily="34" charset="0"/>
              <a:buChar char="•"/>
            </a:pPr>
            <a:r>
              <a:rPr lang="en-US" sz="2200" dirty="0">
                <a:solidFill>
                  <a:schemeClr val="accent1">
                    <a:lumMod val="50000"/>
                  </a:schemeClr>
                </a:solidFill>
              </a:rPr>
              <a:t>Provide access to accelerated learning opportunities including Advanced Placement (AP) and International Baccalaureate (IB) programs, dual or concurrent enrollment programs and early college high schools</a:t>
            </a:r>
          </a:p>
          <a:p>
            <a:pPr marL="342900" indent="-342900">
              <a:spcBef>
                <a:spcPct val="60000"/>
              </a:spcBef>
              <a:buFont typeface="Arial" panose="020B0604020202020204" pitchFamily="34" charset="0"/>
              <a:buChar char="•"/>
            </a:pPr>
            <a:endParaRPr lang="en-US" sz="2200" dirty="0">
              <a:solidFill>
                <a:schemeClr val="accent1">
                  <a:lumMod val="50000"/>
                </a:schemeClr>
              </a:solidFill>
            </a:endParaRPr>
          </a:p>
        </p:txBody>
      </p:sp>
    </p:spTree>
    <p:extLst>
      <p:ext uri="{BB962C8B-B14F-4D97-AF65-F5344CB8AC3E}">
        <p14:creationId xmlns:p14="http://schemas.microsoft.com/office/powerpoint/2010/main" val="514832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anim calcmode="lin" valueType="num">
                                      <p:cBhvr>
                                        <p:cTn id="3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fade">
                                      <p:cBhvr>
                                        <p:cTn id="42" dur="1000"/>
                                        <p:tgtEl>
                                          <p:spTgt spid="7">
                                            <p:txEl>
                                              <p:pRg st="5" end="5"/>
                                            </p:txEl>
                                          </p:spTgt>
                                        </p:tgtEl>
                                      </p:cBhvr>
                                    </p:animEffect>
                                    <p:anim calcmode="lin" valueType="num">
                                      <p:cBhvr>
                                        <p:cTn id="43"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7">
                                            <p:txEl>
                                              <p:pRg st="6" end="6"/>
                                            </p:txEl>
                                          </p:spTgt>
                                        </p:tgtEl>
                                        <p:attrNameLst>
                                          <p:attrName>style.visibility</p:attrName>
                                        </p:attrNameLst>
                                      </p:cBhvr>
                                      <p:to>
                                        <p:strVal val="visible"/>
                                      </p:to>
                                    </p:set>
                                    <p:animEffect transition="in" filter="fade">
                                      <p:cBhvr>
                                        <p:cTn id="49" dur="1000"/>
                                        <p:tgtEl>
                                          <p:spTgt spid="7">
                                            <p:txEl>
                                              <p:pRg st="6" end="6"/>
                                            </p:txEl>
                                          </p:spTgt>
                                        </p:tgtEl>
                                      </p:cBhvr>
                                    </p:animEffect>
                                    <p:anim calcmode="lin" valueType="num">
                                      <p:cBhvr>
                                        <p:cTn id="50"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7">
                                            <p:txEl>
                                              <p:pRg st="7" end="7"/>
                                            </p:txEl>
                                          </p:spTgt>
                                        </p:tgtEl>
                                        <p:attrNameLst>
                                          <p:attrName>style.visibility</p:attrName>
                                        </p:attrNameLst>
                                      </p:cBhvr>
                                      <p:to>
                                        <p:strVal val="visible"/>
                                      </p:to>
                                    </p:set>
                                    <p:animEffect transition="in" filter="fade">
                                      <p:cBhvr>
                                        <p:cTn id="56" dur="1000"/>
                                        <p:tgtEl>
                                          <p:spTgt spid="7">
                                            <p:txEl>
                                              <p:pRg st="7" end="7"/>
                                            </p:txEl>
                                          </p:spTgt>
                                        </p:tgtEl>
                                      </p:cBhvr>
                                    </p:animEffect>
                                    <p:anim calcmode="lin" valueType="num">
                                      <p:cBhvr>
                                        <p:cTn id="57"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146C8B-65AD-A33E-7099-E8A32D73BC60}"/>
              </a:ext>
            </a:extLst>
          </p:cNvPr>
          <p:cNvSpPr txBox="1">
            <a:spLocks noGrp="1"/>
          </p:cNvSpPr>
          <p:nvPr>
            <p:ph type="title" idx="4294967295"/>
          </p:nvPr>
        </p:nvSpPr>
        <p:spPr>
          <a:xfrm>
            <a:off x="579863" y="429539"/>
            <a:ext cx="11143786"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accent1">
                    <a:lumMod val="50000"/>
                  </a:schemeClr>
                </a:solidFill>
                <a:effectLst/>
                <a:uLnTx/>
                <a:uFillTx/>
                <a:latin typeface="+mn-lt"/>
                <a:ea typeface="+mn-ea"/>
                <a:cs typeface="+mn-cs"/>
              </a:rPr>
              <a:t>Title IVA Fund Use </a:t>
            </a:r>
            <a:r>
              <a:rPr kumimoji="0" lang="en-US" sz="2000" b="1" i="0" u="none" strike="noStrike" kern="1200" cap="none" spc="0" normalizeH="0" baseline="0" noProof="0" dirty="0">
                <a:ln>
                  <a:noFill/>
                </a:ln>
                <a:solidFill>
                  <a:schemeClr val="accent1">
                    <a:lumMod val="50000"/>
                  </a:schemeClr>
                </a:solidFill>
                <a:effectLst/>
                <a:uLnTx/>
                <a:uFillTx/>
                <a:latin typeface="+mn-lt"/>
                <a:ea typeface="+mn-ea"/>
                <a:cs typeface="+mn-cs"/>
              </a:rPr>
              <a:t>(Safe and Healthy Students)</a:t>
            </a:r>
          </a:p>
        </p:txBody>
      </p:sp>
      <p:sp>
        <p:nvSpPr>
          <p:cNvPr id="7" name="TextBox 6">
            <a:extLst>
              <a:ext uri="{FF2B5EF4-FFF2-40B4-BE49-F238E27FC236}">
                <a16:creationId xmlns:a16="http://schemas.microsoft.com/office/drawing/2014/main" id="{D9B1A99E-8D5C-AA38-14A8-E086E7C868F3}"/>
              </a:ext>
            </a:extLst>
          </p:cNvPr>
          <p:cNvSpPr txBox="1"/>
          <p:nvPr/>
        </p:nvSpPr>
        <p:spPr>
          <a:xfrm>
            <a:off x="691375" y="1338147"/>
            <a:ext cx="11032274" cy="4102533"/>
          </a:xfrm>
          <a:prstGeom prst="rect">
            <a:avLst/>
          </a:prstGeom>
          <a:noFill/>
        </p:spPr>
        <p:txBody>
          <a:bodyPr wrap="square" rtlCol="0">
            <a:spAutoFit/>
          </a:bodyPr>
          <a:lstStyle/>
          <a:p>
            <a:pPr marL="342900" lvl="1" indent="-342900">
              <a:lnSpc>
                <a:spcPct val="150000"/>
              </a:lnSpc>
              <a:buFont typeface="Arial" panose="020B0604020202020204" pitchFamily="34" charset="0"/>
              <a:buChar char="•"/>
            </a:pPr>
            <a:r>
              <a:rPr lang="en-US" sz="2200" b="1" dirty="0">
                <a:solidFill>
                  <a:schemeClr val="accent1">
                    <a:lumMod val="50000"/>
                  </a:schemeClr>
                </a:solidFill>
              </a:rPr>
              <a:t>Strategies to reduce chronic absenteeism: </a:t>
            </a:r>
            <a:r>
              <a:rPr lang="en-US" sz="2200" dirty="0">
                <a:solidFill>
                  <a:schemeClr val="accent1">
                    <a:lumMod val="50000"/>
                  </a:schemeClr>
                </a:solidFill>
              </a:rPr>
              <a:t>Bullying prevention and intervention, Trauma-informed classroom management, Relationship building skills (e.g., social skills group)</a:t>
            </a:r>
          </a:p>
          <a:p>
            <a:pPr marL="342900" lvl="1" indent="-342900">
              <a:lnSpc>
                <a:spcPct val="150000"/>
              </a:lnSpc>
              <a:buFont typeface="Arial" panose="020B0604020202020204" pitchFamily="34" charset="0"/>
              <a:buChar char="•"/>
            </a:pPr>
            <a:r>
              <a:rPr lang="en-US" sz="2200" b="1" dirty="0">
                <a:solidFill>
                  <a:schemeClr val="accent1">
                    <a:lumMod val="50000"/>
                  </a:schemeClr>
                </a:solidFill>
              </a:rPr>
              <a:t>Strategies to improve student health: </a:t>
            </a:r>
            <a:r>
              <a:rPr lang="en-US" sz="2200" dirty="0">
                <a:solidFill>
                  <a:schemeClr val="accent1">
                    <a:lumMod val="50000"/>
                  </a:schemeClr>
                </a:solidFill>
              </a:rPr>
              <a:t>Suicide prevention, Comprehensive substance abuse prevention, Nutritional education, Comprehensive health prevention education (including sexuality education)</a:t>
            </a:r>
          </a:p>
          <a:p>
            <a:pPr marL="342900" lvl="1" indent="-342900">
              <a:lnSpc>
                <a:spcPct val="150000"/>
              </a:lnSpc>
              <a:buFont typeface="Arial" panose="020B0604020202020204" pitchFamily="34" charset="0"/>
              <a:buChar char="•"/>
            </a:pPr>
            <a:r>
              <a:rPr lang="en-US" sz="2200" b="1" dirty="0">
                <a:solidFill>
                  <a:schemeClr val="accent1">
                    <a:lumMod val="50000"/>
                  </a:schemeClr>
                </a:solidFill>
              </a:rPr>
              <a:t>Strategies to increase student safety: </a:t>
            </a:r>
            <a:r>
              <a:rPr lang="en-US" sz="2200" dirty="0">
                <a:solidFill>
                  <a:schemeClr val="accent1">
                    <a:lumMod val="50000"/>
                  </a:schemeClr>
                </a:solidFill>
              </a:rPr>
              <a:t>Partner with mental health agency to provide intense support for targeted students, design and implement a plan to reduce exclusionary discipline practices by providing a supportive learning environment for students with behavioral issues</a:t>
            </a:r>
          </a:p>
        </p:txBody>
      </p:sp>
    </p:spTree>
    <p:extLst>
      <p:ext uri="{BB962C8B-B14F-4D97-AF65-F5344CB8AC3E}">
        <p14:creationId xmlns:p14="http://schemas.microsoft.com/office/powerpoint/2010/main" val="3307269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p:cTn id="14"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p:cTn id="21"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146C8B-65AD-A33E-7099-E8A32D73BC60}"/>
              </a:ext>
            </a:extLst>
          </p:cNvPr>
          <p:cNvSpPr txBox="1">
            <a:spLocks noGrp="1"/>
          </p:cNvSpPr>
          <p:nvPr>
            <p:ph type="title" idx="4294967295"/>
          </p:nvPr>
        </p:nvSpPr>
        <p:spPr>
          <a:xfrm>
            <a:off x="579863" y="429539"/>
            <a:ext cx="11143786"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accent1">
                    <a:lumMod val="50000"/>
                  </a:schemeClr>
                </a:solidFill>
                <a:effectLst/>
                <a:uLnTx/>
                <a:uFillTx/>
                <a:latin typeface="+mn-lt"/>
                <a:ea typeface="+mn-ea"/>
                <a:cs typeface="+mn-cs"/>
              </a:rPr>
              <a:t>Title IVA Fund Use </a:t>
            </a:r>
            <a:r>
              <a:rPr kumimoji="0" lang="en-US" sz="2000" b="1" i="0" u="none" strike="noStrike" kern="1200" cap="none" spc="0" normalizeH="0" baseline="0" noProof="0" dirty="0">
                <a:ln>
                  <a:noFill/>
                </a:ln>
                <a:solidFill>
                  <a:schemeClr val="accent1">
                    <a:lumMod val="50000"/>
                  </a:schemeClr>
                </a:solidFill>
                <a:effectLst/>
                <a:uLnTx/>
                <a:uFillTx/>
                <a:latin typeface="+mn-lt"/>
                <a:ea typeface="+mn-ea"/>
                <a:cs typeface="+mn-cs"/>
              </a:rPr>
              <a:t>(Effective Use of Technology)</a:t>
            </a:r>
          </a:p>
        </p:txBody>
      </p:sp>
      <p:sp>
        <p:nvSpPr>
          <p:cNvPr id="7" name="TextBox 6">
            <a:extLst>
              <a:ext uri="{FF2B5EF4-FFF2-40B4-BE49-F238E27FC236}">
                <a16:creationId xmlns:a16="http://schemas.microsoft.com/office/drawing/2014/main" id="{D9B1A99E-8D5C-AA38-14A8-E086E7C868F3}"/>
              </a:ext>
            </a:extLst>
          </p:cNvPr>
          <p:cNvSpPr txBox="1"/>
          <p:nvPr/>
        </p:nvSpPr>
        <p:spPr>
          <a:xfrm>
            <a:off x="691375" y="1338147"/>
            <a:ext cx="11032274" cy="4610365"/>
          </a:xfrm>
          <a:prstGeom prst="rect">
            <a:avLst/>
          </a:prstGeom>
          <a:noFill/>
        </p:spPr>
        <p:txBody>
          <a:bodyPr wrap="square" rtlCol="0">
            <a:spAutoFit/>
          </a:bodyPr>
          <a:lstStyle/>
          <a:p>
            <a:pPr marL="342900" lvl="1" indent="-342900">
              <a:lnSpc>
                <a:spcPct val="150000"/>
              </a:lnSpc>
              <a:buFont typeface="Arial" panose="020B0604020202020204" pitchFamily="34" charset="0"/>
              <a:buChar char="•"/>
            </a:pPr>
            <a:r>
              <a:rPr lang="en-US" sz="2200" dirty="0">
                <a:solidFill>
                  <a:schemeClr val="accent1">
                    <a:lumMod val="50000"/>
                  </a:schemeClr>
                </a:solidFill>
              </a:rPr>
              <a:t>Build technological capacity through PD</a:t>
            </a:r>
          </a:p>
          <a:p>
            <a:pPr marL="342900" lvl="1" indent="-342900">
              <a:lnSpc>
                <a:spcPct val="150000"/>
              </a:lnSpc>
              <a:buFont typeface="Arial" panose="020B0604020202020204" pitchFamily="34" charset="0"/>
              <a:buChar char="•"/>
            </a:pPr>
            <a:r>
              <a:rPr lang="en-US" sz="2200" dirty="0">
                <a:solidFill>
                  <a:schemeClr val="accent1">
                    <a:lumMod val="50000"/>
                  </a:schemeClr>
                </a:solidFill>
              </a:rPr>
              <a:t>Carry out innovative blended learning projects</a:t>
            </a:r>
          </a:p>
          <a:p>
            <a:pPr marL="342900" lvl="1" indent="-342900">
              <a:lnSpc>
                <a:spcPct val="150000"/>
              </a:lnSpc>
              <a:buFont typeface="Arial" panose="020B0604020202020204" pitchFamily="34" charset="0"/>
              <a:buChar char="•"/>
            </a:pPr>
            <a:r>
              <a:rPr lang="en-US" sz="2200" dirty="0">
                <a:solidFill>
                  <a:schemeClr val="accent1">
                    <a:lumMod val="50000"/>
                  </a:schemeClr>
                </a:solidFill>
              </a:rPr>
              <a:t>Provide students in rural, remote, and underserved areas with the resources to benefit from high-quality digital learning opportunities</a:t>
            </a:r>
          </a:p>
          <a:p>
            <a:pPr marL="342900" lvl="1" indent="-342900">
              <a:lnSpc>
                <a:spcPct val="150000"/>
              </a:lnSpc>
              <a:buFont typeface="Arial" panose="020B0604020202020204" pitchFamily="34" charset="0"/>
              <a:buChar char="•"/>
            </a:pPr>
            <a:r>
              <a:rPr lang="en-US" sz="2200" dirty="0">
                <a:solidFill>
                  <a:schemeClr val="accent1">
                    <a:lumMod val="50000"/>
                  </a:schemeClr>
                </a:solidFill>
              </a:rPr>
              <a:t>Deliver specialized or rigorous academic courses and curricula using technology, including digital learning technologies and assistive technology</a:t>
            </a:r>
          </a:p>
          <a:p>
            <a:pPr marL="342900" lvl="1" indent="-342900">
              <a:lnSpc>
                <a:spcPct val="150000"/>
              </a:lnSpc>
              <a:buFont typeface="Arial" panose="020B0604020202020204" pitchFamily="34" charset="0"/>
              <a:buChar char="•"/>
            </a:pPr>
            <a:r>
              <a:rPr lang="en-US" sz="2200" dirty="0">
                <a:solidFill>
                  <a:schemeClr val="accent1">
                    <a:lumMod val="50000"/>
                  </a:schemeClr>
                </a:solidFill>
              </a:rPr>
              <a:t>Create Digital Citizenship modules (online safety, media literacy, cyberbullying etc.)</a:t>
            </a:r>
          </a:p>
          <a:p>
            <a:pPr marL="342900" lvl="1" indent="-342900">
              <a:lnSpc>
                <a:spcPct val="150000"/>
              </a:lnSpc>
              <a:buFont typeface="Arial" panose="020B0604020202020204" pitchFamily="34" charset="0"/>
              <a:buChar char="•"/>
            </a:pPr>
            <a:r>
              <a:rPr lang="en-US" sz="2200" dirty="0">
                <a:solidFill>
                  <a:schemeClr val="accent1">
                    <a:lumMod val="50000"/>
                  </a:schemeClr>
                </a:solidFill>
              </a:rPr>
              <a:t>Develop digital teaching and learning PLC</a:t>
            </a:r>
          </a:p>
          <a:p>
            <a:pPr marL="622300" lvl="1" indent="-342900">
              <a:lnSpc>
                <a:spcPct val="150000"/>
              </a:lnSpc>
              <a:buFont typeface="Arial" panose="020B0604020202020204" pitchFamily="34" charset="0"/>
              <a:buChar char="•"/>
            </a:pPr>
            <a:endParaRPr lang="en-US" sz="2200" dirty="0">
              <a:solidFill>
                <a:schemeClr val="accent1">
                  <a:lumMod val="50000"/>
                </a:schemeClr>
              </a:solidFill>
            </a:endParaRPr>
          </a:p>
        </p:txBody>
      </p:sp>
    </p:spTree>
    <p:extLst>
      <p:ext uri="{BB962C8B-B14F-4D97-AF65-F5344CB8AC3E}">
        <p14:creationId xmlns:p14="http://schemas.microsoft.com/office/powerpoint/2010/main" val="367973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down)">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down)">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wipe(down)">
                                      <p:cBhvr>
                                        <p:cTn id="3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146C8B-65AD-A33E-7099-E8A32D73BC60}"/>
              </a:ext>
            </a:extLst>
          </p:cNvPr>
          <p:cNvSpPr txBox="1">
            <a:spLocks noGrp="1"/>
          </p:cNvSpPr>
          <p:nvPr>
            <p:ph type="title" idx="4294967295"/>
          </p:nvPr>
        </p:nvSpPr>
        <p:spPr>
          <a:xfrm>
            <a:off x="579863" y="429539"/>
            <a:ext cx="11143786"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accent1">
                    <a:lumMod val="50000"/>
                  </a:schemeClr>
                </a:solidFill>
                <a:effectLst/>
                <a:uLnTx/>
                <a:uFillTx/>
                <a:latin typeface="+mn-lt"/>
                <a:ea typeface="+mn-ea"/>
                <a:cs typeface="+mn-cs"/>
              </a:rPr>
              <a:t>Title IVA Unallowable Uses</a:t>
            </a:r>
            <a:endParaRPr kumimoji="0" lang="en-US" sz="2000" b="1" i="0" u="none" strike="noStrike" kern="1200" cap="none" spc="0" normalizeH="0" baseline="0" noProof="0" dirty="0">
              <a:ln>
                <a:noFill/>
              </a:ln>
              <a:solidFill>
                <a:schemeClr val="accent1">
                  <a:lumMod val="50000"/>
                </a:schemeClr>
              </a:solidFill>
              <a:effectLst/>
              <a:uLnTx/>
              <a:uFillTx/>
              <a:latin typeface="+mn-lt"/>
              <a:ea typeface="+mn-ea"/>
              <a:cs typeface="+mn-cs"/>
            </a:endParaRPr>
          </a:p>
        </p:txBody>
      </p:sp>
      <p:sp>
        <p:nvSpPr>
          <p:cNvPr id="7" name="TextBox 6">
            <a:extLst>
              <a:ext uri="{FF2B5EF4-FFF2-40B4-BE49-F238E27FC236}">
                <a16:creationId xmlns:a16="http://schemas.microsoft.com/office/drawing/2014/main" id="{D9B1A99E-8D5C-AA38-14A8-E086E7C868F3}"/>
              </a:ext>
            </a:extLst>
          </p:cNvPr>
          <p:cNvSpPr txBox="1"/>
          <p:nvPr/>
        </p:nvSpPr>
        <p:spPr>
          <a:xfrm>
            <a:off x="635619" y="1137425"/>
            <a:ext cx="11032274" cy="5122941"/>
          </a:xfrm>
          <a:prstGeom prst="rect">
            <a:avLst/>
          </a:prstGeom>
          <a:noFill/>
        </p:spPr>
        <p:txBody>
          <a:bodyPr wrap="square" rtlCol="0">
            <a:spAutoFit/>
          </a:bodyPr>
          <a:lstStyle/>
          <a:p>
            <a:pPr marL="622300" lvl="1" indent="-342900">
              <a:lnSpc>
                <a:spcPct val="150000"/>
              </a:lnSpc>
              <a:buFont typeface="Arial" panose="020B0604020202020204" pitchFamily="34" charset="0"/>
              <a:buChar char="•"/>
            </a:pPr>
            <a:r>
              <a:rPr lang="en-US" sz="2000" dirty="0">
                <a:solidFill>
                  <a:schemeClr val="accent1">
                    <a:lumMod val="50000"/>
                  </a:schemeClr>
                </a:solidFill>
              </a:rPr>
              <a:t>Curriculum development, curriculum materials, or PD for core academic subjects </a:t>
            </a:r>
          </a:p>
          <a:p>
            <a:pPr marL="622300" lvl="1" indent="-342900">
              <a:lnSpc>
                <a:spcPct val="150000"/>
              </a:lnSpc>
              <a:buFont typeface="Arial" panose="020B0604020202020204" pitchFamily="34" charset="0"/>
              <a:buChar char="•"/>
            </a:pPr>
            <a:r>
              <a:rPr lang="en-US" sz="2000" dirty="0">
                <a:solidFill>
                  <a:schemeClr val="accent1">
                    <a:lumMod val="50000"/>
                  </a:schemeClr>
                </a:solidFill>
              </a:rPr>
              <a:t>Technology or devices to support activities/programs required to be provided under state or local rule or policy </a:t>
            </a:r>
          </a:p>
          <a:p>
            <a:pPr marL="622300" lvl="1" indent="-342900">
              <a:lnSpc>
                <a:spcPct val="150000"/>
              </a:lnSpc>
              <a:buFont typeface="Arial" panose="020B0604020202020204" pitchFamily="34" charset="0"/>
              <a:buChar char="•"/>
            </a:pPr>
            <a:r>
              <a:rPr lang="en-US" sz="2000" dirty="0">
                <a:solidFill>
                  <a:schemeClr val="accent1">
                    <a:lumMod val="50000"/>
                  </a:schemeClr>
                </a:solidFill>
              </a:rPr>
              <a:t>Leadership development</a:t>
            </a:r>
          </a:p>
          <a:p>
            <a:pPr marL="622300" lvl="1" indent="-342900">
              <a:lnSpc>
                <a:spcPct val="150000"/>
              </a:lnSpc>
              <a:buFont typeface="Arial" panose="020B0604020202020204" pitchFamily="34" charset="0"/>
              <a:buChar char="•"/>
            </a:pPr>
            <a:r>
              <a:rPr lang="en-US" sz="2000" dirty="0">
                <a:solidFill>
                  <a:schemeClr val="accent1">
                    <a:lumMod val="50000"/>
                  </a:schemeClr>
                </a:solidFill>
              </a:rPr>
              <a:t>Textbooks (unless for a supplemental targeted IVA aligned program)</a:t>
            </a:r>
          </a:p>
          <a:p>
            <a:pPr marL="622300" lvl="1" indent="-342900">
              <a:lnSpc>
                <a:spcPct val="150000"/>
              </a:lnSpc>
              <a:buFont typeface="Arial" panose="020B0604020202020204" pitchFamily="34" charset="0"/>
              <a:buChar char="•"/>
            </a:pPr>
            <a:r>
              <a:rPr lang="en-US" sz="2000" dirty="0">
                <a:solidFill>
                  <a:schemeClr val="accent1">
                    <a:lumMod val="50000"/>
                  </a:schemeClr>
                </a:solidFill>
              </a:rPr>
              <a:t>Awards, incentives, prizes, gift cards, etc.</a:t>
            </a:r>
          </a:p>
          <a:p>
            <a:pPr marL="622300" lvl="1" indent="-342900">
              <a:lnSpc>
                <a:spcPct val="150000"/>
              </a:lnSpc>
              <a:buFont typeface="Arial" panose="020B0604020202020204" pitchFamily="34" charset="0"/>
              <a:buChar char="•"/>
            </a:pPr>
            <a:r>
              <a:rPr lang="en-US" sz="2000" dirty="0">
                <a:solidFill>
                  <a:schemeClr val="accent1">
                    <a:lumMod val="50000"/>
                  </a:schemeClr>
                </a:solidFill>
              </a:rPr>
              <a:t>Fundraising activities</a:t>
            </a:r>
          </a:p>
          <a:p>
            <a:pPr marL="622300" lvl="1" indent="-342900">
              <a:lnSpc>
                <a:spcPct val="150000"/>
              </a:lnSpc>
              <a:buFont typeface="Arial" panose="020B0604020202020204" pitchFamily="34" charset="0"/>
              <a:buChar char="•"/>
            </a:pPr>
            <a:r>
              <a:rPr lang="en-US" sz="2000" dirty="0">
                <a:solidFill>
                  <a:schemeClr val="accent1">
                    <a:lumMod val="50000"/>
                  </a:schemeClr>
                </a:solidFill>
              </a:rPr>
              <a:t>Food (unless required to meet purpose of program such as ingredients for a supplemental nutrition class)</a:t>
            </a:r>
          </a:p>
          <a:p>
            <a:pPr marL="622300" lvl="1" indent="-342900">
              <a:lnSpc>
                <a:spcPct val="150000"/>
              </a:lnSpc>
              <a:buFont typeface="Arial" panose="020B0604020202020204" pitchFamily="34" charset="0"/>
              <a:buChar char="•"/>
            </a:pPr>
            <a:r>
              <a:rPr lang="en-US" sz="2000" dirty="0">
                <a:solidFill>
                  <a:schemeClr val="accent1">
                    <a:lumMod val="50000"/>
                  </a:schemeClr>
                </a:solidFill>
              </a:rPr>
              <a:t>Non-educational games, devices, and field trips</a:t>
            </a:r>
          </a:p>
          <a:p>
            <a:pPr marL="622300" lvl="1" indent="-342900">
              <a:lnSpc>
                <a:spcPct val="150000"/>
              </a:lnSpc>
              <a:buFont typeface="Arial" panose="020B0604020202020204" pitchFamily="34" charset="0"/>
              <a:buChar char="•"/>
            </a:pPr>
            <a:r>
              <a:rPr lang="en-US" sz="2000" dirty="0">
                <a:solidFill>
                  <a:schemeClr val="accent1">
                    <a:lumMod val="50000"/>
                  </a:schemeClr>
                </a:solidFill>
              </a:rPr>
              <a:t>Construction or major infrastructure enhancements</a:t>
            </a:r>
          </a:p>
        </p:txBody>
      </p:sp>
    </p:spTree>
    <p:extLst>
      <p:ext uri="{BB962C8B-B14F-4D97-AF65-F5344CB8AC3E}">
        <p14:creationId xmlns:p14="http://schemas.microsoft.com/office/powerpoint/2010/main" val="2366743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146C8B-65AD-A33E-7099-E8A32D73BC60}"/>
              </a:ext>
            </a:extLst>
          </p:cNvPr>
          <p:cNvSpPr txBox="1">
            <a:spLocks noGrp="1"/>
          </p:cNvSpPr>
          <p:nvPr>
            <p:ph type="title" idx="4294967295"/>
          </p:nvPr>
        </p:nvSpPr>
        <p:spPr>
          <a:xfrm>
            <a:off x="579863" y="429539"/>
            <a:ext cx="11143786"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accent1">
                    <a:lumMod val="50000"/>
                  </a:schemeClr>
                </a:solidFill>
                <a:effectLst/>
                <a:uLnTx/>
                <a:uFillTx/>
                <a:latin typeface="+mn-lt"/>
                <a:ea typeface="+mn-ea"/>
                <a:cs typeface="+mn-cs"/>
              </a:rPr>
              <a:t>Title IVA </a:t>
            </a:r>
            <a:r>
              <a:rPr lang="en-US" sz="4000" b="1" dirty="0">
                <a:solidFill>
                  <a:schemeClr val="accent1">
                    <a:lumMod val="50000"/>
                  </a:schemeClr>
                </a:solidFill>
                <a:latin typeface="+mn-lt"/>
                <a:ea typeface="+mn-ea"/>
                <a:cs typeface="+mn-cs"/>
              </a:rPr>
              <a:t>Additional Requirements</a:t>
            </a:r>
            <a:endParaRPr kumimoji="0" lang="en-US" sz="2000" b="1" i="0" u="none" strike="noStrike" kern="1200" cap="none" spc="0" normalizeH="0" baseline="0" noProof="0" dirty="0">
              <a:ln>
                <a:noFill/>
              </a:ln>
              <a:solidFill>
                <a:schemeClr val="accent1">
                  <a:lumMod val="50000"/>
                </a:schemeClr>
              </a:solidFill>
              <a:effectLst/>
              <a:uLnTx/>
              <a:uFillTx/>
              <a:latin typeface="+mn-lt"/>
              <a:ea typeface="+mn-ea"/>
              <a:cs typeface="+mn-cs"/>
            </a:endParaRPr>
          </a:p>
        </p:txBody>
      </p:sp>
      <p:sp>
        <p:nvSpPr>
          <p:cNvPr id="7" name="TextBox 6">
            <a:extLst>
              <a:ext uri="{FF2B5EF4-FFF2-40B4-BE49-F238E27FC236}">
                <a16:creationId xmlns:a16="http://schemas.microsoft.com/office/drawing/2014/main" id="{D9B1A99E-8D5C-AA38-14A8-E086E7C868F3}"/>
              </a:ext>
            </a:extLst>
          </p:cNvPr>
          <p:cNvSpPr txBox="1"/>
          <p:nvPr/>
        </p:nvSpPr>
        <p:spPr>
          <a:xfrm>
            <a:off x="691375" y="1338147"/>
            <a:ext cx="11032274" cy="5001369"/>
          </a:xfrm>
          <a:prstGeom prst="rect">
            <a:avLst/>
          </a:prstGeom>
          <a:noFill/>
        </p:spPr>
        <p:txBody>
          <a:bodyPr wrap="square" rtlCol="0">
            <a:spAutoFit/>
          </a:bodyPr>
          <a:lstStyle/>
          <a:p>
            <a:pPr marL="0" lvl="1">
              <a:spcAft>
                <a:spcPts val="600"/>
              </a:spcAft>
            </a:pPr>
            <a:r>
              <a:rPr lang="en-US" sz="2200" dirty="0">
                <a:solidFill>
                  <a:schemeClr val="accent1">
                    <a:lumMod val="50000"/>
                  </a:schemeClr>
                </a:solidFill>
              </a:rPr>
              <a:t>Districts receiving $30,000 or more must conduct a comprehensive needs assessment and must expend:</a:t>
            </a:r>
          </a:p>
          <a:p>
            <a:pPr marL="622300" lvl="1" indent="-342900">
              <a:spcAft>
                <a:spcPts val="600"/>
              </a:spcAft>
              <a:buFont typeface="Arial" panose="020B0604020202020204" pitchFamily="34" charset="0"/>
              <a:buChar char="•"/>
            </a:pPr>
            <a:r>
              <a:rPr lang="en-US" sz="2000" dirty="0">
                <a:solidFill>
                  <a:schemeClr val="accent1">
                    <a:lumMod val="50000"/>
                  </a:schemeClr>
                </a:solidFill>
              </a:rPr>
              <a:t>At least 20% on supporting a well-rounded education;</a:t>
            </a:r>
          </a:p>
          <a:p>
            <a:pPr marL="622300" lvl="1" indent="-342900">
              <a:spcAft>
                <a:spcPts val="600"/>
              </a:spcAft>
              <a:buFont typeface="Arial" panose="020B0604020202020204" pitchFamily="34" charset="0"/>
              <a:buChar char="•"/>
            </a:pPr>
            <a:r>
              <a:rPr lang="en-US" sz="2000" dirty="0">
                <a:solidFill>
                  <a:schemeClr val="accent1">
                    <a:lumMod val="50000"/>
                  </a:schemeClr>
                </a:solidFill>
              </a:rPr>
              <a:t>At least 20% on supporting safe and healthy students; and</a:t>
            </a:r>
          </a:p>
          <a:p>
            <a:pPr marL="622300" lvl="1" indent="-342900">
              <a:spcAft>
                <a:spcPts val="600"/>
              </a:spcAft>
              <a:buFont typeface="Arial" panose="020B0604020202020204" pitchFamily="34" charset="0"/>
              <a:buChar char="•"/>
            </a:pPr>
            <a:r>
              <a:rPr lang="en-US" sz="2000" dirty="0">
                <a:solidFill>
                  <a:schemeClr val="accent1">
                    <a:lumMod val="50000"/>
                  </a:schemeClr>
                </a:solidFill>
              </a:rPr>
              <a:t>At least some amount on improving the use of technology</a:t>
            </a:r>
          </a:p>
          <a:p>
            <a:pPr marL="0" lvl="1">
              <a:lnSpc>
                <a:spcPct val="150000"/>
              </a:lnSpc>
              <a:spcAft>
                <a:spcPts val="600"/>
              </a:spcAft>
            </a:pPr>
            <a:r>
              <a:rPr lang="en-US" sz="2200" dirty="0">
                <a:solidFill>
                  <a:schemeClr val="accent1">
                    <a:lumMod val="50000"/>
                  </a:schemeClr>
                </a:solidFill>
              </a:rPr>
              <a:t>Districts receiving less than $30,000 are:</a:t>
            </a:r>
          </a:p>
          <a:p>
            <a:pPr marL="622300" lvl="1" indent="-342900">
              <a:spcAft>
                <a:spcPts val="600"/>
              </a:spcAft>
              <a:buFont typeface="Arial" panose="020B0604020202020204" pitchFamily="34" charset="0"/>
              <a:buChar char="•"/>
            </a:pPr>
            <a:r>
              <a:rPr lang="en-US" sz="2000" dirty="0">
                <a:solidFill>
                  <a:schemeClr val="accent1">
                    <a:lumMod val="50000"/>
                  </a:schemeClr>
                </a:solidFill>
              </a:rPr>
              <a:t>Encouraged, but not required, to conduct a comprehensive needs assessment</a:t>
            </a:r>
          </a:p>
          <a:p>
            <a:pPr marL="622300" lvl="1" indent="-342900">
              <a:spcAft>
                <a:spcPts val="600"/>
              </a:spcAft>
              <a:buFont typeface="Arial" panose="020B0604020202020204" pitchFamily="34" charset="0"/>
              <a:buChar char="•"/>
            </a:pPr>
            <a:r>
              <a:rPr lang="en-US" sz="2000" dirty="0">
                <a:solidFill>
                  <a:schemeClr val="accent1">
                    <a:lumMod val="50000"/>
                  </a:schemeClr>
                </a:solidFill>
              </a:rPr>
              <a:t>May allocate funds to one or more of the priority areas</a:t>
            </a:r>
          </a:p>
          <a:p>
            <a:pPr marL="622300" lvl="1" indent="-342900">
              <a:spcAft>
                <a:spcPts val="600"/>
              </a:spcAft>
              <a:buFont typeface="Arial" panose="020B0604020202020204" pitchFamily="34" charset="0"/>
              <a:buChar char="•"/>
            </a:pPr>
            <a:endParaRPr lang="en-US" sz="1000" dirty="0">
              <a:solidFill>
                <a:schemeClr val="accent1">
                  <a:lumMod val="50000"/>
                </a:schemeClr>
              </a:solidFill>
            </a:endParaRPr>
          </a:p>
          <a:p>
            <a:pPr marL="0" lvl="1">
              <a:spcAft>
                <a:spcPts val="600"/>
              </a:spcAft>
            </a:pPr>
            <a:r>
              <a:rPr lang="en-US" sz="2000" b="1" i="1" dirty="0">
                <a:solidFill>
                  <a:schemeClr val="accent1">
                    <a:lumMod val="50000"/>
                  </a:schemeClr>
                </a:solidFill>
              </a:rPr>
              <a:t>Note: </a:t>
            </a:r>
            <a:r>
              <a:rPr lang="en-US" sz="2000" i="1" dirty="0">
                <a:solidFill>
                  <a:schemeClr val="accent1">
                    <a:lumMod val="50000"/>
                  </a:schemeClr>
                </a:solidFill>
              </a:rPr>
              <a:t>Regardless of the allocation amount, districts may not spend more than 15% on technology infrastructure of any amount supporting effective use of technology. However, there is no cap on expenditures for technology infrastructure, including software, when such infrastructure is supporting safe and healthy schools and/or well-rounded education.</a:t>
            </a:r>
          </a:p>
        </p:txBody>
      </p:sp>
    </p:spTree>
    <p:extLst>
      <p:ext uri="{BB962C8B-B14F-4D97-AF65-F5344CB8AC3E}">
        <p14:creationId xmlns:p14="http://schemas.microsoft.com/office/powerpoint/2010/main" val="206835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8" end="8"/>
                                            </p:txEl>
                                          </p:spTgt>
                                        </p:tgtEl>
                                        <p:attrNameLst>
                                          <p:attrName>style.visibility</p:attrName>
                                        </p:attrNameLst>
                                      </p:cBhvr>
                                      <p:to>
                                        <p:strVal val="visible"/>
                                      </p:to>
                                    </p:set>
                                    <p:animEffect transition="in" filter="fade">
                                      <p:cBhvr>
                                        <p:cTn id="7" dur="1000"/>
                                        <p:tgtEl>
                                          <p:spTgt spid="7">
                                            <p:txEl>
                                              <p:pRg st="8" end="8"/>
                                            </p:txEl>
                                          </p:spTgt>
                                        </p:tgtEl>
                                      </p:cBhvr>
                                    </p:animEffect>
                                    <p:anim calcmode="lin" valueType="num">
                                      <p:cBhvr>
                                        <p:cTn id="8"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146C8B-65AD-A33E-7099-E8A32D73BC60}"/>
              </a:ext>
            </a:extLst>
          </p:cNvPr>
          <p:cNvSpPr txBox="1">
            <a:spLocks noGrp="1"/>
          </p:cNvSpPr>
          <p:nvPr>
            <p:ph type="title" idx="4294967295"/>
          </p:nvPr>
        </p:nvSpPr>
        <p:spPr>
          <a:xfrm>
            <a:off x="579863" y="429539"/>
            <a:ext cx="11143786"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accent1">
                    <a:lumMod val="50000"/>
                  </a:schemeClr>
                </a:solidFill>
                <a:effectLst/>
                <a:uLnTx/>
                <a:uFillTx/>
                <a:latin typeface="+mn-lt"/>
                <a:ea typeface="+mn-ea"/>
                <a:cs typeface="+mn-cs"/>
              </a:rPr>
              <a:t>Title IVA Additional Requirements (cont’d)</a:t>
            </a:r>
            <a:endParaRPr kumimoji="0" lang="en-US" sz="2000" b="1" i="0" u="none" strike="noStrike" kern="1200" cap="none" spc="0" normalizeH="0" baseline="0" noProof="0" dirty="0">
              <a:ln>
                <a:noFill/>
              </a:ln>
              <a:solidFill>
                <a:schemeClr val="accent1">
                  <a:lumMod val="50000"/>
                </a:schemeClr>
              </a:solidFill>
              <a:effectLst/>
              <a:uLnTx/>
              <a:uFillTx/>
              <a:latin typeface="+mn-lt"/>
              <a:ea typeface="+mn-ea"/>
              <a:cs typeface="+mn-cs"/>
            </a:endParaRPr>
          </a:p>
        </p:txBody>
      </p:sp>
      <p:sp>
        <p:nvSpPr>
          <p:cNvPr id="7" name="TextBox 6">
            <a:extLst>
              <a:ext uri="{FF2B5EF4-FFF2-40B4-BE49-F238E27FC236}">
                <a16:creationId xmlns:a16="http://schemas.microsoft.com/office/drawing/2014/main" id="{D9B1A99E-8D5C-AA38-14A8-E086E7C868F3}"/>
              </a:ext>
            </a:extLst>
          </p:cNvPr>
          <p:cNvSpPr txBox="1"/>
          <p:nvPr/>
        </p:nvSpPr>
        <p:spPr>
          <a:xfrm>
            <a:off x="691375" y="1338147"/>
            <a:ext cx="11032274" cy="4493538"/>
          </a:xfrm>
          <a:prstGeom prst="rect">
            <a:avLst/>
          </a:prstGeom>
          <a:noFill/>
        </p:spPr>
        <p:txBody>
          <a:bodyPr wrap="square" rtlCol="0">
            <a:spAutoFit/>
          </a:bodyPr>
          <a:lstStyle/>
          <a:p>
            <a:pPr marL="342900" lvl="1" indent="-342900">
              <a:buFont typeface="Arial" panose="020B0604020202020204" pitchFamily="34" charset="0"/>
              <a:buChar char="•"/>
            </a:pPr>
            <a:r>
              <a:rPr lang="en-US" sz="2200" dirty="0">
                <a:solidFill>
                  <a:schemeClr val="accent1">
                    <a:lumMod val="50000"/>
                  </a:schemeClr>
                </a:solidFill>
              </a:rPr>
              <a:t>Funds must supplement, not supplant, any non-federal funds that would otherwise be used to pay for the activity</a:t>
            </a:r>
          </a:p>
          <a:p>
            <a:pPr marL="622300" lvl="1" indent="-342900">
              <a:buFont typeface="Arial" panose="020B0604020202020204" pitchFamily="34" charset="0"/>
              <a:buChar char="•"/>
            </a:pPr>
            <a:endParaRPr lang="en-US" sz="2200" dirty="0">
              <a:solidFill>
                <a:schemeClr val="accent1">
                  <a:lumMod val="50000"/>
                </a:schemeClr>
              </a:solidFill>
            </a:endParaRPr>
          </a:p>
          <a:p>
            <a:pPr marL="344488" lvl="1" indent="-342900">
              <a:buFont typeface="Arial" panose="020B0604020202020204" pitchFamily="34" charset="0"/>
              <a:buChar char="•"/>
            </a:pPr>
            <a:r>
              <a:rPr lang="en-US" sz="2200" dirty="0">
                <a:solidFill>
                  <a:schemeClr val="accent1">
                    <a:lumMod val="50000"/>
                  </a:schemeClr>
                </a:solidFill>
              </a:rPr>
              <a:t>Enhance, expand, increase, or extend programs/services offered with state/local funds</a:t>
            </a:r>
          </a:p>
          <a:p>
            <a:pPr marL="622300" lvl="1" indent="-342900">
              <a:buFont typeface="Arial" panose="020B0604020202020204" pitchFamily="34" charset="0"/>
              <a:buChar char="•"/>
            </a:pPr>
            <a:endParaRPr lang="en-US" sz="2200" dirty="0">
              <a:solidFill>
                <a:schemeClr val="accent1">
                  <a:lumMod val="50000"/>
                </a:schemeClr>
              </a:solidFill>
            </a:endParaRPr>
          </a:p>
          <a:p>
            <a:pPr marL="344488" lvl="1" indent="-342900">
              <a:buFont typeface="Arial" panose="020B0604020202020204" pitchFamily="34" charset="0"/>
              <a:buChar char="•"/>
            </a:pPr>
            <a:r>
              <a:rPr lang="en-US" sz="2200" dirty="0">
                <a:solidFill>
                  <a:schemeClr val="accent1">
                    <a:lumMod val="50000"/>
                  </a:schemeClr>
                </a:solidFill>
              </a:rPr>
              <a:t>Districts are required to prioritize funds to schools based on one or more of the following criteria:</a:t>
            </a:r>
          </a:p>
          <a:p>
            <a:pPr marL="1025525" indent="-342900">
              <a:buFont typeface="Courier New" panose="02070309020205020404" pitchFamily="49" charset="0"/>
              <a:buChar char="o"/>
            </a:pPr>
            <a:r>
              <a:rPr lang="en-US" sz="2200" dirty="0">
                <a:solidFill>
                  <a:schemeClr val="accent1">
                    <a:lumMod val="50000"/>
                  </a:schemeClr>
                </a:solidFill>
              </a:rPr>
              <a:t>they are among the schools with the greatest need (as determined by the district);</a:t>
            </a:r>
          </a:p>
          <a:p>
            <a:pPr marL="1025525" indent="-342900">
              <a:buFont typeface="Courier New" panose="02070309020205020404" pitchFamily="49" charset="0"/>
              <a:buChar char="o"/>
            </a:pPr>
            <a:r>
              <a:rPr lang="en-US" sz="2200" dirty="0">
                <a:solidFill>
                  <a:schemeClr val="accent1">
                    <a:lumMod val="50000"/>
                  </a:schemeClr>
                </a:solidFill>
              </a:rPr>
              <a:t>they have the highest percentages of low-income students;</a:t>
            </a:r>
          </a:p>
          <a:p>
            <a:pPr marL="1025525" indent="-342900">
              <a:buFont typeface="Courier New" panose="02070309020205020404" pitchFamily="49" charset="0"/>
              <a:buChar char="o"/>
            </a:pPr>
            <a:r>
              <a:rPr lang="en-US" sz="2200" dirty="0">
                <a:solidFill>
                  <a:schemeClr val="accent1">
                    <a:lumMod val="50000"/>
                  </a:schemeClr>
                </a:solidFill>
              </a:rPr>
              <a:t>they are identified for comprehensive support and improvement;</a:t>
            </a:r>
          </a:p>
          <a:p>
            <a:pPr marL="1025525" indent="-342900">
              <a:buFont typeface="Courier New" panose="02070309020205020404" pitchFamily="49" charset="0"/>
              <a:buChar char="o"/>
            </a:pPr>
            <a:r>
              <a:rPr lang="en-US" sz="2200" dirty="0">
                <a:solidFill>
                  <a:schemeClr val="accent1">
                    <a:lumMod val="50000"/>
                  </a:schemeClr>
                </a:solidFill>
              </a:rPr>
              <a:t>they have consistently underperforming subgroups; and </a:t>
            </a:r>
          </a:p>
          <a:p>
            <a:pPr marL="1025525" indent="-342900">
              <a:buFont typeface="Courier New" panose="02070309020205020404" pitchFamily="49" charset="0"/>
              <a:buChar char="o"/>
            </a:pPr>
            <a:r>
              <a:rPr lang="en-US" sz="2200" dirty="0">
                <a:solidFill>
                  <a:schemeClr val="accent1">
                    <a:lumMod val="50000"/>
                  </a:schemeClr>
                </a:solidFill>
              </a:rPr>
              <a:t>they are identified as a persistently dangerous public elementary school or secondary school under section 8532 of the Elementary and Secondary Education Act (ESEA).</a:t>
            </a:r>
          </a:p>
        </p:txBody>
      </p:sp>
    </p:spTree>
    <p:extLst>
      <p:ext uri="{BB962C8B-B14F-4D97-AF65-F5344CB8AC3E}">
        <p14:creationId xmlns:p14="http://schemas.microsoft.com/office/powerpoint/2010/main" val="902431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146C8B-65AD-A33E-7099-E8A32D73BC60}"/>
              </a:ext>
            </a:extLst>
          </p:cNvPr>
          <p:cNvSpPr txBox="1">
            <a:spLocks noGrp="1"/>
          </p:cNvSpPr>
          <p:nvPr>
            <p:ph type="title" idx="4294967295"/>
          </p:nvPr>
        </p:nvSpPr>
        <p:spPr>
          <a:xfrm>
            <a:off x="579863" y="429539"/>
            <a:ext cx="11143786"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accent1">
                    <a:lumMod val="50000"/>
                  </a:schemeClr>
                </a:solidFill>
                <a:effectLst/>
                <a:uLnTx/>
                <a:uFillTx/>
                <a:latin typeface="+mn-lt"/>
                <a:ea typeface="+mn-ea"/>
                <a:cs typeface="+mn-cs"/>
              </a:rPr>
              <a:t>Equitable Services (private school participation)</a:t>
            </a:r>
            <a:endParaRPr kumimoji="0" lang="en-US" sz="2000" b="1" i="0" u="none" strike="noStrike" kern="1200" cap="none" spc="0" normalizeH="0" baseline="0" noProof="0" dirty="0">
              <a:ln>
                <a:noFill/>
              </a:ln>
              <a:solidFill>
                <a:schemeClr val="accent1">
                  <a:lumMod val="50000"/>
                </a:schemeClr>
              </a:solidFill>
              <a:effectLst/>
              <a:uLnTx/>
              <a:uFillTx/>
              <a:latin typeface="+mn-lt"/>
              <a:ea typeface="+mn-ea"/>
              <a:cs typeface="+mn-cs"/>
            </a:endParaRPr>
          </a:p>
        </p:txBody>
      </p:sp>
      <p:sp>
        <p:nvSpPr>
          <p:cNvPr id="7" name="TextBox 6">
            <a:extLst>
              <a:ext uri="{FF2B5EF4-FFF2-40B4-BE49-F238E27FC236}">
                <a16:creationId xmlns:a16="http://schemas.microsoft.com/office/drawing/2014/main" id="{D9B1A99E-8D5C-AA38-14A8-E086E7C868F3}"/>
              </a:ext>
            </a:extLst>
          </p:cNvPr>
          <p:cNvSpPr txBox="1"/>
          <p:nvPr/>
        </p:nvSpPr>
        <p:spPr>
          <a:xfrm>
            <a:off x="691375" y="1338147"/>
            <a:ext cx="11032274" cy="5109091"/>
          </a:xfrm>
          <a:prstGeom prst="rect">
            <a:avLst/>
          </a:prstGeom>
          <a:noFill/>
        </p:spPr>
        <p:txBody>
          <a:bodyPr wrap="square" rtlCol="0">
            <a:spAutoFit/>
          </a:bodyPr>
          <a:lstStyle/>
          <a:p>
            <a:pPr marL="0" lvl="1" indent="0">
              <a:buNone/>
            </a:pPr>
            <a:r>
              <a:rPr lang="en-US" sz="2200" dirty="0">
                <a:solidFill>
                  <a:schemeClr val="accent1">
                    <a:lumMod val="50000"/>
                  </a:schemeClr>
                </a:solidFill>
              </a:rPr>
              <a:t>Only private schools </a:t>
            </a:r>
            <a:r>
              <a:rPr lang="en-US" sz="2200" b="1" dirty="0">
                <a:solidFill>
                  <a:schemeClr val="accent1">
                    <a:lumMod val="50000"/>
                  </a:schemeClr>
                </a:solidFill>
              </a:rPr>
              <a:t>within</a:t>
            </a:r>
            <a:r>
              <a:rPr lang="en-US" sz="2200" dirty="0">
                <a:solidFill>
                  <a:schemeClr val="accent1">
                    <a:lumMod val="50000"/>
                  </a:schemeClr>
                </a:solidFill>
              </a:rPr>
              <a:t> district boundaries eligible for Title IVA</a:t>
            </a:r>
          </a:p>
          <a:p>
            <a:pPr marL="0" lvl="1" indent="0">
              <a:buNone/>
            </a:pPr>
            <a:r>
              <a:rPr lang="en-US" i="1" dirty="0">
                <a:solidFill>
                  <a:schemeClr val="accent1">
                    <a:lumMod val="50000"/>
                  </a:schemeClr>
                </a:solidFill>
              </a:rPr>
              <a:t>(Note: This is different than Title I.)</a:t>
            </a:r>
          </a:p>
          <a:p>
            <a:pPr marL="342900" lvl="1" indent="-342900">
              <a:buNone/>
            </a:pPr>
            <a:endParaRPr lang="en-US" sz="2200" dirty="0">
              <a:solidFill>
                <a:schemeClr val="accent1">
                  <a:lumMod val="50000"/>
                </a:schemeClr>
              </a:solidFill>
            </a:endParaRPr>
          </a:p>
          <a:p>
            <a:pPr marL="342900" lvl="2" indent="-342900">
              <a:buFont typeface="Arial" panose="020B0604020202020204" pitchFamily="34" charset="0"/>
              <a:buChar char="•"/>
            </a:pPr>
            <a:r>
              <a:rPr lang="en-US" sz="2200" dirty="0">
                <a:solidFill>
                  <a:schemeClr val="accent1">
                    <a:lumMod val="50000"/>
                  </a:schemeClr>
                </a:solidFill>
              </a:rPr>
              <a:t>Must consult with each private school to determine services</a:t>
            </a:r>
          </a:p>
          <a:p>
            <a:pPr marL="342900" lvl="2" indent="-342900">
              <a:buFont typeface="Arial" panose="020B0604020202020204" pitchFamily="34" charset="0"/>
              <a:buChar char="•"/>
            </a:pPr>
            <a:r>
              <a:rPr lang="en-US" sz="2200" dirty="0">
                <a:solidFill>
                  <a:schemeClr val="accent1">
                    <a:lumMod val="50000"/>
                  </a:schemeClr>
                </a:solidFill>
              </a:rPr>
              <a:t>Funds are NEVER provided directly to private schools</a:t>
            </a:r>
          </a:p>
          <a:p>
            <a:pPr marL="342900" lvl="2" indent="-342900">
              <a:buFont typeface="Arial" panose="020B0604020202020204" pitchFamily="34" charset="0"/>
              <a:buChar char="•"/>
            </a:pPr>
            <a:r>
              <a:rPr lang="en-US" sz="2200" dirty="0">
                <a:solidFill>
                  <a:schemeClr val="accent1">
                    <a:lumMod val="50000"/>
                  </a:schemeClr>
                </a:solidFill>
              </a:rPr>
              <a:t>Use third party provider or pay teachers/other staff through contract using district procurement policies</a:t>
            </a:r>
          </a:p>
          <a:p>
            <a:pPr marL="342900" lvl="2" indent="-342900">
              <a:buFont typeface="Arial" panose="020B0604020202020204" pitchFamily="34" charset="0"/>
              <a:buChar char="•"/>
            </a:pPr>
            <a:r>
              <a:rPr lang="en-US" sz="2200" dirty="0">
                <a:solidFill>
                  <a:schemeClr val="accent1">
                    <a:lumMod val="50000"/>
                  </a:schemeClr>
                </a:solidFill>
              </a:rPr>
              <a:t>Funds benefit students and NOT the school</a:t>
            </a:r>
          </a:p>
          <a:p>
            <a:pPr marL="342900" lvl="2" indent="-342900">
              <a:buFont typeface="Arial" panose="020B0604020202020204" pitchFamily="34" charset="0"/>
              <a:buChar char="•"/>
            </a:pPr>
            <a:r>
              <a:rPr lang="en-US" sz="2200" dirty="0">
                <a:solidFill>
                  <a:schemeClr val="accent1">
                    <a:lumMod val="50000"/>
                  </a:schemeClr>
                </a:solidFill>
              </a:rPr>
              <a:t>All instructional support, materials, PD, and activities must be SECULAR, neutral, non-ideological</a:t>
            </a:r>
          </a:p>
          <a:p>
            <a:pPr marL="342900" lvl="2" indent="-342900">
              <a:buFont typeface="Arial" panose="020B0604020202020204" pitchFamily="34" charset="0"/>
              <a:buChar char="•"/>
            </a:pPr>
            <a:r>
              <a:rPr lang="en-US" sz="2200" dirty="0">
                <a:solidFill>
                  <a:schemeClr val="accent1">
                    <a:lumMod val="50000"/>
                  </a:schemeClr>
                </a:solidFill>
              </a:rPr>
              <a:t>District maintains ‘title’ to all materials, computers, or other items purchased ‘on behalf of’ participating private schools</a:t>
            </a:r>
          </a:p>
          <a:p>
            <a:pPr marL="342900" lvl="2" indent="-342900">
              <a:buFont typeface="Arial" panose="020B0604020202020204" pitchFamily="34" charset="0"/>
              <a:buChar char="•"/>
            </a:pPr>
            <a:r>
              <a:rPr lang="en-US" sz="2200" dirty="0">
                <a:solidFill>
                  <a:schemeClr val="accent1">
                    <a:lumMod val="50000"/>
                  </a:schemeClr>
                </a:solidFill>
              </a:rPr>
              <a:t>Use good judgement; you don’t have to take back everything, rather need to know that it’s secure and owned by district</a:t>
            </a:r>
          </a:p>
          <a:p>
            <a:pPr marL="342900" lvl="1" indent="-342900">
              <a:buNone/>
            </a:pPr>
            <a:r>
              <a:rPr lang="en-US" sz="2200" i="1" dirty="0">
                <a:solidFill>
                  <a:schemeClr val="accent1">
                    <a:lumMod val="50000"/>
                  </a:schemeClr>
                </a:solidFill>
              </a:rPr>
              <a:t>		*Exempt: charter schools, vocational/technical schools, and virtual schools*</a:t>
            </a:r>
          </a:p>
        </p:txBody>
      </p:sp>
    </p:spTree>
    <p:extLst>
      <p:ext uri="{BB962C8B-B14F-4D97-AF65-F5344CB8AC3E}">
        <p14:creationId xmlns:p14="http://schemas.microsoft.com/office/powerpoint/2010/main" val="88197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1000"/>
                                        <p:tgtEl>
                                          <p:spTgt spid="7">
                                            <p:txEl>
                                              <p:pRg st="3" end="3"/>
                                            </p:txEl>
                                          </p:spTgt>
                                        </p:tgtEl>
                                      </p:cBhvr>
                                    </p:animEffect>
                                    <p:anim calcmode="lin" valueType="num">
                                      <p:cBhvr>
                                        <p:cTn id="18"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1000"/>
                                        <p:tgtEl>
                                          <p:spTgt spid="7">
                                            <p:txEl>
                                              <p:pRg st="4" end="4"/>
                                            </p:txEl>
                                          </p:spTgt>
                                        </p:tgtEl>
                                      </p:cBhvr>
                                    </p:animEffect>
                                    <p:anim calcmode="lin" valueType="num">
                                      <p:cBhvr>
                                        <p:cTn id="23"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1000"/>
                                        <p:tgtEl>
                                          <p:spTgt spid="7">
                                            <p:txEl>
                                              <p:pRg st="5" end="5"/>
                                            </p:txEl>
                                          </p:spTgt>
                                        </p:tgtEl>
                                      </p:cBhvr>
                                    </p:animEffect>
                                    <p:anim calcmode="lin" valueType="num">
                                      <p:cBhvr>
                                        <p:cTn id="28"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7">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fade">
                                      <p:cBhvr>
                                        <p:cTn id="32" dur="1000"/>
                                        <p:tgtEl>
                                          <p:spTgt spid="7">
                                            <p:txEl>
                                              <p:pRg st="6" end="6"/>
                                            </p:txEl>
                                          </p:spTgt>
                                        </p:tgtEl>
                                      </p:cBhvr>
                                    </p:animEffect>
                                    <p:anim calcmode="lin" valueType="num">
                                      <p:cBhvr>
                                        <p:cTn id="33"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7">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Effect transition="in" filter="fade">
                                      <p:cBhvr>
                                        <p:cTn id="37" dur="1000"/>
                                        <p:tgtEl>
                                          <p:spTgt spid="7">
                                            <p:txEl>
                                              <p:pRg st="7" end="7"/>
                                            </p:txEl>
                                          </p:spTgt>
                                        </p:tgtEl>
                                      </p:cBhvr>
                                    </p:animEffect>
                                    <p:anim calcmode="lin" valueType="num">
                                      <p:cBhvr>
                                        <p:cTn id="38"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7">
                                            <p:txEl>
                                              <p:pRg st="7" end="7"/>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7">
                                            <p:txEl>
                                              <p:pRg st="8" end="8"/>
                                            </p:txEl>
                                          </p:spTgt>
                                        </p:tgtEl>
                                        <p:attrNameLst>
                                          <p:attrName>style.visibility</p:attrName>
                                        </p:attrNameLst>
                                      </p:cBhvr>
                                      <p:to>
                                        <p:strVal val="visible"/>
                                      </p:to>
                                    </p:set>
                                    <p:animEffect transition="in" filter="fade">
                                      <p:cBhvr>
                                        <p:cTn id="42" dur="1000"/>
                                        <p:tgtEl>
                                          <p:spTgt spid="7">
                                            <p:txEl>
                                              <p:pRg st="8" end="8"/>
                                            </p:txEl>
                                          </p:spTgt>
                                        </p:tgtEl>
                                      </p:cBhvr>
                                    </p:animEffect>
                                    <p:anim calcmode="lin" valueType="num">
                                      <p:cBhvr>
                                        <p:cTn id="43"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8" end="8"/>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animEffect transition="in" filter="fade">
                                      <p:cBhvr>
                                        <p:cTn id="47" dur="1000"/>
                                        <p:tgtEl>
                                          <p:spTgt spid="7">
                                            <p:txEl>
                                              <p:pRg st="9" end="9"/>
                                            </p:txEl>
                                          </p:spTgt>
                                        </p:tgtEl>
                                      </p:cBhvr>
                                    </p:animEffect>
                                    <p:anim calcmode="lin" valueType="num">
                                      <p:cBhvr>
                                        <p:cTn id="48"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49"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7">
                                            <p:txEl>
                                              <p:pRg st="10" end="10"/>
                                            </p:txEl>
                                          </p:spTgt>
                                        </p:tgtEl>
                                        <p:attrNameLst>
                                          <p:attrName>style.visibility</p:attrName>
                                        </p:attrNameLst>
                                      </p:cBhvr>
                                      <p:to>
                                        <p:strVal val="visible"/>
                                      </p:to>
                                    </p:set>
                                    <p:anim calcmode="lin" valueType="num">
                                      <p:cBhvr>
                                        <p:cTn id="54" dur="500" fill="hold"/>
                                        <p:tgtEl>
                                          <p:spTgt spid="7">
                                            <p:txEl>
                                              <p:pRg st="10" end="10"/>
                                            </p:txEl>
                                          </p:spTgt>
                                        </p:tgtEl>
                                        <p:attrNameLst>
                                          <p:attrName>ppt_w</p:attrName>
                                        </p:attrNameLst>
                                      </p:cBhvr>
                                      <p:tavLst>
                                        <p:tav tm="0">
                                          <p:val>
                                            <p:fltVal val="0"/>
                                          </p:val>
                                        </p:tav>
                                        <p:tav tm="100000">
                                          <p:val>
                                            <p:strVal val="#ppt_w"/>
                                          </p:val>
                                        </p:tav>
                                      </p:tavLst>
                                    </p:anim>
                                    <p:anim calcmode="lin" valueType="num">
                                      <p:cBhvr>
                                        <p:cTn id="55" dur="500" fill="hold"/>
                                        <p:tgtEl>
                                          <p:spTgt spid="7">
                                            <p:txEl>
                                              <p:pRg st="10" end="10"/>
                                            </p:txEl>
                                          </p:spTgt>
                                        </p:tgtEl>
                                        <p:attrNameLst>
                                          <p:attrName>ppt_h</p:attrName>
                                        </p:attrNameLst>
                                      </p:cBhvr>
                                      <p:tavLst>
                                        <p:tav tm="0">
                                          <p:val>
                                            <p:fltVal val="0"/>
                                          </p:val>
                                        </p:tav>
                                        <p:tav tm="100000">
                                          <p:val>
                                            <p:strVal val="#ppt_h"/>
                                          </p:val>
                                        </p:tav>
                                      </p:tavLst>
                                    </p:anim>
                                    <p:animEffect transition="in" filter="fade">
                                      <p:cBhvr>
                                        <p:cTn id="56"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146C8B-65AD-A33E-7099-E8A32D73BC60}"/>
              </a:ext>
            </a:extLst>
          </p:cNvPr>
          <p:cNvSpPr txBox="1">
            <a:spLocks noGrp="1"/>
          </p:cNvSpPr>
          <p:nvPr>
            <p:ph type="title" idx="4294967295"/>
          </p:nvPr>
        </p:nvSpPr>
        <p:spPr>
          <a:xfrm>
            <a:off x="579863" y="429539"/>
            <a:ext cx="11143786"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accent1">
                    <a:lumMod val="50000"/>
                  </a:schemeClr>
                </a:solidFill>
                <a:effectLst/>
                <a:uLnTx/>
                <a:uFillTx/>
                <a:latin typeface="+mn-lt"/>
                <a:ea typeface="+mn-ea"/>
                <a:cs typeface="+mn-cs"/>
              </a:rPr>
              <a:t>Session Objectives</a:t>
            </a:r>
          </a:p>
        </p:txBody>
      </p:sp>
      <p:sp>
        <p:nvSpPr>
          <p:cNvPr id="7" name="TextBox 6">
            <a:extLst>
              <a:ext uri="{FF2B5EF4-FFF2-40B4-BE49-F238E27FC236}">
                <a16:creationId xmlns:a16="http://schemas.microsoft.com/office/drawing/2014/main" id="{D9B1A99E-8D5C-AA38-14A8-E086E7C868F3}"/>
              </a:ext>
            </a:extLst>
          </p:cNvPr>
          <p:cNvSpPr txBox="1"/>
          <p:nvPr/>
        </p:nvSpPr>
        <p:spPr>
          <a:xfrm>
            <a:off x="691375" y="1338147"/>
            <a:ext cx="11032274" cy="4598182"/>
          </a:xfrm>
          <a:prstGeom prst="rect">
            <a:avLst/>
          </a:prstGeom>
          <a:noFill/>
        </p:spPr>
        <p:txBody>
          <a:bodyPr wrap="square" rtlCol="0">
            <a:spAutoFit/>
          </a:bodyPr>
          <a:lstStyle/>
          <a:p>
            <a:pPr marL="342900" lvl="1" indent="-342900">
              <a:spcBef>
                <a:spcPct val="60000"/>
              </a:spcBef>
            </a:pPr>
            <a:r>
              <a:rPr lang="en-US" sz="2400" dirty="0">
                <a:solidFill>
                  <a:schemeClr val="accent1">
                    <a:lumMod val="50000"/>
                  </a:schemeClr>
                </a:solidFill>
              </a:rPr>
              <a:t>Learn about:</a:t>
            </a:r>
          </a:p>
          <a:p>
            <a:pPr marL="342900" lvl="1" indent="-342900">
              <a:spcBef>
                <a:spcPct val="60000"/>
              </a:spcBef>
              <a:buFont typeface="Arial" panose="020B0604020202020204" pitchFamily="34" charset="0"/>
              <a:buChar char="•"/>
            </a:pPr>
            <a:r>
              <a:rPr lang="en-US" sz="2400" dirty="0">
                <a:solidFill>
                  <a:schemeClr val="accent1">
                    <a:lumMod val="50000"/>
                  </a:schemeClr>
                </a:solidFill>
              </a:rPr>
              <a:t>Title IVA priorities</a:t>
            </a:r>
          </a:p>
          <a:p>
            <a:pPr marL="342900" lvl="1" indent="-342900">
              <a:spcBef>
                <a:spcPct val="60000"/>
              </a:spcBef>
              <a:buFont typeface="Arial" panose="020B0604020202020204" pitchFamily="34" charset="0"/>
              <a:buChar char="•"/>
            </a:pPr>
            <a:r>
              <a:rPr lang="en-US" sz="2400" dirty="0">
                <a:solidFill>
                  <a:schemeClr val="accent1">
                    <a:lumMod val="50000"/>
                  </a:schemeClr>
                </a:solidFill>
              </a:rPr>
              <a:t>Need vs. Objective/Activity vs. Outcome</a:t>
            </a:r>
          </a:p>
          <a:p>
            <a:pPr marL="342900" lvl="1" indent="-342900">
              <a:spcBef>
                <a:spcPct val="60000"/>
              </a:spcBef>
              <a:buFont typeface="Arial" panose="020B0604020202020204" pitchFamily="34" charset="0"/>
              <a:buChar char="•"/>
            </a:pPr>
            <a:r>
              <a:rPr lang="en-US" sz="2400" dirty="0">
                <a:solidFill>
                  <a:schemeClr val="accent1">
                    <a:lumMod val="50000"/>
                  </a:schemeClr>
                </a:solidFill>
              </a:rPr>
              <a:t>Stakeholder consultation requirements</a:t>
            </a:r>
          </a:p>
          <a:p>
            <a:pPr marL="342900" lvl="1" indent="-342900">
              <a:spcBef>
                <a:spcPct val="60000"/>
              </a:spcBef>
              <a:buFont typeface="Arial" panose="020B0604020202020204" pitchFamily="34" charset="0"/>
              <a:buChar char="•"/>
            </a:pPr>
            <a:r>
              <a:rPr lang="en-US" sz="2400" dirty="0">
                <a:solidFill>
                  <a:schemeClr val="accent1">
                    <a:lumMod val="50000"/>
                  </a:schemeClr>
                </a:solidFill>
              </a:rPr>
              <a:t>Evaluation of program impact</a:t>
            </a:r>
          </a:p>
          <a:p>
            <a:pPr marL="342900" lvl="1" indent="-342900">
              <a:spcBef>
                <a:spcPct val="60000"/>
              </a:spcBef>
              <a:buFont typeface="Arial" panose="020B0604020202020204" pitchFamily="34" charset="0"/>
              <a:buChar char="•"/>
            </a:pPr>
            <a:r>
              <a:rPr lang="en-US" sz="2400" dirty="0">
                <a:solidFill>
                  <a:schemeClr val="accent1">
                    <a:lumMod val="50000"/>
                  </a:schemeClr>
                </a:solidFill>
              </a:rPr>
              <a:t>Allowable/unallowable fund uses</a:t>
            </a:r>
          </a:p>
          <a:p>
            <a:pPr marL="342900" lvl="1" indent="-342900">
              <a:spcBef>
                <a:spcPct val="60000"/>
              </a:spcBef>
              <a:buFont typeface="Arial" panose="020B0604020202020204" pitchFamily="34" charset="0"/>
              <a:buChar char="•"/>
            </a:pPr>
            <a:r>
              <a:rPr lang="en-US" sz="2400" dirty="0">
                <a:solidFill>
                  <a:schemeClr val="accent1">
                    <a:lumMod val="50000"/>
                  </a:schemeClr>
                </a:solidFill>
              </a:rPr>
              <a:t>Additional program requirements</a:t>
            </a:r>
          </a:p>
          <a:p>
            <a:pPr marL="342900" lvl="1" indent="-342900">
              <a:spcBef>
                <a:spcPct val="60000"/>
              </a:spcBef>
              <a:buFont typeface="Arial" panose="020B0604020202020204" pitchFamily="34" charset="0"/>
              <a:buChar char="•"/>
            </a:pPr>
            <a:r>
              <a:rPr lang="en-US" sz="2400" dirty="0">
                <a:solidFill>
                  <a:schemeClr val="accent1">
                    <a:lumMod val="50000"/>
                  </a:schemeClr>
                </a:solidFill>
              </a:rPr>
              <a:t>Equitable services (private school participation) requirements</a:t>
            </a:r>
          </a:p>
        </p:txBody>
      </p:sp>
    </p:spTree>
    <p:extLst>
      <p:ext uri="{BB962C8B-B14F-4D97-AF65-F5344CB8AC3E}">
        <p14:creationId xmlns:p14="http://schemas.microsoft.com/office/powerpoint/2010/main" val="3989892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146C8B-65AD-A33E-7099-E8A32D73BC60}"/>
              </a:ext>
            </a:extLst>
          </p:cNvPr>
          <p:cNvSpPr txBox="1">
            <a:spLocks noGrp="1"/>
          </p:cNvSpPr>
          <p:nvPr>
            <p:ph type="title" idx="4294967295"/>
          </p:nvPr>
        </p:nvSpPr>
        <p:spPr>
          <a:xfrm>
            <a:off x="579863" y="429539"/>
            <a:ext cx="11143786"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accent1">
                    <a:lumMod val="50000"/>
                  </a:schemeClr>
                </a:solidFill>
                <a:effectLst/>
                <a:uLnTx/>
                <a:uFillTx/>
                <a:latin typeface="+mn-lt"/>
                <a:ea typeface="+mn-ea"/>
                <a:cs typeface="+mn-cs"/>
              </a:rPr>
              <a:t>Reflection Questions</a:t>
            </a:r>
            <a:endParaRPr kumimoji="0" lang="en-US" sz="2000" b="1" i="0" u="none" strike="noStrike" kern="1200" cap="none" spc="0" normalizeH="0" baseline="0" noProof="0" dirty="0">
              <a:ln>
                <a:noFill/>
              </a:ln>
              <a:solidFill>
                <a:schemeClr val="accent1">
                  <a:lumMod val="50000"/>
                </a:schemeClr>
              </a:solidFill>
              <a:effectLst/>
              <a:uLnTx/>
              <a:uFillTx/>
              <a:latin typeface="+mn-lt"/>
              <a:ea typeface="+mn-ea"/>
              <a:cs typeface="+mn-cs"/>
            </a:endParaRPr>
          </a:p>
        </p:txBody>
      </p:sp>
      <p:sp>
        <p:nvSpPr>
          <p:cNvPr id="7" name="TextBox 6">
            <a:extLst>
              <a:ext uri="{FF2B5EF4-FFF2-40B4-BE49-F238E27FC236}">
                <a16:creationId xmlns:a16="http://schemas.microsoft.com/office/drawing/2014/main" id="{D9B1A99E-8D5C-AA38-14A8-E086E7C868F3}"/>
              </a:ext>
            </a:extLst>
          </p:cNvPr>
          <p:cNvSpPr txBox="1"/>
          <p:nvPr/>
        </p:nvSpPr>
        <p:spPr>
          <a:xfrm>
            <a:off x="691375" y="1338147"/>
            <a:ext cx="11032274" cy="4154984"/>
          </a:xfrm>
          <a:prstGeom prst="rect">
            <a:avLst/>
          </a:prstGeom>
          <a:noFill/>
        </p:spPr>
        <p:txBody>
          <a:bodyPr wrap="square" rtlCol="0">
            <a:spAutoFit/>
          </a:bodyPr>
          <a:lstStyle/>
          <a:p>
            <a:pPr marL="342900" lvl="1" indent="-342900">
              <a:buNone/>
            </a:pPr>
            <a:endParaRPr lang="en-US" sz="2200" dirty="0">
              <a:solidFill>
                <a:schemeClr val="accent1">
                  <a:lumMod val="50000"/>
                </a:schemeClr>
              </a:solidFill>
            </a:endParaRPr>
          </a:p>
          <a:p>
            <a:pPr marL="342900" lvl="2" indent="-342900">
              <a:buFont typeface="Arial" panose="020B0604020202020204" pitchFamily="34" charset="0"/>
              <a:buChar char="•"/>
            </a:pPr>
            <a:r>
              <a:rPr lang="en-US" sz="2200" dirty="0">
                <a:solidFill>
                  <a:schemeClr val="accent1">
                    <a:lumMod val="50000"/>
                  </a:schemeClr>
                </a:solidFill>
              </a:rPr>
              <a:t>How has my district previously used Title IVA funds? What drove the decision to use funds in that way?</a:t>
            </a:r>
          </a:p>
          <a:p>
            <a:pPr marL="0" lvl="2"/>
            <a:endParaRPr lang="en-US" sz="2200" dirty="0">
              <a:solidFill>
                <a:schemeClr val="accent1">
                  <a:lumMod val="50000"/>
                </a:schemeClr>
              </a:solidFill>
            </a:endParaRPr>
          </a:p>
          <a:p>
            <a:pPr marL="342900" lvl="2" indent="-342900">
              <a:buFont typeface="Arial" panose="020B0604020202020204" pitchFamily="34" charset="0"/>
              <a:buChar char="•"/>
            </a:pPr>
            <a:r>
              <a:rPr lang="en-US" sz="2200" dirty="0">
                <a:solidFill>
                  <a:schemeClr val="accent1">
                    <a:lumMod val="50000"/>
                  </a:schemeClr>
                </a:solidFill>
              </a:rPr>
              <a:t>What do my students need the most? How are we supporting them to meet those needs?</a:t>
            </a:r>
          </a:p>
          <a:p>
            <a:pPr marL="0" lvl="2"/>
            <a:endParaRPr lang="en-US" sz="2200" dirty="0">
              <a:solidFill>
                <a:schemeClr val="accent1">
                  <a:lumMod val="50000"/>
                </a:schemeClr>
              </a:solidFill>
            </a:endParaRPr>
          </a:p>
          <a:p>
            <a:pPr marL="342900" lvl="2" indent="-342900">
              <a:buFont typeface="Arial" panose="020B0604020202020204" pitchFamily="34" charset="0"/>
              <a:buChar char="•"/>
            </a:pPr>
            <a:r>
              <a:rPr lang="en-US" sz="2200" dirty="0">
                <a:solidFill>
                  <a:schemeClr val="accent1">
                    <a:lumMod val="50000"/>
                  </a:schemeClr>
                </a:solidFill>
              </a:rPr>
              <a:t>What can we do in addition to make more of an impact?</a:t>
            </a:r>
          </a:p>
          <a:p>
            <a:pPr marL="0" lvl="2"/>
            <a:endParaRPr lang="en-US" sz="2200" dirty="0">
              <a:solidFill>
                <a:schemeClr val="accent1">
                  <a:lumMod val="50000"/>
                </a:schemeClr>
              </a:solidFill>
            </a:endParaRPr>
          </a:p>
          <a:p>
            <a:pPr marL="342900" lvl="2" indent="-342900">
              <a:buFont typeface="Arial" panose="020B0604020202020204" pitchFamily="34" charset="0"/>
              <a:buChar char="•"/>
            </a:pPr>
            <a:r>
              <a:rPr lang="en-US" sz="2200" dirty="0">
                <a:solidFill>
                  <a:schemeClr val="accent1">
                    <a:lumMod val="50000"/>
                  </a:schemeClr>
                </a:solidFill>
              </a:rPr>
              <a:t>How has my district consulted with families, students, and other groups to assess students needs? How can we engage these groups more effectively?</a:t>
            </a:r>
          </a:p>
          <a:p>
            <a:pPr marL="0" lvl="2"/>
            <a:endParaRPr lang="en-US" sz="2200" dirty="0">
              <a:solidFill>
                <a:schemeClr val="accent1">
                  <a:lumMod val="50000"/>
                </a:schemeClr>
              </a:solidFill>
            </a:endParaRPr>
          </a:p>
          <a:p>
            <a:pPr marL="342900" lvl="2" indent="-342900">
              <a:buFont typeface="Arial" panose="020B0604020202020204" pitchFamily="34" charset="0"/>
              <a:buChar char="•"/>
            </a:pPr>
            <a:r>
              <a:rPr lang="en-US" sz="2200" dirty="0">
                <a:solidFill>
                  <a:schemeClr val="accent1">
                    <a:lumMod val="50000"/>
                  </a:schemeClr>
                </a:solidFill>
              </a:rPr>
              <a:t>How do you distinguish between "needs" and "wants"?</a:t>
            </a:r>
          </a:p>
        </p:txBody>
      </p:sp>
    </p:spTree>
    <p:extLst>
      <p:ext uri="{BB962C8B-B14F-4D97-AF65-F5344CB8AC3E}">
        <p14:creationId xmlns:p14="http://schemas.microsoft.com/office/powerpoint/2010/main" val="3491653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146C8B-65AD-A33E-7099-E8A32D73BC60}"/>
              </a:ext>
            </a:extLst>
          </p:cNvPr>
          <p:cNvSpPr txBox="1">
            <a:spLocks noGrp="1"/>
          </p:cNvSpPr>
          <p:nvPr>
            <p:ph type="title" idx="4294967295"/>
          </p:nvPr>
        </p:nvSpPr>
        <p:spPr>
          <a:xfrm>
            <a:off x="691375" y="370162"/>
            <a:ext cx="1114378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schemeClr val="accent1">
                    <a:lumMod val="50000"/>
                  </a:schemeClr>
                </a:solidFill>
                <a:latin typeface="+mn-lt"/>
                <a:ea typeface="+mn-ea"/>
                <a:cs typeface="+mn-cs"/>
              </a:rPr>
              <a:t>Resources</a:t>
            </a:r>
            <a:endParaRPr kumimoji="0" lang="en-US" sz="3600" b="1" i="0" u="none" strike="noStrike" kern="1200" cap="none" spc="0" normalizeH="0" baseline="0" noProof="0" dirty="0">
              <a:ln>
                <a:noFill/>
              </a:ln>
              <a:solidFill>
                <a:schemeClr val="accent1">
                  <a:lumMod val="50000"/>
                </a:schemeClr>
              </a:solidFill>
              <a:effectLst/>
              <a:uLnTx/>
              <a:uFillTx/>
              <a:latin typeface="+mn-lt"/>
              <a:ea typeface="+mn-ea"/>
              <a:cs typeface="+mn-cs"/>
            </a:endParaRPr>
          </a:p>
        </p:txBody>
      </p:sp>
      <p:sp>
        <p:nvSpPr>
          <p:cNvPr id="7" name="TextBox 6">
            <a:extLst>
              <a:ext uri="{FF2B5EF4-FFF2-40B4-BE49-F238E27FC236}">
                <a16:creationId xmlns:a16="http://schemas.microsoft.com/office/drawing/2014/main" id="{D9B1A99E-8D5C-AA38-14A8-E086E7C868F3}"/>
              </a:ext>
            </a:extLst>
          </p:cNvPr>
          <p:cNvSpPr txBox="1"/>
          <p:nvPr/>
        </p:nvSpPr>
        <p:spPr>
          <a:xfrm>
            <a:off x="691375" y="1338147"/>
            <a:ext cx="11032274" cy="3785652"/>
          </a:xfrm>
          <a:prstGeom prst="rect">
            <a:avLst/>
          </a:prstGeom>
          <a:noFill/>
        </p:spPr>
        <p:txBody>
          <a:bodyPr wrap="square" rtlCol="0">
            <a:spAutoFit/>
          </a:bodyPr>
          <a:lstStyle/>
          <a:p>
            <a:pPr marL="342900" lvl="1" indent="-342900">
              <a:buFont typeface="Arial" panose="020B0604020202020204" pitchFamily="34" charset="0"/>
              <a:buChar char="•"/>
            </a:pPr>
            <a:r>
              <a:rPr lang="en-US" sz="2400" dirty="0">
                <a:solidFill>
                  <a:schemeClr val="accent1">
                    <a:lumMod val="50000"/>
                  </a:schemeClr>
                </a:solidFill>
              </a:rPr>
              <a:t>Federal Grant Program Liaisons by district: </a:t>
            </a:r>
            <a:r>
              <a:rPr lang="en-US" sz="2400" dirty="0">
                <a:hlinkClick r:id="rId2"/>
              </a:rPr>
              <a:t>http://www.doe.mass.edu/federalgrants/liaisons.xlsx</a:t>
            </a:r>
            <a:r>
              <a:rPr lang="en-US" sz="2400" dirty="0"/>
              <a:t> </a:t>
            </a:r>
          </a:p>
          <a:p>
            <a:pPr marL="1257300" lvl="2" indent="-342900">
              <a:buFont typeface="Courier New" panose="02070309020205020404" pitchFamily="49" charset="0"/>
              <a:buChar char="o"/>
            </a:pPr>
            <a:r>
              <a:rPr lang="en-US" sz="2400" dirty="0">
                <a:hlinkClick r:id="rId3"/>
              </a:rPr>
              <a:t>federalgrantprograms@mass.gov</a:t>
            </a:r>
            <a:endParaRPr lang="en-US" sz="2400" dirty="0"/>
          </a:p>
          <a:p>
            <a:pPr marL="1257300" lvl="2" indent="-342900">
              <a:buFont typeface="Courier New" panose="02070309020205020404" pitchFamily="49" charset="0"/>
              <a:buChar char="o"/>
            </a:pPr>
            <a:r>
              <a:rPr lang="en-US" sz="2400" dirty="0">
                <a:solidFill>
                  <a:schemeClr val="accent1">
                    <a:lumMod val="50000"/>
                  </a:schemeClr>
                </a:solidFill>
              </a:rPr>
              <a:t>(781) 338-6230</a:t>
            </a:r>
          </a:p>
          <a:p>
            <a:pPr lvl="2"/>
            <a:endParaRPr lang="en-US" sz="2400" dirty="0">
              <a:solidFill>
                <a:schemeClr val="accent1">
                  <a:lumMod val="50000"/>
                </a:schemeClr>
              </a:solidFill>
            </a:endParaRPr>
          </a:p>
          <a:p>
            <a:pPr marL="347663" lvl="2" indent="-347663">
              <a:buFont typeface="Arial" panose="020B0604020202020204" pitchFamily="34" charset="0"/>
              <a:buChar char="•"/>
            </a:pPr>
            <a:r>
              <a:rPr lang="en-US" sz="2400" dirty="0">
                <a:solidFill>
                  <a:schemeClr val="accent1">
                    <a:lumMod val="50000"/>
                  </a:schemeClr>
                </a:solidFill>
              </a:rPr>
              <a:t>Title IVA: </a:t>
            </a:r>
            <a:r>
              <a:rPr lang="en-US" sz="2400" dirty="0">
                <a:hlinkClick r:id="rId4"/>
              </a:rPr>
              <a:t>http://www.doe.mass.edu/federalgrants/titleiv-a/</a:t>
            </a:r>
            <a:r>
              <a:rPr lang="en-US" sz="2400" dirty="0"/>
              <a:t> </a:t>
            </a:r>
          </a:p>
          <a:p>
            <a:pPr lvl="2"/>
            <a:endParaRPr lang="en-US" sz="2400" dirty="0">
              <a:solidFill>
                <a:schemeClr val="accent1">
                  <a:lumMod val="50000"/>
                </a:schemeClr>
              </a:solidFill>
            </a:endParaRPr>
          </a:p>
          <a:p>
            <a:pPr marL="342900" lvl="1" indent="-342900">
              <a:buFont typeface="Arial" panose="020B0604020202020204" pitchFamily="34" charset="0"/>
              <a:buChar char="•"/>
            </a:pPr>
            <a:r>
              <a:rPr lang="en-US" sz="2400" dirty="0">
                <a:solidFill>
                  <a:schemeClr val="accent1">
                    <a:lumMod val="50000"/>
                  </a:schemeClr>
                </a:solidFill>
              </a:rPr>
              <a:t>Grants Management: </a:t>
            </a:r>
            <a:r>
              <a:rPr lang="en-US" sz="2400" dirty="0">
                <a:hlinkClick r:id="rId5"/>
              </a:rPr>
              <a:t>http://www.doe.mass.edu/grants/</a:t>
            </a:r>
            <a:endParaRPr lang="en-US" sz="2400" dirty="0"/>
          </a:p>
          <a:p>
            <a:pPr marL="1257300" lvl="2" indent="-342900">
              <a:buFont typeface="Courier New" panose="02070309020205020404" pitchFamily="49" charset="0"/>
              <a:buChar char="o"/>
            </a:pPr>
            <a:r>
              <a:rPr lang="en-US" sz="2400" dirty="0">
                <a:hlinkClick r:id="rId6"/>
              </a:rPr>
              <a:t>edgrants@mass.gov</a:t>
            </a:r>
            <a:endParaRPr lang="en-US" sz="2400" dirty="0"/>
          </a:p>
          <a:p>
            <a:pPr marL="1257300" lvl="2" indent="-342900">
              <a:buFont typeface="Courier New" panose="02070309020205020404" pitchFamily="49" charset="0"/>
              <a:buChar char="o"/>
            </a:pPr>
            <a:r>
              <a:rPr lang="en-US" sz="2400" dirty="0">
                <a:solidFill>
                  <a:schemeClr val="accent1">
                    <a:lumMod val="50000"/>
                  </a:schemeClr>
                </a:solidFill>
              </a:rPr>
              <a:t>(781) 338-6595</a:t>
            </a:r>
          </a:p>
        </p:txBody>
      </p:sp>
    </p:spTree>
    <p:extLst>
      <p:ext uri="{BB962C8B-B14F-4D97-AF65-F5344CB8AC3E}">
        <p14:creationId xmlns:p14="http://schemas.microsoft.com/office/powerpoint/2010/main" val="1387345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146C8B-65AD-A33E-7099-E8A32D73BC60}"/>
              </a:ext>
            </a:extLst>
          </p:cNvPr>
          <p:cNvSpPr txBox="1">
            <a:spLocks noGrp="1"/>
          </p:cNvSpPr>
          <p:nvPr>
            <p:ph type="title" idx="4294967295"/>
          </p:nvPr>
        </p:nvSpPr>
        <p:spPr>
          <a:xfrm>
            <a:off x="579863" y="429539"/>
            <a:ext cx="11143786"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accent1">
                    <a:lumMod val="50000"/>
                  </a:schemeClr>
                </a:solidFill>
                <a:effectLst/>
                <a:uLnTx/>
                <a:uFillTx/>
                <a:latin typeface="+mn-lt"/>
                <a:ea typeface="+mn-ea"/>
                <a:cs typeface="+mn-cs"/>
              </a:rPr>
              <a:t>Questions To Consider</a:t>
            </a:r>
            <a:endParaRPr kumimoji="0" lang="en-US" sz="2000" b="1" i="0" u="none" strike="noStrike" kern="1200" cap="none" spc="0" normalizeH="0" baseline="0" noProof="0" dirty="0">
              <a:ln>
                <a:noFill/>
              </a:ln>
              <a:solidFill>
                <a:schemeClr val="accent1">
                  <a:lumMod val="50000"/>
                </a:schemeClr>
              </a:solidFill>
              <a:effectLst/>
              <a:uLnTx/>
              <a:uFillTx/>
              <a:latin typeface="+mn-lt"/>
              <a:ea typeface="+mn-ea"/>
              <a:cs typeface="+mn-cs"/>
            </a:endParaRPr>
          </a:p>
        </p:txBody>
      </p:sp>
      <p:sp>
        <p:nvSpPr>
          <p:cNvPr id="7" name="TextBox 6">
            <a:extLst>
              <a:ext uri="{FF2B5EF4-FFF2-40B4-BE49-F238E27FC236}">
                <a16:creationId xmlns:a16="http://schemas.microsoft.com/office/drawing/2014/main" id="{D9B1A99E-8D5C-AA38-14A8-E086E7C868F3}"/>
              </a:ext>
            </a:extLst>
          </p:cNvPr>
          <p:cNvSpPr txBox="1"/>
          <p:nvPr/>
        </p:nvSpPr>
        <p:spPr>
          <a:xfrm>
            <a:off x="691375" y="1338147"/>
            <a:ext cx="11032274" cy="4154984"/>
          </a:xfrm>
          <a:prstGeom prst="rect">
            <a:avLst/>
          </a:prstGeom>
          <a:noFill/>
        </p:spPr>
        <p:txBody>
          <a:bodyPr wrap="square" rtlCol="0">
            <a:spAutoFit/>
          </a:bodyPr>
          <a:lstStyle/>
          <a:p>
            <a:pPr marL="342900" lvl="1" indent="-342900">
              <a:buNone/>
            </a:pPr>
            <a:endParaRPr lang="en-US" sz="2200" dirty="0">
              <a:solidFill>
                <a:schemeClr val="accent1">
                  <a:lumMod val="50000"/>
                </a:schemeClr>
              </a:solidFill>
            </a:endParaRPr>
          </a:p>
          <a:p>
            <a:pPr marL="342900" lvl="2" indent="-342900">
              <a:buFont typeface="Arial" panose="020B0604020202020204" pitchFamily="34" charset="0"/>
              <a:buChar char="•"/>
            </a:pPr>
            <a:r>
              <a:rPr lang="en-US" sz="2200" dirty="0">
                <a:solidFill>
                  <a:schemeClr val="accent1">
                    <a:lumMod val="50000"/>
                  </a:schemeClr>
                </a:solidFill>
              </a:rPr>
              <a:t>How has my district previously used Title IVA funds? What drove the decision to use funds in that way?</a:t>
            </a:r>
          </a:p>
          <a:p>
            <a:pPr marL="0" lvl="2"/>
            <a:endParaRPr lang="en-US" sz="2200" dirty="0">
              <a:solidFill>
                <a:schemeClr val="accent1">
                  <a:lumMod val="50000"/>
                </a:schemeClr>
              </a:solidFill>
            </a:endParaRPr>
          </a:p>
          <a:p>
            <a:pPr marL="342900" lvl="2" indent="-342900">
              <a:buFont typeface="Arial" panose="020B0604020202020204" pitchFamily="34" charset="0"/>
              <a:buChar char="•"/>
            </a:pPr>
            <a:r>
              <a:rPr lang="en-US" sz="2200" dirty="0">
                <a:solidFill>
                  <a:schemeClr val="accent1">
                    <a:lumMod val="50000"/>
                  </a:schemeClr>
                </a:solidFill>
              </a:rPr>
              <a:t>What do my students need the most? How are we supporting them to meet those needs?</a:t>
            </a:r>
          </a:p>
          <a:p>
            <a:pPr marL="0" lvl="2"/>
            <a:endParaRPr lang="en-US" sz="2200" dirty="0">
              <a:solidFill>
                <a:schemeClr val="accent1">
                  <a:lumMod val="50000"/>
                </a:schemeClr>
              </a:solidFill>
            </a:endParaRPr>
          </a:p>
          <a:p>
            <a:pPr marL="342900" lvl="2" indent="-342900">
              <a:buFont typeface="Arial" panose="020B0604020202020204" pitchFamily="34" charset="0"/>
              <a:buChar char="•"/>
            </a:pPr>
            <a:r>
              <a:rPr lang="en-US" sz="2200" dirty="0">
                <a:solidFill>
                  <a:schemeClr val="accent1">
                    <a:lumMod val="50000"/>
                  </a:schemeClr>
                </a:solidFill>
              </a:rPr>
              <a:t>What can we do in addition to make more of an impact?</a:t>
            </a:r>
          </a:p>
          <a:p>
            <a:pPr marL="0" lvl="2"/>
            <a:endParaRPr lang="en-US" sz="2200" dirty="0">
              <a:solidFill>
                <a:schemeClr val="accent1">
                  <a:lumMod val="50000"/>
                </a:schemeClr>
              </a:solidFill>
            </a:endParaRPr>
          </a:p>
          <a:p>
            <a:pPr marL="342900" lvl="2" indent="-342900">
              <a:buFont typeface="Arial" panose="020B0604020202020204" pitchFamily="34" charset="0"/>
              <a:buChar char="•"/>
            </a:pPr>
            <a:r>
              <a:rPr lang="en-US" sz="2200" dirty="0">
                <a:solidFill>
                  <a:schemeClr val="accent1">
                    <a:lumMod val="50000"/>
                  </a:schemeClr>
                </a:solidFill>
              </a:rPr>
              <a:t>How has my district consulted with families, students, and other groups to assess students needs? How can we engage these groups more effectively?</a:t>
            </a:r>
          </a:p>
          <a:p>
            <a:pPr marL="0" lvl="2"/>
            <a:endParaRPr lang="en-US" sz="2200" dirty="0">
              <a:solidFill>
                <a:schemeClr val="accent1">
                  <a:lumMod val="50000"/>
                </a:schemeClr>
              </a:solidFill>
            </a:endParaRPr>
          </a:p>
          <a:p>
            <a:pPr marL="342900" lvl="2" indent="-342900">
              <a:buFont typeface="Arial" panose="020B0604020202020204" pitchFamily="34" charset="0"/>
              <a:buChar char="•"/>
            </a:pPr>
            <a:r>
              <a:rPr lang="en-US" sz="2200" dirty="0">
                <a:solidFill>
                  <a:schemeClr val="accent1">
                    <a:lumMod val="50000"/>
                  </a:schemeClr>
                </a:solidFill>
              </a:rPr>
              <a:t>How do you distinguish between "needs" and "wants"?</a:t>
            </a:r>
          </a:p>
        </p:txBody>
      </p:sp>
    </p:spTree>
    <p:extLst>
      <p:ext uri="{BB962C8B-B14F-4D97-AF65-F5344CB8AC3E}">
        <p14:creationId xmlns:p14="http://schemas.microsoft.com/office/powerpoint/2010/main" val="146964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p:cTn id="7"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7">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 calcmode="lin" valueType="num">
                                      <p:cBhvr>
                                        <p:cTn id="14"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anim calcmode="lin" valueType="num">
                                      <p:cBhvr>
                                        <p:cTn id="21"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7">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7">
                                            <p:txEl>
                                              <p:pRg st="7" end="7"/>
                                            </p:txEl>
                                          </p:spTgt>
                                        </p:tgtEl>
                                        <p:attrNameLst>
                                          <p:attrName>style.visibility</p:attrName>
                                        </p:attrNameLst>
                                      </p:cBhvr>
                                      <p:to>
                                        <p:strVal val="visible"/>
                                      </p:to>
                                    </p:set>
                                    <p:anim calcmode="lin" valueType="num">
                                      <p:cBhvr>
                                        <p:cTn id="28" dur="500" fill="hold"/>
                                        <p:tgtEl>
                                          <p:spTgt spid="7">
                                            <p:txEl>
                                              <p:pRg st="7" end="7"/>
                                            </p:txEl>
                                          </p:spTgt>
                                        </p:tgtEl>
                                        <p:attrNameLst>
                                          <p:attrName>ppt_w</p:attrName>
                                        </p:attrNameLst>
                                      </p:cBhvr>
                                      <p:tavLst>
                                        <p:tav tm="0">
                                          <p:val>
                                            <p:fltVal val="0"/>
                                          </p:val>
                                        </p:tav>
                                        <p:tav tm="100000">
                                          <p:val>
                                            <p:strVal val="#ppt_w"/>
                                          </p:val>
                                        </p:tav>
                                      </p:tavLst>
                                    </p:anim>
                                    <p:anim calcmode="lin" valueType="num">
                                      <p:cBhvr>
                                        <p:cTn id="29" dur="500" fill="hold"/>
                                        <p:tgtEl>
                                          <p:spTgt spid="7">
                                            <p:txEl>
                                              <p:pRg st="7" end="7"/>
                                            </p:txEl>
                                          </p:spTgt>
                                        </p:tgtEl>
                                        <p:attrNameLst>
                                          <p:attrName>ppt_h</p:attrName>
                                        </p:attrNameLst>
                                      </p:cBhvr>
                                      <p:tavLst>
                                        <p:tav tm="0">
                                          <p:val>
                                            <p:fltVal val="0"/>
                                          </p:val>
                                        </p:tav>
                                        <p:tav tm="100000">
                                          <p:val>
                                            <p:strVal val="#ppt_h"/>
                                          </p:val>
                                        </p:tav>
                                      </p:tavLst>
                                    </p:anim>
                                    <p:animEffect transition="in" filter="fade">
                                      <p:cBhvr>
                                        <p:cTn id="30" dur="500"/>
                                        <p:tgtEl>
                                          <p:spTgt spid="7">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7">
                                            <p:txEl>
                                              <p:pRg st="9" end="9"/>
                                            </p:txEl>
                                          </p:spTgt>
                                        </p:tgtEl>
                                        <p:attrNameLst>
                                          <p:attrName>style.visibility</p:attrName>
                                        </p:attrNameLst>
                                      </p:cBhvr>
                                      <p:to>
                                        <p:strVal val="visible"/>
                                      </p:to>
                                    </p:set>
                                    <p:anim calcmode="lin" valueType="num">
                                      <p:cBhvr>
                                        <p:cTn id="35" dur="500" fill="hold"/>
                                        <p:tgtEl>
                                          <p:spTgt spid="7">
                                            <p:txEl>
                                              <p:pRg st="9" end="9"/>
                                            </p:txEl>
                                          </p:spTgt>
                                        </p:tgtEl>
                                        <p:attrNameLst>
                                          <p:attrName>ppt_w</p:attrName>
                                        </p:attrNameLst>
                                      </p:cBhvr>
                                      <p:tavLst>
                                        <p:tav tm="0">
                                          <p:val>
                                            <p:fltVal val="0"/>
                                          </p:val>
                                        </p:tav>
                                        <p:tav tm="100000">
                                          <p:val>
                                            <p:strVal val="#ppt_w"/>
                                          </p:val>
                                        </p:tav>
                                      </p:tavLst>
                                    </p:anim>
                                    <p:anim calcmode="lin" valueType="num">
                                      <p:cBhvr>
                                        <p:cTn id="36" dur="500" fill="hold"/>
                                        <p:tgtEl>
                                          <p:spTgt spid="7">
                                            <p:txEl>
                                              <p:pRg st="9" end="9"/>
                                            </p:txEl>
                                          </p:spTgt>
                                        </p:tgtEl>
                                        <p:attrNameLst>
                                          <p:attrName>ppt_h</p:attrName>
                                        </p:attrNameLst>
                                      </p:cBhvr>
                                      <p:tavLst>
                                        <p:tav tm="0">
                                          <p:val>
                                            <p:fltVal val="0"/>
                                          </p:val>
                                        </p:tav>
                                        <p:tav tm="100000">
                                          <p:val>
                                            <p:strVal val="#ppt_h"/>
                                          </p:val>
                                        </p:tav>
                                      </p:tavLst>
                                    </p:anim>
                                    <p:animEffect transition="in" filter="fade">
                                      <p:cBhvr>
                                        <p:cTn id="37"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146C8B-65AD-A33E-7099-E8A32D73BC60}"/>
              </a:ext>
            </a:extLst>
          </p:cNvPr>
          <p:cNvSpPr txBox="1">
            <a:spLocks noGrp="1"/>
          </p:cNvSpPr>
          <p:nvPr>
            <p:ph type="title" idx="4294967295"/>
          </p:nvPr>
        </p:nvSpPr>
        <p:spPr>
          <a:xfrm>
            <a:off x="579863" y="429539"/>
            <a:ext cx="11143786"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accent1">
                    <a:lumMod val="50000"/>
                  </a:schemeClr>
                </a:solidFill>
                <a:effectLst/>
                <a:uLnTx/>
                <a:uFillTx/>
                <a:latin typeface="+mn-lt"/>
                <a:ea typeface="+mn-ea"/>
                <a:cs typeface="+mn-cs"/>
              </a:rPr>
              <a:t>Title IVA Priorities</a:t>
            </a:r>
          </a:p>
        </p:txBody>
      </p:sp>
      <p:sp>
        <p:nvSpPr>
          <p:cNvPr id="7" name="TextBox 6">
            <a:extLst>
              <a:ext uri="{FF2B5EF4-FFF2-40B4-BE49-F238E27FC236}">
                <a16:creationId xmlns:a16="http://schemas.microsoft.com/office/drawing/2014/main" id="{D9B1A99E-8D5C-AA38-14A8-E086E7C868F3}"/>
              </a:ext>
            </a:extLst>
          </p:cNvPr>
          <p:cNvSpPr txBox="1"/>
          <p:nvPr/>
        </p:nvSpPr>
        <p:spPr>
          <a:xfrm>
            <a:off x="691375" y="1338147"/>
            <a:ext cx="11032274" cy="3194721"/>
          </a:xfrm>
          <a:prstGeom prst="rect">
            <a:avLst/>
          </a:prstGeom>
          <a:noFill/>
        </p:spPr>
        <p:txBody>
          <a:bodyPr wrap="square" rtlCol="0">
            <a:spAutoFit/>
          </a:bodyPr>
          <a:lstStyle/>
          <a:p>
            <a:pPr marL="0" lvl="1">
              <a:spcBef>
                <a:spcPct val="60000"/>
              </a:spcBef>
            </a:pPr>
            <a:r>
              <a:rPr lang="en-US" sz="2400" dirty="0">
                <a:solidFill>
                  <a:schemeClr val="accent1">
                    <a:lumMod val="50000"/>
                  </a:schemeClr>
                </a:solidFill>
              </a:rPr>
              <a:t>Fund Code 0309: Creating Safe, Healthy and Supportive, High-Quality Educational Learning Environments for All</a:t>
            </a:r>
          </a:p>
          <a:p>
            <a:pPr marL="342900" lvl="1" indent="-342900">
              <a:spcBef>
                <a:spcPct val="60000"/>
              </a:spcBef>
              <a:buFont typeface="Arial" panose="020B0604020202020204" pitchFamily="34" charset="0"/>
              <a:buChar char="•"/>
            </a:pPr>
            <a:endParaRPr lang="en-US" sz="2400" dirty="0">
              <a:solidFill>
                <a:schemeClr val="accent1">
                  <a:lumMod val="50000"/>
                </a:schemeClr>
              </a:solidFill>
            </a:endParaRPr>
          </a:p>
          <a:p>
            <a:pPr marL="342900" lvl="1" indent="-342900">
              <a:spcBef>
                <a:spcPct val="60000"/>
              </a:spcBef>
              <a:buFont typeface="Arial" panose="020B0604020202020204" pitchFamily="34" charset="0"/>
              <a:buChar char="•"/>
            </a:pPr>
            <a:r>
              <a:rPr lang="en-US" sz="2400" dirty="0">
                <a:solidFill>
                  <a:schemeClr val="accent1">
                    <a:lumMod val="50000"/>
                  </a:schemeClr>
                </a:solidFill>
              </a:rPr>
              <a:t>Provide all students with access to a well-rounded education;</a:t>
            </a:r>
          </a:p>
          <a:p>
            <a:pPr marL="342900" lvl="1" indent="-342900">
              <a:spcBef>
                <a:spcPct val="60000"/>
              </a:spcBef>
              <a:buFont typeface="Arial" panose="020B0604020202020204" pitchFamily="34" charset="0"/>
              <a:buChar char="•"/>
            </a:pPr>
            <a:r>
              <a:rPr lang="en-US" sz="2400" dirty="0">
                <a:solidFill>
                  <a:schemeClr val="accent1">
                    <a:lumMod val="50000"/>
                  </a:schemeClr>
                </a:solidFill>
              </a:rPr>
              <a:t>Improve school conditions for learning to ensure safe and healthy students; and</a:t>
            </a:r>
          </a:p>
          <a:p>
            <a:pPr marL="342900" lvl="1" indent="-342900">
              <a:spcBef>
                <a:spcPct val="60000"/>
              </a:spcBef>
              <a:buFont typeface="Arial" panose="020B0604020202020204" pitchFamily="34" charset="0"/>
              <a:buChar char="•"/>
            </a:pPr>
            <a:r>
              <a:rPr lang="en-US" sz="2400" dirty="0">
                <a:solidFill>
                  <a:schemeClr val="accent1">
                    <a:lumMod val="50000"/>
                  </a:schemeClr>
                </a:solidFill>
              </a:rPr>
              <a:t>Improve the use of technology to improve academic achievement</a:t>
            </a:r>
          </a:p>
        </p:txBody>
      </p:sp>
    </p:spTree>
    <p:extLst>
      <p:ext uri="{BB962C8B-B14F-4D97-AF65-F5344CB8AC3E}">
        <p14:creationId xmlns:p14="http://schemas.microsoft.com/office/powerpoint/2010/main" val="28483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wipe(down)">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wipe(down)">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wipe(down)">
                                      <p:cBhvr>
                                        <p:cTn id="1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146C8B-65AD-A33E-7099-E8A32D73BC60}"/>
              </a:ext>
            </a:extLst>
          </p:cNvPr>
          <p:cNvSpPr txBox="1">
            <a:spLocks noGrp="1"/>
          </p:cNvSpPr>
          <p:nvPr>
            <p:ph type="title" idx="4294967295"/>
          </p:nvPr>
        </p:nvSpPr>
        <p:spPr>
          <a:xfrm>
            <a:off x="579863" y="429539"/>
            <a:ext cx="1114378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schemeClr val="accent1">
                    <a:lumMod val="50000"/>
                  </a:schemeClr>
                </a:solidFill>
                <a:latin typeface="+mn-lt"/>
                <a:ea typeface="+mn-ea"/>
                <a:cs typeface="+mn-cs"/>
              </a:rPr>
              <a:t>Need vs. Objective/Activity vs. Outcome</a:t>
            </a:r>
            <a:endParaRPr kumimoji="0" lang="en-US" sz="3600" b="1" i="0" u="none" strike="noStrike" kern="1200" cap="none" spc="0" normalizeH="0" baseline="0" noProof="0" dirty="0">
              <a:ln>
                <a:noFill/>
              </a:ln>
              <a:solidFill>
                <a:schemeClr val="accent1">
                  <a:lumMod val="50000"/>
                </a:schemeClr>
              </a:solidFill>
              <a:effectLst/>
              <a:uLnTx/>
              <a:uFillTx/>
              <a:latin typeface="+mn-lt"/>
              <a:ea typeface="+mn-ea"/>
              <a:cs typeface="+mn-cs"/>
            </a:endParaRPr>
          </a:p>
        </p:txBody>
      </p:sp>
      <p:sp>
        <p:nvSpPr>
          <p:cNvPr id="7" name="TextBox 6">
            <a:extLst>
              <a:ext uri="{FF2B5EF4-FFF2-40B4-BE49-F238E27FC236}">
                <a16:creationId xmlns:a16="http://schemas.microsoft.com/office/drawing/2014/main" id="{D9B1A99E-8D5C-AA38-14A8-E086E7C868F3}"/>
              </a:ext>
            </a:extLst>
          </p:cNvPr>
          <p:cNvSpPr txBox="1"/>
          <p:nvPr/>
        </p:nvSpPr>
        <p:spPr>
          <a:xfrm>
            <a:off x="691375" y="1338147"/>
            <a:ext cx="11032274" cy="3816429"/>
          </a:xfrm>
          <a:prstGeom prst="rect">
            <a:avLst/>
          </a:prstGeom>
          <a:noFill/>
        </p:spPr>
        <p:txBody>
          <a:bodyPr wrap="square" rtlCol="0">
            <a:spAutoFit/>
          </a:bodyPr>
          <a:lstStyle/>
          <a:p>
            <a:pPr marL="342900" lvl="2" indent="-342900">
              <a:buFont typeface="Arial" panose="020B0604020202020204" pitchFamily="34" charset="0"/>
              <a:buChar char="•"/>
            </a:pPr>
            <a:r>
              <a:rPr lang="en-US" sz="2200" b="1" dirty="0">
                <a:solidFill>
                  <a:schemeClr val="accent1">
                    <a:lumMod val="50000"/>
                  </a:schemeClr>
                </a:solidFill>
              </a:rPr>
              <a:t>The activity is not the need: </a:t>
            </a:r>
            <a:r>
              <a:rPr lang="en-US" sz="2200" dirty="0">
                <a:solidFill>
                  <a:schemeClr val="accent1">
                    <a:lumMod val="50000"/>
                  </a:schemeClr>
                </a:solidFill>
              </a:rPr>
              <a:t>The need is something that students need for supplemental support for academic achievement. The activity is a program that you design that will provide that supplemental support. </a:t>
            </a:r>
          </a:p>
          <a:p>
            <a:pPr marL="0" lvl="2"/>
            <a:endParaRPr lang="en-US" sz="2200" dirty="0">
              <a:solidFill>
                <a:schemeClr val="accent1">
                  <a:lumMod val="50000"/>
                </a:schemeClr>
              </a:solidFill>
            </a:endParaRPr>
          </a:p>
          <a:p>
            <a:pPr marL="342900" lvl="2" indent="-342900">
              <a:buFont typeface="Arial" panose="020B0604020202020204" pitchFamily="34" charset="0"/>
              <a:buChar char="•"/>
            </a:pPr>
            <a:r>
              <a:rPr lang="en-US" sz="2200" b="1" dirty="0">
                <a:solidFill>
                  <a:schemeClr val="accent1">
                    <a:lumMod val="50000"/>
                  </a:schemeClr>
                </a:solidFill>
              </a:rPr>
              <a:t>The purchase is not the activity: </a:t>
            </a:r>
            <a:r>
              <a:rPr lang="en-US" sz="2200" dirty="0">
                <a:solidFill>
                  <a:schemeClr val="accent1">
                    <a:lumMod val="50000"/>
                  </a:schemeClr>
                </a:solidFill>
              </a:rPr>
              <a:t>The activity is a program you will develop to meet your need. The purchases are items, personnel, materials, etc. that you need to effectively run the program. </a:t>
            </a:r>
          </a:p>
          <a:p>
            <a:pPr marL="0" lvl="2"/>
            <a:endParaRPr lang="en-US" sz="2200" dirty="0">
              <a:solidFill>
                <a:schemeClr val="accent1">
                  <a:lumMod val="50000"/>
                </a:schemeClr>
              </a:solidFill>
            </a:endParaRPr>
          </a:p>
          <a:p>
            <a:pPr marL="342900" lvl="2" indent="-342900">
              <a:buFont typeface="Arial" panose="020B0604020202020204" pitchFamily="34" charset="0"/>
              <a:buChar char="•"/>
            </a:pPr>
            <a:r>
              <a:rPr lang="en-US" sz="2200" b="1" dirty="0">
                <a:solidFill>
                  <a:schemeClr val="accent1">
                    <a:lumMod val="50000"/>
                  </a:schemeClr>
                </a:solidFill>
              </a:rPr>
              <a:t>Performance measurements are data that should be collected: </a:t>
            </a:r>
            <a:r>
              <a:rPr lang="en-US" sz="2200" dirty="0">
                <a:solidFill>
                  <a:schemeClr val="accent1">
                    <a:lumMod val="50000"/>
                  </a:schemeClr>
                </a:solidFill>
              </a:rPr>
              <a:t>The new or enhanced program must be evaluated, and data must be collected to inform that evaluation. The goal is to provide evidence that your program met your student needs.</a:t>
            </a:r>
          </a:p>
        </p:txBody>
      </p:sp>
    </p:spTree>
    <p:extLst>
      <p:ext uri="{BB962C8B-B14F-4D97-AF65-F5344CB8AC3E}">
        <p14:creationId xmlns:p14="http://schemas.microsoft.com/office/powerpoint/2010/main" val="383393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1000"/>
                                        <p:tgtEl>
                                          <p:spTgt spid="7">
                                            <p:txEl>
                                              <p:pRg st="4" end="4"/>
                                            </p:txEl>
                                          </p:spTgt>
                                        </p:tgtEl>
                                      </p:cBhvr>
                                    </p:animEffect>
                                    <p:anim calcmode="lin" valueType="num">
                                      <p:cBhvr>
                                        <p:cTn id="22"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146C8B-65AD-A33E-7099-E8A32D73BC60}"/>
              </a:ext>
            </a:extLst>
          </p:cNvPr>
          <p:cNvSpPr txBox="1">
            <a:spLocks noGrp="1"/>
          </p:cNvSpPr>
          <p:nvPr>
            <p:ph type="title" idx="4294967295"/>
          </p:nvPr>
        </p:nvSpPr>
        <p:spPr>
          <a:xfrm>
            <a:off x="579863" y="429539"/>
            <a:ext cx="1114378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schemeClr val="accent1">
                    <a:lumMod val="50000"/>
                  </a:schemeClr>
                </a:solidFill>
                <a:latin typeface="+mn-lt"/>
                <a:ea typeface="+mn-ea"/>
                <a:cs typeface="+mn-cs"/>
              </a:rPr>
              <a:t>Need- Objective/Activity- Outcome (cont’d)</a:t>
            </a:r>
            <a:endParaRPr kumimoji="0" lang="en-US" sz="3600" b="1" i="0" u="none" strike="noStrike" kern="1200" cap="none" spc="0" normalizeH="0" baseline="0" noProof="0" dirty="0">
              <a:ln>
                <a:noFill/>
              </a:ln>
              <a:solidFill>
                <a:schemeClr val="accent1">
                  <a:lumMod val="50000"/>
                </a:schemeClr>
              </a:solidFill>
              <a:effectLst/>
              <a:uLnTx/>
              <a:uFillTx/>
              <a:latin typeface="+mn-lt"/>
              <a:ea typeface="+mn-ea"/>
              <a:cs typeface="+mn-cs"/>
            </a:endParaRPr>
          </a:p>
        </p:txBody>
      </p:sp>
      <p:sp>
        <p:nvSpPr>
          <p:cNvPr id="7" name="TextBox 6">
            <a:extLst>
              <a:ext uri="{FF2B5EF4-FFF2-40B4-BE49-F238E27FC236}">
                <a16:creationId xmlns:a16="http://schemas.microsoft.com/office/drawing/2014/main" id="{D9B1A99E-8D5C-AA38-14A8-E086E7C868F3}"/>
              </a:ext>
            </a:extLst>
          </p:cNvPr>
          <p:cNvSpPr txBox="1"/>
          <p:nvPr/>
        </p:nvSpPr>
        <p:spPr>
          <a:xfrm>
            <a:off x="691375" y="1338147"/>
            <a:ext cx="11032274" cy="4154984"/>
          </a:xfrm>
          <a:prstGeom prst="rect">
            <a:avLst/>
          </a:prstGeom>
          <a:noFill/>
        </p:spPr>
        <p:txBody>
          <a:bodyPr wrap="square" rtlCol="0">
            <a:spAutoFit/>
          </a:bodyPr>
          <a:lstStyle/>
          <a:p>
            <a:pPr marL="346075" lvl="2" indent="-346075">
              <a:buFont typeface="Arial" panose="020B0604020202020204" pitchFamily="34" charset="0"/>
              <a:buChar char="•"/>
            </a:pPr>
            <a:r>
              <a:rPr lang="en-US" sz="2200" b="1" dirty="0">
                <a:solidFill>
                  <a:schemeClr val="accent1">
                    <a:lumMod val="50000"/>
                  </a:schemeClr>
                </a:solidFill>
              </a:rPr>
              <a:t>Outcome is what you expect will happen when needs are met: </a:t>
            </a:r>
            <a:r>
              <a:rPr lang="en-US" sz="2200" dirty="0">
                <a:solidFill>
                  <a:schemeClr val="accent1">
                    <a:lumMod val="50000"/>
                  </a:schemeClr>
                </a:solidFill>
              </a:rPr>
              <a:t>The goal is not to complete the activity, the goal is to meet the need that was identified. So, the outcome describes what it looks like if the need has been met. </a:t>
            </a:r>
          </a:p>
          <a:p>
            <a:pPr marL="346075" lvl="2" indent="-346075"/>
            <a:endParaRPr lang="en-US" sz="2200" dirty="0">
              <a:solidFill>
                <a:schemeClr val="accent1">
                  <a:lumMod val="50000"/>
                </a:schemeClr>
              </a:solidFill>
            </a:endParaRPr>
          </a:p>
          <a:p>
            <a:pPr marL="346075" lvl="2" indent="-346075">
              <a:buFont typeface="Arial" panose="020B0604020202020204" pitchFamily="34" charset="0"/>
              <a:buChar char="•"/>
            </a:pPr>
            <a:r>
              <a:rPr lang="en-US" sz="2200" b="1" dirty="0">
                <a:solidFill>
                  <a:schemeClr val="accent1">
                    <a:lumMod val="50000"/>
                  </a:schemeClr>
                </a:solidFill>
              </a:rPr>
              <a:t>A through-line connects the need to the program: </a:t>
            </a:r>
            <a:r>
              <a:rPr lang="en-US" sz="2200" dirty="0">
                <a:solidFill>
                  <a:schemeClr val="accent1">
                    <a:lumMod val="50000"/>
                  </a:schemeClr>
                </a:solidFill>
              </a:rPr>
              <a:t>Like a backward design process, you start with the need, anticipate the outcome, then design the program to produce that outcome. The evaluation is the assessment of that program in terms of how it met the need. </a:t>
            </a:r>
          </a:p>
          <a:p>
            <a:pPr marL="346075" lvl="2" indent="-346075"/>
            <a:endParaRPr lang="en-US" sz="2200" dirty="0">
              <a:solidFill>
                <a:schemeClr val="accent1">
                  <a:lumMod val="50000"/>
                </a:schemeClr>
              </a:solidFill>
            </a:endParaRPr>
          </a:p>
          <a:p>
            <a:pPr marL="346075" lvl="2" indent="-346075">
              <a:buFont typeface="Arial" panose="020B0604020202020204" pitchFamily="34" charset="0"/>
              <a:buChar char="•"/>
            </a:pPr>
            <a:r>
              <a:rPr lang="en-US" sz="2200" b="1" dirty="0">
                <a:solidFill>
                  <a:schemeClr val="accent1">
                    <a:lumMod val="50000"/>
                  </a:schemeClr>
                </a:solidFill>
              </a:rPr>
              <a:t>Don’t confuse needs and wants: </a:t>
            </a:r>
            <a:r>
              <a:rPr lang="en-US" sz="2200" dirty="0">
                <a:solidFill>
                  <a:schemeClr val="accent1">
                    <a:lumMod val="50000"/>
                  </a:schemeClr>
                </a:solidFill>
              </a:rPr>
              <a:t>Wants are nice to have and might have some benefit, but they also might not have any impact on students at all. Needs are things that students must have to support them in their academic achievement; they are necessary. There is flexibility and room for innovation, but still must be based on a demonstrated need.</a:t>
            </a:r>
          </a:p>
        </p:txBody>
      </p:sp>
    </p:spTree>
    <p:extLst>
      <p:ext uri="{BB962C8B-B14F-4D97-AF65-F5344CB8AC3E}">
        <p14:creationId xmlns:p14="http://schemas.microsoft.com/office/powerpoint/2010/main" val="147633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1000"/>
                                        <p:tgtEl>
                                          <p:spTgt spid="7">
                                            <p:txEl>
                                              <p:pRg st="4" end="4"/>
                                            </p:txEl>
                                          </p:spTgt>
                                        </p:tgtEl>
                                      </p:cBhvr>
                                    </p:animEffect>
                                    <p:anim calcmode="lin" valueType="num">
                                      <p:cBhvr>
                                        <p:cTn id="22"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146C8B-65AD-A33E-7099-E8A32D73BC60}"/>
              </a:ext>
            </a:extLst>
          </p:cNvPr>
          <p:cNvSpPr txBox="1">
            <a:spLocks noGrp="1"/>
          </p:cNvSpPr>
          <p:nvPr>
            <p:ph type="title" idx="4294967295"/>
          </p:nvPr>
        </p:nvSpPr>
        <p:spPr>
          <a:xfrm>
            <a:off x="579863" y="429539"/>
            <a:ext cx="1114378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schemeClr val="accent1">
                    <a:lumMod val="50000"/>
                  </a:schemeClr>
                </a:solidFill>
                <a:latin typeface="+mn-lt"/>
                <a:ea typeface="+mn-ea"/>
                <a:cs typeface="+mn-cs"/>
              </a:rPr>
              <a:t>Planning Your Activities</a:t>
            </a:r>
            <a:endParaRPr kumimoji="0" lang="en-US" sz="3600" b="1" i="0" u="none" strike="noStrike" kern="1200" cap="none" spc="0" normalizeH="0" baseline="0" noProof="0" dirty="0">
              <a:ln>
                <a:noFill/>
              </a:ln>
              <a:solidFill>
                <a:schemeClr val="accent1">
                  <a:lumMod val="50000"/>
                </a:schemeClr>
              </a:solidFill>
              <a:effectLst/>
              <a:uLnTx/>
              <a:uFillTx/>
              <a:latin typeface="+mn-lt"/>
              <a:ea typeface="+mn-ea"/>
              <a:cs typeface="+mn-cs"/>
            </a:endParaRPr>
          </a:p>
        </p:txBody>
      </p:sp>
      <p:sp>
        <p:nvSpPr>
          <p:cNvPr id="7" name="TextBox 6">
            <a:extLst>
              <a:ext uri="{FF2B5EF4-FFF2-40B4-BE49-F238E27FC236}">
                <a16:creationId xmlns:a16="http://schemas.microsoft.com/office/drawing/2014/main" id="{D9B1A99E-8D5C-AA38-14A8-E086E7C868F3}"/>
              </a:ext>
            </a:extLst>
          </p:cNvPr>
          <p:cNvSpPr txBox="1"/>
          <p:nvPr/>
        </p:nvSpPr>
        <p:spPr>
          <a:xfrm>
            <a:off x="691375" y="1338147"/>
            <a:ext cx="11032274" cy="4154984"/>
          </a:xfrm>
          <a:prstGeom prst="rect">
            <a:avLst/>
          </a:prstGeom>
          <a:noFill/>
        </p:spPr>
        <p:txBody>
          <a:bodyPr wrap="square" rtlCol="0">
            <a:spAutoFit/>
          </a:bodyPr>
          <a:lstStyle/>
          <a:p>
            <a:pPr marL="342900" lvl="2" indent="-342900">
              <a:buFont typeface="Arial" panose="020B0604020202020204" pitchFamily="34" charset="0"/>
              <a:buChar char="•"/>
            </a:pPr>
            <a:r>
              <a:rPr lang="en-US" sz="2200" b="1" dirty="0">
                <a:solidFill>
                  <a:schemeClr val="accent1">
                    <a:lumMod val="50000"/>
                  </a:schemeClr>
                </a:solidFill>
              </a:rPr>
              <a:t>Start with your needs: </a:t>
            </a:r>
            <a:r>
              <a:rPr lang="en-US" sz="2200" dirty="0">
                <a:solidFill>
                  <a:schemeClr val="accent1">
                    <a:lumMod val="50000"/>
                  </a:schemeClr>
                </a:solidFill>
              </a:rPr>
              <a:t>You determine your needs based on situations identified in your needs assessment that prevent student success or opportunities. It’s all about the students and providing opportunities for success. </a:t>
            </a:r>
          </a:p>
          <a:p>
            <a:pPr marL="342900" lvl="2" indent="-342900">
              <a:buFont typeface="Arial" panose="020B0604020202020204" pitchFamily="34" charset="0"/>
              <a:buChar char="•"/>
            </a:pPr>
            <a:endParaRPr lang="en-US" sz="2200" dirty="0">
              <a:solidFill>
                <a:schemeClr val="accent1">
                  <a:lumMod val="50000"/>
                </a:schemeClr>
              </a:solidFill>
            </a:endParaRPr>
          </a:p>
          <a:p>
            <a:pPr marL="342900" lvl="2" indent="-342900">
              <a:buFont typeface="Arial" panose="020B0604020202020204" pitchFamily="34" charset="0"/>
              <a:buChar char="•"/>
            </a:pPr>
            <a:r>
              <a:rPr lang="en-US" sz="2200" b="1" dirty="0">
                <a:solidFill>
                  <a:schemeClr val="accent1">
                    <a:lumMod val="50000"/>
                  </a:schemeClr>
                </a:solidFill>
              </a:rPr>
              <a:t>Determine your intended outcomes: </a:t>
            </a:r>
            <a:r>
              <a:rPr lang="en-US" sz="2200" dirty="0">
                <a:solidFill>
                  <a:schemeClr val="accent1">
                    <a:lumMod val="50000"/>
                  </a:schemeClr>
                </a:solidFill>
              </a:rPr>
              <a:t>You want the observed situations that determined your needs to change, so think about what it would look like if these situations were different, in other words, the needs were not there. </a:t>
            </a:r>
          </a:p>
          <a:p>
            <a:pPr marL="342900" lvl="2" indent="-342900">
              <a:buFont typeface="Arial" panose="020B0604020202020204" pitchFamily="34" charset="0"/>
              <a:buChar char="•"/>
            </a:pPr>
            <a:endParaRPr lang="en-US" sz="2200" dirty="0">
              <a:solidFill>
                <a:schemeClr val="accent1">
                  <a:lumMod val="50000"/>
                </a:schemeClr>
              </a:solidFill>
            </a:endParaRPr>
          </a:p>
          <a:p>
            <a:pPr marL="342900" lvl="2" indent="-342900">
              <a:buFont typeface="Arial" panose="020B0604020202020204" pitchFamily="34" charset="0"/>
              <a:buChar char="•"/>
            </a:pPr>
            <a:r>
              <a:rPr lang="en-US" sz="2200" b="1" dirty="0">
                <a:solidFill>
                  <a:schemeClr val="accent1">
                    <a:lumMod val="50000"/>
                  </a:schemeClr>
                </a:solidFill>
              </a:rPr>
              <a:t>Develop a new or enhanced program: </a:t>
            </a:r>
            <a:r>
              <a:rPr lang="en-US" sz="2200" dirty="0">
                <a:solidFill>
                  <a:schemeClr val="accent1">
                    <a:lumMod val="50000"/>
                  </a:schemeClr>
                </a:solidFill>
              </a:rPr>
              <a:t>To change the situations creating need, you want to supplement your current practices with a program that adds additional supports that remove the barriers to learning you identified as a need. Your program will be the new set of opportunities you will put in place that will remove those barriers.</a:t>
            </a:r>
          </a:p>
        </p:txBody>
      </p:sp>
    </p:spTree>
    <p:extLst>
      <p:ext uri="{BB962C8B-B14F-4D97-AF65-F5344CB8AC3E}">
        <p14:creationId xmlns:p14="http://schemas.microsoft.com/office/powerpoint/2010/main" val="26187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down)">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wipe(down)">
                                      <p:cBhvr>
                                        <p:cTn id="1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146C8B-65AD-A33E-7099-E8A32D73BC60}"/>
              </a:ext>
            </a:extLst>
          </p:cNvPr>
          <p:cNvSpPr txBox="1">
            <a:spLocks noGrp="1"/>
          </p:cNvSpPr>
          <p:nvPr>
            <p:ph type="title" idx="4294967295"/>
          </p:nvPr>
        </p:nvSpPr>
        <p:spPr>
          <a:xfrm>
            <a:off x="579863" y="429539"/>
            <a:ext cx="1114378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schemeClr val="accent1">
                    <a:lumMod val="50000"/>
                  </a:schemeClr>
                </a:solidFill>
                <a:latin typeface="+mn-lt"/>
                <a:ea typeface="+mn-ea"/>
                <a:cs typeface="+mn-cs"/>
              </a:rPr>
              <a:t>Planning Your Activities (cont’d)</a:t>
            </a:r>
            <a:endParaRPr kumimoji="0" lang="en-US" sz="3600" b="1" i="0" u="none" strike="noStrike" kern="1200" cap="none" spc="0" normalizeH="0" baseline="0" noProof="0" dirty="0">
              <a:ln>
                <a:noFill/>
              </a:ln>
              <a:solidFill>
                <a:schemeClr val="accent1">
                  <a:lumMod val="50000"/>
                </a:schemeClr>
              </a:solidFill>
              <a:effectLst/>
              <a:uLnTx/>
              <a:uFillTx/>
              <a:latin typeface="+mn-lt"/>
              <a:ea typeface="+mn-ea"/>
              <a:cs typeface="+mn-cs"/>
            </a:endParaRPr>
          </a:p>
        </p:txBody>
      </p:sp>
      <p:sp>
        <p:nvSpPr>
          <p:cNvPr id="7" name="TextBox 6">
            <a:extLst>
              <a:ext uri="{FF2B5EF4-FFF2-40B4-BE49-F238E27FC236}">
                <a16:creationId xmlns:a16="http://schemas.microsoft.com/office/drawing/2014/main" id="{D9B1A99E-8D5C-AA38-14A8-E086E7C868F3}"/>
              </a:ext>
            </a:extLst>
          </p:cNvPr>
          <p:cNvSpPr txBox="1"/>
          <p:nvPr/>
        </p:nvSpPr>
        <p:spPr>
          <a:xfrm>
            <a:off x="691375" y="1338147"/>
            <a:ext cx="11032274" cy="4832092"/>
          </a:xfrm>
          <a:prstGeom prst="rect">
            <a:avLst/>
          </a:prstGeom>
          <a:noFill/>
        </p:spPr>
        <p:txBody>
          <a:bodyPr wrap="square" rtlCol="0">
            <a:spAutoFit/>
          </a:bodyPr>
          <a:lstStyle/>
          <a:p>
            <a:pPr marL="342900" lvl="2" indent="-342900">
              <a:buFont typeface="Arial" panose="020B0604020202020204" pitchFamily="34" charset="0"/>
              <a:buChar char="•"/>
            </a:pPr>
            <a:r>
              <a:rPr lang="en-US" sz="2200" b="1" dirty="0">
                <a:solidFill>
                  <a:schemeClr val="accent1">
                    <a:lumMod val="50000"/>
                  </a:schemeClr>
                </a:solidFill>
              </a:rPr>
              <a:t>Clearly define your program: </a:t>
            </a:r>
            <a:r>
              <a:rPr lang="en-US" sz="2200" dirty="0">
                <a:solidFill>
                  <a:schemeClr val="accent1">
                    <a:lumMod val="50000"/>
                  </a:schemeClr>
                </a:solidFill>
              </a:rPr>
              <a:t>You want to make sure you have all the expectations for how the program will run clearly defined, so that you can accurately budget for resources, supplies, or equipment you need to effectively run the program.</a:t>
            </a:r>
          </a:p>
          <a:p>
            <a:pPr marL="342900" lvl="2" indent="-342900">
              <a:buFont typeface="Arial" panose="020B0604020202020204" pitchFamily="34" charset="0"/>
              <a:buChar char="•"/>
            </a:pPr>
            <a:endParaRPr lang="en-US" sz="2200" dirty="0">
              <a:solidFill>
                <a:schemeClr val="accent1">
                  <a:lumMod val="50000"/>
                </a:schemeClr>
              </a:solidFill>
            </a:endParaRPr>
          </a:p>
          <a:p>
            <a:pPr marL="342900" lvl="2" indent="-342900">
              <a:buFont typeface="Arial" panose="020B0604020202020204" pitchFamily="34" charset="0"/>
              <a:buChar char="•"/>
            </a:pPr>
            <a:r>
              <a:rPr lang="en-US" sz="2200" b="1" dirty="0">
                <a:solidFill>
                  <a:schemeClr val="accent1">
                    <a:lumMod val="50000"/>
                  </a:schemeClr>
                </a:solidFill>
              </a:rPr>
              <a:t>Develop your evaluation of this program: </a:t>
            </a:r>
            <a:r>
              <a:rPr lang="en-US" sz="2200" dirty="0">
                <a:solidFill>
                  <a:schemeClr val="accent1">
                    <a:lumMod val="50000"/>
                  </a:schemeClr>
                </a:solidFill>
              </a:rPr>
              <a:t>Plan to collect data that can demonstrate the effectiveness of your program. The objective of your evaluation plan for the program is to determine if the program caused the outcomes you specified. You’ll need direct data on the program to prove that. Relying on summative assessments and data you already collect will not provide this evidence. Only data tied to the program will.</a:t>
            </a:r>
          </a:p>
          <a:p>
            <a:pPr marL="800100" lvl="3" indent="-342900">
              <a:buFont typeface="Wingdings" panose="05000000000000000000" pitchFamily="2" charset="2"/>
              <a:buChar char="ü"/>
            </a:pPr>
            <a:r>
              <a:rPr lang="en-US" sz="2200" b="1" dirty="0">
                <a:solidFill>
                  <a:schemeClr val="accent1">
                    <a:lumMod val="50000"/>
                  </a:schemeClr>
                </a:solidFill>
              </a:rPr>
              <a:t>S</a:t>
            </a:r>
            <a:r>
              <a:rPr lang="en-US" sz="2200" dirty="0">
                <a:solidFill>
                  <a:schemeClr val="accent1">
                    <a:lumMod val="50000"/>
                  </a:schemeClr>
                </a:solidFill>
              </a:rPr>
              <a:t>PECIFIC</a:t>
            </a:r>
          </a:p>
          <a:p>
            <a:pPr marL="800100" lvl="3" indent="-342900">
              <a:buFont typeface="Wingdings" panose="05000000000000000000" pitchFamily="2" charset="2"/>
              <a:buChar char="ü"/>
            </a:pPr>
            <a:r>
              <a:rPr lang="en-US" sz="2200" b="1" dirty="0">
                <a:solidFill>
                  <a:schemeClr val="accent1">
                    <a:lumMod val="50000"/>
                  </a:schemeClr>
                </a:solidFill>
              </a:rPr>
              <a:t>M</a:t>
            </a:r>
            <a:r>
              <a:rPr lang="en-US" sz="2200" dirty="0">
                <a:solidFill>
                  <a:schemeClr val="accent1">
                    <a:lumMod val="50000"/>
                  </a:schemeClr>
                </a:solidFill>
              </a:rPr>
              <a:t>EASURABLE</a:t>
            </a:r>
          </a:p>
          <a:p>
            <a:pPr marL="800100" lvl="3" indent="-342900">
              <a:buFont typeface="Wingdings" panose="05000000000000000000" pitchFamily="2" charset="2"/>
              <a:buChar char="ü"/>
            </a:pPr>
            <a:r>
              <a:rPr lang="en-US" sz="2200" b="1" dirty="0">
                <a:solidFill>
                  <a:schemeClr val="accent1">
                    <a:lumMod val="50000"/>
                  </a:schemeClr>
                </a:solidFill>
              </a:rPr>
              <a:t>A</a:t>
            </a:r>
            <a:r>
              <a:rPr lang="en-US" sz="2200" dirty="0">
                <a:solidFill>
                  <a:schemeClr val="accent1">
                    <a:lumMod val="50000"/>
                  </a:schemeClr>
                </a:solidFill>
              </a:rPr>
              <a:t>CHIEVABLE</a:t>
            </a:r>
          </a:p>
          <a:p>
            <a:pPr marL="800100" lvl="3" indent="-342900">
              <a:buFont typeface="Wingdings" panose="05000000000000000000" pitchFamily="2" charset="2"/>
              <a:buChar char="ü"/>
            </a:pPr>
            <a:r>
              <a:rPr lang="en-US" sz="2200" b="1" dirty="0">
                <a:solidFill>
                  <a:schemeClr val="accent1">
                    <a:lumMod val="50000"/>
                  </a:schemeClr>
                </a:solidFill>
              </a:rPr>
              <a:t>R</a:t>
            </a:r>
            <a:r>
              <a:rPr lang="en-US" sz="2200" dirty="0">
                <a:solidFill>
                  <a:schemeClr val="accent1">
                    <a:lumMod val="50000"/>
                  </a:schemeClr>
                </a:solidFill>
              </a:rPr>
              <a:t>ELEVANT</a:t>
            </a:r>
          </a:p>
          <a:p>
            <a:pPr marL="800100" lvl="3" indent="-342900">
              <a:buFont typeface="Wingdings" panose="05000000000000000000" pitchFamily="2" charset="2"/>
              <a:buChar char="ü"/>
            </a:pPr>
            <a:r>
              <a:rPr lang="en-US" sz="2200" b="1" dirty="0">
                <a:solidFill>
                  <a:schemeClr val="accent1">
                    <a:lumMod val="50000"/>
                  </a:schemeClr>
                </a:solidFill>
              </a:rPr>
              <a:t>T</a:t>
            </a:r>
            <a:r>
              <a:rPr lang="en-US" sz="2200" dirty="0">
                <a:solidFill>
                  <a:schemeClr val="accent1">
                    <a:lumMod val="50000"/>
                  </a:schemeClr>
                </a:solidFill>
              </a:rPr>
              <a:t>IME-BOUND</a:t>
            </a:r>
          </a:p>
        </p:txBody>
      </p:sp>
    </p:spTree>
    <p:extLst>
      <p:ext uri="{BB962C8B-B14F-4D97-AF65-F5344CB8AC3E}">
        <p14:creationId xmlns:p14="http://schemas.microsoft.com/office/powerpoint/2010/main" val="55957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down)">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wipe(down)">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wipe(down)">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wipe(down)">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wipe(down)">
                                      <p:cBhvr>
                                        <p:cTn id="32" dur="500"/>
                                        <p:tgtEl>
                                          <p:spTgt spid="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Effect transition="in" filter="wipe(down)">
                                      <p:cBhvr>
                                        <p:cTn id="37"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146C8B-65AD-A33E-7099-E8A32D73BC60}"/>
              </a:ext>
            </a:extLst>
          </p:cNvPr>
          <p:cNvSpPr txBox="1">
            <a:spLocks noGrp="1"/>
          </p:cNvSpPr>
          <p:nvPr>
            <p:ph type="title" idx="4294967295"/>
          </p:nvPr>
        </p:nvSpPr>
        <p:spPr>
          <a:xfrm>
            <a:off x="579863" y="429539"/>
            <a:ext cx="1114378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accent1">
                    <a:lumMod val="50000"/>
                  </a:schemeClr>
                </a:solidFill>
                <a:effectLst/>
                <a:uLnTx/>
                <a:uFillTx/>
                <a:latin typeface="+mn-lt"/>
                <a:ea typeface="+mn-ea"/>
                <a:cs typeface="+mn-cs"/>
              </a:rPr>
              <a:t>Stakeholder Consultation</a:t>
            </a:r>
          </a:p>
        </p:txBody>
      </p:sp>
      <p:sp>
        <p:nvSpPr>
          <p:cNvPr id="7" name="TextBox 6">
            <a:extLst>
              <a:ext uri="{FF2B5EF4-FFF2-40B4-BE49-F238E27FC236}">
                <a16:creationId xmlns:a16="http://schemas.microsoft.com/office/drawing/2014/main" id="{D9B1A99E-8D5C-AA38-14A8-E086E7C868F3}"/>
              </a:ext>
            </a:extLst>
          </p:cNvPr>
          <p:cNvSpPr txBox="1"/>
          <p:nvPr/>
        </p:nvSpPr>
        <p:spPr>
          <a:xfrm>
            <a:off x="691375" y="1338147"/>
            <a:ext cx="11032274" cy="4832092"/>
          </a:xfrm>
          <a:prstGeom prst="rect">
            <a:avLst/>
          </a:prstGeom>
          <a:noFill/>
        </p:spPr>
        <p:txBody>
          <a:bodyPr wrap="square" rtlCol="0">
            <a:spAutoFit/>
          </a:bodyPr>
          <a:lstStyle/>
          <a:p>
            <a:pPr marL="0" lvl="2"/>
            <a:r>
              <a:rPr lang="en-US" sz="2200" b="1" dirty="0">
                <a:solidFill>
                  <a:schemeClr val="accent1">
                    <a:lumMod val="50000"/>
                  </a:schemeClr>
                </a:solidFill>
              </a:rPr>
              <a:t>Districts must develop its Title IVA application through consultation with:</a:t>
            </a:r>
          </a:p>
          <a:p>
            <a:pPr marL="342900" lvl="2" indent="-342900">
              <a:lnSpc>
                <a:spcPct val="150000"/>
              </a:lnSpc>
              <a:buFont typeface="Arial" panose="020B0604020202020204" pitchFamily="34" charset="0"/>
              <a:buChar char="•"/>
            </a:pPr>
            <a:r>
              <a:rPr lang="en-US" sz="2200" dirty="0">
                <a:solidFill>
                  <a:schemeClr val="accent1">
                    <a:lumMod val="50000"/>
                  </a:schemeClr>
                </a:solidFill>
              </a:rPr>
              <a:t>Families</a:t>
            </a:r>
          </a:p>
          <a:p>
            <a:pPr marL="342900" lvl="2" indent="-342900">
              <a:lnSpc>
                <a:spcPct val="150000"/>
              </a:lnSpc>
              <a:buFont typeface="Arial" panose="020B0604020202020204" pitchFamily="34" charset="0"/>
              <a:buChar char="•"/>
            </a:pPr>
            <a:r>
              <a:rPr lang="en-US" sz="2200" dirty="0">
                <a:solidFill>
                  <a:schemeClr val="accent1">
                    <a:lumMod val="50000"/>
                  </a:schemeClr>
                </a:solidFill>
              </a:rPr>
              <a:t>Teachers </a:t>
            </a:r>
          </a:p>
          <a:p>
            <a:pPr marL="342900" lvl="2" indent="-342900">
              <a:lnSpc>
                <a:spcPct val="150000"/>
              </a:lnSpc>
              <a:buFont typeface="Arial" panose="020B0604020202020204" pitchFamily="34" charset="0"/>
              <a:buChar char="•"/>
            </a:pPr>
            <a:r>
              <a:rPr lang="en-US" sz="2200" dirty="0">
                <a:solidFill>
                  <a:schemeClr val="accent1">
                    <a:lumMod val="50000"/>
                  </a:schemeClr>
                </a:solidFill>
              </a:rPr>
              <a:t>Principals</a:t>
            </a:r>
          </a:p>
          <a:p>
            <a:pPr marL="342900" lvl="2" indent="-342900">
              <a:lnSpc>
                <a:spcPct val="150000"/>
              </a:lnSpc>
              <a:buFont typeface="Arial" panose="020B0604020202020204" pitchFamily="34" charset="0"/>
              <a:buChar char="•"/>
            </a:pPr>
            <a:r>
              <a:rPr lang="en-US" sz="2200" dirty="0">
                <a:solidFill>
                  <a:schemeClr val="accent1">
                    <a:lumMod val="50000"/>
                  </a:schemeClr>
                </a:solidFill>
              </a:rPr>
              <a:t>Specialized instructional support staff</a:t>
            </a:r>
          </a:p>
          <a:p>
            <a:pPr marL="342900" lvl="2" indent="-342900">
              <a:lnSpc>
                <a:spcPct val="150000"/>
              </a:lnSpc>
              <a:buFont typeface="Arial" panose="020B0604020202020204" pitchFamily="34" charset="0"/>
              <a:buChar char="•"/>
            </a:pPr>
            <a:r>
              <a:rPr lang="en-US" sz="2200" dirty="0">
                <a:solidFill>
                  <a:schemeClr val="accent1">
                    <a:lumMod val="50000"/>
                  </a:schemeClr>
                </a:solidFill>
              </a:rPr>
              <a:t>Students</a:t>
            </a:r>
          </a:p>
          <a:p>
            <a:pPr marL="342900" lvl="2" indent="-342900">
              <a:lnSpc>
                <a:spcPct val="150000"/>
              </a:lnSpc>
              <a:buFont typeface="Arial" panose="020B0604020202020204" pitchFamily="34" charset="0"/>
              <a:buChar char="•"/>
            </a:pPr>
            <a:r>
              <a:rPr lang="en-US" sz="2200" dirty="0">
                <a:solidFill>
                  <a:schemeClr val="accent1">
                    <a:lumMod val="50000"/>
                  </a:schemeClr>
                </a:solidFill>
              </a:rPr>
              <a:t>Community-based organizations</a:t>
            </a:r>
          </a:p>
          <a:p>
            <a:pPr marL="342900" lvl="2" indent="-342900">
              <a:lnSpc>
                <a:spcPct val="150000"/>
              </a:lnSpc>
              <a:buFont typeface="Arial" panose="020B0604020202020204" pitchFamily="34" charset="0"/>
              <a:buChar char="•"/>
            </a:pPr>
            <a:r>
              <a:rPr lang="en-US" sz="2200" dirty="0">
                <a:solidFill>
                  <a:schemeClr val="accent1">
                    <a:lumMod val="50000"/>
                  </a:schemeClr>
                </a:solidFill>
              </a:rPr>
              <a:t>Local government representatives (e.g. local law enforcement agency, local juvenile court, local child welfare agency, or local public housing agency)</a:t>
            </a:r>
          </a:p>
          <a:p>
            <a:pPr marL="342900" lvl="2" indent="-342900">
              <a:buFont typeface="Arial" panose="020B0604020202020204" pitchFamily="34" charset="0"/>
              <a:buChar char="•"/>
            </a:pPr>
            <a:endParaRPr lang="en-US" sz="2200" dirty="0">
              <a:solidFill>
                <a:schemeClr val="accent1">
                  <a:lumMod val="50000"/>
                </a:schemeClr>
              </a:solidFill>
            </a:endParaRPr>
          </a:p>
        </p:txBody>
      </p:sp>
    </p:spTree>
    <p:extLst>
      <p:ext uri="{BB962C8B-B14F-4D97-AF65-F5344CB8AC3E}">
        <p14:creationId xmlns:p14="http://schemas.microsoft.com/office/powerpoint/2010/main" val="3648836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p:cTn id="7"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1" end="1"/>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p:cTn id="13"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7">
                                            <p:txEl>
                                              <p:pRg st="2" end="2"/>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p:cTn id="19"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0"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21" dur="10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22" dur="1000"/>
                                        <p:tgtEl>
                                          <p:spTgt spid="7">
                                            <p:txEl>
                                              <p:pRg st="3" end="3"/>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p:cTn id="25" dur="1000" fill="hold"/>
                                        <p:tgtEl>
                                          <p:spTgt spid="7">
                                            <p:txEl>
                                              <p:pRg st="4" end="4"/>
                                            </p:txEl>
                                          </p:spTgt>
                                        </p:tgtEl>
                                        <p:attrNameLst>
                                          <p:attrName>ppt_w</p:attrName>
                                        </p:attrNameLst>
                                      </p:cBhvr>
                                      <p:tavLst>
                                        <p:tav tm="0">
                                          <p:val>
                                            <p:fltVal val="0"/>
                                          </p:val>
                                        </p:tav>
                                        <p:tav tm="100000">
                                          <p:val>
                                            <p:strVal val="#ppt_w"/>
                                          </p:val>
                                        </p:tav>
                                      </p:tavLst>
                                    </p:anim>
                                    <p:anim calcmode="lin" valueType="num">
                                      <p:cBhvr>
                                        <p:cTn id="26" dur="1000" fill="hold"/>
                                        <p:tgtEl>
                                          <p:spTgt spid="7">
                                            <p:txEl>
                                              <p:pRg st="4" end="4"/>
                                            </p:txEl>
                                          </p:spTgt>
                                        </p:tgtEl>
                                        <p:attrNameLst>
                                          <p:attrName>ppt_h</p:attrName>
                                        </p:attrNameLst>
                                      </p:cBhvr>
                                      <p:tavLst>
                                        <p:tav tm="0">
                                          <p:val>
                                            <p:fltVal val="0"/>
                                          </p:val>
                                        </p:tav>
                                        <p:tav tm="100000">
                                          <p:val>
                                            <p:strVal val="#ppt_h"/>
                                          </p:val>
                                        </p:tav>
                                      </p:tavLst>
                                    </p:anim>
                                    <p:anim calcmode="lin" valueType="num">
                                      <p:cBhvr>
                                        <p:cTn id="27" dur="1000" fill="hold"/>
                                        <p:tgtEl>
                                          <p:spTgt spid="7">
                                            <p:txEl>
                                              <p:pRg st="4" end="4"/>
                                            </p:txEl>
                                          </p:spTgt>
                                        </p:tgtEl>
                                        <p:attrNameLst>
                                          <p:attrName>style.rotation</p:attrName>
                                        </p:attrNameLst>
                                      </p:cBhvr>
                                      <p:tavLst>
                                        <p:tav tm="0">
                                          <p:val>
                                            <p:fltVal val="90"/>
                                          </p:val>
                                        </p:tav>
                                        <p:tav tm="100000">
                                          <p:val>
                                            <p:fltVal val="0"/>
                                          </p:val>
                                        </p:tav>
                                      </p:tavLst>
                                    </p:anim>
                                    <p:animEffect transition="in" filter="fade">
                                      <p:cBhvr>
                                        <p:cTn id="28" dur="1000"/>
                                        <p:tgtEl>
                                          <p:spTgt spid="7">
                                            <p:txEl>
                                              <p:pRg st="4" end="4"/>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 calcmode="lin" valueType="num">
                                      <p:cBhvr>
                                        <p:cTn id="31" dur="1000" fill="hold"/>
                                        <p:tgtEl>
                                          <p:spTgt spid="7">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7">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7">
                                            <p:txEl>
                                              <p:pRg st="5" end="5"/>
                                            </p:txEl>
                                          </p:spTgt>
                                        </p:tgtEl>
                                        <p:attrNameLst>
                                          <p:attrName>style.rotation</p:attrName>
                                        </p:attrNameLst>
                                      </p:cBhvr>
                                      <p:tavLst>
                                        <p:tav tm="0">
                                          <p:val>
                                            <p:fltVal val="90"/>
                                          </p:val>
                                        </p:tav>
                                        <p:tav tm="100000">
                                          <p:val>
                                            <p:fltVal val="0"/>
                                          </p:val>
                                        </p:tav>
                                      </p:tavLst>
                                    </p:anim>
                                    <p:animEffect transition="in" filter="fade">
                                      <p:cBhvr>
                                        <p:cTn id="34" dur="1000"/>
                                        <p:tgtEl>
                                          <p:spTgt spid="7">
                                            <p:txEl>
                                              <p:pRg st="5" end="5"/>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 calcmode="lin" valueType="num">
                                      <p:cBhvr>
                                        <p:cTn id="37" dur="1000" fill="hold"/>
                                        <p:tgtEl>
                                          <p:spTgt spid="7">
                                            <p:txEl>
                                              <p:pRg st="6" end="6"/>
                                            </p:txEl>
                                          </p:spTgt>
                                        </p:tgtEl>
                                        <p:attrNameLst>
                                          <p:attrName>ppt_w</p:attrName>
                                        </p:attrNameLst>
                                      </p:cBhvr>
                                      <p:tavLst>
                                        <p:tav tm="0">
                                          <p:val>
                                            <p:fltVal val="0"/>
                                          </p:val>
                                        </p:tav>
                                        <p:tav tm="100000">
                                          <p:val>
                                            <p:strVal val="#ppt_w"/>
                                          </p:val>
                                        </p:tav>
                                      </p:tavLst>
                                    </p:anim>
                                    <p:anim calcmode="lin" valueType="num">
                                      <p:cBhvr>
                                        <p:cTn id="38" dur="1000" fill="hold"/>
                                        <p:tgtEl>
                                          <p:spTgt spid="7">
                                            <p:txEl>
                                              <p:pRg st="6" end="6"/>
                                            </p:txEl>
                                          </p:spTgt>
                                        </p:tgtEl>
                                        <p:attrNameLst>
                                          <p:attrName>ppt_h</p:attrName>
                                        </p:attrNameLst>
                                      </p:cBhvr>
                                      <p:tavLst>
                                        <p:tav tm="0">
                                          <p:val>
                                            <p:fltVal val="0"/>
                                          </p:val>
                                        </p:tav>
                                        <p:tav tm="100000">
                                          <p:val>
                                            <p:strVal val="#ppt_h"/>
                                          </p:val>
                                        </p:tav>
                                      </p:tavLst>
                                    </p:anim>
                                    <p:anim calcmode="lin" valueType="num">
                                      <p:cBhvr>
                                        <p:cTn id="39" dur="1000" fill="hold"/>
                                        <p:tgtEl>
                                          <p:spTgt spid="7">
                                            <p:txEl>
                                              <p:pRg st="6" end="6"/>
                                            </p:txEl>
                                          </p:spTgt>
                                        </p:tgtEl>
                                        <p:attrNameLst>
                                          <p:attrName>style.rotation</p:attrName>
                                        </p:attrNameLst>
                                      </p:cBhvr>
                                      <p:tavLst>
                                        <p:tav tm="0">
                                          <p:val>
                                            <p:fltVal val="90"/>
                                          </p:val>
                                        </p:tav>
                                        <p:tav tm="100000">
                                          <p:val>
                                            <p:fltVal val="0"/>
                                          </p:val>
                                        </p:tav>
                                      </p:tavLst>
                                    </p:anim>
                                    <p:animEffect transition="in" filter="fade">
                                      <p:cBhvr>
                                        <p:cTn id="40" dur="1000"/>
                                        <p:tgtEl>
                                          <p:spTgt spid="7">
                                            <p:txEl>
                                              <p:pRg st="6" end="6"/>
                                            </p:txEl>
                                          </p:spTgt>
                                        </p:tgtEl>
                                      </p:cBhvr>
                                    </p:animEffect>
                                  </p:childTnLst>
                                </p:cTn>
                              </p:par>
                              <p:par>
                                <p:cTn id="41" presetID="31" presetClass="entr" presetSubtype="0" fill="hold" nodeType="withEffect">
                                  <p:stCondLst>
                                    <p:cond delay="0"/>
                                  </p:stCondLst>
                                  <p:childTnLst>
                                    <p:set>
                                      <p:cBhvr>
                                        <p:cTn id="42" dur="1" fill="hold">
                                          <p:stCondLst>
                                            <p:cond delay="0"/>
                                          </p:stCondLst>
                                        </p:cTn>
                                        <p:tgtEl>
                                          <p:spTgt spid="7">
                                            <p:txEl>
                                              <p:pRg st="7" end="7"/>
                                            </p:txEl>
                                          </p:spTgt>
                                        </p:tgtEl>
                                        <p:attrNameLst>
                                          <p:attrName>style.visibility</p:attrName>
                                        </p:attrNameLst>
                                      </p:cBhvr>
                                      <p:to>
                                        <p:strVal val="visible"/>
                                      </p:to>
                                    </p:set>
                                    <p:anim calcmode="lin" valueType="num">
                                      <p:cBhvr>
                                        <p:cTn id="43" dur="1000" fill="hold"/>
                                        <p:tgtEl>
                                          <p:spTgt spid="7">
                                            <p:txEl>
                                              <p:pRg st="7" end="7"/>
                                            </p:txEl>
                                          </p:spTgt>
                                        </p:tgtEl>
                                        <p:attrNameLst>
                                          <p:attrName>ppt_w</p:attrName>
                                        </p:attrNameLst>
                                      </p:cBhvr>
                                      <p:tavLst>
                                        <p:tav tm="0">
                                          <p:val>
                                            <p:fltVal val="0"/>
                                          </p:val>
                                        </p:tav>
                                        <p:tav tm="100000">
                                          <p:val>
                                            <p:strVal val="#ppt_w"/>
                                          </p:val>
                                        </p:tav>
                                      </p:tavLst>
                                    </p:anim>
                                    <p:anim calcmode="lin" valueType="num">
                                      <p:cBhvr>
                                        <p:cTn id="44" dur="1000" fill="hold"/>
                                        <p:tgtEl>
                                          <p:spTgt spid="7">
                                            <p:txEl>
                                              <p:pRg st="7" end="7"/>
                                            </p:txEl>
                                          </p:spTgt>
                                        </p:tgtEl>
                                        <p:attrNameLst>
                                          <p:attrName>ppt_h</p:attrName>
                                        </p:attrNameLst>
                                      </p:cBhvr>
                                      <p:tavLst>
                                        <p:tav tm="0">
                                          <p:val>
                                            <p:fltVal val="0"/>
                                          </p:val>
                                        </p:tav>
                                        <p:tav tm="100000">
                                          <p:val>
                                            <p:strVal val="#ppt_h"/>
                                          </p:val>
                                        </p:tav>
                                      </p:tavLst>
                                    </p:anim>
                                    <p:anim calcmode="lin" valueType="num">
                                      <p:cBhvr>
                                        <p:cTn id="45" dur="1000" fill="hold"/>
                                        <p:tgtEl>
                                          <p:spTgt spid="7">
                                            <p:txEl>
                                              <p:pRg st="7" end="7"/>
                                            </p:txEl>
                                          </p:spTgt>
                                        </p:tgtEl>
                                        <p:attrNameLst>
                                          <p:attrName>style.rotation</p:attrName>
                                        </p:attrNameLst>
                                      </p:cBhvr>
                                      <p:tavLst>
                                        <p:tav tm="0">
                                          <p:val>
                                            <p:fltVal val="90"/>
                                          </p:val>
                                        </p:tav>
                                        <p:tav tm="100000">
                                          <p:val>
                                            <p:fltVal val="0"/>
                                          </p:val>
                                        </p:tav>
                                      </p:tavLst>
                                    </p:anim>
                                    <p:animEffect transition="in" filter="fade">
                                      <p:cBhvr>
                                        <p:cTn id="46" dur="1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7a12eb2f-f040-4639-9fb2-5a6588dc8035">
      <UserInfo>
        <DisplayName>Bettencourt, Helene H. (DESE)</DisplayName>
        <AccountId>18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34FDFB0D707254C80754ACD9E71AC3D" ma:contentTypeVersion="4" ma:contentTypeDescription="Create a new document." ma:contentTypeScope="" ma:versionID="90987691395ef9d13566c31089604744">
  <xsd:schema xmlns:xsd="http://www.w3.org/2001/XMLSchema" xmlns:xs="http://www.w3.org/2001/XMLSchema" xmlns:p="http://schemas.microsoft.com/office/2006/metadata/properties" xmlns:ns2="1c210e20-2656-47be-8bfe-a34b7996932e" xmlns:ns3="7a12eb2f-f040-4639-9fb2-5a6588dc8035" targetNamespace="http://schemas.microsoft.com/office/2006/metadata/properties" ma:root="true" ma:fieldsID="4b17f0f7ee51ce18e3c3ee9caff53e10" ns2:_="" ns3:_="">
    <xsd:import namespace="1c210e20-2656-47be-8bfe-a34b7996932e"/>
    <xsd:import namespace="7a12eb2f-f040-4639-9fb2-5a6588dc80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210e20-2656-47be-8bfe-a34b799693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a12eb2f-f040-4639-9fb2-5a6588dc80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F4F6BA-9256-4D68-961F-89F22BA60EA2}">
  <ds:schemaRefs>
    <ds:schemaRef ds:uri="http://schemas.microsoft.com/sharepoint/v3/contenttype/forms"/>
  </ds:schemaRefs>
</ds:datastoreItem>
</file>

<file path=customXml/itemProps2.xml><?xml version="1.0" encoding="utf-8"?>
<ds:datastoreItem xmlns:ds="http://schemas.openxmlformats.org/officeDocument/2006/customXml" ds:itemID="{FA434A98-F106-45CE-8E8A-DD686612E616}">
  <ds:schemaRefs>
    <ds:schemaRef ds:uri="http://purl.org/dc/elements/1.1/"/>
    <ds:schemaRef ds:uri="1c210e20-2656-47be-8bfe-a34b7996932e"/>
    <ds:schemaRef ds:uri="7a12eb2f-f040-4639-9fb2-5a6588dc8035"/>
    <ds:schemaRef ds:uri="http://purl.org/dc/terms/"/>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06B0AE15-BBE2-466D-95A3-06C747B4C5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210e20-2656-47be-8bfe-a34b7996932e"/>
    <ds:schemaRef ds:uri="7a12eb2f-f040-4639-9fb2-5a6588dc80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650</TotalTime>
  <Words>2170</Words>
  <Application>Microsoft Office PowerPoint</Application>
  <PresentationFormat>Widescreen</PresentationFormat>
  <Paragraphs>168</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Courier New</vt:lpstr>
      <vt:lpstr>Wingdings</vt:lpstr>
      <vt:lpstr>Office Theme</vt:lpstr>
      <vt:lpstr>Title IVA Opportunity- Support- Innovation</vt:lpstr>
      <vt:lpstr>Session Objectives</vt:lpstr>
      <vt:lpstr>Questions To Consider</vt:lpstr>
      <vt:lpstr>Title IVA Priorities</vt:lpstr>
      <vt:lpstr>Need vs. Objective/Activity vs. Outcome</vt:lpstr>
      <vt:lpstr>Need- Objective/Activity- Outcome (cont’d)</vt:lpstr>
      <vt:lpstr>Planning Your Activities</vt:lpstr>
      <vt:lpstr>Planning Your Activities (cont’d)</vt:lpstr>
      <vt:lpstr>Stakeholder Consultation</vt:lpstr>
      <vt:lpstr>Questions to Consider with Stakeholders</vt:lpstr>
      <vt:lpstr>Evaluation of Program Impact</vt:lpstr>
      <vt:lpstr>Evaluation of Program Impact (cont’d)</vt:lpstr>
      <vt:lpstr>Title IVA Fund Use (Well-Rounded Education)</vt:lpstr>
      <vt:lpstr>Title IVA Fund Use (Safe and Healthy Students)</vt:lpstr>
      <vt:lpstr>Title IVA Fund Use (Effective Use of Technology)</vt:lpstr>
      <vt:lpstr>Title IVA Unallowable Uses</vt:lpstr>
      <vt:lpstr>Title IVA Additional Requirements</vt:lpstr>
      <vt:lpstr>Title IVA Additional Requirements (cont’d)</vt:lpstr>
      <vt:lpstr>Equitable Services (private school participation)</vt:lpstr>
      <vt:lpstr>Reflection Questions</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IVA Opportunity Support Innovation</dc:title>
  <dc:creator>DESE</dc:creator>
  <cp:lastModifiedBy>Zou, Dong (EOE)</cp:lastModifiedBy>
  <cp:revision>40</cp:revision>
  <dcterms:created xsi:type="dcterms:W3CDTF">2022-10-11T20:32:22Z</dcterms:created>
  <dcterms:modified xsi:type="dcterms:W3CDTF">2024-06-25T18:09:18Z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Jun 25 2024 12:00AM</vt:lpwstr>
  </property>
</Properties>
</file>