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97" r:id="rId8"/>
    <p:sldId id="262" r:id="rId9"/>
    <p:sldId id="263" r:id="rId10"/>
    <p:sldId id="295" r:id="rId11"/>
    <p:sldId id="265" r:id="rId12"/>
    <p:sldId id="266" r:id="rId13"/>
    <p:sldId id="267" r:id="rId14"/>
    <p:sldId id="268" r:id="rId15"/>
    <p:sldId id="269" r:id="rId16"/>
    <p:sldId id="271" r:id="rId17"/>
    <p:sldId id="274" r:id="rId18"/>
    <p:sldId id="279" r:id="rId19"/>
    <p:sldId id="280" r:id="rId20"/>
    <p:sldId id="281" r:id="rId21"/>
    <p:sldId id="282" r:id="rId22"/>
    <p:sldId id="283" r:id="rId23"/>
    <p:sldId id="284" r:id="rId24"/>
    <p:sldId id="286" r:id="rId25"/>
    <p:sldId id="287" r:id="rId26"/>
    <p:sldId id="288" r:id="rId27"/>
    <p:sldId id="289" r:id="rId28"/>
    <p:sldId id="290" r:id="rId29"/>
    <p:sldId id="291" r:id="rId30"/>
    <p:sldId id="296" r:id="rId31"/>
    <p:sldId id="293" r:id="rId32"/>
    <p:sldId id="294" r:id="rId3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Satisfy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5838E4-5EA6-4B44-AD8B-4906B3543EBE}" v="96" dt="2024-11-12T14:13:34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128" d="100"/>
          <a:sy n="128" d="100"/>
        </p:scale>
        <p:origin x="264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747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odman, Julia (DESE)" userId="8a10bd68-848a-4b44-a220-329cd0240b6c" providerId="ADAL" clId="{596A7AC5-E2DC-45C6-998C-E05F625E9D41}"/>
    <pc:docChg chg="custSel modSld">
      <pc:chgData name="Foodman, Julia (DESE)" userId="8a10bd68-848a-4b44-a220-329cd0240b6c" providerId="ADAL" clId="{596A7AC5-E2DC-45C6-998C-E05F625E9D41}" dt="2024-11-04T20:34:07.579" v="3765" actId="27636"/>
      <pc:docMkLst>
        <pc:docMk/>
      </pc:docMkLst>
      <pc:sldChg chg="modSp modNotes">
        <pc:chgData name="Foodman, Julia (DESE)" userId="8a10bd68-848a-4b44-a220-329cd0240b6c" providerId="ADAL" clId="{596A7AC5-E2DC-45C6-998C-E05F625E9D41}" dt="2024-11-04T18:49:24.839" v="54" actId="962"/>
        <pc:sldMkLst>
          <pc:docMk/>
          <pc:sldMk cId="0" sldId="256"/>
        </pc:sldMkLst>
        <pc:picChg chg="mod">
          <ac:chgData name="Foodman, Julia (DESE)" userId="8a10bd68-848a-4b44-a220-329cd0240b6c" providerId="ADAL" clId="{596A7AC5-E2DC-45C6-998C-E05F625E9D41}" dt="2024-11-04T18:49:24.839" v="54" actId="962"/>
          <ac:picMkLst>
            <pc:docMk/>
            <pc:sldMk cId="0" sldId="256"/>
            <ac:picMk id="125" creationId="{00000000-0000-0000-0000-000000000000}"/>
          </ac:picMkLst>
        </pc:picChg>
      </pc:sldChg>
      <pc:sldChg chg="modSp mod">
        <pc:chgData name="Foodman, Julia (DESE)" userId="8a10bd68-848a-4b44-a220-329cd0240b6c" providerId="ADAL" clId="{596A7AC5-E2DC-45C6-998C-E05F625E9D41}" dt="2024-11-04T18:48:03.059" v="0" actId="27636"/>
        <pc:sldMkLst>
          <pc:docMk/>
          <pc:sldMk cId="0" sldId="258"/>
        </pc:sldMkLst>
        <pc:spChg chg="mod">
          <ac:chgData name="Foodman, Julia (DESE)" userId="8a10bd68-848a-4b44-a220-329cd0240b6c" providerId="ADAL" clId="{596A7AC5-E2DC-45C6-998C-E05F625E9D41}" dt="2024-11-04T18:48:03.059" v="0" actId="27636"/>
          <ac:spMkLst>
            <pc:docMk/>
            <pc:sldMk cId="0" sldId="258"/>
            <ac:spMk id="137" creationId="{00000000-0000-0000-0000-000000000000}"/>
          </ac:spMkLst>
        </pc:spChg>
      </pc:sldChg>
      <pc:sldChg chg="modSp modNotes">
        <pc:chgData name="Foodman, Julia (DESE)" userId="8a10bd68-848a-4b44-a220-329cd0240b6c" providerId="ADAL" clId="{596A7AC5-E2DC-45C6-998C-E05F625E9D41}" dt="2024-11-04T18:49:39.695" v="124" actId="962"/>
        <pc:sldMkLst>
          <pc:docMk/>
          <pc:sldMk cId="0" sldId="259"/>
        </pc:sldMkLst>
        <pc:picChg chg="mod">
          <ac:chgData name="Foodman, Julia (DESE)" userId="8a10bd68-848a-4b44-a220-329cd0240b6c" providerId="ADAL" clId="{596A7AC5-E2DC-45C6-998C-E05F625E9D41}" dt="2024-11-04T18:49:39.695" v="124" actId="962"/>
          <ac:picMkLst>
            <pc:docMk/>
            <pc:sldMk cId="0" sldId="259"/>
            <ac:picMk id="143" creationId="{00000000-0000-0000-0000-000000000000}"/>
          </ac:picMkLst>
        </pc:picChg>
      </pc:sldChg>
      <pc:sldChg chg="delSp modSp mod">
        <pc:chgData name="Foodman, Julia (DESE)" userId="8a10bd68-848a-4b44-a220-329cd0240b6c" providerId="ADAL" clId="{596A7AC5-E2DC-45C6-998C-E05F625E9D41}" dt="2024-11-04T18:52:42.578" v="687" actId="962"/>
        <pc:sldMkLst>
          <pc:docMk/>
          <pc:sldMk cId="0" sldId="260"/>
        </pc:sldMkLst>
        <pc:spChg chg="del">
          <ac:chgData name="Foodman, Julia (DESE)" userId="8a10bd68-848a-4b44-a220-329cd0240b6c" providerId="ADAL" clId="{596A7AC5-E2DC-45C6-998C-E05F625E9D41}" dt="2024-11-04T18:49:56.745" v="125" actId="478"/>
          <ac:spMkLst>
            <pc:docMk/>
            <pc:sldMk cId="0" sldId="260"/>
            <ac:spMk id="149" creationId="{00000000-0000-0000-0000-000000000000}"/>
          </ac:spMkLst>
        </pc:spChg>
        <pc:spChg chg="mod">
          <ac:chgData name="Foodman, Julia (DESE)" userId="8a10bd68-848a-4b44-a220-329cd0240b6c" providerId="ADAL" clId="{596A7AC5-E2DC-45C6-998C-E05F625E9D41}" dt="2024-11-04T18:50:35.496" v="223" actId="962"/>
          <ac:spMkLst>
            <pc:docMk/>
            <pc:sldMk cId="0" sldId="260"/>
            <ac:spMk id="150" creationId="{00000000-0000-0000-0000-000000000000}"/>
          </ac:spMkLst>
        </pc:spChg>
        <pc:spChg chg="del">
          <ac:chgData name="Foodman, Julia (DESE)" userId="8a10bd68-848a-4b44-a220-329cd0240b6c" providerId="ADAL" clId="{596A7AC5-E2DC-45C6-998C-E05F625E9D41}" dt="2024-11-04T18:49:59.945" v="126" actId="478"/>
          <ac:spMkLst>
            <pc:docMk/>
            <pc:sldMk cId="0" sldId="260"/>
            <ac:spMk id="151" creationId="{00000000-0000-0000-0000-000000000000}"/>
          </ac:spMkLst>
        </pc:spChg>
        <pc:spChg chg="del">
          <ac:chgData name="Foodman, Julia (DESE)" userId="8a10bd68-848a-4b44-a220-329cd0240b6c" providerId="ADAL" clId="{596A7AC5-E2DC-45C6-998C-E05F625E9D41}" dt="2024-11-04T18:50:04.529" v="127" actId="478"/>
          <ac:spMkLst>
            <pc:docMk/>
            <pc:sldMk cId="0" sldId="260"/>
            <ac:spMk id="152" creationId="{00000000-0000-0000-0000-000000000000}"/>
          </ac:spMkLst>
        </pc:spChg>
        <pc:spChg chg="del">
          <ac:chgData name="Foodman, Julia (DESE)" userId="8a10bd68-848a-4b44-a220-329cd0240b6c" providerId="ADAL" clId="{596A7AC5-E2DC-45C6-998C-E05F625E9D41}" dt="2024-11-04T18:50:10.359" v="128" actId="478"/>
          <ac:spMkLst>
            <pc:docMk/>
            <pc:sldMk cId="0" sldId="260"/>
            <ac:spMk id="153" creationId="{00000000-0000-0000-0000-000000000000}"/>
          </ac:spMkLst>
        </pc:spChg>
        <pc:spChg chg="mod">
          <ac:chgData name="Foodman, Julia (DESE)" userId="8a10bd68-848a-4b44-a220-329cd0240b6c" providerId="ADAL" clId="{596A7AC5-E2DC-45C6-998C-E05F625E9D41}" dt="2024-11-04T18:48:30.900" v="5" actId="33553"/>
          <ac:spMkLst>
            <pc:docMk/>
            <pc:sldMk cId="0" sldId="260"/>
            <ac:spMk id="162" creationId="{00000000-0000-0000-0000-000000000000}"/>
          </ac:spMkLst>
        </pc:spChg>
        <pc:picChg chg="mod">
          <ac:chgData name="Foodman, Julia (DESE)" userId="8a10bd68-848a-4b44-a220-329cd0240b6c" providerId="ADAL" clId="{596A7AC5-E2DC-45C6-998C-E05F625E9D41}" dt="2024-11-04T18:50:51.055" v="285" actId="962"/>
          <ac:picMkLst>
            <pc:docMk/>
            <pc:sldMk cId="0" sldId="260"/>
            <ac:picMk id="154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1:51.041" v="449" actId="962"/>
          <ac:picMkLst>
            <pc:docMk/>
            <pc:sldMk cId="0" sldId="260"/>
            <ac:picMk id="156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2:04.638" v="523" actId="962"/>
          <ac:picMkLst>
            <pc:docMk/>
            <pc:sldMk cId="0" sldId="260"/>
            <ac:picMk id="157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2:18.350" v="565" actId="962"/>
          <ac:picMkLst>
            <pc:docMk/>
            <pc:sldMk cId="0" sldId="260"/>
            <ac:picMk id="160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2:29.953" v="617" actId="962"/>
          <ac:picMkLst>
            <pc:docMk/>
            <pc:sldMk cId="0" sldId="260"/>
            <ac:picMk id="161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1:33.848" v="385" actId="962"/>
          <ac:picMkLst>
            <pc:docMk/>
            <pc:sldMk cId="0" sldId="260"/>
            <ac:picMk id="163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2:42.578" v="687" actId="962"/>
          <ac:picMkLst>
            <pc:docMk/>
            <pc:sldMk cId="0" sldId="260"/>
            <ac:picMk id="164" creationId="{00000000-0000-0000-0000-000000000000}"/>
          </ac:picMkLst>
        </pc:picChg>
      </pc:sldChg>
      <pc:sldChg chg="delSp modSp mod">
        <pc:chgData name="Foodman, Julia (DESE)" userId="8a10bd68-848a-4b44-a220-329cd0240b6c" providerId="ADAL" clId="{596A7AC5-E2DC-45C6-998C-E05F625E9D41}" dt="2024-11-04T18:56:43.815" v="1046" actId="962"/>
        <pc:sldMkLst>
          <pc:docMk/>
          <pc:sldMk cId="0" sldId="261"/>
        </pc:sldMkLst>
        <pc:spChg chg="mod">
          <ac:chgData name="Foodman, Julia (DESE)" userId="8a10bd68-848a-4b44-a220-329cd0240b6c" providerId="ADAL" clId="{596A7AC5-E2DC-45C6-998C-E05F625E9D41}" dt="2024-11-04T18:48:03.066" v="1" actId="27636"/>
          <ac:spMkLst>
            <pc:docMk/>
            <pc:sldMk cId="0" sldId="261"/>
            <ac:spMk id="170" creationId="{00000000-0000-0000-0000-000000000000}"/>
          </ac:spMkLst>
        </pc:spChg>
        <pc:spChg chg="del">
          <ac:chgData name="Foodman, Julia (DESE)" userId="8a10bd68-848a-4b44-a220-329cd0240b6c" providerId="ADAL" clId="{596A7AC5-E2DC-45C6-998C-E05F625E9D41}" dt="2024-11-04T18:54:40.760" v="870" actId="478"/>
          <ac:spMkLst>
            <pc:docMk/>
            <pc:sldMk cId="0" sldId="261"/>
            <ac:spMk id="179" creationId="{00000000-0000-0000-0000-000000000000}"/>
          </ac:spMkLst>
        </pc:spChg>
        <pc:spChg chg="mod">
          <ac:chgData name="Foodman, Julia (DESE)" userId="8a10bd68-848a-4b44-a220-329cd0240b6c" providerId="ADAL" clId="{596A7AC5-E2DC-45C6-998C-E05F625E9D41}" dt="2024-11-04T18:53:10.970" v="691" actId="20577"/>
          <ac:spMkLst>
            <pc:docMk/>
            <pc:sldMk cId="0" sldId="261"/>
            <ac:spMk id="180" creationId="{00000000-0000-0000-0000-000000000000}"/>
          </ac:spMkLst>
        </pc:spChg>
        <pc:picChg chg="mod">
          <ac:chgData name="Foodman, Julia (DESE)" userId="8a10bd68-848a-4b44-a220-329cd0240b6c" providerId="ADAL" clId="{596A7AC5-E2DC-45C6-998C-E05F625E9D41}" dt="2024-11-04T18:53:29.864" v="718" actId="962"/>
          <ac:picMkLst>
            <pc:docMk/>
            <pc:sldMk cId="0" sldId="261"/>
            <ac:picMk id="169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3:44.082" v="752" actId="962"/>
          <ac:picMkLst>
            <pc:docMk/>
            <pc:sldMk cId="0" sldId="261"/>
            <ac:picMk id="172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3:54.128" v="778" actId="962"/>
          <ac:picMkLst>
            <pc:docMk/>
            <pc:sldMk cId="0" sldId="261"/>
            <ac:picMk id="173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4:12.218" v="807" actId="962"/>
          <ac:picMkLst>
            <pc:docMk/>
            <pc:sldMk cId="0" sldId="261"/>
            <ac:picMk id="174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4:23.955" v="835" actId="962"/>
          <ac:picMkLst>
            <pc:docMk/>
            <pc:sldMk cId="0" sldId="261"/>
            <ac:picMk id="175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4:34.361" v="869" actId="962"/>
          <ac:picMkLst>
            <pc:docMk/>
            <pc:sldMk cId="0" sldId="261"/>
            <ac:picMk id="176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5:09.161" v="878" actId="962"/>
          <ac:picMkLst>
            <pc:docMk/>
            <pc:sldMk cId="0" sldId="261"/>
            <ac:picMk id="185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5:18.415" v="890" actId="962"/>
          <ac:picMkLst>
            <pc:docMk/>
            <pc:sldMk cId="0" sldId="261"/>
            <ac:picMk id="186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5:24.762" v="898" actId="962"/>
          <ac:picMkLst>
            <pc:docMk/>
            <pc:sldMk cId="0" sldId="261"/>
            <ac:picMk id="187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5:30.551" v="906" actId="962"/>
          <ac:picMkLst>
            <pc:docMk/>
            <pc:sldMk cId="0" sldId="261"/>
            <ac:picMk id="188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5:39.657" v="914" actId="962"/>
          <ac:picMkLst>
            <pc:docMk/>
            <pc:sldMk cId="0" sldId="261"/>
            <ac:picMk id="189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5:50.295" v="940" actId="962"/>
          <ac:picMkLst>
            <pc:docMk/>
            <pc:sldMk cId="0" sldId="261"/>
            <ac:picMk id="190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5:56.477" v="948" actId="962"/>
          <ac:picMkLst>
            <pc:docMk/>
            <pc:sldMk cId="0" sldId="261"/>
            <ac:picMk id="191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6:02.489" v="956" actId="962"/>
          <ac:picMkLst>
            <pc:docMk/>
            <pc:sldMk cId="0" sldId="261"/>
            <ac:picMk id="192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6:13.187" v="980" actId="962"/>
          <ac:picMkLst>
            <pc:docMk/>
            <pc:sldMk cId="0" sldId="261"/>
            <ac:picMk id="193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6:19.147" v="988" actId="962"/>
          <ac:picMkLst>
            <pc:docMk/>
            <pc:sldMk cId="0" sldId="261"/>
            <ac:picMk id="196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6:27.131" v="1012" actId="962"/>
          <ac:picMkLst>
            <pc:docMk/>
            <pc:sldMk cId="0" sldId="261"/>
            <ac:picMk id="197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6:36.131" v="1034" actId="962"/>
          <ac:picMkLst>
            <pc:docMk/>
            <pc:sldMk cId="0" sldId="261"/>
            <ac:picMk id="198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6:43.815" v="1046" actId="962"/>
          <ac:picMkLst>
            <pc:docMk/>
            <pc:sldMk cId="0" sldId="261"/>
            <ac:picMk id="200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8:57:39.895" v="1372" actId="962"/>
        <pc:sldMkLst>
          <pc:docMk/>
          <pc:sldMk cId="0" sldId="262"/>
        </pc:sldMkLst>
        <pc:picChg chg="mod">
          <ac:chgData name="Foodman, Julia (DESE)" userId="8a10bd68-848a-4b44-a220-329cd0240b6c" providerId="ADAL" clId="{596A7AC5-E2DC-45C6-998C-E05F625E9D41}" dt="2024-11-04T18:56:58.250" v="1112" actId="962"/>
          <ac:picMkLst>
            <pc:docMk/>
            <pc:sldMk cId="0" sldId="262"/>
            <ac:picMk id="208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7:31.679" v="1362" actId="962"/>
          <ac:picMkLst>
            <pc:docMk/>
            <pc:sldMk cId="0" sldId="262"/>
            <ac:picMk id="209" creationId="{00000000-0000-0000-0000-000000000000}"/>
          </ac:picMkLst>
        </pc:picChg>
        <pc:cxnChg chg="mod">
          <ac:chgData name="Foodman, Julia (DESE)" userId="8a10bd68-848a-4b44-a220-329cd0240b6c" providerId="ADAL" clId="{596A7AC5-E2DC-45C6-998C-E05F625E9D41}" dt="2024-11-04T18:57:39.895" v="1372" actId="962"/>
          <ac:cxnSpMkLst>
            <pc:docMk/>
            <pc:sldMk cId="0" sldId="262"/>
            <ac:cxnSpMk id="210" creationId="{00000000-0000-0000-0000-000000000000}"/>
          </ac:cxnSpMkLst>
        </pc:cxnChg>
      </pc:sldChg>
      <pc:sldChg chg="modSp modNotes">
        <pc:chgData name="Foodman, Julia (DESE)" userId="8a10bd68-848a-4b44-a220-329cd0240b6c" providerId="ADAL" clId="{596A7AC5-E2DC-45C6-998C-E05F625E9D41}" dt="2024-11-04T18:57:49.616" v="1426" actId="962"/>
        <pc:sldMkLst>
          <pc:docMk/>
          <pc:sldMk cId="0" sldId="263"/>
        </pc:sldMkLst>
        <pc:picChg chg="mod">
          <ac:chgData name="Foodman, Julia (DESE)" userId="8a10bd68-848a-4b44-a220-329cd0240b6c" providerId="ADAL" clId="{596A7AC5-E2DC-45C6-998C-E05F625E9D41}" dt="2024-11-04T18:57:49.616" v="1426" actId="962"/>
          <ac:picMkLst>
            <pc:docMk/>
            <pc:sldMk cId="0" sldId="263"/>
            <ac:picMk id="216" creationId="{00000000-0000-0000-0000-000000000000}"/>
          </ac:picMkLst>
        </pc:picChg>
      </pc:sldChg>
      <pc:sldChg chg="modSp mod">
        <pc:chgData name="Foodman, Julia (DESE)" userId="8a10bd68-848a-4b44-a220-329cd0240b6c" providerId="ADAL" clId="{596A7AC5-E2DC-45C6-998C-E05F625E9D41}" dt="2024-11-04T19:10:41.599" v="3761" actId="207"/>
        <pc:sldMkLst>
          <pc:docMk/>
          <pc:sldMk cId="0" sldId="266"/>
        </pc:sldMkLst>
        <pc:spChg chg="mod">
          <ac:chgData name="Foodman, Julia (DESE)" userId="8a10bd68-848a-4b44-a220-329cd0240b6c" providerId="ADAL" clId="{596A7AC5-E2DC-45C6-998C-E05F625E9D41}" dt="2024-11-04T19:10:41.599" v="3761" actId="207"/>
          <ac:spMkLst>
            <pc:docMk/>
            <pc:sldMk cId="0" sldId="266"/>
            <ac:spMk id="234" creationId="{00000000-0000-0000-0000-000000000000}"/>
          </ac:spMkLst>
        </pc:spChg>
      </pc:sldChg>
      <pc:sldChg chg="modSp mod">
        <pc:chgData name="Foodman, Julia (DESE)" userId="8a10bd68-848a-4b44-a220-329cd0240b6c" providerId="ADAL" clId="{596A7AC5-E2DC-45C6-998C-E05F625E9D41}" dt="2024-11-04T19:10:55.382" v="3762" actId="207"/>
        <pc:sldMkLst>
          <pc:docMk/>
          <pc:sldMk cId="0" sldId="267"/>
        </pc:sldMkLst>
        <pc:spChg chg="mod">
          <ac:chgData name="Foodman, Julia (DESE)" userId="8a10bd68-848a-4b44-a220-329cd0240b6c" providerId="ADAL" clId="{596A7AC5-E2DC-45C6-998C-E05F625E9D41}" dt="2024-11-04T19:10:55.382" v="3762" actId="207"/>
          <ac:spMkLst>
            <pc:docMk/>
            <pc:sldMk cId="0" sldId="267"/>
            <ac:spMk id="240" creationId="{00000000-0000-0000-0000-000000000000}"/>
          </ac:spMkLst>
        </pc:spChg>
      </pc:sldChg>
      <pc:sldChg chg="modSp mod">
        <pc:chgData name="Foodman, Julia (DESE)" userId="8a10bd68-848a-4b44-a220-329cd0240b6c" providerId="ADAL" clId="{596A7AC5-E2DC-45C6-998C-E05F625E9D41}" dt="2024-11-04T19:11:14.652" v="3763" actId="207"/>
        <pc:sldMkLst>
          <pc:docMk/>
          <pc:sldMk cId="0" sldId="268"/>
        </pc:sldMkLst>
        <pc:spChg chg="mod">
          <ac:chgData name="Foodman, Julia (DESE)" userId="8a10bd68-848a-4b44-a220-329cd0240b6c" providerId="ADAL" clId="{596A7AC5-E2DC-45C6-998C-E05F625E9D41}" dt="2024-11-04T19:11:14.652" v="3763" actId="207"/>
          <ac:spMkLst>
            <pc:docMk/>
            <pc:sldMk cId="0" sldId="268"/>
            <ac:spMk id="246" creationId="{00000000-0000-0000-0000-000000000000}"/>
          </ac:spMkLst>
        </pc:spChg>
      </pc:sldChg>
      <pc:sldChg chg="modSp mod">
        <pc:chgData name="Foodman, Julia (DESE)" userId="8a10bd68-848a-4b44-a220-329cd0240b6c" providerId="ADAL" clId="{596A7AC5-E2DC-45C6-998C-E05F625E9D41}" dt="2024-11-04T18:58:00.762" v="1480" actId="962"/>
        <pc:sldMkLst>
          <pc:docMk/>
          <pc:sldMk cId="0" sldId="269"/>
        </pc:sldMkLst>
        <pc:spChg chg="mod">
          <ac:chgData name="Foodman, Julia (DESE)" userId="8a10bd68-848a-4b44-a220-329cd0240b6c" providerId="ADAL" clId="{596A7AC5-E2DC-45C6-998C-E05F625E9D41}" dt="2024-11-04T18:48:03.093" v="3" actId="27636"/>
          <ac:spMkLst>
            <pc:docMk/>
            <pc:sldMk cId="0" sldId="269"/>
            <ac:spMk id="252" creationId="{00000000-0000-0000-0000-000000000000}"/>
          </ac:spMkLst>
        </pc:spChg>
        <pc:picChg chg="mod">
          <ac:chgData name="Foodman, Julia (DESE)" userId="8a10bd68-848a-4b44-a220-329cd0240b6c" providerId="ADAL" clId="{596A7AC5-E2DC-45C6-998C-E05F625E9D41}" dt="2024-11-04T18:58:00.762" v="1480" actId="962"/>
          <ac:picMkLst>
            <pc:docMk/>
            <pc:sldMk cId="0" sldId="269"/>
            <ac:picMk id="253" creationId="{00000000-0000-0000-0000-000000000000}"/>
          </ac:picMkLst>
        </pc:picChg>
      </pc:sldChg>
      <pc:sldChg chg="addSp modSp mod modNotes">
        <pc:chgData name="Foodman, Julia (DESE)" userId="8a10bd68-848a-4b44-a220-329cd0240b6c" providerId="ADAL" clId="{596A7AC5-E2DC-45C6-998C-E05F625E9D41}" dt="2024-11-04T20:34:07.579" v="3765" actId="27636"/>
        <pc:sldMkLst>
          <pc:docMk/>
          <pc:sldMk cId="0" sldId="270"/>
        </pc:sldMkLst>
        <pc:spChg chg="add mod">
          <ac:chgData name="Foodman, Julia (DESE)" userId="8a10bd68-848a-4b44-a220-329cd0240b6c" providerId="ADAL" clId="{596A7AC5-E2DC-45C6-998C-E05F625E9D41}" dt="2024-11-04T20:34:07.579" v="3765" actId="27636"/>
          <ac:spMkLst>
            <pc:docMk/>
            <pc:sldMk cId="0" sldId="270"/>
            <ac:spMk id="2" creationId="{C6150793-D011-35B3-EB1B-07DFAABAA642}"/>
          </ac:spMkLst>
        </pc:spChg>
        <pc:picChg chg="mod">
          <ac:chgData name="Foodman, Julia (DESE)" userId="8a10bd68-848a-4b44-a220-329cd0240b6c" providerId="ADAL" clId="{596A7AC5-E2DC-45C6-998C-E05F625E9D41}" dt="2024-11-04T18:58:19.088" v="1534" actId="962"/>
          <ac:picMkLst>
            <pc:docMk/>
            <pc:sldMk cId="0" sldId="270"/>
            <ac:picMk id="258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8:58:56.376" v="1660" actId="962"/>
        <pc:sldMkLst>
          <pc:docMk/>
          <pc:sldMk cId="0" sldId="271"/>
        </pc:sldMkLst>
        <pc:picChg chg="mod">
          <ac:chgData name="Foodman, Julia (DESE)" userId="8a10bd68-848a-4b44-a220-329cd0240b6c" providerId="ADAL" clId="{596A7AC5-E2DC-45C6-998C-E05F625E9D41}" dt="2024-11-04T18:58:42.327" v="1618" actId="962"/>
          <ac:picMkLst>
            <pc:docMk/>
            <pc:sldMk cId="0" sldId="271"/>
            <ac:picMk id="266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8:51.523" v="1658" actId="962"/>
          <ac:picMkLst>
            <pc:docMk/>
            <pc:sldMk cId="0" sldId="271"/>
            <ac:picMk id="267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8:58:56.376" v="1660" actId="962"/>
          <ac:picMkLst>
            <pc:docMk/>
            <pc:sldMk cId="0" sldId="271"/>
            <ac:picMk id="268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8:59:21.057" v="1802" actId="962"/>
        <pc:sldMkLst>
          <pc:docMk/>
          <pc:sldMk cId="0" sldId="272"/>
        </pc:sldMkLst>
        <pc:picChg chg="mod">
          <ac:chgData name="Foodman, Julia (DESE)" userId="8a10bd68-848a-4b44-a220-329cd0240b6c" providerId="ADAL" clId="{596A7AC5-E2DC-45C6-998C-E05F625E9D41}" dt="2024-11-04T18:59:21.057" v="1802" actId="962"/>
          <ac:picMkLst>
            <pc:docMk/>
            <pc:sldMk cId="0" sldId="272"/>
            <ac:picMk id="273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8:59:52.527" v="1948" actId="962"/>
        <pc:sldMkLst>
          <pc:docMk/>
          <pc:sldMk cId="0" sldId="273"/>
        </pc:sldMkLst>
        <pc:picChg chg="mod">
          <ac:chgData name="Foodman, Julia (DESE)" userId="8a10bd68-848a-4b44-a220-329cd0240b6c" providerId="ADAL" clId="{596A7AC5-E2DC-45C6-998C-E05F625E9D41}" dt="2024-11-04T18:59:52.527" v="1948" actId="962"/>
          <ac:picMkLst>
            <pc:docMk/>
            <pc:sldMk cId="0" sldId="273"/>
            <ac:picMk id="278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0:06.207" v="2022" actId="962"/>
        <pc:sldMkLst>
          <pc:docMk/>
          <pc:sldMk cId="0" sldId="274"/>
        </pc:sldMkLst>
        <pc:picChg chg="mod">
          <ac:chgData name="Foodman, Julia (DESE)" userId="8a10bd68-848a-4b44-a220-329cd0240b6c" providerId="ADAL" clId="{596A7AC5-E2DC-45C6-998C-E05F625E9D41}" dt="2024-11-04T19:00:06.207" v="2022" actId="962"/>
          <ac:picMkLst>
            <pc:docMk/>
            <pc:sldMk cId="0" sldId="274"/>
            <ac:picMk id="284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0:17.647" v="2080" actId="962"/>
        <pc:sldMkLst>
          <pc:docMk/>
          <pc:sldMk cId="0" sldId="275"/>
        </pc:sldMkLst>
        <pc:picChg chg="mod">
          <ac:chgData name="Foodman, Julia (DESE)" userId="8a10bd68-848a-4b44-a220-329cd0240b6c" providerId="ADAL" clId="{596A7AC5-E2DC-45C6-998C-E05F625E9D41}" dt="2024-11-04T19:00:17.647" v="2080" actId="962"/>
          <ac:picMkLst>
            <pc:docMk/>
            <pc:sldMk cId="0" sldId="275"/>
            <ac:picMk id="290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1:12.371" v="2148" actId="962"/>
        <pc:sldMkLst>
          <pc:docMk/>
          <pc:sldMk cId="0" sldId="276"/>
        </pc:sldMkLst>
        <pc:picChg chg="mod">
          <ac:chgData name="Foodman, Julia (DESE)" userId="8a10bd68-848a-4b44-a220-329cd0240b6c" providerId="ADAL" clId="{596A7AC5-E2DC-45C6-998C-E05F625E9D41}" dt="2024-11-04T19:01:12.371" v="2148" actId="962"/>
          <ac:picMkLst>
            <pc:docMk/>
            <pc:sldMk cId="0" sldId="276"/>
            <ac:picMk id="295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1:34.482" v="2178" actId="962"/>
        <pc:sldMkLst>
          <pc:docMk/>
          <pc:sldMk cId="0" sldId="277"/>
        </pc:sldMkLst>
        <pc:spChg chg="mod">
          <ac:chgData name="Foodman, Julia (DESE)" userId="8a10bd68-848a-4b44-a220-329cd0240b6c" providerId="ADAL" clId="{596A7AC5-E2DC-45C6-998C-E05F625E9D41}" dt="2024-11-04T19:01:34.482" v="2178" actId="962"/>
          <ac:spMkLst>
            <pc:docMk/>
            <pc:sldMk cId="0" sldId="277"/>
            <ac:spMk id="300" creationId="{00000000-0000-0000-0000-000000000000}"/>
          </ac:spMkLst>
        </pc:spChg>
      </pc:sldChg>
      <pc:sldChg chg="modSp modNotes">
        <pc:chgData name="Foodman, Julia (DESE)" userId="8a10bd68-848a-4b44-a220-329cd0240b6c" providerId="ADAL" clId="{596A7AC5-E2DC-45C6-998C-E05F625E9D41}" dt="2024-11-04T19:01:47.090" v="2246" actId="962"/>
        <pc:sldMkLst>
          <pc:docMk/>
          <pc:sldMk cId="0" sldId="278"/>
        </pc:sldMkLst>
        <pc:picChg chg="mod">
          <ac:chgData name="Foodman, Julia (DESE)" userId="8a10bd68-848a-4b44-a220-329cd0240b6c" providerId="ADAL" clId="{596A7AC5-E2DC-45C6-998C-E05F625E9D41}" dt="2024-11-04T19:01:47.090" v="2246" actId="962"/>
          <ac:picMkLst>
            <pc:docMk/>
            <pc:sldMk cId="0" sldId="278"/>
            <ac:picMk id="307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2:07.051" v="2280" actId="962"/>
        <pc:sldMkLst>
          <pc:docMk/>
          <pc:sldMk cId="0" sldId="279"/>
        </pc:sldMkLst>
        <pc:picChg chg="mod">
          <ac:chgData name="Foodman, Julia (DESE)" userId="8a10bd68-848a-4b44-a220-329cd0240b6c" providerId="ADAL" clId="{596A7AC5-E2DC-45C6-998C-E05F625E9D41}" dt="2024-11-04T19:02:07.051" v="2280" actId="962"/>
          <ac:picMkLst>
            <pc:docMk/>
            <pc:sldMk cId="0" sldId="279"/>
            <ac:picMk id="312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2:16.266" v="2316" actId="962"/>
        <pc:sldMkLst>
          <pc:docMk/>
          <pc:sldMk cId="0" sldId="280"/>
        </pc:sldMkLst>
        <pc:picChg chg="mod">
          <ac:chgData name="Foodman, Julia (DESE)" userId="8a10bd68-848a-4b44-a220-329cd0240b6c" providerId="ADAL" clId="{596A7AC5-E2DC-45C6-998C-E05F625E9D41}" dt="2024-11-04T19:02:16.266" v="2316" actId="962"/>
          <ac:picMkLst>
            <pc:docMk/>
            <pc:sldMk cId="0" sldId="280"/>
            <ac:picMk id="317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2:24.441" v="2350" actId="962"/>
        <pc:sldMkLst>
          <pc:docMk/>
          <pc:sldMk cId="0" sldId="281"/>
        </pc:sldMkLst>
        <pc:picChg chg="mod">
          <ac:chgData name="Foodman, Julia (DESE)" userId="8a10bd68-848a-4b44-a220-329cd0240b6c" providerId="ADAL" clId="{596A7AC5-E2DC-45C6-998C-E05F625E9D41}" dt="2024-11-04T19:02:24.441" v="2350" actId="962"/>
          <ac:picMkLst>
            <pc:docMk/>
            <pc:sldMk cId="0" sldId="281"/>
            <ac:picMk id="322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2:31.441" v="2382" actId="962"/>
        <pc:sldMkLst>
          <pc:docMk/>
          <pc:sldMk cId="0" sldId="282"/>
        </pc:sldMkLst>
        <pc:picChg chg="mod">
          <ac:chgData name="Foodman, Julia (DESE)" userId="8a10bd68-848a-4b44-a220-329cd0240b6c" providerId="ADAL" clId="{596A7AC5-E2DC-45C6-998C-E05F625E9D41}" dt="2024-11-04T19:02:31.441" v="2382" actId="962"/>
          <ac:picMkLst>
            <pc:docMk/>
            <pc:sldMk cId="0" sldId="282"/>
            <ac:picMk id="327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2:46.491" v="2482" actId="962"/>
        <pc:sldMkLst>
          <pc:docMk/>
          <pc:sldMk cId="0" sldId="283"/>
        </pc:sldMkLst>
        <pc:picChg chg="mod">
          <ac:chgData name="Foodman, Julia (DESE)" userId="8a10bd68-848a-4b44-a220-329cd0240b6c" providerId="ADAL" clId="{596A7AC5-E2DC-45C6-998C-E05F625E9D41}" dt="2024-11-04T19:02:46.491" v="2482" actId="962"/>
          <ac:picMkLst>
            <pc:docMk/>
            <pc:sldMk cId="0" sldId="283"/>
            <ac:picMk id="332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3:32.157" v="2762" actId="962"/>
        <pc:sldMkLst>
          <pc:docMk/>
          <pc:sldMk cId="0" sldId="284"/>
        </pc:sldMkLst>
        <pc:picChg chg="mod">
          <ac:chgData name="Foodman, Julia (DESE)" userId="8a10bd68-848a-4b44-a220-329cd0240b6c" providerId="ADAL" clId="{596A7AC5-E2DC-45C6-998C-E05F625E9D41}" dt="2024-11-04T19:03:32.157" v="2762" actId="962"/>
          <ac:picMkLst>
            <pc:docMk/>
            <pc:sldMk cId="0" sldId="284"/>
            <ac:picMk id="337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4:17.488" v="2994" actId="962"/>
        <pc:sldMkLst>
          <pc:docMk/>
          <pc:sldMk cId="0" sldId="285"/>
        </pc:sldMkLst>
        <pc:picChg chg="mod">
          <ac:chgData name="Foodman, Julia (DESE)" userId="8a10bd68-848a-4b44-a220-329cd0240b6c" providerId="ADAL" clId="{596A7AC5-E2DC-45C6-998C-E05F625E9D41}" dt="2024-11-04T19:04:17.488" v="2994" actId="962"/>
          <ac:picMkLst>
            <pc:docMk/>
            <pc:sldMk cId="0" sldId="285"/>
            <ac:picMk id="342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4:26.984" v="3048" actId="962"/>
        <pc:sldMkLst>
          <pc:docMk/>
          <pc:sldMk cId="0" sldId="286"/>
        </pc:sldMkLst>
        <pc:picChg chg="mod">
          <ac:chgData name="Foodman, Julia (DESE)" userId="8a10bd68-848a-4b44-a220-329cd0240b6c" providerId="ADAL" clId="{596A7AC5-E2DC-45C6-998C-E05F625E9D41}" dt="2024-11-04T19:04:26.984" v="3048" actId="962"/>
          <ac:picMkLst>
            <pc:docMk/>
            <pc:sldMk cId="0" sldId="286"/>
            <ac:picMk id="348" creationId="{00000000-0000-0000-0000-000000000000}"/>
          </ac:picMkLst>
        </pc:picChg>
      </pc:sldChg>
      <pc:sldChg chg="modSp mod">
        <pc:chgData name="Foodman, Julia (DESE)" userId="8a10bd68-848a-4b44-a220-329cd0240b6c" providerId="ADAL" clId="{596A7AC5-E2DC-45C6-998C-E05F625E9D41}" dt="2024-11-04T18:48:03.100" v="4" actId="27636"/>
        <pc:sldMkLst>
          <pc:docMk/>
          <pc:sldMk cId="0" sldId="287"/>
        </pc:sldMkLst>
        <pc:spChg chg="mod">
          <ac:chgData name="Foodman, Julia (DESE)" userId="8a10bd68-848a-4b44-a220-329cd0240b6c" providerId="ADAL" clId="{596A7AC5-E2DC-45C6-998C-E05F625E9D41}" dt="2024-11-04T18:48:03.100" v="4" actId="27636"/>
          <ac:spMkLst>
            <pc:docMk/>
            <pc:sldMk cId="0" sldId="287"/>
            <ac:spMk id="355" creationId="{00000000-0000-0000-0000-000000000000}"/>
          </ac:spMkLst>
        </pc:spChg>
      </pc:sldChg>
      <pc:sldChg chg="modSp modNotes">
        <pc:chgData name="Foodman, Julia (DESE)" userId="8a10bd68-848a-4b44-a220-329cd0240b6c" providerId="ADAL" clId="{596A7AC5-E2DC-45C6-998C-E05F625E9D41}" dt="2024-11-04T19:04:59.185" v="3182" actId="962"/>
        <pc:sldMkLst>
          <pc:docMk/>
          <pc:sldMk cId="0" sldId="288"/>
        </pc:sldMkLst>
        <pc:picChg chg="mod">
          <ac:chgData name="Foodman, Julia (DESE)" userId="8a10bd68-848a-4b44-a220-329cd0240b6c" providerId="ADAL" clId="{596A7AC5-E2DC-45C6-998C-E05F625E9D41}" dt="2024-11-04T19:04:59.185" v="3182" actId="962"/>
          <ac:picMkLst>
            <pc:docMk/>
            <pc:sldMk cId="0" sldId="288"/>
            <ac:picMk id="360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5:08.523" v="3236" actId="962"/>
        <pc:sldMkLst>
          <pc:docMk/>
          <pc:sldMk cId="0" sldId="290"/>
        </pc:sldMkLst>
        <pc:picChg chg="mod">
          <ac:chgData name="Foodman, Julia (DESE)" userId="8a10bd68-848a-4b44-a220-329cd0240b6c" providerId="ADAL" clId="{596A7AC5-E2DC-45C6-998C-E05F625E9D41}" dt="2024-11-04T19:05:08.523" v="3236" actId="962"/>
          <ac:picMkLst>
            <pc:docMk/>
            <pc:sldMk cId="0" sldId="290"/>
            <ac:picMk id="373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5:35.375" v="3334" actId="962"/>
        <pc:sldMkLst>
          <pc:docMk/>
          <pc:sldMk cId="0" sldId="291"/>
        </pc:sldMkLst>
        <pc:picChg chg="mod">
          <ac:chgData name="Foodman, Julia (DESE)" userId="8a10bd68-848a-4b44-a220-329cd0240b6c" providerId="ADAL" clId="{596A7AC5-E2DC-45C6-998C-E05F625E9D41}" dt="2024-11-04T19:05:21.763" v="3252" actId="962"/>
          <ac:picMkLst>
            <pc:docMk/>
            <pc:sldMk cId="0" sldId="291"/>
            <ac:picMk id="380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9:05:35.375" v="3334" actId="962"/>
          <ac:picMkLst>
            <pc:docMk/>
            <pc:sldMk cId="0" sldId="291"/>
            <ac:picMk id="381" creationId="{00000000-0000-0000-0000-000000000000}"/>
          </ac:picMkLst>
        </pc:picChg>
      </pc:sldChg>
      <pc:sldChg chg="addSp delSp modSp modNotes">
        <pc:chgData name="Foodman, Julia (DESE)" userId="8a10bd68-848a-4b44-a220-329cd0240b6c" providerId="ADAL" clId="{596A7AC5-E2DC-45C6-998C-E05F625E9D41}" dt="2024-11-04T19:05:53.504" v="3389" actId="962"/>
        <pc:sldMkLst>
          <pc:docMk/>
          <pc:sldMk cId="0" sldId="292"/>
        </pc:sldMkLst>
        <pc:spChg chg="add mod">
          <ac:chgData name="Foodman, Julia (DESE)" userId="8a10bd68-848a-4b44-a220-329cd0240b6c" providerId="ADAL" clId="{596A7AC5-E2DC-45C6-998C-E05F625E9D41}" dt="2024-11-04T19:05:44.610" v="3335" actId="478"/>
          <ac:spMkLst>
            <pc:docMk/>
            <pc:sldMk cId="0" sldId="292"/>
            <ac:spMk id="2" creationId="{DDC1E894-1209-1E6E-A637-0FA84D2B3C94}"/>
          </ac:spMkLst>
        </pc:spChg>
        <pc:spChg chg="del">
          <ac:chgData name="Foodman, Julia (DESE)" userId="8a10bd68-848a-4b44-a220-329cd0240b6c" providerId="ADAL" clId="{596A7AC5-E2DC-45C6-998C-E05F625E9D41}" dt="2024-11-04T19:05:44.610" v="3335" actId="478"/>
          <ac:spMkLst>
            <pc:docMk/>
            <pc:sldMk cId="0" sldId="292"/>
            <ac:spMk id="387" creationId="{00000000-0000-0000-0000-000000000000}"/>
          </ac:spMkLst>
        </pc:spChg>
        <pc:picChg chg="mod">
          <ac:chgData name="Foodman, Julia (DESE)" userId="8a10bd68-848a-4b44-a220-329cd0240b6c" providerId="ADAL" clId="{596A7AC5-E2DC-45C6-998C-E05F625E9D41}" dt="2024-11-04T19:05:53.504" v="3389" actId="962"/>
          <ac:picMkLst>
            <pc:docMk/>
            <pc:sldMk cId="0" sldId="292"/>
            <ac:picMk id="388" creationId="{00000000-0000-0000-0000-000000000000}"/>
          </ac:picMkLst>
        </pc:picChg>
      </pc:sldChg>
      <pc:sldChg chg="modSp mod">
        <pc:chgData name="Foodman, Julia (DESE)" userId="8a10bd68-848a-4b44-a220-329cd0240b6c" providerId="ADAL" clId="{596A7AC5-E2DC-45C6-998C-E05F625E9D41}" dt="2024-11-04T19:07:25.479" v="3737" actId="962"/>
        <pc:sldMkLst>
          <pc:docMk/>
          <pc:sldMk cId="0" sldId="293"/>
        </pc:sldMkLst>
        <pc:spChg chg="mod">
          <ac:chgData name="Foodman, Julia (DESE)" userId="8a10bd68-848a-4b44-a220-329cd0240b6c" providerId="ADAL" clId="{596A7AC5-E2DC-45C6-998C-E05F625E9D41}" dt="2024-11-04T18:49:10.083" v="6" actId="33553"/>
          <ac:spMkLst>
            <pc:docMk/>
            <pc:sldMk cId="0" sldId="293"/>
            <ac:spMk id="397" creationId="{00000000-0000-0000-0000-000000000000}"/>
          </ac:spMkLst>
        </pc:spChg>
        <pc:picChg chg="mod">
          <ac:chgData name="Foodman, Julia (DESE)" userId="8a10bd68-848a-4b44-a220-329cd0240b6c" providerId="ADAL" clId="{596A7AC5-E2DC-45C6-998C-E05F625E9D41}" dt="2024-11-04T19:06:10.904" v="3457" actId="962"/>
          <ac:picMkLst>
            <pc:docMk/>
            <pc:sldMk cId="0" sldId="293"/>
            <ac:picMk id="393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9:06:29.158" v="3539" actId="962"/>
          <ac:picMkLst>
            <pc:docMk/>
            <pc:sldMk cId="0" sldId="293"/>
            <ac:picMk id="394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9:06:49.640" v="3577" actId="962"/>
          <ac:picMkLst>
            <pc:docMk/>
            <pc:sldMk cId="0" sldId="293"/>
            <ac:picMk id="395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9:07:02.248" v="3641" actId="962"/>
          <ac:picMkLst>
            <pc:docMk/>
            <pc:sldMk cId="0" sldId="293"/>
            <ac:picMk id="396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9:07:11.432" v="3703" actId="962"/>
          <ac:picMkLst>
            <pc:docMk/>
            <pc:sldMk cId="0" sldId="293"/>
            <ac:picMk id="398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9:07:25.479" v="3737" actId="962"/>
          <ac:picMkLst>
            <pc:docMk/>
            <pc:sldMk cId="0" sldId="293"/>
            <ac:picMk id="399" creationId="{00000000-0000-0000-0000-000000000000}"/>
          </ac:picMkLst>
        </pc:picChg>
      </pc:sldChg>
      <pc:sldChg chg="modSp modNotes">
        <pc:chgData name="Foodman, Julia (DESE)" userId="8a10bd68-848a-4b44-a220-329cd0240b6c" providerId="ADAL" clId="{596A7AC5-E2DC-45C6-998C-E05F625E9D41}" dt="2024-11-04T19:07:54.565" v="3759" actId="962"/>
        <pc:sldMkLst>
          <pc:docMk/>
          <pc:sldMk cId="0" sldId="294"/>
        </pc:sldMkLst>
        <pc:picChg chg="mod">
          <ac:chgData name="Foodman, Julia (DESE)" userId="8a10bd68-848a-4b44-a220-329cd0240b6c" providerId="ADAL" clId="{596A7AC5-E2DC-45C6-998C-E05F625E9D41}" dt="2024-11-04T19:07:37.090" v="3753" actId="962"/>
          <ac:picMkLst>
            <pc:docMk/>
            <pc:sldMk cId="0" sldId="294"/>
            <ac:picMk id="406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9:07:44.780" v="3755" actId="962"/>
          <ac:picMkLst>
            <pc:docMk/>
            <pc:sldMk cId="0" sldId="294"/>
            <ac:picMk id="407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9:07:49.331" v="3757" actId="962"/>
          <ac:picMkLst>
            <pc:docMk/>
            <pc:sldMk cId="0" sldId="294"/>
            <ac:picMk id="408" creationId="{00000000-0000-0000-0000-000000000000}"/>
          </ac:picMkLst>
        </pc:picChg>
        <pc:picChg chg="mod">
          <ac:chgData name="Foodman, Julia (DESE)" userId="8a10bd68-848a-4b44-a220-329cd0240b6c" providerId="ADAL" clId="{596A7AC5-E2DC-45C6-998C-E05F625E9D41}" dt="2024-11-04T19:07:54.565" v="3759" actId="962"/>
          <ac:picMkLst>
            <pc:docMk/>
            <pc:sldMk cId="0" sldId="294"/>
            <ac:picMk id="409" creationId="{00000000-0000-0000-0000-000000000000}"/>
          </ac:picMkLst>
        </pc:picChg>
      </pc:sldChg>
    </pc:docChg>
  </pc:docChgLst>
  <pc:docChgLst>
    <pc:chgData name="Resetarits, Jake S. (DESE)" userId="37741e96-5ecb-4258-9857-666183bdd9bd" providerId="ADAL" clId="{621B7210-683A-4248-BDA6-BF92FE365088}"/>
    <pc:docChg chg="undo custSel delSld modSld">
      <pc:chgData name="Resetarits, Jake S. (DESE)" userId="37741e96-5ecb-4258-9857-666183bdd9bd" providerId="ADAL" clId="{621B7210-683A-4248-BDA6-BF92FE365088}" dt="2024-11-04T20:50:35.593" v="262" actId="1076"/>
      <pc:docMkLst>
        <pc:docMk/>
      </pc:docMkLst>
      <pc:sldChg chg="modNotesTx">
        <pc:chgData name="Resetarits, Jake S. (DESE)" userId="37741e96-5ecb-4258-9857-666183bdd9bd" providerId="ADAL" clId="{621B7210-683A-4248-BDA6-BF92FE365088}" dt="2024-11-04T20:44:38.222" v="4" actId="6549"/>
        <pc:sldMkLst>
          <pc:docMk/>
          <pc:sldMk cId="0" sldId="259"/>
        </pc:sldMkLst>
      </pc:sldChg>
      <pc:sldChg chg="modNotesTx">
        <pc:chgData name="Resetarits, Jake S. (DESE)" userId="37741e96-5ecb-4258-9857-666183bdd9bd" providerId="ADAL" clId="{621B7210-683A-4248-BDA6-BF92FE365088}" dt="2024-11-04T20:44:42.534" v="5" actId="6549"/>
        <pc:sldMkLst>
          <pc:docMk/>
          <pc:sldMk cId="0" sldId="261"/>
        </pc:sldMkLst>
      </pc:sldChg>
      <pc:sldChg chg="modNotesTx">
        <pc:chgData name="Resetarits, Jake S. (DESE)" userId="37741e96-5ecb-4258-9857-666183bdd9bd" providerId="ADAL" clId="{621B7210-683A-4248-BDA6-BF92FE365088}" dt="2024-11-04T20:45:17.810" v="6" actId="6549"/>
        <pc:sldMkLst>
          <pc:docMk/>
          <pc:sldMk cId="0" sldId="262"/>
        </pc:sldMkLst>
      </pc:sldChg>
      <pc:sldChg chg="modSp modNotes">
        <pc:chgData name="Resetarits, Jake S. (DESE)" userId="37741e96-5ecb-4258-9857-666183bdd9bd" providerId="ADAL" clId="{621B7210-683A-4248-BDA6-BF92FE365088}" dt="2024-11-04T20:48:38.118" v="247" actId="20577"/>
        <pc:sldMkLst>
          <pc:docMk/>
          <pc:sldMk cId="0" sldId="265"/>
        </pc:sldMkLst>
        <pc:spChg chg="mod">
          <ac:chgData name="Resetarits, Jake S. (DESE)" userId="37741e96-5ecb-4258-9857-666183bdd9bd" providerId="ADAL" clId="{621B7210-683A-4248-BDA6-BF92FE365088}" dt="2024-11-04T20:48:38.118" v="247" actId="20577"/>
          <ac:spMkLst>
            <pc:docMk/>
            <pc:sldMk cId="0" sldId="265"/>
            <ac:spMk id="227" creationId="{00000000-0000-0000-0000-000000000000}"/>
          </ac:spMkLst>
        </pc:spChg>
      </pc:sldChg>
      <pc:sldChg chg="modSp">
        <pc:chgData name="Resetarits, Jake S. (DESE)" userId="37741e96-5ecb-4258-9857-666183bdd9bd" providerId="ADAL" clId="{621B7210-683A-4248-BDA6-BF92FE365088}" dt="2024-11-04T20:48:46.492" v="249" actId="20577"/>
        <pc:sldMkLst>
          <pc:docMk/>
          <pc:sldMk cId="0" sldId="267"/>
        </pc:sldMkLst>
        <pc:spChg chg="mod">
          <ac:chgData name="Resetarits, Jake S. (DESE)" userId="37741e96-5ecb-4258-9857-666183bdd9bd" providerId="ADAL" clId="{621B7210-683A-4248-BDA6-BF92FE365088}" dt="2024-11-04T20:48:46.492" v="249" actId="20577"/>
          <ac:spMkLst>
            <pc:docMk/>
            <pc:sldMk cId="0" sldId="267"/>
            <ac:spMk id="239" creationId="{00000000-0000-0000-0000-000000000000}"/>
          </ac:spMkLst>
        </pc:spChg>
      </pc:sldChg>
      <pc:sldChg chg="modSp">
        <pc:chgData name="Resetarits, Jake S. (DESE)" userId="37741e96-5ecb-4258-9857-666183bdd9bd" providerId="ADAL" clId="{621B7210-683A-4248-BDA6-BF92FE365088}" dt="2024-11-04T20:48:49.797" v="252" actId="20577"/>
        <pc:sldMkLst>
          <pc:docMk/>
          <pc:sldMk cId="0" sldId="268"/>
        </pc:sldMkLst>
        <pc:spChg chg="mod">
          <ac:chgData name="Resetarits, Jake S. (DESE)" userId="37741e96-5ecb-4258-9857-666183bdd9bd" providerId="ADAL" clId="{621B7210-683A-4248-BDA6-BF92FE365088}" dt="2024-11-04T20:48:49.797" v="252" actId="20577"/>
          <ac:spMkLst>
            <pc:docMk/>
            <pc:sldMk cId="0" sldId="268"/>
            <ac:spMk id="245" creationId="{00000000-0000-0000-0000-000000000000}"/>
          </ac:spMkLst>
        </pc:spChg>
      </pc:sldChg>
      <pc:sldChg chg="modSp">
        <pc:chgData name="Resetarits, Jake S. (DESE)" userId="37741e96-5ecb-4258-9857-666183bdd9bd" providerId="ADAL" clId="{621B7210-683A-4248-BDA6-BF92FE365088}" dt="2024-11-04T20:46:59.018" v="23" actId="20577"/>
        <pc:sldMkLst>
          <pc:docMk/>
          <pc:sldMk cId="0" sldId="270"/>
        </pc:sldMkLst>
        <pc:spChg chg="mod">
          <ac:chgData name="Resetarits, Jake S. (DESE)" userId="37741e96-5ecb-4258-9857-666183bdd9bd" providerId="ADAL" clId="{621B7210-683A-4248-BDA6-BF92FE365088}" dt="2024-11-04T20:46:59.018" v="23" actId="20577"/>
          <ac:spMkLst>
            <pc:docMk/>
            <pc:sldMk cId="0" sldId="270"/>
            <ac:spMk id="2" creationId="{C6150793-D011-35B3-EB1B-07DFAABAA642}"/>
          </ac:spMkLst>
        </pc:spChg>
      </pc:sldChg>
      <pc:sldChg chg="delSp modSp mod delAnim">
        <pc:chgData name="Resetarits, Jake S. (DESE)" userId="37741e96-5ecb-4258-9857-666183bdd9bd" providerId="ADAL" clId="{621B7210-683A-4248-BDA6-BF92FE365088}" dt="2024-11-04T20:50:35.593" v="262" actId="1076"/>
        <pc:sldMkLst>
          <pc:docMk/>
          <pc:sldMk cId="0" sldId="271"/>
        </pc:sldMkLst>
        <pc:picChg chg="del">
          <ac:chgData name="Resetarits, Jake S. (DESE)" userId="37741e96-5ecb-4258-9857-666183bdd9bd" providerId="ADAL" clId="{621B7210-683A-4248-BDA6-BF92FE365088}" dt="2024-11-04T20:49:21.360" v="258" actId="478"/>
          <ac:picMkLst>
            <pc:docMk/>
            <pc:sldMk cId="0" sldId="271"/>
            <ac:picMk id="266" creationId="{00000000-0000-0000-0000-000000000000}"/>
          </ac:picMkLst>
        </pc:picChg>
        <pc:picChg chg="mod">
          <ac:chgData name="Resetarits, Jake S. (DESE)" userId="37741e96-5ecb-4258-9857-666183bdd9bd" providerId="ADAL" clId="{621B7210-683A-4248-BDA6-BF92FE365088}" dt="2024-11-04T20:50:35.593" v="262" actId="1076"/>
          <ac:picMkLst>
            <pc:docMk/>
            <pc:sldMk cId="0" sldId="271"/>
            <ac:picMk id="267" creationId="{00000000-0000-0000-0000-000000000000}"/>
          </ac:picMkLst>
        </pc:picChg>
        <pc:picChg chg="mod">
          <ac:chgData name="Resetarits, Jake S. (DESE)" userId="37741e96-5ecb-4258-9857-666183bdd9bd" providerId="ADAL" clId="{621B7210-683A-4248-BDA6-BF92FE365088}" dt="2024-11-04T20:49:31.392" v="260" actId="1076"/>
          <ac:picMkLst>
            <pc:docMk/>
            <pc:sldMk cId="0" sldId="271"/>
            <ac:picMk id="268" creationId="{00000000-0000-0000-0000-000000000000}"/>
          </ac:picMkLst>
        </pc:picChg>
      </pc:sldChg>
      <pc:sldChg chg="addSp modSp mod">
        <pc:chgData name="Resetarits, Jake S. (DESE)" userId="37741e96-5ecb-4258-9857-666183bdd9bd" providerId="ADAL" clId="{621B7210-683A-4248-BDA6-BF92FE365088}" dt="2024-11-04T20:47:11.846" v="59" actId="20577"/>
        <pc:sldMkLst>
          <pc:docMk/>
          <pc:sldMk cId="0" sldId="272"/>
        </pc:sldMkLst>
        <pc:spChg chg="add mod">
          <ac:chgData name="Resetarits, Jake S. (DESE)" userId="37741e96-5ecb-4258-9857-666183bdd9bd" providerId="ADAL" clId="{621B7210-683A-4248-BDA6-BF92FE365088}" dt="2024-11-04T20:47:11.846" v="59" actId="20577"/>
          <ac:spMkLst>
            <pc:docMk/>
            <pc:sldMk cId="0" sldId="272"/>
            <ac:spMk id="2" creationId="{C9A1396D-8B89-8514-E0EC-CDFECE69CA35}"/>
          </ac:spMkLst>
        </pc:spChg>
      </pc:sldChg>
      <pc:sldChg chg="addSp delSp modSp mod">
        <pc:chgData name="Resetarits, Jake S. (DESE)" userId="37741e96-5ecb-4258-9857-666183bdd9bd" providerId="ADAL" clId="{621B7210-683A-4248-BDA6-BF92FE365088}" dt="2024-11-04T20:47:35.453" v="70" actId="20577"/>
        <pc:sldMkLst>
          <pc:docMk/>
          <pc:sldMk cId="0" sldId="273"/>
        </pc:sldMkLst>
        <pc:spChg chg="add del mod">
          <ac:chgData name="Resetarits, Jake S. (DESE)" userId="37741e96-5ecb-4258-9857-666183bdd9bd" providerId="ADAL" clId="{621B7210-683A-4248-BDA6-BF92FE365088}" dt="2024-11-04T20:47:30.875" v="63"/>
          <ac:spMkLst>
            <pc:docMk/>
            <pc:sldMk cId="0" sldId="273"/>
            <ac:spMk id="2" creationId="{C0D08399-6352-A014-D9C3-D645F156C084}"/>
          </ac:spMkLst>
        </pc:spChg>
        <pc:spChg chg="add mod">
          <ac:chgData name="Resetarits, Jake S. (DESE)" userId="37741e96-5ecb-4258-9857-666183bdd9bd" providerId="ADAL" clId="{621B7210-683A-4248-BDA6-BF92FE365088}" dt="2024-11-04T20:47:35.453" v="70" actId="20577"/>
          <ac:spMkLst>
            <pc:docMk/>
            <pc:sldMk cId="0" sldId="273"/>
            <ac:spMk id="3" creationId="{4A53B1B0-1FFA-4054-4BAA-E50BA109CB78}"/>
          </ac:spMkLst>
        </pc:spChg>
      </pc:sldChg>
      <pc:sldChg chg="del">
        <pc:chgData name="Resetarits, Jake S. (DESE)" userId="37741e96-5ecb-4258-9857-666183bdd9bd" providerId="ADAL" clId="{621B7210-683A-4248-BDA6-BF92FE365088}" dt="2024-11-04T20:44:26.690" v="3" actId="47"/>
        <pc:sldMkLst>
          <pc:docMk/>
          <pc:sldMk cId="0" sldId="275"/>
        </pc:sldMkLst>
      </pc:sldChg>
      <pc:sldChg chg="del">
        <pc:chgData name="Resetarits, Jake S. (DESE)" userId="37741e96-5ecb-4258-9857-666183bdd9bd" providerId="ADAL" clId="{621B7210-683A-4248-BDA6-BF92FE365088}" dt="2024-11-04T20:44:20.286" v="0" actId="47"/>
        <pc:sldMkLst>
          <pc:docMk/>
          <pc:sldMk cId="0" sldId="276"/>
        </pc:sldMkLst>
      </pc:sldChg>
      <pc:sldChg chg="del">
        <pc:chgData name="Resetarits, Jake S. (DESE)" userId="37741e96-5ecb-4258-9857-666183bdd9bd" providerId="ADAL" clId="{621B7210-683A-4248-BDA6-BF92FE365088}" dt="2024-11-04T20:44:20.920" v="1" actId="47"/>
        <pc:sldMkLst>
          <pc:docMk/>
          <pc:sldMk cId="0" sldId="277"/>
        </pc:sldMkLst>
      </pc:sldChg>
      <pc:sldChg chg="del">
        <pc:chgData name="Resetarits, Jake S. (DESE)" userId="37741e96-5ecb-4258-9857-666183bdd9bd" providerId="ADAL" clId="{621B7210-683A-4248-BDA6-BF92FE365088}" dt="2024-11-04T20:44:24.625" v="2" actId="47"/>
        <pc:sldMkLst>
          <pc:docMk/>
          <pc:sldMk cId="0" sldId="278"/>
        </pc:sldMkLst>
      </pc:sldChg>
      <pc:sldChg chg="addSp modSp mod">
        <pc:chgData name="Resetarits, Jake S. (DESE)" userId="37741e96-5ecb-4258-9857-666183bdd9bd" providerId="ADAL" clId="{621B7210-683A-4248-BDA6-BF92FE365088}" dt="2024-11-04T20:47:44.300" v="89" actId="20577"/>
        <pc:sldMkLst>
          <pc:docMk/>
          <pc:sldMk cId="0" sldId="279"/>
        </pc:sldMkLst>
        <pc:spChg chg="add mod">
          <ac:chgData name="Resetarits, Jake S. (DESE)" userId="37741e96-5ecb-4258-9857-666183bdd9bd" providerId="ADAL" clId="{621B7210-683A-4248-BDA6-BF92FE365088}" dt="2024-11-04T20:47:44.300" v="89" actId="20577"/>
          <ac:spMkLst>
            <pc:docMk/>
            <pc:sldMk cId="0" sldId="279"/>
            <ac:spMk id="2" creationId="{E9347898-1BAE-65B2-7D71-DB3B251A5A0B}"/>
          </ac:spMkLst>
        </pc:spChg>
      </pc:sldChg>
      <pc:sldChg chg="addSp modSp mod">
        <pc:chgData name="Resetarits, Jake S. (DESE)" userId="37741e96-5ecb-4258-9857-666183bdd9bd" providerId="ADAL" clId="{621B7210-683A-4248-BDA6-BF92FE365088}" dt="2024-11-04T20:47:48.970" v="108" actId="20577"/>
        <pc:sldMkLst>
          <pc:docMk/>
          <pc:sldMk cId="0" sldId="280"/>
        </pc:sldMkLst>
        <pc:spChg chg="add mod">
          <ac:chgData name="Resetarits, Jake S. (DESE)" userId="37741e96-5ecb-4258-9857-666183bdd9bd" providerId="ADAL" clId="{621B7210-683A-4248-BDA6-BF92FE365088}" dt="2024-11-04T20:47:48.970" v="108" actId="20577"/>
          <ac:spMkLst>
            <pc:docMk/>
            <pc:sldMk cId="0" sldId="280"/>
            <ac:spMk id="2" creationId="{01C5F922-2063-21D1-13ED-886AAF8E3B4D}"/>
          </ac:spMkLst>
        </pc:spChg>
      </pc:sldChg>
      <pc:sldChg chg="addSp modSp mod">
        <pc:chgData name="Resetarits, Jake S. (DESE)" userId="37741e96-5ecb-4258-9857-666183bdd9bd" providerId="ADAL" clId="{621B7210-683A-4248-BDA6-BF92FE365088}" dt="2024-11-04T20:47:55.284" v="127" actId="20577"/>
        <pc:sldMkLst>
          <pc:docMk/>
          <pc:sldMk cId="0" sldId="281"/>
        </pc:sldMkLst>
        <pc:spChg chg="add mod">
          <ac:chgData name="Resetarits, Jake S. (DESE)" userId="37741e96-5ecb-4258-9857-666183bdd9bd" providerId="ADAL" clId="{621B7210-683A-4248-BDA6-BF92FE365088}" dt="2024-11-04T20:47:55.284" v="127" actId="20577"/>
          <ac:spMkLst>
            <pc:docMk/>
            <pc:sldMk cId="0" sldId="281"/>
            <ac:spMk id="2" creationId="{857CA033-B5AB-9939-FC16-7BE2FC12C071}"/>
          </ac:spMkLst>
        </pc:spChg>
      </pc:sldChg>
      <pc:sldChg chg="addSp modSp mod">
        <pc:chgData name="Resetarits, Jake S. (DESE)" userId="37741e96-5ecb-4258-9857-666183bdd9bd" providerId="ADAL" clId="{621B7210-683A-4248-BDA6-BF92FE365088}" dt="2024-11-04T20:48:00.073" v="145" actId="20577"/>
        <pc:sldMkLst>
          <pc:docMk/>
          <pc:sldMk cId="0" sldId="282"/>
        </pc:sldMkLst>
        <pc:spChg chg="add mod">
          <ac:chgData name="Resetarits, Jake S. (DESE)" userId="37741e96-5ecb-4258-9857-666183bdd9bd" providerId="ADAL" clId="{621B7210-683A-4248-BDA6-BF92FE365088}" dt="2024-11-04T20:48:00.073" v="145" actId="20577"/>
          <ac:spMkLst>
            <pc:docMk/>
            <pc:sldMk cId="0" sldId="282"/>
            <ac:spMk id="2" creationId="{6F929B06-4A70-1CCF-42DD-1C7702D3C11A}"/>
          </ac:spMkLst>
        </pc:spChg>
      </pc:sldChg>
      <pc:sldChg chg="addSp modSp mod">
        <pc:chgData name="Resetarits, Jake S. (DESE)" userId="37741e96-5ecb-4258-9857-666183bdd9bd" providerId="ADAL" clId="{621B7210-683A-4248-BDA6-BF92FE365088}" dt="2024-11-04T20:48:08.396" v="183" actId="20577"/>
        <pc:sldMkLst>
          <pc:docMk/>
          <pc:sldMk cId="0" sldId="283"/>
        </pc:sldMkLst>
        <pc:spChg chg="add mod">
          <ac:chgData name="Resetarits, Jake S. (DESE)" userId="37741e96-5ecb-4258-9857-666183bdd9bd" providerId="ADAL" clId="{621B7210-683A-4248-BDA6-BF92FE365088}" dt="2024-11-04T20:48:08.396" v="183" actId="20577"/>
          <ac:spMkLst>
            <pc:docMk/>
            <pc:sldMk cId="0" sldId="283"/>
            <ac:spMk id="2" creationId="{49E6FF5E-C0E3-59D6-9C6C-1ECB056710FC}"/>
          </ac:spMkLst>
        </pc:spChg>
      </pc:sldChg>
      <pc:sldChg chg="addSp modSp mod modNotesTx">
        <pc:chgData name="Resetarits, Jake S. (DESE)" userId="37741e96-5ecb-4258-9857-666183bdd9bd" providerId="ADAL" clId="{621B7210-683A-4248-BDA6-BF92FE365088}" dt="2024-11-04T20:48:18.132" v="216" actId="20577"/>
        <pc:sldMkLst>
          <pc:docMk/>
          <pc:sldMk cId="0" sldId="284"/>
        </pc:sldMkLst>
        <pc:spChg chg="add mod">
          <ac:chgData name="Resetarits, Jake S. (DESE)" userId="37741e96-5ecb-4258-9857-666183bdd9bd" providerId="ADAL" clId="{621B7210-683A-4248-BDA6-BF92FE365088}" dt="2024-11-04T20:48:18.132" v="216" actId="20577"/>
          <ac:spMkLst>
            <pc:docMk/>
            <pc:sldMk cId="0" sldId="284"/>
            <ac:spMk id="2" creationId="{5762B1EE-AE27-ADA4-62AD-207ED1D0F200}"/>
          </ac:spMkLst>
        </pc:spChg>
      </pc:sldChg>
      <pc:sldChg chg="addSp modSp mod">
        <pc:chgData name="Resetarits, Jake S. (DESE)" userId="37741e96-5ecb-4258-9857-666183bdd9bd" providerId="ADAL" clId="{621B7210-683A-4248-BDA6-BF92FE365088}" dt="2024-11-04T20:48:23.884" v="226" actId="20577"/>
        <pc:sldMkLst>
          <pc:docMk/>
          <pc:sldMk cId="0" sldId="285"/>
        </pc:sldMkLst>
        <pc:spChg chg="add mod">
          <ac:chgData name="Resetarits, Jake S. (DESE)" userId="37741e96-5ecb-4258-9857-666183bdd9bd" providerId="ADAL" clId="{621B7210-683A-4248-BDA6-BF92FE365088}" dt="2024-11-04T20:48:23.884" v="226" actId="20577"/>
          <ac:spMkLst>
            <pc:docMk/>
            <pc:sldMk cId="0" sldId="285"/>
            <ac:spMk id="2" creationId="{9494D43A-0EDE-4913-A43B-F22B39933659}"/>
          </ac:spMkLst>
        </pc:spChg>
      </pc:sldChg>
      <pc:sldChg chg="addSp modSp mod">
        <pc:chgData name="Resetarits, Jake S. (DESE)" userId="37741e96-5ecb-4258-9857-666183bdd9bd" providerId="ADAL" clId="{621B7210-683A-4248-BDA6-BF92FE365088}" dt="2024-11-04T20:48:30.883" v="246" actId="20577"/>
        <pc:sldMkLst>
          <pc:docMk/>
          <pc:sldMk cId="0" sldId="288"/>
        </pc:sldMkLst>
        <pc:spChg chg="add mod">
          <ac:chgData name="Resetarits, Jake S. (DESE)" userId="37741e96-5ecb-4258-9857-666183bdd9bd" providerId="ADAL" clId="{621B7210-683A-4248-BDA6-BF92FE365088}" dt="2024-11-04T20:48:30.883" v="246" actId="20577"/>
          <ac:spMkLst>
            <pc:docMk/>
            <pc:sldMk cId="0" sldId="288"/>
            <ac:spMk id="2" creationId="{6A100986-E9B5-AB43-693C-B68053D348E5}"/>
          </ac:spMkLst>
        </pc:spChg>
      </pc:sldChg>
      <pc:sldChg chg="delSp mod">
        <pc:chgData name="Resetarits, Jake S. (DESE)" userId="37741e96-5ecb-4258-9857-666183bdd9bd" providerId="ADAL" clId="{621B7210-683A-4248-BDA6-BF92FE365088}" dt="2024-11-04T20:49:14.562" v="257" actId="478"/>
        <pc:sldMkLst>
          <pc:docMk/>
          <pc:sldMk cId="0" sldId="291"/>
        </pc:sldMkLst>
        <pc:picChg chg="del">
          <ac:chgData name="Resetarits, Jake S. (DESE)" userId="37741e96-5ecb-4258-9857-666183bdd9bd" providerId="ADAL" clId="{621B7210-683A-4248-BDA6-BF92FE365088}" dt="2024-11-04T20:49:14.562" v="257" actId="478"/>
          <ac:picMkLst>
            <pc:docMk/>
            <pc:sldMk cId="0" sldId="291"/>
            <ac:picMk id="380" creationId="{00000000-0000-0000-0000-000000000000}"/>
          </ac:picMkLst>
        </pc:picChg>
      </pc:sldChg>
      <pc:sldChg chg="modNotesTx">
        <pc:chgData name="Resetarits, Jake S. (DESE)" userId="37741e96-5ecb-4258-9857-666183bdd9bd" providerId="ADAL" clId="{621B7210-683A-4248-BDA6-BF92FE365088}" dt="2024-11-04T20:45:45.310" v="8" actId="6549"/>
        <pc:sldMkLst>
          <pc:docMk/>
          <pc:sldMk cId="0" sldId="292"/>
        </pc:sldMkLst>
      </pc:sldChg>
      <pc:sldChg chg="delSp mod">
        <pc:chgData name="Resetarits, Jake S. (DESE)" userId="37741e96-5ecb-4258-9857-666183bdd9bd" providerId="ADAL" clId="{621B7210-683A-4248-BDA6-BF92FE365088}" dt="2024-11-04T20:49:11.361" v="256" actId="478"/>
        <pc:sldMkLst>
          <pc:docMk/>
          <pc:sldMk cId="0" sldId="294"/>
        </pc:sldMkLst>
        <pc:picChg chg="del">
          <ac:chgData name="Resetarits, Jake S. (DESE)" userId="37741e96-5ecb-4258-9857-666183bdd9bd" providerId="ADAL" clId="{621B7210-683A-4248-BDA6-BF92FE365088}" dt="2024-11-04T20:49:09.402" v="253" actId="478"/>
          <ac:picMkLst>
            <pc:docMk/>
            <pc:sldMk cId="0" sldId="294"/>
            <ac:picMk id="406" creationId="{00000000-0000-0000-0000-000000000000}"/>
          </ac:picMkLst>
        </pc:picChg>
        <pc:picChg chg="del">
          <ac:chgData name="Resetarits, Jake S. (DESE)" userId="37741e96-5ecb-4258-9857-666183bdd9bd" providerId="ADAL" clId="{621B7210-683A-4248-BDA6-BF92FE365088}" dt="2024-11-04T20:49:10.266" v="254" actId="478"/>
          <ac:picMkLst>
            <pc:docMk/>
            <pc:sldMk cId="0" sldId="294"/>
            <ac:picMk id="407" creationId="{00000000-0000-0000-0000-000000000000}"/>
          </ac:picMkLst>
        </pc:picChg>
        <pc:picChg chg="del">
          <ac:chgData name="Resetarits, Jake S. (DESE)" userId="37741e96-5ecb-4258-9857-666183bdd9bd" providerId="ADAL" clId="{621B7210-683A-4248-BDA6-BF92FE365088}" dt="2024-11-04T20:49:10.833" v="255" actId="478"/>
          <ac:picMkLst>
            <pc:docMk/>
            <pc:sldMk cId="0" sldId="294"/>
            <ac:picMk id="408" creationId="{00000000-0000-0000-0000-000000000000}"/>
          </ac:picMkLst>
        </pc:picChg>
        <pc:picChg chg="del">
          <ac:chgData name="Resetarits, Jake S. (DESE)" userId="37741e96-5ecb-4258-9857-666183bdd9bd" providerId="ADAL" clId="{621B7210-683A-4248-BDA6-BF92FE365088}" dt="2024-11-04T20:49:11.361" v="256" actId="478"/>
          <ac:picMkLst>
            <pc:docMk/>
            <pc:sldMk cId="0" sldId="294"/>
            <ac:picMk id="409" creationId="{00000000-0000-0000-0000-000000000000}"/>
          </ac:picMkLst>
        </pc:picChg>
      </pc:sldChg>
    </pc:docChg>
  </pc:docChgLst>
  <pc:docChgLst>
    <pc:chgData name="Resetarits, Jake S. (DESE)" userId="37741e96-5ecb-4258-9857-666183bdd9bd" providerId="ADAL" clId="{115838E4-5EA6-4B44-AD8B-4906B3543EBE}"/>
    <pc:docChg chg="undo redo custSel addSld delSld modSld">
      <pc:chgData name="Resetarits, Jake S. (DESE)" userId="37741e96-5ecb-4258-9857-666183bdd9bd" providerId="ADAL" clId="{115838E4-5EA6-4B44-AD8B-4906B3543EBE}" dt="2024-11-12T14:13:53.225" v="2630" actId="13244"/>
      <pc:docMkLst>
        <pc:docMk/>
      </pc:docMkLst>
      <pc:sldChg chg="modSp mod">
        <pc:chgData name="Resetarits, Jake S. (DESE)" userId="37741e96-5ecb-4258-9857-666183bdd9bd" providerId="ADAL" clId="{115838E4-5EA6-4B44-AD8B-4906B3543EBE}" dt="2024-11-08T22:40:29.792" v="5" actId="207"/>
        <pc:sldMkLst>
          <pc:docMk/>
          <pc:sldMk cId="0" sldId="256"/>
        </pc:sldMkLst>
        <pc:spChg chg="mod">
          <ac:chgData name="Resetarits, Jake S. (DESE)" userId="37741e96-5ecb-4258-9857-666183bdd9bd" providerId="ADAL" clId="{115838E4-5EA6-4B44-AD8B-4906B3543EBE}" dt="2024-11-08T22:40:29.792" v="5" actId="207"/>
          <ac:spMkLst>
            <pc:docMk/>
            <pc:sldMk cId="0" sldId="256"/>
            <ac:spMk id="123" creationId="{00000000-0000-0000-0000-000000000000}"/>
          </ac:spMkLst>
        </pc:spChg>
      </pc:sldChg>
      <pc:sldChg chg="modSp mod">
        <pc:chgData name="Resetarits, Jake S. (DESE)" userId="37741e96-5ecb-4258-9857-666183bdd9bd" providerId="ADAL" clId="{115838E4-5EA6-4B44-AD8B-4906B3543EBE}" dt="2024-11-08T22:40:33.047" v="6" actId="207"/>
        <pc:sldMkLst>
          <pc:docMk/>
          <pc:sldMk cId="0" sldId="257"/>
        </pc:sldMkLst>
        <pc:spChg chg="mod">
          <ac:chgData name="Resetarits, Jake S. (DESE)" userId="37741e96-5ecb-4258-9857-666183bdd9bd" providerId="ADAL" clId="{115838E4-5EA6-4B44-AD8B-4906B3543EBE}" dt="2024-11-08T22:40:33.047" v="6" actId="207"/>
          <ac:spMkLst>
            <pc:docMk/>
            <pc:sldMk cId="0" sldId="257"/>
            <ac:spMk id="130" creationId="{00000000-0000-0000-0000-000000000000}"/>
          </ac:spMkLst>
        </pc:spChg>
      </pc:sldChg>
      <pc:sldChg chg="modSp mod">
        <pc:chgData name="Resetarits, Jake S. (DESE)" userId="37741e96-5ecb-4258-9857-666183bdd9bd" providerId="ADAL" clId="{115838E4-5EA6-4B44-AD8B-4906B3543EBE}" dt="2024-11-08T22:40:38.418" v="7" actId="207"/>
        <pc:sldMkLst>
          <pc:docMk/>
          <pc:sldMk cId="0" sldId="258"/>
        </pc:sldMkLst>
        <pc:spChg chg="mod">
          <ac:chgData name="Resetarits, Jake S. (DESE)" userId="37741e96-5ecb-4258-9857-666183bdd9bd" providerId="ADAL" clId="{115838E4-5EA6-4B44-AD8B-4906B3543EBE}" dt="2024-11-08T22:40:38.418" v="7" actId="207"/>
          <ac:spMkLst>
            <pc:docMk/>
            <pc:sldMk cId="0" sldId="258"/>
            <ac:spMk id="136" creationId="{00000000-0000-0000-0000-000000000000}"/>
          </ac:spMkLst>
        </pc:spChg>
      </pc:sldChg>
      <pc:sldChg chg="modSp mod">
        <pc:chgData name="Resetarits, Jake S. (DESE)" userId="37741e96-5ecb-4258-9857-666183bdd9bd" providerId="ADAL" clId="{115838E4-5EA6-4B44-AD8B-4906B3543EBE}" dt="2024-11-08T22:41:07.737" v="134" actId="962"/>
        <pc:sldMkLst>
          <pc:docMk/>
          <pc:sldMk cId="0" sldId="259"/>
        </pc:sldMkLst>
        <pc:spChg chg="mod">
          <ac:chgData name="Resetarits, Jake S. (DESE)" userId="37741e96-5ecb-4258-9857-666183bdd9bd" providerId="ADAL" clId="{115838E4-5EA6-4B44-AD8B-4906B3543EBE}" dt="2024-11-08T22:40:41.907" v="8" actId="207"/>
          <ac:spMkLst>
            <pc:docMk/>
            <pc:sldMk cId="0" sldId="259"/>
            <ac:spMk id="142" creationId="{00000000-0000-0000-0000-000000000000}"/>
          </ac:spMkLst>
        </pc:spChg>
        <pc:picChg chg="mod">
          <ac:chgData name="Resetarits, Jake S. (DESE)" userId="37741e96-5ecb-4258-9857-666183bdd9bd" providerId="ADAL" clId="{115838E4-5EA6-4B44-AD8B-4906B3543EBE}" dt="2024-11-08T22:41:07.737" v="134" actId="962"/>
          <ac:picMkLst>
            <pc:docMk/>
            <pc:sldMk cId="0" sldId="259"/>
            <ac:picMk id="143" creationId="{00000000-0000-0000-0000-000000000000}"/>
          </ac:picMkLst>
        </pc:picChg>
      </pc:sldChg>
      <pc:sldChg chg="addSp delSp modSp mod">
        <pc:chgData name="Resetarits, Jake S. (DESE)" userId="37741e96-5ecb-4258-9857-666183bdd9bd" providerId="ADAL" clId="{115838E4-5EA6-4B44-AD8B-4906B3543EBE}" dt="2024-11-08T22:49:26.190" v="2467" actId="478"/>
        <pc:sldMkLst>
          <pc:docMk/>
          <pc:sldMk cId="0" sldId="260"/>
        </pc:sldMkLst>
        <pc:spChg chg="add mod">
          <ac:chgData name="Resetarits, Jake S. (DESE)" userId="37741e96-5ecb-4258-9857-666183bdd9bd" providerId="ADAL" clId="{115838E4-5EA6-4B44-AD8B-4906B3543EBE}" dt="2024-11-08T22:49:14.125" v="2466" actId="13244"/>
          <ac:spMkLst>
            <pc:docMk/>
            <pc:sldMk cId="0" sldId="260"/>
            <ac:spMk id="2" creationId="{5E880AF9-6C57-DB26-E92D-34726CC03237}"/>
          </ac:spMkLst>
        </pc:spChg>
        <pc:spChg chg="del">
          <ac:chgData name="Resetarits, Jake S. (DESE)" userId="37741e96-5ecb-4258-9857-666183bdd9bd" providerId="ADAL" clId="{115838E4-5EA6-4B44-AD8B-4906B3543EBE}" dt="2024-11-08T22:48:44.189" v="2463" actId="478"/>
          <ac:spMkLst>
            <pc:docMk/>
            <pc:sldMk cId="0" sldId="260"/>
            <ac:spMk id="148" creationId="{00000000-0000-0000-0000-000000000000}"/>
          </ac:spMkLst>
        </pc:spChg>
        <pc:spChg chg="mod">
          <ac:chgData name="Resetarits, Jake S. (DESE)" userId="37741e96-5ecb-4258-9857-666183bdd9bd" providerId="ADAL" clId="{115838E4-5EA6-4B44-AD8B-4906B3543EBE}" dt="2024-11-08T22:48:36.104" v="2461" actId="13244"/>
          <ac:spMkLst>
            <pc:docMk/>
            <pc:sldMk cId="0" sldId="260"/>
            <ac:spMk id="159" creationId="{00000000-0000-0000-0000-000000000000}"/>
          </ac:spMkLst>
        </pc:spChg>
        <pc:spChg chg="del mod">
          <ac:chgData name="Resetarits, Jake S. (DESE)" userId="37741e96-5ecb-4258-9857-666183bdd9bd" providerId="ADAL" clId="{115838E4-5EA6-4B44-AD8B-4906B3543EBE}" dt="2024-11-08T22:41:33.863" v="138" actId="478"/>
          <ac:spMkLst>
            <pc:docMk/>
            <pc:sldMk cId="0" sldId="260"/>
            <ac:spMk id="162" creationId="{00000000-0000-0000-0000-000000000000}"/>
          </ac:spMkLst>
        </pc:spChg>
        <pc:picChg chg="mod">
          <ac:chgData name="Resetarits, Jake S. (DESE)" userId="37741e96-5ecb-4258-9857-666183bdd9bd" providerId="ADAL" clId="{115838E4-5EA6-4B44-AD8B-4906B3543EBE}" dt="2024-11-08T22:48:22.420" v="2459" actId="13244"/>
          <ac:picMkLst>
            <pc:docMk/>
            <pc:sldMk cId="0" sldId="260"/>
            <ac:picMk id="154" creationId="{00000000-0000-0000-0000-000000000000}"/>
          </ac:picMkLst>
        </pc:picChg>
        <pc:picChg chg="mod">
          <ac:chgData name="Resetarits, Jake S. (DESE)" userId="37741e96-5ecb-4258-9857-666183bdd9bd" providerId="ADAL" clId="{115838E4-5EA6-4B44-AD8B-4906B3543EBE}" dt="2024-11-08T22:48:37.531" v="2462" actId="13244"/>
          <ac:picMkLst>
            <pc:docMk/>
            <pc:sldMk cId="0" sldId="260"/>
            <ac:picMk id="156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08T22:41:24.415" v="135" actId="478"/>
          <ac:picMkLst>
            <pc:docMk/>
            <pc:sldMk cId="0" sldId="260"/>
            <ac:picMk id="160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08T22:41:25.271" v="136" actId="478"/>
          <ac:picMkLst>
            <pc:docMk/>
            <pc:sldMk cId="0" sldId="260"/>
            <ac:picMk id="161" creationId="{00000000-0000-0000-0000-000000000000}"/>
          </ac:picMkLst>
        </pc:picChg>
        <pc:picChg chg="mod">
          <ac:chgData name="Resetarits, Jake S. (DESE)" userId="37741e96-5ecb-4258-9857-666183bdd9bd" providerId="ADAL" clId="{115838E4-5EA6-4B44-AD8B-4906B3543EBE}" dt="2024-11-08T22:48:19.235" v="2458" actId="13244"/>
          <ac:picMkLst>
            <pc:docMk/>
            <pc:sldMk cId="0" sldId="260"/>
            <ac:picMk id="163" creationId="{00000000-0000-0000-0000-000000000000}"/>
          </ac:picMkLst>
        </pc:picChg>
        <pc:picChg chg="del mod">
          <ac:chgData name="Resetarits, Jake S. (DESE)" userId="37741e96-5ecb-4258-9857-666183bdd9bd" providerId="ADAL" clId="{115838E4-5EA6-4B44-AD8B-4906B3543EBE}" dt="2024-11-08T22:49:26.190" v="2467" actId="478"/>
          <ac:picMkLst>
            <pc:docMk/>
            <pc:sldMk cId="0" sldId="260"/>
            <ac:picMk id="164" creationId="{00000000-0000-0000-0000-000000000000}"/>
          </ac:picMkLst>
        </pc:picChg>
      </pc:sldChg>
      <pc:sldChg chg="addSp delSp modSp add del mod">
        <pc:chgData name="Resetarits, Jake S. (DESE)" userId="37741e96-5ecb-4258-9857-666183bdd9bd" providerId="ADAL" clId="{115838E4-5EA6-4B44-AD8B-4906B3543EBE}" dt="2024-11-12T14:00:49.663" v="2514" actId="47"/>
        <pc:sldMkLst>
          <pc:docMk/>
          <pc:sldMk cId="0" sldId="261"/>
        </pc:sldMkLst>
        <pc:spChg chg="add mod">
          <ac:chgData name="Resetarits, Jake S. (DESE)" userId="37741e96-5ecb-4258-9857-666183bdd9bd" providerId="ADAL" clId="{115838E4-5EA6-4B44-AD8B-4906B3543EBE}" dt="2024-11-12T14:00:47.990" v="2513" actId="27636"/>
          <ac:spMkLst>
            <pc:docMk/>
            <pc:sldMk cId="0" sldId="261"/>
            <ac:spMk id="3" creationId="{B78409D7-E52D-D2AB-457C-775C728CFD43}"/>
          </ac:spMkLst>
        </pc:spChg>
        <pc:spChg chg="del mod">
          <ac:chgData name="Resetarits, Jake S. (DESE)" userId="37741e96-5ecb-4258-9857-666183bdd9bd" providerId="ADAL" clId="{115838E4-5EA6-4B44-AD8B-4906B3543EBE}" dt="2024-11-12T14:00:47.979" v="2512" actId="21"/>
          <ac:spMkLst>
            <pc:docMk/>
            <pc:sldMk cId="0" sldId="261"/>
            <ac:spMk id="170" creationId="{00000000-0000-0000-0000-000000000000}"/>
          </ac:spMkLst>
        </pc:spChg>
        <pc:spChg chg="add del">
          <ac:chgData name="Resetarits, Jake S. (DESE)" userId="37741e96-5ecb-4258-9857-666183bdd9bd" providerId="ADAL" clId="{115838E4-5EA6-4B44-AD8B-4906B3543EBE}" dt="2024-11-12T14:00:47.979" v="2512" actId="21"/>
          <ac:spMkLst>
            <pc:docMk/>
            <pc:sldMk cId="0" sldId="261"/>
            <ac:spMk id="171" creationId="{00000000-0000-0000-0000-000000000000}"/>
          </ac:spMkLst>
        </pc:spChg>
        <pc:spChg chg="del">
          <ac:chgData name="Resetarits, Jake S. (DESE)" userId="37741e96-5ecb-4258-9857-666183bdd9bd" providerId="ADAL" clId="{115838E4-5EA6-4B44-AD8B-4906B3543EBE}" dt="2024-11-12T14:00:47.979" v="2512" actId="21"/>
          <ac:spMkLst>
            <pc:docMk/>
            <pc:sldMk cId="0" sldId="261"/>
            <ac:spMk id="177" creationId="{00000000-0000-0000-0000-000000000000}"/>
          </ac:spMkLst>
        </pc:spChg>
        <pc:spChg chg="add del mod">
          <ac:chgData name="Resetarits, Jake S. (DESE)" userId="37741e96-5ecb-4258-9857-666183bdd9bd" providerId="ADAL" clId="{115838E4-5EA6-4B44-AD8B-4906B3543EBE}" dt="2024-11-12T14:00:47.979" v="2512" actId="21"/>
          <ac:spMkLst>
            <pc:docMk/>
            <pc:sldMk cId="0" sldId="261"/>
            <ac:spMk id="178" creationId="{00000000-0000-0000-0000-000000000000}"/>
          </ac:spMkLst>
        </pc:spChg>
        <pc:spChg chg="del">
          <ac:chgData name="Resetarits, Jake S. (DESE)" userId="37741e96-5ecb-4258-9857-666183bdd9bd" providerId="ADAL" clId="{115838E4-5EA6-4B44-AD8B-4906B3543EBE}" dt="2024-11-12T14:00:47.979" v="2512" actId="21"/>
          <ac:spMkLst>
            <pc:docMk/>
            <pc:sldMk cId="0" sldId="261"/>
            <ac:spMk id="180" creationId="{00000000-0000-0000-0000-000000000000}"/>
          </ac:spMkLst>
        </pc:spChg>
        <pc:spChg chg="del">
          <ac:chgData name="Resetarits, Jake S. (DESE)" userId="37741e96-5ecb-4258-9857-666183bdd9bd" providerId="ADAL" clId="{115838E4-5EA6-4B44-AD8B-4906B3543EBE}" dt="2024-11-12T14:00:47.979" v="2512" actId="21"/>
          <ac:spMkLst>
            <pc:docMk/>
            <pc:sldMk cId="0" sldId="261"/>
            <ac:spMk id="181" creationId="{00000000-0000-0000-0000-000000000000}"/>
          </ac:spMkLst>
        </pc:spChg>
        <pc:spChg chg="del">
          <ac:chgData name="Resetarits, Jake S. (DESE)" userId="37741e96-5ecb-4258-9857-666183bdd9bd" providerId="ADAL" clId="{115838E4-5EA6-4B44-AD8B-4906B3543EBE}" dt="2024-11-12T14:00:47.979" v="2512" actId="21"/>
          <ac:spMkLst>
            <pc:docMk/>
            <pc:sldMk cId="0" sldId="261"/>
            <ac:spMk id="182" creationId="{00000000-0000-0000-0000-000000000000}"/>
          </ac:spMkLst>
        </pc:spChg>
        <pc:spChg chg="del">
          <ac:chgData name="Resetarits, Jake S. (DESE)" userId="37741e96-5ecb-4258-9857-666183bdd9bd" providerId="ADAL" clId="{115838E4-5EA6-4B44-AD8B-4906B3543EBE}" dt="2024-11-12T14:00:47.979" v="2512" actId="21"/>
          <ac:spMkLst>
            <pc:docMk/>
            <pc:sldMk cId="0" sldId="261"/>
            <ac:spMk id="183" creationId="{00000000-0000-0000-0000-000000000000}"/>
          </ac:spMkLst>
        </pc:spChg>
        <pc:spChg chg="del">
          <ac:chgData name="Resetarits, Jake S. (DESE)" userId="37741e96-5ecb-4258-9857-666183bdd9bd" providerId="ADAL" clId="{115838E4-5EA6-4B44-AD8B-4906B3543EBE}" dt="2024-11-12T14:00:47.979" v="2512" actId="21"/>
          <ac:spMkLst>
            <pc:docMk/>
            <pc:sldMk cId="0" sldId="261"/>
            <ac:spMk id="184" creationId="{00000000-0000-0000-0000-000000000000}"/>
          </ac:spMkLst>
        </pc:spChg>
        <pc:spChg chg="del">
          <ac:chgData name="Resetarits, Jake S. (DESE)" userId="37741e96-5ecb-4258-9857-666183bdd9bd" providerId="ADAL" clId="{115838E4-5EA6-4B44-AD8B-4906B3543EBE}" dt="2024-11-12T14:00:47.979" v="2512" actId="21"/>
          <ac:spMkLst>
            <pc:docMk/>
            <pc:sldMk cId="0" sldId="261"/>
            <ac:spMk id="194" creationId="{00000000-0000-0000-0000-000000000000}"/>
          </ac:spMkLst>
        </pc:spChg>
        <pc:spChg chg="del">
          <ac:chgData name="Resetarits, Jake S. (DESE)" userId="37741e96-5ecb-4258-9857-666183bdd9bd" providerId="ADAL" clId="{115838E4-5EA6-4B44-AD8B-4906B3543EBE}" dt="2024-11-12T14:00:47.979" v="2512" actId="21"/>
          <ac:spMkLst>
            <pc:docMk/>
            <pc:sldMk cId="0" sldId="261"/>
            <ac:spMk id="195" creationId="{00000000-0000-0000-0000-000000000000}"/>
          </ac:spMkLst>
        </pc:spChg>
        <pc:spChg chg="del">
          <ac:chgData name="Resetarits, Jake S. (DESE)" userId="37741e96-5ecb-4258-9857-666183bdd9bd" providerId="ADAL" clId="{115838E4-5EA6-4B44-AD8B-4906B3543EBE}" dt="2024-11-12T14:00:47.979" v="2512" actId="21"/>
          <ac:spMkLst>
            <pc:docMk/>
            <pc:sldMk cId="0" sldId="261"/>
            <ac:spMk id="199" creationId="{00000000-0000-0000-0000-000000000000}"/>
          </ac:spMkLst>
        </pc:spChg>
        <pc:picChg chg="del">
          <ac:chgData name="Resetarits, Jake S. (DESE)" userId="37741e96-5ecb-4258-9857-666183bdd9bd" providerId="ADAL" clId="{115838E4-5EA6-4B44-AD8B-4906B3543EBE}" dt="2024-11-12T14:00:47.979" v="2512" actId="21"/>
          <ac:picMkLst>
            <pc:docMk/>
            <pc:sldMk cId="0" sldId="261"/>
            <ac:picMk id="169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47.979" v="2512" actId="21"/>
          <ac:picMkLst>
            <pc:docMk/>
            <pc:sldMk cId="0" sldId="261"/>
            <ac:picMk id="172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47.979" v="2512" actId="21"/>
          <ac:picMkLst>
            <pc:docMk/>
            <pc:sldMk cId="0" sldId="261"/>
            <ac:picMk id="173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47.979" v="2512" actId="21"/>
          <ac:picMkLst>
            <pc:docMk/>
            <pc:sldMk cId="0" sldId="261"/>
            <ac:picMk id="174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47.979" v="2512" actId="21"/>
          <ac:picMkLst>
            <pc:docMk/>
            <pc:sldMk cId="0" sldId="261"/>
            <ac:picMk id="175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47.979" v="2512" actId="21"/>
          <ac:picMkLst>
            <pc:docMk/>
            <pc:sldMk cId="0" sldId="261"/>
            <ac:picMk id="176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14.568" v="2510" actId="478"/>
          <ac:picMkLst>
            <pc:docMk/>
            <pc:sldMk cId="0" sldId="261"/>
            <ac:picMk id="185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15.175" v="2511" actId="478"/>
          <ac:picMkLst>
            <pc:docMk/>
            <pc:sldMk cId="0" sldId="261"/>
            <ac:picMk id="186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09.863" v="2504" actId="478"/>
          <ac:picMkLst>
            <pc:docMk/>
            <pc:sldMk cId="0" sldId="261"/>
            <ac:picMk id="187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10.535" v="2505" actId="478"/>
          <ac:picMkLst>
            <pc:docMk/>
            <pc:sldMk cId="0" sldId="261"/>
            <ac:picMk id="188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08.853" v="2503" actId="478"/>
          <ac:picMkLst>
            <pc:docMk/>
            <pc:sldMk cId="0" sldId="261"/>
            <ac:picMk id="189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47.979" v="2512" actId="21"/>
          <ac:picMkLst>
            <pc:docMk/>
            <pc:sldMk cId="0" sldId="261"/>
            <ac:picMk id="190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11.953" v="2507" actId="478"/>
          <ac:picMkLst>
            <pc:docMk/>
            <pc:sldMk cId="0" sldId="261"/>
            <ac:picMk id="191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13.092" v="2508" actId="478"/>
          <ac:picMkLst>
            <pc:docMk/>
            <pc:sldMk cId="0" sldId="261"/>
            <ac:picMk id="192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47.979" v="2512" actId="21"/>
          <ac:picMkLst>
            <pc:docMk/>
            <pc:sldMk cId="0" sldId="261"/>
            <ac:picMk id="193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13.883" v="2509" actId="478"/>
          <ac:picMkLst>
            <pc:docMk/>
            <pc:sldMk cId="0" sldId="261"/>
            <ac:picMk id="196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47.979" v="2512" actId="21"/>
          <ac:picMkLst>
            <pc:docMk/>
            <pc:sldMk cId="0" sldId="261"/>
            <ac:picMk id="197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47.979" v="2512" actId="21"/>
          <ac:picMkLst>
            <pc:docMk/>
            <pc:sldMk cId="0" sldId="261"/>
            <ac:picMk id="198" creationId="{00000000-0000-0000-0000-000000000000}"/>
          </ac:picMkLst>
        </pc:picChg>
        <pc:picChg chg="del">
          <ac:chgData name="Resetarits, Jake S. (DESE)" userId="37741e96-5ecb-4258-9857-666183bdd9bd" providerId="ADAL" clId="{115838E4-5EA6-4B44-AD8B-4906B3543EBE}" dt="2024-11-12T14:00:11.240" v="2506" actId="478"/>
          <ac:picMkLst>
            <pc:docMk/>
            <pc:sldMk cId="0" sldId="261"/>
            <ac:picMk id="200" creationId="{00000000-0000-0000-0000-000000000000}"/>
          </ac:picMkLst>
        </pc:picChg>
      </pc:sldChg>
      <pc:sldChg chg="delSp modSp mod">
        <pc:chgData name="Resetarits, Jake S. (DESE)" userId="37741e96-5ecb-4258-9857-666183bdd9bd" providerId="ADAL" clId="{115838E4-5EA6-4B44-AD8B-4906B3543EBE}" dt="2024-11-08T22:51:07.646" v="2488" actId="478"/>
        <pc:sldMkLst>
          <pc:docMk/>
          <pc:sldMk cId="0" sldId="262"/>
        </pc:sldMkLst>
        <pc:spChg chg="del">
          <ac:chgData name="Resetarits, Jake S. (DESE)" userId="37741e96-5ecb-4258-9857-666183bdd9bd" providerId="ADAL" clId="{115838E4-5EA6-4B44-AD8B-4906B3543EBE}" dt="2024-11-08T22:50:53.413" v="2483" actId="478"/>
          <ac:spMkLst>
            <pc:docMk/>
            <pc:sldMk cId="0" sldId="262"/>
            <ac:spMk id="205" creationId="{00000000-0000-0000-0000-000000000000}"/>
          </ac:spMkLst>
        </pc:spChg>
        <pc:spChg chg="mod">
          <ac:chgData name="Resetarits, Jake S. (DESE)" userId="37741e96-5ecb-4258-9857-666183bdd9bd" providerId="ADAL" clId="{115838E4-5EA6-4B44-AD8B-4906B3543EBE}" dt="2024-11-08T22:50:42.291" v="2479" actId="13244"/>
          <ac:spMkLst>
            <pc:docMk/>
            <pc:sldMk cId="0" sldId="262"/>
            <ac:spMk id="206" creationId="{00000000-0000-0000-0000-000000000000}"/>
          </ac:spMkLst>
        </pc:spChg>
        <pc:spChg chg="del mod">
          <ac:chgData name="Resetarits, Jake S. (DESE)" userId="37741e96-5ecb-4258-9857-666183bdd9bd" providerId="ADAL" clId="{115838E4-5EA6-4B44-AD8B-4906B3543EBE}" dt="2024-11-08T22:51:07.646" v="2488" actId="478"/>
          <ac:spMkLst>
            <pc:docMk/>
            <pc:sldMk cId="0" sldId="262"/>
            <ac:spMk id="207" creationId="{00000000-0000-0000-0000-000000000000}"/>
          </ac:spMkLst>
        </pc:spChg>
        <pc:picChg chg="mod">
          <ac:chgData name="Resetarits, Jake S. (DESE)" userId="37741e96-5ecb-4258-9857-666183bdd9bd" providerId="ADAL" clId="{115838E4-5EA6-4B44-AD8B-4906B3543EBE}" dt="2024-11-08T22:50:46.091" v="2480" actId="962"/>
          <ac:picMkLst>
            <pc:docMk/>
            <pc:sldMk cId="0" sldId="262"/>
            <ac:picMk id="208" creationId="{00000000-0000-0000-0000-000000000000}"/>
          </ac:picMkLst>
        </pc:picChg>
        <pc:picChg chg="mod">
          <ac:chgData name="Resetarits, Jake S. (DESE)" userId="37741e96-5ecb-4258-9857-666183bdd9bd" providerId="ADAL" clId="{115838E4-5EA6-4B44-AD8B-4906B3543EBE}" dt="2024-11-08T22:50:49.232" v="2481" actId="13244"/>
          <ac:picMkLst>
            <pc:docMk/>
            <pc:sldMk cId="0" sldId="262"/>
            <ac:picMk id="209" creationId="{00000000-0000-0000-0000-000000000000}"/>
          </ac:picMkLst>
        </pc:picChg>
        <pc:cxnChg chg="mod">
          <ac:chgData name="Resetarits, Jake S. (DESE)" userId="37741e96-5ecb-4258-9857-666183bdd9bd" providerId="ADAL" clId="{115838E4-5EA6-4B44-AD8B-4906B3543EBE}" dt="2024-11-08T22:50:50.622" v="2482" actId="13244"/>
          <ac:cxnSpMkLst>
            <pc:docMk/>
            <pc:sldMk cId="0" sldId="262"/>
            <ac:cxnSpMk id="210" creationId="{00000000-0000-0000-0000-000000000000}"/>
          </ac:cxnSpMkLst>
        </pc:cxnChg>
      </pc:sldChg>
      <pc:sldChg chg="modSp mod">
        <pc:chgData name="Resetarits, Jake S. (DESE)" userId="37741e96-5ecb-4258-9857-666183bdd9bd" providerId="ADAL" clId="{115838E4-5EA6-4B44-AD8B-4906B3543EBE}" dt="2024-11-08T22:42:03.559" v="150" actId="207"/>
        <pc:sldMkLst>
          <pc:docMk/>
          <pc:sldMk cId="0" sldId="263"/>
        </pc:sldMkLst>
        <pc:spChg chg="mod">
          <ac:chgData name="Resetarits, Jake S. (DESE)" userId="37741e96-5ecb-4258-9857-666183bdd9bd" providerId="ADAL" clId="{115838E4-5EA6-4B44-AD8B-4906B3543EBE}" dt="2024-11-08T22:42:03.559" v="150" actId="207"/>
          <ac:spMkLst>
            <pc:docMk/>
            <pc:sldMk cId="0" sldId="263"/>
            <ac:spMk id="215" creationId="{00000000-0000-0000-0000-000000000000}"/>
          </ac:spMkLst>
        </pc:spChg>
      </pc:sldChg>
      <pc:sldChg chg="del">
        <pc:chgData name="Resetarits, Jake S. (DESE)" userId="37741e96-5ecb-4258-9857-666183bdd9bd" providerId="ADAL" clId="{115838E4-5EA6-4B44-AD8B-4906B3543EBE}" dt="2024-11-05T21:23:39.436" v="1" actId="47"/>
        <pc:sldMkLst>
          <pc:docMk/>
          <pc:sldMk cId="0" sldId="264"/>
        </pc:sldMkLst>
      </pc:sldChg>
      <pc:sldChg chg="modSp mod">
        <pc:chgData name="Resetarits, Jake S. (DESE)" userId="37741e96-5ecb-4258-9857-666183bdd9bd" providerId="ADAL" clId="{115838E4-5EA6-4B44-AD8B-4906B3543EBE}" dt="2024-11-08T22:42:12.818" v="152" actId="207"/>
        <pc:sldMkLst>
          <pc:docMk/>
          <pc:sldMk cId="0" sldId="265"/>
        </pc:sldMkLst>
        <pc:spChg chg="mod">
          <ac:chgData name="Resetarits, Jake S. (DESE)" userId="37741e96-5ecb-4258-9857-666183bdd9bd" providerId="ADAL" clId="{115838E4-5EA6-4B44-AD8B-4906B3543EBE}" dt="2024-11-08T22:42:12.818" v="152" actId="207"/>
          <ac:spMkLst>
            <pc:docMk/>
            <pc:sldMk cId="0" sldId="265"/>
            <ac:spMk id="227" creationId="{00000000-0000-0000-0000-000000000000}"/>
          </ac:spMkLst>
        </pc:spChg>
      </pc:sldChg>
      <pc:sldChg chg="modSp mod">
        <pc:chgData name="Resetarits, Jake S. (DESE)" userId="37741e96-5ecb-4258-9857-666183bdd9bd" providerId="ADAL" clId="{115838E4-5EA6-4B44-AD8B-4906B3543EBE}" dt="2024-11-08T22:42:25.356" v="156" actId="207"/>
        <pc:sldMkLst>
          <pc:docMk/>
          <pc:sldMk cId="0" sldId="266"/>
        </pc:sldMkLst>
        <pc:spChg chg="mod">
          <ac:chgData name="Resetarits, Jake S. (DESE)" userId="37741e96-5ecb-4258-9857-666183bdd9bd" providerId="ADAL" clId="{115838E4-5EA6-4B44-AD8B-4906B3543EBE}" dt="2024-11-08T22:42:16.140" v="153" actId="207"/>
          <ac:spMkLst>
            <pc:docMk/>
            <pc:sldMk cId="0" sldId="266"/>
            <ac:spMk id="233" creationId="{00000000-0000-0000-0000-000000000000}"/>
          </ac:spMkLst>
        </pc:spChg>
        <pc:spChg chg="mod">
          <ac:chgData name="Resetarits, Jake S. (DESE)" userId="37741e96-5ecb-4258-9857-666183bdd9bd" providerId="ADAL" clId="{115838E4-5EA6-4B44-AD8B-4906B3543EBE}" dt="2024-11-08T22:42:25.356" v="156" actId="207"/>
          <ac:spMkLst>
            <pc:docMk/>
            <pc:sldMk cId="0" sldId="266"/>
            <ac:spMk id="234" creationId="{00000000-0000-0000-0000-000000000000}"/>
          </ac:spMkLst>
        </pc:spChg>
      </pc:sldChg>
      <pc:sldChg chg="modSp mod">
        <pc:chgData name="Resetarits, Jake S. (DESE)" userId="37741e96-5ecb-4258-9857-666183bdd9bd" providerId="ADAL" clId="{115838E4-5EA6-4B44-AD8B-4906B3543EBE}" dt="2024-11-08T22:42:34.401" v="158" actId="207"/>
        <pc:sldMkLst>
          <pc:docMk/>
          <pc:sldMk cId="0" sldId="267"/>
        </pc:sldMkLst>
        <pc:spChg chg="mod">
          <ac:chgData name="Resetarits, Jake S. (DESE)" userId="37741e96-5ecb-4258-9857-666183bdd9bd" providerId="ADAL" clId="{115838E4-5EA6-4B44-AD8B-4906B3543EBE}" dt="2024-11-08T22:42:31.948" v="157" actId="207"/>
          <ac:spMkLst>
            <pc:docMk/>
            <pc:sldMk cId="0" sldId="267"/>
            <ac:spMk id="239" creationId="{00000000-0000-0000-0000-000000000000}"/>
          </ac:spMkLst>
        </pc:spChg>
        <pc:spChg chg="mod">
          <ac:chgData name="Resetarits, Jake S. (DESE)" userId="37741e96-5ecb-4258-9857-666183bdd9bd" providerId="ADAL" clId="{115838E4-5EA6-4B44-AD8B-4906B3543EBE}" dt="2024-11-08T22:42:34.401" v="158" actId="207"/>
          <ac:spMkLst>
            <pc:docMk/>
            <pc:sldMk cId="0" sldId="267"/>
            <ac:spMk id="240" creationId="{00000000-0000-0000-0000-000000000000}"/>
          </ac:spMkLst>
        </pc:spChg>
      </pc:sldChg>
      <pc:sldChg chg="modSp mod">
        <pc:chgData name="Resetarits, Jake S. (DESE)" userId="37741e96-5ecb-4258-9857-666183bdd9bd" providerId="ADAL" clId="{115838E4-5EA6-4B44-AD8B-4906B3543EBE}" dt="2024-11-08T22:42:40.784" v="160" actId="207"/>
        <pc:sldMkLst>
          <pc:docMk/>
          <pc:sldMk cId="0" sldId="268"/>
        </pc:sldMkLst>
        <pc:spChg chg="mod">
          <ac:chgData name="Resetarits, Jake S. (DESE)" userId="37741e96-5ecb-4258-9857-666183bdd9bd" providerId="ADAL" clId="{115838E4-5EA6-4B44-AD8B-4906B3543EBE}" dt="2024-11-08T22:42:37.855" v="159" actId="207"/>
          <ac:spMkLst>
            <pc:docMk/>
            <pc:sldMk cId="0" sldId="268"/>
            <ac:spMk id="245" creationId="{00000000-0000-0000-0000-000000000000}"/>
          </ac:spMkLst>
        </pc:spChg>
        <pc:spChg chg="mod">
          <ac:chgData name="Resetarits, Jake S. (DESE)" userId="37741e96-5ecb-4258-9857-666183bdd9bd" providerId="ADAL" clId="{115838E4-5EA6-4B44-AD8B-4906B3543EBE}" dt="2024-11-08T22:42:40.784" v="160" actId="207"/>
          <ac:spMkLst>
            <pc:docMk/>
            <pc:sldMk cId="0" sldId="268"/>
            <ac:spMk id="246" creationId="{00000000-0000-0000-0000-000000000000}"/>
          </ac:spMkLst>
        </pc:spChg>
      </pc:sldChg>
      <pc:sldChg chg="modSp mod">
        <pc:chgData name="Resetarits, Jake S. (DESE)" userId="37741e96-5ecb-4258-9857-666183bdd9bd" providerId="ADAL" clId="{115838E4-5EA6-4B44-AD8B-4906B3543EBE}" dt="2024-11-08T22:42:44.531" v="161" actId="207"/>
        <pc:sldMkLst>
          <pc:docMk/>
          <pc:sldMk cId="0" sldId="269"/>
        </pc:sldMkLst>
        <pc:spChg chg="mod">
          <ac:chgData name="Resetarits, Jake S. (DESE)" userId="37741e96-5ecb-4258-9857-666183bdd9bd" providerId="ADAL" clId="{115838E4-5EA6-4B44-AD8B-4906B3543EBE}" dt="2024-11-08T22:42:44.531" v="161" actId="207"/>
          <ac:spMkLst>
            <pc:docMk/>
            <pc:sldMk cId="0" sldId="269"/>
            <ac:spMk id="251" creationId="{00000000-0000-0000-0000-000000000000}"/>
          </ac:spMkLst>
        </pc:spChg>
      </pc:sldChg>
      <pc:sldChg chg="del">
        <pc:chgData name="Resetarits, Jake S. (DESE)" userId="37741e96-5ecb-4258-9857-666183bdd9bd" providerId="ADAL" clId="{115838E4-5EA6-4B44-AD8B-4906B3543EBE}" dt="2024-11-08T22:42:54.423" v="162" actId="47"/>
        <pc:sldMkLst>
          <pc:docMk/>
          <pc:sldMk cId="0" sldId="270"/>
        </pc:sldMkLst>
      </pc:sldChg>
      <pc:sldChg chg="modSp mod">
        <pc:chgData name="Resetarits, Jake S. (DESE)" userId="37741e96-5ecb-4258-9857-666183bdd9bd" providerId="ADAL" clId="{115838E4-5EA6-4B44-AD8B-4906B3543EBE}" dt="2024-11-08T22:51:28.086" v="2489" actId="13244"/>
        <pc:sldMkLst>
          <pc:docMk/>
          <pc:sldMk cId="0" sldId="271"/>
        </pc:sldMkLst>
        <pc:spChg chg="mod">
          <ac:chgData name="Resetarits, Jake S. (DESE)" userId="37741e96-5ecb-4258-9857-666183bdd9bd" providerId="ADAL" clId="{115838E4-5EA6-4B44-AD8B-4906B3543EBE}" dt="2024-11-08T22:42:57.816" v="163" actId="207"/>
          <ac:spMkLst>
            <pc:docMk/>
            <pc:sldMk cId="0" sldId="271"/>
            <ac:spMk id="263" creationId="{00000000-0000-0000-0000-000000000000}"/>
          </ac:spMkLst>
        </pc:spChg>
        <pc:picChg chg="mod">
          <ac:chgData name="Resetarits, Jake S. (DESE)" userId="37741e96-5ecb-4258-9857-666183bdd9bd" providerId="ADAL" clId="{115838E4-5EA6-4B44-AD8B-4906B3543EBE}" dt="2024-11-08T22:51:28.086" v="2489" actId="13244"/>
          <ac:picMkLst>
            <pc:docMk/>
            <pc:sldMk cId="0" sldId="271"/>
            <ac:picMk id="267" creationId="{00000000-0000-0000-0000-000000000000}"/>
          </ac:picMkLst>
        </pc:picChg>
      </pc:sldChg>
      <pc:sldChg chg="del">
        <pc:chgData name="Resetarits, Jake S. (DESE)" userId="37741e96-5ecb-4258-9857-666183bdd9bd" providerId="ADAL" clId="{115838E4-5EA6-4B44-AD8B-4906B3543EBE}" dt="2024-11-08T22:43:17.784" v="165" actId="47"/>
        <pc:sldMkLst>
          <pc:docMk/>
          <pc:sldMk cId="0" sldId="272"/>
        </pc:sldMkLst>
      </pc:sldChg>
      <pc:sldChg chg="del">
        <pc:chgData name="Resetarits, Jake S. (DESE)" userId="37741e96-5ecb-4258-9857-666183bdd9bd" providerId="ADAL" clId="{115838E4-5EA6-4B44-AD8B-4906B3543EBE}" dt="2024-11-08T22:43:18.530" v="166" actId="47"/>
        <pc:sldMkLst>
          <pc:docMk/>
          <pc:sldMk cId="0" sldId="273"/>
        </pc:sldMkLst>
      </pc:sldChg>
      <pc:sldChg chg="modSp mod">
        <pc:chgData name="Resetarits, Jake S. (DESE)" userId="37741e96-5ecb-4258-9857-666183bdd9bd" providerId="ADAL" clId="{115838E4-5EA6-4B44-AD8B-4906B3543EBE}" dt="2024-11-08T22:43:12.085" v="164" actId="207"/>
        <pc:sldMkLst>
          <pc:docMk/>
          <pc:sldMk cId="0" sldId="274"/>
        </pc:sldMkLst>
        <pc:spChg chg="mod">
          <ac:chgData name="Resetarits, Jake S. (DESE)" userId="37741e96-5ecb-4258-9857-666183bdd9bd" providerId="ADAL" clId="{115838E4-5EA6-4B44-AD8B-4906B3543EBE}" dt="2024-11-08T22:43:12.085" v="164" actId="207"/>
          <ac:spMkLst>
            <pc:docMk/>
            <pc:sldMk cId="0" sldId="274"/>
            <ac:spMk id="283" creationId="{00000000-0000-0000-0000-000000000000}"/>
          </ac:spMkLst>
        </pc:spChg>
      </pc:sldChg>
      <pc:sldChg chg="modSp mod">
        <pc:chgData name="Resetarits, Jake S. (DESE)" userId="37741e96-5ecb-4258-9857-666183bdd9bd" providerId="ADAL" clId="{115838E4-5EA6-4B44-AD8B-4906B3543EBE}" dt="2024-11-08T22:51:33.622" v="2490" actId="13244"/>
        <pc:sldMkLst>
          <pc:docMk/>
          <pc:sldMk cId="0" sldId="279"/>
        </pc:sldMkLst>
        <pc:spChg chg="mod">
          <ac:chgData name="Resetarits, Jake S. (DESE)" userId="37741e96-5ecb-4258-9857-666183bdd9bd" providerId="ADAL" clId="{115838E4-5EA6-4B44-AD8B-4906B3543EBE}" dt="2024-11-08T22:51:33.622" v="2490" actId="13244"/>
          <ac:spMkLst>
            <pc:docMk/>
            <pc:sldMk cId="0" sldId="279"/>
            <ac:spMk id="2" creationId="{E9347898-1BAE-65B2-7D71-DB3B251A5A0B}"/>
          </ac:spMkLst>
        </pc:spChg>
        <pc:picChg chg="mod">
          <ac:chgData name="Resetarits, Jake S. (DESE)" userId="37741e96-5ecb-4258-9857-666183bdd9bd" providerId="ADAL" clId="{115838E4-5EA6-4B44-AD8B-4906B3543EBE}" dt="2024-11-08T22:43:59.736" v="704" actId="962"/>
          <ac:picMkLst>
            <pc:docMk/>
            <pc:sldMk cId="0" sldId="279"/>
            <ac:picMk id="312" creationId="{00000000-0000-0000-0000-000000000000}"/>
          </ac:picMkLst>
        </pc:picChg>
      </pc:sldChg>
      <pc:sldChg chg="modSp mod">
        <pc:chgData name="Resetarits, Jake S. (DESE)" userId="37741e96-5ecb-4258-9857-666183bdd9bd" providerId="ADAL" clId="{115838E4-5EA6-4B44-AD8B-4906B3543EBE}" dt="2024-11-08T22:51:36.929" v="2491" actId="13244"/>
        <pc:sldMkLst>
          <pc:docMk/>
          <pc:sldMk cId="0" sldId="280"/>
        </pc:sldMkLst>
        <pc:spChg chg="mod">
          <ac:chgData name="Resetarits, Jake S. (DESE)" userId="37741e96-5ecb-4258-9857-666183bdd9bd" providerId="ADAL" clId="{115838E4-5EA6-4B44-AD8B-4906B3543EBE}" dt="2024-11-08T22:51:36.929" v="2491" actId="13244"/>
          <ac:spMkLst>
            <pc:docMk/>
            <pc:sldMk cId="0" sldId="280"/>
            <ac:spMk id="2" creationId="{01C5F922-2063-21D1-13ED-886AAF8E3B4D}"/>
          </ac:spMkLst>
        </pc:spChg>
        <pc:picChg chg="mod">
          <ac:chgData name="Resetarits, Jake S. (DESE)" userId="37741e96-5ecb-4258-9857-666183bdd9bd" providerId="ADAL" clId="{115838E4-5EA6-4B44-AD8B-4906B3543EBE}" dt="2024-11-08T22:44:40.270" v="1118" actId="962"/>
          <ac:picMkLst>
            <pc:docMk/>
            <pc:sldMk cId="0" sldId="280"/>
            <ac:picMk id="317" creationId="{00000000-0000-0000-0000-000000000000}"/>
          </ac:picMkLst>
        </pc:picChg>
      </pc:sldChg>
      <pc:sldChg chg="modSp mod">
        <pc:chgData name="Resetarits, Jake S. (DESE)" userId="37741e96-5ecb-4258-9857-666183bdd9bd" providerId="ADAL" clId="{115838E4-5EA6-4B44-AD8B-4906B3543EBE}" dt="2024-11-08T22:51:40.316" v="2492" actId="13244"/>
        <pc:sldMkLst>
          <pc:docMk/>
          <pc:sldMk cId="0" sldId="281"/>
        </pc:sldMkLst>
        <pc:spChg chg="mod">
          <ac:chgData name="Resetarits, Jake S. (DESE)" userId="37741e96-5ecb-4258-9857-666183bdd9bd" providerId="ADAL" clId="{115838E4-5EA6-4B44-AD8B-4906B3543EBE}" dt="2024-11-08T22:51:40.316" v="2492" actId="13244"/>
          <ac:spMkLst>
            <pc:docMk/>
            <pc:sldMk cId="0" sldId="281"/>
            <ac:spMk id="2" creationId="{857CA033-B5AB-9939-FC16-7BE2FC12C071}"/>
          </ac:spMkLst>
        </pc:spChg>
        <pc:picChg chg="mod">
          <ac:chgData name="Resetarits, Jake S. (DESE)" userId="37741e96-5ecb-4258-9857-666183bdd9bd" providerId="ADAL" clId="{115838E4-5EA6-4B44-AD8B-4906B3543EBE}" dt="2024-11-08T22:45:16.208" v="1458" actId="962"/>
          <ac:picMkLst>
            <pc:docMk/>
            <pc:sldMk cId="0" sldId="281"/>
            <ac:picMk id="322" creationId="{00000000-0000-0000-0000-000000000000}"/>
          </ac:picMkLst>
        </pc:picChg>
      </pc:sldChg>
      <pc:sldChg chg="modSp mod">
        <pc:chgData name="Resetarits, Jake S. (DESE)" userId="37741e96-5ecb-4258-9857-666183bdd9bd" providerId="ADAL" clId="{115838E4-5EA6-4B44-AD8B-4906B3543EBE}" dt="2024-11-08T22:51:43.408" v="2493" actId="13244"/>
        <pc:sldMkLst>
          <pc:docMk/>
          <pc:sldMk cId="0" sldId="282"/>
        </pc:sldMkLst>
        <pc:spChg chg="mod">
          <ac:chgData name="Resetarits, Jake S. (DESE)" userId="37741e96-5ecb-4258-9857-666183bdd9bd" providerId="ADAL" clId="{115838E4-5EA6-4B44-AD8B-4906B3543EBE}" dt="2024-11-08T22:51:43.408" v="2493" actId="13244"/>
          <ac:spMkLst>
            <pc:docMk/>
            <pc:sldMk cId="0" sldId="282"/>
            <ac:spMk id="2" creationId="{6F929B06-4A70-1CCF-42DD-1C7702D3C11A}"/>
          </ac:spMkLst>
        </pc:spChg>
        <pc:picChg chg="mod">
          <ac:chgData name="Resetarits, Jake S. (DESE)" userId="37741e96-5ecb-4258-9857-666183bdd9bd" providerId="ADAL" clId="{115838E4-5EA6-4B44-AD8B-4906B3543EBE}" dt="2024-11-08T22:45:44.166" v="1816" actId="962"/>
          <ac:picMkLst>
            <pc:docMk/>
            <pc:sldMk cId="0" sldId="282"/>
            <ac:picMk id="327" creationId="{00000000-0000-0000-0000-000000000000}"/>
          </ac:picMkLst>
        </pc:picChg>
      </pc:sldChg>
      <pc:sldChg chg="modSp mod">
        <pc:chgData name="Resetarits, Jake S. (DESE)" userId="37741e96-5ecb-4258-9857-666183bdd9bd" providerId="ADAL" clId="{115838E4-5EA6-4B44-AD8B-4906B3543EBE}" dt="2024-11-08T22:51:46.962" v="2494" actId="13244"/>
        <pc:sldMkLst>
          <pc:docMk/>
          <pc:sldMk cId="0" sldId="283"/>
        </pc:sldMkLst>
        <pc:spChg chg="mod">
          <ac:chgData name="Resetarits, Jake S. (DESE)" userId="37741e96-5ecb-4258-9857-666183bdd9bd" providerId="ADAL" clId="{115838E4-5EA6-4B44-AD8B-4906B3543EBE}" dt="2024-11-08T22:51:46.962" v="2494" actId="13244"/>
          <ac:spMkLst>
            <pc:docMk/>
            <pc:sldMk cId="0" sldId="283"/>
            <ac:spMk id="2" creationId="{49E6FF5E-C0E3-59D6-9C6C-1ECB056710FC}"/>
          </ac:spMkLst>
        </pc:spChg>
        <pc:picChg chg="mod">
          <ac:chgData name="Resetarits, Jake S. (DESE)" userId="37741e96-5ecb-4258-9857-666183bdd9bd" providerId="ADAL" clId="{115838E4-5EA6-4B44-AD8B-4906B3543EBE}" dt="2024-11-08T22:46:16.168" v="2200" actId="962"/>
          <ac:picMkLst>
            <pc:docMk/>
            <pc:sldMk cId="0" sldId="283"/>
            <ac:picMk id="332" creationId="{00000000-0000-0000-0000-000000000000}"/>
          </ac:picMkLst>
        </pc:picChg>
      </pc:sldChg>
      <pc:sldChg chg="modSp">
        <pc:chgData name="Resetarits, Jake S. (DESE)" userId="37741e96-5ecb-4258-9857-666183bdd9bd" providerId="ADAL" clId="{115838E4-5EA6-4B44-AD8B-4906B3543EBE}" dt="2024-11-08T22:51:51.222" v="2495" actId="13244"/>
        <pc:sldMkLst>
          <pc:docMk/>
          <pc:sldMk cId="0" sldId="284"/>
        </pc:sldMkLst>
        <pc:spChg chg="mod">
          <ac:chgData name="Resetarits, Jake S. (DESE)" userId="37741e96-5ecb-4258-9857-666183bdd9bd" providerId="ADAL" clId="{115838E4-5EA6-4B44-AD8B-4906B3543EBE}" dt="2024-11-08T22:51:51.222" v="2495" actId="13244"/>
          <ac:spMkLst>
            <pc:docMk/>
            <pc:sldMk cId="0" sldId="284"/>
            <ac:spMk id="2" creationId="{5762B1EE-AE27-ADA4-62AD-207ED1D0F200}"/>
          </ac:spMkLst>
        </pc:spChg>
      </pc:sldChg>
      <pc:sldChg chg="del">
        <pc:chgData name="Resetarits, Jake S. (DESE)" userId="37741e96-5ecb-4258-9857-666183bdd9bd" providerId="ADAL" clId="{115838E4-5EA6-4B44-AD8B-4906B3543EBE}" dt="2024-11-08T22:46:25.866" v="2201" actId="47"/>
        <pc:sldMkLst>
          <pc:docMk/>
          <pc:sldMk cId="0" sldId="285"/>
        </pc:sldMkLst>
      </pc:sldChg>
      <pc:sldChg chg="modSp mod">
        <pc:chgData name="Resetarits, Jake S. (DESE)" userId="37741e96-5ecb-4258-9857-666183bdd9bd" providerId="ADAL" clId="{115838E4-5EA6-4B44-AD8B-4906B3543EBE}" dt="2024-11-08T22:46:29.339" v="2202" actId="207"/>
        <pc:sldMkLst>
          <pc:docMk/>
          <pc:sldMk cId="0" sldId="286"/>
        </pc:sldMkLst>
        <pc:spChg chg="mod">
          <ac:chgData name="Resetarits, Jake S. (DESE)" userId="37741e96-5ecb-4258-9857-666183bdd9bd" providerId="ADAL" clId="{115838E4-5EA6-4B44-AD8B-4906B3543EBE}" dt="2024-11-08T22:46:29.339" v="2202" actId="207"/>
          <ac:spMkLst>
            <pc:docMk/>
            <pc:sldMk cId="0" sldId="286"/>
            <ac:spMk id="347" creationId="{00000000-0000-0000-0000-000000000000}"/>
          </ac:spMkLst>
        </pc:spChg>
      </pc:sldChg>
      <pc:sldChg chg="modSp mod">
        <pc:chgData name="Resetarits, Jake S. (DESE)" userId="37741e96-5ecb-4258-9857-666183bdd9bd" providerId="ADAL" clId="{115838E4-5EA6-4B44-AD8B-4906B3543EBE}" dt="2024-11-08T22:46:33.158" v="2203" actId="207"/>
        <pc:sldMkLst>
          <pc:docMk/>
          <pc:sldMk cId="0" sldId="287"/>
        </pc:sldMkLst>
        <pc:spChg chg="mod">
          <ac:chgData name="Resetarits, Jake S. (DESE)" userId="37741e96-5ecb-4258-9857-666183bdd9bd" providerId="ADAL" clId="{115838E4-5EA6-4B44-AD8B-4906B3543EBE}" dt="2024-11-08T22:46:33.158" v="2203" actId="207"/>
          <ac:spMkLst>
            <pc:docMk/>
            <pc:sldMk cId="0" sldId="287"/>
            <ac:spMk id="353" creationId="{00000000-0000-0000-0000-000000000000}"/>
          </ac:spMkLst>
        </pc:spChg>
      </pc:sldChg>
      <pc:sldChg chg="modSp">
        <pc:chgData name="Resetarits, Jake S. (DESE)" userId="37741e96-5ecb-4258-9857-666183bdd9bd" providerId="ADAL" clId="{115838E4-5EA6-4B44-AD8B-4906B3543EBE}" dt="2024-11-08T22:51:54.761" v="2496" actId="13244"/>
        <pc:sldMkLst>
          <pc:docMk/>
          <pc:sldMk cId="0" sldId="288"/>
        </pc:sldMkLst>
        <pc:spChg chg="mod">
          <ac:chgData name="Resetarits, Jake S. (DESE)" userId="37741e96-5ecb-4258-9857-666183bdd9bd" providerId="ADAL" clId="{115838E4-5EA6-4B44-AD8B-4906B3543EBE}" dt="2024-11-08T22:51:54.761" v="2496" actId="13244"/>
          <ac:spMkLst>
            <pc:docMk/>
            <pc:sldMk cId="0" sldId="288"/>
            <ac:spMk id="2" creationId="{6A100986-E9B5-AB43-693C-B68053D348E5}"/>
          </ac:spMkLst>
        </pc:spChg>
      </pc:sldChg>
      <pc:sldChg chg="modSp mod">
        <pc:chgData name="Resetarits, Jake S. (DESE)" userId="37741e96-5ecb-4258-9857-666183bdd9bd" providerId="ADAL" clId="{115838E4-5EA6-4B44-AD8B-4906B3543EBE}" dt="2024-11-08T22:46:39.986" v="2204" actId="207"/>
        <pc:sldMkLst>
          <pc:docMk/>
          <pc:sldMk cId="0" sldId="289"/>
        </pc:sldMkLst>
        <pc:spChg chg="mod">
          <ac:chgData name="Resetarits, Jake S. (DESE)" userId="37741e96-5ecb-4258-9857-666183bdd9bd" providerId="ADAL" clId="{115838E4-5EA6-4B44-AD8B-4906B3543EBE}" dt="2024-11-08T22:46:39.986" v="2204" actId="207"/>
          <ac:spMkLst>
            <pc:docMk/>
            <pc:sldMk cId="0" sldId="289"/>
            <ac:spMk id="365" creationId="{00000000-0000-0000-0000-000000000000}"/>
          </ac:spMkLst>
        </pc:spChg>
      </pc:sldChg>
      <pc:sldChg chg="modSp mod">
        <pc:chgData name="Resetarits, Jake S. (DESE)" userId="37741e96-5ecb-4258-9857-666183bdd9bd" providerId="ADAL" clId="{115838E4-5EA6-4B44-AD8B-4906B3543EBE}" dt="2024-11-08T22:46:43.284" v="2205" actId="207"/>
        <pc:sldMkLst>
          <pc:docMk/>
          <pc:sldMk cId="0" sldId="290"/>
        </pc:sldMkLst>
        <pc:spChg chg="mod">
          <ac:chgData name="Resetarits, Jake S. (DESE)" userId="37741e96-5ecb-4258-9857-666183bdd9bd" providerId="ADAL" clId="{115838E4-5EA6-4B44-AD8B-4906B3543EBE}" dt="2024-11-08T22:46:43.284" v="2205" actId="207"/>
          <ac:spMkLst>
            <pc:docMk/>
            <pc:sldMk cId="0" sldId="290"/>
            <ac:spMk id="371" creationId="{00000000-0000-0000-0000-000000000000}"/>
          </ac:spMkLst>
        </pc:spChg>
      </pc:sldChg>
      <pc:sldChg chg="modSp mod">
        <pc:chgData name="Resetarits, Jake S. (DESE)" userId="37741e96-5ecb-4258-9857-666183bdd9bd" providerId="ADAL" clId="{115838E4-5EA6-4B44-AD8B-4906B3543EBE}" dt="2024-11-08T22:46:49.362" v="2207" actId="207"/>
        <pc:sldMkLst>
          <pc:docMk/>
          <pc:sldMk cId="0" sldId="291"/>
        </pc:sldMkLst>
        <pc:spChg chg="mod">
          <ac:chgData name="Resetarits, Jake S. (DESE)" userId="37741e96-5ecb-4258-9857-666183bdd9bd" providerId="ADAL" clId="{115838E4-5EA6-4B44-AD8B-4906B3543EBE}" dt="2024-11-08T22:46:46.932" v="2206" actId="207"/>
          <ac:spMkLst>
            <pc:docMk/>
            <pc:sldMk cId="0" sldId="291"/>
            <ac:spMk id="378" creationId="{00000000-0000-0000-0000-000000000000}"/>
          </ac:spMkLst>
        </pc:spChg>
        <pc:spChg chg="mod">
          <ac:chgData name="Resetarits, Jake S. (DESE)" userId="37741e96-5ecb-4258-9857-666183bdd9bd" providerId="ADAL" clId="{115838E4-5EA6-4B44-AD8B-4906B3543EBE}" dt="2024-11-08T22:46:49.362" v="2207" actId="207"/>
          <ac:spMkLst>
            <pc:docMk/>
            <pc:sldMk cId="0" sldId="291"/>
            <ac:spMk id="379" creationId="{00000000-0000-0000-0000-000000000000}"/>
          </ac:spMkLst>
        </pc:spChg>
      </pc:sldChg>
      <pc:sldChg chg="del">
        <pc:chgData name="Resetarits, Jake S. (DESE)" userId="37741e96-5ecb-4258-9857-666183bdd9bd" providerId="ADAL" clId="{115838E4-5EA6-4B44-AD8B-4906B3543EBE}" dt="2024-11-05T21:24:12.083" v="4" actId="47"/>
        <pc:sldMkLst>
          <pc:docMk/>
          <pc:sldMk cId="0" sldId="292"/>
        </pc:sldMkLst>
      </pc:sldChg>
      <pc:sldChg chg="modSp mod">
        <pc:chgData name="Resetarits, Jake S. (DESE)" userId="37741e96-5ecb-4258-9857-666183bdd9bd" providerId="ADAL" clId="{115838E4-5EA6-4B44-AD8B-4906B3543EBE}" dt="2024-11-08T22:52:15.718" v="2501" actId="13244"/>
        <pc:sldMkLst>
          <pc:docMk/>
          <pc:sldMk cId="0" sldId="293"/>
        </pc:sldMkLst>
        <pc:spChg chg="mod">
          <ac:chgData name="Resetarits, Jake S. (DESE)" userId="37741e96-5ecb-4258-9857-666183bdd9bd" providerId="ADAL" clId="{115838E4-5EA6-4B44-AD8B-4906B3543EBE}" dt="2024-11-08T22:52:01.071" v="2497" actId="13244"/>
          <ac:spMkLst>
            <pc:docMk/>
            <pc:sldMk cId="0" sldId="293"/>
            <ac:spMk id="397" creationId="{00000000-0000-0000-0000-000000000000}"/>
          </ac:spMkLst>
        </pc:spChg>
        <pc:picChg chg="mod">
          <ac:chgData name="Resetarits, Jake S. (DESE)" userId="37741e96-5ecb-4258-9857-666183bdd9bd" providerId="ADAL" clId="{115838E4-5EA6-4B44-AD8B-4906B3543EBE}" dt="2024-11-08T22:52:04.616" v="2498" actId="13244"/>
          <ac:picMkLst>
            <pc:docMk/>
            <pc:sldMk cId="0" sldId="293"/>
            <ac:picMk id="394" creationId="{00000000-0000-0000-0000-000000000000}"/>
          </ac:picMkLst>
        </pc:picChg>
        <pc:picChg chg="mod">
          <ac:chgData name="Resetarits, Jake S. (DESE)" userId="37741e96-5ecb-4258-9857-666183bdd9bd" providerId="ADAL" clId="{115838E4-5EA6-4B44-AD8B-4906B3543EBE}" dt="2024-11-08T22:52:07.872" v="2499" actId="13244"/>
          <ac:picMkLst>
            <pc:docMk/>
            <pc:sldMk cId="0" sldId="293"/>
            <ac:picMk id="395" creationId="{00000000-0000-0000-0000-000000000000}"/>
          </ac:picMkLst>
        </pc:picChg>
        <pc:picChg chg="mod">
          <ac:chgData name="Resetarits, Jake S. (DESE)" userId="37741e96-5ecb-4258-9857-666183bdd9bd" providerId="ADAL" clId="{115838E4-5EA6-4B44-AD8B-4906B3543EBE}" dt="2024-11-08T22:52:11.274" v="2500" actId="13244"/>
          <ac:picMkLst>
            <pc:docMk/>
            <pc:sldMk cId="0" sldId="293"/>
            <ac:picMk id="396" creationId="{00000000-0000-0000-0000-000000000000}"/>
          </ac:picMkLst>
        </pc:picChg>
        <pc:picChg chg="mod">
          <ac:chgData name="Resetarits, Jake S. (DESE)" userId="37741e96-5ecb-4258-9857-666183bdd9bd" providerId="ADAL" clId="{115838E4-5EA6-4B44-AD8B-4906B3543EBE}" dt="2024-11-08T22:52:15.718" v="2501" actId="13244"/>
          <ac:picMkLst>
            <pc:docMk/>
            <pc:sldMk cId="0" sldId="293"/>
            <ac:picMk id="398" creationId="{00000000-0000-0000-0000-000000000000}"/>
          </ac:picMkLst>
        </pc:picChg>
      </pc:sldChg>
      <pc:sldChg chg="modSp mod">
        <pc:chgData name="Resetarits, Jake S. (DESE)" userId="37741e96-5ecb-4258-9857-666183bdd9bd" providerId="ADAL" clId="{115838E4-5EA6-4B44-AD8B-4906B3543EBE}" dt="2024-11-08T22:47:02.779" v="2210" actId="207"/>
        <pc:sldMkLst>
          <pc:docMk/>
          <pc:sldMk cId="0" sldId="294"/>
        </pc:sldMkLst>
        <pc:spChg chg="mod">
          <ac:chgData name="Resetarits, Jake S. (DESE)" userId="37741e96-5ecb-4258-9857-666183bdd9bd" providerId="ADAL" clId="{115838E4-5EA6-4B44-AD8B-4906B3543EBE}" dt="2024-11-08T22:47:02.779" v="2210" actId="207"/>
          <ac:spMkLst>
            <pc:docMk/>
            <pc:sldMk cId="0" sldId="294"/>
            <ac:spMk id="404" creationId="{00000000-0000-0000-0000-000000000000}"/>
          </ac:spMkLst>
        </pc:spChg>
      </pc:sldChg>
      <pc:sldChg chg="modSp add mod">
        <pc:chgData name="Resetarits, Jake S. (DESE)" userId="37741e96-5ecb-4258-9857-666183bdd9bd" providerId="ADAL" clId="{115838E4-5EA6-4B44-AD8B-4906B3543EBE}" dt="2024-11-08T22:42:08.195" v="151" actId="207"/>
        <pc:sldMkLst>
          <pc:docMk/>
          <pc:sldMk cId="0" sldId="295"/>
        </pc:sldMkLst>
        <pc:spChg chg="mod">
          <ac:chgData name="Resetarits, Jake S. (DESE)" userId="37741e96-5ecb-4258-9857-666183bdd9bd" providerId="ADAL" clId="{115838E4-5EA6-4B44-AD8B-4906B3543EBE}" dt="2024-11-08T22:42:08.195" v="151" actId="207"/>
          <ac:spMkLst>
            <pc:docMk/>
            <pc:sldMk cId="0" sldId="295"/>
            <ac:spMk id="221" creationId="{00000000-0000-0000-0000-000000000000}"/>
          </ac:spMkLst>
        </pc:spChg>
      </pc:sldChg>
      <pc:sldChg chg="modSp add mod">
        <pc:chgData name="Resetarits, Jake S. (DESE)" userId="37741e96-5ecb-4258-9857-666183bdd9bd" providerId="ADAL" clId="{115838E4-5EA6-4B44-AD8B-4906B3543EBE}" dt="2024-11-08T22:47:34.917" v="2422" actId="962"/>
        <pc:sldMkLst>
          <pc:docMk/>
          <pc:sldMk cId="0" sldId="296"/>
        </pc:sldMkLst>
        <pc:spChg chg="mod">
          <ac:chgData name="Resetarits, Jake S. (DESE)" userId="37741e96-5ecb-4258-9857-666183bdd9bd" providerId="ADAL" clId="{115838E4-5EA6-4B44-AD8B-4906B3543EBE}" dt="2024-11-08T22:46:52.793" v="2208" actId="207"/>
          <ac:spMkLst>
            <pc:docMk/>
            <pc:sldMk cId="0" sldId="296"/>
            <ac:spMk id="386" creationId="{00000000-0000-0000-0000-000000000000}"/>
          </ac:spMkLst>
        </pc:spChg>
        <pc:spChg chg="mod">
          <ac:chgData name="Resetarits, Jake S. (DESE)" userId="37741e96-5ecb-4258-9857-666183bdd9bd" providerId="ADAL" clId="{115838E4-5EA6-4B44-AD8B-4906B3543EBE}" dt="2024-11-05T21:24:10.828" v="3" actId="27636"/>
          <ac:spMkLst>
            <pc:docMk/>
            <pc:sldMk cId="0" sldId="296"/>
            <ac:spMk id="387" creationId="{00000000-0000-0000-0000-000000000000}"/>
          </ac:spMkLst>
        </pc:spChg>
        <pc:picChg chg="mod">
          <ac:chgData name="Resetarits, Jake S. (DESE)" userId="37741e96-5ecb-4258-9857-666183bdd9bd" providerId="ADAL" clId="{115838E4-5EA6-4B44-AD8B-4906B3543EBE}" dt="2024-11-08T22:47:34.917" v="2422" actId="962"/>
          <ac:picMkLst>
            <pc:docMk/>
            <pc:sldMk cId="0" sldId="296"/>
            <ac:picMk id="388" creationId="{00000000-0000-0000-0000-000000000000}"/>
          </ac:picMkLst>
        </pc:picChg>
      </pc:sldChg>
      <pc:sldChg chg="addSp delSp modSp new mod">
        <pc:chgData name="Resetarits, Jake S. (DESE)" userId="37741e96-5ecb-4258-9857-666183bdd9bd" providerId="ADAL" clId="{115838E4-5EA6-4B44-AD8B-4906B3543EBE}" dt="2024-11-12T14:13:53.225" v="2630" actId="13244"/>
        <pc:sldMkLst>
          <pc:docMk/>
          <pc:sldMk cId="2915045628" sldId="297"/>
        </pc:sldMkLst>
        <pc:spChg chg="mod ord">
          <ac:chgData name="Resetarits, Jake S. (DESE)" userId="37741e96-5ecb-4258-9857-666183bdd9bd" providerId="ADAL" clId="{115838E4-5EA6-4B44-AD8B-4906B3543EBE}" dt="2024-11-12T14:03:46.065" v="2552" actId="207"/>
          <ac:spMkLst>
            <pc:docMk/>
            <pc:sldMk cId="2915045628" sldId="297"/>
            <ac:spMk id="2" creationId="{A0336B33-C56A-3F96-A004-FEB46E4AED13}"/>
          </ac:spMkLst>
        </pc:spChg>
        <pc:spChg chg="del">
          <ac:chgData name="Resetarits, Jake S. (DESE)" userId="37741e96-5ecb-4258-9857-666183bdd9bd" providerId="ADAL" clId="{115838E4-5EA6-4B44-AD8B-4906B3543EBE}" dt="2024-11-12T14:00:55.546" v="2516" actId="478"/>
          <ac:spMkLst>
            <pc:docMk/>
            <pc:sldMk cId="2915045628" sldId="297"/>
            <ac:spMk id="3" creationId="{8A0BD5A8-E205-ABD7-AC5B-A5929925FD39}"/>
          </ac:spMkLst>
        </pc:spChg>
        <pc:spChg chg="add mod ord">
          <ac:chgData name="Resetarits, Jake S. (DESE)" userId="37741e96-5ecb-4258-9857-666183bdd9bd" providerId="ADAL" clId="{115838E4-5EA6-4B44-AD8B-4906B3543EBE}" dt="2024-11-12T14:05:03.832" v="2565" actId="404"/>
          <ac:spMkLst>
            <pc:docMk/>
            <pc:sldMk cId="2915045628" sldId="297"/>
            <ac:spMk id="4" creationId="{66BA4D38-FEBE-B8A3-E71E-81C8FB960936}"/>
          </ac:spMkLst>
        </pc:spChg>
        <pc:spChg chg="add mod ord">
          <ac:chgData name="Resetarits, Jake S. (DESE)" userId="37741e96-5ecb-4258-9857-666183bdd9bd" providerId="ADAL" clId="{115838E4-5EA6-4B44-AD8B-4906B3543EBE}" dt="2024-11-12T14:05:13.593" v="2568" actId="13244"/>
          <ac:spMkLst>
            <pc:docMk/>
            <pc:sldMk cId="2915045628" sldId="297"/>
            <ac:spMk id="5" creationId="{4C3D680B-9F81-54D5-8AE2-0068030E9FF9}"/>
          </ac:spMkLst>
        </pc:spChg>
        <pc:spChg chg="add mod ord">
          <ac:chgData name="Resetarits, Jake S. (DESE)" userId="37741e96-5ecb-4258-9857-666183bdd9bd" providerId="ADAL" clId="{115838E4-5EA6-4B44-AD8B-4906B3543EBE}" dt="2024-11-12T14:06:16.081" v="2589" actId="13244"/>
          <ac:spMkLst>
            <pc:docMk/>
            <pc:sldMk cId="2915045628" sldId="297"/>
            <ac:spMk id="6" creationId="{39571EFF-8AF7-113A-AFE7-AAE3BDFDD596}"/>
          </ac:spMkLst>
        </pc:spChg>
        <pc:spChg chg="add mod ord">
          <ac:chgData name="Resetarits, Jake S. (DESE)" userId="37741e96-5ecb-4258-9857-666183bdd9bd" providerId="ADAL" clId="{115838E4-5EA6-4B44-AD8B-4906B3543EBE}" dt="2024-11-12T14:06:17.937" v="2590" actId="13244"/>
          <ac:spMkLst>
            <pc:docMk/>
            <pc:sldMk cId="2915045628" sldId="297"/>
            <ac:spMk id="7" creationId="{F756E0A3-C60E-CFAF-7121-BA96521BD1A3}"/>
          </ac:spMkLst>
        </pc:spChg>
        <pc:spChg chg="add mod ord">
          <ac:chgData name="Resetarits, Jake S. (DESE)" userId="37741e96-5ecb-4258-9857-666183bdd9bd" providerId="ADAL" clId="{115838E4-5EA6-4B44-AD8B-4906B3543EBE}" dt="2024-11-12T14:06:14.153" v="2588" actId="13244"/>
          <ac:spMkLst>
            <pc:docMk/>
            <pc:sldMk cId="2915045628" sldId="297"/>
            <ac:spMk id="8" creationId="{1AC221E8-F557-165E-A9AF-8425C044DDED}"/>
          </ac:spMkLst>
        </pc:spChg>
        <pc:spChg chg="add mod ord">
          <ac:chgData name="Resetarits, Jake S. (DESE)" userId="37741e96-5ecb-4258-9857-666183bdd9bd" providerId="ADAL" clId="{115838E4-5EA6-4B44-AD8B-4906B3543EBE}" dt="2024-11-12T14:13:48.968" v="2627" actId="13244"/>
          <ac:spMkLst>
            <pc:docMk/>
            <pc:sldMk cId="2915045628" sldId="297"/>
            <ac:spMk id="9" creationId="{385B3AD0-8FF3-CDFA-293D-30A84C09A709}"/>
          </ac:spMkLst>
        </pc:spChg>
        <pc:spChg chg="add mod ord">
          <ac:chgData name="Resetarits, Jake S. (DESE)" userId="37741e96-5ecb-4258-9857-666183bdd9bd" providerId="ADAL" clId="{115838E4-5EA6-4B44-AD8B-4906B3543EBE}" dt="2024-11-12T14:13:50.168" v="2628" actId="13244"/>
          <ac:spMkLst>
            <pc:docMk/>
            <pc:sldMk cId="2915045628" sldId="297"/>
            <ac:spMk id="10" creationId="{4601C8DB-BBD7-5276-1CF1-0824B39B17F9}"/>
          </ac:spMkLst>
        </pc:spChg>
        <pc:spChg chg="add mod ord">
          <ac:chgData name="Resetarits, Jake S. (DESE)" userId="37741e96-5ecb-4258-9857-666183bdd9bd" providerId="ADAL" clId="{115838E4-5EA6-4B44-AD8B-4906B3543EBE}" dt="2024-11-12T14:13:51.440" v="2629" actId="13244"/>
          <ac:spMkLst>
            <pc:docMk/>
            <pc:sldMk cId="2915045628" sldId="297"/>
            <ac:spMk id="11" creationId="{3A835FAD-138E-48C8-37C5-D3E95B31BC03}"/>
          </ac:spMkLst>
        </pc:spChg>
        <pc:spChg chg="add mod">
          <ac:chgData name="Resetarits, Jake S. (DESE)" userId="37741e96-5ecb-4258-9857-666183bdd9bd" providerId="ADAL" clId="{115838E4-5EA6-4B44-AD8B-4906B3543EBE}" dt="2024-11-12T14:13:01.380" v="2612"/>
          <ac:spMkLst>
            <pc:docMk/>
            <pc:sldMk cId="2915045628" sldId="297"/>
            <ac:spMk id="12" creationId="{C9D10066-0C95-F3B4-6E90-9F49A9BB86F4}"/>
          </ac:spMkLst>
        </pc:spChg>
        <pc:spChg chg="add mod ord">
          <ac:chgData name="Resetarits, Jake S. (DESE)" userId="37741e96-5ecb-4258-9857-666183bdd9bd" providerId="ADAL" clId="{115838E4-5EA6-4B44-AD8B-4906B3543EBE}" dt="2024-11-12T14:13:53.225" v="2630" actId="13244"/>
          <ac:spMkLst>
            <pc:docMk/>
            <pc:sldMk cId="2915045628" sldId="297"/>
            <ac:spMk id="13" creationId="{4073AC23-D976-135C-5F13-3AFE0650721A}"/>
          </ac:spMkLst>
        </pc:spChg>
        <pc:spChg chg="add mod ord">
          <ac:chgData name="Resetarits, Jake S. (DESE)" userId="37741e96-5ecb-4258-9857-666183bdd9bd" providerId="ADAL" clId="{115838E4-5EA6-4B44-AD8B-4906B3543EBE}" dt="2024-11-12T14:13:47.543" v="2626" actId="13244"/>
          <ac:spMkLst>
            <pc:docMk/>
            <pc:sldMk cId="2915045628" sldId="297"/>
            <ac:spMk id="14" creationId="{974C3FB5-7D5D-1191-31B6-25A0F243BDC7}"/>
          </ac:spMkLst>
        </pc:spChg>
        <pc:spChg chg="add del mod">
          <ac:chgData name="Resetarits, Jake S. (DESE)" userId="37741e96-5ecb-4258-9857-666183bdd9bd" providerId="ADAL" clId="{115838E4-5EA6-4B44-AD8B-4906B3543EBE}" dt="2024-11-12T14:01:00.801" v="2521" actId="478"/>
          <ac:spMkLst>
            <pc:docMk/>
            <pc:sldMk cId="2915045628" sldId="297"/>
            <ac:spMk id="170" creationId="{00000000-0000-0000-0000-000000000000}"/>
          </ac:spMkLst>
        </pc:spChg>
        <pc:spChg chg="add del mod">
          <ac:chgData name="Resetarits, Jake S. (DESE)" userId="37741e96-5ecb-4258-9857-666183bdd9bd" providerId="ADAL" clId="{115838E4-5EA6-4B44-AD8B-4906B3543EBE}" dt="2024-11-12T14:03:03.601" v="2547" actId="478"/>
          <ac:spMkLst>
            <pc:docMk/>
            <pc:sldMk cId="2915045628" sldId="297"/>
            <ac:spMk id="171" creationId="{00000000-0000-0000-0000-000000000000}"/>
          </ac:spMkLst>
        </pc:spChg>
        <pc:spChg chg="add del mod">
          <ac:chgData name="Resetarits, Jake S. (DESE)" userId="37741e96-5ecb-4258-9857-666183bdd9bd" providerId="ADAL" clId="{115838E4-5EA6-4B44-AD8B-4906B3543EBE}" dt="2024-11-12T14:04:51.131" v="2562" actId="478"/>
          <ac:spMkLst>
            <pc:docMk/>
            <pc:sldMk cId="2915045628" sldId="297"/>
            <ac:spMk id="177" creationId="{00000000-0000-0000-0000-000000000000}"/>
          </ac:spMkLst>
        </pc:spChg>
        <pc:spChg chg="add del mod ord">
          <ac:chgData name="Resetarits, Jake S. (DESE)" userId="37741e96-5ecb-4258-9857-666183bdd9bd" providerId="ADAL" clId="{115838E4-5EA6-4B44-AD8B-4906B3543EBE}" dt="2024-11-12T14:04:27.074" v="2555" actId="478"/>
          <ac:spMkLst>
            <pc:docMk/>
            <pc:sldMk cId="2915045628" sldId="297"/>
            <ac:spMk id="178" creationId="{00000000-0000-0000-0000-000000000000}"/>
          </ac:spMkLst>
        </pc:spChg>
        <pc:spChg chg="add del mod ord">
          <ac:chgData name="Resetarits, Jake S. (DESE)" userId="37741e96-5ecb-4258-9857-666183bdd9bd" providerId="ADAL" clId="{115838E4-5EA6-4B44-AD8B-4906B3543EBE}" dt="2024-11-12T14:05:18.290" v="2570" actId="478"/>
          <ac:spMkLst>
            <pc:docMk/>
            <pc:sldMk cId="2915045628" sldId="297"/>
            <ac:spMk id="180" creationId="{00000000-0000-0000-0000-000000000000}"/>
          </ac:spMkLst>
        </pc:spChg>
        <pc:spChg chg="add del mod ord">
          <ac:chgData name="Resetarits, Jake S. (DESE)" userId="37741e96-5ecb-4258-9857-666183bdd9bd" providerId="ADAL" clId="{115838E4-5EA6-4B44-AD8B-4906B3543EBE}" dt="2024-11-12T14:05:40.162" v="2577" actId="478"/>
          <ac:spMkLst>
            <pc:docMk/>
            <pc:sldMk cId="2915045628" sldId="297"/>
            <ac:spMk id="181" creationId="{00000000-0000-0000-0000-000000000000}"/>
          </ac:spMkLst>
        </pc:spChg>
        <pc:spChg chg="add del mod ord">
          <ac:chgData name="Resetarits, Jake S. (DESE)" userId="37741e96-5ecb-4258-9857-666183bdd9bd" providerId="ADAL" clId="{115838E4-5EA6-4B44-AD8B-4906B3543EBE}" dt="2024-11-12T14:06:22.441" v="2592" actId="478"/>
          <ac:spMkLst>
            <pc:docMk/>
            <pc:sldMk cId="2915045628" sldId="297"/>
            <ac:spMk id="182" creationId="{00000000-0000-0000-0000-000000000000}"/>
          </ac:spMkLst>
        </pc:spChg>
        <pc:spChg chg="add del mod">
          <ac:chgData name="Resetarits, Jake S. (DESE)" userId="37741e96-5ecb-4258-9857-666183bdd9bd" providerId="ADAL" clId="{115838E4-5EA6-4B44-AD8B-4906B3543EBE}" dt="2024-11-12T14:06:37.592" v="2597" actId="478"/>
          <ac:spMkLst>
            <pc:docMk/>
            <pc:sldMk cId="2915045628" sldId="297"/>
            <ac:spMk id="183" creationId="{00000000-0000-0000-0000-000000000000}"/>
          </ac:spMkLst>
        </pc:spChg>
        <pc:spChg chg="add del mod ord">
          <ac:chgData name="Resetarits, Jake S. (DESE)" userId="37741e96-5ecb-4258-9857-666183bdd9bd" providerId="ADAL" clId="{115838E4-5EA6-4B44-AD8B-4906B3543EBE}" dt="2024-11-12T14:13:27.670" v="2621" actId="478"/>
          <ac:spMkLst>
            <pc:docMk/>
            <pc:sldMk cId="2915045628" sldId="297"/>
            <ac:spMk id="184" creationId="{00000000-0000-0000-0000-000000000000}"/>
          </ac:spMkLst>
        </pc:spChg>
        <pc:spChg chg="add del mod">
          <ac:chgData name="Resetarits, Jake S. (DESE)" userId="37741e96-5ecb-4258-9857-666183bdd9bd" providerId="ADAL" clId="{115838E4-5EA6-4B44-AD8B-4906B3543EBE}" dt="2024-11-12T14:13:09.815" v="2616" actId="478"/>
          <ac:spMkLst>
            <pc:docMk/>
            <pc:sldMk cId="2915045628" sldId="297"/>
            <ac:spMk id="194" creationId="{00000000-0000-0000-0000-000000000000}"/>
          </ac:spMkLst>
        </pc:spChg>
        <pc:spChg chg="add del mod ord">
          <ac:chgData name="Resetarits, Jake S. (DESE)" userId="37741e96-5ecb-4258-9857-666183bdd9bd" providerId="ADAL" clId="{115838E4-5EA6-4B44-AD8B-4906B3543EBE}" dt="2024-11-12T14:06:53.736" v="2602" actId="478"/>
          <ac:spMkLst>
            <pc:docMk/>
            <pc:sldMk cId="2915045628" sldId="297"/>
            <ac:spMk id="195" creationId="{00000000-0000-0000-0000-000000000000}"/>
          </ac:spMkLst>
        </pc:spChg>
        <pc:spChg chg="add del mod ord">
          <ac:chgData name="Resetarits, Jake S. (DESE)" userId="37741e96-5ecb-4258-9857-666183bdd9bd" providerId="ADAL" clId="{115838E4-5EA6-4B44-AD8B-4906B3543EBE}" dt="2024-11-12T14:05:56.743" v="2584" actId="478"/>
          <ac:spMkLst>
            <pc:docMk/>
            <pc:sldMk cId="2915045628" sldId="297"/>
            <ac:spMk id="199" creationId="{00000000-0000-0000-0000-000000000000}"/>
          </ac:spMkLst>
        </pc:spChg>
        <pc:picChg chg="add mod ord">
          <ac:chgData name="Resetarits, Jake S. (DESE)" userId="37741e96-5ecb-4258-9857-666183bdd9bd" providerId="ADAL" clId="{115838E4-5EA6-4B44-AD8B-4906B3543EBE}" dt="2024-11-12T14:03:22.823" v="2548" actId="13244"/>
          <ac:picMkLst>
            <pc:docMk/>
            <pc:sldMk cId="2915045628" sldId="297"/>
            <ac:picMk id="169" creationId="{00000000-0000-0000-0000-000000000000}"/>
          </ac:picMkLst>
        </pc:picChg>
        <pc:picChg chg="add mod">
          <ac:chgData name="Resetarits, Jake S. (DESE)" userId="37741e96-5ecb-4258-9857-666183bdd9bd" providerId="ADAL" clId="{115838E4-5EA6-4B44-AD8B-4906B3543EBE}" dt="2024-11-12T14:00:56.374" v="2517"/>
          <ac:picMkLst>
            <pc:docMk/>
            <pc:sldMk cId="2915045628" sldId="297"/>
            <ac:picMk id="172" creationId="{00000000-0000-0000-0000-000000000000}"/>
          </ac:picMkLst>
        </pc:picChg>
        <pc:picChg chg="add mod ord">
          <ac:chgData name="Resetarits, Jake S. (DESE)" userId="37741e96-5ecb-4258-9857-666183bdd9bd" providerId="ADAL" clId="{115838E4-5EA6-4B44-AD8B-4906B3543EBE}" dt="2024-11-12T14:02:54.401" v="2546" actId="13244"/>
          <ac:picMkLst>
            <pc:docMk/>
            <pc:sldMk cId="2915045628" sldId="297"/>
            <ac:picMk id="173" creationId="{00000000-0000-0000-0000-000000000000}"/>
          </ac:picMkLst>
        </pc:picChg>
        <pc:picChg chg="add mod ord">
          <ac:chgData name="Resetarits, Jake S. (DESE)" userId="37741e96-5ecb-4258-9857-666183bdd9bd" providerId="ADAL" clId="{115838E4-5EA6-4B44-AD8B-4906B3543EBE}" dt="2024-11-12T14:02:20.656" v="2538" actId="13244"/>
          <ac:picMkLst>
            <pc:docMk/>
            <pc:sldMk cId="2915045628" sldId="297"/>
            <ac:picMk id="174" creationId="{00000000-0000-0000-0000-000000000000}"/>
          </ac:picMkLst>
        </pc:picChg>
        <pc:picChg chg="add mod ord">
          <ac:chgData name="Resetarits, Jake S. (DESE)" userId="37741e96-5ecb-4258-9857-666183bdd9bd" providerId="ADAL" clId="{115838E4-5EA6-4B44-AD8B-4906B3543EBE}" dt="2024-11-12T14:02:30.662" v="2540" actId="13244"/>
          <ac:picMkLst>
            <pc:docMk/>
            <pc:sldMk cId="2915045628" sldId="297"/>
            <ac:picMk id="175" creationId="{00000000-0000-0000-0000-000000000000}"/>
          </ac:picMkLst>
        </pc:picChg>
        <pc:picChg chg="add mod">
          <ac:chgData name="Resetarits, Jake S. (DESE)" userId="37741e96-5ecb-4258-9857-666183bdd9bd" providerId="ADAL" clId="{115838E4-5EA6-4B44-AD8B-4906B3543EBE}" dt="2024-11-12T14:00:56.374" v="2517"/>
          <ac:picMkLst>
            <pc:docMk/>
            <pc:sldMk cId="2915045628" sldId="297"/>
            <ac:picMk id="176" creationId="{00000000-0000-0000-0000-000000000000}"/>
          </ac:picMkLst>
        </pc:picChg>
        <pc:picChg chg="add mod ord">
          <ac:chgData name="Resetarits, Jake S. (DESE)" userId="37741e96-5ecb-4258-9857-666183bdd9bd" providerId="ADAL" clId="{115838E4-5EA6-4B44-AD8B-4906B3543EBE}" dt="2024-11-12T14:02:12.703" v="2536" actId="13244"/>
          <ac:picMkLst>
            <pc:docMk/>
            <pc:sldMk cId="2915045628" sldId="297"/>
            <ac:picMk id="190" creationId="{00000000-0000-0000-0000-000000000000}"/>
          </ac:picMkLst>
        </pc:picChg>
        <pc:picChg chg="add mod">
          <ac:chgData name="Resetarits, Jake S. (DESE)" userId="37741e96-5ecb-4258-9857-666183bdd9bd" providerId="ADAL" clId="{115838E4-5EA6-4B44-AD8B-4906B3543EBE}" dt="2024-11-12T14:00:56.374" v="2517"/>
          <ac:picMkLst>
            <pc:docMk/>
            <pc:sldMk cId="2915045628" sldId="297"/>
            <ac:picMk id="193" creationId="{00000000-0000-0000-0000-000000000000}"/>
          </ac:picMkLst>
        </pc:picChg>
        <pc:picChg chg="add mod ord">
          <ac:chgData name="Resetarits, Jake S. (DESE)" userId="37741e96-5ecb-4258-9857-666183bdd9bd" providerId="ADAL" clId="{115838E4-5EA6-4B44-AD8B-4906B3543EBE}" dt="2024-11-12T14:02:36.887" v="2542" actId="13244"/>
          <ac:picMkLst>
            <pc:docMk/>
            <pc:sldMk cId="2915045628" sldId="297"/>
            <ac:picMk id="197" creationId="{00000000-0000-0000-0000-000000000000}"/>
          </ac:picMkLst>
        </pc:picChg>
        <pc:picChg chg="add mod ord">
          <ac:chgData name="Resetarits, Jake S. (DESE)" userId="37741e96-5ecb-4258-9857-666183bdd9bd" providerId="ADAL" clId="{115838E4-5EA6-4B44-AD8B-4906B3543EBE}" dt="2024-11-12T14:02:49.480" v="2543" actId="13244"/>
          <ac:picMkLst>
            <pc:docMk/>
            <pc:sldMk cId="2915045628" sldId="297"/>
            <ac:picMk id="19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10a222b331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10a222b331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10a222b331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10a222b331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10a222b331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10a222b331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0f9bf2f8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0f9bf2f8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0f9bf2f83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0f9bf2f83d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0f9bf2f83d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0f9bf2f83d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0f9bf2f83d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0f9bf2f83d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f9bf2f83d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0f9bf2f83d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0f9bf2f83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0f9bf2f83d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0f9bf2f83d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0f9bf2f83d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f8c36af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0f8c36af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0f9bf2f83d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0f9bf2f83d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0f9bf2f83d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0f9bf2f83d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0f9bf2f83d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0f9bf2f83d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0f9bf2f83d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0f9bf2f83d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0f9bf2f83d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0f9bf2f83d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0f8c36afa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0f8c36afa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0f9bf2f83d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0f9bf2f83d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0f8c36afa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0f8c36afa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0a222b331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10a222b331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learning opportunities came about from feedback from families (Annual Parent Involvement Meeting and Superintendent data entry plan) and Panorama Data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0f8c36afa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0f8c36afa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f8c36afa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0f8c36afa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0f8c36afa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0f8c36afa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0a222b331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10a222b331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f9bf2f83d_3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30f9bf2f83d_3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0f9bf2f83d_3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30f9bf2f83d_3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0f9bf2f83d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0f9bf2f83d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f9bf2f83d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0f9bf2f83d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0a222b331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10a222b331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_1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855300" y="344225"/>
            <a:ext cx="7433400" cy="1159800"/>
          </a:xfrm>
          <a:prstGeom prst="rect">
            <a:avLst/>
          </a:prstGeom>
          <a:noFill/>
          <a:ln>
            <a:noFill/>
          </a:ln>
          <a:effectLst>
            <a:outerShdw blurRad="14288" dist="19050" dir="2700000" algn="bl" rotWithShape="0">
              <a:srgbClr val="655A87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855300" y="1600929"/>
            <a:ext cx="7433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1800"/>
              <a:buNone/>
              <a:defRPr>
                <a:solidFill>
                  <a:srgbClr val="9283C0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83C0"/>
              </a:buClr>
              <a:buSzPts val="3000"/>
              <a:buNone/>
              <a:defRPr sz="3000">
                <a:solidFill>
                  <a:srgbClr val="9283C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86282" y="0"/>
            <a:ext cx="48577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1400000" y="880900"/>
            <a:ext cx="4601400" cy="3387600"/>
          </a:xfrm>
          <a:prstGeom prst="rect">
            <a:avLst/>
          </a:prstGeom>
          <a:noFill/>
          <a:ln>
            <a:noFill/>
          </a:ln>
          <a:effectLst>
            <a:outerShdw blurRad="14288" dist="19050" dir="2700000" algn="bl" rotWithShape="0">
              <a:srgbClr val="655A87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44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atisfy"/>
              <a:buChar char="●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L="914400" lvl="1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○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L="1371600" lvl="2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■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L="1828800" lvl="3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●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L="2286000" lvl="4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○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L="2743200" lvl="5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■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L="3200400" lvl="6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●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L="3657600" lvl="7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○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L="4114800" lvl="8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atisfy"/>
              <a:buChar char="■"/>
              <a:defRPr sz="36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/>
          <p:nvPr/>
        </p:nvSpPr>
        <p:spPr>
          <a:xfrm>
            <a:off x="855300" y="4910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14288" dist="19050" dir="2700000" algn="bl" rotWithShape="0">
              <a:srgbClr val="655A87">
                <a:alpha val="2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" sz="9600" b="0" i="0" u="none" strike="noStrike" cap="none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rPr>
              <a:t>“</a:t>
            </a:r>
            <a:endParaRPr sz="9600" b="0" i="0" u="none" strike="noStrike" cap="none">
              <a:solidFill>
                <a:schemeClr val="lt1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teral">
  <p:cSld name="BLANK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86282" y="0"/>
            <a:ext cx="48577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compact">
  <p:cSld name="TITLE_ONLY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/>
          <p:nvPr/>
        </p:nvSpPr>
        <p:spPr>
          <a:xfrm>
            <a:off x="0" y="50"/>
            <a:ext cx="6373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4175" y="0"/>
            <a:ext cx="51398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110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body" idx="1"/>
          </p:nvPr>
        </p:nvSpPr>
        <p:spPr>
          <a:xfrm>
            <a:off x="823225" y="1506350"/>
            <a:ext cx="2137500" cy="3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body" idx="2"/>
          </p:nvPr>
        </p:nvSpPr>
        <p:spPr>
          <a:xfrm>
            <a:off x="3185438" y="1506350"/>
            <a:ext cx="2137500" cy="3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body" idx="3"/>
          </p:nvPr>
        </p:nvSpPr>
        <p:spPr>
          <a:xfrm>
            <a:off x="5547650" y="1506350"/>
            <a:ext cx="2137500" cy="3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FE2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FE2F3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L0n1lGrid_qGioQP2hOGHzOshEgsQo7z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blakecantyt@chelseaschools.co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velezja@chelseaschools.com" TargetMode="External"/><Relationship Id="rId5" Type="http://schemas.openxmlformats.org/officeDocument/2006/relationships/hyperlink" Target="mailto:vallesy@chelseaschools.com" TargetMode="External"/><Relationship Id="rId4" Type="http://schemas.openxmlformats.org/officeDocument/2006/relationships/hyperlink" Target="mailto:giraldoj@chelseaschool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ctrTitle"/>
          </p:nvPr>
        </p:nvSpPr>
        <p:spPr>
          <a:xfrm>
            <a:off x="311700" y="2517025"/>
            <a:ext cx="8520600" cy="15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80" dirty="0">
                <a:solidFill>
                  <a:schemeClr val="tx1"/>
                </a:solidFill>
              </a:rPr>
              <a:t>Family Engagement: A Strategy to Improve Student Outcomes (Connecting Family Engagement to Student Learning)</a:t>
            </a:r>
            <a:endParaRPr sz="2980" dirty="0">
              <a:solidFill>
                <a:schemeClr val="tx1"/>
              </a:solidFill>
            </a:endParaRPr>
          </a:p>
        </p:txBody>
      </p:sp>
      <p:sp>
        <p:nvSpPr>
          <p:cNvPr id="124" name="Google Shape;124;p30"/>
          <p:cNvSpPr txBox="1">
            <a:spLocks noGrp="1"/>
          </p:cNvSpPr>
          <p:nvPr>
            <p:ph type="subTitle" idx="1"/>
          </p:nvPr>
        </p:nvSpPr>
        <p:spPr>
          <a:xfrm>
            <a:off x="311700" y="4227050"/>
            <a:ext cx="8520600" cy="7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Dr. Tamara Blake-Canty, Johnny Giraldo, Yolanda Valles and Jay Velez 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November 13, 2024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125" name="Google Shape;125;p30" descr="Chelsea school building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337" y="103775"/>
            <a:ext cx="7721326" cy="241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Engage Parents and Community as Partners 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District and City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Children’s Cabinet mission is to support the well-being of children and youth in our community (network of care)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Children’s Cabinet: 3 areas of focus to allow the district to expand our capacity to better meet the needs of students.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Mental Health: Start earlier with mental health support and resources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Extended Learning: Increase opportunities both within and outside of school for Chelsea youth, need for more systemic communications and connection to opportunities</a:t>
            </a:r>
            <a:endParaRPr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College and Career: increase exposure and opportunity for varied college and career pathways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Challenges of Family Engagement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34" name="Google Shape;234;p40"/>
          <p:cNvSpPr txBox="1">
            <a:spLocks noGrp="1"/>
          </p:cNvSpPr>
          <p:nvPr>
            <p:ph type="body" idx="1"/>
          </p:nvPr>
        </p:nvSpPr>
        <p:spPr>
          <a:xfrm>
            <a:off x="311700" y="111469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dk1"/>
                </a:solidFill>
              </a:rPr>
              <a:t>Data Results: MA DESE Family-School Partnership Initiative (FSPI) Audit</a:t>
            </a:r>
            <a:endParaRPr sz="72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" sz="9200" b="1" dirty="0">
                <a:solidFill>
                  <a:schemeClr val="tx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Students (elementary-high school)</a:t>
            </a:r>
            <a:endParaRPr sz="9200" dirty="0">
              <a:solidFill>
                <a:schemeClr val="tx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7200" dirty="0">
                <a:solidFill>
                  <a:schemeClr val="tx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Move discussions beyond behavior and problems to more about progress and strengths</a:t>
            </a:r>
            <a:endParaRPr sz="7200" dirty="0">
              <a:solidFill>
                <a:schemeClr val="tx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7200" dirty="0">
                <a:solidFill>
                  <a:schemeClr val="tx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Want more school wide events</a:t>
            </a:r>
            <a:endParaRPr sz="7200" dirty="0">
              <a:solidFill>
                <a:schemeClr val="tx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7200" dirty="0">
                <a:solidFill>
                  <a:schemeClr val="tx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Address more around SEL issues as root cause vs. implementing consequences–need more sensitivity. Teachers often go to a negative consequence first.</a:t>
            </a:r>
            <a:endParaRPr sz="7200" dirty="0">
              <a:solidFill>
                <a:schemeClr val="tx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7200" dirty="0">
                <a:solidFill>
                  <a:schemeClr val="tx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Majority of students said not enough homework</a:t>
            </a:r>
            <a:endParaRPr sz="7200" dirty="0">
              <a:solidFill>
                <a:schemeClr val="tx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7200" dirty="0">
                <a:solidFill>
                  <a:schemeClr val="tx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Mutual respect–we are respectful of roles and stress on teachers, but there is a lack of respect from teachers to students</a:t>
            </a:r>
            <a:endParaRPr sz="7200" dirty="0">
              <a:solidFill>
                <a:schemeClr val="tx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5750" dirty="0">
              <a:solidFill>
                <a:srgbClr val="0C0C0C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5750" dirty="0">
              <a:solidFill>
                <a:srgbClr val="0C0C0C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300" dirty="0">
              <a:solidFill>
                <a:srgbClr val="0C0C0C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0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Challenges of Family Engagement 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40" name="Google Shape;24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dk1"/>
                </a:solidFill>
              </a:rPr>
              <a:t>Data Results:MA DESE Family-School Partnership Initiative (FSPI) Audit</a:t>
            </a:r>
            <a:endParaRPr sz="72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Families:</a:t>
            </a:r>
            <a:endParaRPr sz="7200" dirty="0">
              <a:solidFill>
                <a:schemeClr val="tx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72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Communication, Communication, Communication!</a:t>
            </a:r>
            <a:endParaRPr sz="72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72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Importance/”essentialness” of School Site Councils</a:t>
            </a:r>
            <a:endParaRPr sz="72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72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Need more Parent-to-Parent Peer opportunities *</a:t>
            </a:r>
            <a:endParaRPr sz="72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72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Equity and Access to Ensure Language and Cultural Inclusion–especially Spanish language supports and offerings</a:t>
            </a:r>
            <a:endParaRPr sz="72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72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Need for more after school activities</a:t>
            </a:r>
            <a:endParaRPr sz="72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72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Family Voice–questionnaires plus to help get information on my child, share insights, connect with me as a partner </a:t>
            </a:r>
            <a:endParaRPr sz="7200" dirty="0">
              <a:solidFill>
                <a:srgbClr val="0C0C0C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7200" dirty="0">
              <a:solidFill>
                <a:srgbClr val="0C0C0C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2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0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Challenges of Family Engagement  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46" name="Google Shape;246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50" b="1" dirty="0">
                <a:solidFill>
                  <a:schemeClr val="dk1"/>
                </a:solidFill>
              </a:rPr>
              <a:t>Data Results:MA DESE Family-School Partnership Initiative (FSPI) Audit</a:t>
            </a:r>
            <a:endParaRPr sz="375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50" dirty="0">
                <a:solidFill>
                  <a:schemeClr val="tx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Staff:</a:t>
            </a:r>
            <a:endParaRPr sz="2850" dirty="0">
              <a:solidFill>
                <a:schemeClr val="tx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170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285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Not enough time to do the work of parent and family engagement</a:t>
            </a:r>
            <a:endParaRPr sz="285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17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285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Teachers feel awkward not being able to have a real and authentic conversation about their child due to language and cultural barriers</a:t>
            </a:r>
            <a:endParaRPr sz="285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-3417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Twentieth Century"/>
              <a:buChar char="●"/>
            </a:pPr>
            <a:r>
              <a:rPr lang="en" sz="285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Need more support from administration–we value the work, but don’t have enough time</a:t>
            </a:r>
            <a:endParaRPr sz="2850" dirty="0">
              <a:solidFill>
                <a:srgbClr val="0C0C0C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50" dirty="0">
              <a:solidFill>
                <a:srgbClr val="0C0C0C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2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0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3"/>
          <p:cNvSpPr txBox="1">
            <a:spLocks noGrp="1"/>
          </p:cNvSpPr>
          <p:nvPr>
            <p:ph type="title"/>
          </p:nvPr>
        </p:nvSpPr>
        <p:spPr>
          <a:xfrm>
            <a:off x="311700" y="543600"/>
            <a:ext cx="77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What is Family Engagement: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52" name="Google Shape;252;p43"/>
          <p:cNvSpPr txBox="1">
            <a:spLocks noGrp="1"/>
          </p:cNvSpPr>
          <p:nvPr>
            <p:ph type="body" idx="1"/>
          </p:nvPr>
        </p:nvSpPr>
        <p:spPr>
          <a:xfrm>
            <a:off x="359325" y="1390600"/>
            <a:ext cx="8125800" cy="25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5050">
                <a:solidFill>
                  <a:schemeClr val="dk1"/>
                </a:solidFill>
              </a:rPr>
              <a:t>Family Engagement is a</a:t>
            </a:r>
            <a:endParaRPr sz="505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5050" b="1">
                <a:solidFill>
                  <a:schemeClr val="dk1"/>
                </a:solidFill>
              </a:rPr>
              <a:t>full, equal, and equitable partnership </a:t>
            </a:r>
            <a:endParaRPr sz="505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5050">
                <a:solidFill>
                  <a:schemeClr val="dk1"/>
                </a:solidFill>
              </a:rPr>
              <a:t>among families, educators and community partners </a:t>
            </a:r>
            <a:endParaRPr sz="505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5050">
                <a:solidFill>
                  <a:schemeClr val="dk1"/>
                </a:solidFill>
              </a:rPr>
              <a:t>to promote children’s learning and development from birth</a:t>
            </a:r>
            <a:endParaRPr sz="505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5050">
                <a:solidFill>
                  <a:schemeClr val="dk1"/>
                </a:solidFill>
              </a:rPr>
              <a:t>through college and career.</a:t>
            </a:r>
            <a:endParaRPr sz="50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3" name="Google Shape;253;p43" descr="Chelsea public schools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700" y="3411050"/>
            <a:ext cx="3067524" cy="15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Involvement Vs. Engagement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64" name="Google Shape;264;p45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28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95"/>
              <a:buChar char="●"/>
            </a:pPr>
            <a:r>
              <a:rPr lang="en" sz="1995">
                <a:solidFill>
                  <a:schemeClr val="dk1"/>
                </a:solidFill>
              </a:rPr>
              <a:t>Focuses on individual responsibility</a:t>
            </a:r>
            <a:endParaRPr sz="1995">
              <a:solidFill>
                <a:schemeClr val="dk1"/>
              </a:solidFill>
            </a:endParaRPr>
          </a:p>
          <a:p>
            <a:pPr marL="457200" marR="0" lvl="0" indent="-35528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95"/>
              <a:buChar char="●"/>
            </a:pPr>
            <a:r>
              <a:rPr lang="en" sz="1995">
                <a:solidFill>
                  <a:schemeClr val="dk1"/>
                </a:solidFill>
              </a:rPr>
              <a:t>Communication to families </a:t>
            </a:r>
            <a:endParaRPr sz="1995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95">
                <a:solidFill>
                  <a:schemeClr val="dk1"/>
                </a:solidFill>
              </a:rPr>
              <a:t>is one-way</a:t>
            </a:r>
            <a:endParaRPr sz="1995">
              <a:solidFill>
                <a:schemeClr val="dk1"/>
              </a:solidFill>
            </a:endParaRPr>
          </a:p>
          <a:p>
            <a:pPr marL="457200" lvl="0" indent="-35528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95"/>
              <a:buChar char="●"/>
            </a:pPr>
            <a:r>
              <a:rPr lang="en" sz="1995">
                <a:solidFill>
                  <a:schemeClr val="dk1"/>
                </a:solidFill>
              </a:rPr>
              <a:t>Focuses on programming</a:t>
            </a:r>
            <a:endParaRPr sz="1995">
              <a:solidFill>
                <a:schemeClr val="dk1"/>
              </a:solidFill>
            </a:endParaRPr>
          </a:p>
          <a:p>
            <a:pPr marL="457200" lvl="0" indent="-35528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95"/>
              <a:buChar char="●"/>
            </a:pPr>
            <a:r>
              <a:rPr lang="en" sz="1995">
                <a:solidFill>
                  <a:schemeClr val="dk1"/>
                </a:solidFill>
              </a:rPr>
              <a:t>Relationship is transactional</a:t>
            </a:r>
            <a:endParaRPr sz="1995">
              <a:solidFill>
                <a:schemeClr val="dk1"/>
              </a:solidFill>
            </a:endParaRPr>
          </a:p>
        </p:txBody>
      </p:sp>
      <p:pic>
        <p:nvPicPr>
          <p:cNvPr id="267" name="Google Shape;267;p45" descr="parents at a meeting"/>
          <p:cNvPicPr preferRelativeResize="0"/>
          <p:nvPr/>
        </p:nvPicPr>
        <p:blipFill rotWithShape="1">
          <a:blip r:embed="rId3">
            <a:alphaModFix/>
          </a:blip>
          <a:srcRect t="-7568" b="5569"/>
          <a:stretch/>
        </p:blipFill>
        <p:spPr>
          <a:xfrm>
            <a:off x="462726" y="2925746"/>
            <a:ext cx="3697848" cy="16888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  <p:sp>
        <p:nvSpPr>
          <p:cNvPr id="265" name="Google Shape;265;p45"/>
          <p:cNvSpPr txBox="1">
            <a:spLocks noGrp="1"/>
          </p:cNvSpPr>
          <p:nvPr>
            <p:ph type="body" idx="2"/>
          </p:nvPr>
        </p:nvSpPr>
        <p:spPr>
          <a:xfrm>
            <a:off x="4832400" y="8635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Focuses on collective </a:t>
            </a:r>
            <a:endParaRPr sz="1900">
              <a:solidFill>
                <a:schemeClr val="dk1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responsibility and partnership</a:t>
            </a:r>
            <a:endParaRPr sz="1900">
              <a:solidFill>
                <a:schemeClr val="dk1"/>
              </a:solidFill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Communication with families </a:t>
            </a:r>
            <a:endParaRPr sz="19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is two-way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">
              <a:solidFill>
                <a:schemeClr val="dk1"/>
              </a:solidFill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Focuses on collaborative </a:t>
            </a:r>
            <a:endParaRPr sz="19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practice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">
              <a:solidFill>
                <a:schemeClr val="dk1"/>
              </a:solidFill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Relationship is transformative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300"/>
          </a:p>
        </p:txBody>
      </p:sp>
      <p:pic>
        <p:nvPicPr>
          <p:cNvPr id="268" name="Google Shape;268;p45" descr="Chelsea public schools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1841" y="3770184"/>
            <a:ext cx="1585425" cy="81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8"/>
          <p:cNvSpPr txBox="1">
            <a:spLocks noGrp="1"/>
          </p:cNvSpPr>
          <p:nvPr>
            <p:ph type="title"/>
          </p:nvPr>
        </p:nvSpPr>
        <p:spPr>
          <a:xfrm>
            <a:off x="454800" y="288925"/>
            <a:ext cx="82344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Why is Family Engagement so Important?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84" name="Google Shape;284;p48" descr="Chelsea public schools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4475" y="3450500"/>
            <a:ext cx="2990650" cy="153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47898-1BAE-65B2-7D71-DB3B251A5A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700" y="-572700"/>
            <a:ext cx="8520600" cy="572700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US" dirty="0"/>
              <a:t>Wins for Students</a:t>
            </a:r>
          </a:p>
        </p:txBody>
      </p:sp>
      <p:pic>
        <p:nvPicPr>
          <p:cNvPr id="312" name="Google Shape;312;p53" descr="Wins for students including higher grades and test scores, better attendance and engagement in class, more positive attitudes and behavior, greater sense of efficacy and self-esteem, and high graduation rates and college/postsecondary attendana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53313"/>
            <a:ext cx="8839204" cy="4436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F922-2063-21D1-13ED-886AAF8E3B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700" y="-572700"/>
            <a:ext cx="8520600" cy="572700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US" dirty="0"/>
              <a:t>Wins for </a:t>
            </a:r>
            <a:r>
              <a:rPr lang="en-US" dirty="0" err="1"/>
              <a:t>Eductors</a:t>
            </a:r>
            <a:endParaRPr lang="en-US" dirty="0"/>
          </a:p>
        </p:txBody>
      </p:sp>
      <p:pic>
        <p:nvPicPr>
          <p:cNvPr id="317" name="Google Shape;317;p54" descr="Wins for Educators including shift from deficit to asset-based learning, increased multicultural awareness and appreciation, greater success motivating and engaging students, and more support from familie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2313"/>
            <a:ext cx="8839204" cy="4518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CA033-B5AB-9939-FC16-7BE2FC12C0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700" y="-572700"/>
            <a:ext cx="8520600" cy="572700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US" dirty="0"/>
              <a:t>Wins for Families</a:t>
            </a:r>
          </a:p>
        </p:txBody>
      </p:sp>
      <p:pic>
        <p:nvPicPr>
          <p:cNvPr id="322" name="Google Shape;322;p55" descr="Wins for families including stronger parent-child relationships, better rapport with teachers and school staff, and greater understanding of child's progres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42525"/>
            <a:ext cx="8839204" cy="4458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Objectives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1" name="Google Shape;13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We will explore…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n" sz="1900">
                <a:solidFill>
                  <a:schemeClr val="dk1"/>
                </a:solidFill>
              </a:rPr>
              <a:t>What we now know from current research about the impact of family engagement on both student achievement and school improvement. 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n" sz="1900">
                <a:solidFill>
                  <a:schemeClr val="dk1"/>
                </a:solidFill>
              </a:rPr>
              <a:t>The purpose and goals of the Dual Capacity Framework (Version 2) for Family-School Partnerships.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n" sz="1900">
                <a:solidFill>
                  <a:schemeClr val="dk1"/>
                </a:solidFill>
              </a:rPr>
              <a:t>Through the Dual Capacity Framework, what we now know about how to effectively engage families.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29B06-4A70-1CCF-42DD-1C7702D3C1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700" y="-572700"/>
            <a:ext cx="8520600" cy="572700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US" dirty="0"/>
              <a:t>Wins for Schools</a:t>
            </a:r>
          </a:p>
        </p:txBody>
      </p:sp>
      <p:pic>
        <p:nvPicPr>
          <p:cNvPr id="327" name="Google Shape;327;p56" descr="Wins for schools including positive climate, higher morale, improved facilities, more responsive to community concerns, and better reputation/more support from the communit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68425"/>
            <a:ext cx="8839204" cy="4406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6FF5E-C0E3-59D6-9C6C-1ECB056710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700" y="-572700"/>
            <a:ext cx="8520600" cy="572700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US" dirty="0"/>
              <a:t>Wins for Districts and Communities</a:t>
            </a:r>
          </a:p>
        </p:txBody>
      </p:sp>
      <p:pic>
        <p:nvPicPr>
          <p:cNvPr id="332" name="Google Shape;332;p57" descr="Wins for districts and communities including reduced suspensions, expanded mental and physical health resources, high levels of participation in afterschool programs, and increased high school graduation rat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00788"/>
            <a:ext cx="8839204" cy="4341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2B1EE-AE27-ADA4-62AD-207ED1D0F2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700" y="-572700"/>
            <a:ext cx="8520600" cy="572700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US" dirty="0"/>
              <a:t>Five Essential Supports</a:t>
            </a:r>
          </a:p>
        </p:txBody>
      </p:sp>
      <p:pic>
        <p:nvPicPr>
          <p:cNvPr id="337" name="Google Shape;337;p58" descr="Five essential supports: Leadership, professional capacity, parent-community ties, student-centered learning climate, instructional guidan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1300"/>
            <a:ext cx="8839202" cy="4620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0"/>
          <p:cNvSpPr txBox="1">
            <a:spLocks noGrp="1"/>
          </p:cNvSpPr>
          <p:nvPr>
            <p:ph type="title"/>
          </p:nvPr>
        </p:nvSpPr>
        <p:spPr>
          <a:xfrm>
            <a:off x="311700" y="919050"/>
            <a:ext cx="8520600" cy="27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Sticky Note: </a:t>
            </a:r>
            <a:endParaRPr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 at least five events/activities that schools currently have for families (think across the entire school year)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48" name="Google Shape;348;p60" descr="Chelsea public schools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5150" y="3488975"/>
            <a:ext cx="2809551" cy="144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Events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54" name="Google Shape;354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</a:rPr>
              <a:t>Back 2 School Celebration</a:t>
            </a:r>
            <a:endParaRPr sz="9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</a:rPr>
              <a:t>Open House</a:t>
            </a:r>
            <a:endParaRPr sz="9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</a:rPr>
              <a:t>Multicultural Events</a:t>
            </a:r>
            <a:endParaRPr sz="9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</a:rPr>
              <a:t>Donuts for Dads and Muffins for Moms</a:t>
            </a:r>
            <a:endParaRPr sz="9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</a:rPr>
              <a:t>Coffee Hours</a:t>
            </a:r>
            <a:endParaRPr sz="9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</a:rPr>
              <a:t>SSC</a:t>
            </a:r>
            <a:endParaRPr sz="9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5125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55" name="Google Shape;355;p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5125">
                <a:solidFill>
                  <a:schemeClr val="dk1"/>
                </a:solidFill>
              </a:rPr>
              <a:t>Game Nights</a:t>
            </a:r>
            <a:endParaRPr sz="512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5125">
                <a:solidFill>
                  <a:schemeClr val="dk1"/>
                </a:solidFill>
              </a:rPr>
              <a:t>Literacy and Math Nights</a:t>
            </a:r>
            <a:endParaRPr sz="512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5125">
                <a:solidFill>
                  <a:schemeClr val="dk1"/>
                </a:solidFill>
              </a:rPr>
              <a:t>Fall Festival</a:t>
            </a:r>
            <a:endParaRPr sz="512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5125">
                <a:solidFill>
                  <a:schemeClr val="dk1"/>
                </a:solidFill>
              </a:rPr>
              <a:t>P/T Conferences</a:t>
            </a:r>
            <a:endParaRPr sz="512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5125">
                <a:solidFill>
                  <a:schemeClr val="dk1"/>
                </a:solidFill>
              </a:rPr>
              <a:t>Summer Learning Workshop</a:t>
            </a:r>
            <a:endParaRPr sz="5125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5125">
                <a:solidFill>
                  <a:schemeClr val="dk1"/>
                </a:solidFill>
              </a:rPr>
              <a:t>Moving on Ceremonies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0986-E9B5-AB43-693C-B68053D34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700" y="-572700"/>
            <a:ext cx="8520600" cy="572700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US" dirty="0"/>
              <a:t>Linked to Learning</a:t>
            </a:r>
          </a:p>
        </p:txBody>
      </p:sp>
      <p:pic>
        <p:nvPicPr>
          <p:cNvPr id="360" name="Google Shape;360;p62" descr="Exercise to link Learning/Developmen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775" y="701313"/>
            <a:ext cx="8318474" cy="374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20" dirty="0">
                <a:solidFill>
                  <a:schemeClr val="tx1"/>
                </a:solidFill>
              </a:rPr>
              <a:t>Dual Language Capacity-Building Framework for Family-School Partnerships</a:t>
            </a:r>
            <a:r>
              <a:rPr lang="en" sz="2120" dirty="0">
                <a:solidFill>
                  <a:schemeClr val="tx1"/>
                </a:solidFill>
              </a:rPr>
              <a:t> </a:t>
            </a:r>
            <a:endParaRPr sz="2120" dirty="0">
              <a:solidFill>
                <a:schemeClr val="tx1"/>
              </a:solidFill>
            </a:endParaRPr>
          </a:p>
        </p:txBody>
      </p:sp>
      <p:sp>
        <p:nvSpPr>
          <p:cNvPr id="366" name="Google Shape;366;p63"/>
          <p:cNvSpPr txBox="1">
            <a:spLocks noGrp="1"/>
          </p:cNvSpPr>
          <p:nvPr>
            <p:ph type="body" idx="1"/>
          </p:nvPr>
        </p:nvSpPr>
        <p:spPr>
          <a:xfrm>
            <a:off x="311700" y="11038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Relational…build on mutual trust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Asset or strengths based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Culturally responsive (we add linguistically)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Collaborative and interactive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Connected to learning and development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4"/>
          <p:cNvSpPr txBox="1">
            <a:spLocks noGrp="1"/>
          </p:cNvSpPr>
          <p:nvPr>
            <p:ph type="title"/>
          </p:nvPr>
        </p:nvSpPr>
        <p:spPr>
          <a:xfrm>
            <a:off x="311700" y="47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Three Shifts last year…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72" name="Google Shape;372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Family engagement committee at each school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Family engagement activities connected to student learning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Title 1 parent involvement funds to be used to:</a:t>
            </a:r>
            <a:endParaRPr sz="2300">
              <a:solidFill>
                <a:schemeClr val="dk1"/>
              </a:solidFill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Stipend teachers to co-teach with family liaisons during academic nights</a:t>
            </a:r>
            <a:endParaRPr sz="1900">
              <a:solidFill>
                <a:schemeClr val="dk1"/>
              </a:solidFill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Purchase materials/resources to support learning at home</a:t>
            </a:r>
            <a:endParaRPr sz="1900">
              <a:solidFill>
                <a:schemeClr val="dk1"/>
              </a:solidFill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" sz="1900">
                <a:solidFill>
                  <a:schemeClr val="dk1"/>
                </a:solidFill>
              </a:rPr>
              <a:t>Dinner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73" name="Google Shape;373;p64" descr="Chelsea public schools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8425" y="3511150"/>
            <a:ext cx="2809551" cy="144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 dirty="0">
                <a:solidFill>
                  <a:schemeClr val="tx1"/>
                </a:solidFill>
              </a:rPr>
              <a:t>Connecting Family Engagement to Student Learning (Title 1)</a:t>
            </a:r>
            <a:endParaRPr sz="2420" dirty="0">
              <a:solidFill>
                <a:schemeClr val="tx1"/>
              </a:solidFill>
            </a:endParaRPr>
          </a:p>
        </p:txBody>
      </p:sp>
      <p:sp>
        <p:nvSpPr>
          <p:cNvPr id="379" name="Google Shape;379;p65"/>
          <p:cNvSpPr txBox="1">
            <a:spLocks noGrp="1"/>
          </p:cNvSpPr>
          <p:nvPr>
            <p:ph type="body" idx="1"/>
          </p:nvPr>
        </p:nvSpPr>
        <p:spPr>
          <a:xfrm>
            <a:off x="311700" y="1233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Family engagement committee along with family liaisons plan and implement: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Academic Nights with a focus on higher order thinking and student talk</a:t>
            </a:r>
            <a:endParaRPr dirty="0">
              <a:solidFill>
                <a:schemeClr val="dk1"/>
              </a:solidFill>
            </a:endParaRPr>
          </a:p>
          <a:p>
            <a:pPr marL="457200" lvl="0" indent="-32575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dirty="0">
                <a:solidFill>
                  <a:schemeClr val="tx1"/>
                </a:solidFill>
              </a:rPr>
              <a:t>Math: </a:t>
            </a:r>
            <a:r>
              <a:rPr lang="en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Video Series</a:t>
            </a:r>
            <a:endParaRPr dirty="0">
              <a:solidFill>
                <a:schemeClr val="tx1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Literacy</a:t>
            </a:r>
            <a:endParaRPr dirty="0">
              <a:solidFill>
                <a:schemeClr val="dk1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Science</a:t>
            </a:r>
            <a:endParaRPr dirty="0">
              <a:solidFill>
                <a:schemeClr val="dk1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Curriculum Nights</a:t>
            </a:r>
            <a:endParaRPr dirty="0">
              <a:solidFill>
                <a:schemeClr val="dk1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Early College Orientation for Families</a:t>
            </a:r>
            <a:endParaRPr dirty="0">
              <a:solidFill>
                <a:schemeClr val="dk1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Pop Up in the Park (summer learning)</a:t>
            </a:r>
            <a:endParaRPr dirty="0">
              <a:solidFill>
                <a:schemeClr val="dk1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Family Enrichment Cafe</a:t>
            </a:r>
            <a:endParaRPr dirty="0">
              <a:solidFill>
                <a:schemeClr val="dk1"/>
              </a:solidFill>
            </a:endParaRPr>
          </a:p>
          <a:p>
            <a:pPr marL="1028700" lvl="1" indent="-31539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608" dirty="0">
                <a:solidFill>
                  <a:schemeClr val="dk1"/>
                </a:solidFill>
              </a:rPr>
              <a:t>Aspen training for access to student’s academic progress.</a:t>
            </a:r>
            <a:endParaRPr sz="1608" dirty="0">
              <a:solidFill>
                <a:schemeClr val="dk1"/>
              </a:solidFill>
            </a:endParaRPr>
          </a:p>
          <a:p>
            <a:pPr marL="1028700" lvl="1" indent="-31539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608" dirty="0">
                <a:solidFill>
                  <a:schemeClr val="dk1"/>
                </a:solidFill>
              </a:rPr>
              <a:t>Connect families to all CHS programs including TRIO, AVID, REACH, Bunker Hill, etc.</a:t>
            </a:r>
            <a:endParaRPr sz="1608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	</a:t>
            </a:r>
            <a:endParaRPr dirty="0"/>
          </a:p>
        </p:txBody>
      </p:sp>
      <p:pic>
        <p:nvPicPr>
          <p:cNvPr id="381" name="Google Shape;381;p65" descr="Chelsea public schools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8924" y="3960325"/>
            <a:ext cx="2306151" cy="118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Extended Learning Opportunities (Title IV)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87" name="Google Shape;387;p66"/>
          <p:cNvSpPr txBox="1">
            <a:spLocks noGrp="1"/>
          </p:cNvSpPr>
          <p:nvPr>
            <p:ph type="body" idx="1"/>
          </p:nvPr>
        </p:nvSpPr>
        <p:spPr>
          <a:xfrm>
            <a:off x="311700" y="1233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8">
                <a:solidFill>
                  <a:schemeClr val="dk1"/>
                </a:solidFill>
              </a:rPr>
              <a:t>For Kids Only (elementary and middle)</a:t>
            </a:r>
            <a:endParaRPr sz="1608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8">
                <a:solidFill>
                  <a:schemeClr val="dk1"/>
                </a:solidFill>
              </a:rPr>
              <a:t>Arts: Chorus, Apolinair Dance and Theatre </a:t>
            </a:r>
            <a:endParaRPr sz="1608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8">
                <a:solidFill>
                  <a:schemeClr val="dk1"/>
                </a:solidFill>
              </a:rPr>
              <a:t>Middle School Athletic programs</a:t>
            </a:r>
            <a:endParaRPr sz="1608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8">
                <a:solidFill>
                  <a:schemeClr val="dk1"/>
                </a:solidFill>
              </a:rPr>
              <a:t>Acceleration Academy</a:t>
            </a:r>
            <a:endParaRPr sz="1608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8">
                <a:solidFill>
                  <a:schemeClr val="dk1"/>
                </a:solidFill>
              </a:rPr>
              <a:t>STEM Programs</a:t>
            </a:r>
            <a:endParaRPr sz="1608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8">
                <a:solidFill>
                  <a:schemeClr val="dk1"/>
                </a:solidFill>
              </a:rPr>
              <a:t>Soccer without Borders </a:t>
            </a:r>
            <a:endParaRPr sz="1608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8">
                <a:solidFill>
                  <a:schemeClr val="dk1"/>
                </a:solidFill>
              </a:rPr>
              <a:t>Reach</a:t>
            </a:r>
            <a:endParaRPr sz="1608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</a:t>
            </a:r>
            <a:endParaRPr/>
          </a:p>
        </p:txBody>
      </p:sp>
      <p:pic>
        <p:nvPicPr>
          <p:cNvPr id="388" name="Google Shape;388;p66" descr="Chelsea public schools logo: a bridge with the text &quot;bridge to success&quot; next to i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8924" y="3960325"/>
            <a:ext cx="2306151" cy="118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Agenda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7" name="Google Shape;13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Meet the Team (Organization Chart)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District Priorities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Challenges to Family Engagement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Data Results from MA DESE Family-School Partnership Initiative (FSPI) Audit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What is Family Engagement?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Family involvement vs. Family Engagement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Connecting Family Engagement to Student Learning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7"/>
          <p:cNvSpPr txBox="1">
            <a:spLocks noGrp="1"/>
          </p:cNvSpPr>
          <p:nvPr>
            <p:ph type="title" idx="4294967295"/>
          </p:nvPr>
        </p:nvSpPr>
        <p:spPr>
          <a:xfrm>
            <a:off x="202350" y="338600"/>
            <a:ext cx="8739300" cy="615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Connecting Family Engagement to Student Learning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p67" descr="curriculum family night fly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75" y="1423762"/>
            <a:ext cx="2296013" cy="229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67" descr="math tutorial flye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76" y="3785225"/>
            <a:ext cx="2363235" cy="6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7" descr="family enrichment cafe fly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19100" y="1340525"/>
            <a:ext cx="2363224" cy="306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7" descr="early college orientation flyer"/>
          <p:cNvPicPr preferRelativeResize="0"/>
          <p:nvPr/>
        </p:nvPicPr>
        <p:blipFill rotWithShape="1">
          <a:blip r:embed="rId6">
            <a:alphaModFix/>
          </a:blip>
          <a:srcRect b="-725"/>
          <a:stretch/>
        </p:blipFill>
        <p:spPr>
          <a:xfrm>
            <a:off x="4815925" y="1340525"/>
            <a:ext cx="2363223" cy="3060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7" descr="pop-up in the park flyer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97625" y="1287075"/>
            <a:ext cx="1776149" cy="17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7" descr="family activity"/>
          <p:cNvPicPr preferRelativeResize="0"/>
          <p:nvPr/>
        </p:nvPicPr>
        <p:blipFill rotWithShape="1">
          <a:blip r:embed="rId8">
            <a:alphaModFix/>
          </a:blip>
          <a:srcRect l="-5954" t="-5954"/>
          <a:stretch/>
        </p:blipFill>
        <p:spPr>
          <a:xfrm rot="5">
            <a:off x="7212750" y="3063226"/>
            <a:ext cx="1776151" cy="13320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8"/>
          <p:cNvSpPr txBox="1">
            <a:spLocks noGrp="1"/>
          </p:cNvSpPr>
          <p:nvPr>
            <p:ph type="title"/>
          </p:nvPr>
        </p:nvSpPr>
        <p:spPr>
          <a:xfrm>
            <a:off x="392325" y="290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Q&amp;A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05" name="Google Shape;405;p68"/>
          <p:cNvSpPr txBox="1">
            <a:spLocks noGrp="1"/>
          </p:cNvSpPr>
          <p:nvPr>
            <p:ph type="body" idx="1"/>
          </p:nvPr>
        </p:nvSpPr>
        <p:spPr>
          <a:xfrm>
            <a:off x="392325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Dr. Tamara Blake-Canty - </a:t>
            </a:r>
            <a:r>
              <a:rPr lang="en" sz="2000" u="sng" dirty="0">
                <a:solidFill>
                  <a:schemeClr val="hlink"/>
                </a:solidFill>
                <a:hlinkClick r:id="rId3"/>
              </a:rPr>
              <a:t>blakecantyt@chelseaschools.com</a:t>
            </a:r>
            <a:r>
              <a:rPr lang="en" sz="2000" dirty="0">
                <a:solidFill>
                  <a:schemeClr val="dk1"/>
                </a:solidFill>
              </a:rPr>
              <a:t> 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Johnny Giraldo - </a:t>
            </a:r>
            <a:r>
              <a:rPr lang="en" sz="2000" u="sng" dirty="0">
                <a:solidFill>
                  <a:schemeClr val="hlink"/>
                </a:solidFill>
                <a:hlinkClick r:id="rId4"/>
              </a:rPr>
              <a:t>giraldoj@chelseaschools.com</a:t>
            </a:r>
            <a:r>
              <a:rPr lang="en" sz="2000" dirty="0">
                <a:solidFill>
                  <a:schemeClr val="dk1"/>
                </a:solidFill>
              </a:rPr>
              <a:t> 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Yolanda Valles - </a:t>
            </a:r>
            <a:r>
              <a:rPr lang="en" sz="2000" u="sng" dirty="0">
                <a:solidFill>
                  <a:schemeClr val="hlink"/>
                </a:solidFill>
                <a:hlinkClick r:id="rId5"/>
              </a:rPr>
              <a:t>vallesy@chelseaschools.com</a:t>
            </a:r>
            <a:r>
              <a:rPr lang="en" sz="2000" dirty="0">
                <a:solidFill>
                  <a:schemeClr val="dk1"/>
                </a:solidFill>
              </a:rPr>
              <a:t> 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Jay Velez - </a:t>
            </a:r>
            <a:r>
              <a:rPr lang="en" sz="2000" u="sng" dirty="0">
                <a:solidFill>
                  <a:schemeClr val="hlink"/>
                </a:solidFill>
                <a:hlinkClick r:id="rId6"/>
              </a:rPr>
              <a:t>velezja@chelseaschools.com</a:t>
            </a:r>
            <a:r>
              <a:rPr lang="en" sz="2000" dirty="0">
                <a:solidFill>
                  <a:schemeClr val="dk1"/>
                </a:solidFill>
              </a:rPr>
              <a:t> </a:t>
            </a:r>
            <a:endParaRPr sz="2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3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Our Mantra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43" name="Google Shape;143;p33" descr="Chelsea public schools mantra: &quot;where we know our students by name, strength, and story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276" y="1017725"/>
            <a:ext cx="7210651" cy="38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0AF9-6C57-DB26-E92D-34726CC03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542" y="274185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Presenters</a:t>
            </a:r>
          </a:p>
        </p:txBody>
      </p:sp>
      <p:pic>
        <p:nvPicPr>
          <p:cNvPr id="154" name="Google Shape;154;p34" descr="Dr. Almi Abeyta, Superinten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2512" y="362450"/>
            <a:ext cx="1660831" cy="18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4" descr="Dr. Almi Abeyta, Superintendent"/>
          <p:cNvSpPr txBox="1"/>
          <p:nvPr/>
        </p:nvSpPr>
        <p:spPr>
          <a:xfrm>
            <a:off x="1377291" y="2329350"/>
            <a:ext cx="131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Almi Abeyta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Superintendent</a:t>
            </a:r>
            <a:r>
              <a:rPr lang="en" sz="1200" b="1" i="0" u="none" strike="noStrike" cap="none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34" descr="Dr. Tamara Blake-Canty, Assistant Superintendent"/>
          <p:cNvPicPr preferRelativeResize="0"/>
          <p:nvPr/>
        </p:nvPicPr>
        <p:blipFill rotWithShape="1">
          <a:blip r:embed="rId4">
            <a:alphaModFix/>
          </a:blip>
          <a:srcRect l="9356" t="23424" r="9356"/>
          <a:stretch/>
        </p:blipFill>
        <p:spPr>
          <a:xfrm>
            <a:off x="6221550" y="290225"/>
            <a:ext cx="1880176" cy="200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4"/>
          <p:cNvSpPr txBox="1"/>
          <p:nvPr/>
        </p:nvSpPr>
        <p:spPr>
          <a:xfrm>
            <a:off x="6221550" y="2329350"/>
            <a:ext cx="200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200" b="1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Dr. Tamara Blake-Canty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200" b="1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Assistant Superintendent </a:t>
            </a:r>
            <a:endParaRPr sz="1200" b="1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34" descr="Yolanda Valles, Lead Family Liais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5400" y="3128000"/>
            <a:ext cx="975050" cy="14848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58" name="Google Shape;158;p34"/>
          <p:cNvSpPr txBox="1"/>
          <p:nvPr/>
        </p:nvSpPr>
        <p:spPr>
          <a:xfrm>
            <a:off x="1645400" y="4586325"/>
            <a:ext cx="30000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Yolanda Valles </a:t>
            </a:r>
            <a:endParaRPr sz="1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Lead Family Liaison</a:t>
            </a:r>
            <a:endParaRPr sz="1100" b="1" i="0" u="none" strike="noStrike" cap="none">
              <a:solidFill>
                <a:srgbClr val="A01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A01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34" descr="Jay Velez, Lead Family Liais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06113" y="3127987"/>
            <a:ext cx="1037250" cy="14848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59" name="Google Shape;159;p34"/>
          <p:cNvSpPr txBox="1"/>
          <p:nvPr/>
        </p:nvSpPr>
        <p:spPr>
          <a:xfrm>
            <a:off x="6550525" y="4568725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Jay Vel</a:t>
            </a:r>
            <a:r>
              <a:rPr lang="en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ez</a:t>
            </a:r>
            <a:endParaRPr sz="1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Lead Family Liaison</a:t>
            </a:r>
            <a:endParaRPr sz="1400" b="1" i="0" u="none" strike="noStrike" cap="none">
              <a:solidFill>
                <a:srgbClr val="A013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36B33-C56A-3F96-A004-FEB46E4AE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512" y="170136"/>
            <a:ext cx="7433400" cy="11598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CPS FAMILY LIAISONS</a:t>
            </a:r>
            <a:br>
              <a:rPr lang="en-US" sz="4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2" name="Google Shape;172;p35" descr="Delmy Perez Meji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450" y="1014875"/>
            <a:ext cx="1037249" cy="14848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BA4D38-FEBE-B8A3-E71E-81C8FB960936}"/>
              </a:ext>
            </a:extLst>
          </p:cNvPr>
          <p:cNvSpPr txBox="1"/>
          <p:nvPr/>
        </p:nvSpPr>
        <p:spPr>
          <a:xfrm>
            <a:off x="601579" y="2571750"/>
            <a:ext cx="1668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200" b="1" i="0" u="none" strike="noStrike" cap="none" dirty="0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 Delmy Perez Mejia</a:t>
            </a:r>
            <a:endParaRPr lang="en-US" sz="1200" dirty="0"/>
          </a:p>
        </p:txBody>
      </p:sp>
      <p:pic>
        <p:nvPicPr>
          <p:cNvPr id="176" name="Google Shape;176;p35" descr="Krishell Orellan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6900" y="1014875"/>
            <a:ext cx="1037250" cy="14848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3D680B-9F81-54D5-8AE2-0068030E9FF9}"/>
              </a:ext>
            </a:extLst>
          </p:cNvPr>
          <p:cNvSpPr txBox="1"/>
          <p:nvPr/>
        </p:nvSpPr>
        <p:spPr>
          <a:xfrm>
            <a:off x="2436900" y="2571750"/>
            <a:ext cx="12130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0" u="none" strike="noStrike" cap="none" dirty="0" err="1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Krishell</a:t>
            </a:r>
            <a:r>
              <a:rPr lang="en-US" sz="1100" b="1" i="0" u="none" strike="noStrike" cap="none" dirty="0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 Orellana</a:t>
            </a:r>
            <a:endParaRPr lang="en-US"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169" name="Google Shape;169;p35" descr="Johnn Giral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9800" y="1014875"/>
            <a:ext cx="1132825" cy="1484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571EFF-8AF7-113A-AFE7-AAE3BDFDD596}"/>
              </a:ext>
            </a:extLst>
          </p:cNvPr>
          <p:cNvSpPr txBox="1"/>
          <p:nvPr/>
        </p:nvSpPr>
        <p:spPr>
          <a:xfrm>
            <a:off x="3913500" y="2571750"/>
            <a:ext cx="12183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cap="none" dirty="0" err="1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Johnn</a:t>
            </a:r>
            <a:r>
              <a:rPr lang="en-US" sz="1200" b="1" i="0" u="none" strike="noStrike" cap="none" dirty="0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 Giraldo</a:t>
            </a:r>
            <a:endParaRPr lang="en-US"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173" name="Google Shape;173;p35" descr="Vivian Quil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7275" y="971938"/>
            <a:ext cx="1078800" cy="14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56E0A3-C60E-CFAF-7121-BA96521BD1A3}"/>
              </a:ext>
            </a:extLst>
          </p:cNvPr>
          <p:cNvSpPr txBox="1"/>
          <p:nvPr/>
        </p:nvSpPr>
        <p:spPr>
          <a:xfrm>
            <a:off x="5457275" y="2499725"/>
            <a:ext cx="10372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cap="none" dirty="0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Vivian </a:t>
            </a:r>
            <a:r>
              <a:rPr lang="en-US" sz="1200" b="1" i="0" u="none" strike="noStrike" cap="none" dirty="0" err="1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Quiles</a:t>
            </a:r>
            <a:endParaRPr lang="en-US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pic>
        <p:nvPicPr>
          <p:cNvPr id="198" name="Google Shape;198;p35" descr="Ivonne Cano"/>
          <p:cNvPicPr preferRelativeResize="0"/>
          <p:nvPr/>
        </p:nvPicPr>
        <p:blipFill rotWithShape="1">
          <a:blip r:embed="rId6">
            <a:alphaModFix/>
          </a:blip>
          <a:srcRect t="4120" b="4119"/>
          <a:stretch/>
        </p:blipFill>
        <p:spPr>
          <a:xfrm>
            <a:off x="6851075" y="971938"/>
            <a:ext cx="1078799" cy="14848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C221E8-F557-165E-A9AF-8425C044DDED}"/>
              </a:ext>
            </a:extLst>
          </p:cNvPr>
          <p:cNvSpPr txBox="1"/>
          <p:nvPr/>
        </p:nvSpPr>
        <p:spPr>
          <a:xfrm>
            <a:off x="6793832" y="2499725"/>
            <a:ext cx="13723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cap="none" dirty="0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Ivonne </a:t>
            </a:r>
            <a:r>
              <a:rPr lang="en-US" sz="1200" b="1" i="0" u="none" strike="noStrike" cap="none" dirty="0" err="1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Cano</a:t>
            </a:r>
            <a:endParaRPr lang="en-US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pic>
        <p:nvPicPr>
          <p:cNvPr id="174" name="Google Shape;174;p35" descr="Marlene Garci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9525" y="3027175"/>
            <a:ext cx="1037250" cy="14848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5B3AD0-8FF3-CDFA-293D-30A84C09A709}"/>
              </a:ext>
            </a:extLst>
          </p:cNvPr>
          <p:cNvSpPr txBox="1"/>
          <p:nvPr/>
        </p:nvSpPr>
        <p:spPr>
          <a:xfrm>
            <a:off x="601579" y="4551236"/>
            <a:ext cx="13569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cap="none" dirty="0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Marlene Garcia</a:t>
            </a:r>
            <a:endParaRPr lang="en-US"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190" name="Google Shape;190;p35" descr="Zuleima Perez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09938" y="3021763"/>
            <a:ext cx="975026" cy="15035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01C8DB-BBD7-5276-1CF1-0824B39B17F9}"/>
              </a:ext>
            </a:extLst>
          </p:cNvPr>
          <p:cNvSpPr txBox="1"/>
          <p:nvPr/>
        </p:nvSpPr>
        <p:spPr>
          <a:xfrm>
            <a:off x="2269709" y="4551236"/>
            <a:ext cx="12689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cap="none" dirty="0" err="1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Zuleima</a:t>
            </a:r>
            <a:r>
              <a:rPr lang="en-US" sz="1200" b="1" i="0" u="none" strike="noStrike" cap="none" dirty="0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 Perez</a:t>
            </a:r>
            <a:endParaRPr lang="en-US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pic>
        <p:nvPicPr>
          <p:cNvPr id="197" name="Google Shape;197;p35" descr="Angie Garci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78126" y="3034960"/>
            <a:ext cx="1037249" cy="15162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835FAD-138E-48C8-37C5-D3E95B31BC03}"/>
              </a:ext>
            </a:extLst>
          </p:cNvPr>
          <p:cNvSpPr txBox="1"/>
          <p:nvPr/>
        </p:nvSpPr>
        <p:spPr>
          <a:xfrm>
            <a:off x="3913500" y="4551236"/>
            <a:ext cx="1268983" cy="291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 Angie Garcia</a:t>
            </a:r>
            <a:endParaRPr lang="en-US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35" descr="Yrlen Ysasis"/>
          <p:cNvPicPr preferRelativeResize="0"/>
          <p:nvPr/>
        </p:nvPicPr>
        <p:blipFill rotWithShape="1">
          <a:blip r:embed="rId10">
            <a:alphaModFix/>
          </a:blip>
          <a:srcRect l="12038" r="12047"/>
          <a:stretch/>
        </p:blipFill>
        <p:spPr>
          <a:xfrm>
            <a:off x="5572116" y="2987987"/>
            <a:ext cx="975025" cy="15632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73AC23-D976-135C-5F13-3AFE0650721A}"/>
              </a:ext>
            </a:extLst>
          </p:cNvPr>
          <p:cNvSpPr txBox="1"/>
          <p:nvPr/>
        </p:nvSpPr>
        <p:spPr>
          <a:xfrm>
            <a:off x="5457275" y="4636168"/>
            <a:ext cx="11600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cap="none" dirty="0" err="1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Yrlen</a:t>
            </a:r>
            <a:r>
              <a:rPr lang="en-US" sz="1200" b="1" i="0" u="none" strike="noStrike" cap="none" dirty="0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Ysasis</a:t>
            </a:r>
            <a:r>
              <a:rPr lang="en-US" sz="1200" b="1" i="0" u="none" strike="noStrike" cap="none" dirty="0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pic>
        <p:nvPicPr>
          <p:cNvPr id="175" name="Google Shape;175;p35" descr="Olga Escala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986575" y="2987987"/>
            <a:ext cx="975025" cy="15632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4C3FB5-7D5D-1191-31B6-25A0F243BDC7}"/>
              </a:ext>
            </a:extLst>
          </p:cNvPr>
          <p:cNvSpPr txBox="1"/>
          <p:nvPr/>
        </p:nvSpPr>
        <p:spPr>
          <a:xfrm>
            <a:off x="6986575" y="4636168"/>
            <a:ext cx="11796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cap="none" dirty="0">
                <a:solidFill>
                  <a:srgbClr val="A01300"/>
                </a:solidFill>
                <a:latin typeface="Calibri"/>
                <a:ea typeface="Calibri"/>
                <a:cs typeface="Calibri"/>
                <a:sym typeface="Calibri"/>
              </a:rPr>
              <a:t>Olga Escalante </a:t>
            </a:r>
            <a:endParaRPr lang="en-US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45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2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District Priorities</a:t>
            </a:r>
            <a:endParaRPr sz="352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9" name="Google Shape;209;p36" descr="Engage Parents and Community organizations in shared decision making to improve teaching and lear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400" y="2220575"/>
            <a:ext cx="3522425" cy="1654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36" descr="arrow"/>
          <p:cNvCxnSpPr/>
          <p:nvPr/>
        </p:nvCxnSpPr>
        <p:spPr>
          <a:xfrm>
            <a:off x="3917825" y="3491025"/>
            <a:ext cx="3075300" cy="536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08" name="Google Shape;208;p36" descr="Chelsea's district prioriti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3000" y="152400"/>
            <a:ext cx="4639099" cy="466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>
            <a:spLocks noGrp="1"/>
          </p:cNvSpPr>
          <p:nvPr>
            <p:ph type="title"/>
          </p:nvPr>
        </p:nvSpPr>
        <p:spPr>
          <a:xfrm>
            <a:off x="311700" y="848850"/>
            <a:ext cx="8520600" cy="34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Family Engagement is a Strategy:</a:t>
            </a:r>
            <a:endParaRPr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66" i="1" dirty="0"/>
              <a:t>Investment in Family Liaisons</a:t>
            </a:r>
            <a:endParaRPr sz="2466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66" i="1" dirty="0"/>
              <a:t>and</a:t>
            </a:r>
            <a:endParaRPr sz="2466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66" i="1" dirty="0"/>
              <a:t>Children’s Cabinet</a:t>
            </a:r>
            <a:endParaRPr sz="2466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66" i="1" dirty="0"/>
              <a:t>Integral parts of the ecosystem</a:t>
            </a:r>
            <a:endParaRPr sz="2466" i="1" dirty="0"/>
          </a:p>
        </p:txBody>
      </p:sp>
      <p:pic>
        <p:nvPicPr>
          <p:cNvPr id="216" name="Google Shape;216;p37" descr="Chelsea public schools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100" y="3482750"/>
            <a:ext cx="2959200" cy="15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Engage Parents and Community as Partners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2" name="Google Shape;222;p38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>
                <a:solidFill>
                  <a:schemeClr val="dk1"/>
                </a:solidFill>
              </a:rPr>
              <a:t>District and Schools:</a:t>
            </a:r>
            <a:r>
              <a:rPr lang="en" sz="5600">
                <a:solidFill>
                  <a:schemeClr val="dk1"/>
                </a:solidFill>
              </a:rPr>
              <a:t> Family Liaisons 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Greatest strength listening, stakeholders voices matters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2 way communication, open and honest it builds trust and creates more engagement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Welcoming and safe space at all School sites a positive experience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Empowering families to be actively engaged in their child’s education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Creating a long lasting partnership 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Genuine love and respect 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Collaborating with Community Based Organizations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Providing workshops of interest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Family Liaison Newsletter 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Outreach activities throughout the school year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Volunteer opportunities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Special events dedicated just for parents and guardians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Strong commitment to build community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Providing support and information of school programs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Supportive advocate</a:t>
            </a:r>
            <a:endParaRPr sz="56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5600">
                <a:solidFill>
                  <a:schemeClr val="dk1"/>
                </a:solidFill>
              </a:rPr>
              <a:t>School-home relationships aligned with </a:t>
            </a:r>
            <a:endParaRPr sz="56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1097</Words>
  <Application>Microsoft Office PowerPoint</Application>
  <PresentationFormat>On-screen Show (16:9)</PresentationFormat>
  <Paragraphs>186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Roboto</vt:lpstr>
      <vt:lpstr>Arial</vt:lpstr>
      <vt:lpstr>Calibri</vt:lpstr>
      <vt:lpstr>Satisfy</vt:lpstr>
      <vt:lpstr>Times New Roman</vt:lpstr>
      <vt:lpstr>Twentieth Century</vt:lpstr>
      <vt:lpstr>Simple Light</vt:lpstr>
      <vt:lpstr>Simple Light</vt:lpstr>
      <vt:lpstr>Family Engagement: A Strategy to Improve Student Outcomes (Connecting Family Engagement to Student Learning)</vt:lpstr>
      <vt:lpstr>Objectives</vt:lpstr>
      <vt:lpstr>Agenda</vt:lpstr>
      <vt:lpstr>Our Mantra</vt:lpstr>
      <vt:lpstr>Presenters</vt:lpstr>
      <vt:lpstr>CPS FAMILY LIAISONS </vt:lpstr>
      <vt:lpstr>District Priorities</vt:lpstr>
      <vt:lpstr>Family Engagement is a Strategy: Investment in Family Liaisons and Children’s Cabinet Integral parts of the ecosystem</vt:lpstr>
      <vt:lpstr>Engage Parents and Community as Partners  </vt:lpstr>
      <vt:lpstr>Engage Parents and Community as Partners   </vt:lpstr>
      <vt:lpstr>Challenges of Family Engagement</vt:lpstr>
      <vt:lpstr>Challenges of Family Engagement  </vt:lpstr>
      <vt:lpstr>Challenges of Family Engagement   </vt:lpstr>
      <vt:lpstr>What is Family Engagement:</vt:lpstr>
      <vt:lpstr>Involvement Vs. Engagement</vt:lpstr>
      <vt:lpstr>Why is Family Engagement so Important?</vt:lpstr>
      <vt:lpstr>Wins for Students</vt:lpstr>
      <vt:lpstr>Wins for Eductors</vt:lpstr>
      <vt:lpstr>Wins for Families</vt:lpstr>
      <vt:lpstr>Wins for Schools</vt:lpstr>
      <vt:lpstr>Wins for Districts and Communities</vt:lpstr>
      <vt:lpstr>Five Essential Supports</vt:lpstr>
      <vt:lpstr>  Sticky Note:  List at least five events/activities that schools currently have for families (think across the entire school year)  </vt:lpstr>
      <vt:lpstr>Events</vt:lpstr>
      <vt:lpstr>Linked to Learning</vt:lpstr>
      <vt:lpstr>Dual Language Capacity-Building Framework for Family-School Partnerships </vt:lpstr>
      <vt:lpstr>Three Shifts last year…</vt:lpstr>
      <vt:lpstr>Connecting Family Engagement to Student Learning (Title 1)</vt:lpstr>
      <vt:lpstr>Extended Learning Opportunities (Title IV)</vt:lpstr>
      <vt:lpstr>Connecting Family Engagement to Student Learning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Connecting Family Engagement to Teaching and Learning in Chelsea Public Schools</dc:title>
  <dc:creator>DESE</dc:creator>
  <cp:lastModifiedBy>Zou, Dong (EOE)</cp:lastModifiedBy>
  <cp:revision>3</cp:revision>
  <dcterms:modified xsi:type="dcterms:W3CDTF">2024-11-12T16:25:04Z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tadate">
    <vt:lpwstr>Nov 12 2024 12:00AM</vt:lpwstr>
  </property>
</Properties>
</file>