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6"/>
  </p:notesMasterIdLst>
  <p:handoutMasterIdLst>
    <p:handoutMasterId r:id="rId27"/>
  </p:handoutMasterIdLst>
  <p:sldIdLst>
    <p:sldId id="256" r:id="rId5"/>
    <p:sldId id="345" r:id="rId6"/>
    <p:sldId id="534" r:id="rId7"/>
    <p:sldId id="329" r:id="rId8"/>
    <p:sldId id="355" r:id="rId9"/>
    <p:sldId id="349" r:id="rId10"/>
    <p:sldId id="535" r:id="rId11"/>
    <p:sldId id="536" r:id="rId12"/>
    <p:sldId id="537" r:id="rId13"/>
    <p:sldId id="530" r:id="rId14"/>
    <p:sldId id="356" r:id="rId15"/>
    <p:sldId id="538" r:id="rId16"/>
    <p:sldId id="257" r:id="rId17"/>
    <p:sldId id="258" r:id="rId18"/>
    <p:sldId id="259" r:id="rId19"/>
    <p:sldId id="261" r:id="rId20"/>
    <p:sldId id="262" r:id="rId21"/>
    <p:sldId id="260" r:id="rId22"/>
    <p:sldId id="531" r:id="rId23"/>
    <p:sldId id="532" r:id="rId24"/>
    <p:sldId id="32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712A3F-1540-D235-82F3-23CB00B92550}" name="Rounds-Bloom, Eleanor (DESE)" initials="R(" userId="S::eleanor.rounds@mass.gov::ae3cae55-aabd-4d2f-9bc9-45b61ff330c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ova, Dessi G. (DESE)" initials="KDG(" lastIdx="1" clrIdx="0">
    <p:extLst>
      <p:ext uri="{19B8F6BF-5375-455C-9EA6-DF929625EA0E}">
        <p15:presenceInfo xmlns:p15="http://schemas.microsoft.com/office/powerpoint/2012/main" userId="S::dessi.g.kirova@mass.gov::f84c957e-ed6e-4fd7-a1f6-a96c7c7022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00"/>
    <a:srgbClr val="FF3399"/>
    <a:srgbClr val="93A9FF"/>
    <a:srgbClr val="4948B6"/>
    <a:srgbClr val="8397E7"/>
    <a:srgbClr val="AFCBFD"/>
    <a:srgbClr val="86A9E2"/>
    <a:srgbClr val="364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0F040E-4B2D-4B67-92A3-60D20741FA4C}" v="102" dt="2024-11-01T17:02:10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467" autoAdjust="0"/>
  </p:normalViewPr>
  <p:slideViewPr>
    <p:cSldViewPr snapToGrid="0">
      <p:cViewPr varScale="1">
        <p:scale>
          <a:sx n="70" d="100"/>
          <a:sy n="70" d="100"/>
        </p:scale>
        <p:origin x="96" y="660"/>
      </p:cViewPr>
      <p:guideLst/>
    </p:cSldViewPr>
  </p:slideViewPr>
  <p:outlineViewPr>
    <p:cViewPr>
      <p:scale>
        <a:sx n="33" d="100"/>
        <a:sy n="33" d="100"/>
      </p:scale>
      <p:origin x="0" y="-70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ley, Alex J (DESE)" userId="S::alex.j.lilley@mass.gov::1ad74fa3-d3f0-4421-ab3f-9e0ed14b2172" providerId="AD" clId="Web-{F35CBCE8-992B-61E4-0BE2-5D9D443F25D4}"/>
    <pc:docChg chg="modSld">
      <pc:chgData name="Lilley, Alex J (DESE)" userId="S::alex.j.lilley@mass.gov::1ad74fa3-d3f0-4421-ab3f-9e0ed14b2172" providerId="AD" clId="Web-{F35CBCE8-992B-61E4-0BE2-5D9D443F25D4}" dt="2024-10-15T14:39:25.849" v="185" actId="20577"/>
      <pc:docMkLst>
        <pc:docMk/>
      </pc:docMkLst>
      <pc:sldChg chg="modSp">
        <pc:chgData name="Lilley, Alex J (DESE)" userId="S::alex.j.lilley@mass.gov::1ad74fa3-d3f0-4421-ab3f-9e0ed14b2172" providerId="AD" clId="Web-{F35CBCE8-992B-61E4-0BE2-5D9D443F25D4}" dt="2024-10-15T14:39:25.849" v="185" actId="20577"/>
        <pc:sldMkLst>
          <pc:docMk/>
          <pc:sldMk cId="2047820422" sldId="530"/>
        </pc:sldMkLst>
        <pc:graphicFrameChg chg="mod modGraphic">
          <ac:chgData name="Lilley, Alex J (DESE)" userId="S::alex.j.lilley@mass.gov::1ad74fa3-d3f0-4421-ab3f-9e0ed14b2172" providerId="AD" clId="Web-{F35CBCE8-992B-61E4-0BE2-5D9D443F25D4}" dt="2024-10-15T14:39:25.849" v="185" actId="20577"/>
          <ac:graphicFrameMkLst>
            <pc:docMk/>
            <pc:sldMk cId="2047820422" sldId="530"/>
            <ac:graphicFrameMk id="10" creationId="{FBAF7ACA-F8ED-9F20-DB18-D16CD501022B}"/>
          </ac:graphicFrameMkLst>
        </pc:graphicFrameChg>
      </pc:sldChg>
      <pc:sldChg chg="modSp">
        <pc:chgData name="Lilley, Alex J (DESE)" userId="S::alex.j.lilley@mass.gov::1ad74fa3-d3f0-4421-ab3f-9e0ed14b2172" providerId="AD" clId="Web-{F35CBCE8-992B-61E4-0BE2-5D9D443F25D4}" dt="2024-10-15T14:33:18.475" v="91" actId="20577"/>
        <pc:sldMkLst>
          <pc:docMk/>
          <pc:sldMk cId="2373154541" sldId="535"/>
        </pc:sldMkLst>
        <pc:spChg chg="mod">
          <ac:chgData name="Lilley, Alex J (DESE)" userId="S::alex.j.lilley@mass.gov::1ad74fa3-d3f0-4421-ab3f-9e0ed14b2172" providerId="AD" clId="Web-{F35CBCE8-992B-61E4-0BE2-5D9D443F25D4}" dt="2024-10-15T14:33:18.475" v="91" actId="20577"/>
          <ac:spMkLst>
            <pc:docMk/>
            <pc:sldMk cId="2373154541" sldId="535"/>
            <ac:spMk id="2" creationId="{4377F5E6-F839-4D92-3967-32E5378C99AC}"/>
          </ac:spMkLst>
        </pc:spChg>
      </pc:sldChg>
      <pc:sldChg chg="modSp">
        <pc:chgData name="Lilley, Alex J (DESE)" userId="S::alex.j.lilley@mass.gov::1ad74fa3-d3f0-4421-ab3f-9e0ed14b2172" providerId="AD" clId="Web-{F35CBCE8-992B-61E4-0BE2-5D9D443F25D4}" dt="2024-10-15T14:36:03.943" v="145" actId="20577"/>
        <pc:sldMkLst>
          <pc:docMk/>
          <pc:sldMk cId="3994524594" sldId="537"/>
        </pc:sldMkLst>
        <pc:spChg chg="mod">
          <ac:chgData name="Lilley, Alex J (DESE)" userId="S::alex.j.lilley@mass.gov::1ad74fa3-d3f0-4421-ab3f-9e0ed14b2172" providerId="AD" clId="Web-{F35CBCE8-992B-61E4-0BE2-5D9D443F25D4}" dt="2024-10-15T14:36:03.943" v="145" actId="20577"/>
          <ac:spMkLst>
            <pc:docMk/>
            <pc:sldMk cId="3994524594" sldId="537"/>
            <ac:spMk id="2" creationId="{33BD8D06-9E9C-591C-BBF6-3CC57FCF1772}"/>
          </ac:spMkLst>
        </pc:spChg>
      </pc:sldChg>
    </pc:docChg>
  </pc:docChgLst>
  <pc:docChgLst>
    <pc:chgData name="Resetarits, Jake S. (DESE)" userId="37741e96-5ecb-4258-9857-666183bdd9bd" providerId="ADAL" clId="{E70F040E-4B2D-4B67-92A3-60D20741FA4C}"/>
    <pc:docChg chg="modSld">
      <pc:chgData name="Resetarits, Jake S. (DESE)" userId="37741e96-5ecb-4258-9857-666183bdd9bd" providerId="ADAL" clId="{E70F040E-4B2D-4B67-92A3-60D20741FA4C}" dt="2024-11-12T16:07:41.313" v="297" actId="13244"/>
      <pc:docMkLst>
        <pc:docMk/>
      </pc:docMkLst>
      <pc:sldChg chg="modSp">
        <pc:chgData name="Resetarits, Jake S. (DESE)" userId="37741e96-5ecb-4258-9857-666183bdd9bd" providerId="ADAL" clId="{E70F040E-4B2D-4B67-92A3-60D20741FA4C}" dt="2024-11-01T17:02:10.686" v="285" actId="20577"/>
        <pc:sldMkLst>
          <pc:docMk/>
          <pc:sldMk cId="2718864856" sldId="258"/>
        </pc:sldMkLst>
        <pc:spChg chg="mod">
          <ac:chgData name="Resetarits, Jake S. (DESE)" userId="37741e96-5ecb-4258-9857-666183bdd9bd" providerId="ADAL" clId="{E70F040E-4B2D-4B67-92A3-60D20741FA4C}" dt="2024-11-01T17:02:10.686" v="285" actId="20577"/>
          <ac:spMkLst>
            <pc:docMk/>
            <pc:sldMk cId="2718864856" sldId="258"/>
            <ac:spMk id="2" creationId="{E2608780-4AF7-2C65-603F-2E805E0359F1}"/>
          </ac:spMkLst>
        </pc:spChg>
      </pc:sldChg>
      <pc:sldChg chg="modSp mod">
        <pc:chgData name="Resetarits, Jake S. (DESE)" userId="37741e96-5ecb-4258-9857-666183bdd9bd" providerId="ADAL" clId="{E70F040E-4B2D-4B67-92A3-60D20741FA4C}" dt="2024-11-12T16:07:41.313" v="297" actId="13244"/>
        <pc:sldMkLst>
          <pc:docMk/>
          <pc:sldMk cId="909743485" sldId="325"/>
        </pc:sldMkLst>
        <pc:spChg chg="mod ord modVis">
          <ac:chgData name="Resetarits, Jake S. (DESE)" userId="37741e96-5ecb-4258-9857-666183bdd9bd" providerId="ADAL" clId="{E70F040E-4B2D-4B67-92A3-60D20741FA4C}" dt="2024-11-12T16:07:41.313" v="297" actId="13244"/>
          <ac:spMkLst>
            <pc:docMk/>
            <pc:sldMk cId="909743485" sldId="325"/>
            <ac:spMk id="2" creationId="{00000000-0000-0000-0000-000000000000}"/>
          </ac:spMkLst>
        </pc:spChg>
      </pc:sldChg>
      <pc:sldChg chg="modSp mod">
        <pc:chgData name="Resetarits, Jake S. (DESE)" userId="37741e96-5ecb-4258-9857-666183bdd9bd" providerId="ADAL" clId="{E70F040E-4B2D-4B67-92A3-60D20741FA4C}" dt="2024-11-12T16:07:12.210" v="290" actId="13244"/>
        <pc:sldMkLst>
          <pc:docMk/>
          <pc:sldMk cId="87003363" sldId="329"/>
        </pc:sldMkLst>
        <pc:spChg chg="mod ord modVis">
          <ac:chgData name="Resetarits, Jake S. (DESE)" userId="37741e96-5ecb-4258-9857-666183bdd9bd" providerId="ADAL" clId="{E70F040E-4B2D-4B67-92A3-60D20741FA4C}" dt="2024-11-12T16:07:12.210" v="290" actId="13244"/>
          <ac:spMkLst>
            <pc:docMk/>
            <pc:sldMk cId="87003363" sldId="329"/>
            <ac:spMk id="5" creationId="{00000000-0000-0000-0000-000000000000}"/>
          </ac:spMkLst>
        </pc:spChg>
        <pc:spChg chg="mod">
          <ac:chgData name="Resetarits, Jake S. (DESE)" userId="37741e96-5ecb-4258-9857-666183bdd9bd" providerId="ADAL" clId="{E70F040E-4B2D-4B67-92A3-60D20741FA4C}" dt="2024-11-01T17:00:35.098" v="268" actId="207"/>
          <ac:spMkLst>
            <pc:docMk/>
            <pc:sldMk cId="87003363" sldId="329"/>
            <ac:spMk id="8" creationId="{C0795994-20AF-4E22-89F5-60153C5543DF}"/>
          </ac:spMkLst>
        </pc:spChg>
        <pc:spChg chg="mod">
          <ac:chgData name="Resetarits, Jake S. (DESE)" userId="37741e96-5ecb-4258-9857-666183bdd9bd" providerId="ADAL" clId="{E70F040E-4B2D-4B67-92A3-60D20741FA4C}" dt="2024-11-01T17:00:37.088" v="269" actId="207"/>
          <ac:spMkLst>
            <pc:docMk/>
            <pc:sldMk cId="87003363" sldId="329"/>
            <ac:spMk id="10" creationId="{8F780B69-F97B-4D0D-8F5F-78444E7DF0F0}"/>
          </ac:spMkLst>
        </pc:spChg>
        <pc:spChg chg="mod">
          <ac:chgData name="Resetarits, Jake S. (DESE)" userId="37741e96-5ecb-4258-9857-666183bdd9bd" providerId="ADAL" clId="{E70F040E-4B2D-4B67-92A3-60D20741FA4C}" dt="2024-11-01T17:00:38.744" v="270" actId="207"/>
          <ac:spMkLst>
            <pc:docMk/>
            <pc:sldMk cId="87003363" sldId="329"/>
            <ac:spMk id="12" creationId="{8EED5C95-0E4E-4512-8773-6CA4934A6C58}"/>
          </ac:spMkLst>
        </pc:spChg>
      </pc:sldChg>
      <pc:sldChg chg="modSp mod">
        <pc:chgData name="Resetarits, Jake S. (DESE)" userId="37741e96-5ecb-4258-9857-666183bdd9bd" providerId="ADAL" clId="{E70F040E-4B2D-4B67-92A3-60D20741FA4C}" dt="2024-11-12T16:07:02.789" v="286" actId="13244"/>
        <pc:sldMkLst>
          <pc:docMk/>
          <pc:sldMk cId="2744395571" sldId="345"/>
        </pc:sldMkLst>
        <pc:spChg chg="ord">
          <ac:chgData name="Resetarits, Jake S. (DESE)" userId="37741e96-5ecb-4258-9857-666183bdd9bd" providerId="ADAL" clId="{E70F040E-4B2D-4B67-92A3-60D20741FA4C}" dt="2024-11-12T16:07:02.789" v="286" actId="13244"/>
          <ac:spMkLst>
            <pc:docMk/>
            <pc:sldMk cId="2744395571" sldId="345"/>
            <ac:spMk id="7" creationId="{17E7FA09-6324-4096-A6F2-4201D6601BB9}"/>
          </ac:spMkLst>
        </pc:spChg>
      </pc:sldChg>
      <pc:sldChg chg="modSp mod">
        <pc:chgData name="Resetarits, Jake S. (DESE)" userId="37741e96-5ecb-4258-9857-666183bdd9bd" providerId="ADAL" clId="{E70F040E-4B2D-4B67-92A3-60D20741FA4C}" dt="2024-11-12T16:07:25.106" v="291" actId="13244"/>
        <pc:sldMkLst>
          <pc:docMk/>
          <pc:sldMk cId="1370733642" sldId="349"/>
        </pc:sldMkLst>
        <pc:spChg chg="ord">
          <ac:chgData name="Resetarits, Jake S. (DESE)" userId="37741e96-5ecb-4258-9857-666183bdd9bd" providerId="ADAL" clId="{E70F040E-4B2D-4B67-92A3-60D20741FA4C}" dt="2024-11-12T16:07:25.106" v="291" actId="13244"/>
          <ac:spMkLst>
            <pc:docMk/>
            <pc:sldMk cId="1370733642" sldId="349"/>
            <ac:spMk id="2" creationId="{C8560182-AC7A-4B37-870E-77C691E9BFE4}"/>
          </ac:spMkLst>
        </pc:spChg>
      </pc:sldChg>
      <pc:sldChg chg="modSp mod">
        <pc:chgData name="Resetarits, Jake S. (DESE)" userId="37741e96-5ecb-4258-9857-666183bdd9bd" providerId="ADAL" clId="{E70F040E-4B2D-4B67-92A3-60D20741FA4C}" dt="2024-11-01T17:02:03.836" v="277" actId="20577"/>
        <pc:sldMkLst>
          <pc:docMk/>
          <pc:sldMk cId="1903555698" sldId="355"/>
        </pc:sldMkLst>
        <pc:spChg chg="mod">
          <ac:chgData name="Resetarits, Jake S. (DESE)" userId="37741e96-5ecb-4258-9857-666183bdd9bd" providerId="ADAL" clId="{E70F040E-4B2D-4B67-92A3-60D20741FA4C}" dt="2024-11-01T17:00:40.621" v="271" actId="207"/>
          <ac:spMkLst>
            <pc:docMk/>
            <pc:sldMk cId="1903555698" sldId="355"/>
            <ac:spMk id="3" creationId="{6CD22E22-1DBE-0F6E-1C83-762C51A5E1F7}"/>
          </ac:spMkLst>
        </pc:spChg>
        <pc:spChg chg="mod">
          <ac:chgData name="Resetarits, Jake S. (DESE)" userId="37741e96-5ecb-4258-9857-666183bdd9bd" providerId="ADAL" clId="{E70F040E-4B2D-4B67-92A3-60D20741FA4C}" dt="2024-11-01T17:02:03.836" v="277" actId="20577"/>
          <ac:spMkLst>
            <pc:docMk/>
            <pc:sldMk cId="1903555698" sldId="355"/>
            <ac:spMk id="5" creationId="{00000000-0000-0000-0000-000000000000}"/>
          </ac:spMkLst>
        </pc:spChg>
      </pc:sldChg>
      <pc:sldChg chg="modSp mod">
        <pc:chgData name="Resetarits, Jake S. (DESE)" userId="37741e96-5ecb-4258-9857-666183bdd9bd" providerId="ADAL" clId="{E70F040E-4B2D-4B67-92A3-60D20741FA4C}" dt="2024-11-01T17:02:07.791" v="282" actId="20577"/>
        <pc:sldMkLst>
          <pc:docMk/>
          <pc:sldMk cId="455303418" sldId="356"/>
        </pc:sldMkLst>
        <pc:spChg chg="mod">
          <ac:chgData name="Resetarits, Jake S. (DESE)" userId="37741e96-5ecb-4258-9857-666183bdd9bd" providerId="ADAL" clId="{E70F040E-4B2D-4B67-92A3-60D20741FA4C}" dt="2024-11-01T17:01:26.293" v="273" actId="207"/>
          <ac:spMkLst>
            <pc:docMk/>
            <pc:sldMk cId="455303418" sldId="356"/>
            <ac:spMk id="3" creationId="{B2042103-6E9A-B578-A678-0904142AD6CC}"/>
          </ac:spMkLst>
        </pc:spChg>
        <pc:spChg chg="mod">
          <ac:chgData name="Resetarits, Jake S. (DESE)" userId="37741e96-5ecb-4258-9857-666183bdd9bd" providerId="ADAL" clId="{E70F040E-4B2D-4B67-92A3-60D20741FA4C}" dt="2024-11-01T17:02:07.791" v="282" actId="20577"/>
          <ac:spMkLst>
            <pc:docMk/>
            <pc:sldMk cId="455303418" sldId="356"/>
            <ac:spMk id="5" creationId="{00000000-0000-0000-0000-000000000000}"/>
          </ac:spMkLst>
        </pc:spChg>
      </pc:sldChg>
      <pc:sldChg chg="modSp">
        <pc:chgData name="Resetarits, Jake S. (DESE)" userId="37741e96-5ecb-4258-9857-666183bdd9bd" providerId="ADAL" clId="{E70F040E-4B2D-4B67-92A3-60D20741FA4C}" dt="2024-11-01T17:01:22.211" v="272" actId="12100"/>
        <pc:sldMkLst>
          <pc:docMk/>
          <pc:sldMk cId="2047820422" sldId="530"/>
        </pc:sldMkLst>
        <pc:graphicFrameChg chg="mod">
          <ac:chgData name="Resetarits, Jake S. (DESE)" userId="37741e96-5ecb-4258-9857-666183bdd9bd" providerId="ADAL" clId="{E70F040E-4B2D-4B67-92A3-60D20741FA4C}" dt="2024-11-01T17:01:22.211" v="272" actId="12100"/>
          <ac:graphicFrameMkLst>
            <pc:docMk/>
            <pc:sldMk cId="2047820422" sldId="530"/>
            <ac:graphicFrameMk id="10" creationId="{FBAF7ACA-F8ED-9F20-DB18-D16CD501022B}"/>
          </ac:graphicFrameMkLst>
        </pc:graphicFrameChg>
      </pc:sldChg>
      <pc:sldChg chg="modSp mod">
        <pc:chgData name="Resetarits, Jake S. (DESE)" userId="37741e96-5ecb-4258-9857-666183bdd9bd" providerId="ADAL" clId="{E70F040E-4B2D-4B67-92A3-60D20741FA4C}" dt="2024-11-01T17:01:28.063" v="274" actId="207"/>
        <pc:sldMkLst>
          <pc:docMk/>
          <pc:sldMk cId="458992351" sldId="531"/>
        </pc:sldMkLst>
        <pc:spChg chg="mod">
          <ac:chgData name="Resetarits, Jake S. (DESE)" userId="37741e96-5ecb-4258-9857-666183bdd9bd" providerId="ADAL" clId="{E70F040E-4B2D-4B67-92A3-60D20741FA4C}" dt="2024-11-01T17:01:28.063" v="274" actId="207"/>
          <ac:spMkLst>
            <pc:docMk/>
            <pc:sldMk cId="458992351" sldId="531"/>
            <ac:spMk id="7" creationId="{1411F4B6-77E2-95C7-355F-5A540DDA6F77}"/>
          </ac:spMkLst>
        </pc:spChg>
      </pc:sldChg>
      <pc:sldChg chg="modSp mod">
        <pc:chgData name="Resetarits, Jake S. (DESE)" userId="37741e96-5ecb-4258-9857-666183bdd9bd" providerId="ADAL" clId="{E70F040E-4B2D-4B67-92A3-60D20741FA4C}" dt="2024-11-12T16:07:37.203" v="295" actId="13244"/>
        <pc:sldMkLst>
          <pc:docMk/>
          <pc:sldMk cId="149017185" sldId="532"/>
        </pc:sldMkLst>
        <pc:spChg chg="ord">
          <ac:chgData name="Resetarits, Jake S. (DESE)" userId="37741e96-5ecb-4258-9857-666183bdd9bd" providerId="ADAL" clId="{E70F040E-4B2D-4B67-92A3-60D20741FA4C}" dt="2024-11-12T16:07:37.203" v="295" actId="13244"/>
          <ac:spMkLst>
            <pc:docMk/>
            <pc:sldMk cId="149017185" sldId="532"/>
            <ac:spMk id="2" creationId="{5142D8D0-C82C-475E-8C4C-BA773F975E76}"/>
          </ac:spMkLst>
        </pc:spChg>
      </pc:sldChg>
      <pc:sldChg chg="modSp mod">
        <pc:chgData name="Resetarits, Jake S. (DESE)" userId="37741e96-5ecb-4258-9857-666183bdd9bd" providerId="ADAL" clId="{E70F040E-4B2D-4B67-92A3-60D20741FA4C}" dt="2024-11-12T16:07:06.490" v="287" actId="13244"/>
        <pc:sldMkLst>
          <pc:docMk/>
          <pc:sldMk cId="3184151544" sldId="534"/>
        </pc:sldMkLst>
        <pc:spChg chg="ord">
          <ac:chgData name="Resetarits, Jake S. (DESE)" userId="37741e96-5ecb-4258-9857-666183bdd9bd" providerId="ADAL" clId="{E70F040E-4B2D-4B67-92A3-60D20741FA4C}" dt="2024-11-12T16:07:06.490" v="287" actId="13244"/>
          <ac:spMkLst>
            <pc:docMk/>
            <pc:sldMk cId="3184151544" sldId="534"/>
            <ac:spMk id="3" creationId="{59C8FF90-0405-C6B0-5435-9703D08DD801}"/>
          </ac:spMkLst>
        </pc:spChg>
      </pc:sldChg>
      <pc:sldChg chg="modSp mod">
        <pc:chgData name="Resetarits, Jake S. (DESE)" userId="37741e96-5ecb-4258-9857-666183bdd9bd" providerId="ADAL" clId="{E70F040E-4B2D-4B67-92A3-60D20741FA4C}" dt="2024-11-12T16:07:28.066" v="292" actId="13244"/>
        <pc:sldMkLst>
          <pc:docMk/>
          <pc:sldMk cId="2373154541" sldId="535"/>
        </pc:sldMkLst>
        <pc:spChg chg="ord">
          <ac:chgData name="Resetarits, Jake S. (DESE)" userId="37741e96-5ecb-4258-9857-666183bdd9bd" providerId="ADAL" clId="{E70F040E-4B2D-4B67-92A3-60D20741FA4C}" dt="2024-11-12T16:07:28.066" v="292" actId="13244"/>
          <ac:spMkLst>
            <pc:docMk/>
            <pc:sldMk cId="2373154541" sldId="535"/>
            <ac:spMk id="3" creationId="{DFC8A54A-E37D-5A52-6093-3A69BF9386BD}"/>
          </ac:spMkLst>
        </pc:spChg>
      </pc:sldChg>
      <pc:sldChg chg="modSp mod">
        <pc:chgData name="Resetarits, Jake S. (DESE)" userId="37741e96-5ecb-4258-9857-666183bdd9bd" providerId="ADAL" clId="{E70F040E-4B2D-4B67-92A3-60D20741FA4C}" dt="2024-11-12T16:07:31.377" v="293" actId="13244"/>
        <pc:sldMkLst>
          <pc:docMk/>
          <pc:sldMk cId="3413171563" sldId="536"/>
        </pc:sldMkLst>
        <pc:spChg chg="ord">
          <ac:chgData name="Resetarits, Jake S. (DESE)" userId="37741e96-5ecb-4258-9857-666183bdd9bd" providerId="ADAL" clId="{E70F040E-4B2D-4B67-92A3-60D20741FA4C}" dt="2024-11-12T16:07:31.377" v="293" actId="13244"/>
          <ac:spMkLst>
            <pc:docMk/>
            <pc:sldMk cId="3413171563" sldId="536"/>
            <ac:spMk id="3" creationId="{9D802CDE-02B8-C784-EF59-147A87BA051C}"/>
          </ac:spMkLst>
        </pc:spChg>
      </pc:sldChg>
      <pc:sldChg chg="modSp mod">
        <pc:chgData name="Resetarits, Jake S. (DESE)" userId="37741e96-5ecb-4258-9857-666183bdd9bd" providerId="ADAL" clId="{E70F040E-4B2D-4B67-92A3-60D20741FA4C}" dt="2024-11-12T16:07:34.257" v="294" actId="13244"/>
        <pc:sldMkLst>
          <pc:docMk/>
          <pc:sldMk cId="3994524594" sldId="537"/>
        </pc:sldMkLst>
        <pc:spChg chg="ord">
          <ac:chgData name="Resetarits, Jake S. (DESE)" userId="37741e96-5ecb-4258-9857-666183bdd9bd" providerId="ADAL" clId="{E70F040E-4B2D-4B67-92A3-60D20741FA4C}" dt="2024-11-12T16:07:34.257" v="294" actId="13244"/>
          <ac:spMkLst>
            <pc:docMk/>
            <pc:sldMk cId="3994524594" sldId="537"/>
            <ac:spMk id="3" creationId="{3EF006CD-2262-7E6E-EBEE-CB3966D20390}"/>
          </ac:spMkLst>
        </pc:spChg>
      </pc:sldChg>
      <pc:sldChg chg="modSp mod">
        <pc:chgData name="Resetarits, Jake S. (DESE)" userId="37741e96-5ecb-4258-9857-666183bdd9bd" providerId="ADAL" clId="{E70F040E-4B2D-4B67-92A3-60D20741FA4C}" dt="2024-11-01T17:00:24.542" v="267" actId="962"/>
        <pc:sldMkLst>
          <pc:docMk/>
          <pc:sldMk cId="1728697037" sldId="538"/>
        </pc:sldMkLst>
        <pc:picChg chg="mod">
          <ac:chgData name="Resetarits, Jake S. (DESE)" userId="37741e96-5ecb-4258-9857-666183bdd9bd" providerId="ADAL" clId="{E70F040E-4B2D-4B67-92A3-60D20741FA4C}" dt="2024-11-01T17:00:24.542" v="267" actId="962"/>
          <ac:picMkLst>
            <pc:docMk/>
            <pc:sldMk cId="1728697037" sldId="538"/>
            <ac:picMk id="5" creationId="{4808D7AE-A70C-601E-5CE1-F610241BD6B5}"/>
          </ac:picMkLst>
        </pc:picChg>
      </pc:sldChg>
    </pc:docChg>
  </pc:docChgLst>
  <pc:docChgLst>
    <pc:chgData name="Lilley, Alex J (DESE)" userId="S::alex.j.lilley@mass.gov::1ad74fa3-d3f0-4421-ab3f-9e0ed14b2172" providerId="AD" clId="Web-{D43B15BE-270A-5B6E-AA7D-891D8B64B0E4}"/>
    <pc:docChg chg="addSld delSld modSld">
      <pc:chgData name="Lilley, Alex J (DESE)" userId="S::alex.j.lilley@mass.gov::1ad74fa3-d3f0-4421-ab3f-9e0ed14b2172" providerId="AD" clId="Web-{D43B15BE-270A-5B6E-AA7D-891D8B64B0E4}" dt="2024-11-01T15:26:06.709" v="56" actId="1076"/>
      <pc:docMkLst>
        <pc:docMk/>
      </pc:docMkLst>
      <pc:sldChg chg="modSp add">
        <pc:chgData name="Lilley, Alex J (DESE)" userId="S::alex.j.lilley@mass.gov::1ad74fa3-d3f0-4421-ab3f-9e0ed14b2172" providerId="AD" clId="Web-{D43B15BE-270A-5B6E-AA7D-891D8B64B0E4}" dt="2024-11-01T15:26:06.709" v="56" actId="1076"/>
        <pc:sldMkLst>
          <pc:docMk/>
          <pc:sldMk cId="2744395571" sldId="345"/>
        </pc:sldMkLst>
        <pc:spChg chg="mod">
          <ac:chgData name="Lilley, Alex J (DESE)" userId="S::alex.j.lilley@mass.gov::1ad74fa3-d3f0-4421-ab3f-9e0ed14b2172" providerId="AD" clId="Web-{D43B15BE-270A-5B6E-AA7D-891D8B64B0E4}" dt="2024-11-01T15:26:06.709" v="56" actId="1076"/>
          <ac:spMkLst>
            <pc:docMk/>
            <pc:sldMk cId="2744395571" sldId="345"/>
            <ac:spMk id="6" creationId="{11F137AC-21D1-4B72-B76C-25DAB27FDBB6}"/>
          </ac:spMkLst>
        </pc:spChg>
        <pc:spChg chg="mod">
          <ac:chgData name="Lilley, Alex J (DESE)" userId="S::alex.j.lilley@mass.gov::1ad74fa3-d3f0-4421-ab3f-9e0ed14b2172" providerId="AD" clId="Web-{D43B15BE-270A-5B6E-AA7D-891D8B64B0E4}" dt="2024-11-01T15:24:26.944" v="10" actId="20577"/>
          <ac:spMkLst>
            <pc:docMk/>
            <pc:sldMk cId="2744395571" sldId="345"/>
            <ac:spMk id="7" creationId="{17E7FA09-6324-4096-A6F2-4201D6601BB9}"/>
          </ac:spMkLst>
        </pc:spChg>
      </pc:sldChg>
      <pc:sldChg chg="new del">
        <pc:chgData name="Lilley, Alex J (DESE)" userId="S::alex.j.lilley@mass.gov::1ad74fa3-d3f0-4421-ab3f-9e0ed14b2172" providerId="AD" clId="Web-{D43B15BE-270A-5B6E-AA7D-891D8B64B0E4}" dt="2024-11-01T15:23:47.350" v="2"/>
        <pc:sldMkLst>
          <pc:docMk/>
          <pc:sldMk cId="137902519" sldId="539"/>
        </pc:sldMkLst>
      </pc:sldChg>
    </pc:docChg>
  </pc:docChgLst>
  <pc:docChgLst>
    <pc:chgData name="Kirova, Dessi G. (DESE)" userId="f84c957e-ed6e-4fd7-a1f6-a96c7c702281" providerId="ADAL" clId="{AB9F4D29-C1DB-45B5-8C00-642F902D2D16}"/>
    <pc:docChg chg="undo custSel addSld delSld modSld sldOrd">
      <pc:chgData name="Kirova, Dessi G. (DESE)" userId="f84c957e-ed6e-4fd7-a1f6-a96c7c702281" providerId="ADAL" clId="{AB9F4D29-C1DB-45B5-8C00-642F902D2D16}" dt="2024-10-29T14:31:46.809" v="2238" actId="20577"/>
      <pc:docMkLst>
        <pc:docMk/>
      </pc:docMkLst>
      <pc:sldChg chg="modSp mod">
        <pc:chgData name="Kirova, Dessi G. (DESE)" userId="f84c957e-ed6e-4fd7-a1f6-a96c7c702281" providerId="ADAL" clId="{AB9F4D29-C1DB-45B5-8C00-642F902D2D16}" dt="2024-10-10T13:31:39.128" v="2206" actId="6549"/>
        <pc:sldMkLst>
          <pc:docMk/>
          <pc:sldMk cId="3472057045" sldId="256"/>
        </pc:sldMkLst>
        <pc:spChg chg="mod">
          <ac:chgData name="Kirova, Dessi G. (DESE)" userId="f84c957e-ed6e-4fd7-a1f6-a96c7c702281" providerId="ADAL" clId="{AB9F4D29-C1DB-45B5-8C00-642F902D2D16}" dt="2024-10-10T13:31:39.128" v="2206" actId="6549"/>
          <ac:spMkLst>
            <pc:docMk/>
            <pc:sldMk cId="3472057045" sldId="256"/>
            <ac:spMk id="2" creationId="{014B4766-0EE3-8028-2E23-5FACFF09600A}"/>
          </ac:spMkLst>
        </pc:spChg>
        <pc:spChg chg="mod">
          <ac:chgData name="Kirova, Dessi G. (DESE)" userId="f84c957e-ed6e-4fd7-a1f6-a96c7c702281" providerId="ADAL" clId="{AB9F4D29-C1DB-45B5-8C00-642F902D2D16}" dt="2024-09-09T15:06:22.764" v="40" actId="20577"/>
          <ac:spMkLst>
            <pc:docMk/>
            <pc:sldMk cId="3472057045" sldId="256"/>
            <ac:spMk id="3" creationId="{A6C4D7D2-D03A-4664-91FC-C571692F3692}"/>
          </ac:spMkLst>
        </pc:spChg>
      </pc:sldChg>
      <pc:sldChg chg="add">
        <pc:chgData name="Kirova, Dessi G. (DESE)" userId="f84c957e-ed6e-4fd7-a1f6-a96c7c702281" providerId="ADAL" clId="{AB9F4D29-C1DB-45B5-8C00-642F902D2D16}" dt="2024-10-29T14:08:28.865" v="2221"/>
        <pc:sldMkLst>
          <pc:docMk/>
          <pc:sldMk cId="27452266" sldId="257"/>
        </pc:sldMkLst>
      </pc:sldChg>
      <pc:sldChg chg="modSp add mod">
        <pc:chgData name="Kirova, Dessi G. (DESE)" userId="f84c957e-ed6e-4fd7-a1f6-a96c7c702281" providerId="ADAL" clId="{AB9F4D29-C1DB-45B5-8C00-642F902D2D16}" dt="2024-10-29T14:09:10.315" v="2225" actId="14100"/>
        <pc:sldMkLst>
          <pc:docMk/>
          <pc:sldMk cId="2718864856" sldId="258"/>
        </pc:sldMkLst>
        <pc:graphicFrameChg chg="mod modGraphic">
          <ac:chgData name="Kirova, Dessi G. (DESE)" userId="f84c957e-ed6e-4fd7-a1f6-a96c7c702281" providerId="ADAL" clId="{AB9F4D29-C1DB-45B5-8C00-642F902D2D16}" dt="2024-10-29T14:09:10.315" v="2225" actId="14100"/>
          <ac:graphicFrameMkLst>
            <pc:docMk/>
            <pc:sldMk cId="2718864856" sldId="258"/>
            <ac:graphicFrameMk id="4" creationId="{0275A094-A29F-0D11-5E07-FC1C681C626A}"/>
          </ac:graphicFrameMkLst>
        </pc:graphicFrameChg>
      </pc:sldChg>
      <pc:sldChg chg="modSp add mod">
        <pc:chgData name="Kirova, Dessi G. (DESE)" userId="f84c957e-ed6e-4fd7-a1f6-a96c7c702281" providerId="ADAL" clId="{AB9F4D29-C1DB-45B5-8C00-642F902D2D16}" dt="2024-10-29T14:09:29.143" v="2227" actId="27636"/>
        <pc:sldMkLst>
          <pc:docMk/>
          <pc:sldMk cId="2153018052" sldId="259"/>
        </pc:sldMkLst>
        <pc:spChg chg="mod">
          <ac:chgData name="Kirova, Dessi G. (DESE)" userId="f84c957e-ed6e-4fd7-a1f6-a96c7c702281" providerId="ADAL" clId="{AB9F4D29-C1DB-45B5-8C00-642F902D2D16}" dt="2024-10-29T14:09:29.143" v="2227" actId="27636"/>
          <ac:spMkLst>
            <pc:docMk/>
            <pc:sldMk cId="2153018052" sldId="259"/>
            <ac:spMk id="3" creationId="{F86E3166-828D-FE23-6E72-CF138472ECB6}"/>
          </ac:spMkLst>
        </pc:spChg>
      </pc:sldChg>
      <pc:sldChg chg="add">
        <pc:chgData name="Kirova, Dessi G. (DESE)" userId="f84c957e-ed6e-4fd7-a1f6-a96c7c702281" providerId="ADAL" clId="{AB9F4D29-C1DB-45B5-8C00-642F902D2D16}" dt="2024-10-29T14:08:28.865" v="2221"/>
        <pc:sldMkLst>
          <pc:docMk/>
          <pc:sldMk cId="3065122014" sldId="260"/>
        </pc:sldMkLst>
      </pc:sldChg>
      <pc:sldChg chg="modSp add mod">
        <pc:chgData name="Kirova, Dessi G. (DESE)" userId="f84c957e-ed6e-4fd7-a1f6-a96c7c702281" providerId="ADAL" clId="{AB9F4D29-C1DB-45B5-8C00-642F902D2D16}" dt="2024-10-29T14:09:34.331" v="2228" actId="14100"/>
        <pc:sldMkLst>
          <pc:docMk/>
          <pc:sldMk cId="1644441418" sldId="261"/>
        </pc:sldMkLst>
        <pc:spChg chg="mod">
          <ac:chgData name="Kirova, Dessi G. (DESE)" userId="f84c957e-ed6e-4fd7-a1f6-a96c7c702281" providerId="ADAL" clId="{AB9F4D29-C1DB-45B5-8C00-642F902D2D16}" dt="2024-10-29T14:09:34.331" v="2228" actId="14100"/>
          <ac:spMkLst>
            <pc:docMk/>
            <pc:sldMk cId="1644441418" sldId="261"/>
            <ac:spMk id="3" creationId="{F1ED9DAF-3E19-C567-1A9E-F74DF1E30910}"/>
          </ac:spMkLst>
        </pc:spChg>
      </pc:sldChg>
      <pc:sldChg chg="modSp add mod">
        <pc:chgData name="Kirova, Dessi G. (DESE)" userId="f84c957e-ed6e-4fd7-a1f6-a96c7c702281" providerId="ADAL" clId="{AB9F4D29-C1DB-45B5-8C00-642F902D2D16}" dt="2024-10-29T14:09:41.804" v="2229" actId="14100"/>
        <pc:sldMkLst>
          <pc:docMk/>
          <pc:sldMk cId="1746182931" sldId="262"/>
        </pc:sldMkLst>
        <pc:spChg chg="mod">
          <ac:chgData name="Kirova, Dessi G. (DESE)" userId="f84c957e-ed6e-4fd7-a1f6-a96c7c702281" providerId="ADAL" clId="{AB9F4D29-C1DB-45B5-8C00-642F902D2D16}" dt="2024-10-29T14:09:41.804" v="2229" actId="14100"/>
          <ac:spMkLst>
            <pc:docMk/>
            <pc:sldMk cId="1746182931" sldId="262"/>
            <ac:spMk id="3" creationId="{FE55BB8C-34CD-95A2-325E-95074E80ECC3}"/>
          </ac:spMkLst>
        </pc:spChg>
      </pc:sldChg>
      <pc:sldChg chg="addSp delSp modSp mod">
        <pc:chgData name="Kirova, Dessi G. (DESE)" userId="f84c957e-ed6e-4fd7-a1f6-a96c7c702281" providerId="ADAL" clId="{AB9F4D29-C1DB-45B5-8C00-642F902D2D16}" dt="2024-10-08T17:35:17.768" v="1034" actId="478"/>
        <pc:sldMkLst>
          <pc:docMk/>
          <pc:sldMk cId="87003363" sldId="329"/>
        </pc:sldMkLst>
        <pc:spChg chg="mod">
          <ac:chgData name="Kirova, Dessi G. (DESE)" userId="f84c957e-ed6e-4fd7-a1f6-a96c7c702281" providerId="ADAL" clId="{AB9F4D29-C1DB-45B5-8C00-642F902D2D16}" dt="2024-10-08T17:33:29.344" v="983" actId="404"/>
          <ac:spMkLst>
            <pc:docMk/>
            <pc:sldMk cId="87003363" sldId="329"/>
            <ac:spMk id="3" creationId="{88853169-D65F-FB80-6842-077698A58C6E}"/>
          </ac:spMkLst>
        </pc:spChg>
        <pc:spChg chg="mod">
          <ac:chgData name="Kirova, Dessi G. (DESE)" userId="f84c957e-ed6e-4fd7-a1f6-a96c7c702281" providerId="ADAL" clId="{AB9F4D29-C1DB-45B5-8C00-642F902D2D16}" dt="2024-10-08T17:33:29.344" v="983" actId="404"/>
          <ac:spMkLst>
            <pc:docMk/>
            <pc:sldMk cId="87003363" sldId="329"/>
            <ac:spMk id="4" creationId="{4D6D8227-F67B-98A5-354F-24F498A867E5}"/>
          </ac:spMkLst>
        </pc:spChg>
        <pc:spChg chg="mod">
          <ac:chgData name="Kirova, Dessi G. (DESE)" userId="f84c957e-ed6e-4fd7-a1f6-a96c7c702281" providerId="ADAL" clId="{AB9F4D29-C1DB-45B5-8C00-642F902D2D16}" dt="2024-10-08T17:33:29.344" v="983" actId="404"/>
          <ac:spMkLst>
            <pc:docMk/>
            <pc:sldMk cId="87003363" sldId="329"/>
            <ac:spMk id="8" creationId="{C0795994-20AF-4E22-89F5-60153C5543DF}"/>
          </ac:spMkLst>
        </pc:spChg>
        <pc:spChg chg="mod">
          <ac:chgData name="Kirova, Dessi G. (DESE)" userId="f84c957e-ed6e-4fd7-a1f6-a96c7c702281" providerId="ADAL" clId="{AB9F4D29-C1DB-45B5-8C00-642F902D2D16}" dt="2024-10-08T17:33:29.344" v="983" actId="404"/>
          <ac:spMkLst>
            <pc:docMk/>
            <pc:sldMk cId="87003363" sldId="329"/>
            <ac:spMk id="9" creationId="{73115394-DBAC-4972-899F-89A1E17FA883}"/>
          </ac:spMkLst>
        </pc:spChg>
        <pc:spChg chg="mod">
          <ac:chgData name="Kirova, Dessi G. (DESE)" userId="f84c957e-ed6e-4fd7-a1f6-a96c7c702281" providerId="ADAL" clId="{AB9F4D29-C1DB-45B5-8C00-642F902D2D16}" dt="2024-10-08T17:33:29.344" v="983" actId="404"/>
          <ac:spMkLst>
            <pc:docMk/>
            <pc:sldMk cId="87003363" sldId="329"/>
            <ac:spMk id="10" creationId="{8F780B69-F97B-4D0D-8F5F-78444E7DF0F0}"/>
          </ac:spMkLst>
        </pc:spChg>
        <pc:spChg chg="mod">
          <ac:chgData name="Kirova, Dessi G. (DESE)" userId="f84c957e-ed6e-4fd7-a1f6-a96c7c702281" providerId="ADAL" clId="{AB9F4D29-C1DB-45B5-8C00-642F902D2D16}" dt="2024-10-08T17:34:31.470" v="1009" actId="20577"/>
          <ac:spMkLst>
            <pc:docMk/>
            <pc:sldMk cId="87003363" sldId="329"/>
            <ac:spMk id="11" creationId="{EBB88417-3982-47EE-8B46-D25117B6C604}"/>
          </ac:spMkLst>
        </pc:spChg>
        <pc:spChg chg="mod">
          <ac:chgData name="Kirova, Dessi G. (DESE)" userId="f84c957e-ed6e-4fd7-a1f6-a96c7c702281" providerId="ADAL" clId="{AB9F4D29-C1DB-45B5-8C00-642F902D2D16}" dt="2024-10-08T17:33:29.344" v="983" actId="404"/>
          <ac:spMkLst>
            <pc:docMk/>
            <pc:sldMk cId="87003363" sldId="329"/>
            <ac:spMk id="12" creationId="{8EED5C95-0E4E-4512-8773-6CA4934A6C58}"/>
          </ac:spMkLst>
        </pc:spChg>
        <pc:spChg chg="mod">
          <ac:chgData name="Kirova, Dessi G. (DESE)" userId="f84c957e-ed6e-4fd7-a1f6-a96c7c702281" providerId="ADAL" clId="{AB9F4D29-C1DB-45B5-8C00-642F902D2D16}" dt="2024-10-08T17:34:58.128" v="1033" actId="20577"/>
          <ac:spMkLst>
            <pc:docMk/>
            <pc:sldMk cId="87003363" sldId="329"/>
            <ac:spMk id="13" creationId="{2EAD39A1-22F8-4668-9D3F-D036B2AB825E}"/>
          </ac:spMkLst>
        </pc:spChg>
        <pc:grpChg chg="add del mod">
          <ac:chgData name="Kirova, Dessi G. (DESE)" userId="f84c957e-ed6e-4fd7-a1f6-a96c7c702281" providerId="ADAL" clId="{AB9F4D29-C1DB-45B5-8C00-642F902D2D16}" dt="2024-10-08T17:35:17.768" v="1034" actId="478"/>
          <ac:grpSpMkLst>
            <pc:docMk/>
            <pc:sldMk cId="87003363" sldId="329"/>
            <ac:grpSpMk id="2" creationId="{57FDB18C-A6C6-A424-CF93-F9D299DEE25F}"/>
          </ac:grpSpMkLst>
        </pc:grpChg>
        <pc:grpChg chg="mod">
          <ac:chgData name="Kirova, Dessi G. (DESE)" userId="f84c957e-ed6e-4fd7-a1f6-a96c7c702281" providerId="ADAL" clId="{AB9F4D29-C1DB-45B5-8C00-642F902D2D16}" dt="2024-09-09T15:07:05.665" v="46" actId="1076"/>
          <ac:grpSpMkLst>
            <pc:docMk/>
            <pc:sldMk cId="87003363" sldId="329"/>
            <ac:grpSpMk id="18" creationId="{00000000-0000-0000-0000-000000000000}"/>
          </ac:grpSpMkLst>
        </pc:grpChg>
      </pc:sldChg>
      <pc:sldChg chg="del">
        <pc:chgData name="Kirova, Dessi G. (DESE)" userId="f84c957e-ed6e-4fd7-a1f6-a96c7c702281" providerId="ADAL" clId="{AB9F4D29-C1DB-45B5-8C00-642F902D2D16}" dt="2024-09-09T15:08:43.958" v="92" actId="2696"/>
        <pc:sldMkLst>
          <pc:docMk/>
          <pc:sldMk cId="3192534037" sldId="341"/>
        </pc:sldMkLst>
      </pc:sldChg>
      <pc:sldChg chg="modSp mod">
        <pc:chgData name="Kirova, Dessi G. (DESE)" userId="f84c957e-ed6e-4fd7-a1f6-a96c7c702281" providerId="ADAL" clId="{AB9F4D29-C1DB-45B5-8C00-642F902D2D16}" dt="2024-10-08T17:52:23.338" v="1265" actId="20577"/>
        <pc:sldMkLst>
          <pc:docMk/>
          <pc:sldMk cId="1370733642" sldId="349"/>
        </pc:sldMkLst>
        <pc:spChg chg="mod">
          <ac:chgData name="Kirova, Dessi G. (DESE)" userId="f84c957e-ed6e-4fd7-a1f6-a96c7c702281" providerId="ADAL" clId="{AB9F4D29-C1DB-45B5-8C00-642F902D2D16}" dt="2024-10-08T17:48:37.955" v="1204" actId="20577"/>
          <ac:spMkLst>
            <pc:docMk/>
            <pc:sldMk cId="1370733642" sldId="349"/>
            <ac:spMk id="2" creationId="{C8560182-AC7A-4B37-870E-77C691E9BFE4}"/>
          </ac:spMkLst>
        </pc:spChg>
        <pc:spChg chg="mod">
          <ac:chgData name="Kirova, Dessi G. (DESE)" userId="f84c957e-ed6e-4fd7-a1f6-a96c7c702281" providerId="ADAL" clId="{AB9F4D29-C1DB-45B5-8C00-642F902D2D16}" dt="2024-10-08T17:52:23.338" v="1265" actId="20577"/>
          <ac:spMkLst>
            <pc:docMk/>
            <pc:sldMk cId="1370733642" sldId="349"/>
            <ac:spMk id="3" creationId="{5C1B4857-BCD6-423F-B2F7-6EC2B8446025}"/>
          </ac:spMkLst>
        </pc:spChg>
      </pc:sldChg>
      <pc:sldChg chg="delSp modSp del mod">
        <pc:chgData name="Kirova, Dessi G. (DESE)" userId="f84c957e-ed6e-4fd7-a1f6-a96c7c702281" providerId="ADAL" clId="{AB9F4D29-C1DB-45B5-8C00-642F902D2D16}" dt="2024-10-29T14:09:51.456" v="2230" actId="2696"/>
        <pc:sldMkLst>
          <pc:docMk/>
          <pc:sldMk cId="2366777836" sldId="350"/>
        </pc:sldMkLst>
        <pc:spChg chg="mod">
          <ac:chgData name="Kirova, Dessi G. (DESE)" userId="f84c957e-ed6e-4fd7-a1f6-a96c7c702281" providerId="ADAL" clId="{AB9F4D29-C1DB-45B5-8C00-642F902D2D16}" dt="2024-10-10T13:32:16.823" v="2220" actId="5793"/>
          <ac:spMkLst>
            <pc:docMk/>
            <pc:sldMk cId="2366777836" sldId="350"/>
            <ac:spMk id="2" creationId="{C8560182-AC7A-4B37-870E-77C691E9BFE4}"/>
          </ac:spMkLst>
        </pc:spChg>
        <pc:spChg chg="mod">
          <ac:chgData name="Kirova, Dessi G. (DESE)" userId="f84c957e-ed6e-4fd7-a1f6-a96c7c702281" providerId="ADAL" clId="{AB9F4D29-C1DB-45B5-8C00-642F902D2D16}" dt="2024-09-09T15:08:13.031" v="83" actId="20577"/>
          <ac:spMkLst>
            <pc:docMk/>
            <pc:sldMk cId="2366777836" sldId="350"/>
            <ac:spMk id="3" creationId="{5C1B4857-BCD6-423F-B2F7-6EC2B8446025}"/>
          </ac:spMkLst>
        </pc:spChg>
        <pc:picChg chg="del">
          <ac:chgData name="Kirova, Dessi G. (DESE)" userId="f84c957e-ed6e-4fd7-a1f6-a96c7c702281" providerId="ADAL" clId="{AB9F4D29-C1DB-45B5-8C00-642F902D2D16}" dt="2024-09-09T15:08:19.342" v="85" actId="478"/>
          <ac:picMkLst>
            <pc:docMk/>
            <pc:sldMk cId="2366777836" sldId="350"/>
            <ac:picMk id="6" creationId="{6EE3B4A0-96B7-4A5C-9A93-037A03FEE730}"/>
          </ac:picMkLst>
        </pc:picChg>
      </pc:sldChg>
      <pc:sldChg chg="del">
        <pc:chgData name="Kirova, Dessi G. (DESE)" userId="f84c957e-ed6e-4fd7-a1f6-a96c7c702281" providerId="ADAL" clId="{AB9F4D29-C1DB-45B5-8C00-642F902D2D16}" dt="2024-09-09T15:08:01.148" v="76" actId="47"/>
        <pc:sldMkLst>
          <pc:docMk/>
          <pc:sldMk cId="1795285616" sldId="352"/>
        </pc:sldMkLst>
      </pc:sldChg>
      <pc:sldChg chg="del">
        <pc:chgData name="Kirova, Dessi G. (DESE)" userId="f84c957e-ed6e-4fd7-a1f6-a96c7c702281" providerId="ADAL" clId="{AB9F4D29-C1DB-45B5-8C00-642F902D2D16}" dt="2024-09-09T15:07:44.882" v="70" actId="47"/>
        <pc:sldMkLst>
          <pc:docMk/>
          <pc:sldMk cId="3017569564" sldId="353"/>
        </pc:sldMkLst>
      </pc:sldChg>
      <pc:sldChg chg="del">
        <pc:chgData name="Kirova, Dessi G. (DESE)" userId="f84c957e-ed6e-4fd7-a1f6-a96c7c702281" providerId="ADAL" clId="{AB9F4D29-C1DB-45B5-8C00-642F902D2D16}" dt="2024-09-09T15:07:46.249" v="71" actId="47"/>
        <pc:sldMkLst>
          <pc:docMk/>
          <pc:sldMk cId="2926192731" sldId="354"/>
        </pc:sldMkLst>
      </pc:sldChg>
      <pc:sldChg chg="addSp delSp modSp mod">
        <pc:chgData name="Kirova, Dessi G. (DESE)" userId="f84c957e-ed6e-4fd7-a1f6-a96c7c702281" providerId="ADAL" clId="{AB9F4D29-C1DB-45B5-8C00-642F902D2D16}" dt="2024-10-08T17:35:50.922" v="1038" actId="404"/>
        <pc:sldMkLst>
          <pc:docMk/>
          <pc:sldMk cId="1903555698" sldId="355"/>
        </pc:sldMkLst>
        <pc:spChg chg="mod">
          <ac:chgData name="Kirova, Dessi G. (DESE)" userId="f84c957e-ed6e-4fd7-a1f6-a96c7c702281" providerId="ADAL" clId="{AB9F4D29-C1DB-45B5-8C00-642F902D2D16}" dt="2024-09-13T17:45:17.611" v="290"/>
          <ac:spMkLst>
            <pc:docMk/>
            <pc:sldMk cId="1903555698" sldId="355"/>
            <ac:spMk id="3" creationId="{6CD22E22-1DBE-0F6E-1C83-762C51A5E1F7}"/>
          </ac:spMkLst>
        </pc:spChg>
        <pc:spChg chg="mod">
          <ac:chgData name="Kirova, Dessi G. (DESE)" userId="f84c957e-ed6e-4fd7-a1f6-a96c7c702281" providerId="ADAL" clId="{AB9F4D29-C1DB-45B5-8C00-642F902D2D16}" dt="2024-10-08T17:35:50.922" v="1038" actId="404"/>
          <ac:spMkLst>
            <pc:docMk/>
            <pc:sldMk cId="1903555698" sldId="355"/>
            <ac:spMk id="4" creationId="{A65F794E-65A7-2C49-8151-D23C9C92B48D}"/>
          </ac:spMkLst>
        </pc:spChg>
        <pc:spChg chg="mod">
          <ac:chgData name="Kirova, Dessi G. (DESE)" userId="f84c957e-ed6e-4fd7-a1f6-a96c7c702281" providerId="ADAL" clId="{AB9F4D29-C1DB-45B5-8C00-642F902D2D16}" dt="2024-09-09T15:07:25.931" v="60" actId="20577"/>
          <ac:spMkLst>
            <pc:docMk/>
            <pc:sldMk cId="1903555698" sldId="355"/>
            <ac:spMk id="9" creationId="{73115394-DBAC-4972-899F-89A1E17FA883}"/>
          </ac:spMkLst>
        </pc:spChg>
        <pc:grpChg chg="add mod">
          <ac:chgData name="Kirova, Dessi G. (DESE)" userId="f84c957e-ed6e-4fd7-a1f6-a96c7c702281" providerId="ADAL" clId="{AB9F4D29-C1DB-45B5-8C00-642F902D2D16}" dt="2024-09-13T17:45:27.293" v="291" actId="1076"/>
          <ac:grpSpMkLst>
            <pc:docMk/>
            <pc:sldMk cId="1903555698" sldId="355"/>
            <ac:grpSpMk id="2" creationId="{0C6191CA-3CEB-5CAE-6FC0-C34CC8E0B3C3}"/>
          </ac:grpSpMkLst>
        </pc:grpChg>
        <pc:grpChg chg="del">
          <ac:chgData name="Kirova, Dessi G. (DESE)" userId="f84c957e-ed6e-4fd7-a1f6-a96c7c702281" providerId="ADAL" clId="{AB9F4D29-C1DB-45B5-8C00-642F902D2D16}" dt="2024-09-13T17:45:16.667" v="289" actId="478"/>
          <ac:grpSpMkLst>
            <pc:docMk/>
            <pc:sldMk cId="1903555698" sldId="355"/>
            <ac:grpSpMk id="18" creationId="{00000000-0000-0000-0000-000000000000}"/>
          </ac:grpSpMkLst>
        </pc:grpChg>
      </pc:sldChg>
      <pc:sldChg chg="addSp delSp modSp mod">
        <pc:chgData name="Kirova, Dessi G. (DESE)" userId="f84c957e-ed6e-4fd7-a1f6-a96c7c702281" providerId="ADAL" clId="{AB9F4D29-C1DB-45B5-8C00-642F902D2D16}" dt="2024-10-08T17:36:50.230" v="1043" actId="404"/>
        <pc:sldMkLst>
          <pc:docMk/>
          <pc:sldMk cId="455303418" sldId="356"/>
        </pc:sldMkLst>
        <pc:spChg chg="mod">
          <ac:chgData name="Kirova, Dessi G. (DESE)" userId="f84c957e-ed6e-4fd7-a1f6-a96c7c702281" providerId="ADAL" clId="{AB9F4D29-C1DB-45B5-8C00-642F902D2D16}" dt="2024-10-08T17:36:50.230" v="1043" actId="404"/>
          <ac:spMkLst>
            <pc:docMk/>
            <pc:sldMk cId="455303418" sldId="356"/>
            <ac:spMk id="3" creationId="{B2042103-6E9A-B578-A678-0904142AD6CC}"/>
          </ac:spMkLst>
        </pc:spChg>
        <pc:spChg chg="mod">
          <ac:chgData name="Kirova, Dessi G. (DESE)" userId="f84c957e-ed6e-4fd7-a1f6-a96c7c702281" providerId="ADAL" clId="{AB9F4D29-C1DB-45B5-8C00-642F902D2D16}" dt="2024-10-08T17:36:50.230" v="1043" actId="404"/>
          <ac:spMkLst>
            <pc:docMk/>
            <pc:sldMk cId="455303418" sldId="356"/>
            <ac:spMk id="4" creationId="{A10DDD70-B28A-5AF2-FDBA-7048AE5BBE4C}"/>
          </ac:spMkLst>
        </pc:spChg>
        <pc:spChg chg="mod">
          <ac:chgData name="Kirova, Dessi G. (DESE)" userId="f84c957e-ed6e-4fd7-a1f6-a96c7c702281" providerId="ADAL" clId="{AB9F4D29-C1DB-45B5-8C00-642F902D2D16}" dt="2024-09-09T15:07:54.430" v="75" actId="20577"/>
          <ac:spMkLst>
            <pc:docMk/>
            <pc:sldMk cId="455303418" sldId="356"/>
            <ac:spMk id="9" creationId="{73115394-DBAC-4972-899F-89A1E17FA883}"/>
          </ac:spMkLst>
        </pc:spChg>
        <pc:grpChg chg="add mod">
          <ac:chgData name="Kirova, Dessi G. (DESE)" userId="f84c957e-ed6e-4fd7-a1f6-a96c7c702281" providerId="ADAL" clId="{AB9F4D29-C1DB-45B5-8C00-642F902D2D16}" dt="2024-09-13T17:45:50.857" v="294" actId="1076"/>
          <ac:grpSpMkLst>
            <pc:docMk/>
            <pc:sldMk cId="455303418" sldId="356"/>
            <ac:grpSpMk id="2" creationId="{A590C450-68C0-BD62-0D0E-503ABB5724D1}"/>
          </ac:grpSpMkLst>
        </pc:grpChg>
        <pc:grpChg chg="del">
          <ac:chgData name="Kirova, Dessi G. (DESE)" userId="f84c957e-ed6e-4fd7-a1f6-a96c7c702281" providerId="ADAL" clId="{AB9F4D29-C1DB-45B5-8C00-642F902D2D16}" dt="2024-09-13T17:45:41.454" v="292" actId="478"/>
          <ac:grpSpMkLst>
            <pc:docMk/>
            <pc:sldMk cId="455303418" sldId="356"/>
            <ac:grpSpMk id="18" creationId="{00000000-0000-0000-0000-000000000000}"/>
          </ac:grpSpMkLst>
        </pc:grpChg>
      </pc:sldChg>
      <pc:sldChg chg="delSp modSp del mod">
        <pc:chgData name="Kirova, Dessi G. (DESE)" userId="f84c957e-ed6e-4fd7-a1f6-a96c7c702281" providerId="ADAL" clId="{AB9F4D29-C1DB-45B5-8C00-642F902D2D16}" dt="2024-10-08T17:36:32.673" v="1042" actId="47"/>
        <pc:sldMkLst>
          <pc:docMk/>
          <pc:sldMk cId="3007073928" sldId="515"/>
        </pc:sldMkLst>
        <pc:spChg chg="mod">
          <ac:chgData name="Kirova, Dessi G. (DESE)" userId="f84c957e-ed6e-4fd7-a1f6-a96c7c702281" providerId="ADAL" clId="{AB9F4D29-C1DB-45B5-8C00-642F902D2D16}" dt="2024-09-09T15:08:57.141" v="101" actId="20577"/>
          <ac:spMkLst>
            <pc:docMk/>
            <pc:sldMk cId="3007073928" sldId="515"/>
            <ac:spMk id="2" creationId="{5142D8D0-C82C-475E-8C4C-BA773F975E76}"/>
          </ac:spMkLst>
        </pc:spChg>
        <pc:spChg chg="mod">
          <ac:chgData name="Kirova, Dessi G. (DESE)" userId="f84c957e-ed6e-4fd7-a1f6-a96c7c702281" providerId="ADAL" clId="{AB9F4D29-C1DB-45B5-8C00-642F902D2D16}" dt="2024-09-09T15:08:54.036" v="98" actId="20577"/>
          <ac:spMkLst>
            <pc:docMk/>
            <pc:sldMk cId="3007073928" sldId="515"/>
            <ac:spMk id="3" creationId="{F078E2E0-F6D0-4DE9-B362-66B8E748BA73}"/>
          </ac:spMkLst>
        </pc:spChg>
        <pc:spChg chg="del">
          <ac:chgData name="Kirova, Dessi G. (DESE)" userId="f84c957e-ed6e-4fd7-a1f6-a96c7c702281" providerId="ADAL" clId="{AB9F4D29-C1DB-45B5-8C00-642F902D2D16}" dt="2024-09-09T15:08:49.536" v="95" actId="478"/>
          <ac:spMkLst>
            <pc:docMk/>
            <pc:sldMk cId="3007073928" sldId="515"/>
            <ac:spMk id="7" creationId="{87409EEB-DE0A-07B7-FC73-26D17C6F6470}"/>
          </ac:spMkLst>
        </pc:spChg>
        <pc:picChg chg="del">
          <ac:chgData name="Kirova, Dessi G. (DESE)" userId="f84c957e-ed6e-4fd7-a1f6-a96c7c702281" providerId="ADAL" clId="{AB9F4D29-C1DB-45B5-8C00-642F902D2D16}" dt="2024-09-09T15:08:47.270" v="93" actId="478"/>
          <ac:picMkLst>
            <pc:docMk/>
            <pc:sldMk cId="3007073928" sldId="515"/>
            <ac:picMk id="6" creationId="{8E5155F9-F683-C419-578B-C80A0DB61665}"/>
          </ac:picMkLst>
        </pc:picChg>
        <pc:picChg chg="del">
          <ac:chgData name="Kirova, Dessi G. (DESE)" userId="f84c957e-ed6e-4fd7-a1f6-a96c7c702281" providerId="ADAL" clId="{AB9F4D29-C1DB-45B5-8C00-642F902D2D16}" dt="2024-09-09T15:08:48.080" v="94" actId="478"/>
          <ac:picMkLst>
            <pc:docMk/>
            <pc:sldMk cId="3007073928" sldId="515"/>
            <ac:picMk id="11" creationId="{4C21B6A4-19C8-42BD-8F2B-EAE936D9D03F}"/>
          </ac:picMkLst>
        </pc:picChg>
      </pc:sldChg>
      <pc:sldChg chg="addSp delSp modSp del mod">
        <pc:chgData name="Kirova, Dessi G. (DESE)" userId="f84c957e-ed6e-4fd7-a1f6-a96c7c702281" providerId="ADAL" clId="{AB9F4D29-C1DB-45B5-8C00-642F902D2D16}" dt="2024-10-08T17:36:32.673" v="1042" actId="47"/>
        <pc:sldMkLst>
          <pc:docMk/>
          <pc:sldMk cId="1025148094" sldId="516"/>
        </pc:sldMkLst>
        <pc:spChg chg="mod">
          <ac:chgData name="Kirova, Dessi G. (DESE)" userId="f84c957e-ed6e-4fd7-a1f6-a96c7c702281" providerId="ADAL" clId="{AB9F4D29-C1DB-45B5-8C00-642F902D2D16}" dt="2024-09-13T17:46:04.784" v="296"/>
          <ac:spMkLst>
            <pc:docMk/>
            <pc:sldMk cId="1025148094" sldId="516"/>
            <ac:spMk id="3" creationId="{BA4078E1-81F8-C904-D22B-A5CA263F18E5}"/>
          </ac:spMkLst>
        </pc:spChg>
        <pc:spChg chg="mod">
          <ac:chgData name="Kirova, Dessi G. (DESE)" userId="f84c957e-ed6e-4fd7-a1f6-a96c7c702281" providerId="ADAL" clId="{AB9F4D29-C1DB-45B5-8C00-642F902D2D16}" dt="2024-09-13T17:46:04.784" v="296"/>
          <ac:spMkLst>
            <pc:docMk/>
            <pc:sldMk cId="1025148094" sldId="516"/>
            <ac:spMk id="4" creationId="{19482639-1B27-EB91-C7C6-970E8523CF03}"/>
          </ac:spMkLst>
        </pc:spChg>
        <pc:spChg chg="mod">
          <ac:chgData name="Kirova, Dessi G. (DESE)" userId="f84c957e-ed6e-4fd7-a1f6-a96c7c702281" providerId="ADAL" clId="{AB9F4D29-C1DB-45B5-8C00-642F902D2D16}" dt="2024-09-09T15:08:28.853" v="91" actId="20577"/>
          <ac:spMkLst>
            <pc:docMk/>
            <pc:sldMk cId="1025148094" sldId="516"/>
            <ac:spMk id="9" creationId="{73115394-DBAC-4972-899F-89A1E17FA883}"/>
          </ac:spMkLst>
        </pc:spChg>
        <pc:grpChg chg="add mod">
          <ac:chgData name="Kirova, Dessi G. (DESE)" userId="f84c957e-ed6e-4fd7-a1f6-a96c7c702281" providerId="ADAL" clId="{AB9F4D29-C1DB-45B5-8C00-642F902D2D16}" dt="2024-09-13T17:46:11.279" v="297" actId="1076"/>
          <ac:grpSpMkLst>
            <pc:docMk/>
            <pc:sldMk cId="1025148094" sldId="516"/>
            <ac:grpSpMk id="2" creationId="{C380E3D8-05D7-FF39-A349-1C2BE6673951}"/>
          </ac:grpSpMkLst>
        </pc:grpChg>
        <pc:grpChg chg="del">
          <ac:chgData name="Kirova, Dessi G. (DESE)" userId="f84c957e-ed6e-4fd7-a1f6-a96c7c702281" providerId="ADAL" clId="{AB9F4D29-C1DB-45B5-8C00-642F902D2D16}" dt="2024-09-13T17:46:03.949" v="295" actId="478"/>
          <ac:grpSpMkLst>
            <pc:docMk/>
            <pc:sldMk cId="1025148094" sldId="516"/>
            <ac:grpSpMk id="18" creationId="{00000000-0000-0000-0000-000000000000}"/>
          </ac:grpSpMkLst>
        </pc:grpChg>
      </pc:sldChg>
      <pc:sldChg chg="del">
        <pc:chgData name="Kirova, Dessi G. (DESE)" userId="f84c957e-ed6e-4fd7-a1f6-a96c7c702281" providerId="ADAL" clId="{AB9F4D29-C1DB-45B5-8C00-642F902D2D16}" dt="2024-09-09T15:08:23.016" v="86" actId="47"/>
        <pc:sldMkLst>
          <pc:docMk/>
          <pc:sldMk cId="3031815702" sldId="520"/>
        </pc:sldMkLst>
      </pc:sldChg>
      <pc:sldChg chg="del">
        <pc:chgData name="Kirova, Dessi G. (DESE)" userId="f84c957e-ed6e-4fd7-a1f6-a96c7c702281" providerId="ADAL" clId="{AB9F4D29-C1DB-45B5-8C00-642F902D2D16}" dt="2024-09-09T15:08:17.194" v="84" actId="47"/>
        <pc:sldMkLst>
          <pc:docMk/>
          <pc:sldMk cId="1687672973" sldId="523"/>
        </pc:sldMkLst>
      </pc:sldChg>
      <pc:sldChg chg="del">
        <pc:chgData name="Kirova, Dessi G. (DESE)" userId="f84c957e-ed6e-4fd7-a1f6-a96c7c702281" providerId="ADAL" clId="{AB9F4D29-C1DB-45B5-8C00-642F902D2D16}" dt="2024-09-09T15:08:24.033" v="88" actId="47"/>
        <pc:sldMkLst>
          <pc:docMk/>
          <pc:sldMk cId="2321340823" sldId="525"/>
        </pc:sldMkLst>
      </pc:sldChg>
      <pc:sldChg chg="del">
        <pc:chgData name="Kirova, Dessi G. (DESE)" userId="f84c957e-ed6e-4fd7-a1f6-a96c7c702281" providerId="ADAL" clId="{AB9F4D29-C1DB-45B5-8C00-642F902D2D16}" dt="2024-09-09T15:08:23.550" v="87" actId="47"/>
        <pc:sldMkLst>
          <pc:docMk/>
          <pc:sldMk cId="33255357" sldId="526"/>
        </pc:sldMkLst>
      </pc:sldChg>
      <pc:sldChg chg="addSp delSp modSp add mod ord">
        <pc:chgData name="Kirova, Dessi G. (DESE)" userId="f84c957e-ed6e-4fd7-a1f6-a96c7c702281" providerId="ADAL" clId="{AB9F4D29-C1DB-45B5-8C00-642F902D2D16}" dt="2024-10-08T19:45:54.643" v="2141" actId="6549"/>
        <pc:sldMkLst>
          <pc:docMk/>
          <pc:sldMk cId="2047820422" sldId="530"/>
        </pc:sldMkLst>
        <pc:spChg chg="mod">
          <ac:chgData name="Kirova, Dessi G. (DESE)" userId="f84c957e-ed6e-4fd7-a1f6-a96c7c702281" providerId="ADAL" clId="{AB9F4D29-C1DB-45B5-8C00-642F902D2D16}" dt="2024-10-08T19:45:54.643" v="2141" actId="6549"/>
          <ac:spMkLst>
            <pc:docMk/>
            <pc:sldMk cId="2047820422" sldId="530"/>
            <ac:spMk id="2" creationId="{917BFAA7-EA93-41AF-A89F-3F997AF033B6}"/>
          </ac:spMkLst>
        </pc:spChg>
        <pc:spChg chg="add mod">
          <ac:chgData name="Kirova, Dessi G. (DESE)" userId="f84c957e-ed6e-4fd7-a1f6-a96c7c702281" providerId="ADAL" clId="{AB9F4D29-C1DB-45B5-8C00-642F902D2D16}" dt="2024-10-08T18:22:49.076" v="1666"/>
          <ac:spMkLst>
            <pc:docMk/>
            <pc:sldMk cId="2047820422" sldId="530"/>
            <ac:spMk id="8" creationId="{F09F3905-DE06-E909-16F7-6E2CA9429CE8}"/>
          </ac:spMkLst>
        </pc:spChg>
        <pc:spChg chg="add mod">
          <ac:chgData name="Kirova, Dessi G. (DESE)" userId="f84c957e-ed6e-4fd7-a1f6-a96c7c702281" providerId="ADAL" clId="{AB9F4D29-C1DB-45B5-8C00-642F902D2D16}" dt="2024-10-08T18:22:49.076" v="1666"/>
          <ac:spMkLst>
            <pc:docMk/>
            <pc:sldMk cId="2047820422" sldId="530"/>
            <ac:spMk id="9" creationId="{6A201F6D-1F5B-24E3-C877-145DC6081DB4}"/>
          </ac:spMkLst>
        </pc:spChg>
        <pc:grpChg chg="add del mod">
          <ac:chgData name="Kirova, Dessi G. (DESE)" userId="f84c957e-ed6e-4fd7-a1f6-a96c7c702281" providerId="ADAL" clId="{AB9F4D29-C1DB-45B5-8C00-642F902D2D16}" dt="2024-10-08T18:23:01.836" v="1670" actId="478"/>
          <ac:grpSpMkLst>
            <pc:docMk/>
            <pc:sldMk cId="2047820422" sldId="530"/>
            <ac:grpSpMk id="6" creationId="{C448612B-B0BC-A267-9D65-3B6FD7F827E2}"/>
          </ac:grpSpMkLst>
        </pc:grpChg>
        <pc:graphicFrameChg chg="add del mod modGraphic">
          <ac:chgData name="Kirova, Dessi G. (DESE)" userId="f84c957e-ed6e-4fd7-a1f6-a96c7c702281" providerId="ADAL" clId="{AB9F4D29-C1DB-45B5-8C00-642F902D2D16}" dt="2024-10-08T18:21:22.087" v="1649" actId="478"/>
          <ac:graphicFrameMkLst>
            <pc:docMk/>
            <pc:sldMk cId="2047820422" sldId="530"/>
            <ac:graphicFrameMk id="3" creationId="{295AFEEC-534E-FCC5-D3E1-8E09A05C81D4}"/>
          </ac:graphicFrameMkLst>
        </pc:graphicFrameChg>
        <pc:graphicFrameChg chg="add del mod modGraphic">
          <ac:chgData name="Kirova, Dessi G. (DESE)" userId="f84c957e-ed6e-4fd7-a1f6-a96c7c702281" providerId="ADAL" clId="{AB9F4D29-C1DB-45B5-8C00-642F902D2D16}" dt="2024-10-08T18:23:20.845" v="1672" actId="478"/>
          <ac:graphicFrameMkLst>
            <pc:docMk/>
            <pc:sldMk cId="2047820422" sldId="530"/>
            <ac:graphicFrameMk id="5" creationId="{8EAA2246-1CF6-CF67-4225-A58F78DF8335}"/>
          </ac:graphicFrameMkLst>
        </pc:graphicFrameChg>
        <pc:graphicFrameChg chg="del mod">
          <ac:chgData name="Kirova, Dessi G. (DESE)" userId="f84c957e-ed6e-4fd7-a1f6-a96c7c702281" providerId="ADAL" clId="{AB9F4D29-C1DB-45B5-8C00-642F902D2D16}" dt="2024-10-08T18:16:58.385" v="1582" actId="478"/>
          <ac:graphicFrameMkLst>
            <pc:docMk/>
            <pc:sldMk cId="2047820422" sldId="530"/>
            <ac:graphicFrameMk id="7" creationId="{7B562FBE-0474-4085-AF15-0D2A732CF37E}"/>
          </ac:graphicFrameMkLst>
        </pc:graphicFrameChg>
        <pc:graphicFrameChg chg="add mod modGraphic">
          <ac:chgData name="Kirova, Dessi G. (DESE)" userId="f84c957e-ed6e-4fd7-a1f6-a96c7c702281" providerId="ADAL" clId="{AB9F4D29-C1DB-45B5-8C00-642F902D2D16}" dt="2024-10-08T19:42:07.994" v="2129" actId="208"/>
          <ac:graphicFrameMkLst>
            <pc:docMk/>
            <pc:sldMk cId="2047820422" sldId="530"/>
            <ac:graphicFrameMk id="10" creationId="{FBAF7ACA-F8ED-9F20-DB18-D16CD501022B}"/>
          </ac:graphicFrameMkLst>
        </pc:graphicFrameChg>
      </pc:sldChg>
      <pc:sldChg chg="addSp delSp modSp add mod">
        <pc:chgData name="Kirova, Dessi G. (DESE)" userId="f84c957e-ed6e-4fd7-a1f6-a96c7c702281" providerId="ADAL" clId="{AB9F4D29-C1DB-45B5-8C00-642F902D2D16}" dt="2024-10-08T17:37:07.707" v="1047" actId="20577"/>
        <pc:sldMkLst>
          <pc:docMk/>
          <pc:sldMk cId="458992351" sldId="531"/>
        </pc:sldMkLst>
        <pc:spChg chg="mod">
          <ac:chgData name="Kirova, Dessi G. (DESE)" userId="f84c957e-ed6e-4fd7-a1f6-a96c7c702281" providerId="ADAL" clId="{AB9F4D29-C1DB-45B5-8C00-642F902D2D16}" dt="2024-10-08T17:37:07.707" v="1047" actId="20577"/>
          <ac:spMkLst>
            <pc:docMk/>
            <pc:sldMk cId="458992351" sldId="531"/>
            <ac:spMk id="7" creationId="{1411F4B6-77E2-95C7-355F-5A540DDA6F77}"/>
          </ac:spMkLst>
        </pc:spChg>
        <pc:spChg chg="mod">
          <ac:chgData name="Kirova, Dessi G. (DESE)" userId="f84c957e-ed6e-4fd7-a1f6-a96c7c702281" providerId="ADAL" clId="{AB9F4D29-C1DB-45B5-8C00-642F902D2D16}" dt="2024-10-08T17:37:02.124" v="1045" actId="404"/>
          <ac:spMkLst>
            <pc:docMk/>
            <pc:sldMk cId="458992351" sldId="531"/>
            <ac:spMk id="8" creationId="{BFB49B6B-2D5A-4862-F1E4-2BEFEB5B756B}"/>
          </ac:spMkLst>
        </pc:spChg>
        <pc:grpChg chg="del">
          <ac:chgData name="Kirova, Dessi G. (DESE)" userId="f84c957e-ed6e-4fd7-a1f6-a96c7c702281" providerId="ADAL" clId="{AB9F4D29-C1DB-45B5-8C00-642F902D2D16}" dt="2024-09-13T17:46:35.859" v="299" actId="478"/>
          <ac:grpSpMkLst>
            <pc:docMk/>
            <pc:sldMk cId="458992351" sldId="531"/>
            <ac:grpSpMk id="2" creationId="{C380E3D8-05D7-FF39-A349-1C2BE6673951}"/>
          </ac:grpSpMkLst>
        </pc:grpChg>
        <pc:grpChg chg="add mod">
          <ac:chgData name="Kirova, Dessi G. (DESE)" userId="f84c957e-ed6e-4fd7-a1f6-a96c7c702281" providerId="ADAL" clId="{AB9F4D29-C1DB-45B5-8C00-642F902D2D16}" dt="2024-09-13T17:46:41.162" v="301" actId="1076"/>
          <ac:grpSpMkLst>
            <pc:docMk/>
            <pc:sldMk cId="458992351" sldId="531"/>
            <ac:grpSpMk id="6" creationId="{A3EDD968-8FB6-919F-8FC5-BADA82D55190}"/>
          </ac:grpSpMkLst>
        </pc:grpChg>
      </pc:sldChg>
      <pc:sldChg chg="modSp add del mod">
        <pc:chgData name="Kirova, Dessi G. (DESE)" userId="f84c957e-ed6e-4fd7-a1f6-a96c7c702281" providerId="ADAL" clId="{AB9F4D29-C1DB-45B5-8C00-642F902D2D16}" dt="2024-10-08T19:44:36.985" v="2140" actId="404"/>
        <pc:sldMkLst>
          <pc:docMk/>
          <pc:sldMk cId="149017185" sldId="532"/>
        </pc:sldMkLst>
        <pc:spChg chg="mod">
          <ac:chgData name="Kirova, Dessi G. (DESE)" userId="f84c957e-ed6e-4fd7-a1f6-a96c7c702281" providerId="ADAL" clId="{AB9F4D29-C1DB-45B5-8C00-642F902D2D16}" dt="2024-10-08T17:40:17.632" v="1088" actId="20577"/>
          <ac:spMkLst>
            <pc:docMk/>
            <pc:sldMk cId="149017185" sldId="532"/>
            <ac:spMk id="2" creationId="{5142D8D0-C82C-475E-8C4C-BA773F975E76}"/>
          </ac:spMkLst>
        </pc:spChg>
        <pc:spChg chg="mod">
          <ac:chgData name="Kirova, Dessi G. (DESE)" userId="f84c957e-ed6e-4fd7-a1f6-a96c7c702281" providerId="ADAL" clId="{AB9F4D29-C1DB-45B5-8C00-642F902D2D16}" dt="2024-10-08T19:44:36.985" v="2140" actId="404"/>
          <ac:spMkLst>
            <pc:docMk/>
            <pc:sldMk cId="149017185" sldId="532"/>
            <ac:spMk id="3" creationId="{F078E2E0-F6D0-4DE9-B362-66B8E748BA73}"/>
          </ac:spMkLst>
        </pc:spChg>
      </pc:sldChg>
      <pc:sldChg chg="add del">
        <pc:chgData name="Kirova, Dessi G. (DESE)" userId="f84c957e-ed6e-4fd7-a1f6-a96c7c702281" providerId="ADAL" clId="{AB9F4D29-C1DB-45B5-8C00-642F902D2D16}" dt="2024-09-16T17:50:44.880" v="349" actId="2890"/>
        <pc:sldMkLst>
          <pc:docMk/>
          <pc:sldMk cId="2215087298" sldId="533"/>
        </pc:sldMkLst>
      </pc:sldChg>
      <pc:sldChg chg="modSp add del mod ord">
        <pc:chgData name="Kirova, Dessi G. (DESE)" userId="f84c957e-ed6e-4fd7-a1f6-a96c7c702281" providerId="ADAL" clId="{AB9F4D29-C1DB-45B5-8C00-642F902D2D16}" dt="2024-10-10T13:31:52.686" v="2207" actId="2696"/>
        <pc:sldMkLst>
          <pc:docMk/>
          <pc:sldMk cId="2528446401" sldId="533"/>
        </pc:sldMkLst>
        <pc:spChg chg="mod">
          <ac:chgData name="Kirova, Dessi G. (DESE)" userId="f84c957e-ed6e-4fd7-a1f6-a96c7c702281" providerId="ADAL" clId="{AB9F4D29-C1DB-45B5-8C00-642F902D2D16}" dt="2024-09-16T17:53:35.996" v="500" actId="20577"/>
          <ac:spMkLst>
            <pc:docMk/>
            <pc:sldMk cId="2528446401" sldId="533"/>
            <ac:spMk id="2" creationId="{C8560182-AC7A-4B37-870E-77C691E9BFE4}"/>
          </ac:spMkLst>
        </pc:spChg>
        <pc:spChg chg="mod">
          <ac:chgData name="Kirova, Dessi G. (DESE)" userId="f84c957e-ed6e-4fd7-a1f6-a96c7c702281" providerId="ADAL" clId="{AB9F4D29-C1DB-45B5-8C00-642F902D2D16}" dt="2024-09-16T17:53:50.078" v="502" actId="20577"/>
          <ac:spMkLst>
            <pc:docMk/>
            <pc:sldMk cId="2528446401" sldId="533"/>
            <ac:spMk id="3" creationId="{5C1B4857-BCD6-423F-B2F7-6EC2B8446025}"/>
          </ac:spMkLst>
        </pc:spChg>
      </pc:sldChg>
      <pc:sldChg chg="modSp new mod">
        <pc:chgData name="Kirova, Dessi G. (DESE)" userId="f84c957e-ed6e-4fd7-a1f6-a96c7c702281" providerId="ADAL" clId="{AB9F4D29-C1DB-45B5-8C00-642F902D2D16}" dt="2024-10-29T14:31:46.809" v="2238" actId="20577"/>
        <pc:sldMkLst>
          <pc:docMk/>
          <pc:sldMk cId="3184151544" sldId="534"/>
        </pc:sldMkLst>
        <pc:spChg chg="mod">
          <ac:chgData name="Kirova, Dessi G. (DESE)" userId="f84c957e-ed6e-4fd7-a1f6-a96c7c702281" providerId="ADAL" clId="{AB9F4D29-C1DB-45B5-8C00-642F902D2D16}" dt="2024-10-29T14:31:46.809" v="2238" actId="20577"/>
          <ac:spMkLst>
            <pc:docMk/>
            <pc:sldMk cId="3184151544" sldId="534"/>
            <ac:spMk id="2" creationId="{94664CD8-0C03-C319-1C39-DE4083DC48FE}"/>
          </ac:spMkLst>
        </pc:spChg>
        <pc:spChg chg="mod">
          <ac:chgData name="Kirova, Dessi G. (DESE)" userId="f84c957e-ed6e-4fd7-a1f6-a96c7c702281" providerId="ADAL" clId="{AB9F4D29-C1DB-45B5-8C00-642F902D2D16}" dt="2024-09-16T17:54:10.284" v="515" actId="20577"/>
          <ac:spMkLst>
            <pc:docMk/>
            <pc:sldMk cId="3184151544" sldId="534"/>
            <ac:spMk id="3" creationId="{59C8FF90-0405-C6B0-5435-9703D08DD801}"/>
          </ac:spMkLst>
        </pc:spChg>
      </pc:sldChg>
      <pc:sldChg chg="addSp modSp new mod">
        <pc:chgData name="Kirova, Dessi G. (DESE)" userId="f84c957e-ed6e-4fd7-a1f6-a96c7c702281" providerId="ADAL" clId="{AB9F4D29-C1DB-45B5-8C00-642F902D2D16}" dt="2024-10-08T18:00:37.318" v="1361" actId="115"/>
        <pc:sldMkLst>
          <pc:docMk/>
          <pc:sldMk cId="2373154541" sldId="535"/>
        </pc:sldMkLst>
        <pc:spChg chg="mod">
          <ac:chgData name="Kirova, Dessi G. (DESE)" userId="f84c957e-ed6e-4fd7-a1f6-a96c7c702281" providerId="ADAL" clId="{AB9F4D29-C1DB-45B5-8C00-642F902D2D16}" dt="2024-10-08T18:00:37.318" v="1361" actId="115"/>
          <ac:spMkLst>
            <pc:docMk/>
            <pc:sldMk cId="2373154541" sldId="535"/>
            <ac:spMk id="2" creationId="{4377F5E6-F839-4D92-3967-32E5378C99AC}"/>
          </ac:spMkLst>
        </pc:spChg>
        <pc:spChg chg="mod">
          <ac:chgData name="Kirova, Dessi G. (DESE)" userId="f84c957e-ed6e-4fd7-a1f6-a96c7c702281" providerId="ADAL" clId="{AB9F4D29-C1DB-45B5-8C00-642F902D2D16}" dt="2024-10-08T17:54:15.653" v="1293" actId="27636"/>
          <ac:spMkLst>
            <pc:docMk/>
            <pc:sldMk cId="2373154541" sldId="535"/>
            <ac:spMk id="3" creationId="{DFC8A54A-E37D-5A52-6093-3A69BF9386BD}"/>
          </ac:spMkLst>
        </pc:spChg>
        <pc:graphicFrameChg chg="add mod">
          <ac:chgData name="Kirova, Dessi G. (DESE)" userId="f84c957e-ed6e-4fd7-a1f6-a96c7c702281" providerId="ADAL" clId="{AB9F4D29-C1DB-45B5-8C00-642F902D2D16}" dt="2024-10-08T17:55:27.969" v="1341"/>
          <ac:graphicFrameMkLst>
            <pc:docMk/>
            <pc:sldMk cId="2373154541" sldId="535"/>
            <ac:graphicFrameMk id="4" creationId="{A315E2FD-7161-9704-D9C3-A80FA03785C7}"/>
          </ac:graphicFrameMkLst>
        </pc:graphicFrameChg>
      </pc:sldChg>
      <pc:sldChg chg="addSp modSp new mod">
        <pc:chgData name="Kirova, Dessi G. (DESE)" userId="f84c957e-ed6e-4fd7-a1f6-a96c7c702281" providerId="ADAL" clId="{AB9F4D29-C1DB-45B5-8C00-642F902D2D16}" dt="2024-10-08T19:42:57.203" v="2133" actId="14100"/>
        <pc:sldMkLst>
          <pc:docMk/>
          <pc:sldMk cId="3413171563" sldId="536"/>
        </pc:sldMkLst>
        <pc:spChg chg="mod">
          <ac:chgData name="Kirova, Dessi G. (DESE)" userId="f84c957e-ed6e-4fd7-a1f6-a96c7c702281" providerId="ADAL" clId="{AB9F4D29-C1DB-45B5-8C00-642F902D2D16}" dt="2024-10-08T19:42:57.203" v="2133" actId="14100"/>
          <ac:spMkLst>
            <pc:docMk/>
            <pc:sldMk cId="3413171563" sldId="536"/>
            <ac:spMk id="2" creationId="{E9E6CBD9-4C91-E680-2FD7-7F5B9E6F94C0}"/>
          </ac:spMkLst>
        </pc:spChg>
        <pc:spChg chg="mod">
          <ac:chgData name="Kirova, Dessi G. (DESE)" userId="f84c957e-ed6e-4fd7-a1f6-a96c7c702281" providerId="ADAL" clId="{AB9F4D29-C1DB-45B5-8C00-642F902D2D16}" dt="2024-10-08T18:02:16.025" v="1393" actId="20577"/>
          <ac:spMkLst>
            <pc:docMk/>
            <pc:sldMk cId="3413171563" sldId="536"/>
            <ac:spMk id="3" creationId="{9D802CDE-02B8-C784-EF59-147A87BA051C}"/>
          </ac:spMkLst>
        </pc:spChg>
        <pc:graphicFrameChg chg="add mod">
          <ac:chgData name="Kirova, Dessi G. (DESE)" userId="f84c957e-ed6e-4fd7-a1f6-a96c7c702281" providerId="ADAL" clId="{AB9F4D29-C1DB-45B5-8C00-642F902D2D16}" dt="2024-10-08T18:03:21.022" v="1425"/>
          <ac:graphicFrameMkLst>
            <pc:docMk/>
            <pc:sldMk cId="3413171563" sldId="536"/>
            <ac:graphicFrameMk id="4" creationId="{B074879A-DC48-DED9-FD51-91B1959F3CFE}"/>
          </ac:graphicFrameMkLst>
        </pc:graphicFrameChg>
      </pc:sldChg>
      <pc:sldChg chg="addSp modSp new mod">
        <pc:chgData name="Kirova, Dessi G. (DESE)" userId="f84c957e-ed6e-4fd7-a1f6-a96c7c702281" providerId="ADAL" clId="{AB9F4D29-C1DB-45B5-8C00-642F902D2D16}" dt="2024-10-08T19:42:50.298" v="2132" actId="14100"/>
        <pc:sldMkLst>
          <pc:docMk/>
          <pc:sldMk cId="3994524594" sldId="537"/>
        </pc:sldMkLst>
        <pc:spChg chg="mod">
          <ac:chgData name="Kirova, Dessi G. (DESE)" userId="f84c957e-ed6e-4fd7-a1f6-a96c7c702281" providerId="ADAL" clId="{AB9F4D29-C1DB-45B5-8C00-642F902D2D16}" dt="2024-10-08T19:42:50.298" v="2132" actId="14100"/>
          <ac:spMkLst>
            <pc:docMk/>
            <pc:sldMk cId="3994524594" sldId="537"/>
            <ac:spMk id="2" creationId="{33BD8D06-9E9C-591C-BBF6-3CC57FCF1772}"/>
          </ac:spMkLst>
        </pc:spChg>
        <pc:spChg chg="mod">
          <ac:chgData name="Kirova, Dessi G. (DESE)" userId="f84c957e-ed6e-4fd7-a1f6-a96c7c702281" providerId="ADAL" clId="{AB9F4D29-C1DB-45B5-8C00-642F902D2D16}" dt="2024-10-08T18:09:35.939" v="1538" actId="20577"/>
          <ac:spMkLst>
            <pc:docMk/>
            <pc:sldMk cId="3994524594" sldId="537"/>
            <ac:spMk id="3" creationId="{3EF006CD-2262-7E6E-EBEE-CB3966D20390}"/>
          </ac:spMkLst>
        </pc:spChg>
        <pc:graphicFrameChg chg="add mod">
          <ac:chgData name="Kirova, Dessi G. (DESE)" userId="f84c957e-ed6e-4fd7-a1f6-a96c7c702281" providerId="ADAL" clId="{AB9F4D29-C1DB-45B5-8C00-642F902D2D16}" dt="2024-10-08T18:15:11.502" v="1568"/>
          <ac:graphicFrameMkLst>
            <pc:docMk/>
            <pc:sldMk cId="3994524594" sldId="537"/>
            <ac:graphicFrameMk id="4" creationId="{ECB55EBE-CFA8-7C81-1E18-09F066D82F27}"/>
          </ac:graphicFrameMkLst>
        </pc:graphicFrameChg>
      </pc:sldChg>
      <pc:sldChg chg="delSp modSp add mod">
        <pc:chgData name="Kirova, Dessi G. (DESE)" userId="f84c957e-ed6e-4fd7-a1f6-a96c7c702281" providerId="ADAL" clId="{AB9F4D29-C1DB-45B5-8C00-642F902D2D16}" dt="2024-10-29T14:10:44.011" v="2233" actId="1076"/>
        <pc:sldMkLst>
          <pc:docMk/>
          <pc:sldMk cId="1728697037" sldId="538"/>
        </pc:sldMkLst>
        <pc:spChg chg="del">
          <ac:chgData name="Kirova, Dessi G. (DESE)" userId="f84c957e-ed6e-4fd7-a1f6-a96c7c702281" providerId="ADAL" clId="{AB9F4D29-C1DB-45B5-8C00-642F902D2D16}" dt="2024-10-29T14:10:36.389" v="2231" actId="478"/>
          <ac:spMkLst>
            <pc:docMk/>
            <pc:sldMk cId="1728697037" sldId="538"/>
            <ac:spMk id="3" creationId="{81872216-68BE-574B-1248-62B58BAE289A}"/>
          </ac:spMkLst>
        </pc:spChg>
        <pc:picChg chg="mod">
          <ac:chgData name="Kirova, Dessi G. (DESE)" userId="f84c957e-ed6e-4fd7-a1f6-a96c7c702281" providerId="ADAL" clId="{AB9F4D29-C1DB-45B5-8C00-642F902D2D16}" dt="2024-10-29T14:10:44.011" v="2233" actId="1076"/>
          <ac:picMkLst>
            <pc:docMk/>
            <pc:sldMk cId="1728697037" sldId="538"/>
            <ac:picMk id="5" creationId="{4808D7AE-A70C-601E-5CE1-F610241BD6B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federalgrants/" TargetMode="External"/><Relationship Id="rId2" Type="http://schemas.openxmlformats.org/officeDocument/2006/relationships/hyperlink" Target="mailto:privateschools@mass.gov" TargetMode="External"/><Relationship Id="rId1" Type="http://schemas.openxmlformats.org/officeDocument/2006/relationships/hyperlink" Target="http://www.doe.mass.edu/infoservices/data/sims/" TargetMode="External"/><Relationship Id="rId4" Type="http://schemas.openxmlformats.org/officeDocument/2006/relationships/hyperlink" Target="http://www.doe.mass.edu/federalgrants/resources/equitableservices-essa/affirm-consultation.docx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federalgrants/" TargetMode="External"/><Relationship Id="rId2" Type="http://schemas.openxmlformats.org/officeDocument/2006/relationships/hyperlink" Target="mailto:privateschools@mass.gov" TargetMode="External"/><Relationship Id="rId1" Type="http://schemas.openxmlformats.org/officeDocument/2006/relationships/hyperlink" Target="http://www.doe.mass.edu/infoservices/data/sims/" TargetMode="External"/><Relationship Id="rId4" Type="http://schemas.openxmlformats.org/officeDocument/2006/relationships/hyperlink" Target="http://www.doe.mass.edu/federalgrants/resources/equitableservices-essa/affirm-consultation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36F87-8421-4397-8E7A-B6E93839EED2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FBB887E-645E-4832-8B7A-BCCE4786126D}">
      <dgm:prSet phldrT="[Text]"/>
      <dgm:spPr/>
      <dgm:t>
        <a:bodyPr/>
        <a:lstStyle/>
        <a:p>
          <a:r>
            <a:rPr lang="en-US" dirty="0"/>
            <a:t>Data Collection</a:t>
          </a:r>
        </a:p>
        <a:p>
          <a:r>
            <a:rPr lang="en-US" dirty="0"/>
            <a:t>By 10/15</a:t>
          </a:r>
        </a:p>
      </dgm:t>
    </dgm:pt>
    <dgm:pt modelId="{E990DCCB-CB36-45B0-9146-F733BA40050B}" type="parTrans" cxnId="{96ECE0E1-B1E5-45AE-BDC5-C921ADDA0F95}">
      <dgm:prSet/>
      <dgm:spPr/>
      <dgm:t>
        <a:bodyPr/>
        <a:lstStyle/>
        <a:p>
          <a:endParaRPr lang="en-US"/>
        </a:p>
      </dgm:t>
    </dgm:pt>
    <dgm:pt modelId="{C9DCFC66-0021-4FD9-A1BE-EFD9022D7921}" type="sibTrans" cxnId="{96ECE0E1-B1E5-45AE-BDC5-C921ADDA0F95}">
      <dgm:prSet/>
      <dgm:spPr/>
      <dgm:t>
        <a:bodyPr/>
        <a:lstStyle/>
        <a:p>
          <a:endParaRPr lang="en-US"/>
        </a:p>
      </dgm:t>
    </dgm:pt>
    <dgm:pt modelId="{6E9FE786-8774-46A8-9CBB-D1B14BAAC50A}">
      <dgm:prSet phldrT="[Text]" custT="1"/>
      <dgm:spPr/>
      <dgm:t>
        <a:bodyPr/>
        <a:lstStyle/>
        <a:p>
          <a:r>
            <a:rPr lang="en-US" sz="1200" dirty="0"/>
            <a:t>District submits </a:t>
          </a:r>
          <a:r>
            <a:rPr lang="en-US" sz="1200" i="1" dirty="0"/>
            <a:t>individual</a:t>
          </a:r>
          <a:r>
            <a:rPr lang="en-US" sz="1200" dirty="0"/>
            <a:t> student enrollment data through DESE’s </a:t>
          </a:r>
          <a:r>
            <a:rPr lang="en-US" sz="1200" dirty="0">
              <a:hlinkClick xmlns:r="http://schemas.openxmlformats.org/officeDocument/2006/relationships" r:id="rId1"/>
            </a:rPr>
            <a:t>SIMS collection</a:t>
          </a:r>
          <a:endParaRPr lang="en-US" sz="1200" dirty="0"/>
        </a:p>
      </dgm:t>
    </dgm:pt>
    <dgm:pt modelId="{6B5C632C-046C-4653-86B3-CA5C794D5D02}" type="parTrans" cxnId="{03B0AD95-6821-43CB-B403-ED0192C6FB80}">
      <dgm:prSet/>
      <dgm:spPr/>
      <dgm:t>
        <a:bodyPr/>
        <a:lstStyle/>
        <a:p>
          <a:endParaRPr lang="en-US"/>
        </a:p>
      </dgm:t>
    </dgm:pt>
    <dgm:pt modelId="{762A71D1-DB7C-4FF8-A721-900DCBC30399}" type="sibTrans" cxnId="{03B0AD95-6821-43CB-B403-ED0192C6FB80}">
      <dgm:prSet/>
      <dgm:spPr/>
      <dgm:t>
        <a:bodyPr/>
        <a:lstStyle/>
        <a:p>
          <a:endParaRPr lang="en-US"/>
        </a:p>
      </dgm:t>
    </dgm:pt>
    <dgm:pt modelId="{654CCFDB-13FE-4272-A735-94075D5E1B8D}">
      <dgm:prSet phldrT="[Text]" custT="1"/>
      <dgm:spPr/>
      <dgm:t>
        <a:bodyPr/>
        <a:lstStyle/>
        <a:p>
          <a:r>
            <a:rPr lang="en-US" sz="1200" dirty="0"/>
            <a:t>Private school submits </a:t>
          </a:r>
          <a:r>
            <a:rPr lang="en-US" sz="1200" i="1" dirty="0"/>
            <a:t>aggregate</a:t>
          </a:r>
          <a:r>
            <a:rPr lang="en-US" sz="1200" dirty="0"/>
            <a:t> student enrollment data through DESE’s </a:t>
          </a:r>
          <a:r>
            <a:rPr lang="en-US" sz="1200" dirty="0">
              <a:hlinkClick xmlns:r="http://schemas.openxmlformats.org/officeDocument/2006/relationships" r:id="rId2"/>
            </a:rPr>
            <a:t>Non-Public School Report data collection </a:t>
          </a:r>
          <a:endParaRPr lang="en-US" sz="1200" dirty="0"/>
        </a:p>
      </dgm:t>
    </dgm:pt>
    <dgm:pt modelId="{50C918FF-4CDB-4405-A95C-07EB71E1F5A0}" type="parTrans" cxnId="{5BF2E866-57AF-4086-AB4F-7E59028A0CB1}">
      <dgm:prSet/>
      <dgm:spPr/>
      <dgm:t>
        <a:bodyPr/>
        <a:lstStyle/>
        <a:p>
          <a:endParaRPr lang="en-US"/>
        </a:p>
      </dgm:t>
    </dgm:pt>
    <dgm:pt modelId="{F48300FE-1472-4CD1-9B57-257858A4C24F}" type="sibTrans" cxnId="{5BF2E866-57AF-4086-AB4F-7E59028A0CB1}">
      <dgm:prSet/>
      <dgm:spPr/>
      <dgm:t>
        <a:bodyPr/>
        <a:lstStyle/>
        <a:p>
          <a:endParaRPr lang="en-US"/>
        </a:p>
      </dgm:t>
    </dgm:pt>
    <dgm:pt modelId="{E812FA47-61D8-43A1-BF20-5FB104B47519}">
      <dgm:prSet phldrT="[Text]"/>
      <dgm:spPr/>
      <dgm:t>
        <a:bodyPr/>
        <a:lstStyle/>
        <a:p>
          <a:r>
            <a:rPr lang="en-US" dirty="0"/>
            <a:t>Signed Decision </a:t>
          </a:r>
        </a:p>
        <a:p>
          <a:r>
            <a:rPr lang="en-US" dirty="0"/>
            <a:t>By 4/30</a:t>
          </a:r>
        </a:p>
      </dgm:t>
    </dgm:pt>
    <dgm:pt modelId="{EAE6A6C7-A710-4D2E-BAC2-AC5ED40923F4}" type="parTrans" cxnId="{F1058C02-025F-455D-9940-2CD0A7F1DC4A}">
      <dgm:prSet/>
      <dgm:spPr/>
      <dgm:t>
        <a:bodyPr/>
        <a:lstStyle/>
        <a:p>
          <a:endParaRPr lang="en-US"/>
        </a:p>
      </dgm:t>
    </dgm:pt>
    <dgm:pt modelId="{318CE5A8-07D7-4E26-86F0-EAD06184CD34}" type="sibTrans" cxnId="{F1058C02-025F-455D-9940-2CD0A7F1DC4A}">
      <dgm:prSet/>
      <dgm:spPr/>
      <dgm:t>
        <a:bodyPr/>
        <a:lstStyle/>
        <a:p>
          <a:endParaRPr lang="en-US"/>
        </a:p>
      </dgm:t>
    </dgm:pt>
    <dgm:pt modelId="{0C6A4BE2-2682-4600-8DC8-65E7FB26AFD2}">
      <dgm:prSet phldrT="[Text]"/>
      <dgm:spPr/>
      <dgm:t>
        <a:bodyPr/>
        <a:lstStyle/>
        <a:p>
          <a:r>
            <a:rPr lang="en-US" dirty="0"/>
            <a:t>School Find</a:t>
          </a:r>
        </a:p>
        <a:p>
          <a:r>
            <a:rPr lang="en-US" dirty="0"/>
            <a:t>By 3/1</a:t>
          </a:r>
        </a:p>
      </dgm:t>
    </dgm:pt>
    <dgm:pt modelId="{FBB6C2CD-226E-4BF6-A7E8-BF999BFE8CB4}" type="sibTrans" cxnId="{7BCAF1C9-B38E-46BF-8F49-51B91B23BE1A}">
      <dgm:prSet/>
      <dgm:spPr/>
      <dgm:t>
        <a:bodyPr/>
        <a:lstStyle/>
        <a:p>
          <a:endParaRPr lang="en-US"/>
        </a:p>
      </dgm:t>
    </dgm:pt>
    <dgm:pt modelId="{926B4802-EC4C-4C72-8D81-FC189351A592}" type="parTrans" cxnId="{7BCAF1C9-B38E-46BF-8F49-51B91B23BE1A}">
      <dgm:prSet/>
      <dgm:spPr/>
      <dgm:t>
        <a:bodyPr/>
        <a:lstStyle/>
        <a:p>
          <a:endParaRPr lang="en-US"/>
        </a:p>
      </dgm:t>
    </dgm:pt>
    <dgm:pt modelId="{1D9D7FDE-D6EE-4B4F-AAA7-C1E3605EC28E}">
      <dgm:prSet phldrT="[Text]" custT="1"/>
      <dgm:spPr/>
      <dgm:t>
        <a:bodyPr/>
        <a:lstStyle/>
        <a:p>
          <a:r>
            <a:rPr lang="en-US" sz="1200" dirty="0"/>
            <a:t>District determines private school(s) eligible to participate in </a:t>
          </a:r>
          <a:r>
            <a:rPr lang="en-US" sz="1200" dirty="0">
              <a:hlinkClick xmlns:r="http://schemas.openxmlformats.org/officeDocument/2006/relationships" r:id="rId3"/>
            </a:rPr>
            <a:t>ESSA Title grant programs</a:t>
          </a:r>
          <a:endParaRPr lang="en-US" sz="1200" dirty="0"/>
        </a:p>
      </dgm:t>
    </dgm:pt>
    <dgm:pt modelId="{C2828ACB-B3D3-4532-94F1-9603028C414D}" type="sibTrans" cxnId="{65AADBCE-8411-4EA8-908E-98178585D16C}">
      <dgm:prSet/>
      <dgm:spPr/>
      <dgm:t>
        <a:bodyPr/>
        <a:lstStyle/>
        <a:p>
          <a:endParaRPr lang="en-US"/>
        </a:p>
      </dgm:t>
    </dgm:pt>
    <dgm:pt modelId="{147C71A4-692C-4B82-B36F-8D103A9382FE}" type="parTrans" cxnId="{65AADBCE-8411-4EA8-908E-98178585D16C}">
      <dgm:prSet/>
      <dgm:spPr/>
      <dgm:t>
        <a:bodyPr/>
        <a:lstStyle/>
        <a:p>
          <a:endParaRPr lang="en-US"/>
        </a:p>
      </dgm:t>
    </dgm:pt>
    <dgm:pt modelId="{D91B4F6E-3022-470A-B941-626A62B5599F}">
      <dgm:prSet phldrT="[Text]"/>
      <dgm:spPr/>
      <dgm:t>
        <a:bodyPr/>
        <a:lstStyle/>
        <a:p>
          <a:r>
            <a:rPr lang="en-US" dirty="0"/>
            <a:t>Offer of Consultation</a:t>
          </a:r>
        </a:p>
        <a:p>
          <a:r>
            <a:rPr lang="en-US" dirty="0"/>
            <a:t>By 3/15</a:t>
          </a:r>
        </a:p>
      </dgm:t>
    </dgm:pt>
    <dgm:pt modelId="{00BB9BCC-4AA9-48B4-839B-BC49BAD2F0B3}" type="sibTrans" cxnId="{631F1E1D-6A73-47D4-92D4-1F212B02542C}">
      <dgm:prSet/>
      <dgm:spPr/>
      <dgm:t>
        <a:bodyPr/>
        <a:lstStyle/>
        <a:p>
          <a:endParaRPr lang="en-US"/>
        </a:p>
      </dgm:t>
    </dgm:pt>
    <dgm:pt modelId="{50D350CC-72AF-4BFF-A9C2-BF605CE6FB60}" type="parTrans" cxnId="{631F1E1D-6A73-47D4-92D4-1F212B02542C}">
      <dgm:prSet/>
      <dgm:spPr/>
      <dgm:t>
        <a:bodyPr/>
        <a:lstStyle/>
        <a:p>
          <a:endParaRPr lang="en-US"/>
        </a:p>
      </dgm:t>
    </dgm:pt>
    <dgm:pt modelId="{FFA0F2FC-6398-4DD0-B831-B9D66240E3EA}">
      <dgm:prSet phldrT="[Text]" custT="1"/>
      <dgm:spPr/>
      <dgm:t>
        <a:bodyPr/>
        <a:lstStyle/>
        <a:p>
          <a:r>
            <a:rPr lang="en-US" sz="1200" dirty="0"/>
            <a:t>Offer of Consultation sent certified/return receipt via US mail or other carrier, or a read-receipt email</a:t>
          </a:r>
        </a:p>
      </dgm:t>
    </dgm:pt>
    <dgm:pt modelId="{69708F8E-BE52-4B71-BED4-E64C0EF582F4}" type="sibTrans" cxnId="{A724F5A9-E90A-4704-9BCA-EF7F865ADBC1}">
      <dgm:prSet/>
      <dgm:spPr/>
      <dgm:t>
        <a:bodyPr/>
        <a:lstStyle/>
        <a:p>
          <a:endParaRPr lang="en-US"/>
        </a:p>
      </dgm:t>
    </dgm:pt>
    <dgm:pt modelId="{457C095C-0B17-4AF3-81DD-1040F7C3F267}" type="parTrans" cxnId="{A724F5A9-E90A-4704-9BCA-EF7F865ADBC1}">
      <dgm:prSet/>
      <dgm:spPr/>
      <dgm:t>
        <a:bodyPr/>
        <a:lstStyle/>
        <a:p>
          <a:endParaRPr lang="en-US"/>
        </a:p>
      </dgm:t>
    </dgm:pt>
    <dgm:pt modelId="{900E0F76-9F61-4D39-95B5-D9CC025120AA}">
      <dgm:prSet phldrT="[Text]" custT="1"/>
      <dgm:spPr/>
      <dgm:t>
        <a:bodyPr/>
        <a:lstStyle/>
        <a:p>
          <a:r>
            <a:rPr lang="en-US" sz="1200" dirty="0"/>
            <a:t>Private school decides whether to participate and submits signed decision to the school district</a:t>
          </a:r>
        </a:p>
      </dgm:t>
    </dgm:pt>
    <dgm:pt modelId="{48D5AA50-DFA4-4813-A796-C6AFBE270109}" type="parTrans" cxnId="{13BCE6B9-3FF3-40CC-9D6C-EDDD5CC6FA3E}">
      <dgm:prSet/>
      <dgm:spPr/>
      <dgm:t>
        <a:bodyPr/>
        <a:lstStyle/>
        <a:p>
          <a:endParaRPr lang="en-US"/>
        </a:p>
      </dgm:t>
    </dgm:pt>
    <dgm:pt modelId="{9162C552-6505-4693-B4CD-41836BB02F19}" type="sibTrans" cxnId="{13BCE6B9-3FF3-40CC-9D6C-EDDD5CC6FA3E}">
      <dgm:prSet/>
      <dgm:spPr/>
      <dgm:t>
        <a:bodyPr/>
        <a:lstStyle/>
        <a:p>
          <a:endParaRPr lang="en-US"/>
        </a:p>
      </dgm:t>
    </dgm:pt>
    <dgm:pt modelId="{1E87C167-9AEE-47FD-B9F6-7CBBB727A85C}">
      <dgm:prSet phldrT="[Text]"/>
      <dgm:spPr/>
      <dgm:t>
        <a:bodyPr/>
        <a:lstStyle/>
        <a:p>
          <a:r>
            <a:rPr lang="en-US" dirty="0"/>
            <a:t>Consultation </a:t>
          </a:r>
        </a:p>
        <a:p>
          <a:r>
            <a:rPr lang="en-US" dirty="0"/>
            <a:t>By 6/30</a:t>
          </a:r>
        </a:p>
      </dgm:t>
    </dgm:pt>
    <dgm:pt modelId="{66A115D2-6F2D-4098-901D-560444B67334}" type="parTrans" cxnId="{D3B46096-704F-4630-A469-187F70DE6EEC}">
      <dgm:prSet/>
      <dgm:spPr/>
      <dgm:t>
        <a:bodyPr/>
        <a:lstStyle/>
        <a:p>
          <a:endParaRPr lang="en-US"/>
        </a:p>
      </dgm:t>
    </dgm:pt>
    <dgm:pt modelId="{79DC4749-BF62-424F-9A15-0BBD0C2A42DA}" type="sibTrans" cxnId="{D3B46096-704F-4630-A469-187F70DE6EEC}">
      <dgm:prSet/>
      <dgm:spPr/>
      <dgm:t>
        <a:bodyPr/>
        <a:lstStyle/>
        <a:p>
          <a:endParaRPr lang="en-US"/>
        </a:p>
      </dgm:t>
    </dgm:pt>
    <dgm:pt modelId="{4991A413-BDAC-480B-9881-380CA82838EA}">
      <dgm:prSet phldrT="[Text]" custT="1"/>
      <dgm:spPr/>
      <dgm:t>
        <a:bodyPr/>
        <a:lstStyle/>
        <a:p>
          <a:r>
            <a:rPr lang="en-US" sz="1200" dirty="0"/>
            <a:t>Private school officials complete and sign the form</a:t>
          </a:r>
        </a:p>
      </dgm:t>
    </dgm:pt>
    <dgm:pt modelId="{66257B9A-FD3F-4E51-80DA-725B75B63EE9}" type="parTrans" cxnId="{6BB78C27-871A-4E3B-9DA2-D427C19561E1}">
      <dgm:prSet/>
      <dgm:spPr/>
      <dgm:t>
        <a:bodyPr/>
        <a:lstStyle/>
        <a:p>
          <a:endParaRPr lang="en-US"/>
        </a:p>
      </dgm:t>
    </dgm:pt>
    <dgm:pt modelId="{6C9DC2B2-B4E2-4CE8-A7B3-D0DCE69082F4}" type="sibTrans" cxnId="{6BB78C27-871A-4E3B-9DA2-D427C19561E1}">
      <dgm:prSet/>
      <dgm:spPr/>
      <dgm:t>
        <a:bodyPr/>
        <a:lstStyle/>
        <a:p>
          <a:endParaRPr lang="en-US"/>
        </a:p>
      </dgm:t>
    </dgm:pt>
    <dgm:pt modelId="{C6D10F71-D9BB-4EAD-BFB4-F76053523F12}">
      <dgm:prSet phldrT="[Text]" custT="1"/>
      <dgm:spPr/>
      <dgm:t>
        <a:bodyPr/>
        <a:lstStyle/>
        <a:p>
          <a:r>
            <a:rPr lang="en-US" sz="1200" dirty="0"/>
            <a:t>Consultation meetings take place and a list of topics to be covered appears in the </a:t>
          </a:r>
          <a:r>
            <a:rPr lang="en-US" sz="1200" dirty="0">
              <a:hlinkClick xmlns:r="http://schemas.openxmlformats.org/officeDocument/2006/relationships" r:id="rId4"/>
            </a:rPr>
            <a:t>Consolidated Affirmation of Consultation</a:t>
          </a:r>
          <a:endParaRPr lang="en-US" sz="1200" dirty="0"/>
        </a:p>
      </dgm:t>
    </dgm:pt>
    <dgm:pt modelId="{9CC6D9AB-BBB5-4A23-BE4E-16E9AE75E096}" type="parTrans" cxnId="{E2C02E9E-B2FF-43AD-895A-1A0064D3E0EA}">
      <dgm:prSet/>
      <dgm:spPr/>
      <dgm:t>
        <a:bodyPr/>
        <a:lstStyle/>
        <a:p>
          <a:endParaRPr lang="en-US"/>
        </a:p>
      </dgm:t>
    </dgm:pt>
    <dgm:pt modelId="{579A70DC-E083-4CA2-B7A6-D342011CE952}" type="sibTrans" cxnId="{E2C02E9E-B2FF-43AD-895A-1A0064D3E0EA}">
      <dgm:prSet/>
      <dgm:spPr/>
      <dgm:t>
        <a:bodyPr/>
        <a:lstStyle/>
        <a:p>
          <a:endParaRPr lang="en-US"/>
        </a:p>
      </dgm:t>
    </dgm:pt>
    <dgm:pt modelId="{1FDD6583-A2BE-4507-BFC8-78EDF691D6B1}">
      <dgm:prSet phldrT="[Text]" custT="1"/>
      <dgm:spPr/>
      <dgm:t>
        <a:bodyPr/>
        <a:lstStyle/>
        <a:p>
          <a:endParaRPr lang="en-US" sz="1200" dirty="0"/>
        </a:p>
      </dgm:t>
    </dgm:pt>
    <dgm:pt modelId="{E8BD2F62-DF49-46D5-AEC8-55708245B8FB}" type="parTrans" cxnId="{662D7AEF-329D-4783-9B64-81CC9105F622}">
      <dgm:prSet/>
      <dgm:spPr/>
      <dgm:t>
        <a:bodyPr/>
        <a:lstStyle/>
        <a:p>
          <a:endParaRPr lang="en-US"/>
        </a:p>
      </dgm:t>
    </dgm:pt>
    <dgm:pt modelId="{DAFB7475-3E75-4321-AA2F-729C9A6F0A57}" type="sibTrans" cxnId="{662D7AEF-329D-4783-9B64-81CC9105F622}">
      <dgm:prSet/>
      <dgm:spPr/>
      <dgm:t>
        <a:bodyPr/>
        <a:lstStyle/>
        <a:p>
          <a:endParaRPr lang="en-US"/>
        </a:p>
      </dgm:t>
    </dgm:pt>
    <dgm:pt modelId="{04891434-A9AD-400C-846A-D6E519578DA2}">
      <dgm:prSet phldrT="[Text]" custT="1"/>
      <dgm:spPr/>
      <dgm:t>
        <a:bodyPr/>
        <a:lstStyle/>
        <a:p>
          <a:endParaRPr lang="en-US" sz="1200" dirty="0"/>
        </a:p>
      </dgm:t>
    </dgm:pt>
    <dgm:pt modelId="{CF1C0009-F850-4152-B70B-71931A649550}" type="parTrans" cxnId="{DAC4096F-F267-42E5-9F86-C2924C395A92}">
      <dgm:prSet/>
      <dgm:spPr/>
      <dgm:t>
        <a:bodyPr/>
        <a:lstStyle/>
        <a:p>
          <a:endParaRPr lang="en-US"/>
        </a:p>
      </dgm:t>
    </dgm:pt>
    <dgm:pt modelId="{F7AF778A-0D69-448B-BC4C-7C27BCDDCEC4}" type="sibTrans" cxnId="{DAC4096F-F267-42E5-9F86-C2924C395A92}">
      <dgm:prSet/>
      <dgm:spPr/>
      <dgm:t>
        <a:bodyPr/>
        <a:lstStyle/>
        <a:p>
          <a:endParaRPr lang="en-US"/>
        </a:p>
      </dgm:t>
    </dgm:pt>
    <dgm:pt modelId="{B5C2ED06-A50F-498E-9852-0F10BBB437FB}">
      <dgm:prSet phldrT="[Text]"/>
      <dgm:spPr/>
      <dgm:t>
        <a:bodyPr/>
        <a:lstStyle/>
        <a:p>
          <a:r>
            <a:rPr lang="en-US" dirty="0"/>
            <a:t>ESSA Application</a:t>
          </a:r>
        </a:p>
        <a:p>
          <a:r>
            <a:rPr lang="en-US" dirty="0"/>
            <a:t>Summer</a:t>
          </a:r>
        </a:p>
      </dgm:t>
    </dgm:pt>
    <dgm:pt modelId="{133A3C48-176A-44E2-B280-772BA15B2831}" type="parTrans" cxnId="{59DF2534-A992-45DA-AC4B-D7EEA5B6C481}">
      <dgm:prSet/>
      <dgm:spPr/>
      <dgm:t>
        <a:bodyPr/>
        <a:lstStyle/>
        <a:p>
          <a:endParaRPr lang="en-US"/>
        </a:p>
      </dgm:t>
    </dgm:pt>
    <dgm:pt modelId="{940699F9-8640-453B-ACF4-C89741FFA895}" type="sibTrans" cxnId="{59DF2534-A992-45DA-AC4B-D7EEA5B6C481}">
      <dgm:prSet/>
      <dgm:spPr/>
      <dgm:t>
        <a:bodyPr/>
        <a:lstStyle/>
        <a:p>
          <a:endParaRPr lang="en-US"/>
        </a:p>
      </dgm:t>
    </dgm:pt>
    <dgm:pt modelId="{77C318BE-E10E-4122-9D24-D4E2F1521FC3}">
      <dgm:prSet phldrT="[Text]" custT="1"/>
      <dgm:spPr/>
      <dgm:t>
        <a:bodyPr/>
        <a:lstStyle/>
        <a:p>
          <a:r>
            <a:rPr lang="en-US" sz="1200" dirty="0"/>
            <a:t>Districts submit the Consolidated ESSA Grant Application</a:t>
          </a:r>
        </a:p>
      </dgm:t>
    </dgm:pt>
    <dgm:pt modelId="{550DEC7B-C2ED-4E96-B5B4-D8C46C098A46}" type="parTrans" cxnId="{6FF64612-6E59-4E14-B68F-CADE49B6307E}">
      <dgm:prSet/>
      <dgm:spPr/>
      <dgm:t>
        <a:bodyPr/>
        <a:lstStyle/>
        <a:p>
          <a:endParaRPr lang="en-US"/>
        </a:p>
      </dgm:t>
    </dgm:pt>
    <dgm:pt modelId="{87AF1CDD-F63B-44FF-83D3-F5CEFF787229}" type="sibTrans" cxnId="{6FF64612-6E59-4E14-B68F-CADE49B6307E}">
      <dgm:prSet/>
      <dgm:spPr/>
      <dgm:t>
        <a:bodyPr/>
        <a:lstStyle/>
        <a:p>
          <a:endParaRPr lang="en-US"/>
        </a:p>
      </dgm:t>
    </dgm:pt>
    <dgm:pt modelId="{0CE11E37-2987-455E-989A-9350E6810068}">
      <dgm:prSet phldrT="[Text]" custT="1"/>
      <dgm:spPr/>
      <dgm:t>
        <a:bodyPr/>
        <a:lstStyle/>
        <a:p>
          <a:endParaRPr lang="en-US" sz="1200" dirty="0"/>
        </a:p>
      </dgm:t>
    </dgm:pt>
    <dgm:pt modelId="{CAFA8777-0C84-4E3B-9787-8148C1962ECA}" type="parTrans" cxnId="{A5BA01B7-ACC0-403C-BE81-2FD3FEAF28AE}">
      <dgm:prSet/>
      <dgm:spPr/>
      <dgm:t>
        <a:bodyPr/>
        <a:lstStyle/>
        <a:p>
          <a:endParaRPr lang="en-US"/>
        </a:p>
      </dgm:t>
    </dgm:pt>
    <dgm:pt modelId="{0192FF69-407A-45CE-B18E-7798FE011D90}" type="sibTrans" cxnId="{A5BA01B7-ACC0-403C-BE81-2FD3FEAF28AE}">
      <dgm:prSet/>
      <dgm:spPr/>
      <dgm:t>
        <a:bodyPr/>
        <a:lstStyle/>
        <a:p>
          <a:endParaRPr lang="en-US"/>
        </a:p>
      </dgm:t>
    </dgm:pt>
    <dgm:pt modelId="{7CC90052-1014-44F1-90F6-5052F7DE5792}">
      <dgm:prSet phldrT="[Text]"/>
      <dgm:spPr/>
      <dgm:t>
        <a:bodyPr/>
        <a:lstStyle/>
        <a:p>
          <a:r>
            <a:rPr lang="en-US" dirty="0"/>
            <a:t>Provision of Services </a:t>
          </a:r>
        </a:p>
        <a:p>
          <a:r>
            <a:rPr lang="en-US" dirty="0"/>
            <a:t>SY</a:t>
          </a:r>
        </a:p>
      </dgm:t>
    </dgm:pt>
    <dgm:pt modelId="{99809D9B-5C99-44DA-BB37-36482B3B86A2}" type="parTrans" cxnId="{68C4BFF1-F5A7-4626-98B1-F56FF34C8B31}">
      <dgm:prSet/>
      <dgm:spPr/>
      <dgm:t>
        <a:bodyPr/>
        <a:lstStyle/>
        <a:p>
          <a:endParaRPr lang="en-US"/>
        </a:p>
      </dgm:t>
    </dgm:pt>
    <dgm:pt modelId="{BF0DC8D2-B205-4AD9-B9CD-AF618ACB825F}" type="sibTrans" cxnId="{68C4BFF1-F5A7-4626-98B1-F56FF34C8B31}">
      <dgm:prSet/>
      <dgm:spPr/>
      <dgm:t>
        <a:bodyPr/>
        <a:lstStyle/>
        <a:p>
          <a:endParaRPr lang="en-US"/>
        </a:p>
      </dgm:t>
    </dgm:pt>
    <dgm:pt modelId="{96736EFB-60A4-48BF-97F7-2BEDB6245E9D}">
      <dgm:prSet phldrT="[Text]" custT="1"/>
      <dgm:spPr/>
      <dgm:t>
        <a:bodyPr/>
        <a:lstStyle/>
        <a:p>
          <a:pPr algn="ctr"/>
          <a:r>
            <a:rPr lang="en-US" sz="1200" dirty="0"/>
            <a:t>Upon grant approval:</a:t>
          </a:r>
        </a:p>
        <a:p>
          <a:pPr algn="l">
            <a:buFont typeface="Symbol" panose="05050102010706020507" pitchFamily="18" charset="2"/>
            <a:buNone/>
          </a:pPr>
          <a:r>
            <a:rPr lang="en-US" sz="1200" dirty="0"/>
            <a:t>Inform private school</a:t>
          </a:r>
        </a:p>
        <a:p>
          <a:pPr algn="l">
            <a:buFont typeface="Symbol" panose="05050102010706020507" pitchFamily="18" charset="2"/>
            <a:buNone/>
          </a:pPr>
          <a:r>
            <a:rPr lang="en-US" sz="1200" dirty="0"/>
            <a:t>Update plan and timeline for services</a:t>
          </a:r>
        </a:p>
        <a:p>
          <a:pPr algn="l" rtl="0">
            <a:buFont typeface="Arial" panose="020B0604020202020204" pitchFamily="34" charset="0"/>
            <a:buNone/>
          </a:pPr>
          <a:r>
            <a:rPr lang="en-US" sz="1200" dirty="0"/>
            <a:t>Begin provision of services.</a:t>
          </a:r>
          <a:endParaRPr lang="en-US" sz="1200" dirty="0">
            <a:latin typeface="Calibri Light" panose="020F0302020204030204"/>
          </a:endParaRPr>
        </a:p>
        <a:p>
          <a:pPr algn="l">
            <a:buFont typeface="Arial" panose="020B0604020202020204" pitchFamily="34" charset="0"/>
            <a:buNone/>
          </a:pPr>
          <a:r>
            <a:rPr lang="en-US" sz="1200" b="1" i="1" u="sng" dirty="0">
              <a:latin typeface="Calibri Light" panose="020F0302020204030204"/>
            </a:rPr>
            <a:t>Ongoing consultation and adjustment as needed to carry out full participation</a:t>
          </a:r>
          <a:endParaRPr lang="en-US" sz="1200" b="1" i="1" u="sng" dirty="0"/>
        </a:p>
        <a:p>
          <a:pPr algn="ctr"/>
          <a:endParaRPr lang="en-US" sz="1200" dirty="0">
            <a:latin typeface="Calibri Light" panose="020F0302020204030204"/>
          </a:endParaRPr>
        </a:p>
      </dgm:t>
    </dgm:pt>
    <dgm:pt modelId="{60F3A6F6-5C5A-418A-8157-D1AC853B4A14}" type="parTrans" cxnId="{371B1930-C3C0-4ACE-B580-7D40EE1295AD}">
      <dgm:prSet/>
      <dgm:spPr/>
      <dgm:t>
        <a:bodyPr/>
        <a:lstStyle/>
        <a:p>
          <a:endParaRPr lang="en-US"/>
        </a:p>
      </dgm:t>
    </dgm:pt>
    <dgm:pt modelId="{50623BC3-56EB-4803-A7B0-77CBCA6D9709}" type="sibTrans" cxnId="{371B1930-C3C0-4ACE-B580-7D40EE1295AD}">
      <dgm:prSet/>
      <dgm:spPr/>
      <dgm:t>
        <a:bodyPr/>
        <a:lstStyle/>
        <a:p>
          <a:endParaRPr lang="en-US"/>
        </a:p>
      </dgm:t>
    </dgm:pt>
    <dgm:pt modelId="{A14C7CD7-CDE8-4302-A86C-0A2B3F589030}">
      <dgm:prSet phldrT="[Text]" custT="1"/>
      <dgm:spPr/>
      <dgm:t>
        <a:bodyPr/>
        <a:lstStyle/>
        <a:p>
          <a:r>
            <a:rPr lang="en-US" sz="1200" dirty="0"/>
            <a:t>Private school equitable share allocations revert to the district if private schools do not respond to attempts to fulfill implementation of services</a:t>
          </a:r>
        </a:p>
      </dgm:t>
    </dgm:pt>
    <dgm:pt modelId="{80B643E8-0522-4C5A-9D01-D3A484B3CCDC}" type="parTrans" cxnId="{CE544956-48C3-4D2B-A778-DA38F8E08762}">
      <dgm:prSet/>
      <dgm:spPr/>
      <dgm:t>
        <a:bodyPr/>
        <a:lstStyle/>
        <a:p>
          <a:endParaRPr lang="en-US"/>
        </a:p>
      </dgm:t>
    </dgm:pt>
    <dgm:pt modelId="{854C84C2-3433-4658-87BC-AB289C2219A3}" type="sibTrans" cxnId="{CE544956-48C3-4D2B-A778-DA38F8E08762}">
      <dgm:prSet/>
      <dgm:spPr/>
      <dgm:t>
        <a:bodyPr/>
        <a:lstStyle/>
        <a:p>
          <a:endParaRPr lang="en-US"/>
        </a:p>
      </dgm:t>
    </dgm:pt>
    <dgm:pt modelId="{2411240F-0304-44E5-ACDC-41C20C371FEA}">
      <dgm:prSet phldrT="[Text]" custT="1"/>
      <dgm:spPr/>
      <dgm:t>
        <a:bodyPr/>
        <a:lstStyle/>
        <a:p>
          <a:endParaRPr lang="en-US" sz="1200" dirty="0"/>
        </a:p>
      </dgm:t>
    </dgm:pt>
    <dgm:pt modelId="{D348CC05-B9C7-45B5-990A-29A2B2DCE39C}" type="parTrans" cxnId="{1F7DA0B3-4531-4B03-888F-F122AAD55588}">
      <dgm:prSet/>
      <dgm:spPr/>
      <dgm:t>
        <a:bodyPr/>
        <a:lstStyle/>
        <a:p>
          <a:endParaRPr lang="en-US"/>
        </a:p>
      </dgm:t>
    </dgm:pt>
    <dgm:pt modelId="{7DCB22A6-FA94-4100-8BF0-511D5A6AA54B}" type="sibTrans" cxnId="{1F7DA0B3-4531-4B03-888F-F122AAD55588}">
      <dgm:prSet/>
      <dgm:spPr/>
      <dgm:t>
        <a:bodyPr/>
        <a:lstStyle/>
        <a:p>
          <a:endParaRPr lang="en-US"/>
        </a:p>
      </dgm:t>
    </dgm:pt>
    <dgm:pt modelId="{DB623B8E-F046-4A13-A215-38D678ECC70A}" type="pres">
      <dgm:prSet presAssocID="{D9A36F87-8421-4397-8E7A-B6E93839EED2}" presName="theList" presStyleCnt="0">
        <dgm:presLayoutVars>
          <dgm:dir/>
          <dgm:animLvl val="lvl"/>
          <dgm:resizeHandles val="exact"/>
        </dgm:presLayoutVars>
      </dgm:prSet>
      <dgm:spPr/>
    </dgm:pt>
    <dgm:pt modelId="{B2AE44F7-E65A-40D0-A2BA-97F37E4EA2D0}" type="pres">
      <dgm:prSet presAssocID="{0FBB887E-645E-4832-8B7A-BCCE4786126D}" presName="compNode" presStyleCnt="0"/>
      <dgm:spPr/>
    </dgm:pt>
    <dgm:pt modelId="{89086BE8-E127-49E2-927B-71947E8E5409}" type="pres">
      <dgm:prSet presAssocID="{0FBB887E-645E-4832-8B7A-BCCE4786126D}" presName="aNode" presStyleLbl="bgShp" presStyleIdx="0" presStyleCnt="7"/>
      <dgm:spPr/>
    </dgm:pt>
    <dgm:pt modelId="{8E1200BA-6350-44C5-AC58-90C0E0E4ADD2}" type="pres">
      <dgm:prSet presAssocID="{0FBB887E-645E-4832-8B7A-BCCE4786126D}" presName="textNode" presStyleLbl="bgShp" presStyleIdx="0" presStyleCnt="7"/>
      <dgm:spPr/>
    </dgm:pt>
    <dgm:pt modelId="{3E82B8CA-F5AB-4555-8F9E-464675BE86A7}" type="pres">
      <dgm:prSet presAssocID="{0FBB887E-645E-4832-8B7A-BCCE4786126D}" presName="compChildNode" presStyleCnt="0"/>
      <dgm:spPr/>
    </dgm:pt>
    <dgm:pt modelId="{F63D1404-B36F-4E90-B261-8B0F68BFBA89}" type="pres">
      <dgm:prSet presAssocID="{0FBB887E-645E-4832-8B7A-BCCE4786126D}" presName="theInnerList" presStyleCnt="0"/>
      <dgm:spPr/>
    </dgm:pt>
    <dgm:pt modelId="{F3A3D3D1-7C3E-40A0-A02E-BBE9D1514636}" type="pres">
      <dgm:prSet presAssocID="{6E9FE786-8774-46A8-9CBB-D1B14BAAC50A}" presName="childNode" presStyleLbl="node1" presStyleIdx="0" presStyleCnt="14" custScaleX="118785" custScaleY="370640" custLinFactNeighborY="-27952">
        <dgm:presLayoutVars>
          <dgm:bulletEnabled val="1"/>
        </dgm:presLayoutVars>
      </dgm:prSet>
      <dgm:spPr/>
    </dgm:pt>
    <dgm:pt modelId="{160EB460-8A7B-4974-9A45-557457A6DBB4}" type="pres">
      <dgm:prSet presAssocID="{6E9FE786-8774-46A8-9CBB-D1B14BAAC50A}" presName="aSpace2" presStyleCnt="0"/>
      <dgm:spPr/>
    </dgm:pt>
    <dgm:pt modelId="{B9F5B711-2E58-4E05-800F-5165D194C96E}" type="pres">
      <dgm:prSet presAssocID="{654CCFDB-13FE-4272-A735-94075D5E1B8D}" presName="childNode" presStyleLbl="node1" presStyleIdx="1" presStyleCnt="14" custScaleX="117271" custScaleY="342200" custLinFactNeighborY="19668">
        <dgm:presLayoutVars>
          <dgm:bulletEnabled val="1"/>
        </dgm:presLayoutVars>
      </dgm:prSet>
      <dgm:spPr/>
    </dgm:pt>
    <dgm:pt modelId="{2644C823-95A1-43DE-9A19-D683DADB8186}" type="pres">
      <dgm:prSet presAssocID="{0FBB887E-645E-4832-8B7A-BCCE4786126D}" presName="aSpace" presStyleCnt="0"/>
      <dgm:spPr/>
    </dgm:pt>
    <dgm:pt modelId="{11631439-6977-4CA8-B143-A6C1191FF7DE}" type="pres">
      <dgm:prSet presAssocID="{0C6A4BE2-2682-4600-8DC8-65E7FB26AFD2}" presName="compNode" presStyleCnt="0"/>
      <dgm:spPr/>
    </dgm:pt>
    <dgm:pt modelId="{14CC208A-811F-4081-85C4-CE734DEE1C79}" type="pres">
      <dgm:prSet presAssocID="{0C6A4BE2-2682-4600-8DC8-65E7FB26AFD2}" presName="aNode" presStyleLbl="bgShp" presStyleIdx="1" presStyleCnt="7"/>
      <dgm:spPr/>
    </dgm:pt>
    <dgm:pt modelId="{CDA119B6-AD96-45F2-8888-ED23F613E40B}" type="pres">
      <dgm:prSet presAssocID="{0C6A4BE2-2682-4600-8DC8-65E7FB26AFD2}" presName="textNode" presStyleLbl="bgShp" presStyleIdx="1" presStyleCnt="7"/>
      <dgm:spPr/>
    </dgm:pt>
    <dgm:pt modelId="{93FD0D8F-422B-4A60-BFF6-59F858EA78EF}" type="pres">
      <dgm:prSet presAssocID="{0C6A4BE2-2682-4600-8DC8-65E7FB26AFD2}" presName="compChildNode" presStyleCnt="0"/>
      <dgm:spPr/>
    </dgm:pt>
    <dgm:pt modelId="{C59E7764-CD23-4F61-AFE5-F268C5AD03AE}" type="pres">
      <dgm:prSet presAssocID="{0C6A4BE2-2682-4600-8DC8-65E7FB26AFD2}" presName="theInnerList" presStyleCnt="0"/>
      <dgm:spPr/>
    </dgm:pt>
    <dgm:pt modelId="{AEFA2A7D-3D30-4AFE-B013-B10A3887487D}" type="pres">
      <dgm:prSet presAssocID="{1D9D7FDE-D6EE-4B4F-AAA7-C1E3605EC28E}" presName="childNode" presStyleLbl="node1" presStyleIdx="2" presStyleCnt="14" custScaleX="118785" custScaleY="370640" custLinFactNeighborY="-27952">
        <dgm:presLayoutVars>
          <dgm:bulletEnabled val="1"/>
        </dgm:presLayoutVars>
      </dgm:prSet>
      <dgm:spPr/>
    </dgm:pt>
    <dgm:pt modelId="{14902DC0-ED4E-46F7-B845-EC102CC55737}" type="pres">
      <dgm:prSet presAssocID="{1D9D7FDE-D6EE-4B4F-AAA7-C1E3605EC28E}" presName="aSpace2" presStyleCnt="0"/>
      <dgm:spPr/>
    </dgm:pt>
    <dgm:pt modelId="{A7C1CB0B-50E1-4599-854A-4FD0BFC1BC6A}" type="pres">
      <dgm:prSet presAssocID="{2411240F-0304-44E5-ACDC-41C20C371FEA}" presName="childNode" presStyleLbl="node1" presStyleIdx="3" presStyleCnt="14" custScaleX="117271" custScaleY="342200" custLinFactNeighborY="19668">
        <dgm:presLayoutVars>
          <dgm:bulletEnabled val="1"/>
        </dgm:presLayoutVars>
      </dgm:prSet>
      <dgm:spPr/>
    </dgm:pt>
    <dgm:pt modelId="{B971AB10-BA66-4FCF-9A11-B5313BEA4740}" type="pres">
      <dgm:prSet presAssocID="{0C6A4BE2-2682-4600-8DC8-65E7FB26AFD2}" presName="aSpace" presStyleCnt="0"/>
      <dgm:spPr/>
    </dgm:pt>
    <dgm:pt modelId="{9DED50F9-CFE6-4B9B-8E61-D169DEDBEDC1}" type="pres">
      <dgm:prSet presAssocID="{D91B4F6E-3022-470A-B941-626A62B5599F}" presName="compNode" presStyleCnt="0"/>
      <dgm:spPr/>
    </dgm:pt>
    <dgm:pt modelId="{89CEBB50-910B-42B1-8233-43CF4AAC2B35}" type="pres">
      <dgm:prSet presAssocID="{D91B4F6E-3022-470A-B941-626A62B5599F}" presName="aNode" presStyleLbl="bgShp" presStyleIdx="2" presStyleCnt="7"/>
      <dgm:spPr/>
    </dgm:pt>
    <dgm:pt modelId="{B1F18182-FA9B-41EE-AC59-7C3256C3BD6E}" type="pres">
      <dgm:prSet presAssocID="{D91B4F6E-3022-470A-B941-626A62B5599F}" presName="textNode" presStyleLbl="bgShp" presStyleIdx="2" presStyleCnt="7"/>
      <dgm:spPr/>
    </dgm:pt>
    <dgm:pt modelId="{EBC33D9B-E07C-49CB-BDB9-693AF5C9CEA8}" type="pres">
      <dgm:prSet presAssocID="{D91B4F6E-3022-470A-B941-626A62B5599F}" presName="compChildNode" presStyleCnt="0"/>
      <dgm:spPr/>
    </dgm:pt>
    <dgm:pt modelId="{D9DD3AE1-F1D2-4055-A1D2-4114D56D3B7F}" type="pres">
      <dgm:prSet presAssocID="{D91B4F6E-3022-470A-B941-626A62B5599F}" presName="theInnerList" presStyleCnt="0"/>
      <dgm:spPr/>
    </dgm:pt>
    <dgm:pt modelId="{8AE0E9EE-B006-4812-93BA-EEA15C0283EA}" type="pres">
      <dgm:prSet presAssocID="{FFA0F2FC-6398-4DD0-B831-B9D66240E3EA}" presName="childNode" presStyleLbl="node1" presStyleIdx="4" presStyleCnt="14" custScaleX="118785" custScaleY="370640" custLinFactNeighborY="-27952">
        <dgm:presLayoutVars>
          <dgm:bulletEnabled val="1"/>
        </dgm:presLayoutVars>
      </dgm:prSet>
      <dgm:spPr/>
    </dgm:pt>
    <dgm:pt modelId="{032A860A-B146-43F9-A72F-471165BB9707}" type="pres">
      <dgm:prSet presAssocID="{FFA0F2FC-6398-4DD0-B831-B9D66240E3EA}" presName="aSpace2" presStyleCnt="0"/>
      <dgm:spPr/>
    </dgm:pt>
    <dgm:pt modelId="{6EF91680-C6D7-4591-B1B5-53CD29A255AB}" type="pres">
      <dgm:prSet presAssocID="{04891434-A9AD-400C-846A-D6E519578DA2}" presName="childNode" presStyleLbl="node1" presStyleIdx="5" presStyleCnt="14" custScaleX="117271" custScaleY="342200" custLinFactNeighborY="19668">
        <dgm:presLayoutVars>
          <dgm:bulletEnabled val="1"/>
        </dgm:presLayoutVars>
      </dgm:prSet>
      <dgm:spPr/>
    </dgm:pt>
    <dgm:pt modelId="{8654854B-277D-4741-9DED-0DAE7898DDF2}" type="pres">
      <dgm:prSet presAssocID="{D91B4F6E-3022-470A-B941-626A62B5599F}" presName="aSpace" presStyleCnt="0"/>
      <dgm:spPr/>
    </dgm:pt>
    <dgm:pt modelId="{351C2EB0-5D00-41AC-9709-DC571FEF10E9}" type="pres">
      <dgm:prSet presAssocID="{E812FA47-61D8-43A1-BF20-5FB104B47519}" presName="compNode" presStyleCnt="0"/>
      <dgm:spPr/>
    </dgm:pt>
    <dgm:pt modelId="{418F522F-01B9-4C5B-9AD7-EA452F0EB04B}" type="pres">
      <dgm:prSet presAssocID="{E812FA47-61D8-43A1-BF20-5FB104B47519}" presName="aNode" presStyleLbl="bgShp" presStyleIdx="3" presStyleCnt="7"/>
      <dgm:spPr/>
    </dgm:pt>
    <dgm:pt modelId="{AE107F9A-A7A4-482E-A93E-9A993D3753D8}" type="pres">
      <dgm:prSet presAssocID="{E812FA47-61D8-43A1-BF20-5FB104B47519}" presName="textNode" presStyleLbl="bgShp" presStyleIdx="3" presStyleCnt="7"/>
      <dgm:spPr/>
    </dgm:pt>
    <dgm:pt modelId="{B142592E-7DAC-4D51-BF4E-7459A8057829}" type="pres">
      <dgm:prSet presAssocID="{E812FA47-61D8-43A1-BF20-5FB104B47519}" presName="compChildNode" presStyleCnt="0"/>
      <dgm:spPr/>
    </dgm:pt>
    <dgm:pt modelId="{88D3B779-21A0-493F-B1AB-5759F15EE7CD}" type="pres">
      <dgm:prSet presAssocID="{E812FA47-61D8-43A1-BF20-5FB104B47519}" presName="theInnerList" presStyleCnt="0"/>
      <dgm:spPr/>
    </dgm:pt>
    <dgm:pt modelId="{6928EF30-06DD-4813-AE88-7DA6108BF5F6}" type="pres">
      <dgm:prSet presAssocID="{1FDD6583-A2BE-4507-BFC8-78EDF691D6B1}" presName="childNode" presStyleLbl="node1" presStyleIdx="6" presStyleCnt="14" custScaleX="118785" custScaleY="370640" custLinFactNeighborY="-27952">
        <dgm:presLayoutVars>
          <dgm:bulletEnabled val="1"/>
        </dgm:presLayoutVars>
      </dgm:prSet>
      <dgm:spPr/>
    </dgm:pt>
    <dgm:pt modelId="{1A18AC7E-5EDB-4B28-ACE2-061CBF296FA1}" type="pres">
      <dgm:prSet presAssocID="{1FDD6583-A2BE-4507-BFC8-78EDF691D6B1}" presName="aSpace2" presStyleCnt="0"/>
      <dgm:spPr/>
    </dgm:pt>
    <dgm:pt modelId="{AE23FBD9-2168-4C64-906A-2DDE216D755B}" type="pres">
      <dgm:prSet presAssocID="{900E0F76-9F61-4D39-95B5-D9CC025120AA}" presName="childNode" presStyleLbl="node1" presStyleIdx="7" presStyleCnt="14" custScaleX="117271" custScaleY="342200" custLinFactNeighborY="19668">
        <dgm:presLayoutVars>
          <dgm:bulletEnabled val="1"/>
        </dgm:presLayoutVars>
      </dgm:prSet>
      <dgm:spPr/>
    </dgm:pt>
    <dgm:pt modelId="{31B76421-13B8-4466-9F94-3FBACA78A903}" type="pres">
      <dgm:prSet presAssocID="{E812FA47-61D8-43A1-BF20-5FB104B47519}" presName="aSpace" presStyleCnt="0"/>
      <dgm:spPr/>
    </dgm:pt>
    <dgm:pt modelId="{5E53B0E0-0A6D-4C92-BD01-F653A06B0828}" type="pres">
      <dgm:prSet presAssocID="{1E87C167-9AEE-47FD-B9F6-7CBBB727A85C}" presName="compNode" presStyleCnt="0"/>
      <dgm:spPr/>
    </dgm:pt>
    <dgm:pt modelId="{A91850D8-DDDE-4160-AF74-98AD29A1612F}" type="pres">
      <dgm:prSet presAssocID="{1E87C167-9AEE-47FD-B9F6-7CBBB727A85C}" presName="aNode" presStyleLbl="bgShp" presStyleIdx="4" presStyleCnt="7"/>
      <dgm:spPr/>
    </dgm:pt>
    <dgm:pt modelId="{FD3233BD-37DF-421F-B408-7644AD9E9DB3}" type="pres">
      <dgm:prSet presAssocID="{1E87C167-9AEE-47FD-B9F6-7CBBB727A85C}" presName="textNode" presStyleLbl="bgShp" presStyleIdx="4" presStyleCnt="7"/>
      <dgm:spPr/>
    </dgm:pt>
    <dgm:pt modelId="{BE9F05CD-5818-4A37-9C2D-7874F0ED8E71}" type="pres">
      <dgm:prSet presAssocID="{1E87C167-9AEE-47FD-B9F6-7CBBB727A85C}" presName="compChildNode" presStyleCnt="0"/>
      <dgm:spPr/>
    </dgm:pt>
    <dgm:pt modelId="{ABEBE9AF-7D9B-41FA-B3E6-F14A667168D0}" type="pres">
      <dgm:prSet presAssocID="{1E87C167-9AEE-47FD-B9F6-7CBBB727A85C}" presName="theInnerList" presStyleCnt="0"/>
      <dgm:spPr/>
    </dgm:pt>
    <dgm:pt modelId="{10CFD3E3-9101-4140-99BC-011F5366984F}" type="pres">
      <dgm:prSet presAssocID="{C6D10F71-D9BB-4EAD-BFB4-F76053523F12}" presName="childNode" presStyleLbl="node1" presStyleIdx="8" presStyleCnt="14" custScaleX="118785" custScaleY="370640" custLinFactNeighborY="-27952">
        <dgm:presLayoutVars>
          <dgm:bulletEnabled val="1"/>
        </dgm:presLayoutVars>
      </dgm:prSet>
      <dgm:spPr/>
    </dgm:pt>
    <dgm:pt modelId="{16105C99-5FD3-45B7-B24F-ACC95AE4DFCC}" type="pres">
      <dgm:prSet presAssocID="{C6D10F71-D9BB-4EAD-BFB4-F76053523F12}" presName="aSpace2" presStyleCnt="0"/>
      <dgm:spPr/>
    </dgm:pt>
    <dgm:pt modelId="{B772C91C-F0E7-41F5-BA7A-8FD045B8E820}" type="pres">
      <dgm:prSet presAssocID="{4991A413-BDAC-480B-9881-380CA82838EA}" presName="childNode" presStyleLbl="node1" presStyleIdx="9" presStyleCnt="14" custScaleX="117271" custScaleY="342200" custLinFactNeighborY="19668">
        <dgm:presLayoutVars>
          <dgm:bulletEnabled val="1"/>
        </dgm:presLayoutVars>
      </dgm:prSet>
      <dgm:spPr/>
    </dgm:pt>
    <dgm:pt modelId="{342CC133-D25B-463A-86B3-791218AB48B3}" type="pres">
      <dgm:prSet presAssocID="{1E87C167-9AEE-47FD-B9F6-7CBBB727A85C}" presName="aSpace" presStyleCnt="0"/>
      <dgm:spPr/>
    </dgm:pt>
    <dgm:pt modelId="{6F8FF20D-4109-4577-9BCC-DE7049902234}" type="pres">
      <dgm:prSet presAssocID="{B5C2ED06-A50F-498E-9852-0F10BBB437FB}" presName="compNode" presStyleCnt="0"/>
      <dgm:spPr/>
    </dgm:pt>
    <dgm:pt modelId="{AD81583C-48DD-46AB-B682-F5C4FC3DABE9}" type="pres">
      <dgm:prSet presAssocID="{B5C2ED06-A50F-498E-9852-0F10BBB437FB}" presName="aNode" presStyleLbl="bgShp" presStyleIdx="5" presStyleCnt="7"/>
      <dgm:spPr/>
    </dgm:pt>
    <dgm:pt modelId="{B56A8BCA-0461-4E0A-A05C-DC7D30C0EA34}" type="pres">
      <dgm:prSet presAssocID="{B5C2ED06-A50F-498E-9852-0F10BBB437FB}" presName="textNode" presStyleLbl="bgShp" presStyleIdx="5" presStyleCnt="7"/>
      <dgm:spPr/>
    </dgm:pt>
    <dgm:pt modelId="{9E56B756-5D4F-47DA-A68F-0A7643EA3C5A}" type="pres">
      <dgm:prSet presAssocID="{B5C2ED06-A50F-498E-9852-0F10BBB437FB}" presName="compChildNode" presStyleCnt="0"/>
      <dgm:spPr/>
    </dgm:pt>
    <dgm:pt modelId="{E368E142-7324-4EB5-B3ED-C7EC666A631A}" type="pres">
      <dgm:prSet presAssocID="{B5C2ED06-A50F-498E-9852-0F10BBB437FB}" presName="theInnerList" presStyleCnt="0"/>
      <dgm:spPr/>
    </dgm:pt>
    <dgm:pt modelId="{FE05AD1B-DA9D-4FBB-A456-E03331306608}" type="pres">
      <dgm:prSet presAssocID="{77C318BE-E10E-4122-9D24-D4E2F1521FC3}" presName="childNode" presStyleLbl="node1" presStyleIdx="10" presStyleCnt="14" custScaleX="118785" custScaleY="370640" custLinFactNeighborY="-27952">
        <dgm:presLayoutVars>
          <dgm:bulletEnabled val="1"/>
        </dgm:presLayoutVars>
      </dgm:prSet>
      <dgm:spPr/>
    </dgm:pt>
    <dgm:pt modelId="{37B53571-50E5-45CF-BFAC-DCAC30927B25}" type="pres">
      <dgm:prSet presAssocID="{77C318BE-E10E-4122-9D24-D4E2F1521FC3}" presName="aSpace2" presStyleCnt="0"/>
      <dgm:spPr/>
    </dgm:pt>
    <dgm:pt modelId="{320EC9B2-DE9E-411E-B8A5-33B98687ADBF}" type="pres">
      <dgm:prSet presAssocID="{0CE11E37-2987-455E-989A-9350E6810068}" presName="childNode" presStyleLbl="node1" presStyleIdx="11" presStyleCnt="14" custScaleX="117271" custScaleY="342200" custLinFactNeighborY="19668">
        <dgm:presLayoutVars>
          <dgm:bulletEnabled val="1"/>
        </dgm:presLayoutVars>
      </dgm:prSet>
      <dgm:spPr/>
    </dgm:pt>
    <dgm:pt modelId="{6FDD225B-4C87-41F7-BB5F-385229279D8B}" type="pres">
      <dgm:prSet presAssocID="{B5C2ED06-A50F-498E-9852-0F10BBB437FB}" presName="aSpace" presStyleCnt="0"/>
      <dgm:spPr/>
    </dgm:pt>
    <dgm:pt modelId="{BD538A45-22F7-4DB5-B022-62A9CEE02F9E}" type="pres">
      <dgm:prSet presAssocID="{7CC90052-1014-44F1-90F6-5052F7DE5792}" presName="compNode" presStyleCnt="0"/>
      <dgm:spPr/>
    </dgm:pt>
    <dgm:pt modelId="{88F0CD1A-BA37-4476-8EC1-4FADDB6B02F4}" type="pres">
      <dgm:prSet presAssocID="{7CC90052-1014-44F1-90F6-5052F7DE5792}" presName="aNode" presStyleLbl="bgShp" presStyleIdx="6" presStyleCnt="7"/>
      <dgm:spPr/>
    </dgm:pt>
    <dgm:pt modelId="{DC580806-888C-4252-AF05-22C7B0965AA9}" type="pres">
      <dgm:prSet presAssocID="{7CC90052-1014-44F1-90F6-5052F7DE5792}" presName="textNode" presStyleLbl="bgShp" presStyleIdx="6" presStyleCnt="7"/>
      <dgm:spPr/>
    </dgm:pt>
    <dgm:pt modelId="{5305BA75-3F84-47CB-A545-6F1271257CF9}" type="pres">
      <dgm:prSet presAssocID="{7CC90052-1014-44F1-90F6-5052F7DE5792}" presName="compChildNode" presStyleCnt="0"/>
      <dgm:spPr/>
    </dgm:pt>
    <dgm:pt modelId="{5CBDC0B2-34CB-4107-ADBC-02359DF55C46}" type="pres">
      <dgm:prSet presAssocID="{7CC90052-1014-44F1-90F6-5052F7DE5792}" presName="theInnerList" presStyleCnt="0"/>
      <dgm:spPr/>
    </dgm:pt>
    <dgm:pt modelId="{C9DFFBDE-EE66-43FC-9E65-F3C69737F0B0}" type="pres">
      <dgm:prSet presAssocID="{96736EFB-60A4-48BF-97F7-2BEDB6245E9D}" presName="childNode" presStyleLbl="node1" presStyleIdx="12" presStyleCnt="14" custScaleX="118785" custScaleY="370640" custLinFactNeighborY="-27952">
        <dgm:presLayoutVars>
          <dgm:bulletEnabled val="1"/>
        </dgm:presLayoutVars>
      </dgm:prSet>
      <dgm:spPr/>
    </dgm:pt>
    <dgm:pt modelId="{5C01062F-084D-44D9-8C70-6EC8C66C570D}" type="pres">
      <dgm:prSet presAssocID="{96736EFB-60A4-48BF-97F7-2BEDB6245E9D}" presName="aSpace2" presStyleCnt="0"/>
      <dgm:spPr/>
    </dgm:pt>
    <dgm:pt modelId="{95EA679E-7395-4912-8C1A-BDF7A71A1352}" type="pres">
      <dgm:prSet presAssocID="{A14C7CD7-CDE8-4302-A86C-0A2B3F589030}" presName="childNode" presStyleLbl="node1" presStyleIdx="13" presStyleCnt="14" custScaleX="117271" custScaleY="342200" custLinFactNeighborY="19668">
        <dgm:presLayoutVars>
          <dgm:bulletEnabled val="1"/>
        </dgm:presLayoutVars>
      </dgm:prSet>
      <dgm:spPr/>
    </dgm:pt>
  </dgm:ptLst>
  <dgm:cxnLst>
    <dgm:cxn modelId="{F1058C02-025F-455D-9940-2CD0A7F1DC4A}" srcId="{D9A36F87-8421-4397-8E7A-B6E93839EED2}" destId="{E812FA47-61D8-43A1-BF20-5FB104B47519}" srcOrd="3" destOrd="0" parTransId="{EAE6A6C7-A710-4D2E-BAC2-AC5ED40923F4}" sibTransId="{318CE5A8-07D7-4E26-86F0-EAD06184CD34}"/>
    <dgm:cxn modelId="{D95CF503-2C61-4D3B-B7FD-4DD793FAF742}" type="presOf" srcId="{B5C2ED06-A50F-498E-9852-0F10BBB437FB}" destId="{AD81583C-48DD-46AB-B682-F5C4FC3DABE9}" srcOrd="0" destOrd="0" presId="urn:microsoft.com/office/officeart/2005/8/layout/lProcess2"/>
    <dgm:cxn modelId="{76AF160D-CE95-471E-A676-232C53EF53D8}" type="presOf" srcId="{D91B4F6E-3022-470A-B941-626A62B5599F}" destId="{89CEBB50-910B-42B1-8233-43CF4AAC2B35}" srcOrd="0" destOrd="0" presId="urn:microsoft.com/office/officeart/2005/8/layout/lProcess2"/>
    <dgm:cxn modelId="{6FF64612-6E59-4E14-B68F-CADE49B6307E}" srcId="{B5C2ED06-A50F-498E-9852-0F10BBB437FB}" destId="{77C318BE-E10E-4122-9D24-D4E2F1521FC3}" srcOrd="0" destOrd="0" parTransId="{550DEC7B-C2ED-4E96-B5B4-D8C46C098A46}" sibTransId="{87AF1CDD-F63B-44FF-83D3-F5CEFF787229}"/>
    <dgm:cxn modelId="{E05EB414-B8C2-4D1B-B6DE-CA2D31BF1E7F}" type="presOf" srcId="{D9A36F87-8421-4397-8E7A-B6E93839EED2}" destId="{DB623B8E-F046-4A13-A215-38D678ECC70A}" srcOrd="0" destOrd="0" presId="urn:microsoft.com/office/officeart/2005/8/layout/lProcess2"/>
    <dgm:cxn modelId="{0634CD14-EE8B-4DFA-8328-EA75656C9B9E}" type="presOf" srcId="{D91B4F6E-3022-470A-B941-626A62B5599F}" destId="{B1F18182-FA9B-41EE-AC59-7C3256C3BD6E}" srcOrd="1" destOrd="0" presId="urn:microsoft.com/office/officeart/2005/8/layout/lProcess2"/>
    <dgm:cxn modelId="{631F1E1D-6A73-47D4-92D4-1F212B02542C}" srcId="{D9A36F87-8421-4397-8E7A-B6E93839EED2}" destId="{D91B4F6E-3022-470A-B941-626A62B5599F}" srcOrd="2" destOrd="0" parTransId="{50D350CC-72AF-4BFF-A9C2-BF605CE6FB60}" sibTransId="{00BB9BCC-4AA9-48B4-839B-BC49BAD2F0B3}"/>
    <dgm:cxn modelId="{6BB78C27-871A-4E3B-9DA2-D427C19561E1}" srcId="{1E87C167-9AEE-47FD-B9F6-7CBBB727A85C}" destId="{4991A413-BDAC-480B-9881-380CA82838EA}" srcOrd="1" destOrd="0" parTransId="{66257B9A-FD3F-4E51-80DA-725B75B63EE9}" sibTransId="{6C9DC2B2-B4E2-4CE8-A7B3-D0DCE69082F4}"/>
    <dgm:cxn modelId="{371B1930-C3C0-4ACE-B580-7D40EE1295AD}" srcId="{7CC90052-1014-44F1-90F6-5052F7DE5792}" destId="{96736EFB-60A4-48BF-97F7-2BEDB6245E9D}" srcOrd="0" destOrd="0" parTransId="{60F3A6F6-5C5A-418A-8157-D1AC853B4A14}" sibTransId="{50623BC3-56EB-4803-A7B0-77CBCA6D9709}"/>
    <dgm:cxn modelId="{88691F30-AE34-47E8-8D38-7EF6FF35FD61}" type="presOf" srcId="{FFA0F2FC-6398-4DD0-B831-B9D66240E3EA}" destId="{8AE0E9EE-B006-4812-93BA-EEA15C0283EA}" srcOrd="0" destOrd="0" presId="urn:microsoft.com/office/officeart/2005/8/layout/lProcess2"/>
    <dgm:cxn modelId="{59DF2534-A992-45DA-AC4B-D7EEA5B6C481}" srcId="{D9A36F87-8421-4397-8E7A-B6E93839EED2}" destId="{B5C2ED06-A50F-498E-9852-0F10BBB437FB}" srcOrd="5" destOrd="0" parTransId="{133A3C48-176A-44E2-B280-772BA15B2831}" sibTransId="{940699F9-8640-453B-ACF4-C89741FFA895}"/>
    <dgm:cxn modelId="{CFA00C3D-94FA-4BA7-AE42-1DB7F5DE1159}" type="presOf" srcId="{4991A413-BDAC-480B-9881-380CA82838EA}" destId="{B772C91C-F0E7-41F5-BA7A-8FD045B8E820}" srcOrd="0" destOrd="0" presId="urn:microsoft.com/office/officeart/2005/8/layout/lProcess2"/>
    <dgm:cxn modelId="{9F5D6B46-52D6-4091-A19D-87540868ABFB}" type="presOf" srcId="{0CE11E37-2987-455E-989A-9350E6810068}" destId="{320EC9B2-DE9E-411E-B8A5-33B98687ADBF}" srcOrd="0" destOrd="0" presId="urn:microsoft.com/office/officeart/2005/8/layout/lProcess2"/>
    <dgm:cxn modelId="{5BF2E866-57AF-4086-AB4F-7E59028A0CB1}" srcId="{0FBB887E-645E-4832-8B7A-BCCE4786126D}" destId="{654CCFDB-13FE-4272-A735-94075D5E1B8D}" srcOrd="1" destOrd="0" parTransId="{50C918FF-4CDB-4405-A95C-07EB71E1F5A0}" sibTransId="{F48300FE-1472-4CD1-9B57-257858A4C24F}"/>
    <dgm:cxn modelId="{009D694E-CA1E-4FF2-800B-1BCB52994C64}" type="presOf" srcId="{E812FA47-61D8-43A1-BF20-5FB104B47519}" destId="{418F522F-01B9-4C5B-9AD7-EA452F0EB04B}" srcOrd="0" destOrd="0" presId="urn:microsoft.com/office/officeart/2005/8/layout/lProcess2"/>
    <dgm:cxn modelId="{DAC4096F-F267-42E5-9F86-C2924C395A92}" srcId="{D91B4F6E-3022-470A-B941-626A62B5599F}" destId="{04891434-A9AD-400C-846A-D6E519578DA2}" srcOrd="1" destOrd="0" parTransId="{CF1C0009-F850-4152-B70B-71931A649550}" sibTransId="{F7AF778A-0D69-448B-BC4C-7C27BCDDCEC4}"/>
    <dgm:cxn modelId="{73BB7D50-7494-406A-8FAC-5ECF9CD75B1D}" type="presOf" srcId="{2411240F-0304-44E5-ACDC-41C20C371FEA}" destId="{A7C1CB0B-50E1-4599-854A-4FD0BFC1BC6A}" srcOrd="0" destOrd="0" presId="urn:microsoft.com/office/officeart/2005/8/layout/lProcess2"/>
    <dgm:cxn modelId="{2EDE8151-5C3F-4211-AAFA-73CD46695E16}" type="presOf" srcId="{E812FA47-61D8-43A1-BF20-5FB104B47519}" destId="{AE107F9A-A7A4-482E-A93E-9A993D3753D8}" srcOrd="1" destOrd="0" presId="urn:microsoft.com/office/officeart/2005/8/layout/lProcess2"/>
    <dgm:cxn modelId="{20490654-BC11-4417-91D8-AEB6447EF925}" type="presOf" srcId="{77C318BE-E10E-4122-9D24-D4E2F1521FC3}" destId="{FE05AD1B-DA9D-4FBB-A456-E03331306608}" srcOrd="0" destOrd="0" presId="urn:microsoft.com/office/officeart/2005/8/layout/lProcess2"/>
    <dgm:cxn modelId="{CE544956-48C3-4D2B-A778-DA38F8E08762}" srcId="{7CC90052-1014-44F1-90F6-5052F7DE5792}" destId="{A14C7CD7-CDE8-4302-A86C-0A2B3F589030}" srcOrd="1" destOrd="0" parTransId="{80B643E8-0522-4C5A-9D01-D3A484B3CCDC}" sibTransId="{854C84C2-3433-4658-87BC-AB289C2219A3}"/>
    <dgm:cxn modelId="{DB381779-8A35-4C11-AD60-63A59AF86C18}" type="presOf" srcId="{1FDD6583-A2BE-4507-BFC8-78EDF691D6B1}" destId="{6928EF30-06DD-4813-AE88-7DA6108BF5F6}" srcOrd="0" destOrd="0" presId="urn:microsoft.com/office/officeart/2005/8/layout/lProcess2"/>
    <dgm:cxn modelId="{0339A579-5905-4027-A94F-6DE405A0FF79}" type="presOf" srcId="{0C6A4BE2-2682-4600-8DC8-65E7FB26AFD2}" destId="{CDA119B6-AD96-45F2-8888-ED23F613E40B}" srcOrd="1" destOrd="0" presId="urn:microsoft.com/office/officeart/2005/8/layout/lProcess2"/>
    <dgm:cxn modelId="{03896789-E026-4104-98C0-D805DDC60708}" type="presOf" srcId="{C6D10F71-D9BB-4EAD-BFB4-F76053523F12}" destId="{10CFD3E3-9101-4140-99BC-011F5366984F}" srcOrd="0" destOrd="0" presId="urn:microsoft.com/office/officeart/2005/8/layout/lProcess2"/>
    <dgm:cxn modelId="{8CE4E28D-84DE-4E0E-8994-AD0AF09A7291}" type="presOf" srcId="{1D9D7FDE-D6EE-4B4F-AAA7-C1E3605EC28E}" destId="{AEFA2A7D-3D30-4AFE-B013-B10A3887487D}" srcOrd="0" destOrd="0" presId="urn:microsoft.com/office/officeart/2005/8/layout/lProcess2"/>
    <dgm:cxn modelId="{03B0AD95-6821-43CB-B403-ED0192C6FB80}" srcId="{0FBB887E-645E-4832-8B7A-BCCE4786126D}" destId="{6E9FE786-8774-46A8-9CBB-D1B14BAAC50A}" srcOrd="0" destOrd="0" parTransId="{6B5C632C-046C-4653-86B3-CA5C794D5D02}" sibTransId="{762A71D1-DB7C-4FF8-A721-900DCBC30399}"/>
    <dgm:cxn modelId="{D3B46096-704F-4630-A469-187F70DE6EEC}" srcId="{D9A36F87-8421-4397-8E7A-B6E93839EED2}" destId="{1E87C167-9AEE-47FD-B9F6-7CBBB727A85C}" srcOrd="4" destOrd="0" parTransId="{66A115D2-6F2D-4098-901D-560444B67334}" sibTransId="{79DC4749-BF62-424F-9A15-0BBD0C2A42DA}"/>
    <dgm:cxn modelId="{D708999A-F086-46B0-94CB-1AFF7EC48ED0}" type="presOf" srcId="{0FBB887E-645E-4832-8B7A-BCCE4786126D}" destId="{89086BE8-E127-49E2-927B-71947E8E5409}" srcOrd="0" destOrd="0" presId="urn:microsoft.com/office/officeart/2005/8/layout/lProcess2"/>
    <dgm:cxn modelId="{E2C02E9E-B2FF-43AD-895A-1A0064D3E0EA}" srcId="{1E87C167-9AEE-47FD-B9F6-7CBBB727A85C}" destId="{C6D10F71-D9BB-4EAD-BFB4-F76053523F12}" srcOrd="0" destOrd="0" parTransId="{9CC6D9AB-BBB5-4A23-BE4E-16E9AE75E096}" sibTransId="{579A70DC-E083-4CA2-B7A6-D342011CE952}"/>
    <dgm:cxn modelId="{EED2D79F-E67B-495C-A75F-54F12E6CF13F}" type="presOf" srcId="{1E87C167-9AEE-47FD-B9F6-7CBBB727A85C}" destId="{FD3233BD-37DF-421F-B408-7644AD9E9DB3}" srcOrd="1" destOrd="0" presId="urn:microsoft.com/office/officeart/2005/8/layout/lProcess2"/>
    <dgm:cxn modelId="{321D4BA6-FDD5-467A-92E9-2DF81218841D}" type="presOf" srcId="{04891434-A9AD-400C-846A-D6E519578DA2}" destId="{6EF91680-C6D7-4591-B1B5-53CD29A255AB}" srcOrd="0" destOrd="0" presId="urn:microsoft.com/office/officeart/2005/8/layout/lProcess2"/>
    <dgm:cxn modelId="{A724F5A9-E90A-4704-9BCA-EF7F865ADBC1}" srcId="{D91B4F6E-3022-470A-B941-626A62B5599F}" destId="{FFA0F2FC-6398-4DD0-B831-B9D66240E3EA}" srcOrd="0" destOrd="0" parTransId="{457C095C-0B17-4AF3-81DD-1040F7C3F267}" sibTransId="{69708F8E-BE52-4B71-BED4-E64C0EF582F4}"/>
    <dgm:cxn modelId="{6684FEAC-EBFD-4FCB-B3D8-6F9E7FCA025B}" type="presOf" srcId="{6E9FE786-8774-46A8-9CBB-D1B14BAAC50A}" destId="{F3A3D3D1-7C3E-40A0-A02E-BBE9D1514636}" srcOrd="0" destOrd="0" presId="urn:microsoft.com/office/officeart/2005/8/layout/lProcess2"/>
    <dgm:cxn modelId="{ECB003AF-695D-46C3-97D2-26C21DF3433F}" type="presOf" srcId="{0FBB887E-645E-4832-8B7A-BCCE4786126D}" destId="{8E1200BA-6350-44C5-AC58-90C0E0E4ADD2}" srcOrd="1" destOrd="0" presId="urn:microsoft.com/office/officeart/2005/8/layout/lProcess2"/>
    <dgm:cxn modelId="{1F7DA0B3-4531-4B03-888F-F122AAD55588}" srcId="{0C6A4BE2-2682-4600-8DC8-65E7FB26AFD2}" destId="{2411240F-0304-44E5-ACDC-41C20C371FEA}" srcOrd="1" destOrd="0" parTransId="{D348CC05-B9C7-45B5-990A-29A2B2DCE39C}" sibTransId="{7DCB22A6-FA94-4100-8BF0-511D5A6AA54B}"/>
    <dgm:cxn modelId="{A5BA01B7-ACC0-403C-BE81-2FD3FEAF28AE}" srcId="{B5C2ED06-A50F-498E-9852-0F10BBB437FB}" destId="{0CE11E37-2987-455E-989A-9350E6810068}" srcOrd="1" destOrd="0" parTransId="{CAFA8777-0C84-4E3B-9787-8148C1962ECA}" sibTransId="{0192FF69-407A-45CE-B18E-7798FE011D90}"/>
    <dgm:cxn modelId="{13BCE6B9-3FF3-40CC-9D6C-EDDD5CC6FA3E}" srcId="{E812FA47-61D8-43A1-BF20-5FB104B47519}" destId="{900E0F76-9F61-4D39-95B5-D9CC025120AA}" srcOrd="1" destOrd="0" parTransId="{48D5AA50-DFA4-4813-A796-C6AFBE270109}" sibTransId="{9162C552-6505-4693-B4CD-41836BB02F19}"/>
    <dgm:cxn modelId="{7BCAF1C9-B38E-46BF-8F49-51B91B23BE1A}" srcId="{D9A36F87-8421-4397-8E7A-B6E93839EED2}" destId="{0C6A4BE2-2682-4600-8DC8-65E7FB26AFD2}" srcOrd="1" destOrd="0" parTransId="{926B4802-EC4C-4C72-8D81-FC189351A592}" sibTransId="{FBB6C2CD-226E-4BF6-A7E8-BF999BFE8CB4}"/>
    <dgm:cxn modelId="{C5E993CA-5D5A-4284-BF81-80D0D52F36E1}" type="presOf" srcId="{654CCFDB-13FE-4272-A735-94075D5E1B8D}" destId="{B9F5B711-2E58-4E05-800F-5165D194C96E}" srcOrd="0" destOrd="0" presId="urn:microsoft.com/office/officeart/2005/8/layout/lProcess2"/>
    <dgm:cxn modelId="{65AADBCE-8411-4EA8-908E-98178585D16C}" srcId="{0C6A4BE2-2682-4600-8DC8-65E7FB26AFD2}" destId="{1D9D7FDE-D6EE-4B4F-AAA7-C1E3605EC28E}" srcOrd="0" destOrd="0" parTransId="{147C71A4-692C-4B82-B36F-8D103A9382FE}" sibTransId="{C2828ACB-B3D3-4532-94F1-9603028C414D}"/>
    <dgm:cxn modelId="{5F175DD6-1709-41E4-9CE5-B2EC58C21D40}" type="presOf" srcId="{B5C2ED06-A50F-498E-9852-0F10BBB437FB}" destId="{B56A8BCA-0461-4E0A-A05C-DC7D30C0EA34}" srcOrd="1" destOrd="0" presId="urn:microsoft.com/office/officeart/2005/8/layout/lProcess2"/>
    <dgm:cxn modelId="{D8878FE1-16A7-4B16-A641-67C7BE1585A2}" type="presOf" srcId="{7CC90052-1014-44F1-90F6-5052F7DE5792}" destId="{DC580806-888C-4252-AF05-22C7B0965AA9}" srcOrd="1" destOrd="0" presId="urn:microsoft.com/office/officeart/2005/8/layout/lProcess2"/>
    <dgm:cxn modelId="{96ECE0E1-B1E5-45AE-BDC5-C921ADDA0F95}" srcId="{D9A36F87-8421-4397-8E7A-B6E93839EED2}" destId="{0FBB887E-645E-4832-8B7A-BCCE4786126D}" srcOrd="0" destOrd="0" parTransId="{E990DCCB-CB36-45B0-9146-F733BA40050B}" sibTransId="{C9DCFC66-0021-4FD9-A1BE-EFD9022D7921}"/>
    <dgm:cxn modelId="{AD6183E8-D65E-4A74-9BC2-A62E1BEB4E6B}" type="presOf" srcId="{96736EFB-60A4-48BF-97F7-2BEDB6245E9D}" destId="{C9DFFBDE-EE66-43FC-9E65-F3C69737F0B0}" srcOrd="0" destOrd="0" presId="urn:microsoft.com/office/officeart/2005/8/layout/lProcess2"/>
    <dgm:cxn modelId="{F609EDE9-44CD-449D-BD29-28A9F3F2DA17}" type="presOf" srcId="{1E87C167-9AEE-47FD-B9F6-7CBBB727A85C}" destId="{A91850D8-DDDE-4160-AF74-98AD29A1612F}" srcOrd="0" destOrd="0" presId="urn:microsoft.com/office/officeart/2005/8/layout/lProcess2"/>
    <dgm:cxn modelId="{5C9670EF-4A80-4C0F-B26C-F29C47171278}" type="presOf" srcId="{0C6A4BE2-2682-4600-8DC8-65E7FB26AFD2}" destId="{14CC208A-811F-4081-85C4-CE734DEE1C79}" srcOrd="0" destOrd="0" presId="urn:microsoft.com/office/officeart/2005/8/layout/lProcess2"/>
    <dgm:cxn modelId="{662D7AEF-329D-4783-9B64-81CC9105F622}" srcId="{E812FA47-61D8-43A1-BF20-5FB104B47519}" destId="{1FDD6583-A2BE-4507-BFC8-78EDF691D6B1}" srcOrd="0" destOrd="0" parTransId="{E8BD2F62-DF49-46D5-AEC8-55708245B8FB}" sibTransId="{DAFB7475-3E75-4321-AA2F-729C9A6F0A57}"/>
    <dgm:cxn modelId="{375302F0-959E-486B-8D52-4C3D522B6C22}" type="presOf" srcId="{900E0F76-9F61-4D39-95B5-D9CC025120AA}" destId="{AE23FBD9-2168-4C64-906A-2DDE216D755B}" srcOrd="0" destOrd="0" presId="urn:microsoft.com/office/officeart/2005/8/layout/lProcess2"/>
    <dgm:cxn modelId="{68C4BFF1-F5A7-4626-98B1-F56FF34C8B31}" srcId="{D9A36F87-8421-4397-8E7A-B6E93839EED2}" destId="{7CC90052-1014-44F1-90F6-5052F7DE5792}" srcOrd="6" destOrd="0" parTransId="{99809D9B-5C99-44DA-BB37-36482B3B86A2}" sibTransId="{BF0DC8D2-B205-4AD9-B9CD-AF618ACB825F}"/>
    <dgm:cxn modelId="{818455F2-F906-4F6C-86AA-5711ED8F3E2B}" type="presOf" srcId="{7CC90052-1014-44F1-90F6-5052F7DE5792}" destId="{88F0CD1A-BA37-4476-8EC1-4FADDB6B02F4}" srcOrd="0" destOrd="0" presId="urn:microsoft.com/office/officeart/2005/8/layout/lProcess2"/>
    <dgm:cxn modelId="{4D4DA7FD-100B-4F48-97A6-9ED05AD17B7B}" type="presOf" srcId="{A14C7CD7-CDE8-4302-A86C-0A2B3F589030}" destId="{95EA679E-7395-4912-8C1A-BDF7A71A1352}" srcOrd="0" destOrd="0" presId="urn:microsoft.com/office/officeart/2005/8/layout/lProcess2"/>
    <dgm:cxn modelId="{D0F08565-C0C7-40BA-A69C-B0D27BC56609}" type="presParOf" srcId="{DB623B8E-F046-4A13-A215-38D678ECC70A}" destId="{B2AE44F7-E65A-40D0-A2BA-97F37E4EA2D0}" srcOrd="0" destOrd="0" presId="urn:microsoft.com/office/officeart/2005/8/layout/lProcess2"/>
    <dgm:cxn modelId="{B109FC05-4303-41DC-BC23-AAFEB0DEFC9D}" type="presParOf" srcId="{B2AE44F7-E65A-40D0-A2BA-97F37E4EA2D0}" destId="{89086BE8-E127-49E2-927B-71947E8E5409}" srcOrd="0" destOrd="0" presId="urn:microsoft.com/office/officeart/2005/8/layout/lProcess2"/>
    <dgm:cxn modelId="{3D1735FE-058E-4FC2-9331-859D42B6390C}" type="presParOf" srcId="{B2AE44F7-E65A-40D0-A2BA-97F37E4EA2D0}" destId="{8E1200BA-6350-44C5-AC58-90C0E0E4ADD2}" srcOrd="1" destOrd="0" presId="urn:microsoft.com/office/officeart/2005/8/layout/lProcess2"/>
    <dgm:cxn modelId="{599F49DD-7777-494E-BB88-0928646AFCD3}" type="presParOf" srcId="{B2AE44F7-E65A-40D0-A2BA-97F37E4EA2D0}" destId="{3E82B8CA-F5AB-4555-8F9E-464675BE86A7}" srcOrd="2" destOrd="0" presId="urn:microsoft.com/office/officeart/2005/8/layout/lProcess2"/>
    <dgm:cxn modelId="{BE099250-17D5-4DE0-AB14-DC55EBAA62E7}" type="presParOf" srcId="{3E82B8CA-F5AB-4555-8F9E-464675BE86A7}" destId="{F63D1404-B36F-4E90-B261-8B0F68BFBA89}" srcOrd="0" destOrd="0" presId="urn:microsoft.com/office/officeart/2005/8/layout/lProcess2"/>
    <dgm:cxn modelId="{A1B9E9FC-6F84-4E5F-817F-9A78F830490C}" type="presParOf" srcId="{F63D1404-B36F-4E90-B261-8B0F68BFBA89}" destId="{F3A3D3D1-7C3E-40A0-A02E-BBE9D1514636}" srcOrd="0" destOrd="0" presId="urn:microsoft.com/office/officeart/2005/8/layout/lProcess2"/>
    <dgm:cxn modelId="{FC2E28AE-F9DF-442F-B024-E97B8EDB39B7}" type="presParOf" srcId="{F63D1404-B36F-4E90-B261-8B0F68BFBA89}" destId="{160EB460-8A7B-4974-9A45-557457A6DBB4}" srcOrd="1" destOrd="0" presId="urn:microsoft.com/office/officeart/2005/8/layout/lProcess2"/>
    <dgm:cxn modelId="{BAC239C5-9055-4013-BA17-A86B9E18BB14}" type="presParOf" srcId="{F63D1404-B36F-4E90-B261-8B0F68BFBA89}" destId="{B9F5B711-2E58-4E05-800F-5165D194C96E}" srcOrd="2" destOrd="0" presId="urn:microsoft.com/office/officeart/2005/8/layout/lProcess2"/>
    <dgm:cxn modelId="{868D84BD-B412-4CF3-AFBA-2A20D2D45630}" type="presParOf" srcId="{DB623B8E-F046-4A13-A215-38D678ECC70A}" destId="{2644C823-95A1-43DE-9A19-D683DADB8186}" srcOrd="1" destOrd="0" presId="urn:microsoft.com/office/officeart/2005/8/layout/lProcess2"/>
    <dgm:cxn modelId="{19AE7C39-1859-4E84-8809-2816E8A6917A}" type="presParOf" srcId="{DB623B8E-F046-4A13-A215-38D678ECC70A}" destId="{11631439-6977-4CA8-B143-A6C1191FF7DE}" srcOrd="2" destOrd="0" presId="urn:microsoft.com/office/officeart/2005/8/layout/lProcess2"/>
    <dgm:cxn modelId="{C819DF25-7348-4A07-922B-55D9E7E7A3FC}" type="presParOf" srcId="{11631439-6977-4CA8-B143-A6C1191FF7DE}" destId="{14CC208A-811F-4081-85C4-CE734DEE1C79}" srcOrd="0" destOrd="0" presId="urn:microsoft.com/office/officeart/2005/8/layout/lProcess2"/>
    <dgm:cxn modelId="{89066701-DBDC-4256-B62E-F010C88EA8E1}" type="presParOf" srcId="{11631439-6977-4CA8-B143-A6C1191FF7DE}" destId="{CDA119B6-AD96-45F2-8888-ED23F613E40B}" srcOrd="1" destOrd="0" presId="urn:microsoft.com/office/officeart/2005/8/layout/lProcess2"/>
    <dgm:cxn modelId="{B7590B08-C9A1-427A-B7D5-9F2A787B3FA9}" type="presParOf" srcId="{11631439-6977-4CA8-B143-A6C1191FF7DE}" destId="{93FD0D8F-422B-4A60-BFF6-59F858EA78EF}" srcOrd="2" destOrd="0" presId="urn:microsoft.com/office/officeart/2005/8/layout/lProcess2"/>
    <dgm:cxn modelId="{3233613E-CBA8-41F9-A0A4-DBE27E2F3BBE}" type="presParOf" srcId="{93FD0D8F-422B-4A60-BFF6-59F858EA78EF}" destId="{C59E7764-CD23-4F61-AFE5-F268C5AD03AE}" srcOrd="0" destOrd="0" presId="urn:microsoft.com/office/officeart/2005/8/layout/lProcess2"/>
    <dgm:cxn modelId="{199DBBD8-F6C4-4690-AF73-737F8ECD266E}" type="presParOf" srcId="{C59E7764-CD23-4F61-AFE5-F268C5AD03AE}" destId="{AEFA2A7D-3D30-4AFE-B013-B10A3887487D}" srcOrd="0" destOrd="0" presId="urn:microsoft.com/office/officeart/2005/8/layout/lProcess2"/>
    <dgm:cxn modelId="{AD95B7F0-755B-4379-AA48-E2AD3A2AE369}" type="presParOf" srcId="{C59E7764-CD23-4F61-AFE5-F268C5AD03AE}" destId="{14902DC0-ED4E-46F7-B845-EC102CC55737}" srcOrd="1" destOrd="0" presId="urn:microsoft.com/office/officeart/2005/8/layout/lProcess2"/>
    <dgm:cxn modelId="{A032083C-7BAE-4575-80A9-7B63C6EE0C04}" type="presParOf" srcId="{C59E7764-CD23-4F61-AFE5-F268C5AD03AE}" destId="{A7C1CB0B-50E1-4599-854A-4FD0BFC1BC6A}" srcOrd="2" destOrd="0" presId="urn:microsoft.com/office/officeart/2005/8/layout/lProcess2"/>
    <dgm:cxn modelId="{863583F9-483C-4F30-A9B2-60367A3C28E2}" type="presParOf" srcId="{DB623B8E-F046-4A13-A215-38D678ECC70A}" destId="{B971AB10-BA66-4FCF-9A11-B5313BEA4740}" srcOrd="3" destOrd="0" presId="urn:microsoft.com/office/officeart/2005/8/layout/lProcess2"/>
    <dgm:cxn modelId="{D1BC0612-A0C8-4615-84E4-4DDD7DA7ED67}" type="presParOf" srcId="{DB623B8E-F046-4A13-A215-38D678ECC70A}" destId="{9DED50F9-CFE6-4B9B-8E61-D169DEDBEDC1}" srcOrd="4" destOrd="0" presId="urn:microsoft.com/office/officeart/2005/8/layout/lProcess2"/>
    <dgm:cxn modelId="{61585855-DD1D-426C-A8D4-7472D1464BC7}" type="presParOf" srcId="{9DED50F9-CFE6-4B9B-8E61-D169DEDBEDC1}" destId="{89CEBB50-910B-42B1-8233-43CF4AAC2B35}" srcOrd="0" destOrd="0" presId="urn:microsoft.com/office/officeart/2005/8/layout/lProcess2"/>
    <dgm:cxn modelId="{C1B653AD-0A79-4706-B2BC-5DDA1C415882}" type="presParOf" srcId="{9DED50F9-CFE6-4B9B-8E61-D169DEDBEDC1}" destId="{B1F18182-FA9B-41EE-AC59-7C3256C3BD6E}" srcOrd="1" destOrd="0" presId="urn:microsoft.com/office/officeart/2005/8/layout/lProcess2"/>
    <dgm:cxn modelId="{1CD43392-E169-42CA-BF34-7DC0F6937C46}" type="presParOf" srcId="{9DED50F9-CFE6-4B9B-8E61-D169DEDBEDC1}" destId="{EBC33D9B-E07C-49CB-BDB9-693AF5C9CEA8}" srcOrd="2" destOrd="0" presId="urn:microsoft.com/office/officeart/2005/8/layout/lProcess2"/>
    <dgm:cxn modelId="{EEDB4C51-4FC0-4D04-9756-5391D7A29100}" type="presParOf" srcId="{EBC33D9B-E07C-49CB-BDB9-693AF5C9CEA8}" destId="{D9DD3AE1-F1D2-4055-A1D2-4114D56D3B7F}" srcOrd="0" destOrd="0" presId="urn:microsoft.com/office/officeart/2005/8/layout/lProcess2"/>
    <dgm:cxn modelId="{66447D42-B912-4048-8612-1B5CF1A6A2D0}" type="presParOf" srcId="{D9DD3AE1-F1D2-4055-A1D2-4114D56D3B7F}" destId="{8AE0E9EE-B006-4812-93BA-EEA15C0283EA}" srcOrd="0" destOrd="0" presId="urn:microsoft.com/office/officeart/2005/8/layout/lProcess2"/>
    <dgm:cxn modelId="{273AAC39-EBAC-4AB8-BEE6-9A8509178948}" type="presParOf" srcId="{D9DD3AE1-F1D2-4055-A1D2-4114D56D3B7F}" destId="{032A860A-B146-43F9-A72F-471165BB9707}" srcOrd="1" destOrd="0" presId="urn:microsoft.com/office/officeart/2005/8/layout/lProcess2"/>
    <dgm:cxn modelId="{9CAA7773-0921-4CF8-A137-7A4972C51323}" type="presParOf" srcId="{D9DD3AE1-F1D2-4055-A1D2-4114D56D3B7F}" destId="{6EF91680-C6D7-4591-B1B5-53CD29A255AB}" srcOrd="2" destOrd="0" presId="urn:microsoft.com/office/officeart/2005/8/layout/lProcess2"/>
    <dgm:cxn modelId="{568B03F3-1A44-42A7-9606-FF8A33261695}" type="presParOf" srcId="{DB623B8E-F046-4A13-A215-38D678ECC70A}" destId="{8654854B-277D-4741-9DED-0DAE7898DDF2}" srcOrd="5" destOrd="0" presId="urn:microsoft.com/office/officeart/2005/8/layout/lProcess2"/>
    <dgm:cxn modelId="{85E055BF-5FB5-44E2-B671-930C84787B97}" type="presParOf" srcId="{DB623B8E-F046-4A13-A215-38D678ECC70A}" destId="{351C2EB0-5D00-41AC-9709-DC571FEF10E9}" srcOrd="6" destOrd="0" presId="urn:microsoft.com/office/officeart/2005/8/layout/lProcess2"/>
    <dgm:cxn modelId="{5F746CCB-6816-4B10-AE7F-825B3D7A8B35}" type="presParOf" srcId="{351C2EB0-5D00-41AC-9709-DC571FEF10E9}" destId="{418F522F-01B9-4C5B-9AD7-EA452F0EB04B}" srcOrd="0" destOrd="0" presId="urn:microsoft.com/office/officeart/2005/8/layout/lProcess2"/>
    <dgm:cxn modelId="{1D6C8FEC-ABC7-4A98-891A-473BBACEC211}" type="presParOf" srcId="{351C2EB0-5D00-41AC-9709-DC571FEF10E9}" destId="{AE107F9A-A7A4-482E-A93E-9A993D3753D8}" srcOrd="1" destOrd="0" presId="urn:microsoft.com/office/officeart/2005/8/layout/lProcess2"/>
    <dgm:cxn modelId="{1931833F-BA41-4D3D-B47B-451C009AE4E1}" type="presParOf" srcId="{351C2EB0-5D00-41AC-9709-DC571FEF10E9}" destId="{B142592E-7DAC-4D51-BF4E-7459A8057829}" srcOrd="2" destOrd="0" presId="urn:microsoft.com/office/officeart/2005/8/layout/lProcess2"/>
    <dgm:cxn modelId="{483E30AA-C2A7-4D8A-AA24-085CD5DE0BB1}" type="presParOf" srcId="{B142592E-7DAC-4D51-BF4E-7459A8057829}" destId="{88D3B779-21A0-493F-B1AB-5759F15EE7CD}" srcOrd="0" destOrd="0" presId="urn:microsoft.com/office/officeart/2005/8/layout/lProcess2"/>
    <dgm:cxn modelId="{2E0FDD30-469F-4CE8-8AAE-8D93AFB10AAC}" type="presParOf" srcId="{88D3B779-21A0-493F-B1AB-5759F15EE7CD}" destId="{6928EF30-06DD-4813-AE88-7DA6108BF5F6}" srcOrd="0" destOrd="0" presId="urn:microsoft.com/office/officeart/2005/8/layout/lProcess2"/>
    <dgm:cxn modelId="{902BE309-7214-460A-8006-319C851C9ECA}" type="presParOf" srcId="{88D3B779-21A0-493F-B1AB-5759F15EE7CD}" destId="{1A18AC7E-5EDB-4B28-ACE2-061CBF296FA1}" srcOrd="1" destOrd="0" presId="urn:microsoft.com/office/officeart/2005/8/layout/lProcess2"/>
    <dgm:cxn modelId="{6E88197A-0604-40C8-BC29-FC58BA57C654}" type="presParOf" srcId="{88D3B779-21A0-493F-B1AB-5759F15EE7CD}" destId="{AE23FBD9-2168-4C64-906A-2DDE216D755B}" srcOrd="2" destOrd="0" presId="urn:microsoft.com/office/officeart/2005/8/layout/lProcess2"/>
    <dgm:cxn modelId="{C06D0E9F-DB6B-4DC5-8084-52BD19B061CF}" type="presParOf" srcId="{DB623B8E-F046-4A13-A215-38D678ECC70A}" destId="{31B76421-13B8-4466-9F94-3FBACA78A903}" srcOrd="7" destOrd="0" presId="urn:microsoft.com/office/officeart/2005/8/layout/lProcess2"/>
    <dgm:cxn modelId="{037F0F38-7991-480C-B98E-766048EAF9D5}" type="presParOf" srcId="{DB623B8E-F046-4A13-A215-38D678ECC70A}" destId="{5E53B0E0-0A6D-4C92-BD01-F653A06B0828}" srcOrd="8" destOrd="0" presId="urn:microsoft.com/office/officeart/2005/8/layout/lProcess2"/>
    <dgm:cxn modelId="{6AE51A75-E218-4300-924D-55627B389937}" type="presParOf" srcId="{5E53B0E0-0A6D-4C92-BD01-F653A06B0828}" destId="{A91850D8-DDDE-4160-AF74-98AD29A1612F}" srcOrd="0" destOrd="0" presId="urn:microsoft.com/office/officeart/2005/8/layout/lProcess2"/>
    <dgm:cxn modelId="{6A99F5BC-3B12-4D17-83E2-34B930951D49}" type="presParOf" srcId="{5E53B0E0-0A6D-4C92-BD01-F653A06B0828}" destId="{FD3233BD-37DF-421F-B408-7644AD9E9DB3}" srcOrd="1" destOrd="0" presId="urn:microsoft.com/office/officeart/2005/8/layout/lProcess2"/>
    <dgm:cxn modelId="{458CBA61-D9C1-4C39-A38A-3E3B23C14285}" type="presParOf" srcId="{5E53B0E0-0A6D-4C92-BD01-F653A06B0828}" destId="{BE9F05CD-5818-4A37-9C2D-7874F0ED8E71}" srcOrd="2" destOrd="0" presId="urn:microsoft.com/office/officeart/2005/8/layout/lProcess2"/>
    <dgm:cxn modelId="{F623313E-A2F4-43E9-9F79-367580B1CB3C}" type="presParOf" srcId="{BE9F05CD-5818-4A37-9C2D-7874F0ED8E71}" destId="{ABEBE9AF-7D9B-41FA-B3E6-F14A667168D0}" srcOrd="0" destOrd="0" presId="urn:microsoft.com/office/officeart/2005/8/layout/lProcess2"/>
    <dgm:cxn modelId="{60860E25-B977-4AA0-86BE-5A2598FED33A}" type="presParOf" srcId="{ABEBE9AF-7D9B-41FA-B3E6-F14A667168D0}" destId="{10CFD3E3-9101-4140-99BC-011F5366984F}" srcOrd="0" destOrd="0" presId="urn:microsoft.com/office/officeart/2005/8/layout/lProcess2"/>
    <dgm:cxn modelId="{FB3DA4BC-AF44-44F1-999A-C82C04830C80}" type="presParOf" srcId="{ABEBE9AF-7D9B-41FA-B3E6-F14A667168D0}" destId="{16105C99-5FD3-45B7-B24F-ACC95AE4DFCC}" srcOrd="1" destOrd="0" presId="urn:microsoft.com/office/officeart/2005/8/layout/lProcess2"/>
    <dgm:cxn modelId="{BE1B3187-7122-465E-9DA7-87ED65B5D2C8}" type="presParOf" srcId="{ABEBE9AF-7D9B-41FA-B3E6-F14A667168D0}" destId="{B772C91C-F0E7-41F5-BA7A-8FD045B8E820}" srcOrd="2" destOrd="0" presId="urn:microsoft.com/office/officeart/2005/8/layout/lProcess2"/>
    <dgm:cxn modelId="{FECE4A99-B109-4ED8-BFA0-86B9A43E65BF}" type="presParOf" srcId="{DB623B8E-F046-4A13-A215-38D678ECC70A}" destId="{342CC133-D25B-463A-86B3-791218AB48B3}" srcOrd="9" destOrd="0" presId="urn:microsoft.com/office/officeart/2005/8/layout/lProcess2"/>
    <dgm:cxn modelId="{C2137921-23EA-415D-AB5A-18DB30463D1B}" type="presParOf" srcId="{DB623B8E-F046-4A13-A215-38D678ECC70A}" destId="{6F8FF20D-4109-4577-9BCC-DE7049902234}" srcOrd="10" destOrd="0" presId="urn:microsoft.com/office/officeart/2005/8/layout/lProcess2"/>
    <dgm:cxn modelId="{0D248EE6-8C9B-4AA8-AA42-CBB63AE79E94}" type="presParOf" srcId="{6F8FF20D-4109-4577-9BCC-DE7049902234}" destId="{AD81583C-48DD-46AB-B682-F5C4FC3DABE9}" srcOrd="0" destOrd="0" presId="urn:microsoft.com/office/officeart/2005/8/layout/lProcess2"/>
    <dgm:cxn modelId="{2E1C73F4-6A35-4943-B941-4AA464BCC961}" type="presParOf" srcId="{6F8FF20D-4109-4577-9BCC-DE7049902234}" destId="{B56A8BCA-0461-4E0A-A05C-DC7D30C0EA34}" srcOrd="1" destOrd="0" presId="urn:microsoft.com/office/officeart/2005/8/layout/lProcess2"/>
    <dgm:cxn modelId="{C5C60C1C-8DA3-4A72-A798-1FADF45F73A1}" type="presParOf" srcId="{6F8FF20D-4109-4577-9BCC-DE7049902234}" destId="{9E56B756-5D4F-47DA-A68F-0A7643EA3C5A}" srcOrd="2" destOrd="0" presId="urn:microsoft.com/office/officeart/2005/8/layout/lProcess2"/>
    <dgm:cxn modelId="{1A3F1EDC-5A46-4D50-8BD0-312FA81704F3}" type="presParOf" srcId="{9E56B756-5D4F-47DA-A68F-0A7643EA3C5A}" destId="{E368E142-7324-4EB5-B3ED-C7EC666A631A}" srcOrd="0" destOrd="0" presId="urn:microsoft.com/office/officeart/2005/8/layout/lProcess2"/>
    <dgm:cxn modelId="{E5A90F0D-39A8-4CB1-98B7-F6EA8357C93B}" type="presParOf" srcId="{E368E142-7324-4EB5-B3ED-C7EC666A631A}" destId="{FE05AD1B-DA9D-4FBB-A456-E03331306608}" srcOrd="0" destOrd="0" presId="urn:microsoft.com/office/officeart/2005/8/layout/lProcess2"/>
    <dgm:cxn modelId="{27A8E8BB-F9B6-436A-87A6-4038485F07C0}" type="presParOf" srcId="{E368E142-7324-4EB5-B3ED-C7EC666A631A}" destId="{37B53571-50E5-45CF-BFAC-DCAC30927B25}" srcOrd="1" destOrd="0" presId="urn:microsoft.com/office/officeart/2005/8/layout/lProcess2"/>
    <dgm:cxn modelId="{FD8D1CAA-E750-4315-8AA3-BBDD19FA66DF}" type="presParOf" srcId="{E368E142-7324-4EB5-B3ED-C7EC666A631A}" destId="{320EC9B2-DE9E-411E-B8A5-33B98687ADBF}" srcOrd="2" destOrd="0" presId="urn:microsoft.com/office/officeart/2005/8/layout/lProcess2"/>
    <dgm:cxn modelId="{55FA60DE-96F6-4DFB-93C9-4908BDBC3D31}" type="presParOf" srcId="{DB623B8E-F046-4A13-A215-38D678ECC70A}" destId="{6FDD225B-4C87-41F7-BB5F-385229279D8B}" srcOrd="11" destOrd="0" presId="urn:microsoft.com/office/officeart/2005/8/layout/lProcess2"/>
    <dgm:cxn modelId="{46448F2D-E4DB-42C8-B411-4A78ABE50D4E}" type="presParOf" srcId="{DB623B8E-F046-4A13-A215-38D678ECC70A}" destId="{BD538A45-22F7-4DB5-B022-62A9CEE02F9E}" srcOrd="12" destOrd="0" presId="urn:microsoft.com/office/officeart/2005/8/layout/lProcess2"/>
    <dgm:cxn modelId="{753F5527-D03A-4412-A5CB-023E71B0730D}" type="presParOf" srcId="{BD538A45-22F7-4DB5-B022-62A9CEE02F9E}" destId="{88F0CD1A-BA37-4476-8EC1-4FADDB6B02F4}" srcOrd="0" destOrd="0" presId="urn:microsoft.com/office/officeart/2005/8/layout/lProcess2"/>
    <dgm:cxn modelId="{8B3C74B9-B934-4F22-A376-2F5F03253EA4}" type="presParOf" srcId="{BD538A45-22F7-4DB5-B022-62A9CEE02F9E}" destId="{DC580806-888C-4252-AF05-22C7B0965AA9}" srcOrd="1" destOrd="0" presId="urn:microsoft.com/office/officeart/2005/8/layout/lProcess2"/>
    <dgm:cxn modelId="{1DA78D7D-D954-454A-B074-7442AE7AEBF6}" type="presParOf" srcId="{BD538A45-22F7-4DB5-B022-62A9CEE02F9E}" destId="{5305BA75-3F84-47CB-A545-6F1271257CF9}" srcOrd="2" destOrd="0" presId="urn:microsoft.com/office/officeart/2005/8/layout/lProcess2"/>
    <dgm:cxn modelId="{918C4E1C-BF68-45B1-ACB2-3A9DCF35A586}" type="presParOf" srcId="{5305BA75-3F84-47CB-A545-6F1271257CF9}" destId="{5CBDC0B2-34CB-4107-ADBC-02359DF55C46}" srcOrd="0" destOrd="0" presId="urn:microsoft.com/office/officeart/2005/8/layout/lProcess2"/>
    <dgm:cxn modelId="{AD20C8CC-1699-4E19-AA3B-8E232EA0816B}" type="presParOf" srcId="{5CBDC0B2-34CB-4107-ADBC-02359DF55C46}" destId="{C9DFFBDE-EE66-43FC-9E65-F3C69737F0B0}" srcOrd="0" destOrd="0" presId="urn:microsoft.com/office/officeart/2005/8/layout/lProcess2"/>
    <dgm:cxn modelId="{C75F9C08-E80F-4761-BD27-F0330615EC93}" type="presParOf" srcId="{5CBDC0B2-34CB-4107-ADBC-02359DF55C46}" destId="{5C01062F-084D-44D9-8C70-6EC8C66C570D}" srcOrd="1" destOrd="0" presId="urn:microsoft.com/office/officeart/2005/8/layout/lProcess2"/>
    <dgm:cxn modelId="{D41F0866-DF6F-4683-A8E2-9601DF5C8EA4}" type="presParOf" srcId="{5CBDC0B2-34CB-4107-ADBC-02359DF55C46}" destId="{95EA679E-7395-4912-8C1A-BDF7A71A135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86BE8-E127-49E2-927B-71947E8E5409}">
      <dsp:nvSpPr>
        <dsp:cNvPr id="0" name=""/>
        <dsp:cNvSpPr/>
      </dsp:nvSpPr>
      <dsp:spPr>
        <a:xfrm>
          <a:off x="8427" y="0"/>
          <a:ext cx="1555245" cy="54209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Data Collection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By 10/15</a:t>
          </a:r>
        </a:p>
      </dsp:txBody>
      <dsp:txXfrm>
        <a:off x="8427" y="0"/>
        <a:ext cx="1555245" cy="1626273"/>
      </dsp:txXfrm>
    </dsp:sp>
    <dsp:sp modelId="{F3A3D3D1-7C3E-40A0-A02E-BBE9D1514636}">
      <dsp:nvSpPr>
        <dsp:cNvPr id="0" name=""/>
        <dsp:cNvSpPr/>
      </dsp:nvSpPr>
      <dsp:spPr>
        <a:xfrm>
          <a:off x="47091" y="1606935"/>
          <a:ext cx="1477918" cy="17919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District submits </a:t>
          </a:r>
          <a:r>
            <a:rPr lang="en-US" sz="1200" i="1" kern="1200" dirty="0"/>
            <a:t>individual</a:t>
          </a:r>
          <a:r>
            <a:rPr lang="en-US" sz="1200" kern="1200" dirty="0"/>
            <a:t> student enrollment data through DESE’s </a:t>
          </a:r>
          <a:r>
            <a:rPr lang="en-US" sz="1200" kern="1200" dirty="0">
              <a:hlinkClick xmlns:r="http://schemas.openxmlformats.org/officeDocument/2006/relationships" r:id="rId1"/>
            </a:rPr>
            <a:t>SIMS collection</a:t>
          </a:r>
          <a:endParaRPr lang="en-US" sz="1200" kern="1200" dirty="0"/>
        </a:p>
      </dsp:txBody>
      <dsp:txXfrm>
        <a:off x="90378" y="1650222"/>
        <a:ext cx="1391344" cy="1705327"/>
      </dsp:txXfrm>
    </dsp:sp>
    <dsp:sp modelId="{B9F5B711-2E58-4E05-800F-5165D194C96E}">
      <dsp:nvSpPr>
        <dsp:cNvPr id="0" name=""/>
        <dsp:cNvSpPr/>
      </dsp:nvSpPr>
      <dsp:spPr>
        <a:xfrm>
          <a:off x="56509" y="3508635"/>
          <a:ext cx="1459081" cy="1654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Private school submits </a:t>
          </a:r>
          <a:r>
            <a:rPr lang="en-US" sz="1200" i="1" kern="1200" dirty="0"/>
            <a:t>aggregate</a:t>
          </a:r>
          <a:r>
            <a:rPr lang="en-US" sz="1200" kern="1200" dirty="0"/>
            <a:t> student enrollment data through DESE’s </a:t>
          </a:r>
          <a:r>
            <a:rPr lang="en-US" sz="1200" kern="1200" dirty="0">
              <a:hlinkClick xmlns:r="http://schemas.openxmlformats.org/officeDocument/2006/relationships" r:id="rId2"/>
            </a:rPr>
            <a:t>Non-Public School Report data collection </a:t>
          </a:r>
          <a:endParaRPr lang="en-US" sz="1200" kern="1200" dirty="0"/>
        </a:p>
      </dsp:txBody>
      <dsp:txXfrm>
        <a:off x="99244" y="3551370"/>
        <a:ext cx="1373611" cy="1568935"/>
      </dsp:txXfrm>
    </dsp:sp>
    <dsp:sp modelId="{14CC208A-811F-4081-85C4-CE734DEE1C79}">
      <dsp:nvSpPr>
        <dsp:cNvPr id="0" name=""/>
        <dsp:cNvSpPr/>
      </dsp:nvSpPr>
      <dsp:spPr>
        <a:xfrm>
          <a:off x="1680316" y="0"/>
          <a:ext cx="1555245" cy="54209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School Find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By 3/1</a:t>
          </a:r>
        </a:p>
      </dsp:txBody>
      <dsp:txXfrm>
        <a:off x="1680316" y="0"/>
        <a:ext cx="1555245" cy="1626273"/>
      </dsp:txXfrm>
    </dsp:sp>
    <dsp:sp modelId="{AEFA2A7D-3D30-4AFE-B013-B10A3887487D}">
      <dsp:nvSpPr>
        <dsp:cNvPr id="0" name=""/>
        <dsp:cNvSpPr/>
      </dsp:nvSpPr>
      <dsp:spPr>
        <a:xfrm>
          <a:off x="1718980" y="1606935"/>
          <a:ext cx="1477918" cy="17919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District determines private school(s) eligible to participate in </a:t>
          </a:r>
          <a:r>
            <a:rPr lang="en-US" sz="1200" kern="1200" dirty="0">
              <a:hlinkClick xmlns:r="http://schemas.openxmlformats.org/officeDocument/2006/relationships" r:id="rId3"/>
            </a:rPr>
            <a:t>ESSA Title grant programs</a:t>
          </a:r>
          <a:endParaRPr lang="en-US" sz="1200" kern="1200" dirty="0"/>
        </a:p>
      </dsp:txBody>
      <dsp:txXfrm>
        <a:off x="1762267" y="1650222"/>
        <a:ext cx="1391344" cy="1705327"/>
      </dsp:txXfrm>
    </dsp:sp>
    <dsp:sp modelId="{A7C1CB0B-50E1-4599-854A-4FD0BFC1BC6A}">
      <dsp:nvSpPr>
        <dsp:cNvPr id="0" name=""/>
        <dsp:cNvSpPr/>
      </dsp:nvSpPr>
      <dsp:spPr>
        <a:xfrm>
          <a:off x="1728398" y="3508635"/>
          <a:ext cx="1459081" cy="1654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771133" y="3551370"/>
        <a:ext cx="1373611" cy="1568935"/>
      </dsp:txXfrm>
    </dsp:sp>
    <dsp:sp modelId="{89CEBB50-910B-42B1-8233-43CF4AAC2B35}">
      <dsp:nvSpPr>
        <dsp:cNvPr id="0" name=""/>
        <dsp:cNvSpPr/>
      </dsp:nvSpPr>
      <dsp:spPr>
        <a:xfrm>
          <a:off x="3352205" y="0"/>
          <a:ext cx="1555245" cy="54209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Offer of Consultation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By 3/15</a:t>
          </a:r>
        </a:p>
      </dsp:txBody>
      <dsp:txXfrm>
        <a:off x="3352205" y="0"/>
        <a:ext cx="1555245" cy="1626273"/>
      </dsp:txXfrm>
    </dsp:sp>
    <dsp:sp modelId="{8AE0E9EE-B006-4812-93BA-EEA15C0283EA}">
      <dsp:nvSpPr>
        <dsp:cNvPr id="0" name=""/>
        <dsp:cNvSpPr/>
      </dsp:nvSpPr>
      <dsp:spPr>
        <a:xfrm>
          <a:off x="3390869" y="1606935"/>
          <a:ext cx="1477918" cy="17919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Offer of Consultation sent certified/return receipt via US mail or other carrier, or a read-receipt email</a:t>
          </a:r>
        </a:p>
      </dsp:txBody>
      <dsp:txXfrm>
        <a:off x="3434156" y="1650222"/>
        <a:ext cx="1391344" cy="1705327"/>
      </dsp:txXfrm>
    </dsp:sp>
    <dsp:sp modelId="{6EF91680-C6D7-4591-B1B5-53CD29A255AB}">
      <dsp:nvSpPr>
        <dsp:cNvPr id="0" name=""/>
        <dsp:cNvSpPr/>
      </dsp:nvSpPr>
      <dsp:spPr>
        <a:xfrm>
          <a:off x="3400287" y="3508635"/>
          <a:ext cx="1459081" cy="1654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3443022" y="3551370"/>
        <a:ext cx="1373611" cy="1568935"/>
      </dsp:txXfrm>
    </dsp:sp>
    <dsp:sp modelId="{418F522F-01B9-4C5B-9AD7-EA452F0EB04B}">
      <dsp:nvSpPr>
        <dsp:cNvPr id="0" name=""/>
        <dsp:cNvSpPr/>
      </dsp:nvSpPr>
      <dsp:spPr>
        <a:xfrm>
          <a:off x="5024094" y="0"/>
          <a:ext cx="1555245" cy="54209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Signed Decision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By 4/30</a:t>
          </a:r>
        </a:p>
      </dsp:txBody>
      <dsp:txXfrm>
        <a:off x="5024094" y="0"/>
        <a:ext cx="1555245" cy="1626273"/>
      </dsp:txXfrm>
    </dsp:sp>
    <dsp:sp modelId="{6928EF30-06DD-4813-AE88-7DA6108BF5F6}">
      <dsp:nvSpPr>
        <dsp:cNvPr id="0" name=""/>
        <dsp:cNvSpPr/>
      </dsp:nvSpPr>
      <dsp:spPr>
        <a:xfrm>
          <a:off x="5062758" y="1606935"/>
          <a:ext cx="1477918" cy="17919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5106045" y="1650222"/>
        <a:ext cx="1391344" cy="1705327"/>
      </dsp:txXfrm>
    </dsp:sp>
    <dsp:sp modelId="{AE23FBD9-2168-4C64-906A-2DDE216D755B}">
      <dsp:nvSpPr>
        <dsp:cNvPr id="0" name=""/>
        <dsp:cNvSpPr/>
      </dsp:nvSpPr>
      <dsp:spPr>
        <a:xfrm>
          <a:off x="5072176" y="3508635"/>
          <a:ext cx="1459081" cy="1654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Private school decides whether to participate and submits signed decision to the school district</a:t>
          </a:r>
        </a:p>
      </dsp:txBody>
      <dsp:txXfrm>
        <a:off x="5114911" y="3551370"/>
        <a:ext cx="1373611" cy="1568935"/>
      </dsp:txXfrm>
    </dsp:sp>
    <dsp:sp modelId="{A91850D8-DDDE-4160-AF74-98AD29A1612F}">
      <dsp:nvSpPr>
        <dsp:cNvPr id="0" name=""/>
        <dsp:cNvSpPr/>
      </dsp:nvSpPr>
      <dsp:spPr>
        <a:xfrm>
          <a:off x="6695983" y="0"/>
          <a:ext cx="1555245" cy="54209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Consultation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By 6/30</a:t>
          </a:r>
        </a:p>
      </dsp:txBody>
      <dsp:txXfrm>
        <a:off x="6695983" y="0"/>
        <a:ext cx="1555245" cy="1626273"/>
      </dsp:txXfrm>
    </dsp:sp>
    <dsp:sp modelId="{10CFD3E3-9101-4140-99BC-011F5366984F}">
      <dsp:nvSpPr>
        <dsp:cNvPr id="0" name=""/>
        <dsp:cNvSpPr/>
      </dsp:nvSpPr>
      <dsp:spPr>
        <a:xfrm>
          <a:off x="6734647" y="1606935"/>
          <a:ext cx="1477918" cy="17919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Consultation meetings take place and a list of topics to be covered appears in the </a:t>
          </a:r>
          <a:r>
            <a:rPr lang="en-US" sz="1200" kern="1200" dirty="0">
              <a:hlinkClick xmlns:r="http://schemas.openxmlformats.org/officeDocument/2006/relationships" r:id="rId4"/>
            </a:rPr>
            <a:t>Consolidated Affirmation of Consultation</a:t>
          </a:r>
          <a:endParaRPr lang="en-US" sz="1200" kern="1200" dirty="0"/>
        </a:p>
      </dsp:txBody>
      <dsp:txXfrm>
        <a:off x="6777934" y="1650222"/>
        <a:ext cx="1391344" cy="1705327"/>
      </dsp:txXfrm>
    </dsp:sp>
    <dsp:sp modelId="{B772C91C-F0E7-41F5-BA7A-8FD045B8E820}">
      <dsp:nvSpPr>
        <dsp:cNvPr id="0" name=""/>
        <dsp:cNvSpPr/>
      </dsp:nvSpPr>
      <dsp:spPr>
        <a:xfrm>
          <a:off x="6744065" y="3508635"/>
          <a:ext cx="1459081" cy="1654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Private school officials complete and sign the form</a:t>
          </a:r>
        </a:p>
      </dsp:txBody>
      <dsp:txXfrm>
        <a:off x="6786800" y="3551370"/>
        <a:ext cx="1373611" cy="1568935"/>
      </dsp:txXfrm>
    </dsp:sp>
    <dsp:sp modelId="{AD81583C-48DD-46AB-B682-F5C4FC3DABE9}">
      <dsp:nvSpPr>
        <dsp:cNvPr id="0" name=""/>
        <dsp:cNvSpPr/>
      </dsp:nvSpPr>
      <dsp:spPr>
        <a:xfrm>
          <a:off x="8367872" y="0"/>
          <a:ext cx="1555245" cy="54209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ESSA Application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Summer</a:t>
          </a:r>
        </a:p>
      </dsp:txBody>
      <dsp:txXfrm>
        <a:off x="8367872" y="0"/>
        <a:ext cx="1555245" cy="1626273"/>
      </dsp:txXfrm>
    </dsp:sp>
    <dsp:sp modelId="{FE05AD1B-DA9D-4FBB-A456-E03331306608}">
      <dsp:nvSpPr>
        <dsp:cNvPr id="0" name=""/>
        <dsp:cNvSpPr/>
      </dsp:nvSpPr>
      <dsp:spPr>
        <a:xfrm>
          <a:off x="8406536" y="1606935"/>
          <a:ext cx="1477918" cy="17919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Districts submit the Consolidated ESSA Grant Application</a:t>
          </a:r>
        </a:p>
      </dsp:txBody>
      <dsp:txXfrm>
        <a:off x="8449823" y="1650222"/>
        <a:ext cx="1391344" cy="1705327"/>
      </dsp:txXfrm>
    </dsp:sp>
    <dsp:sp modelId="{320EC9B2-DE9E-411E-B8A5-33B98687ADBF}">
      <dsp:nvSpPr>
        <dsp:cNvPr id="0" name=""/>
        <dsp:cNvSpPr/>
      </dsp:nvSpPr>
      <dsp:spPr>
        <a:xfrm>
          <a:off x="8415954" y="3508635"/>
          <a:ext cx="1459081" cy="1654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8458689" y="3551370"/>
        <a:ext cx="1373611" cy="1568935"/>
      </dsp:txXfrm>
    </dsp:sp>
    <dsp:sp modelId="{88F0CD1A-BA37-4476-8EC1-4FADDB6B02F4}">
      <dsp:nvSpPr>
        <dsp:cNvPr id="0" name=""/>
        <dsp:cNvSpPr/>
      </dsp:nvSpPr>
      <dsp:spPr>
        <a:xfrm>
          <a:off x="10039761" y="0"/>
          <a:ext cx="1555245" cy="54209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Provision of Services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SY</a:t>
          </a:r>
        </a:p>
      </dsp:txBody>
      <dsp:txXfrm>
        <a:off x="10039761" y="0"/>
        <a:ext cx="1555245" cy="1626273"/>
      </dsp:txXfrm>
    </dsp:sp>
    <dsp:sp modelId="{C9DFFBDE-EE66-43FC-9E65-F3C69737F0B0}">
      <dsp:nvSpPr>
        <dsp:cNvPr id="0" name=""/>
        <dsp:cNvSpPr/>
      </dsp:nvSpPr>
      <dsp:spPr>
        <a:xfrm>
          <a:off x="10078425" y="1606935"/>
          <a:ext cx="1477918" cy="17919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Upon grant approval: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200" kern="1200" dirty="0"/>
            <a:t>Inform private school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200" kern="1200" dirty="0"/>
            <a:t>Update plan and timeline for services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/>
            <a:t>Begin provision of services.</a:t>
          </a:r>
          <a:endParaRPr lang="en-US" sz="1200" kern="1200" dirty="0">
            <a:latin typeface="Calibri Light" panose="020F0302020204030204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i="1" u="sng" kern="1200" dirty="0">
              <a:latin typeface="Calibri Light" panose="020F0302020204030204"/>
            </a:rPr>
            <a:t>Ongoing consultation and adjustment as needed to carry out full participation</a:t>
          </a:r>
          <a:endParaRPr lang="en-US" sz="1200" b="1" i="1" u="sng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Calibri Light" panose="020F0302020204030204"/>
          </a:endParaRPr>
        </a:p>
      </dsp:txBody>
      <dsp:txXfrm>
        <a:off x="10121712" y="1650222"/>
        <a:ext cx="1391344" cy="1705327"/>
      </dsp:txXfrm>
    </dsp:sp>
    <dsp:sp modelId="{95EA679E-7395-4912-8C1A-BDF7A71A1352}">
      <dsp:nvSpPr>
        <dsp:cNvPr id="0" name=""/>
        <dsp:cNvSpPr/>
      </dsp:nvSpPr>
      <dsp:spPr>
        <a:xfrm>
          <a:off x="10087843" y="3508635"/>
          <a:ext cx="1459081" cy="1654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Private school equitable share allocations revert to the district if private schools do not respond to attempts to fulfill implementation of services</a:t>
          </a:r>
        </a:p>
      </dsp:txBody>
      <dsp:txXfrm>
        <a:off x="10130578" y="3551370"/>
        <a:ext cx="1373611" cy="1568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68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20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407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87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87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493825" y="6488668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bg1"/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solidFill>
                  <a:schemeClr val="bg1"/>
                </a:solidFill>
                <a:latin typeface="Segoe"/>
              </a:rPr>
              <a:t> </a:t>
            </a:r>
            <a:r>
              <a:rPr lang="en-US" sz="1200" kern="1200" dirty="0">
                <a:solidFill>
                  <a:schemeClr val="bg1"/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solidFill>
                  <a:schemeClr val="bg1"/>
                </a:solidFill>
                <a:latin typeface="Segoe"/>
              </a:rPr>
              <a:t> </a:t>
            </a:r>
            <a:r>
              <a:rPr lang="en-US" sz="1200" kern="1200" dirty="0">
                <a:solidFill>
                  <a:schemeClr val="bg1"/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solidFill>
                  <a:schemeClr val="bg1"/>
                </a:solidFill>
                <a:latin typeface="Segoe"/>
              </a:rPr>
              <a:t> </a:t>
            </a:r>
            <a:r>
              <a:rPr lang="en-US" sz="1200" kern="1200" dirty="0">
                <a:solidFill>
                  <a:schemeClr val="bg1"/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solidFill>
                  <a:schemeClr val="bg1"/>
                </a:solidFill>
                <a:latin typeface="Segoe"/>
              </a:rPr>
              <a:t> </a:t>
            </a:r>
            <a:r>
              <a:rPr lang="en-US" sz="1200" kern="1200" dirty="0">
                <a:solidFill>
                  <a:schemeClr val="bg1"/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03641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003126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77E96-63B3-E10C-A5F9-1D7A35B9B177}"/>
              </a:ext>
            </a:extLst>
          </p:cNvPr>
          <p:cNvSpPr txBox="1"/>
          <p:nvPr userDrawn="1"/>
        </p:nvSpPr>
        <p:spPr>
          <a:xfrm>
            <a:off x="3493825" y="6488668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bg1"/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solidFill>
                  <a:schemeClr val="bg1"/>
                </a:solidFill>
                <a:latin typeface="Segoe"/>
              </a:rPr>
              <a:t> </a:t>
            </a:r>
            <a:r>
              <a:rPr lang="en-US" sz="1200" kern="1200" dirty="0">
                <a:solidFill>
                  <a:schemeClr val="bg1"/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solidFill>
                  <a:schemeClr val="bg1"/>
                </a:solidFill>
                <a:latin typeface="Segoe"/>
              </a:rPr>
              <a:t> </a:t>
            </a:r>
            <a:r>
              <a:rPr lang="en-US" sz="1200" kern="1200" dirty="0">
                <a:solidFill>
                  <a:schemeClr val="bg1"/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solidFill>
                  <a:schemeClr val="bg1"/>
                </a:solidFill>
                <a:latin typeface="Segoe"/>
              </a:rPr>
              <a:t> </a:t>
            </a:r>
            <a:r>
              <a:rPr lang="en-US" sz="1200" kern="1200" dirty="0">
                <a:solidFill>
                  <a:schemeClr val="bg1"/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solidFill>
                  <a:schemeClr val="bg1"/>
                </a:solidFill>
                <a:latin typeface="Segoe"/>
              </a:rPr>
              <a:t> </a:t>
            </a:r>
            <a:r>
              <a:rPr lang="en-US" sz="1200" kern="1200" dirty="0">
                <a:solidFill>
                  <a:schemeClr val="bg1"/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90350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51" r:id="rId3"/>
    <p:sldLayoutId id="2147483669" r:id="rId4"/>
    <p:sldLayoutId id="2147483653" r:id="rId5"/>
    <p:sldLayoutId id="2147483671" r:id="rId6"/>
    <p:sldLayoutId id="2147483668" r:id="rId7"/>
    <p:sldLayoutId id="2147483656" r:id="rId8"/>
    <p:sldLayoutId id="2147483670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GUsPll5MKpzAkE-Zy5Hy1uKGvgmFLhx8/view?usp=sharing" TargetMode="External"/><Relationship Id="rId2" Type="http://schemas.openxmlformats.org/officeDocument/2006/relationships/hyperlink" Target="https://drive.google.com/file/d/1vJL5z9X7dbc76vpzclq8e9HDQKzwjbs1/view?usp=sha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GjjLFeUzZD121l-jlxTOnFnhneegwXB2/view?usp=sharing" TargetMode="External"/><Relationship Id="rId4" Type="http://schemas.openxmlformats.org/officeDocument/2006/relationships/hyperlink" Target="https://drive.google.com/file/d/1ny9UU3UlwMggQABpmqXjgQR-2NlYsxsD/view?usp=shari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federalgrants/resources/equitableservices-essa/rg-eqserv.docx" TargetMode="External"/><Relationship Id="rId2" Type="http://schemas.openxmlformats.org/officeDocument/2006/relationships/hyperlink" Target="https://www.doe.mass.edu/federalgrants/equitable-services/defaul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oe.mass.edu/federalgrants/resources/equitableservices-essa/timelines.docx" TargetMode="External"/><Relationship Id="rId5" Type="http://schemas.openxmlformats.org/officeDocument/2006/relationships/hyperlink" Target="https://www.doe.mass.edu/federalgrants/resources/equitableservices-essa/affirm-consultation.docx" TargetMode="External"/><Relationship Id="rId4" Type="http://schemas.openxmlformats.org/officeDocument/2006/relationships/hyperlink" Target="https://www.doe.mass.edu/federalgrants/resources/equitableservices-essa/private-essa.doc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federalgrants/resources/equitableservices-essa/affirm-consultation.docx" TargetMode="External"/><Relationship Id="rId2" Type="http://schemas.openxmlformats.org/officeDocument/2006/relationships/hyperlink" Target="https://www.doe.mass.edu/federalgrants/resources/equitableservices-essa/private-essa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755" y="1433804"/>
            <a:ext cx="10536677" cy="179147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Segoe UI Semibold"/>
                <a:cs typeface="Segoe UI Semibold"/>
              </a:rPr>
              <a:t>You’ve completed the ESSA Equitable Services Affirmation of Consultation - Now What?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C4D7D2-D03A-4664-91FC-C571692F3692}"/>
              </a:ext>
            </a:extLst>
          </p:cNvPr>
          <p:cNvSpPr txBox="1"/>
          <p:nvPr/>
        </p:nvSpPr>
        <p:spPr>
          <a:xfrm>
            <a:off x="531755" y="3730632"/>
            <a:ext cx="9616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948B6"/>
                </a:solidFill>
                <a:latin typeface="Segoe UI Semibold"/>
                <a:cs typeface="Segoe UI Semibold"/>
              </a:rPr>
              <a:t>Federal Grant Programs</a:t>
            </a:r>
          </a:p>
          <a:p>
            <a:r>
              <a:rPr lang="en-US" sz="4000" dirty="0">
                <a:solidFill>
                  <a:srgbClr val="4948B6"/>
                </a:solidFill>
                <a:latin typeface="Segoe UI Semibold"/>
                <a:cs typeface="Segoe UI Semibold"/>
              </a:rPr>
              <a:t>November 2024</a:t>
            </a:r>
            <a:endParaRPr lang="en-US" sz="4000" dirty="0">
              <a:solidFill>
                <a:srgbClr val="4948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FAA7-EA93-41AF-A89F-3F997AF03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13" y="242033"/>
            <a:ext cx="11603436" cy="679905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C582E-4737-4888-B00F-1E08B1EA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10" name="Diagram 9" descr="Timeline for equitable services">
            <a:extLst>
              <a:ext uri="{FF2B5EF4-FFF2-40B4-BE49-F238E27FC236}">
                <a16:creationId xmlns:a16="http://schemas.microsoft.com/office/drawing/2014/main" id="{FBAF7ACA-F8ED-9F20-DB18-D16CD50102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4529900"/>
              </p:ext>
            </p:extLst>
          </p:nvPr>
        </p:nvGraphicFramePr>
        <p:xfrm>
          <a:off x="289710" y="1213642"/>
          <a:ext cx="11603435" cy="5420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7820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    </a:t>
            </a:r>
          </a:p>
        </p:txBody>
      </p:sp>
      <p:grpSp>
        <p:nvGrpSpPr>
          <p:cNvPr id="2" name="Group 1" descr="Fiscal Procedures">
            <a:extLst>
              <a:ext uri="{FF2B5EF4-FFF2-40B4-BE49-F238E27FC236}">
                <a16:creationId xmlns:a16="http://schemas.microsoft.com/office/drawing/2014/main" id="{A590C450-68C0-BD62-0D0E-503ABB5724D1}"/>
              </a:ext>
            </a:extLst>
          </p:cNvPr>
          <p:cNvGrpSpPr/>
          <p:nvPr/>
        </p:nvGrpSpPr>
        <p:grpSpPr>
          <a:xfrm>
            <a:off x="1676400" y="2866067"/>
            <a:ext cx="8839200" cy="562933"/>
            <a:chOff x="3061063" y="1873080"/>
            <a:chExt cx="8839200" cy="809459"/>
          </a:xfrm>
        </p:grpSpPr>
        <p:sp>
          <p:nvSpPr>
            <p:cNvPr id="3" name="矩形 9">
              <a:extLst>
                <a:ext uri="{FF2B5EF4-FFF2-40B4-BE49-F238E27FC236}">
                  <a16:creationId xmlns:a16="http://schemas.microsoft.com/office/drawing/2014/main" id="{B2042103-6E9A-B578-A678-0904142AD6CC}"/>
                </a:ext>
              </a:extLst>
            </p:cNvPr>
            <p:cNvSpPr/>
            <p:nvPr/>
          </p:nvSpPr>
          <p:spPr>
            <a:xfrm>
              <a:off x="3061063" y="1873080"/>
              <a:ext cx="809459" cy="8094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Segoe SemiBold" panose="020B0703040204020203" pitchFamily="34" charset="0"/>
                  <a:cs typeface="Segoe SemiBold" panose="020B0703040204020203" pitchFamily="34" charset="0"/>
                </a:rPr>
                <a:t>02</a:t>
              </a:r>
              <a:endParaRPr lang="zh-CN" altLang="en-US" sz="240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4" name="文本框 10">
              <a:extLst>
                <a:ext uri="{FF2B5EF4-FFF2-40B4-BE49-F238E27FC236}">
                  <a16:creationId xmlns:a16="http://schemas.microsoft.com/office/drawing/2014/main" id="{A10DDD70-B28A-5AF2-FDBA-7048AE5BBE4C}"/>
                </a:ext>
              </a:extLst>
            </p:cNvPr>
            <p:cNvSpPr txBox="1"/>
            <p:nvPr/>
          </p:nvSpPr>
          <p:spPr>
            <a:xfrm>
              <a:off x="3985355" y="1873080"/>
              <a:ext cx="7914908" cy="80945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2400" dirty="0">
                  <a:solidFill>
                    <a:srgbClr val="002060"/>
                  </a:solidFill>
                </a:rPr>
                <a:t> Worcester Public Schools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30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4550C-256E-4B7E-1F7E-2FFBDD1AD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You’ve Completed the ESSA Equitable Services Affirmation of Consultation - Now What?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5" name="Picture 4" descr="Worcester Public Schools logo with tagline that reads &quot;From here, anywhere... together&quot;">
            <a:extLst>
              <a:ext uri="{FF2B5EF4-FFF2-40B4-BE49-F238E27FC236}">
                <a16:creationId xmlns:a16="http://schemas.microsoft.com/office/drawing/2014/main" id="{4808D7AE-A70C-601E-5CE1-F610241BD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547" y="3591145"/>
            <a:ext cx="8628905" cy="12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97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2A93D-4389-CEC1-DE94-689E3346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Introduction/Background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D8CC6-4BB6-FEB4-6F9B-5E031C6A6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Danielle Parrillo, Grants Director</a:t>
            </a:r>
          </a:p>
          <a:p>
            <a:r>
              <a:rPr lang="en-US" dirty="0"/>
              <a:t>Started at WPS in October, 2022</a:t>
            </a:r>
          </a:p>
          <a:p>
            <a:pPr lvl="1"/>
            <a:r>
              <a:rPr lang="en-US" dirty="0"/>
              <a:t>New administration, rebuilding office from scratch</a:t>
            </a:r>
          </a:p>
          <a:p>
            <a:r>
              <a:rPr lang="en-US" dirty="0"/>
              <a:t>WPS currently has 17 private schools in the city/catchment area</a:t>
            </a:r>
          </a:p>
          <a:p>
            <a:pPr lvl="1"/>
            <a:r>
              <a:rPr lang="en-US" dirty="0"/>
              <a:t>Review each year for changes/closings/openings</a:t>
            </a:r>
          </a:p>
          <a:p>
            <a:r>
              <a:rPr lang="en-US" dirty="0"/>
              <a:t>Established process for Meaningful Consultation</a:t>
            </a:r>
          </a:p>
          <a:p>
            <a:pPr lvl="1"/>
            <a:r>
              <a:rPr lang="en-US" dirty="0"/>
              <a:t>Tracker with schools, points of contact, dates of communication</a:t>
            </a:r>
          </a:p>
          <a:p>
            <a:pPr lvl="1"/>
            <a:r>
              <a:rPr lang="en-US" dirty="0"/>
              <a:t>Ask for in-person meetings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8780-4AF7-2C65-603F-2E805E035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75A094-A29F-0D11-5E07-FC1C681C62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95962"/>
              </p:ext>
            </p:extLst>
          </p:nvPr>
        </p:nvGraphicFramePr>
        <p:xfrm>
          <a:off x="0" y="1791461"/>
          <a:ext cx="12191998" cy="4576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999">
                  <a:extLst>
                    <a:ext uri="{9D8B030D-6E8A-4147-A177-3AD203B41FA5}">
                      <a16:colId xmlns:a16="http://schemas.microsoft.com/office/drawing/2014/main" val="737812972"/>
                    </a:ext>
                  </a:extLst>
                </a:gridCol>
                <a:gridCol w="2002832">
                  <a:extLst>
                    <a:ext uri="{9D8B030D-6E8A-4147-A177-3AD203B41FA5}">
                      <a16:colId xmlns:a16="http://schemas.microsoft.com/office/drawing/2014/main" val="2696284664"/>
                    </a:ext>
                  </a:extLst>
                </a:gridCol>
                <a:gridCol w="6125167">
                  <a:extLst>
                    <a:ext uri="{9D8B030D-6E8A-4147-A177-3AD203B41FA5}">
                      <a16:colId xmlns:a16="http://schemas.microsoft.com/office/drawing/2014/main" val="2337580388"/>
                    </a:ext>
                  </a:extLst>
                </a:gridCol>
              </a:tblGrid>
              <a:tr h="409433">
                <a:tc>
                  <a:txBody>
                    <a:bodyPr/>
                    <a:lstStyle/>
                    <a:p>
                      <a:r>
                        <a:rPr lang="en-US" dirty="0"/>
                        <a:t>Task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412808"/>
                  </a:ext>
                </a:extLst>
              </a:tr>
              <a:tr h="706693">
                <a:tc>
                  <a:txBody>
                    <a:bodyPr/>
                    <a:lstStyle/>
                    <a:p>
                      <a:r>
                        <a:rPr lang="en-US" dirty="0"/>
                        <a:t>Initial Contact re: Meaningful Consultation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Email discussing meaningful consultation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Matrix with times to schedule in-person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553878"/>
                  </a:ext>
                </a:extLst>
              </a:tr>
              <a:tr h="706693">
                <a:tc>
                  <a:txBody>
                    <a:bodyPr/>
                    <a:lstStyle/>
                    <a:p>
                      <a:r>
                        <a:rPr lang="en-US" dirty="0"/>
                        <a:t>Meaningful Consultation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Discuss process, allowable expenses, WPS-specific procedures and expectations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420125"/>
                  </a:ext>
                </a:extLst>
              </a:tr>
              <a:tr h="409433">
                <a:tc>
                  <a:txBody>
                    <a:bodyPr/>
                    <a:lstStyle/>
                    <a:p>
                      <a:r>
                        <a:rPr lang="en-US" dirty="0"/>
                        <a:t>Initial Enrollment Numbers Request(new)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May/June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Request initial estimates for fall enrollment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515923"/>
                  </a:ext>
                </a:extLst>
              </a:tr>
              <a:tr h="409433">
                <a:tc>
                  <a:txBody>
                    <a:bodyPr/>
                    <a:lstStyle/>
                    <a:p>
                      <a:r>
                        <a:rPr lang="en-US" dirty="0"/>
                        <a:t>Final Enrollment numbers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July/August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Request updated fall enrollment numbers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462768"/>
                  </a:ext>
                </a:extLst>
              </a:tr>
              <a:tr h="706693">
                <a:tc>
                  <a:txBody>
                    <a:bodyPr/>
                    <a:lstStyle/>
                    <a:p>
                      <a:r>
                        <a:rPr lang="en-US" dirty="0"/>
                        <a:t>Entitlement Letters to Schools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September (goal)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Email and hard copy send entitlement letter, allowable expenses, WPS procedures, labels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54117"/>
                  </a:ext>
                </a:extLst>
              </a:tr>
              <a:tr h="409433">
                <a:tc>
                  <a:txBody>
                    <a:bodyPr/>
                    <a:lstStyle/>
                    <a:p>
                      <a:r>
                        <a:rPr lang="en-US" dirty="0"/>
                        <a:t>Evaluation fall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November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Discuss/review programs, services and materials purchased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251707"/>
                  </a:ext>
                </a:extLst>
              </a:tr>
              <a:tr h="409433">
                <a:tc>
                  <a:txBody>
                    <a:bodyPr/>
                    <a:lstStyle/>
                    <a:p>
                      <a:r>
                        <a:rPr lang="en-US" dirty="0"/>
                        <a:t>(meaningful consultation process)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(March/April)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(Steps discussed above)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797694"/>
                  </a:ext>
                </a:extLst>
              </a:tr>
              <a:tr h="409433">
                <a:tc>
                  <a:txBody>
                    <a:bodyPr/>
                    <a:lstStyle/>
                    <a:p>
                      <a:r>
                        <a:rPr lang="en-US" dirty="0"/>
                        <a:t>Evaluation Spring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Discuss/review programs, services and materials purchased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27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864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533A-6DEC-9D51-4339-DF1638D7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Entitlement letter and enclosures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E3166-828D-FE23-6E72-CF138472E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8914"/>
            <a:ext cx="10515600" cy="39406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Email and hard copy send </a:t>
            </a:r>
            <a:r>
              <a:rPr lang="en-US" dirty="0">
                <a:hlinkClick r:id="rId2"/>
              </a:rPr>
              <a:t>letter</a:t>
            </a:r>
            <a:r>
              <a:rPr lang="en-US" dirty="0"/>
              <a:t> detailing amounts for each private school.</a:t>
            </a:r>
          </a:p>
          <a:p>
            <a:pPr lvl="1"/>
            <a:r>
              <a:rPr lang="en-US" dirty="0"/>
              <a:t>Include carryover from previous year with current amount</a:t>
            </a:r>
          </a:p>
          <a:p>
            <a:pPr lvl="1"/>
            <a:endParaRPr lang="en-US" dirty="0"/>
          </a:p>
          <a:p>
            <a:r>
              <a:rPr lang="en-US" dirty="0"/>
              <a:t>Enclosures</a:t>
            </a:r>
          </a:p>
          <a:p>
            <a:pPr lvl="1"/>
            <a:r>
              <a:rPr lang="en-US" dirty="0"/>
              <a:t>Private School Opportunities Under ESSA </a:t>
            </a:r>
            <a:r>
              <a:rPr lang="en-US" dirty="0">
                <a:hlinkClick r:id="rId3"/>
              </a:rPr>
              <a:t>document</a:t>
            </a:r>
            <a:r>
              <a:rPr lang="en-US" dirty="0"/>
              <a:t> from DESE</a:t>
            </a:r>
          </a:p>
          <a:p>
            <a:pPr lvl="1"/>
            <a:r>
              <a:rPr lang="en-US" dirty="0"/>
              <a:t>WPS purchase order and contract requirements </a:t>
            </a:r>
            <a:r>
              <a:rPr lang="en-US" dirty="0">
                <a:hlinkClick r:id="rId4"/>
              </a:rPr>
              <a:t>document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Labels</a:t>
            </a:r>
            <a:r>
              <a:rPr lang="en-US" dirty="0"/>
              <a:t> for tech/curriculum purchases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Schools have previously received enclosure documents at meaningful consultation meetings. </a:t>
            </a:r>
          </a:p>
        </p:txBody>
      </p:sp>
    </p:spTree>
    <p:extLst>
      <p:ext uri="{BB962C8B-B14F-4D97-AF65-F5344CB8AC3E}">
        <p14:creationId xmlns:p14="http://schemas.microsoft.com/office/powerpoint/2010/main" val="2153018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59B2-03B2-6D0D-C19D-8829FE50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Allowable Expenses Conversations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D9DAF-3E19-C567-1A9E-F74DF1E30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1571"/>
            <a:ext cx="10515600" cy="3907972"/>
          </a:xfrm>
        </p:spPr>
        <p:txBody>
          <a:bodyPr/>
          <a:lstStyle/>
          <a:p>
            <a:r>
              <a:rPr lang="en-US" dirty="0"/>
              <a:t>Communication/establishing relationships is key to having schools communicate about desired purchases.</a:t>
            </a:r>
          </a:p>
          <a:p>
            <a:r>
              <a:rPr lang="en-US" dirty="0"/>
              <a:t>Review all questions and/or submitted requests for allowability.</a:t>
            </a:r>
          </a:p>
          <a:p>
            <a:pPr lvl="1"/>
            <a:r>
              <a:rPr lang="en-US" dirty="0"/>
              <a:t>Reach out to your federal liaison for support</a:t>
            </a:r>
          </a:p>
          <a:p>
            <a:pPr lvl="1"/>
            <a:endParaRPr lang="en-US" dirty="0"/>
          </a:p>
          <a:p>
            <a:r>
              <a:rPr lang="en-US" dirty="0"/>
              <a:t>Examples of requests:</a:t>
            </a:r>
          </a:p>
          <a:p>
            <a:pPr lvl="1"/>
            <a:r>
              <a:rPr lang="en-US" dirty="0"/>
              <a:t>Office chairs, copy machine, reams of paper under Title I </a:t>
            </a:r>
          </a:p>
          <a:p>
            <a:pPr lvl="1"/>
            <a:r>
              <a:rPr lang="en-US" dirty="0"/>
              <a:t>Conference for Catholic school with religious overtones/components</a:t>
            </a:r>
          </a:p>
          <a:p>
            <a:pPr lvl="1"/>
            <a:r>
              <a:rPr lang="en-US" dirty="0"/>
              <a:t>Supplemental texts for EL students</a:t>
            </a:r>
          </a:p>
        </p:txBody>
      </p:sp>
    </p:spTree>
    <p:extLst>
      <p:ext uri="{BB962C8B-B14F-4D97-AF65-F5344CB8AC3E}">
        <p14:creationId xmlns:p14="http://schemas.microsoft.com/office/powerpoint/2010/main" val="1644441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ADA0-17FF-B0FD-0E5E-8537AE724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B8C-34CD-95A2-325E-95074E80E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5114"/>
            <a:ext cx="10515600" cy="3864429"/>
          </a:xfrm>
        </p:spPr>
        <p:txBody>
          <a:bodyPr/>
          <a:lstStyle/>
          <a:p>
            <a:r>
              <a:rPr lang="en-US" dirty="0"/>
              <a:t>GEM$ has made tracking allocations by individual school easier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Within our financial system, Workday, we have separated each entitlement and private school with its own tags</a:t>
            </a:r>
          </a:p>
          <a:p>
            <a:endParaRPr lang="en-US" dirty="0"/>
          </a:p>
          <a:p>
            <a:r>
              <a:rPr lang="en-US" dirty="0"/>
              <a:t>WPS provides monthly reports with balances internally for all grants; we are mirroring this process for private schools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82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B0603-15DE-338A-0EEA-C060A7138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C24BA-B150-9F8B-3355-E37AADB25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in progress</a:t>
            </a:r>
          </a:p>
          <a:p>
            <a:pPr lvl="1"/>
            <a:r>
              <a:rPr lang="en-US" dirty="0"/>
              <a:t>For FY24 we met with schools once in late Spring; goal for FY25 (and beyond) is a Fall and Spring meeting</a:t>
            </a:r>
          </a:p>
          <a:p>
            <a:r>
              <a:rPr lang="en-US" dirty="0"/>
              <a:t>Evaluation is discussed at meaningful consolation meetings </a:t>
            </a:r>
          </a:p>
          <a:p>
            <a:pPr lvl="1"/>
            <a:r>
              <a:rPr lang="en-US" dirty="0"/>
              <a:t>Purpose of ensuring financial responsibility, as we do internally for all entitlement funds</a:t>
            </a:r>
          </a:p>
          <a:p>
            <a:pPr lvl="1"/>
            <a:r>
              <a:rPr lang="en-US" dirty="0"/>
              <a:t>Time of year, possible data and conversations to be requested prior to visit</a:t>
            </a:r>
          </a:p>
          <a:p>
            <a:r>
              <a:rPr lang="en-US" dirty="0"/>
              <a:t>Scheduling process mirrors meaningful consultation meeting request, for consistency. 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22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grpSp>
        <p:nvGrpSpPr>
          <p:cNvPr id="6" name="Group 5" descr="Parent Involvement">
            <a:extLst>
              <a:ext uri="{FF2B5EF4-FFF2-40B4-BE49-F238E27FC236}">
                <a16:creationId xmlns:a16="http://schemas.microsoft.com/office/drawing/2014/main" id="{A3EDD968-8FB6-919F-8FC5-BADA82D55190}"/>
              </a:ext>
            </a:extLst>
          </p:cNvPr>
          <p:cNvGrpSpPr/>
          <p:nvPr/>
        </p:nvGrpSpPr>
        <p:grpSpPr>
          <a:xfrm>
            <a:off x="1676399" y="3147533"/>
            <a:ext cx="8839201" cy="562933"/>
            <a:chOff x="3061062" y="3110799"/>
            <a:chExt cx="8839201" cy="809459"/>
          </a:xfrm>
        </p:grpSpPr>
        <p:sp>
          <p:nvSpPr>
            <p:cNvPr id="7" name="矩形 11">
              <a:extLst>
                <a:ext uri="{FF2B5EF4-FFF2-40B4-BE49-F238E27FC236}">
                  <a16:creationId xmlns:a16="http://schemas.microsoft.com/office/drawing/2014/main" id="{1411F4B6-77E2-95C7-355F-5A540DDA6F77}"/>
                </a:ext>
              </a:extLst>
            </p:cNvPr>
            <p:cNvSpPr/>
            <p:nvPr/>
          </p:nvSpPr>
          <p:spPr>
            <a:xfrm>
              <a:off x="3061062" y="3110799"/>
              <a:ext cx="809459" cy="8094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03</a:t>
              </a:r>
              <a:endParaRPr lang="zh-CN" altLang="en-US" sz="27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8" name="文本框 12">
              <a:extLst>
                <a:ext uri="{FF2B5EF4-FFF2-40B4-BE49-F238E27FC236}">
                  <a16:creationId xmlns:a16="http://schemas.microsoft.com/office/drawing/2014/main" id="{BFB49B6B-2D5A-4862-F1E4-2BEFEB5B756B}"/>
                </a:ext>
              </a:extLst>
            </p:cNvPr>
            <p:cNvSpPr txBox="1"/>
            <p:nvPr/>
          </p:nvSpPr>
          <p:spPr>
            <a:xfrm>
              <a:off x="3985355" y="3110800"/>
              <a:ext cx="7914908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2400" dirty="0">
                  <a:solidFill>
                    <a:srgbClr val="002060"/>
                  </a:solidFill>
                </a:rPr>
                <a:t> Questions and Reactions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899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7E7FA09-6324-4096-A6F2-4201D660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7851"/>
            <a:ext cx="10515600" cy="63863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Housekeeping Items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F137AC-21D1-4B72-B76C-25DAB27F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7" y="2144174"/>
            <a:ext cx="11370972" cy="43831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Before we begin: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>
                <a:latin typeface="Arial"/>
                <a:cs typeface="Arial"/>
              </a:rPr>
              <a:t> These slides are posted, with all other slides from this virtual conference, on our website.</a:t>
            </a:r>
            <a:endParaRPr lang="en-US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 To preserve bandwidth, your video and microphone are turned off.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Use the Q and A feature at the bottom of the screen to ask questions (not Chat).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95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2D8D0-C82C-475E-8C4C-BA773F975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and Guidance on DESE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8E2E0-F6D0-4DE9-B362-66B8E748B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0527"/>
            <a:ext cx="10515600" cy="3849016"/>
          </a:xfrm>
        </p:spPr>
        <p:txBody>
          <a:bodyPr anchor="t">
            <a:normAutofit/>
          </a:bodyPr>
          <a:lstStyle/>
          <a:p>
            <a:r>
              <a:rPr lang="en-US" altLang="zh-CN" sz="2400" dirty="0">
                <a:hlinkClick r:id="rId2"/>
              </a:rPr>
              <a:t>Private School Equitable Services Webpage</a:t>
            </a:r>
            <a:r>
              <a:rPr lang="en-US" altLang="zh-CN" sz="2400" dirty="0"/>
              <a:t> </a:t>
            </a:r>
          </a:p>
          <a:p>
            <a:r>
              <a:rPr lang="en-US" sz="2400" dirty="0">
                <a:hlinkClick r:id="rId3"/>
              </a:rPr>
              <a:t>ESSA Equitable Services for Private Schools Resource Guide</a:t>
            </a:r>
            <a:endParaRPr lang="en-US" altLang="zh-CN" sz="2400" dirty="0"/>
          </a:p>
          <a:p>
            <a:r>
              <a:rPr lang="en-US" sz="2400" dirty="0">
                <a:hlinkClick r:id="rId4"/>
              </a:rPr>
              <a:t>Sample Offer of Consultation to Eligible Non-Public Schools — Titles I, IIA, III, and IVA</a:t>
            </a:r>
            <a:endParaRPr lang="en-US" sz="2400" dirty="0"/>
          </a:p>
          <a:p>
            <a:r>
              <a:rPr lang="en-US" sz="2400" dirty="0">
                <a:hlinkClick r:id="rId5"/>
              </a:rPr>
              <a:t>Affirmation of Consultation and Agreement with Participating Non-Public School Officials under ESSA</a:t>
            </a:r>
            <a:r>
              <a:rPr lang="en-US" sz="2400" dirty="0"/>
              <a:t> </a:t>
            </a:r>
          </a:p>
          <a:p>
            <a:r>
              <a:rPr lang="en-US" sz="2400" dirty="0">
                <a:hlinkClick r:id="rId6"/>
              </a:rPr>
              <a:t>Timelines Related to Private School Equitable Services under ESSA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017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/>
          <p:nvPr/>
        </p:nvSpPr>
        <p:spPr>
          <a:xfrm>
            <a:off x="1" y="1001534"/>
            <a:ext cx="121919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lang="zh-CN" altLang="en-US" sz="115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7" name="图片 6" descr="Phone icon">
            <a:extLst>
              <a:ext uri="{FF2B5EF4-FFF2-40B4-BE49-F238E27FC236}">
                <a16:creationId xmlns:a16="http://schemas.microsoft.com/office/drawing/2014/main" id="{B02E2B40-C340-4A62-9DFE-7AD50B50B8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1408876" y="3994418"/>
            <a:ext cx="336075" cy="32154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1744951" y="3955134"/>
            <a:ext cx="235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781-338-6230</a:t>
            </a:r>
            <a:endParaRPr lang="zh-CN" altLang="en-US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0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5473696" y="3955134"/>
            <a:ext cx="423731" cy="3746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5897427" y="3955134"/>
            <a:ext cx="469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federalgrantprograms@mass.gov</a:t>
            </a:r>
            <a:endParaRPr lang="zh-CN" altLang="en-US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3" name="图片 12" descr="website icon">
            <a:extLst>
              <a:ext uri="{FF2B5EF4-FFF2-40B4-BE49-F238E27FC236}">
                <a16:creationId xmlns:a16="http://schemas.microsoft.com/office/drawing/2014/main" id="{130DF23C-95E6-48AF-A183-DB17A7C7D4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1394700" y="4355244"/>
            <a:ext cx="439476" cy="52038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1761611" y="4415383"/>
            <a:ext cx="368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www.doe.mass.edu/federalgrants</a:t>
            </a:r>
            <a:endParaRPr lang="zh-CN" altLang="en-US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6" name="图片 15" descr="address icon">
            <a:extLst>
              <a:ext uri="{FF2B5EF4-FFF2-40B4-BE49-F238E27FC236}">
                <a16:creationId xmlns:a16="http://schemas.microsoft.com/office/drawing/2014/main" id="{3155BFC2-CE51-4BB4-882C-F8ADA0A7E5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5450435" y="4393191"/>
            <a:ext cx="439479" cy="44449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5806772" y="4415383"/>
            <a:ext cx="507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135 Santilli Highway, Everett, MA 02149</a:t>
            </a:r>
            <a:endParaRPr lang="zh-CN" altLang="en-US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4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C8FF90-0405-C6B0-5435-9703D08D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Poll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664CD8-0C03-C319-1C39-DE4083DC4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5259"/>
            <a:ext cx="10515600" cy="38942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would you describe your district’s relationship with the private schools you </a:t>
            </a:r>
            <a:r>
              <a:rPr lang="en-US"/>
              <a:t>consult with for </a:t>
            </a:r>
            <a:r>
              <a:rPr lang="en-US" dirty="0"/>
              <a:t>your Title Grants?</a:t>
            </a:r>
          </a:p>
          <a:p>
            <a:r>
              <a:rPr lang="en-US" dirty="0"/>
              <a:t>Poor </a:t>
            </a:r>
          </a:p>
          <a:p>
            <a:r>
              <a:rPr lang="en-US" dirty="0"/>
              <a:t>Fair </a:t>
            </a:r>
          </a:p>
          <a:p>
            <a:r>
              <a:rPr lang="en-US" dirty="0"/>
              <a:t>Good </a:t>
            </a:r>
          </a:p>
          <a:p>
            <a:r>
              <a:rPr lang="en-US" dirty="0"/>
              <a:t>Very good</a:t>
            </a:r>
          </a:p>
          <a:p>
            <a:r>
              <a:rPr lang="en-US" dirty="0"/>
              <a:t>Excellent</a:t>
            </a:r>
          </a:p>
        </p:txBody>
      </p:sp>
    </p:spTree>
    <p:extLst>
      <p:ext uri="{BB962C8B-B14F-4D97-AF65-F5344CB8AC3E}">
        <p14:creationId xmlns:p14="http://schemas.microsoft.com/office/powerpoint/2010/main" val="318415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30C315A-057B-4784-B61A-E9DD640F9898}"/>
              </a:ext>
            </a:extLst>
          </p:cNvPr>
          <p:cNvSpPr txBox="1"/>
          <p:nvPr/>
        </p:nvSpPr>
        <p:spPr>
          <a:xfrm>
            <a:off x="1" y="3190714"/>
            <a:ext cx="276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CONTENTS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grpSp>
        <p:nvGrpSpPr>
          <p:cNvPr id="18" name="Group 17" descr="Overview"/>
          <p:cNvGrpSpPr/>
          <p:nvPr/>
        </p:nvGrpSpPr>
        <p:grpSpPr>
          <a:xfrm>
            <a:off x="3061061" y="2745486"/>
            <a:ext cx="8905701" cy="575071"/>
            <a:chOff x="3061064" y="171329"/>
            <a:chExt cx="8905701" cy="826913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0795994-20AF-4E22-89F5-60153C5543DF}"/>
                </a:ext>
              </a:extLst>
            </p:cNvPr>
            <p:cNvSpPr/>
            <p:nvPr/>
          </p:nvSpPr>
          <p:spPr>
            <a:xfrm>
              <a:off x="3061064" y="188784"/>
              <a:ext cx="809458" cy="8094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Segoe SemiBold" panose="020B0703040204020203" pitchFamily="34" charset="0"/>
                  <a:cs typeface="Segoe SemiBold" panose="020B0703040204020203" pitchFamily="34" charset="0"/>
                </a:rPr>
                <a:t>01</a:t>
              </a:r>
              <a:endParaRPr lang="zh-CN" altLang="en-US" sz="240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3115394-DBAC-4972-899F-89A1E17FA883}"/>
                </a:ext>
              </a:extLst>
            </p:cNvPr>
            <p:cNvSpPr txBox="1"/>
            <p:nvPr/>
          </p:nvSpPr>
          <p:spPr>
            <a:xfrm>
              <a:off x="4051857" y="171329"/>
              <a:ext cx="7914908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2400" dirty="0">
                  <a:solidFill>
                    <a:srgbClr val="002060"/>
                  </a:solidFill>
                </a:rPr>
                <a:t>DESE Guidance on Equitable Services for Private Schools</a:t>
              </a:r>
            </a:p>
          </p:txBody>
        </p:sp>
      </p:grpSp>
      <p:grpSp>
        <p:nvGrpSpPr>
          <p:cNvPr id="21" name="Group 20" descr="Fiscal Procedures"/>
          <p:cNvGrpSpPr/>
          <p:nvPr/>
        </p:nvGrpSpPr>
        <p:grpSpPr>
          <a:xfrm>
            <a:off x="3061061" y="3537443"/>
            <a:ext cx="8839200" cy="562933"/>
            <a:chOff x="3061063" y="1873080"/>
            <a:chExt cx="8839200" cy="80945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F780B69-F97B-4D0D-8F5F-78444E7DF0F0}"/>
                </a:ext>
              </a:extLst>
            </p:cNvPr>
            <p:cNvSpPr/>
            <p:nvPr/>
          </p:nvSpPr>
          <p:spPr>
            <a:xfrm>
              <a:off x="3061063" y="1873080"/>
              <a:ext cx="809459" cy="8094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Segoe SemiBold" panose="020B0703040204020203" pitchFamily="34" charset="0"/>
                  <a:cs typeface="Segoe SemiBold" panose="020B0703040204020203" pitchFamily="34" charset="0"/>
                </a:rPr>
                <a:t>02</a:t>
              </a:r>
              <a:endParaRPr lang="zh-CN" altLang="en-US" sz="240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BB88417-3982-47EE-8B46-D25117B6C604}"/>
                </a:ext>
              </a:extLst>
            </p:cNvPr>
            <p:cNvSpPr txBox="1"/>
            <p:nvPr/>
          </p:nvSpPr>
          <p:spPr>
            <a:xfrm>
              <a:off x="3985355" y="1873080"/>
              <a:ext cx="7914908" cy="80945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2400" dirty="0">
                  <a:solidFill>
                    <a:srgbClr val="002060"/>
                  </a:solidFill>
                </a:rPr>
                <a:t> Worcester Public Schools  </a:t>
              </a:r>
            </a:p>
          </p:txBody>
        </p:sp>
      </p:grpSp>
      <p:grpSp>
        <p:nvGrpSpPr>
          <p:cNvPr id="22" name="Group 21" descr="Parent Involvement"/>
          <p:cNvGrpSpPr/>
          <p:nvPr/>
        </p:nvGrpSpPr>
        <p:grpSpPr>
          <a:xfrm>
            <a:off x="3061062" y="4363890"/>
            <a:ext cx="8839201" cy="562933"/>
            <a:chOff x="3061062" y="3110799"/>
            <a:chExt cx="8839201" cy="80945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EED5C95-0E4E-4512-8773-6CA4934A6C58}"/>
                </a:ext>
              </a:extLst>
            </p:cNvPr>
            <p:cNvSpPr/>
            <p:nvPr/>
          </p:nvSpPr>
          <p:spPr>
            <a:xfrm>
              <a:off x="3061062" y="3110799"/>
              <a:ext cx="809459" cy="8094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Segoe SemiBold" panose="020B0703040204020203" pitchFamily="34" charset="0"/>
                  <a:cs typeface="Segoe SemiBold" panose="020B0703040204020203" pitchFamily="34" charset="0"/>
                </a:rPr>
                <a:t>03</a:t>
              </a:r>
              <a:endParaRPr lang="zh-CN" altLang="en-US" sz="240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EAD39A1-22F8-4668-9D3F-D036B2AB825E}"/>
                </a:ext>
              </a:extLst>
            </p:cNvPr>
            <p:cNvSpPr txBox="1"/>
            <p:nvPr/>
          </p:nvSpPr>
          <p:spPr>
            <a:xfrm>
              <a:off x="3985355" y="3110800"/>
              <a:ext cx="7914908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2400" dirty="0">
                  <a:solidFill>
                    <a:srgbClr val="002060"/>
                  </a:solidFill>
                </a:rPr>
                <a:t> Questions and Reactions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00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 </a:t>
            </a:r>
          </a:p>
        </p:txBody>
      </p:sp>
      <p:grpSp>
        <p:nvGrpSpPr>
          <p:cNvPr id="2" name="Group 1" descr="Overview">
            <a:extLst>
              <a:ext uri="{FF2B5EF4-FFF2-40B4-BE49-F238E27FC236}">
                <a16:creationId xmlns:a16="http://schemas.microsoft.com/office/drawing/2014/main" id="{0C6191CA-3CEB-5CAE-6FC0-C34CC8E0B3C3}"/>
              </a:ext>
            </a:extLst>
          </p:cNvPr>
          <p:cNvGrpSpPr/>
          <p:nvPr/>
        </p:nvGrpSpPr>
        <p:grpSpPr>
          <a:xfrm>
            <a:off x="1643149" y="3141464"/>
            <a:ext cx="8905701" cy="575071"/>
            <a:chOff x="3061064" y="171329"/>
            <a:chExt cx="8905701" cy="826913"/>
          </a:xfrm>
        </p:grpSpPr>
        <p:sp>
          <p:nvSpPr>
            <p:cNvPr id="3" name="矩形 7">
              <a:extLst>
                <a:ext uri="{FF2B5EF4-FFF2-40B4-BE49-F238E27FC236}">
                  <a16:creationId xmlns:a16="http://schemas.microsoft.com/office/drawing/2014/main" id="{6CD22E22-1DBE-0F6E-1C83-762C51A5E1F7}"/>
                </a:ext>
              </a:extLst>
            </p:cNvPr>
            <p:cNvSpPr/>
            <p:nvPr/>
          </p:nvSpPr>
          <p:spPr>
            <a:xfrm>
              <a:off x="3061064" y="188784"/>
              <a:ext cx="809458" cy="8094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00">
                  <a:latin typeface="Segoe SemiBold" panose="020B0703040204020203" pitchFamily="34" charset="0"/>
                  <a:cs typeface="Segoe SemiBold" panose="020B0703040204020203" pitchFamily="34" charset="0"/>
                </a:rPr>
                <a:t>01</a:t>
              </a:r>
              <a:endParaRPr lang="zh-CN" altLang="en-US" sz="270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4" name="文本框 8">
              <a:extLst>
                <a:ext uri="{FF2B5EF4-FFF2-40B4-BE49-F238E27FC236}">
                  <a16:creationId xmlns:a16="http://schemas.microsoft.com/office/drawing/2014/main" id="{A65F794E-65A7-2C49-8151-D23C9C92B48D}"/>
                </a:ext>
              </a:extLst>
            </p:cNvPr>
            <p:cNvSpPr txBox="1"/>
            <p:nvPr/>
          </p:nvSpPr>
          <p:spPr>
            <a:xfrm>
              <a:off x="4051857" y="171329"/>
              <a:ext cx="7914908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2400" dirty="0">
                  <a:solidFill>
                    <a:srgbClr val="002060"/>
                  </a:solidFill>
                </a:rPr>
                <a:t>DESE Guidance on Equitable Services for Private Schools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55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60182-AC7A-4B37-870E-77C691E9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Services for Private School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4857-BCD6-423F-B2F7-6EC2B8446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The federal government uses census data to generate grant funds for Massachusetts under the Elementary and Secondary Education Act, most recently reauthorized as the Every Student Succeeds Act (ESSA)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This calculation includes data, and therefore funding, for all students regardless of whether they attend non-profit private schools or public district schools</a:t>
            </a:r>
          </a:p>
          <a:p>
            <a:pPr>
              <a:lnSpc>
                <a:spcPct val="150000"/>
              </a:lnSpc>
            </a:pPr>
            <a:r>
              <a:rPr lang="en-US" dirty="0"/>
              <a:t>S</a:t>
            </a:r>
            <a:r>
              <a:rPr lang="en-US" sz="2800" dirty="0"/>
              <a:t>ervices under Titles IA</a:t>
            </a:r>
            <a:r>
              <a:rPr lang="en-US" dirty="0"/>
              <a:t>, </a:t>
            </a:r>
            <a:r>
              <a:rPr lang="en-US" sz="2800" dirty="0"/>
              <a:t>IIA</a:t>
            </a:r>
            <a:r>
              <a:rPr lang="en-US" dirty="0"/>
              <a:t>, </a:t>
            </a:r>
            <a:r>
              <a:rPr lang="en-US" sz="2800" dirty="0"/>
              <a:t>IIIA, and IVA must be meaningfully offered to nonprofit private schools to benefit their eligible students, educators, and families </a:t>
            </a:r>
            <a:endParaRPr lang="en-US" sz="28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3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C8A54A-E37D-5A52-6093-3A69BF93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Identifying Eligible Private School Students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77F5E6-F839-4D92-3967-32E5378C9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Title IA</a:t>
            </a:r>
          </a:p>
          <a:p>
            <a:r>
              <a:rPr lang="en-US" dirty="0">
                <a:latin typeface="Arial"/>
                <a:cs typeface="Arial"/>
              </a:rPr>
              <a:t>Students who reside in your district and would have attended a Title I-served school had they gone to their local public school.</a:t>
            </a:r>
          </a:p>
          <a:p>
            <a:r>
              <a:rPr lang="en-US" dirty="0">
                <a:latin typeface="Arial"/>
                <a:cs typeface="Arial"/>
              </a:rPr>
              <a:t>Eligible students may be attending private schools </a:t>
            </a:r>
            <a:r>
              <a:rPr lang="en-US" u="sng" dirty="0">
                <a:latin typeface="Arial"/>
                <a:cs typeface="Arial"/>
              </a:rPr>
              <a:t>inside or outside </a:t>
            </a:r>
            <a:r>
              <a:rPr lang="en-US" dirty="0">
                <a:latin typeface="Arial"/>
                <a:cs typeface="Arial"/>
              </a:rPr>
              <a:t>the district. </a:t>
            </a:r>
            <a:endParaRPr lang="en-US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Titles IIA, IIIA, IVA</a:t>
            </a:r>
          </a:p>
          <a:p>
            <a:r>
              <a:rPr lang="en-US" dirty="0">
                <a:latin typeface="Arial"/>
                <a:cs typeface="Arial"/>
              </a:rPr>
              <a:t>All students (and their teachers) at private schools </a:t>
            </a:r>
            <a:r>
              <a:rPr lang="en-US" u="sng" dirty="0">
                <a:latin typeface="Arial"/>
                <a:cs typeface="Arial"/>
              </a:rPr>
              <a:t>inside</a:t>
            </a:r>
            <a:r>
              <a:rPr lang="en-US" dirty="0">
                <a:latin typeface="Arial"/>
                <a:cs typeface="Arial"/>
              </a:rPr>
              <a:t> district borders are eligible.</a:t>
            </a:r>
          </a:p>
        </p:txBody>
      </p:sp>
    </p:spTree>
    <p:extLst>
      <p:ext uri="{BB962C8B-B14F-4D97-AF65-F5344CB8AC3E}">
        <p14:creationId xmlns:p14="http://schemas.microsoft.com/office/powerpoint/2010/main" val="237315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802CDE-02B8-C784-EF59-147A87BA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Equitable Services Consultation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E6CBD9-4C91-E680-2FD7-7F5B9E6F9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939"/>
            <a:ext cx="10515600" cy="3948604"/>
          </a:xfrm>
        </p:spPr>
        <p:txBody>
          <a:bodyPr>
            <a:normAutofit/>
          </a:bodyPr>
          <a:lstStyle/>
          <a:p>
            <a:r>
              <a:rPr lang="en-US" dirty="0"/>
              <a:t>Annually, districts initiate </a:t>
            </a:r>
            <a:r>
              <a:rPr lang="en-US" dirty="0">
                <a:hlinkClick r:id="rId2"/>
              </a:rPr>
              <a:t>consultations</a:t>
            </a:r>
            <a:r>
              <a:rPr lang="en-US" dirty="0"/>
              <a:t> with eligible private schools</a:t>
            </a:r>
          </a:p>
          <a:p>
            <a:r>
              <a:rPr lang="en-US" dirty="0"/>
              <a:t>Districts and private schools are encouraged to consult regarding multiple ESSA entitlement grants at the same meeting</a:t>
            </a:r>
          </a:p>
          <a:p>
            <a:pPr lvl="1"/>
            <a:r>
              <a:rPr lang="en-US" sz="2400" dirty="0">
                <a:hlinkClick r:id="rId3"/>
              </a:rPr>
              <a:t>Affirmation of Consultation and Agreement with Participating Non-Public School Officials under ESSA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7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F006CD-2262-7E6E-EBEE-CB3966D20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Provision of Services in Eligible Private Schools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BD8D06-9E9C-591C-BBF6-3CC57FCF1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7152"/>
            <a:ext cx="10515600" cy="39123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Districts must maintain control over funding, evaluation and supervision of services provided to private schools. </a:t>
            </a:r>
            <a:r>
              <a:rPr lang="en-US" b="1" dirty="0">
                <a:latin typeface="Arial"/>
                <a:cs typeface="Arial"/>
              </a:rPr>
              <a:t>Funds are never provided directly to a private school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r>
              <a:rPr lang="en-US" dirty="0">
                <a:latin typeface="Arial"/>
                <a:cs typeface="Arial"/>
              </a:rPr>
              <a:t>Carryover funds: funds for equitable services should be obligated in the first federal fiscal year of the grant cycle (by </a:t>
            </a:r>
            <a:r>
              <a:rPr lang="en-US">
                <a:latin typeface="Arial"/>
                <a:cs typeface="Arial"/>
              </a:rPr>
              <a:t>September 30 of the second school year).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Circumstances might necessitate carrying services into following year to provide all generated/agreed upon.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24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FDFB0D707254C80754ACD9E71AC3D" ma:contentTypeVersion="4" ma:contentTypeDescription="Create a new document." ma:contentTypeScope="" ma:versionID="90987691395ef9d13566c31089604744">
  <xsd:schema xmlns:xsd="http://www.w3.org/2001/XMLSchema" xmlns:xs="http://www.w3.org/2001/XMLSchema" xmlns:p="http://schemas.microsoft.com/office/2006/metadata/properties" xmlns:ns2="1c210e20-2656-47be-8bfe-a34b7996932e" xmlns:ns3="7a12eb2f-f040-4639-9fb2-5a6588dc8035" targetNamespace="http://schemas.microsoft.com/office/2006/metadata/properties" ma:root="true" ma:fieldsID="4b17f0f7ee51ce18e3c3ee9caff53e10" ns2:_="" ns3:_="">
    <xsd:import namespace="1c210e20-2656-47be-8bfe-a34b7996932e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0e20-2656-47be-8bfe-a34b79969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34A98-F106-45CE-8E8A-DD686612E616}">
  <ds:schemaRefs>
    <ds:schemaRef ds:uri="1c210e20-2656-47be-8bfe-a34b7996932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7a12eb2f-f040-4639-9fb2-5a6588dc8035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6B0AE15-BBE2-466D-95A3-06C747B4C5B5}">
  <ds:schemaRefs>
    <ds:schemaRef ds:uri="1c210e20-2656-47be-8bfe-a34b7996932e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1939</TotalTime>
  <Words>1150</Words>
  <Application>Microsoft Office PowerPoint</Application>
  <PresentationFormat>Widescreen</PresentationFormat>
  <Paragraphs>175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Segoe</vt:lpstr>
      <vt:lpstr>Segoe SemiBold</vt:lpstr>
      <vt:lpstr>Arial</vt:lpstr>
      <vt:lpstr>Calibri</vt:lpstr>
      <vt:lpstr>Calibri Light</vt:lpstr>
      <vt:lpstr>Courier New</vt:lpstr>
      <vt:lpstr>Helvetica</vt:lpstr>
      <vt:lpstr>Segoe UI</vt:lpstr>
      <vt:lpstr>Segoe UI Semibold</vt:lpstr>
      <vt:lpstr>Symbol</vt:lpstr>
      <vt:lpstr>Wingdings</vt:lpstr>
      <vt:lpstr>Office Theme</vt:lpstr>
      <vt:lpstr>You’ve completed the ESSA Equitable Services Affirmation of Consultation - Now What? </vt:lpstr>
      <vt:lpstr>Housekeeping Items</vt:lpstr>
      <vt:lpstr>Session Poll</vt:lpstr>
      <vt:lpstr>Contents </vt:lpstr>
      <vt:lpstr>Contents  </vt:lpstr>
      <vt:lpstr>Services for Private School Students</vt:lpstr>
      <vt:lpstr>Identifying Eligible Private School Students</vt:lpstr>
      <vt:lpstr>Equitable Services Consultation</vt:lpstr>
      <vt:lpstr>Provision of Services in Eligible Private Schools</vt:lpstr>
      <vt:lpstr>Timeline</vt:lpstr>
      <vt:lpstr>Contents     </vt:lpstr>
      <vt:lpstr>You’ve Completed the ESSA Equitable Services Affirmation of Consultation - Now What?</vt:lpstr>
      <vt:lpstr>Introduction/Background</vt:lpstr>
      <vt:lpstr>Timeline   </vt:lpstr>
      <vt:lpstr>Entitlement letter and enclosures</vt:lpstr>
      <vt:lpstr>Allowable Expenses Conversations</vt:lpstr>
      <vt:lpstr>Budget Tracking</vt:lpstr>
      <vt:lpstr>Evaluation</vt:lpstr>
      <vt:lpstr>Contents</vt:lpstr>
      <vt:lpstr>Resources and Guidance on DESE Website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You've Completed the ESSA Equitable Services Affirmation of Consultation - Now What?</dc:title>
  <dc:creator>DESE</dc:creator>
  <cp:lastModifiedBy>Zou, Dong (EOE)</cp:lastModifiedBy>
  <cp:revision>516</cp:revision>
  <dcterms:created xsi:type="dcterms:W3CDTF">2022-10-11T20:32:22Z</dcterms:created>
  <dcterms:modified xsi:type="dcterms:W3CDTF">2024-11-12T16:26:42Z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Nov 12 2024 12:00AM</vt:lpwstr>
  </property>
</Properties>
</file>