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72" r:id="rId5"/>
    <p:sldId id="271" r:id="rId6"/>
    <p:sldId id="288" r:id="rId7"/>
    <p:sldId id="281" r:id="rId8"/>
    <p:sldId id="273" r:id="rId9"/>
    <p:sldId id="279" r:id="rId10"/>
    <p:sldId id="265" r:id="rId11"/>
    <p:sldId id="280" r:id="rId12"/>
    <p:sldId id="266" r:id="rId13"/>
    <p:sldId id="282" r:id="rId14"/>
    <p:sldId id="283" r:id="rId15"/>
    <p:sldId id="278" r:id="rId16"/>
    <p:sldId id="276" r:id="rId17"/>
    <p:sldId id="284" r:id="rId18"/>
    <p:sldId id="286" r:id="rId19"/>
    <p:sldId id="287" r:id="rId20"/>
    <p:sldId id="263"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BB55B-04B9-41D3-BCE6-026911FBBA46}" v="13" dt="2024-11-08T22:19:33.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ED774-C532-4B6D-A042-B4BED724168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AD1138A-D97D-42A7-A41D-AC8325EC3842}">
      <dgm:prSet/>
      <dgm:spPr/>
      <dgm:t>
        <a:bodyPr/>
        <a:lstStyle/>
        <a:p>
          <a:pPr>
            <a:lnSpc>
              <a:spcPct val="100000"/>
            </a:lnSpc>
          </a:pPr>
          <a:r>
            <a:rPr lang="en-US" b="1">
              <a:latin typeface="Arial"/>
              <a:cs typeface="Arial"/>
            </a:rPr>
            <a:t>Policies </a:t>
          </a:r>
        </a:p>
      </dgm:t>
    </dgm:pt>
    <dgm:pt modelId="{5EF548CA-2A76-48A0-A6E1-C83A44BA9846}" type="parTrans" cxnId="{6D6C5064-4B5A-4894-8D2E-1F1C568E46C1}">
      <dgm:prSet/>
      <dgm:spPr/>
      <dgm:t>
        <a:bodyPr/>
        <a:lstStyle/>
        <a:p>
          <a:endParaRPr lang="en-US"/>
        </a:p>
      </dgm:t>
    </dgm:pt>
    <dgm:pt modelId="{C24E9BE6-790F-4F11-AB68-9E076C0659C3}" type="sibTrans" cxnId="{6D6C5064-4B5A-4894-8D2E-1F1C568E46C1}">
      <dgm:prSet/>
      <dgm:spPr/>
      <dgm:t>
        <a:bodyPr/>
        <a:lstStyle/>
        <a:p>
          <a:pPr>
            <a:lnSpc>
              <a:spcPct val="100000"/>
            </a:lnSpc>
          </a:pPr>
          <a:endParaRPr lang="en-US"/>
        </a:p>
      </dgm:t>
    </dgm:pt>
    <dgm:pt modelId="{77614F6D-BFB9-4F45-B7EE-C991FBA2C346}">
      <dgm:prSet/>
      <dgm:spPr/>
      <dgm:t>
        <a:bodyPr/>
        <a:lstStyle/>
        <a:p>
          <a:pPr>
            <a:lnSpc>
              <a:spcPct val="100000"/>
            </a:lnSpc>
          </a:pPr>
          <a:r>
            <a:rPr lang="en-US" b="1">
              <a:latin typeface="Arial"/>
              <a:cs typeface="Arial"/>
            </a:rPr>
            <a:t>Notifications </a:t>
          </a:r>
          <a:endParaRPr lang="en-US" b="1"/>
        </a:p>
      </dgm:t>
    </dgm:pt>
    <dgm:pt modelId="{238E00B0-104E-44D4-9EAF-AB5195291406}" type="parTrans" cxnId="{3DBD4014-88A2-42BE-9965-715D63B09AC9}">
      <dgm:prSet/>
      <dgm:spPr/>
      <dgm:t>
        <a:bodyPr/>
        <a:lstStyle/>
        <a:p>
          <a:endParaRPr lang="en-US"/>
        </a:p>
      </dgm:t>
    </dgm:pt>
    <dgm:pt modelId="{8DC34CC6-2D17-4F0C-AEBA-75354D235C8B}" type="sibTrans" cxnId="{3DBD4014-88A2-42BE-9965-715D63B09AC9}">
      <dgm:prSet/>
      <dgm:spPr/>
      <dgm:t>
        <a:bodyPr/>
        <a:lstStyle/>
        <a:p>
          <a:pPr>
            <a:lnSpc>
              <a:spcPct val="100000"/>
            </a:lnSpc>
          </a:pPr>
          <a:endParaRPr lang="en-US"/>
        </a:p>
      </dgm:t>
    </dgm:pt>
    <dgm:pt modelId="{FE058597-F342-46D8-A4EC-EF8A3FFBE3C5}">
      <dgm:prSet phldr="0"/>
      <dgm:spPr/>
      <dgm:t>
        <a:bodyPr/>
        <a:lstStyle/>
        <a:p>
          <a:pPr>
            <a:lnSpc>
              <a:spcPct val="100000"/>
            </a:lnSpc>
          </a:pPr>
          <a:r>
            <a:rPr lang="en-US" b="1">
              <a:latin typeface="Arial"/>
              <a:cs typeface="Arial"/>
            </a:rPr>
            <a:t>Meetings</a:t>
          </a:r>
        </a:p>
      </dgm:t>
    </dgm:pt>
    <dgm:pt modelId="{F3754D5C-96C7-470D-9411-6FA9B207D2D2}" type="parTrans" cxnId="{193B4A6E-D743-45A1-9661-91A3F8551491}">
      <dgm:prSet/>
      <dgm:spPr/>
      <dgm:t>
        <a:bodyPr/>
        <a:lstStyle/>
        <a:p>
          <a:endParaRPr lang="en-US"/>
        </a:p>
      </dgm:t>
    </dgm:pt>
    <dgm:pt modelId="{47FC14D7-A320-4C39-8EDB-60C09FAA967B}" type="sibTrans" cxnId="{193B4A6E-D743-45A1-9661-91A3F8551491}">
      <dgm:prSet/>
      <dgm:spPr/>
      <dgm:t>
        <a:bodyPr/>
        <a:lstStyle/>
        <a:p>
          <a:endParaRPr lang="en-US"/>
        </a:p>
      </dgm:t>
    </dgm:pt>
    <dgm:pt modelId="{B8B8ACC7-97F3-4F2A-8F9F-BB90B52552A4}">
      <dgm:prSet phldr="0"/>
      <dgm:spPr/>
      <dgm:t>
        <a:bodyPr/>
        <a:lstStyle/>
        <a:p>
          <a:pPr>
            <a:lnSpc>
              <a:spcPct val="100000"/>
            </a:lnSpc>
          </a:pPr>
          <a:r>
            <a:rPr lang="en-US" b="1">
              <a:latin typeface="Arial"/>
              <a:cs typeface="Arial"/>
            </a:rPr>
            <a:t>Capacity Building </a:t>
          </a:r>
        </a:p>
      </dgm:t>
    </dgm:pt>
    <dgm:pt modelId="{F7FEBA7A-D3CB-42C6-B210-238C75BBC24E}" type="parTrans" cxnId="{E17A7754-9679-4109-B0CD-323375A80989}">
      <dgm:prSet/>
      <dgm:spPr/>
      <dgm:t>
        <a:bodyPr/>
        <a:lstStyle/>
        <a:p>
          <a:endParaRPr lang="en-US"/>
        </a:p>
      </dgm:t>
    </dgm:pt>
    <dgm:pt modelId="{775310EF-528F-441C-AF28-338E9255B710}" type="sibTrans" cxnId="{E17A7754-9679-4109-B0CD-323375A80989}">
      <dgm:prSet/>
      <dgm:spPr/>
      <dgm:t>
        <a:bodyPr/>
        <a:lstStyle/>
        <a:p>
          <a:endParaRPr lang="en-US"/>
        </a:p>
      </dgm:t>
    </dgm:pt>
    <dgm:pt modelId="{28FB8763-D933-4A5C-A412-76E3EAFABFD2}" type="pres">
      <dgm:prSet presAssocID="{136ED774-C532-4B6D-A042-B4BED7241681}" presName="root" presStyleCnt="0">
        <dgm:presLayoutVars>
          <dgm:dir/>
          <dgm:resizeHandles val="exact"/>
        </dgm:presLayoutVars>
      </dgm:prSet>
      <dgm:spPr/>
    </dgm:pt>
    <dgm:pt modelId="{0438AA5B-7828-42A7-8359-BA37EB634559}" type="pres">
      <dgm:prSet presAssocID="{136ED774-C532-4B6D-A042-B4BED7241681}" presName="container" presStyleCnt="0">
        <dgm:presLayoutVars>
          <dgm:dir/>
          <dgm:resizeHandles val="exact"/>
        </dgm:presLayoutVars>
      </dgm:prSet>
      <dgm:spPr/>
    </dgm:pt>
    <dgm:pt modelId="{508E1FEE-1FC2-4691-AFDB-F7CEFC443375}" type="pres">
      <dgm:prSet presAssocID="{FAD1138A-D97D-42A7-A41D-AC8325EC3842}" presName="compNode" presStyleCnt="0"/>
      <dgm:spPr/>
    </dgm:pt>
    <dgm:pt modelId="{CD21D9D1-C8D7-4787-8E82-603F7DE97F16}" type="pres">
      <dgm:prSet presAssocID="{FAD1138A-D97D-42A7-A41D-AC8325EC3842}" presName="iconBgRect" presStyleLbl="bgShp" presStyleIdx="0" presStyleCnt="4"/>
      <dgm:spPr/>
    </dgm:pt>
    <dgm:pt modelId="{CD88BAFC-0A4F-443E-B4FB-AA3706C42980}" type="pres">
      <dgm:prSet presAssocID="{FAD1138A-D97D-42A7-A41D-AC8325EC384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785106B-878E-4068-9274-8E482CB94796}" type="pres">
      <dgm:prSet presAssocID="{FAD1138A-D97D-42A7-A41D-AC8325EC3842}" presName="spaceRect" presStyleCnt="0"/>
      <dgm:spPr/>
    </dgm:pt>
    <dgm:pt modelId="{CC446D15-F177-43B9-988D-9B3BFD406E89}" type="pres">
      <dgm:prSet presAssocID="{FAD1138A-D97D-42A7-A41D-AC8325EC3842}" presName="textRect" presStyleLbl="revTx" presStyleIdx="0" presStyleCnt="4">
        <dgm:presLayoutVars>
          <dgm:chMax val="1"/>
          <dgm:chPref val="1"/>
        </dgm:presLayoutVars>
      </dgm:prSet>
      <dgm:spPr/>
    </dgm:pt>
    <dgm:pt modelId="{D1A7A185-CFDE-4BA9-89B9-997C031C7E61}" type="pres">
      <dgm:prSet presAssocID="{C24E9BE6-790F-4F11-AB68-9E076C0659C3}" presName="sibTrans" presStyleLbl="sibTrans2D1" presStyleIdx="0" presStyleCnt="0"/>
      <dgm:spPr/>
    </dgm:pt>
    <dgm:pt modelId="{6A4DF702-16DA-487D-9A84-C091AD293C58}" type="pres">
      <dgm:prSet presAssocID="{FE058597-F342-46D8-A4EC-EF8A3FFBE3C5}" presName="compNode" presStyleCnt="0"/>
      <dgm:spPr/>
    </dgm:pt>
    <dgm:pt modelId="{C0267FD2-0EC9-42D0-886F-F37F1E12DBCA}" type="pres">
      <dgm:prSet presAssocID="{FE058597-F342-46D8-A4EC-EF8A3FFBE3C5}" presName="iconBgRect" presStyleLbl="bgShp" presStyleIdx="1" presStyleCnt="4"/>
      <dgm:spPr/>
    </dgm:pt>
    <dgm:pt modelId="{4459DE91-E6E0-448B-BDC3-CC50DB4B1499}" type="pres">
      <dgm:prSet presAssocID="{FE058597-F342-46D8-A4EC-EF8A3FFBE3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ll"/>
        </a:ext>
      </dgm:extLst>
    </dgm:pt>
    <dgm:pt modelId="{57B5551D-3098-4899-9ED0-164D3F4CA629}" type="pres">
      <dgm:prSet presAssocID="{FE058597-F342-46D8-A4EC-EF8A3FFBE3C5}" presName="spaceRect" presStyleCnt="0"/>
      <dgm:spPr/>
    </dgm:pt>
    <dgm:pt modelId="{78CAE95B-738C-4AA9-A156-031D7CFA29D0}" type="pres">
      <dgm:prSet presAssocID="{FE058597-F342-46D8-A4EC-EF8A3FFBE3C5}" presName="textRect" presStyleLbl="revTx" presStyleIdx="1" presStyleCnt="4">
        <dgm:presLayoutVars>
          <dgm:chMax val="1"/>
          <dgm:chPref val="1"/>
        </dgm:presLayoutVars>
      </dgm:prSet>
      <dgm:spPr/>
    </dgm:pt>
    <dgm:pt modelId="{DDA8E7EE-C653-4216-8EB3-0973093448E8}" type="pres">
      <dgm:prSet presAssocID="{47FC14D7-A320-4C39-8EDB-60C09FAA967B}" presName="sibTrans" presStyleLbl="sibTrans2D1" presStyleIdx="0" presStyleCnt="0"/>
      <dgm:spPr/>
    </dgm:pt>
    <dgm:pt modelId="{B5FF76BD-4DE4-43A4-839A-D7333C044BD8}" type="pres">
      <dgm:prSet presAssocID="{77614F6D-BFB9-4F45-B7EE-C991FBA2C346}" presName="compNode" presStyleCnt="0"/>
      <dgm:spPr/>
    </dgm:pt>
    <dgm:pt modelId="{F3A5AB1E-3448-4733-863C-7B2008759DC9}" type="pres">
      <dgm:prSet presAssocID="{77614F6D-BFB9-4F45-B7EE-C991FBA2C346}" presName="iconBgRect" presStyleLbl="bgShp" presStyleIdx="2" presStyleCnt="4"/>
      <dgm:spPr/>
    </dgm:pt>
    <dgm:pt modelId="{157E9D0A-BAB5-4BF6-8D1A-61C9B42ABEAA}" type="pres">
      <dgm:prSet presAssocID="{77614F6D-BFB9-4F45-B7EE-C991FBA2C3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732E7B1C-36CD-46CB-B644-9E2D2F96A983}" type="pres">
      <dgm:prSet presAssocID="{77614F6D-BFB9-4F45-B7EE-C991FBA2C346}" presName="spaceRect" presStyleCnt="0"/>
      <dgm:spPr/>
    </dgm:pt>
    <dgm:pt modelId="{7E8B8232-1E64-426C-983F-892A696A1E7D}" type="pres">
      <dgm:prSet presAssocID="{77614F6D-BFB9-4F45-B7EE-C991FBA2C346}" presName="textRect" presStyleLbl="revTx" presStyleIdx="2" presStyleCnt="4">
        <dgm:presLayoutVars>
          <dgm:chMax val="1"/>
          <dgm:chPref val="1"/>
        </dgm:presLayoutVars>
      </dgm:prSet>
      <dgm:spPr/>
    </dgm:pt>
    <dgm:pt modelId="{DA208871-8937-495E-935B-9AC14701A8F7}" type="pres">
      <dgm:prSet presAssocID="{8DC34CC6-2D17-4F0C-AEBA-75354D235C8B}" presName="sibTrans" presStyleLbl="sibTrans2D1" presStyleIdx="0" presStyleCnt="0"/>
      <dgm:spPr/>
    </dgm:pt>
    <dgm:pt modelId="{6838E998-C905-4E33-B575-A00DC7B05C43}" type="pres">
      <dgm:prSet presAssocID="{B8B8ACC7-97F3-4F2A-8F9F-BB90B52552A4}" presName="compNode" presStyleCnt="0"/>
      <dgm:spPr/>
    </dgm:pt>
    <dgm:pt modelId="{D70DCFB5-B435-46CD-A6B3-D0296976C4BA}" type="pres">
      <dgm:prSet presAssocID="{B8B8ACC7-97F3-4F2A-8F9F-BB90B52552A4}" presName="iconBgRect" presStyleLbl="bgShp" presStyleIdx="3" presStyleCnt="4"/>
      <dgm:spPr/>
    </dgm:pt>
    <dgm:pt modelId="{8BE02484-20B2-4AFD-A289-B517FD726A76}" type="pres">
      <dgm:prSet presAssocID="{B8B8ACC7-97F3-4F2A-8F9F-BB90B52552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1B5D4504-73F4-4290-8962-3A8DB5F21FF6}" type="pres">
      <dgm:prSet presAssocID="{B8B8ACC7-97F3-4F2A-8F9F-BB90B52552A4}" presName="spaceRect" presStyleCnt="0"/>
      <dgm:spPr/>
    </dgm:pt>
    <dgm:pt modelId="{69A20F64-C235-46B2-9619-FF03F7436712}" type="pres">
      <dgm:prSet presAssocID="{B8B8ACC7-97F3-4F2A-8F9F-BB90B52552A4}" presName="textRect" presStyleLbl="revTx" presStyleIdx="3" presStyleCnt="4">
        <dgm:presLayoutVars>
          <dgm:chMax val="1"/>
          <dgm:chPref val="1"/>
        </dgm:presLayoutVars>
      </dgm:prSet>
      <dgm:spPr/>
    </dgm:pt>
  </dgm:ptLst>
  <dgm:cxnLst>
    <dgm:cxn modelId="{3DBD4014-88A2-42BE-9965-715D63B09AC9}" srcId="{136ED774-C532-4B6D-A042-B4BED7241681}" destId="{77614F6D-BFB9-4F45-B7EE-C991FBA2C346}" srcOrd="2" destOrd="0" parTransId="{238E00B0-104E-44D4-9EAF-AB5195291406}" sibTransId="{8DC34CC6-2D17-4F0C-AEBA-75354D235C8B}"/>
    <dgm:cxn modelId="{266D4C1E-5272-4688-B964-7172ACE507BB}" type="presOf" srcId="{136ED774-C532-4B6D-A042-B4BED7241681}" destId="{28FB8763-D933-4A5C-A412-76E3EAFABFD2}" srcOrd="0" destOrd="0" presId="urn:microsoft.com/office/officeart/2018/2/layout/IconCircleList"/>
    <dgm:cxn modelId="{51D21D25-334A-4CE8-98F1-8C47B22E1DA8}" type="presOf" srcId="{FAD1138A-D97D-42A7-A41D-AC8325EC3842}" destId="{CC446D15-F177-43B9-988D-9B3BFD406E89}" srcOrd="0" destOrd="0" presId="urn:microsoft.com/office/officeart/2018/2/layout/IconCircleList"/>
    <dgm:cxn modelId="{6D6C5064-4B5A-4894-8D2E-1F1C568E46C1}" srcId="{136ED774-C532-4B6D-A042-B4BED7241681}" destId="{FAD1138A-D97D-42A7-A41D-AC8325EC3842}" srcOrd="0" destOrd="0" parTransId="{5EF548CA-2A76-48A0-A6E1-C83A44BA9846}" sibTransId="{C24E9BE6-790F-4F11-AB68-9E076C0659C3}"/>
    <dgm:cxn modelId="{193B4A6E-D743-45A1-9661-91A3F8551491}" srcId="{136ED774-C532-4B6D-A042-B4BED7241681}" destId="{FE058597-F342-46D8-A4EC-EF8A3FFBE3C5}" srcOrd="1" destOrd="0" parTransId="{F3754D5C-96C7-470D-9411-6FA9B207D2D2}" sibTransId="{47FC14D7-A320-4C39-8EDB-60C09FAA967B}"/>
    <dgm:cxn modelId="{E17A7754-9679-4109-B0CD-323375A80989}" srcId="{136ED774-C532-4B6D-A042-B4BED7241681}" destId="{B8B8ACC7-97F3-4F2A-8F9F-BB90B52552A4}" srcOrd="3" destOrd="0" parTransId="{F7FEBA7A-D3CB-42C6-B210-238C75BBC24E}" sibTransId="{775310EF-528F-441C-AF28-338E9255B710}"/>
    <dgm:cxn modelId="{CD56CE83-4B09-45BE-9DC2-7F33744475DA}" type="presOf" srcId="{C24E9BE6-790F-4F11-AB68-9E076C0659C3}" destId="{D1A7A185-CFDE-4BA9-89B9-997C031C7E61}" srcOrd="0" destOrd="0" presId="urn:microsoft.com/office/officeart/2018/2/layout/IconCircleList"/>
    <dgm:cxn modelId="{E2177085-9287-47B6-960A-689B443C1554}" type="presOf" srcId="{47FC14D7-A320-4C39-8EDB-60C09FAA967B}" destId="{DDA8E7EE-C653-4216-8EB3-0973093448E8}" srcOrd="0" destOrd="0" presId="urn:microsoft.com/office/officeart/2018/2/layout/IconCircleList"/>
    <dgm:cxn modelId="{3A71BC97-2E82-49E4-91B8-1B0250957ADA}" type="presOf" srcId="{8DC34CC6-2D17-4F0C-AEBA-75354D235C8B}" destId="{DA208871-8937-495E-935B-9AC14701A8F7}" srcOrd="0" destOrd="0" presId="urn:microsoft.com/office/officeart/2018/2/layout/IconCircleList"/>
    <dgm:cxn modelId="{0A9E4DAC-65D4-49B1-A770-CD02C1DDA0E5}" type="presOf" srcId="{FE058597-F342-46D8-A4EC-EF8A3FFBE3C5}" destId="{78CAE95B-738C-4AA9-A156-031D7CFA29D0}" srcOrd="0" destOrd="0" presId="urn:microsoft.com/office/officeart/2018/2/layout/IconCircleList"/>
    <dgm:cxn modelId="{F42562BD-7102-4ADA-BFC3-4E2E1503166D}" type="presOf" srcId="{B8B8ACC7-97F3-4F2A-8F9F-BB90B52552A4}" destId="{69A20F64-C235-46B2-9619-FF03F7436712}" srcOrd="0" destOrd="0" presId="urn:microsoft.com/office/officeart/2018/2/layout/IconCircleList"/>
    <dgm:cxn modelId="{6C7AE0C3-1C99-43AB-ABED-C30FAFA15F0B}" type="presOf" srcId="{77614F6D-BFB9-4F45-B7EE-C991FBA2C346}" destId="{7E8B8232-1E64-426C-983F-892A696A1E7D}" srcOrd="0" destOrd="0" presId="urn:microsoft.com/office/officeart/2018/2/layout/IconCircleList"/>
    <dgm:cxn modelId="{FF1FBE42-D765-474B-89AA-134EA7F1798D}" type="presParOf" srcId="{28FB8763-D933-4A5C-A412-76E3EAFABFD2}" destId="{0438AA5B-7828-42A7-8359-BA37EB634559}" srcOrd="0" destOrd="0" presId="urn:microsoft.com/office/officeart/2018/2/layout/IconCircleList"/>
    <dgm:cxn modelId="{A8BD1810-5C81-4F90-B874-15D0E654B4BB}" type="presParOf" srcId="{0438AA5B-7828-42A7-8359-BA37EB634559}" destId="{508E1FEE-1FC2-4691-AFDB-F7CEFC443375}" srcOrd="0" destOrd="0" presId="urn:microsoft.com/office/officeart/2018/2/layout/IconCircleList"/>
    <dgm:cxn modelId="{B00A7F7F-62C7-4F7B-9505-F522FE88A309}" type="presParOf" srcId="{508E1FEE-1FC2-4691-AFDB-F7CEFC443375}" destId="{CD21D9D1-C8D7-4787-8E82-603F7DE97F16}" srcOrd="0" destOrd="0" presId="urn:microsoft.com/office/officeart/2018/2/layout/IconCircleList"/>
    <dgm:cxn modelId="{E6B9946A-7653-4321-9B0B-75CF12074D4B}" type="presParOf" srcId="{508E1FEE-1FC2-4691-AFDB-F7CEFC443375}" destId="{CD88BAFC-0A4F-443E-B4FB-AA3706C42980}" srcOrd="1" destOrd="0" presId="urn:microsoft.com/office/officeart/2018/2/layout/IconCircleList"/>
    <dgm:cxn modelId="{05E874B9-BC27-4139-878B-68276FCD818B}" type="presParOf" srcId="{508E1FEE-1FC2-4691-AFDB-F7CEFC443375}" destId="{1785106B-878E-4068-9274-8E482CB94796}" srcOrd="2" destOrd="0" presId="urn:microsoft.com/office/officeart/2018/2/layout/IconCircleList"/>
    <dgm:cxn modelId="{9EFB3FF2-10D1-4229-B796-862ABF3C4CC1}" type="presParOf" srcId="{508E1FEE-1FC2-4691-AFDB-F7CEFC443375}" destId="{CC446D15-F177-43B9-988D-9B3BFD406E89}" srcOrd="3" destOrd="0" presId="urn:microsoft.com/office/officeart/2018/2/layout/IconCircleList"/>
    <dgm:cxn modelId="{70F88A54-43F0-40DF-95BB-A0FFDFEC5734}" type="presParOf" srcId="{0438AA5B-7828-42A7-8359-BA37EB634559}" destId="{D1A7A185-CFDE-4BA9-89B9-997C031C7E61}" srcOrd="1" destOrd="0" presId="urn:microsoft.com/office/officeart/2018/2/layout/IconCircleList"/>
    <dgm:cxn modelId="{C434E72C-760E-40A2-9F90-0E19B0784201}" type="presParOf" srcId="{0438AA5B-7828-42A7-8359-BA37EB634559}" destId="{6A4DF702-16DA-487D-9A84-C091AD293C58}" srcOrd="2" destOrd="0" presId="urn:microsoft.com/office/officeart/2018/2/layout/IconCircleList"/>
    <dgm:cxn modelId="{ED49B112-15D8-4A8C-9DDD-0E04FB5C8107}" type="presParOf" srcId="{6A4DF702-16DA-487D-9A84-C091AD293C58}" destId="{C0267FD2-0EC9-42D0-886F-F37F1E12DBCA}" srcOrd="0" destOrd="0" presId="urn:microsoft.com/office/officeart/2018/2/layout/IconCircleList"/>
    <dgm:cxn modelId="{60A84D47-DCEB-4556-B32E-A9D391AD938B}" type="presParOf" srcId="{6A4DF702-16DA-487D-9A84-C091AD293C58}" destId="{4459DE91-E6E0-448B-BDC3-CC50DB4B1499}" srcOrd="1" destOrd="0" presId="urn:microsoft.com/office/officeart/2018/2/layout/IconCircleList"/>
    <dgm:cxn modelId="{AAC9A081-85BC-4E89-9CB2-F89B939A691B}" type="presParOf" srcId="{6A4DF702-16DA-487D-9A84-C091AD293C58}" destId="{57B5551D-3098-4899-9ED0-164D3F4CA629}" srcOrd="2" destOrd="0" presId="urn:microsoft.com/office/officeart/2018/2/layout/IconCircleList"/>
    <dgm:cxn modelId="{9D7FAA02-19D7-4F28-B683-9DAA4ED134C3}" type="presParOf" srcId="{6A4DF702-16DA-487D-9A84-C091AD293C58}" destId="{78CAE95B-738C-4AA9-A156-031D7CFA29D0}" srcOrd="3" destOrd="0" presId="urn:microsoft.com/office/officeart/2018/2/layout/IconCircleList"/>
    <dgm:cxn modelId="{22AAB684-2BFA-4029-8ED9-221550BC604E}" type="presParOf" srcId="{0438AA5B-7828-42A7-8359-BA37EB634559}" destId="{DDA8E7EE-C653-4216-8EB3-0973093448E8}" srcOrd="3" destOrd="0" presId="urn:microsoft.com/office/officeart/2018/2/layout/IconCircleList"/>
    <dgm:cxn modelId="{CFB17CA5-F85A-4A73-8D15-6C46BA54C6C1}" type="presParOf" srcId="{0438AA5B-7828-42A7-8359-BA37EB634559}" destId="{B5FF76BD-4DE4-43A4-839A-D7333C044BD8}" srcOrd="4" destOrd="0" presId="urn:microsoft.com/office/officeart/2018/2/layout/IconCircleList"/>
    <dgm:cxn modelId="{B677FB90-7FB4-4C5C-BFCC-59A91BE747D8}" type="presParOf" srcId="{B5FF76BD-4DE4-43A4-839A-D7333C044BD8}" destId="{F3A5AB1E-3448-4733-863C-7B2008759DC9}" srcOrd="0" destOrd="0" presId="urn:microsoft.com/office/officeart/2018/2/layout/IconCircleList"/>
    <dgm:cxn modelId="{9FC801F6-C5B1-4C72-8357-103C276BCA07}" type="presParOf" srcId="{B5FF76BD-4DE4-43A4-839A-D7333C044BD8}" destId="{157E9D0A-BAB5-4BF6-8D1A-61C9B42ABEAA}" srcOrd="1" destOrd="0" presId="urn:microsoft.com/office/officeart/2018/2/layout/IconCircleList"/>
    <dgm:cxn modelId="{CD181A64-4685-4037-AA28-9713DD7A8A9D}" type="presParOf" srcId="{B5FF76BD-4DE4-43A4-839A-D7333C044BD8}" destId="{732E7B1C-36CD-46CB-B644-9E2D2F96A983}" srcOrd="2" destOrd="0" presId="urn:microsoft.com/office/officeart/2018/2/layout/IconCircleList"/>
    <dgm:cxn modelId="{1A80A956-5841-4CD5-A72E-A22A6F969AAC}" type="presParOf" srcId="{B5FF76BD-4DE4-43A4-839A-D7333C044BD8}" destId="{7E8B8232-1E64-426C-983F-892A696A1E7D}" srcOrd="3" destOrd="0" presId="urn:microsoft.com/office/officeart/2018/2/layout/IconCircleList"/>
    <dgm:cxn modelId="{D58578CB-9E2C-4FB6-8485-51C8876BB2F5}" type="presParOf" srcId="{0438AA5B-7828-42A7-8359-BA37EB634559}" destId="{DA208871-8937-495E-935B-9AC14701A8F7}" srcOrd="5" destOrd="0" presId="urn:microsoft.com/office/officeart/2018/2/layout/IconCircleList"/>
    <dgm:cxn modelId="{E0133207-52BC-4064-BF33-C7CDBCC8132B}" type="presParOf" srcId="{0438AA5B-7828-42A7-8359-BA37EB634559}" destId="{6838E998-C905-4E33-B575-A00DC7B05C43}" srcOrd="6" destOrd="0" presId="urn:microsoft.com/office/officeart/2018/2/layout/IconCircleList"/>
    <dgm:cxn modelId="{1852BA9A-CC79-4C70-B5E7-58CE6F7B9F75}" type="presParOf" srcId="{6838E998-C905-4E33-B575-A00DC7B05C43}" destId="{D70DCFB5-B435-46CD-A6B3-D0296976C4BA}" srcOrd="0" destOrd="0" presId="urn:microsoft.com/office/officeart/2018/2/layout/IconCircleList"/>
    <dgm:cxn modelId="{04377312-3F64-4FF9-AD00-DA5D2FE8E42A}" type="presParOf" srcId="{6838E998-C905-4E33-B575-A00DC7B05C43}" destId="{8BE02484-20B2-4AFD-A289-B517FD726A76}" srcOrd="1" destOrd="0" presId="urn:microsoft.com/office/officeart/2018/2/layout/IconCircleList"/>
    <dgm:cxn modelId="{F99ED1B5-CFFB-4441-8227-5EC5F1AEEF33}" type="presParOf" srcId="{6838E998-C905-4E33-B575-A00DC7B05C43}" destId="{1B5D4504-73F4-4290-8962-3A8DB5F21FF6}" srcOrd="2" destOrd="0" presId="urn:microsoft.com/office/officeart/2018/2/layout/IconCircleList"/>
    <dgm:cxn modelId="{FA1BA570-287F-4E3D-B98A-16D7552F4400}" type="presParOf" srcId="{6838E998-C905-4E33-B575-A00DC7B05C43}" destId="{69A20F64-C235-46B2-9619-FF03F743671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ED774-C532-4B6D-A042-B4BED7241681}"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8B8ACC7-97F3-4F2A-8F9F-BB90B52552A4}">
      <dgm:prSet phldr="0"/>
      <dgm:spPr/>
      <dgm:t>
        <a:bodyPr/>
        <a:lstStyle/>
        <a:p>
          <a:pPr rtl="0"/>
          <a:r>
            <a:rPr lang="en-US" b="1" dirty="0">
              <a:latin typeface="Arial"/>
              <a:cs typeface="Arial"/>
            </a:rPr>
            <a:t>11:00am Welcome</a:t>
          </a:r>
        </a:p>
      </dgm:t>
    </dgm:pt>
    <dgm:pt modelId="{F7FEBA7A-D3CB-42C6-B210-238C75BBC24E}" type="parTrans" cxnId="{E17A7754-9679-4109-B0CD-323375A80989}">
      <dgm:prSet/>
      <dgm:spPr/>
      <dgm:t>
        <a:bodyPr/>
        <a:lstStyle/>
        <a:p>
          <a:endParaRPr lang="en-US"/>
        </a:p>
      </dgm:t>
    </dgm:pt>
    <dgm:pt modelId="{775310EF-528F-441C-AF28-338E9255B710}" type="sibTrans" cxnId="{E17A7754-9679-4109-B0CD-323375A80989}">
      <dgm:prSet/>
      <dgm:spPr/>
      <dgm:t>
        <a:bodyPr/>
        <a:lstStyle/>
        <a:p>
          <a:endParaRPr lang="en-US"/>
        </a:p>
      </dgm:t>
    </dgm:pt>
    <dgm:pt modelId="{23891B4A-B45D-4F78-A9E1-DF71A341B62C}">
      <dgm:prSet phldr="0"/>
      <dgm:spPr/>
      <dgm:t>
        <a:bodyPr/>
        <a:lstStyle/>
        <a:p>
          <a:pPr rtl="0"/>
          <a:r>
            <a:rPr lang="en-US" b="1" dirty="0">
              <a:latin typeface="Arial"/>
              <a:cs typeface="Arial"/>
            </a:rPr>
            <a:t>Policies – Medford Public Schools</a:t>
          </a:r>
        </a:p>
      </dgm:t>
    </dgm:pt>
    <dgm:pt modelId="{DCA36C40-E043-481E-9D60-DDC236981E3D}" type="parTrans" cxnId="{845851C6-74FA-4042-BC63-705C61DDAA54}">
      <dgm:prSet/>
      <dgm:spPr/>
    </dgm:pt>
    <dgm:pt modelId="{857CB7E8-1622-4A43-8D10-35323084782C}" type="sibTrans" cxnId="{845851C6-74FA-4042-BC63-705C61DDAA54}">
      <dgm:prSet/>
      <dgm:spPr/>
      <dgm:t>
        <a:bodyPr/>
        <a:lstStyle/>
        <a:p>
          <a:endParaRPr lang="en-US"/>
        </a:p>
      </dgm:t>
    </dgm:pt>
    <dgm:pt modelId="{F6C3257B-687B-41FC-8CF1-1779ED8C5D48}">
      <dgm:prSet phldr="0"/>
      <dgm:spPr/>
      <dgm:t>
        <a:bodyPr/>
        <a:lstStyle/>
        <a:p>
          <a:pPr rtl="0"/>
          <a:r>
            <a:rPr lang="en-US" b="1" dirty="0">
              <a:latin typeface="Arial"/>
              <a:cs typeface="Arial"/>
            </a:rPr>
            <a:t>Meetings – Weston Public Schools</a:t>
          </a:r>
          <a:endParaRPr lang="en-US" b="0" dirty="0">
            <a:latin typeface="Calibri Light" panose="020F0302020204030204"/>
            <a:cs typeface="Calibri Light" panose="020F0302020204030204"/>
          </a:endParaRPr>
        </a:p>
      </dgm:t>
    </dgm:pt>
    <dgm:pt modelId="{C5D7B9F4-BF5C-4B1B-BE99-F9712764C686}" type="parTrans" cxnId="{E8D534EF-F8F6-4621-A647-E1D748BAD86B}">
      <dgm:prSet/>
      <dgm:spPr/>
    </dgm:pt>
    <dgm:pt modelId="{B56E1162-7AF0-4ABA-9E6A-D993B188DB46}" type="sibTrans" cxnId="{E8D534EF-F8F6-4621-A647-E1D748BAD86B}">
      <dgm:prSet/>
      <dgm:spPr/>
      <dgm:t>
        <a:bodyPr/>
        <a:lstStyle/>
        <a:p>
          <a:endParaRPr lang="en-US"/>
        </a:p>
      </dgm:t>
    </dgm:pt>
    <dgm:pt modelId="{483A68A3-11C5-4CAE-9EC2-D95E7A16F00F}">
      <dgm:prSet phldr="0"/>
      <dgm:spPr/>
      <dgm:t>
        <a:bodyPr/>
        <a:lstStyle/>
        <a:p>
          <a:pPr rtl="0"/>
          <a:r>
            <a:rPr lang="en-US" b="1" dirty="0">
              <a:latin typeface="Arial"/>
              <a:cs typeface="Arial"/>
            </a:rPr>
            <a:t>Notifications - Blue Hills Regional Technical School</a:t>
          </a:r>
          <a:endParaRPr lang="en-US" b="0" dirty="0">
            <a:latin typeface="Calibri Light" panose="020F0302020204030204"/>
            <a:cs typeface="Calibri Light" panose="020F0302020204030204"/>
          </a:endParaRPr>
        </a:p>
      </dgm:t>
    </dgm:pt>
    <dgm:pt modelId="{D1C733E8-FF9A-4AAA-89D6-3C80B4163C6F}" type="parTrans" cxnId="{BCD430BD-3094-4127-972E-84199C5BA968}">
      <dgm:prSet/>
      <dgm:spPr/>
    </dgm:pt>
    <dgm:pt modelId="{B681C0AD-BEFD-4C18-A494-A13FD7FA7F1E}" type="sibTrans" cxnId="{BCD430BD-3094-4127-972E-84199C5BA968}">
      <dgm:prSet/>
      <dgm:spPr/>
      <dgm:t>
        <a:bodyPr/>
        <a:lstStyle/>
        <a:p>
          <a:endParaRPr lang="en-US"/>
        </a:p>
      </dgm:t>
    </dgm:pt>
    <dgm:pt modelId="{9029C75D-1FE2-4BF9-B5D5-5DD895403A02}">
      <dgm:prSet phldr="0"/>
      <dgm:spPr/>
      <dgm:t>
        <a:bodyPr/>
        <a:lstStyle/>
        <a:p>
          <a:pPr rtl="0"/>
          <a:r>
            <a:rPr lang="en-US" b="1" dirty="0">
              <a:latin typeface="Arial"/>
              <a:cs typeface="Arial"/>
            </a:rPr>
            <a:t>Capacity Building – Westport Public Schools </a:t>
          </a:r>
          <a:endParaRPr lang="en-US" dirty="0"/>
        </a:p>
      </dgm:t>
    </dgm:pt>
    <dgm:pt modelId="{AA327548-236B-4823-8AB2-3A89D413D3D8}" type="parTrans" cxnId="{0EC6336F-B437-479C-B089-3310F05D4B45}">
      <dgm:prSet/>
      <dgm:spPr/>
    </dgm:pt>
    <dgm:pt modelId="{B809CEE2-65A9-4CAC-868E-81EF382A3936}" type="sibTrans" cxnId="{0EC6336F-B437-479C-B089-3310F05D4B45}">
      <dgm:prSet/>
      <dgm:spPr/>
    </dgm:pt>
    <dgm:pt modelId="{E80DBE31-DA49-4E93-83C1-0CD6A8BE9A94}">
      <dgm:prSet phldr="0"/>
      <dgm:spPr/>
      <dgm:t>
        <a:bodyPr/>
        <a:lstStyle/>
        <a:p>
          <a:r>
            <a:rPr lang="en-US" b="1" dirty="0">
              <a:latin typeface="Arial"/>
              <a:cs typeface="Arial"/>
            </a:rPr>
            <a:t>11:40am Questions and Conversation</a:t>
          </a:r>
          <a:endParaRPr lang="en-US" dirty="0"/>
        </a:p>
      </dgm:t>
    </dgm:pt>
    <dgm:pt modelId="{9A789697-6668-45AA-BF4A-55F6638337CD}" type="parTrans" cxnId="{AEA2921C-2324-4A48-B369-1CE284971B71}">
      <dgm:prSet/>
      <dgm:spPr/>
    </dgm:pt>
    <dgm:pt modelId="{F5C3FA0F-5AC6-4A24-B5A8-BDABAD78F1D4}" type="sibTrans" cxnId="{AEA2921C-2324-4A48-B369-1CE284971B71}">
      <dgm:prSet/>
      <dgm:spPr/>
    </dgm:pt>
    <dgm:pt modelId="{AD37D2BA-802B-48B6-B9AE-F1E246264F22}">
      <dgm:prSet phldr="0"/>
      <dgm:spPr/>
      <dgm:t>
        <a:bodyPr/>
        <a:lstStyle/>
        <a:p>
          <a:pPr rtl="0"/>
          <a:r>
            <a:rPr lang="en-US" b="1" dirty="0">
              <a:latin typeface="Arial"/>
              <a:cs typeface="Arial"/>
            </a:rPr>
            <a:t>11:55am Resources </a:t>
          </a:r>
        </a:p>
      </dgm:t>
    </dgm:pt>
    <dgm:pt modelId="{E832D7AB-9FDF-47EF-937B-6C9A76338AD2}" type="parTrans" cxnId="{B5DBF25A-D247-4252-8107-DF2B0B8CF6FF}">
      <dgm:prSet/>
      <dgm:spPr/>
    </dgm:pt>
    <dgm:pt modelId="{B3AC6875-0B02-4C04-BF2E-95F4F5631CDB}" type="sibTrans" cxnId="{B5DBF25A-D247-4252-8107-DF2B0B8CF6FF}">
      <dgm:prSet/>
      <dgm:spPr/>
    </dgm:pt>
    <dgm:pt modelId="{40AF1ECA-B36E-4E9F-AF28-B7AED917CB2D}">
      <dgm:prSet phldr="0"/>
      <dgm:spPr/>
      <dgm:t>
        <a:bodyPr/>
        <a:lstStyle/>
        <a:p>
          <a:pPr rtl="0"/>
          <a:r>
            <a:rPr lang="en-US" b="1" dirty="0">
              <a:latin typeface="Arial"/>
              <a:cs typeface="Arial"/>
            </a:rPr>
            <a:t>11:05am ESSA Family Engagement requirements</a:t>
          </a:r>
        </a:p>
      </dgm:t>
    </dgm:pt>
    <dgm:pt modelId="{9C2CF43F-B418-4278-B746-7684C047E255}" type="parTrans" cxnId="{8A0857B6-DBC7-4366-8086-883CBD955B38}">
      <dgm:prSet/>
      <dgm:spPr/>
    </dgm:pt>
    <dgm:pt modelId="{D0354B7E-029A-4792-A388-AFC9538EA85E}" type="sibTrans" cxnId="{8A0857B6-DBC7-4366-8086-883CBD955B38}">
      <dgm:prSet/>
      <dgm:spPr/>
    </dgm:pt>
    <dgm:pt modelId="{D44C9F86-EFEE-4198-9772-74F45C78D5A0}">
      <dgm:prSet phldr="0"/>
      <dgm:spPr/>
      <dgm:t>
        <a:bodyPr/>
        <a:lstStyle/>
        <a:p>
          <a:pPr rtl="0"/>
          <a:endParaRPr lang="en-US" b="1" dirty="0">
            <a:latin typeface="Arial"/>
            <a:cs typeface="Arial"/>
          </a:endParaRPr>
        </a:p>
      </dgm:t>
    </dgm:pt>
    <dgm:pt modelId="{6D7F8529-2703-493B-9CCC-848F3CA626D7}" type="parTrans" cxnId="{D33707CA-962C-4B92-ADDD-A54E9262E860}">
      <dgm:prSet/>
      <dgm:spPr/>
    </dgm:pt>
    <dgm:pt modelId="{58E5DC9B-B377-41D3-B3C8-6880B8A9BBEA}" type="sibTrans" cxnId="{D33707CA-962C-4B92-ADDD-A54E9262E860}">
      <dgm:prSet/>
      <dgm:spPr/>
    </dgm:pt>
    <dgm:pt modelId="{416B1D07-EDD0-48D9-AD5D-D3FC20585A98}" type="pres">
      <dgm:prSet presAssocID="{136ED774-C532-4B6D-A042-B4BED7241681}" presName="vert0" presStyleCnt="0">
        <dgm:presLayoutVars>
          <dgm:dir/>
          <dgm:animOne val="branch"/>
          <dgm:animLvl val="lvl"/>
        </dgm:presLayoutVars>
      </dgm:prSet>
      <dgm:spPr/>
    </dgm:pt>
    <dgm:pt modelId="{CD623F76-1728-478A-8595-3E1C79BE896A}" type="pres">
      <dgm:prSet presAssocID="{B8B8ACC7-97F3-4F2A-8F9F-BB90B52552A4}" presName="thickLine" presStyleLbl="alignNode1" presStyleIdx="0" presStyleCnt="4"/>
      <dgm:spPr/>
    </dgm:pt>
    <dgm:pt modelId="{A980FA64-4FCE-4685-AA6D-EC2C6F90B9A4}" type="pres">
      <dgm:prSet presAssocID="{B8B8ACC7-97F3-4F2A-8F9F-BB90B52552A4}" presName="horz1" presStyleCnt="0"/>
      <dgm:spPr/>
    </dgm:pt>
    <dgm:pt modelId="{54F8963B-3A16-4BD4-8E36-C990F8F02A62}" type="pres">
      <dgm:prSet presAssocID="{B8B8ACC7-97F3-4F2A-8F9F-BB90B52552A4}" presName="tx1" presStyleLbl="revTx" presStyleIdx="0" presStyleCnt="9"/>
      <dgm:spPr/>
    </dgm:pt>
    <dgm:pt modelId="{0E0878F7-5F93-494B-92CB-92BBE1FA6D80}" type="pres">
      <dgm:prSet presAssocID="{B8B8ACC7-97F3-4F2A-8F9F-BB90B52552A4}" presName="vert1" presStyleCnt="0"/>
      <dgm:spPr/>
    </dgm:pt>
    <dgm:pt modelId="{AF4F6F5A-F18F-4321-83CD-11A872F5F630}" type="pres">
      <dgm:prSet presAssocID="{40AF1ECA-B36E-4E9F-AF28-B7AED917CB2D}" presName="thickLine" presStyleLbl="alignNode1" presStyleIdx="1" presStyleCnt="4"/>
      <dgm:spPr/>
    </dgm:pt>
    <dgm:pt modelId="{CACE64A3-866C-4B1A-A8CA-B76725DADBFC}" type="pres">
      <dgm:prSet presAssocID="{40AF1ECA-B36E-4E9F-AF28-B7AED917CB2D}" presName="horz1" presStyleCnt="0"/>
      <dgm:spPr/>
    </dgm:pt>
    <dgm:pt modelId="{B14CDE02-5166-4CA1-8B16-DD4A18FA9453}" type="pres">
      <dgm:prSet presAssocID="{40AF1ECA-B36E-4E9F-AF28-B7AED917CB2D}" presName="tx1" presStyleLbl="revTx" presStyleIdx="1" presStyleCnt="9"/>
      <dgm:spPr/>
    </dgm:pt>
    <dgm:pt modelId="{4EAB422A-E317-470B-9968-FB648AAE2EBD}" type="pres">
      <dgm:prSet presAssocID="{40AF1ECA-B36E-4E9F-AF28-B7AED917CB2D}" presName="vert1" presStyleCnt="0"/>
      <dgm:spPr/>
    </dgm:pt>
    <dgm:pt modelId="{CD757C11-4826-4E00-BBB2-359DBC9BD706}" type="pres">
      <dgm:prSet presAssocID="{23891B4A-B45D-4F78-A9E1-DF71A341B62C}" presName="vertSpace2a" presStyleCnt="0"/>
      <dgm:spPr/>
    </dgm:pt>
    <dgm:pt modelId="{07681887-B8AE-4865-B565-EAD98C70501E}" type="pres">
      <dgm:prSet presAssocID="{23891B4A-B45D-4F78-A9E1-DF71A341B62C}" presName="horz2" presStyleCnt="0"/>
      <dgm:spPr/>
    </dgm:pt>
    <dgm:pt modelId="{4DFEE283-EBC3-4358-BD7A-7F90C61CE324}" type="pres">
      <dgm:prSet presAssocID="{23891B4A-B45D-4F78-A9E1-DF71A341B62C}" presName="horzSpace2" presStyleCnt="0"/>
      <dgm:spPr/>
    </dgm:pt>
    <dgm:pt modelId="{840DF439-276F-48EE-AA7D-F1DD2C714508}" type="pres">
      <dgm:prSet presAssocID="{23891B4A-B45D-4F78-A9E1-DF71A341B62C}" presName="tx2" presStyleLbl="revTx" presStyleIdx="2" presStyleCnt="9"/>
      <dgm:spPr/>
    </dgm:pt>
    <dgm:pt modelId="{EDB595DA-DF68-49A9-8243-9B8134B6AB78}" type="pres">
      <dgm:prSet presAssocID="{23891B4A-B45D-4F78-A9E1-DF71A341B62C}" presName="vert2" presStyleCnt="0"/>
      <dgm:spPr/>
    </dgm:pt>
    <dgm:pt modelId="{B5779C1B-8B25-4854-B00D-C350B15C5CCE}" type="pres">
      <dgm:prSet presAssocID="{23891B4A-B45D-4F78-A9E1-DF71A341B62C}" presName="thinLine2b" presStyleLbl="callout" presStyleIdx="0" presStyleCnt="5"/>
      <dgm:spPr/>
    </dgm:pt>
    <dgm:pt modelId="{F16B722F-6844-4595-98C9-300DEBB38334}" type="pres">
      <dgm:prSet presAssocID="{23891B4A-B45D-4F78-A9E1-DF71A341B62C}" presName="vertSpace2b" presStyleCnt="0"/>
      <dgm:spPr/>
    </dgm:pt>
    <dgm:pt modelId="{A2DDB6DD-1C8C-41C9-A98A-6506001CF858}" type="pres">
      <dgm:prSet presAssocID="{F6C3257B-687B-41FC-8CF1-1779ED8C5D48}" presName="horz2" presStyleCnt="0"/>
      <dgm:spPr/>
    </dgm:pt>
    <dgm:pt modelId="{00AA0A00-C0A5-428F-A1D9-40C4636DF2B8}" type="pres">
      <dgm:prSet presAssocID="{F6C3257B-687B-41FC-8CF1-1779ED8C5D48}" presName="horzSpace2" presStyleCnt="0"/>
      <dgm:spPr/>
    </dgm:pt>
    <dgm:pt modelId="{300B6680-6F32-42E7-96B8-5CC78B8983E9}" type="pres">
      <dgm:prSet presAssocID="{F6C3257B-687B-41FC-8CF1-1779ED8C5D48}" presName="tx2" presStyleLbl="revTx" presStyleIdx="3" presStyleCnt="9"/>
      <dgm:spPr/>
    </dgm:pt>
    <dgm:pt modelId="{D77E47CE-B781-483D-AB29-1DE534051688}" type="pres">
      <dgm:prSet presAssocID="{F6C3257B-687B-41FC-8CF1-1779ED8C5D48}" presName="vert2" presStyleCnt="0"/>
      <dgm:spPr/>
    </dgm:pt>
    <dgm:pt modelId="{11919B24-658C-4DF3-8CB6-6B3C43214548}" type="pres">
      <dgm:prSet presAssocID="{F6C3257B-687B-41FC-8CF1-1779ED8C5D48}" presName="thinLine2b" presStyleLbl="callout" presStyleIdx="1" presStyleCnt="5"/>
      <dgm:spPr/>
    </dgm:pt>
    <dgm:pt modelId="{3D76C229-25C7-412F-829E-5F6CCB1ED3D6}" type="pres">
      <dgm:prSet presAssocID="{F6C3257B-687B-41FC-8CF1-1779ED8C5D48}" presName="vertSpace2b" presStyleCnt="0"/>
      <dgm:spPr/>
    </dgm:pt>
    <dgm:pt modelId="{AFCCE9D4-6C2B-4931-B178-772B48DF2DC3}" type="pres">
      <dgm:prSet presAssocID="{483A68A3-11C5-4CAE-9EC2-D95E7A16F00F}" presName="horz2" presStyleCnt="0"/>
      <dgm:spPr/>
    </dgm:pt>
    <dgm:pt modelId="{FD3CEA05-A502-4F3E-A643-74501D93AE5E}" type="pres">
      <dgm:prSet presAssocID="{483A68A3-11C5-4CAE-9EC2-D95E7A16F00F}" presName="horzSpace2" presStyleCnt="0"/>
      <dgm:spPr/>
    </dgm:pt>
    <dgm:pt modelId="{8640DAB9-C332-475D-866D-6C199AB9B18A}" type="pres">
      <dgm:prSet presAssocID="{483A68A3-11C5-4CAE-9EC2-D95E7A16F00F}" presName="tx2" presStyleLbl="revTx" presStyleIdx="4" presStyleCnt="9"/>
      <dgm:spPr/>
    </dgm:pt>
    <dgm:pt modelId="{96C92A68-B099-4734-8921-5AA5B5A9401F}" type="pres">
      <dgm:prSet presAssocID="{483A68A3-11C5-4CAE-9EC2-D95E7A16F00F}" presName="vert2" presStyleCnt="0"/>
      <dgm:spPr/>
    </dgm:pt>
    <dgm:pt modelId="{A8D71683-59EA-4698-89B7-1D05150E4E62}" type="pres">
      <dgm:prSet presAssocID="{483A68A3-11C5-4CAE-9EC2-D95E7A16F00F}" presName="thinLine2b" presStyleLbl="callout" presStyleIdx="2" presStyleCnt="5"/>
      <dgm:spPr/>
    </dgm:pt>
    <dgm:pt modelId="{0901058E-65E8-4917-A5A9-4037A71E0381}" type="pres">
      <dgm:prSet presAssocID="{483A68A3-11C5-4CAE-9EC2-D95E7A16F00F}" presName="vertSpace2b" presStyleCnt="0"/>
      <dgm:spPr/>
    </dgm:pt>
    <dgm:pt modelId="{AE22B4A4-0DF1-4CB2-A29B-E73F842B9E88}" type="pres">
      <dgm:prSet presAssocID="{9029C75D-1FE2-4BF9-B5D5-5DD895403A02}" presName="horz2" presStyleCnt="0"/>
      <dgm:spPr/>
    </dgm:pt>
    <dgm:pt modelId="{927D8DED-9182-4AF4-BE81-956C3D459A59}" type="pres">
      <dgm:prSet presAssocID="{9029C75D-1FE2-4BF9-B5D5-5DD895403A02}" presName="horzSpace2" presStyleCnt="0"/>
      <dgm:spPr/>
    </dgm:pt>
    <dgm:pt modelId="{15DC4D7A-6B88-4581-A49D-7C585F0AA986}" type="pres">
      <dgm:prSet presAssocID="{9029C75D-1FE2-4BF9-B5D5-5DD895403A02}" presName="tx2" presStyleLbl="revTx" presStyleIdx="5" presStyleCnt="9"/>
      <dgm:spPr/>
    </dgm:pt>
    <dgm:pt modelId="{E3895922-D11F-42AF-86BB-91D48AF9371D}" type="pres">
      <dgm:prSet presAssocID="{9029C75D-1FE2-4BF9-B5D5-5DD895403A02}" presName="vert2" presStyleCnt="0"/>
      <dgm:spPr/>
    </dgm:pt>
    <dgm:pt modelId="{F6C32B6C-C926-4D96-9A80-23D65EA2309E}" type="pres">
      <dgm:prSet presAssocID="{9029C75D-1FE2-4BF9-B5D5-5DD895403A02}" presName="thinLine2b" presStyleLbl="callout" presStyleIdx="3" presStyleCnt="5"/>
      <dgm:spPr/>
    </dgm:pt>
    <dgm:pt modelId="{359FBF55-5E2E-47AF-A2D9-67BBBB97BAB1}" type="pres">
      <dgm:prSet presAssocID="{9029C75D-1FE2-4BF9-B5D5-5DD895403A02}" presName="vertSpace2b" presStyleCnt="0"/>
      <dgm:spPr/>
    </dgm:pt>
    <dgm:pt modelId="{37AEE8DC-58CF-4B17-8242-EBDFC0177281}" type="pres">
      <dgm:prSet presAssocID="{D44C9F86-EFEE-4198-9772-74F45C78D5A0}" presName="horz2" presStyleCnt="0"/>
      <dgm:spPr/>
    </dgm:pt>
    <dgm:pt modelId="{FB51BA25-5995-4858-B154-726CB2EBFD10}" type="pres">
      <dgm:prSet presAssocID="{D44C9F86-EFEE-4198-9772-74F45C78D5A0}" presName="horzSpace2" presStyleCnt="0"/>
      <dgm:spPr/>
    </dgm:pt>
    <dgm:pt modelId="{AC5B6635-B1C1-4074-9F2D-F35657ABEE07}" type="pres">
      <dgm:prSet presAssocID="{D44C9F86-EFEE-4198-9772-74F45C78D5A0}" presName="tx2" presStyleLbl="revTx" presStyleIdx="6" presStyleCnt="9"/>
      <dgm:spPr/>
    </dgm:pt>
    <dgm:pt modelId="{D68865D9-9457-4895-90A7-63C5AFC5791F}" type="pres">
      <dgm:prSet presAssocID="{D44C9F86-EFEE-4198-9772-74F45C78D5A0}" presName="vert2" presStyleCnt="0"/>
      <dgm:spPr/>
    </dgm:pt>
    <dgm:pt modelId="{C90CD226-559C-449A-BA6C-FDAD80E42E16}" type="pres">
      <dgm:prSet presAssocID="{D44C9F86-EFEE-4198-9772-74F45C78D5A0}" presName="thinLine2b" presStyleLbl="callout" presStyleIdx="4" presStyleCnt="5"/>
      <dgm:spPr/>
    </dgm:pt>
    <dgm:pt modelId="{F2C5036F-C740-4ADE-88A9-23439300A19C}" type="pres">
      <dgm:prSet presAssocID="{D44C9F86-EFEE-4198-9772-74F45C78D5A0}" presName="vertSpace2b" presStyleCnt="0"/>
      <dgm:spPr/>
    </dgm:pt>
    <dgm:pt modelId="{43B54BE3-6769-46DF-BA10-08781D80B72E}" type="pres">
      <dgm:prSet presAssocID="{E80DBE31-DA49-4E93-83C1-0CD6A8BE9A94}" presName="thickLine" presStyleLbl="alignNode1" presStyleIdx="2" presStyleCnt="4"/>
      <dgm:spPr/>
    </dgm:pt>
    <dgm:pt modelId="{5C9A424E-29EE-46CC-BBC7-6DF0EF393C04}" type="pres">
      <dgm:prSet presAssocID="{E80DBE31-DA49-4E93-83C1-0CD6A8BE9A94}" presName="horz1" presStyleCnt="0"/>
      <dgm:spPr/>
    </dgm:pt>
    <dgm:pt modelId="{765E274A-4EB8-439F-B631-C228DD78A18D}" type="pres">
      <dgm:prSet presAssocID="{E80DBE31-DA49-4E93-83C1-0CD6A8BE9A94}" presName="tx1" presStyleLbl="revTx" presStyleIdx="7" presStyleCnt="9"/>
      <dgm:spPr/>
    </dgm:pt>
    <dgm:pt modelId="{9670C929-7B57-4A23-BB88-0B6A803E0BB1}" type="pres">
      <dgm:prSet presAssocID="{E80DBE31-DA49-4E93-83C1-0CD6A8BE9A94}" presName="vert1" presStyleCnt="0"/>
      <dgm:spPr/>
    </dgm:pt>
    <dgm:pt modelId="{535FBD9C-10A5-4CFB-8409-4C724D5A69EF}" type="pres">
      <dgm:prSet presAssocID="{AD37D2BA-802B-48B6-B9AE-F1E246264F22}" presName="thickLine" presStyleLbl="alignNode1" presStyleIdx="3" presStyleCnt="4"/>
      <dgm:spPr/>
    </dgm:pt>
    <dgm:pt modelId="{56E76F21-9E7F-42B6-B2EC-A40838345AC4}" type="pres">
      <dgm:prSet presAssocID="{AD37D2BA-802B-48B6-B9AE-F1E246264F22}" presName="horz1" presStyleCnt="0"/>
      <dgm:spPr/>
    </dgm:pt>
    <dgm:pt modelId="{D2967D84-351C-42BC-BB37-D4DA0D359613}" type="pres">
      <dgm:prSet presAssocID="{AD37D2BA-802B-48B6-B9AE-F1E246264F22}" presName="tx1" presStyleLbl="revTx" presStyleIdx="8" presStyleCnt="9"/>
      <dgm:spPr/>
    </dgm:pt>
    <dgm:pt modelId="{851B8836-4560-44EC-BD36-E3A9E34A06A7}" type="pres">
      <dgm:prSet presAssocID="{AD37D2BA-802B-48B6-B9AE-F1E246264F22}" presName="vert1" presStyleCnt="0"/>
      <dgm:spPr/>
    </dgm:pt>
  </dgm:ptLst>
  <dgm:cxnLst>
    <dgm:cxn modelId="{B902720E-D58E-4ED0-BB97-A558BD638EC8}" type="presOf" srcId="{40AF1ECA-B36E-4E9F-AF28-B7AED917CB2D}" destId="{B14CDE02-5166-4CA1-8B16-DD4A18FA9453}" srcOrd="0" destOrd="0" presId="urn:microsoft.com/office/officeart/2008/layout/LinedList"/>
    <dgm:cxn modelId="{838EDE12-29AB-43CD-8220-62D2C8D24E56}" type="presOf" srcId="{E80DBE31-DA49-4E93-83C1-0CD6A8BE9A94}" destId="{765E274A-4EB8-439F-B631-C228DD78A18D}" srcOrd="0" destOrd="0" presId="urn:microsoft.com/office/officeart/2008/layout/LinedList"/>
    <dgm:cxn modelId="{50134219-A704-41A9-9310-AB6B3D7E165D}" type="presOf" srcId="{D44C9F86-EFEE-4198-9772-74F45C78D5A0}" destId="{AC5B6635-B1C1-4074-9F2D-F35657ABEE07}" srcOrd="0" destOrd="0" presId="urn:microsoft.com/office/officeart/2008/layout/LinedList"/>
    <dgm:cxn modelId="{AEA2921C-2324-4A48-B369-1CE284971B71}" srcId="{136ED774-C532-4B6D-A042-B4BED7241681}" destId="{E80DBE31-DA49-4E93-83C1-0CD6A8BE9A94}" srcOrd="2" destOrd="0" parTransId="{9A789697-6668-45AA-BF4A-55F6638337CD}" sibTransId="{F5C3FA0F-5AC6-4A24-B5A8-BDABAD78F1D4}"/>
    <dgm:cxn modelId="{6264F524-615C-4E38-A820-504743D94D00}" type="presOf" srcId="{136ED774-C532-4B6D-A042-B4BED7241681}" destId="{416B1D07-EDD0-48D9-AD5D-D3FC20585A98}" srcOrd="0" destOrd="0" presId="urn:microsoft.com/office/officeart/2008/layout/LinedList"/>
    <dgm:cxn modelId="{3236F148-717C-4C41-A6E1-29CE6F127AB7}" type="presOf" srcId="{23891B4A-B45D-4F78-A9E1-DF71A341B62C}" destId="{840DF439-276F-48EE-AA7D-F1DD2C714508}" srcOrd="0" destOrd="0" presId="urn:microsoft.com/office/officeart/2008/layout/LinedList"/>
    <dgm:cxn modelId="{0EC6336F-B437-479C-B089-3310F05D4B45}" srcId="{40AF1ECA-B36E-4E9F-AF28-B7AED917CB2D}" destId="{9029C75D-1FE2-4BF9-B5D5-5DD895403A02}" srcOrd="3" destOrd="0" parTransId="{AA327548-236B-4823-8AB2-3A89D413D3D8}" sibTransId="{B809CEE2-65A9-4CAC-868E-81EF382A3936}"/>
    <dgm:cxn modelId="{E17A7754-9679-4109-B0CD-323375A80989}" srcId="{136ED774-C532-4B6D-A042-B4BED7241681}" destId="{B8B8ACC7-97F3-4F2A-8F9F-BB90B52552A4}" srcOrd="0" destOrd="0" parTransId="{F7FEBA7A-D3CB-42C6-B210-238C75BBC24E}" sibTransId="{775310EF-528F-441C-AF28-338E9255B710}"/>
    <dgm:cxn modelId="{B5DBF25A-D247-4252-8107-DF2B0B8CF6FF}" srcId="{136ED774-C532-4B6D-A042-B4BED7241681}" destId="{AD37D2BA-802B-48B6-B9AE-F1E246264F22}" srcOrd="3" destOrd="0" parTransId="{E832D7AB-9FDF-47EF-937B-6C9A76338AD2}" sibTransId="{B3AC6875-0B02-4C04-BF2E-95F4F5631CDB}"/>
    <dgm:cxn modelId="{B4156190-E57A-460B-99F2-548ABE1FB164}" type="presOf" srcId="{483A68A3-11C5-4CAE-9EC2-D95E7A16F00F}" destId="{8640DAB9-C332-475D-866D-6C199AB9B18A}" srcOrd="0" destOrd="0" presId="urn:microsoft.com/office/officeart/2008/layout/LinedList"/>
    <dgm:cxn modelId="{9EF6E8AF-6497-43E3-830E-3A18A96FC65E}" type="presOf" srcId="{F6C3257B-687B-41FC-8CF1-1779ED8C5D48}" destId="{300B6680-6F32-42E7-96B8-5CC78B8983E9}" srcOrd="0" destOrd="0" presId="urn:microsoft.com/office/officeart/2008/layout/LinedList"/>
    <dgm:cxn modelId="{24FC1EB5-C2E8-45FF-B6D4-4A5C02D6480D}" type="presOf" srcId="{AD37D2BA-802B-48B6-B9AE-F1E246264F22}" destId="{D2967D84-351C-42BC-BB37-D4DA0D359613}" srcOrd="0" destOrd="0" presId="urn:microsoft.com/office/officeart/2008/layout/LinedList"/>
    <dgm:cxn modelId="{8A0857B6-DBC7-4366-8086-883CBD955B38}" srcId="{136ED774-C532-4B6D-A042-B4BED7241681}" destId="{40AF1ECA-B36E-4E9F-AF28-B7AED917CB2D}" srcOrd="1" destOrd="0" parTransId="{9C2CF43F-B418-4278-B746-7684C047E255}" sibTransId="{D0354B7E-029A-4792-A388-AFC9538EA85E}"/>
    <dgm:cxn modelId="{BCD430BD-3094-4127-972E-84199C5BA968}" srcId="{40AF1ECA-B36E-4E9F-AF28-B7AED917CB2D}" destId="{483A68A3-11C5-4CAE-9EC2-D95E7A16F00F}" srcOrd="2" destOrd="0" parTransId="{D1C733E8-FF9A-4AAA-89D6-3C80B4163C6F}" sibTransId="{B681C0AD-BEFD-4C18-A494-A13FD7FA7F1E}"/>
    <dgm:cxn modelId="{845851C6-74FA-4042-BC63-705C61DDAA54}" srcId="{40AF1ECA-B36E-4E9F-AF28-B7AED917CB2D}" destId="{23891B4A-B45D-4F78-A9E1-DF71A341B62C}" srcOrd="0" destOrd="0" parTransId="{DCA36C40-E043-481E-9D60-DDC236981E3D}" sibTransId="{857CB7E8-1622-4A43-8D10-35323084782C}"/>
    <dgm:cxn modelId="{D33707CA-962C-4B92-ADDD-A54E9262E860}" srcId="{40AF1ECA-B36E-4E9F-AF28-B7AED917CB2D}" destId="{D44C9F86-EFEE-4198-9772-74F45C78D5A0}" srcOrd="4" destOrd="0" parTransId="{6D7F8529-2703-493B-9CCC-848F3CA626D7}" sibTransId="{58E5DC9B-B377-41D3-B3C8-6880B8A9BBEA}"/>
    <dgm:cxn modelId="{BF4720E2-36E8-47A3-9F77-94A2359DCC0F}" type="presOf" srcId="{9029C75D-1FE2-4BF9-B5D5-5DD895403A02}" destId="{15DC4D7A-6B88-4581-A49D-7C585F0AA986}" srcOrd="0" destOrd="0" presId="urn:microsoft.com/office/officeart/2008/layout/LinedList"/>
    <dgm:cxn modelId="{FD4076E7-D1FC-49F7-88BC-76BE6B681922}" type="presOf" srcId="{B8B8ACC7-97F3-4F2A-8F9F-BB90B52552A4}" destId="{54F8963B-3A16-4BD4-8E36-C990F8F02A62}" srcOrd="0" destOrd="0" presId="urn:microsoft.com/office/officeart/2008/layout/LinedList"/>
    <dgm:cxn modelId="{E8D534EF-F8F6-4621-A647-E1D748BAD86B}" srcId="{40AF1ECA-B36E-4E9F-AF28-B7AED917CB2D}" destId="{F6C3257B-687B-41FC-8CF1-1779ED8C5D48}" srcOrd="1" destOrd="0" parTransId="{C5D7B9F4-BF5C-4B1B-BE99-F9712764C686}" sibTransId="{B56E1162-7AF0-4ABA-9E6A-D993B188DB46}"/>
    <dgm:cxn modelId="{CEEB7AE2-8EFF-4DC6-A267-51C9ABC7D93E}" type="presParOf" srcId="{416B1D07-EDD0-48D9-AD5D-D3FC20585A98}" destId="{CD623F76-1728-478A-8595-3E1C79BE896A}" srcOrd="0" destOrd="0" presId="urn:microsoft.com/office/officeart/2008/layout/LinedList"/>
    <dgm:cxn modelId="{1C8808AA-B8FA-4AC4-9A48-89C9C8FFB041}" type="presParOf" srcId="{416B1D07-EDD0-48D9-AD5D-D3FC20585A98}" destId="{A980FA64-4FCE-4685-AA6D-EC2C6F90B9A4}" srcOrd="1" destOrd="0" presId="urn:microsoft.com/office/officeart/2008/layout/LinedList"/>
    <dgm:cxn modelId="{B33C6446-3DC6-4383-AA23-327F3DADFD61}" type="presParOf" srcId="{A980FA64-4FCE-4685-AA6D-EC2C6F90B9A4}" destId="{54F8963B-3A16-4BD4-8E36-C990F8F02A62}" srcOrd="0" destOrd="0" presId="urn:microsoft.com/office/officeart/2008/layout/LinedList"/>
    <dgm:cxn modelId="{230667A5-538C-49F6-AB78-1C89C5D1C04A}" type="presParOf" srcId="{A980FA64-4FCE-4685-AA6D-EC2C6F90B9A4}" destId="{0E0878F7-5F93-494B-92CB-92BBE1FA6D80}" srcOrd="1" destOrd="0" presId="urn:microsoft.com/office/officeart/2008/layout/LinedList"/>
    <dgm:cxn modelId="{B4A92EE3-9DA3-4EFB-9FB3-8D21A66269AA}" type="presParOf" srcId="{416B1D07-EDD0-48D9-AD5D-D3FC20585A98}" destId="{AF4F6F5A-F18F-4321-83CD-11A872F5F630}" srcOrd="2" destOrd="0" presId="urn:microsoft.com/office/officeart/2008/layout/LinedList"/>
    <dgm:cxn modelId="{06871420-AC89-4CF0-A040-0D79447413E0}" type="presParOf" srcId="{416B1D07-EDD0-48D9-AD5D-D3FC20585A98}" destId="{CACE64A3-866C-4B1A-A8CA-B76725DADBFC}" srcOrd="3" destOrd="0" presId="urn:microsoft.com/office/officeart/2008/layout/LinedList"/>
    <dgm:cxn modelId="{6DA3AB3E-6C16-43E9-B9C1-D6CF76BBDF88}" type="presParOf" srcId="{CACE64A3-866C-4B1A-A8CA-B76725DADBFC}" destId="{B14CDE02-5166-4CA1-8B16-DD4A18FA9453}" srcOrd="0" destOrd="0" presId="urn:microsoft.com/office/officeart/2008/layout/LinedList"/>
    <dgm:cxn modelId="{D351AB2B-E76F-4AC5-8947-165A8ADB6093}" type="presParOf" srcId="{CACE64A3-866C-4B1A-A8CA-B76725DADBFC}" destId="{4EAB422A-E317-470B-9968-FB648AAE2EBD}" srcOrd="1" destOrd="0" presId="urn:microsoft.com/office/officeart/2008/layout/LinedList"/>
    <dgm:cxn modelId="{60720394-0283-4A30-BA65-C6FD827EB261}" type="presParOf" srcId="{4EAB422A-E317-470B-9968-FB648AAE2EBD}" destId="{CD757C11-4826-4E00-BBB2-359DBC9BD706}" srcOrd="0" destOrd="0" presId="urn:microsoft.com/office/officeart/2008/layout/LinedList"/>
    <dgm:cxn modelId="{8B3C72B6-CB92-4C4A-B1FF-2CCB1409F1B9}" type="presParOf" srcId="{4EAB422A-E317-470B-9968-FB648AAE2EBD}" destId="{07681887-B8AE-4865-B565-EAD98C70501E}" srcOrd="1" destOrd="0" presId="urn:microsoft.com/office/officeart/2008/layout/LinedList"/>
    <dgm:cxn modelId="{5B290679-C966-4F6C-A381-84542AB799FC}" type="presParOf" srcId="{07681887-B8AE-4865-B565-EAD98C70501E}" destId="{4DFEE283-EBC3-4358-BD7A-7F90C61CE324}" srcOrd="0" destOrd="0" presId="urn:microsoft.com/office/officeart/2008/layout/LinedList"/>
    <dgm:cxn modelId="{68A330A7-7A65-4141-85C6-0DA21A75A529}" type="presParOf" srcId="{07681887-B8AE-4865-B565-EAD98C70501E}" destId="{840DF439-276F-48EE-AA7D-F1DD2C714508}" srcOrd="1" destOrd="0" presId="urn:microsoft.com/office/officeart/2008/layout/LinedList"/>
    <dgm:cxn modelId="{3C902E42-F431-4A46-B469-3B467934DF80}" type="presParOf" srcId="{07681887-B8AE-4865-B565-EAD98C70501E}" destId="{EDB595DA-DF68-49A9-8243-9B8134B6AB78}" srcOrd="2" destOrd="0" presId="urn:microsoft.com/office/officeart/2008/layout/LinedList"/>
    <dgm:cxn modelId="{E04AB597-53DC-4C99-A397-E156A6965884}" type="presParOf" srcId="{4EAB422A-E317-470B-9968-FB648AAE2EBD}" destId="{B5779C1B-8B25-4854-B00D-C350B15C5CCE}" srcOrd="2" destOrd="0" presId="urn:microsoft.com/office/officeart/2008/layout/LinedList"/>
    <dgm:cxn modelId="{FD367347-ECCC-4350-B26D-555BE227D3D2}" type="presParOf" srcId="{4EAB422A-E317-470B-9968-FB648AAE2EBD}" destId="{F16B722F-6844-4595-98C9-300DEBB38334}" srcOrd="3" destOrd="0" presId="urn:microsoft.com/office/officeart/2008/layout/LinedList"/>
    <dgm:cxn modelId="{1C97472C-A979-4A3A-9EB7-FFA0ADCED27F}" type="presParOf" srcId="{4EAB422A-E317-470B-9968-FB648AAE2EBD}" destId="{A2DDB6DD-1C8C-41C9-A98A-6506001CF858}" srcOrd="4" destOrd="0" presId="urn:microsoft.com/office/officeart/2008/layout/LinedList"/>
    <dgm:cxn modelId="{96C1C548-45AB-4578-AC43-49BAC4EC30A2}" type="presParOf" srcId="{A2DDB6DD-1C8C-41C9-A98A-6506001CF858}" destId="{00AA0A00-C0A5-428F-A1D9-40C4636DF2B8}" srcOrd="0" destOrd="0" presId="urn:microsoft.com/office/officeart/2008/layout/LinedList"/>
    <dgm:cxn modelId="{3B3D0962-0588-47B8-9A4A-1B32F0142EC7}" type="presParOf" srcId="{A2DDB6DD-1C8C-41C9-A98A-6506001CF858}" destId="{300B6680-6F32-42E7-96B8-5CC78B8983E9}" srcOrd="1" destOrd="0" presId="urn:microsoft.com/office/officeart/2008/layout/LinedList"/>
    <dgm:cxn modelId="{7DA2F987-F558-4D57-B539-213A48E396A4}" type="presParOf" srcId="{A2DDB6DD-1C8C-41C9-A98A-6506001CF858}" destId="{D77E47CE-B781-483D-AB29-1DE534051688}" srcOrd="2" destOrd="0" presId="urn:microsoft.com/office/officeart/2008/layout/LinedList"/>
    <dgm:cxn modelId="{F9150CA1-4AEE-41E6-A7AA-E09E9E6DFB40}" type="presParOf" srcId="{4EAB422A-E317-470B-9968-FB648AAE2EBD}" destId="{11919B24-658C-4DF3-8CB6-6B3C43214548}" srcOrd="5" destOrd="0" presId="urn:microsoft.com/office/officeart/2008/layout/LinedList"/>
    <dgm:cxn modelId="{E0160B0D-6521-447E-AB25-D980F4B853AB}" type="presParOf" srcId="{4EAB422A-E317-470B-9968-FB648AAE2EBD}" destId="{3D76C229-25C7-412F-829E-5F6CCB1ED3D6}" srcOrd="6" destOrd="0" presId="urn:microsoft.com/office/officeart/2008/layout/LinedList"/>
    <dgm:cxn modelId="{8162D658-D630-4D6D-9AC1-0027C0E4F43D}" type="presParOf" srcId="{4EAB422A-E317-470B-9968-FB648AAE2EBD}" destId="{AFCCE9D4-6C2B-4931-B178-772B48DF2DC3}" srcOrd="7" destOrd="0" presId="urn:microsoft.com/office/officeart/2008/layout/LinedList"/>
    <dgm:cxn modelId="{F452E27F-7B69-47FE-ACD0-BF671117874F}" type="presParOf" srcId="{AFCCE9D4-6C2B-4931-B178-772B48DF2DC3}" destId="{FD3CEA05-A502-4F3E-A643-74501D93AE5E}" srcOrd="0" destOrd="0" presId="urn:microsoft.com/office/officeart/2008/layout/LinedList"/>
    <dgm:cxn modelId="{5C552B45-7E87-430B-9CE7-FC1270DDB920}" type="presParOf" srcId="{AFCCE9D4-6C2B-4931-B178-772B48DF2DC3}" destId="{8640DAB9-C332-475D-866D-6C199AB9B18A}" srcOrd="1" destOrd="0" presId="urn:microsoft.com/office/officeart/2008/layout/LinedList"/>
    <dgm:cxn modelId="{4EB583AD-9873-480D-9F42-C77265FD3C3A}" type="presParOf" srcId="{AFCCE9D4-6C2B-4931-B178-772B48DF2DC3}" destId="{96C92A68-B099-4734-8921-5AA5B5A9401F}" srcOrd="2" destOrd="0" presId="urn:microsoft.com/office/officeart/2008/layout/LinedList"/>
    <dgm:cxn modelId="{F64A5596-3381-43B7-8F70-97DFFACC8050}" type="presParOf" srcId="{4EAB422A-E317-470B-9968-FB648AAE2EBD}" destId="{A8D71683-59EA-4698-89B7-1D05150E4E62}" srcOrd="8" destOrd="0" presId="urn:microsoft.com/office/officeart/2008/layout/LinedList"/>
    <dgm:cxn modelId="{65F54B46-EFE5-42E1-A6A1-695E300883CE}" type="presParOf" srcId="{4EAB422A-E317-470B-9968-FB648AAE2EBD}" destId="{0901058E-65E8-4917-A5A9-4037A71E0381}" srcOrd="9" destOrd="0" presId="urn:microsoft.com/office/officeart/2008/layout/LinedList"/>
    <dgm:cxn modelId="{9299C07D-2368-40CC-B347-7B51BC7AFCD1}" type="presParOf" srcId="{4EAB422A-E317-470B-9968-FB648AAE2EBD}" destId="{AE22B4A4-0DF1-4CB2-A29B-E73F842B9E88}" srcOrd="10" destOrd="0" presId="urn:microsoft.com/office/officeart/2008/layout/LinedList"/>
    <dgm:cxn modelId="{BE69C5C9-2E61-44F6-8E92-87AB68608D3D}" type="presParOf" srcId="{AE22B4A4-0DF1-4CB2-A29B-E73F842B9E88}" destId="{927D8DED-9182-4AF4-BE81-956C3D459A59}" srcOrd="0" destOrd="0" presId="urn:microsoft.com/office/officeart/2008/layout/LinedList"/>
    <dgm:cxn modelId="{9761D216-F10E-4E5F-9701-0A6BB29F82D6}" type="presParOf" srcId="{AE22B4A4-0DF1-4CB2-A29B-E73F842B9E88}" destId="{15DC4D7A-6B88-4581-A49D-7C585F0AA986}" srcOrd="1" destOrd="0" presId="urn:microsoft.com/office/officeart/2008/layout/LinedList"/>
    <dgm:cxn modelId="{24EA46EE-42A3-4F8D-A966-FD993E05B398}" type="presParOf" srcId="{AE22B4A4-0DF1-4CB2-A29B-E73F842B9E88}" destId="{E3895922-D11F-42AF-86BB-91D48AF9371D}" srcOrd="2" destOrd="0" presId="urn:microsoft.com/office/officeart/2008/layout/LinedList"/>
    <dgm:cxn modelId="{0B235718-4D89-4F00-9A3F-B53EADA6DBCF}" type="presParOf" srcId="{4EAB422A-E317-470B-9968-FB648AAE2EBD}" destId="{F6C32B6C-C926-4D96-9A80-23D65EA2309E}" srcOrd="11" destOrd="0" presId="urn:microsoft.com/office/officeart/2008/layout/LinedList"/>
    <dgm:cxn modelId="{043C471B-4E8B-4C03-955B-3A551CD8EED8}" type="presParOf" srcId="{4EAB422A-E317-470B-9968-FB648AAE2EBD}" destId="{359FBF55-5E2E-47AF-A2D9-67BBBB97BAB1}" srcOrd="12" destOrd="0" presId="urn:microsoft.com/office/officeart/2008/layout/LinedList"/>
    <dgm:cxn modelId="{E93880E5-4278-4F5A-B61B-B014FB598709}" type="presParOf" srcId="{4EAB422A-E317-470B-9968-FB648AAE2EBD}" destId="{37AEE8DC-58CF-4B17-8242-EBDFC0177281}" srcOrd="13" destOrd="0" presId="urn:microsoft.com/office/officeart/2008/layout/LinedList"/>
    <dgm:cxn modelId="{F83D7DAC-862A-4413-9F32-E42620AC6FCB}" type="presParOf" srcId="{37AEE8DC-58CF-4B17-8242-EBDFC0177281}" destId="{FB51BA25-5995-4858-B154-726CB2EBFD10}" srcOrd="0" destOrd="0" presId="urn:microsoft.com/office/officeart/2008/layout/LinedList"/>
    <dgm:cxn modelId="{B2D86D67-71E0-4548-AFC7-1602E49927A2}" type="presParOf" srcId="{37AEE8DC-58CF-4B17-8242-EBDFC0177281}" destId="{AC5B6635-B1C1-4074-9F2D-F35657ABEE07}" srcOrd="1" destOrd="0" presId="urn:microsoft.com/office/officeart/2008/layout/LinedList"/>
    <dgm:cxn modelId="{3D7CC134-EB58-479C-8E83-6A29438B50A7}" type="presParOf" srcId="{37AEE8DC-58CF-4B17-8242-EBDFC0177281}" destId="{D68865D9-9457-4895-90A7-63C5AFC5791F}" srcOrd="2" destOrd="0" presId="urn:microsoft.com/office/officeart/2008/layout/LinedList"/>
    <dgm:cxn modelId="{6F503B86-9CC9-4681-B41B-12EBD1E3BBFF}" type="presParOf" srcId="{4EAB422A-E317-470B-9968-FB648AAE2EBD}" destId="{C90CD226-559C-449A-BA6C-FDAD80E42E16}" srcOrd="14" destOrd="0" presId="urn:microsoft.com/office/officeart/2008/layout/LinedList"/>
    <dgm:cxn modelId="{BB473E1A-3BF5-445A-AB4F-8567804093DC}" type="presParOf" srcId="{4EAB422A-E317-470B-9968-FB648AAE2EBD}" destId="{F2C5036F-C740-4ADE-88A9-23439300A19C}" srcOrd="15" destOrd="0" presId="urn:microsoft.com/office/officeart/2008/layout/LinedList"/>
    <dgm:cxn modelId="{A31B7668-CD92-4062-BF7B-FEC55490A294}" type="presParOf" srcId="{416B1D07-EDD0-48D9-AD5D-D3FC20585A98}" destId="{43B54BE3-6769-46DF-BA10-08781D80B72E}" srcOrd="4" destOrd="0" presId="urn:microsoft.com/office/officeart/2008/layout/LinedList"/>
    <dgm:cxn modelId="{D0E66AAD-243F-4B9E-8FCA-120F026C193E}" type="presParOf" srcId="{416B1D07-EDD0-48D9-AD5D-D3FC20585A98}" destId="{5C9A424E-29EE-46CC-BBC7-6DF0EF393C04}" srcOrd="5" destOrd="0" presId="urn:microsoft.com/office/officeart/2008/layout/LinedList"/>
    <dgm:cxn modelId="{81C1CAEE-D7D0-4F29-B626-049D11702113}" type="presParOf" srcId="{5C9A424E-29EE-46CC-BBC7-6DF0EF393C04}" destId="{765E274A-4EB8-439F-B631-C228DD78A18D}" srcOrd="0" destOrd="0" presId="urn:microsoft.com/office/officeart/2008/layout/LinedList"/>
    <dgm:cxn modelId="{CB9A281D-74D9-45A2-8AD8-9486A4C435BB}" type="presParOf" srcId="{5C9A424E-29EE-46CC-BBC7-6DF0EF393C04}" destId="{9670C929-7B57-4A23-BB88-0B6A803E0BB1}" srcOrd="1" destOrd="0" presId="urn:microsoft.com/office/officeart/2008/layout/LinedList"/>
    <dgm:cxn modelId="{BDDE7953-5BAA-4C79-8DE4-8F926A57518F}" type="presParOf" srcId="{416B1D07-EDD0-48D9-AD5D-D3FC20585A98}" destId="{535FBD9C-10A5-4CFB-8409-4C724D5A69EF}" srcOrd="6" destOrd="0" presId="urn:microsoft.com/office/officeart/2008/layout/LinedList"/>
    <dgm:cxn modelId="{3DDEDCC5-2F6C-4FF1-908C-63C79EDE687E}" type="presParOf" srcId="{416B1D07-EDD0-48D9-AD5D-D3FC20585A98}" destId="{56E76F21-9E7F-42B6-B2EC-A40838345AC4}" srcOrd="7" destOrd="0" presId="urn:microsoft.com/office/officeart/2008/layout/LinedList"/>
    <dgm:cxn modelId="{FF96C8DF-3A25-4D9E-AA09-A555220BB21C}" type="presParOf" srcId="{56E76F21-9E7F-42B6-B2EC-A40838345AC4}" destId="{D2967D84-351C-42BC-BB37-D4DA0D359613}" srcOrd="0" destOrd="0" presId="urn:microsoft.com/office/officeart/2008/layout/LinedList"/>
    <dgm:cxn modelId="{514B838E-16A5-4818-AB7A-4A851AF1878F}" type="presParOf" srcId="{56E76F21-9E7F-42B6-B2EC-A40838345AC4}" destId="{851B8836-4560-44EC-BD36-E3A9E34A06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1D9D1-C8D7-4787-8E82-603F7DE97F16}">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8BAFC-0A4F-443E-B4FB-AA3706C42980}">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446D15-F177-43B9-988D-9B3BFD406E89}">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latin typeface="Arial"/>
              <a:cs typeface="Arial"/>
            </a:rPr>
            <a:t>Policies </a:t>
          </a:r>
        </a:p>
      </dsp:txBody>
      <dsp:txXfrm>
        <a:off x="1948202" y="368029"/>
        <a:ext cx="3233964" cy="1371985"/>
      </dsp:txXfrm>
    </dsp:sp>
    <dsp:sp modelId="{C0267FD2-0EC9-42D0-886F-F37F1E12DBCA}">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9DE91-E6E0-448B-BDC3-CC50DB4B1499}">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CAE95B-738C-4AA9-A156-031D7CFA29D0}">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latin typeface="Arial"/>
              <a:cs typeface="Arial"/>
            </a:rPr>
            <a:t>Meetings</a:t>
          </a:r>
        </a:p>
      </dsp:txBody>
      <dsp:txXfrm>
        <a:off x="7411643" y="368029"/>
        <a:ext cx="3233964" cy="1371985"/>
      </dsp:txXfrm>
    </dsp:sp>
    <dsp:sp modelId="{F3A5AB1E-3448-4733-863C-7B2008759DC9}">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7E9D0A-BAB5-4BF6-8D1A-61C9B42ABEAA}">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8B8232-1E64-426C-983F-892A696A1E7D}">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latin typeface="Arial"/>
              <a:cs typeface="Arial"/>
            </a:rPr>
            <a:t>Notifications </a:t>
          </a:r>
          <a:endParaRPr lang="en-US" sz="2400" b="1" kern="1200"/>
        </a:p>
      </dsp:txBody>
      <dsp:txXfrm>
        <a:off x="1948202" y="2452790"/>
        <a:ext cx="3233964" cy="1371985"/>
      </dsp:txXfrm>
    </dsp:sp>
    <dsp:sp modelId="{D70DCFB5-B435-46CD-A6B3-D0296976C4BA}">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E02484-20B2-4AFD-A289-B517FD726A76}">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20F64-C235-46B2-9619-FF03F7436712}">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1" kern="1200">
              <a:latin typeface="Arial"/>
              <a:cs typeface="Arial"/>
            </a:rPr>
            <a:t>Capacity Building </a:t>
          </a:r>
        </a:p>
      </dsp:txBody>
      <dsp:txXfrm>
        <a:off x="7411643" y="2452790"/>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23F76-1728-478A-8595-3E1C79BE896A}">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8963B-3A16-4BD4-8E36-C990F8F02A62}">
      <dsp:nvSpPr>
        <dsp:cNvPr id="0" name=""/>
        <dsp:cNvSpPr/>
      </dsp:nvSpPr>
      <dsp:spPr>
        <a:xfrm>
          <a:off x="0" y="0"/>
          <a:ext cx="1258342"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Arial"/>
              <a:cs typeface="Arial"/>
            </a:rPr>
            <a:t>11:00am Welcome</a:t>
          </a:r>
        </a:p>
      </dsp:txBody>
      <dsp:txXfrm>
        <a:off x="0" y="0"/>
        <a:ext cx="1258342" cy="1382683"/>
      </dsp:txXfrm>
    </dsp:sp>
    <dsp:sp modelId="{AF4F6F5A-F18F-4321-83CD-11A872F5F630}">
      <dsp:nvSpPr>
        <dsp:cNvPr id="0" name=""/>
        <dsp:cNvSpPr/>
      </dsp:nvSpPr>
      <dsp:spPr>
        <a:xfrm>
          <a:off x="0" y="1382683"/>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CDE02-5166-4CA1-8B16-DD4A18FA9453}">
      <dsp:nvSpPr>
        <dsp:cNvPr id="0" name=""/>
        <dsp:cNvSpPr/>
      </dsp:nvSpPr>
      <dsp:spPr>
        <a:xfrm>
          <a:off x="0" y="1382683"/>
          <a:ext cx="1258342"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Arial"/>
              <a:cs typeface="Arial"/>
            </a:rPr>
            <a:t>11:05am ESSA Family Engagement requirements</a:t>
          </a:r>
        </a:p>
      </dsp:txBody>
      <dsp:txXfrm>
        <a:off x="0" y="1382683"/>
        <a:ext cx="1258342" cy="1382683"/>
      </dsp:txXfrm>
    </dsp:sp>
    <dsp:sp modelId="{840DF439-276F-48EE-AA7D-F1DD2C714508}">
      <dsp:nvSpPr>
        <dsp:cNvPr id="0" name=""/>
        <dsp:cNvSpPr/>
      </dsp:nvSpPr>
      <dsp:spPr>
        <a:xfrm>
          <a:off x="1352718" y="1395713"/>
          <a:ext cx="4938995" cy="26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rial"/>
              <a:cs typeface="Arial"/>
            </a:rPr>
            <a:t>Policies – Medford Public Schools</a:t>
          </a:r>
        </a:p>
      </dsp:txBody>
      <dsp:txXfrm>
        <a:off x="1352718" y="1395713"/>
        <a:ext cx="4938995" cy="260603"/>
      </dsp:txXfrm>
    </dsp:sp>
    <dsp:sp modelId="{B5779C1B-8B25-4854-B00D-C350B15C5CCE}">
      <dsp:nvSpPr>
        <dsp:cNvPr id="0" name=""/>
        <dsp:cNvSpPr/>
      </dsp:nvSpPr>
      <dsp:spPr>
        <a:xfrm>
          <a:off x="1258342" y="1656317"/>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0B6680-6F32-42E7-96B8-5CC78B8983E9}">
      <dsp:nvSpPr>
        <dsp:cNvPr id="0" name=""/>
        <dsp:cNvSpPr/>
      </dsp:nvSpPr>
      <dsp:spPr>
        <a:xfrm>
          <a:off x="1352718" y="1669347"/>
          <a:ext cx="4938995" cy="26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rial"/>
              <a:cs typeface="Arial"/>
            </a:rPr>
            <a:t>Meetings – Weston Public Schools</a:t>
          </a:r>
          <a:endParaRPr lang="en-US" sz="1200" b="0" kern="1200" dirty="0">
            <a:latin typeface="Calibri Light" panose="020F0302020204030204"/>
            <a:cs typeface="Calibri Light" panose="020F0302020204030204"/>
          </a:endParaRPr>
        </a:p>
      </dsp:txBody>
      <dsp:txXfrm>
        <a:off x="1352718" y="1669347"/>
        <a:ext cx="4938995" cy="260603"/>
      </dsp:txXfrm>
    </dsp:sp>
    <dsp:sp modelId="{11919B24-658C-4DF3-8CB6-6B3C43214548}">
      <dsp:nvSpPr>
        <dsp:cNvPr id="0" name=""/>
        <dsp:cNvSpPr/>
      </dsp:nvSpPr>
      <dsp:spPr>
        <a:xfrm>
          <a:off x="1258342" y="1929951"/>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40DAB9-C332-475D-866D-6C199AB9B18A}">
      <dsp:nvSpPr>
        <dsp:cNvPr id="0" name=""/>
        <dsp:cNvSpPr/>
      </dsp:nvSpPr>
      <dsp:spPr>
        <a:xfrm>
          <a:off x="1352718" y="1942981"/>
          <a:ext cx="4938995" cy="26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rial"/>
              <a:cs typeface="Arial"/>
            </a:rPr>
            <a:t>Notifications - Blue Hills Regional Technical School</a:t>
          </a:r>
          <a:endParaRPr lang="en-US" sz="1200" b="0" kern="1200" dirty="0">
            <a:latin typeface="Calibri Light" panose="020F0302020204030204"/>
            <a:cs typeface="Calibri Light" panose="020F0302020204030204"/>
          </a:endParaRPr>
        </a:p>
      </dsp:txBody>
      <dsp:txXfrm>
        <a:off x="1352718" y="1942981"/>
        <a:ext cx="4938995" cy="260603"/>
      </dsp:txXfrm>
    </dsp:sp>
    <dsp:sp modelId="{A8D71683-59EA-4698-89B7-1D05150E4E62}">
      <dsp:nvSpPr>
        <dsp:cNvPr id="0" name=""/>
        <dsp:cNvSpPr/>
      </dsp:nvSpPr>
      <dsp:spPr>
        <a:xfrm>
          <a:off x="1258342" y="2203584"/>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C4D7A-6B88-4581-A49D-7C585F0AA986}">
      <dsp:nvSpPr>
        <dsp:cNvPr id="0" name=""/>
        <dsp:cNvSpPr/>
      </dsp:nvSpPr>
      <dsp:spPr>
        <a:xfrm>
          <a:off x="1352718" y="2216614"/>
          <a:ext cx="4938995" cy="26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b="1" kern="1200" dirty="0">
              <a:latin typeface="Arial"/>
              <a:cs typeface="Arial"/>
            </a:rPr>
            <a:t>Capacity Building – Westport Public Schools </a:t>
          </a:r>
          <a:endParaRPr lang="en-US" sz="1200" kern="1200" dirty="0"/>
        </a:p>
      </dsp:txBody>
      <dsp:txXfrm>
        <a:off x="1352718" y="2216614"/>
        <a:ext cx="4938995" cy="260603"/>
      </dsp:txXfrm>
    </dsp:sp>
    <dsp:sp modelId="{F6C32B6C-C926-4D96-9A80-23D65EA2309E}">
      <dsp:nvSpPr>
        <dsp:cNvPr id="0" name=""/>
        <dsp:cNvSpPr/>
      </dsp:nvSpPr>
      <dsp:spPr>
        <a:xfrm>
          <a:off x="1258342" y="2477218"/>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5B6635-B1C1-4074-9F2D-F35657ABEE07}">
      <dsp:nvSpPr>
        <dsp:cNvPr id="0" name=""/>
        <dsp:cNvSpPr/>
      </dsp:nvSpPr>
      <dsp:spPr>
        <a:xfrm>
          <a:off x="1352718" y="2490248"/>
          <a:ext cx="4938995" cy="26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endParaRPr lang="en-US" sz="1200" b="1" kern="1200" dirty="0">
            <a:latin typeface="Arial"/>
            <a:cs typeface="Arial"/>
          </a:endParaRPr>
        </a:p>
      </dsp:txBody>
      <dsp:txXfrm>
        <a:off x="1352718" y="2490248"/>
        <a:ext cx="4938995" cy="260603"/>
      </dsp:txXfrm>
    </dsp:sp>
    <dsp:sp modelId="{C90CD226-559C-449A-BA6C-FDAD80E42E16}">
      <dsp:nvSpPr>
        <dsp:cNvPr id="0" name=""/>
        <dsp:cNvSpPr/>
      </dsp:nvSpPr>
      <dsp:spPr>
        <a:xfrm>
          <a:off x="1258342" y="2750852"/>
          <a:ext cx="5033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54BE3-6769-46DF-BA10-08781D80B72E}">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5E274A-4EB8-439F-B631-C228DD78A18D}">
      <dsp:nvSpPr>
        <dsp:cNvPr id="0" name=""/>
        <dsp:cNvSpPr/>
      </dsp:nvSpPr>
      <dsp:spPr>
        <a:xfrm>
          <a:off x="0" y="2765367"/>
          <a:ext cx="1258342"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Arial"/>
              <a:cs typeface="Arial"/>
            </a:rPr>
            <a:t>11:40am Questions and Conversation</a:t>
          </a:r>
          <a:endParaRPr lang="en-US" sz="1400" kern="1200" dirty="0"/>
        </a:p>
      </dsp:txBody>
      <dsp:txXfrm>
        <a:off x="0" y="2765367"/>
        <a:ext cx="1258342" cy="1382683"/>
      </dsp:txXfrm>
    </dsp:sp>
    <dsp:sp modelId="{535FBD9C-10A5-4CFB-8409-4C724D5A69EF}">
      <dsp:nvSpPr>
        <dsp:cNvPr id="0" name=""/>
        <dsp:cNvSpPr/>
      </dsp:nvSpPr>
      <dsp:spPr>
        <a:xfrm>
          <a:off x="0" y="4148051"/>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67D84-351C-42BC-BB37-D4DA0D359613}">
      <dsp:nvSpPr>
        <dsp:cNvPr id="0" name=""/>
        <dsp:cNvSpPr/>
      </dsp:nvSpPr>
      <dsp:spPr>
        <a:xfrm>
          <a:off x="0" y="4148051"/>
          <a:ext cx="1258342"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b="1" kern="1200" dirty="0">
              <a:latin typeface="Arial"/>
              <a:cs typeface="Arial"/>
            </a:rPr>
            <a:t>11:55am Resources </a:t>
          </a:r>
        </a:p>
      </dsp:txBody>
      <dsp:txXfrm>
        <a:off x="0" y="4148051"/>
        <a:ext cx="1258342" cy="138268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Thank you for joining us as a part of our November Federal Grants Conference. This webinar distills the foundations of ESSA requirements to four activities. Four activities, we believe all districts are completing to a certain degree. The goal of this meeting is to help participants learn from our panelist of their practical strategies for compliance and implementation. </a:t>
            </a: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323026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86626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addition to the policies, meetings and notifications, opportunities for community and capacity building are the next step to Family and Guardian engagement. This should also be explcitly indicated in the Family Engagement policies. What are some opportunities and activities does your district provide? </a:t>
            </a: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2132213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addition to the policies, meetings and notifications, opportunities for community and capacity building are the next step to Family and Guardian engagement. This should also be explcitly indicated in the Family Engagement policies. What are some opportunities and activities does your district provide? </a:t>
            </a:r>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6781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open up to questions from participants I want to thank our panelist for sharing. </a:t>
            </a:r>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37197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Cycle to the resources on our website </a:t>
            </a:r>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85449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panelist, Medford, Weston, Blue Hills and Westport represent the diversity of districts we have in Massachusetts and will speak to their district successes and challenges with fulfilling ESSA Family Engagement requirements. Thank you to our panelist for sharing your work within each of your districts. </a:t>
            </a:r>
            <a:r>
              <a:rPr lang="en-US"/>
              <a:t>Feel free to add  questions in the Q&amp;A and we can use the questions to start the conversation</a:t>
            </a:r>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92207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Suzanne B. </a:t>
            </a:r>
            <a:r>
              <a:rPr lang="en-US" dirty="0" err="1"/>
              <a:t>Galusi</a:t>
            </a:r>
            <a:r>
              <a:rPr lang="en-US" dirty="0"/>
              <a:t> Assistant Superintendent for Academics &amp; Instruction at Medford Public Schools. Medford Public Schools serves two schools in a </a:t>
            </a:r>
            <a:r>
              <a:rPr lang="en-US" dirty="0" err="1"/>
              <a:t>Targetted</a:t>
            </a:r>
            <a:r>
              <a:rPr lang="en-US" dirty="0"/>
              <a:t> assistance program with TI funds.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319276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835337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Kimo Carter, Asst. Superintendent for Teaching and Learning at Weston Public schools. Weston Public Schools is only serving their middle school with TI funds. </a:t>
            </a: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95591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93485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Bavuso, Academic Director, Blue Hills Regional Technical School will speak to Notifications and communicating with Families. Blue Hills is a technical high school and a single school district. </a:t>
            </a: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414271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11031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Lisa Kaminski, Director of Curriculum, Instruction &amp; PD at Westport Public Schools. Westport Public Schools serves all schools with TI funds. </a:t>
            </a:r>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3838797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drive.google.com/file/d/1FYx1MUu8i3WPy6zFBAxiQpBKdj6tE9Zm/view?usp=sharing" TargetMode="External"/><Relationship Id="rId7" Type="http://schemas.openxmlformats.org/officeDocument/2006/relationships/hyperlink" Target="https://drive.google.com/file/d/1kCLqRKW7AqrgHtqWBgOUtn15joVL2cpf/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drive.google.com/file/d/19H5g_elX1M0hUJpDua0r070dSGM-cnfP/view?usp=sharing" TargetMode="External"/><Relationship Id="rId5" Type="http://schemas.openxmlformats.org/officeDocument/2006/relationships/hyperlink" Target="https://drive.google.com/file/d/1YEjfe6Ees6Xz6yl5ks0GutFJ2fPU04Ot/view?usp=sharing" TargetMode="External"/><Relationship Id="rId4" Type="http://schemas.openxmlformats.org/officeDocument/2006/relationships/hyperlink" Target="https://drive.google.com/file/d/1HqNvlEBoc3IjKGiyh78gI15Kg6y_MYT4/view?usp=sharin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hyperlink" Target="https://www.doe.mass.edu/federalgrants/titlei-a/guidance/pi-guidance-policies.docx" TargetMode="External"/><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doe.mass.edu/federalgrants/resources/monitoring/right-to-know-teacher-not-licensed.docx" TargetMode="External"/><Relationship Id="rId5" Type="http://schemas.openxmlformats.org/officeDocument/2006/relationships/hyperlink" Target="https://www.doe.mass.edu/accountability/report-cards/letter-english.docx" TargetMode="External"/><Relationship Id="rId4" Type="http://schemas.openxmlformats.org/officeDocument/2006/relationships/hyperlink" Target="https://www.doe.mass.edu/federalgrants/resources/monitoring/school-parent-student-compact.docx"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7046" y="1044910"/>
            <a:ext cx="8330251" cy="4310780"/>
          </a:xfrm>
        </p:spPr>
        <p:txBody>
          <a:bodyPr anchor="b">
            <a:normAutofit fontScale="90000"/>
          </a:bodyPr>
          <a:lstStyle/>
          <a:p>
            <a:pPr algn="ctr">
              <a:spcAft>
                <a:spcPts val="2400"/>
              </a:spcAft>
            </a:pPr>
            <a:r>
              <a:rPr lang="en-US" sz="8100" b="0">
                <a:latin typeface="Arial"/>
                <a:cs typeface="Arial"/>
              </a:rPr>
              <a:t> </a:t>
            </a:r>
            <a:r>
              <a:rPr lang="en-US">
                <a:latin typeface="Arial"/>
                <a:cs typeface="Arial"/>
              </a:rPr>
              <a:t>ESSA </a:t>
            </a:r>
            <a:br>
              <a:rPr lang="en-US">
                <a:latin typeface="Arial"/>
                <a:cs typeface="Arial"/>
              </a:rPr>
            </a:br>
            <a:r>
              <a:rPr lang="en-US">
                <a:latin typeface="Arial"/>
                <a:cs typeface="Arial"/>
              </a:rPr>
              <a:t>Family Engagement Foundations Panel</a:t>
            </a:r>
            <a:br>
              <a:rPr lang="en-US">
                <a:latin typeface="Arial"/>
                <a:cs typeface="Arial"/>
              </a:rPr>
            </a:br>
            <a:br>
              <a:rPr lang="en-US">
                <a:latin typeface="Arial"/>
                <a:cs typeface="Arial"/>
              </a:rPr>
            </a:br>
            <a:r>
              <a:rPr lang="en-US" sz="4800" b="0">
                <a:latin typeface="Arial"/>
                <a:cs typeface="Arial"/>
              </a:rPr>
              <a:t>November 12, 2024</a:t>
            </a:r>
            <a:endParaRPr lang="en-US" sz="5400" b="0"/>
          </a:p>
        </p:txBody>
      </p:sp>
    </p:spTree>
    <p:extLst>
      <p:ext uri="{BB962C8B-B14F-4D97-AF65-F5344CB8AC3E}">
        <p14:creationId xmlns:p14="http://schemas.microsoft.com/office/powerpoint/2010/main" val="34681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156CA4-2CBD-FB34-7557-0BEBC21C393A}"/>
              </a:ext>
              <a:ext uri="{C183D7F6-B498-43B3-948B-1728B52AA6E4}">
                <adec:decorative xmlns:adec="http://schemas.microsoft.com/office/drawing/2017/decorative" val="1"/>
              </a:ext>
            </a:extLst>
          </p:cNvPr>
          <p:cNvSpPr txBox="1"/>
          <p:nvPr/>
        </p:nvSpPr>
        <p:spPr>
          <a:xfrm>
            <a:off x="570963" y="1708598"/>
            <a:ext cx="1121105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a:br>
            <a:r>
              <a:rPr lang="en-US" b="1">
                <a:solidFill>
                  <a:srgbClr val="31394D"/>
                </a:solidFill>
                <a:latin typeface="Arial"/>
                <a:ea typeface="Roboto"/>
                <a:cs typeface="Roboto"/>
              </a:rPr>
              <a:t>Overview</a:t>
            </a:r>
          </a:p>
          <a:p>
            <a:pPr marL="228600" indent="-228600">
              <a:buFont typeface=""/>
              <a:buChar char="•"/>
            </a:pPr>
            <a:r>
              <a:rPr lang="en-US">
                <a:solidFill>
                  <a:srgbClr val="31394D"/>
                </a:solidFill>
                <a:latin typeface="Arial"/>
                <a:ea typeface="Roboto"/>
                <a:cs typeface="Roboto"/>
              </a:rPr>
              <a:t>Strategic communication across multiple regions through both district-wide and local community channels</a:t>
            </a:r>
          </a:p>
          <a:p>
            <a:pPr marL="228600" indent="-228600">
              <a:buFont typeface=""/>
              <a:buChar char="•"/>
            </a:pPr>
            <a:r>
              <a:rPr lang="en-US">
                <a:solidFill>
                  <a:srgbClr val="31394D"/>
                </a:solidFill>
                <a:latin typeface="Arial"/>
                <a:ea typeface="Roboto"/>
                <a:cs typeface="Roboto"/>
              </a:rPr>
              <a:t>Full language accessibility built into every stage of communication, ensuring equal access for all families</a:t>
            </a:r>
          </a:p>
          <a:p>
            <a:pPr marL="228600" indent="-228600">
              <a:buFont typeface=""/>
              <a:buChar char="•"/>
            </a:pPr>
            <a:r>
              <a:rPr lang="en-US">
                <a:solidFill>
                  <a:srgbClr val="31394D"/>
                </a:solidFill>
                <a:latin typeface="Arial"/>
                <a:ea typeface="Roboto"/>
                <a:cs typeface="Roboto"/>
              </a:rPr>
              <a:t>Diverse outreach methods tailored to families' preferred communication styles and available technology</a:t>
            </a:r>
          </a:p>
          <a:p>
            <a:pPr marL="228600" indent="-228600">
              <a:buFont typeface=""/>
              <a:buChar char="•"/>
            </a:pPr>
            <a:r>
              <a:rPr lang="en-US">
                <a:solidFill>
                  <a:srgbClr val="31394D"/>
                </a:solidFill>
                <a:latin typeface="Arial"/>
                <a:ea typeface="Roboto"/>
                <a:cs typeface="Roboto"/>
              </a:rPr>
              <a:t>Carefully planned timeline that includes translation services and multiple family engagement opportunities before the presentation</a:t>
            </a:r>
          </a:p>
          <a:p>
            <a:br>
              <a:rPr lang="en-US">
                <a:latin typeface="Arial"/>
              </a:rPr>
            </a:br>
            <a:r>
              <a:rPr lang="en-US" b="1">
                <a:solidFill>
                  <a:srgbClr val="31394D"/>
                </a:solidFill>
                <a:latin typeface="Arial"/>
                <a:ea typeface="Roboto"/>
                <a:cs typeface="Roboto"/>
              </a:rPr>
              <a:t>Identification</a:t>
            </a:r>
          </a:p>
          <a:p>
            <a:pPr marL="228600" indent="-228600">
              <a:buFont typeface=""/>
              <a:buChar char="•"/>
            </a:pPr>
            <a:r>
              <a:rPr lang="en-US">
                <a:solidFill>
                  <a:srgbClr val="31394D"/>
                </a:solidFill>
                <a:latin typeface="Arial"/>
                <a:ea typeface="Roboto"/>
                <a:cs typeface="Roboto"/>
              </a:rPr>
              <a:t>Identification of the most common languages in your school community</a:t>
            </a:r>
          </a:p>
          <a:p>
            <a:pPr marL="228600" indent="-228600">
              <a:buFont typeface=""/>
              <a:buChar char="•"/>
            </a:pPr>
            <a:r>
              <a:rPr lang="en-US">
                <a:solidFill>
                  <a:srgbClr val="31394D"/>
                </a:solidFill>
                <a:latin typeface="Arial"/>
                <a:ea typeface="Roboto"/>
                <a:cs typeface="Roboto"/>
              </a:rPr>
              <a:t>Utilization of district translation services already in place</a:t>
            </a:r>
          </a:p>
          <a:p>
            <a:pPr marL="228600" indent="-228600">
              <a:buFont typeface=""/>
              <a:buChar char="•"/>
            </a:pPr>
            <a:r>
              <a:rPr lang="en-US">
                <a:solidFill>
                  <a:srgbClr val="31394D"/>
                </a:solidFill>
                <a:latin typeface="Arial"/>
                <a:ea typeface="Roboto"/>
                <a:cs typeface="Roboto"/>
              </a:rPr>
              <a:t>Use of bilingual staff members when available</a:t>
            </a:r>
          </a:p>
          <a:p>
            <a:pPr marL="228600" indent="-228600">
              <a:buFont typeface=""/>
              <a:buChar char="•"/>
            </a:pPr>
            <a:r>
              <a:rPr lang="en-US">
                <a:solidFill>
                  <a:srgbClr val="31394D"/>
                </a:solidFill>
                <a:latin typeface="Arial"/>
                <a:ea typeface="Roboto"/>
                <a:cs typeface="Roboto"/>
              </a:rPr>
              <a:t>Consideration of using QR codes linking to translated digital versions</a:t>
            </a:r>
          </a:p>
          <a:p>
            <a:pPr marL="228600" indent="-228600">
              <a:buFont typeface=""/>
              <a:buChar char="•"/>
            </a:pPr>
            <a:r>
              <a:rPr lang="en-US">
                <a:solidFill>
                  <a:srgbClr val="31394D"/>
                </a:solidFill>
                <a:latin typeface="Arial"/>
                <a:ea typeface="Roboto"/>
                <a:cs typeface="Roboto"/>
              </a:rPr>
              <a:t>Creation of materials in all identified primary languages</a:t>
            </a:r>
          </a:p>
          <a:p>
            <a:pPr marL="228600" indent="-228600">
              <a:buFont typeface=""/>
              <a:buChar char="•"/>
            </a:pPr>
            <a:r>
              <a:rPr lang="en-US">
                <a:solidFill>
                  <a:srgbClr val="31394D"/>
                </a:solidFill>
                <a:latin typeface="Arial"/>
                <a:ea typeface="Roboto"/>
                <a:cs typeface="Roboto"/>
              </a:rPr>
              <a:t>Use of universal symbols and icons when possible</a:t>
            </a:r>
          </a:p>
          <a:p>
            <a:pPr marL="228600" indent="-228600">
              <a:buFont typeface=""/>
              <a:buChar char="•"/>
            </a:pPr>
            <a:r>
              <a:rPr lang="en-US">
                <a:solidFill>
                  <a:srgbClr val="31394D"/>
                </a:solidFill>
                <a:latin typeface="Arial"/>
                <a:ea typeface="Roboto"/>
                <a:cs typeface="Roboto"/>
              </a:rPr>
              <a:t>Provision of translation services’ contact information on all materials</a:t>
            </a:r>
          </a:p>
        </p:txBody>
      </p:sp>
      <p:pic>
        <p:nvPicPr>
          <p:cNvPr id="9" name="Picture 8">
            <a:extLst>
              <a:ext uri="{FF2B5EF4-FFF2-40B4-BE49-F238E27FC236}">
                <a16:creationId xmlns:a16="http://schemas.microsoft.com/office/drawing/2014/main" id="{F20B37E1-909A-A462-E483-C2AD3D12C47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5890" y="385293"/>
            <a:ext cx="4811064" cy="871471"/>
          </a:xfrm>
          <a:prstGeom prst="rect">
            <a:avLst/>
          </a:prstGeom>
        </p:spPr>
      </p:pic>
      <p:sp>
        <p:nvSpPr>
          <p:cNvPr id="2" name="Title 1">
            <a:extLst>
              <a:ext uri="{FF2B5EF4-FFF2-40B4-BE49-F238E27FC236}">
                <a16:creationId xmlns:a16="http://schemas.microsoft.com/office/drawing/2014/main" id="{7DE0B910-1C32-B983-FDC5-390F74BFBC69}"/>
              </a:ext>
            </a:extLst>
          </p:cNvPr>
          <p:cNvSpPr>
            <a:spLocks noGrp="1"/>
          </p:cNvSpPr>
          <p:nvPr>
            <p:ph type="title"/>
          </p:nvPr>
        </p:nvSpPr>
        <p:spPr>
          <a:xfrm>
            <a:off x="5683459" y="439829"/>
            <a:ext cx="10515600" cy="1042852"/>
          </a:xfrm>
        </p:spPr>
        <p:txBody>
          <a:bodyPr/>
          <a:lstStyle/>
          <a:p>
            <a:pPr rtl="0" eaLnBrk="1" latinLnBrk="0" hangingPunct="1"/>
            <a:r>
              <a:rPr lang="en-US" sz="3200" kern="1200">
                <a:solidFill>
                  <a:srgbClr val="FFFFFF"/>
                </a:solidFill>
                <a:effectLst/>
                <a:latin typeface="Merriweather" panose="00000500000000000000" pitchFamily="2" charset="0"/>
                <a:ea typeface="+mn-ea"/>
                <a:cs typeface="+mn-cs"/>
              </a:rPr>
              <a:t>Notifying Families</a:t>
            </a:r>
            <a:endParaRPr lang="en-US">
              <a:effectLst/>
            </a:endParaRPr>
          </a:p>
          <a:p>
            <a:endParaRPr lang="en-US"/>
          </a:p>
        </p:txBody>
      </p:sp>
    </p:spTree>
    <p:extLst>
      <p:ext uri="{BB962C8B-B14F-4D97-AF65-F5344CB8AC3E}">
        <p14:creationId xmlns:p14="http://schemas.microsoft.com/office/powerpoint/2010/main" val="194929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1D2927-8B9A-789B-C173-1C015A435BFF}"/>
              </a:ext>
            </a:extLst>
          </p:cNvPr>
          <p:cNvSpPr>
            <a:spLocks noGrp="1"/>
          </p:cNvSpPr>
          <p:nvPr>
            <p:ph type="title"/>
          </p:nvPr>
        </p:nvSpPr>
        <p:spPr>
          <a:xfrm>
            <a:off x="5968840" y="566258"/>
            <a:ext cx="10515600" cy="1042852"/>
          </a:xfrm>
        </p:spPr>
        <p:txBody>
          <a:bodyPr/>
          <a:lstStyle/>
          <a:p>
            <a:pPr rtl="0" eaLnBrk="1" latinLnBrk="0" hangingPunct="1"/>
            <a:r>
              <a:rPr lang="en-US" sz="3200" kern="1200">
                <a:solidFill>
                  <a:srgbClr val="FFFFFF"/>
                </a:solidFill>
                <a:effectLst/>
                <a:latin typeface="Merriweather" panose="00000500000000000000" pitchFamily="2" charset="0"/>
                <a:ea typeface="+mn-ea"/>
                <a:cs typeface="+mn-cs"/>
              </a:rPr>
              <a:t>Outreach Considerations</a:t>
            </a:r>
            <a:endParaRPr lang="en-US">
              <a:effectLst/>
            </a:endParaRPr>
          </a:p>
          <a:p>
            <a:endParaRPr lang="en-US"/>
          </a:p>
        </p:txBody>
      </p:sp>
      <p:sp>
        <p:nvSpPr>
          <p:cNvPr id="5" name="TextBox 4">
            <a:extLst>
              <a:ext uri="{FF2B5EF4-FFF2-40B4-BE49-F238E27FC236}">
                <a16:creationId xmlns:a16="http://schemas.microsoft.com/office/drawing/2014/main" id="{31156CA4-2CBD-FB34-7557-0BEBC21C393A}"/>
              </a:ext>
            </a:extLst>
          </p:cNvPr>
          <p:cNvSpPr txBox="1"/>
          <p:nvPr/>
        </p:nvSpPr>
        <p:spPr>
          <a:xfrm>
            <a:off x="248992" y="1719329"/>
            <a:ext cx="600584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1394D"/>
                </a:solidFill>
                <a:latin typeface="Arial"/>
                <a:ea typeface="Roboto"/>
                <a:cs typeface="Roboto"/>
              </a:rPr>
              <a:t>Digital Outreach</a:t>
            </a:r>
            <a:endParaRPr lang="en-US" sz="1600">
              <a:latin typeface="Arial"/>
              <a:cs typeface="Arial"/>
            </a:endParaRPr>
          </a:p>
          <a:p>
            <a:r>
              <a:rPr lang="en-US" sz="1600">
                <a:solidFill>
                  <a:srgbClr val="31394D"/>
                </a:solidFill>
                <a:latin typeface="Arial"/>
                <a:ea typeface="Roboto"/>
                <a:cs typeface="Roboto"/>
              </a:rPr>
              <a:t>Supporting Multiple Means of Engagement through…</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School website announcements (multi-language toggle options)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Weekly email newsletters to all families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School's social media platforms (Facebook, Instagram)</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School messaging system (texts/automated calls)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Local community Facebook groups for all nine towns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QR codes on printed materials linking to RSVP form</a:t>
            </a:r>
            <a:endParaRPr lang="en-US" sz="1600">
              <a:latin typeface="Arial"/>
              <a:cs typeface="Calibri" panose="020F0502020204030204"/>
            </a:endParaRPr>
          </a:p>
          <a:p>
            <a:pPr lvl="1"/>
            <a:endParaRPr lang="en-US" sz="1600" b="1">
              <a:solidFill>
                <a:srgbClr val="31394D"/>
              </a:solidFill>
              <a:latin typeface="Arial"/>
              <a:ea typeface="Roboto"/>
              <a:cs typeface="Roboto"/>
            </a:endParaRPr>
          </a:p>
          <a:p>
            <a:pPr lvl="1"/>
            <a:r>
              <a:rPr lang="en-US" sz="1600" b="1">
                <a:solidFill>
                  <a:srgbClr val="31394D"/>
                </a:solidFill>
                <a:latin typeface="Arial"/>
                <a:ea typeface="Roboto"/>
                <a:cs typeface="Roboto"/>
              </a:rPr>
              <a:t>Traditional Media</a:t>
            </a:r>
            <a:endParaRPr lang="en-US" sz="1600">
              <a:latin typeface="Arial"/>
              <a:cs typeface="Calibri"/>
            </a:endParaRPr>
          </a:p>
          <a:p>
            <a:r>
              <a:rPr lang="en-US" sz="1600">
                <a:solidFill>
                  <a:srgbClr val="31394D"/>
                </a:solidFill>
                <a:latin typeface="Arial"/>
                <a:ea typeface="Roboto"/>
                <a:cs typeface="Roboto"/>
              </a:rPr>
              <a:t>Printed flyers sent home with students</a:t>
            </a:r>
            <a:endParaRPr lang="en-US" sz="1600">
              <a:latin typeface="Arial"/>
              <a:cs typeface="Arial"/>
            </a:endParaRPr>
          </a:p>
          <a:p>
            <a:r>
              <a:rPr lang="en-US" sz="1600">
                <a:solidFill>
                  <a:srgbClr val="31394D"/>
                </a:solidFill>
                <a:latin typeface="Arial"/>
                <a:ea typeface="Roboto"/>
                <a:cs typeface="Roboto"/>
              </a:rPr>
              <a:t>Local newspaper announcements in all nine towns</a:t>
            </a:r>
            <a:endParaRPr lang="en-US" sz="1600">
              <a:latin typeface="Arial"/>
              <a:cs typeface="Arial"/>
            </a:endParaRPr>
          </a:p>
          <a:p>
            <a:r>
              <a:rPr lang="en-US" sz="1600">
                <a:solidFill>
                  <a:srgbClr val="31394D"/>
                </a:solidFill>
                <a:latin typeface="Arial"/>
                <a:ea typeface="Roboto"/>
                <a:cs typeface="Roboto"/>
              </a:rPr>
              <a:t>Community bulletin boards: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Libraries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Community centers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Religious institutions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Local grocery stores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Laundromats</a:t>
            </a:r>
            <a:endParaRPr lang="en-US" sz="1600">
              <a:latin typeface="Arial"/>
              <a:cs typeface="Arial"/>
            </a:endParaRPr>
          </a:p>
          <a:p>
            <a:pPr marL="742950" lvl="1" indent="-285750">
              <a:buFont typeface="Arial"/>
              <a:buChar char="•"/>
            </a:pPr>
            <a:r>
              <a:rPr lang="en-US" sz="1600">
                <a:solidFill>
                  <a:srgbClr val="31394D"/>
                </a:solidFill>
                <a:latin typeface="Arial"/>
                <a:ea typeface="Roboto"/>
                <a:cs typeface="Roboto"/>
              </a:rPr>
              <a:t>Coffee shops</a:t>
            </a:r>
            <a:endParaRPr lang="en-US" sz="1600">
              <a:solidFill>
                <a:srgbClr val="000000"/>
              </a:solidFill>
              <a:latin typeface="Arial"/>
              <a:ea typeface="Roboto"/>
              <a:cs typeface="Calibri" panose="020F0502020204030204"/>
            </a:endParaRPr>
          </a:p>
          <a:p>
            <a:pPr lvl="1"/>
            <a:endParaRPr lang="en-US" sz="1600">
              <a:solidFill>
                <a:srgbClr val="31394D"/>
              </a:solidFill>
              <a:latin typeface="Arial"/>
              <a:ea typeface="Roboto"/>
              <a:cs typeface="Roboto"/>
            </a:endParaRPr>
          </a:p>
        </p:txBody>
      </p:sp>
      <p:sp>
        <p:nvSpPr>
          <p:cNvPr id="2" name="TextBox 1">
            <a:extLst>
              <a:ext uri="{FF2B5EF4-FFF2-40B4-BE49-F238E27FC236}">
                <a16:creationId xmlns:a16="http://schemas.microsoft.com/office/drawing/2014/main" id="{6C5AB837-AA1B-CAEB-11D0-BE45E5EC83FB}"/>
              </a:ext>
            </a:extLst>
          </p:cNvPr>
          <p:cNvSpPr txBox="1"/>
          <p:nvPr/>
        </p:nvSpPr>
        <p:spPr>
          <a:xfrm>
            <a:off x="6096000" y="1764247"/>
            <a:ext cx="5544353"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1394D"/>
                </a:solidFill>
                <a:highlight>
                  <a:srgbClr val="F5F5F5"/>
                </a:highlight>
                <a:latin typeface="Arial"/>
                <a:cs typeface="Segoe UI"/>
              </a:rPr>
              <a:t>Multi-Language Materials</a:t>
            </a:r>
            <a:r>
              <a:rPr lang="en-US">
                <a:highlight>
                  <a:srgbClr val="F5F5F5"/>
                </a:highlight>
                <a:latin typeface="Arial"/>
                <a:cs typeface="Segoe UI"/>
              </a:rPr>
              <a:t>​</a:t>
            </a:r>
            <a:endParaRPr lang="en-US"/>
          </a:p>
          <a:p>
            <a:pPr marL="285750" indent="-285750">
              <a:buFont typeface="Arial,Sans-Serif"/>
              <a:buChar char="•"/>
            </a:pPr>
            <a:r>
              <a:rPr lang="en-US">
                <a:solidFill>
                  <a:srgbClr val="31394D"/>
                </a:solidFill>
                <a:highlight>
                  <a:srgbClr val="F5F5F5"/>
                </a:highlight>
                <a:latin typeface="Arial"/>
                <a:cs typeface="Arial"/>
              </a:rPr>
              <a:t>Creation of materials in all identified primary languages</a:t>
            </a:r>
            <a:r>
              <a:rPr lang="en-US">
                <a:highlight>
                  <a:srgbClr val="F5F5F5"/>
                </a:highlight>
                <a:latin typeface="Arial"/>
                <a:cs typeface="Arial"/>
              </a:rPr>
              <a:t>​</a:t>
            </a:r>
          </a:p>
          <a:p>
            <a:pPr marL="285750" indent="-285750">
              <a:buFont typeface="Arial,Sans-Serif"/>
              <a:buChar char="•"/>
            </a:pPr>
            <a:r>
              <a:rPr lang="en-US">
                <a:solidFill>
                  <a:srgbClr val="31394D"/>
                </a:solidFill>
                <a:highlight>
                  <a:srgbClr val="F5F5F5"/>
                </a:highlight>
                <a:latin typeface="Arial"/>
                <a:cs typeface="Arial"/>
              </a:rPr>
              <a:t>Use of universal symbols and icons when possible</a:t>
            </a:r>
            <a:r>
              <a:rPr lang="en-US">
                <a:highlight>
                  <a:srgbClr val="F5F5F5"/>
                </a:highlight>
                <a:latin typeface="Arial"/>
                <a:cs typeface="Arial"/>
              </a:rPr>
              <a:t>​</a:t>
            </a:r>
          </a:p>
          <a:p>
            <a:pPr marL="285750" indent="-285750">
              <a:buFont typeface="Arial,Sans-Serif"/>
              <a:buChar char="•"/>
            </a:pPr>
            <a:r>
              <a:rPr lang="en-US">
                <a:solidFill>
                  <a:srgbClr val="31394D"/>
                </a:solidFill>
                <a:highlight>
                  <a:srgbClr val="F5F5F5"/>
                </a:highlight>
                <a:latin typeface="Arial"/>
                <a:cs typeface="Arial"/>
              </a:rPr>
              <a:t>Provision of translation services’ contact information on all materials</a:t>
            </a:r>
            <a:r>
              <a:rPr lang="en-US">
                <a:highlight>
                  <a:srgbClr val="F5F5F5"/>
                </a:highlight>
                <a:latin typeface="Arial"/>
                <a:cs typeface="Arial"/>
              </a:rPr>
              <a:t>​</a:t>
            </a:r>
          </a:p>
          <a:p>
            <a:r>
              <a:rPr lang="en-US">
                <a:highlight>
                  <a:srgbClr val="F5F5F5"/>
                </a:highlight>
                <a:latin typeface="Arial"/>
                <a:cs typeface="Segoe UI"/>
              </a:rPr>
              <a:t>​</a:t>
            </a:r>
          </a:p>
          <a:p>
            <a:r>
              <a:rPr lang="en-US" b="1">
                <a:solidFill>
                  <a:srgbClr val="31394D"/>
                </a:solidFill>
                <a:highlight>
                  <a:srgbClr val="F5F5F5"/>
                </a:highlight>
                <a:latin typeface="Arial"/>
                <a:cs typeface="Segoe UI"/>
              </a:rPr>
              <a:t>Personal Outreach</a:t>
            </a:r>
            <a:r>
              <a:rPr lang="en-US">
                <a:highlight>
                  <a:srgbClr val="F5F5F5"/>
                </a:highlight>
                <a:latin typeface="Arial"/>
                <a:cs typeface="Segoe UI"/>
              </a:rPr>
              <a:t>​</a:t>
            </a:r>
          </a:p>
          <a:p>
            <a:pPr marL="285750" indent="-285750">
              <a:buFont typeface="Arial,Sans-Serif"/>
              <a:buChar char="•"/>
            </a:pPr>
            <a:r>
              <a:rPr lang="en-US">
                <a:solidFill>
                  <a:srgbClr val="31394D"/>
                </a:solidFill>
                <a:highlight>
                  <a:srgbClr val="F5F5F5"/>
                </a:highlight>
                <a:latin typeface="Arial"/>
                <a:cs typeface="Arial"/>
              </a:rPr>
              <a:t>Engage current parent volunteers to spread the word</a:t>
            </a:r>
            <a:r>
              <a:rPr lang="en-US">
                <a:highlight>
                  <a:srgbClr val="F5F5F5"/>
                </a:highlight>
                <a:latin typeface="Arial"/>
                <a:cs typeface="Arial"/>
              </a:rPr>
              <a:t>​</a:t>
            </a:r>
          </a:p>
          <a:p>
            <a:pPr marL="285750" indent="-285750">
              <a:buFont typeface="Arial,Sans-Serif"/>
              <a:buChar char="•"/>
            </a:pPr>
            <a:r>
              <a:rPr lang="en-US">
                <a:solidFill>
                  <a:srgbClr val="31394D"/>
                </a:solidFill>
                <a:highlight>
                  <a:srgbClr val="F5F5F5"/>
                </a:highlight>
                <a:latin typeface="Arial"/>
                <a:cs typeface="Arial"/>
              </a:rPr>
              <a:t>Use existing parent networks such as your Boosters Club or Parent-Teacher Association</a:t>
            </a:r>
            <a:r>
              <a:rPr lang="en-US">
                <a:highlight>
                  <a:srgbClr val="F5F5F5"/>
                </a:highlight>
                <a:latin typeface="Arial"/>
                <a:cs typeface="Arial"/>
              </a:rPr>
              <a:t>​</a:t>
            </a:r>
          </a:p>
          <a:p>
            <a:pPr marL="285750" indent="-285750">
              <a:buFont typeface="Arial,Sans-Serif"/>
              <a:buChar char="•"/>
            </a:pPr>
            <a:r>
              <a:rPr lang="en-US">
                <a:solidFill>
                  <a:srgbClr val="31394D"/>
                </a:solidFill>
                <a:highlight>
                  <a:srgbClr val="F5F5F5"/>
                </a:highlight>
                <a:latin typeface="Arial"/>
                <a:cs typeface="Arial"/>
              </a:rPr>
              <a:t>Leverage parent-teacher conferences, open houses, and back-to-school nights for face-to-face promotion</a:t>
            </a:r>
            <a:r>
              <a:rPr lang="en-US">
                <a:highlight>
                  <a:srgbClr val="F5F5F5"/>
                </a:highlight>
                <a:latin typeface="Arial"/>
                <a:cs typeface="Arial"/>
              </a:rPr>
              <a:t>​</a:t>
            </a:r>
          </a:p>
          <a:p>
            <a:pPr>
              <a:lnSpc>
                <a:spcPts val="2100"/>
              </a:lnSpc>
            </a:pPr>
            <a:r>
              <a:rPr lang="en-US">
                <a:highlight>
                  <a:srgbClr val="F5F5F5"/>
                </a:highlight>
                <a:latin typeface="Arial"/>
                <a:cs typeface="Segoe UI"/>
              </a:rPr>
              <a:t>​</a:t>
            </a:r>
            <a:br>
              <a:rPr lang="en-US">
                <a:highlight>
                  <a:srgbClr val="F5F5F5"/>
                </a:highlight>
                <a:latin typeface="Arial"/>
                <a:cs typeface="Segoe UI"/>
              </a:rPr>
            </a:br>
            <a:r>
              <a:rPr lang="en-US">
                <a:highlight>
                  <a:srgbClr val="F5F5F5"/>
                </a:highlight>
                <a:latin typeface="Arial"/>
                <a:cs typeface="Segoe UI"/>
              </a:rPr>
              <a:t>​</a:t>
            </a:r>
          </a:p>
        </p:txBody>
      </p:sp>
      <p:pic>
        <p:nvPicPr>
          <p:cNvPr id="4" name="Picture 3">
            <a:extLst>
              <a:ext uri="{FF2B5EF4-FFF2-40B4-BE49-F238E27FC236}">
                <a16:creationId xmlns:a16="http://schemas.microsoft.com/office/drawing/2014/main" id="{3AB9ADCA-6AC9-A612-8AC0-045C85D6F5E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5890" y="385293"/>
            <a:ext cx="4811064" cy="871471"/>
          </a:xfrm>
          <a:prstGeom prst="rect">
            <a:avLst/>
          </a:prstGeom>
        </p:spPr>
      </p:pic>
    </p:spTree>
    <p:extLst>
      <p:ext uri="{BB962C8B-B14F-4D97-AF65-F5344CB8AC3E}">
        <p14:creationId xmlns:p14="http://schemas.microsoft.com/office/powerpoint/2010/main" val="2808900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01271A-D555-7D85-1E14-C26931B81E5C}"/>
              </a:ext>
            </a:extLst>
          </p:cNvPr>
          <p:cNvSpPr>
            <a:spLocks noGrp="1"/>
          </p:cNvSpPr>
          <p:nvPr>
            <p:ph type="ctrTitle"/>
          </p:nvPr>
        </p:nvSpPr>
        <p:spPr/>
        <p:txBody>
          <a:bodyPr/>
          <a:lstStyle/>
          <a:p>
            <a:r>
              <a:rPr lang="en-US"/>
              <a:t>Westport Public Schools</a:t>
            </a:r>
          </a:p>
        </p:txBody>
      </p:sp>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estport Public Schools&#10;Total Enrollment: 1,506&#10;&#10;Selected Populations&#10;34.5% Low Income&#10;2.9% &#10;First Language not English&#10;&#10;Title I Schoolwide Program &#10;This year, Westport’s annual Title I meeting will be held on the same night as the Open Houses at each school, in late August and early September. Westport plans to hold a literacy night at the primary and elementary level and a &quot;Math Matters&quot; night at the Middle-High School, both in the fall. Families will have opportunities to participate in the planning and to engage in hands-on experiences with their children around reading and math literacy. ">
            <a:extLst>
              <a:ext uri="{FF2B5EF4-FFF2-40B4-BE49-F238E27FC236}">
                <a16:creationId xmlns:a16="http://schemas.microsoft.com/office/drawing/2014/main" id="{B23DAF05-7F0F-A976-68C8-8A5F27A600C3}"/>
              </a:ext>
            </a:extLst>
          </p:cNvPr>
          <p:cNvPicPr>
            <a:picLocks noChangeAspect="1"/>
          </p:cNvPicPr>
          <p:nvPr/>
        </p:nvPicPr>
        <p:blipFill>
          <a:blip r:embed="rId3"/>
          <a:stretch>
            <a:fillRect/>
          </a:stretch>
        </p:blipFill>
        <p:spPr>
          <a:xfrm>
            <a:off x="641195" y="255549"/>
            <a:ext cx="10909609" cy="6161048"/>
          </a:xfrm>
          <a:prstGeom prst="rect">
            <a:avLst/>
          </a:prstGeom>
        </p:spPr>
      </p:pic>
    </p:spTree>
    <p:extLst>
      <p:ext uri="{BB962C8B-B14F-4D97-AF65-F5344CB8AC3E}">
        <p14:creationId xmlns:p14="http://schemas.microsoft.com/office/powerpoint/2010/main" val="176114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7BC46-A95D-C7F4-9E88-2E3028905883}"/>
              </a:ext>
            </a:extLst>
          </p:cNvPr>
          <p:cNvSpPr>
            <a:spLocks noGrp="1"/>
          </p:cNvSpPr>
          <p:nvPr>
            <p:ph type="title" idx="4294967295"/>
          </p:nvPr>
        </p:nvSpPr>
        <p:spPr>
          <a:xfrm>
            <a:off x="3161183" y="1118240"/>
            <a:ext cx="10515600" cy="1042852"/>
          </a:xfrm>
        </p:spPr>
        <p:txBody>
          <a:bodyPr/>
          <a:lstStyle/>
          <a:p>
            <a:pPr rtl="0" eaLnBrk="1" latinLnBrk="0" hangingPunct="1"/>
            <a:r>
              <a:rPr lang="en-US" sz="6000" kern="1200">
                <a:solidFill>
                  <a:srgbClr val="44546A"/>
                </a:solidFill>
                <a:effectLst/>
                <a:latin typeface="Arial "/>
                <a:ea typeface="+mn-ea"/>
                <a:cs typeface="+mn-cs"/>
              </a:rPr>
              <a:t>Capacity Building</a:t>
            </a:r>
            <a:r>
              <a:rPr lang="en-US" sz="6000" kern="1200">
                <a:solidFill>
                  <a:srgbClr val="2F5597"/>
                </a:solidFill>
                <a:effectLst/>
                <a:latin typeface="Arial "/>
                <a:ea typeface="+mn-ea"/>
                <a:cs typeface="+mn-cs"/>
              </a:rPr>
              <a:t>  </a:t>
            </a:r>
            <a:r>
              <a:rPr lang="en-US" sz="4400" kern="1200">
                <a:solidFill>
                  <a:srgbClr val="2F5597"/>
                </a:solidFill>
                <a:effectLst/>
                <a:latin typeface="Gill Sans MT" panose="020B0502020104020203" pitchFamily="34" charset="0"/>
                <a:ea typeface="+mn-ea"/>
                <a:cs typeface="+mn-cs"/>
              </a:rPr>
              <a:t> </a:t>
            </a:r>
            <a:endParaRPr lang="en-US">
              <a:effectLst/>
            </a:endParaRPr>
          </a:p>
          <a:p>
            <a:endParaRPr lang="en-US"/>
          </a:p>
        </p:txBody>
      </p:sp>
      <p:sp>
        <p:nvSpPr>
          <p:cNvPr id="9" name="TextBox 8">
            <a:extLst>
              <a:ext uri="{FF2B5EF4-FFF2-40B4-BE49-F238E27FC236}">
                <a16:creationId xmlns:a16="http://schemas.microsoft.com/office/drawing/2014/main" id="{E6622CCD-6FD7-6B3C-AD87-DBA1F26BF807}"/>
              </a:ext>
              <a:ext uri="{C183D7F6-B498-43B3-948B-1728B52AA6E4}">
                <adec:decorative xmlns:adec="http://schemas.microsoft.com/office/drawing/2017/decorative" val="0"/>
              </a:ext>
            </a:extLst>
          </p:cNvPr>
          <p:cNvSpPr txBox="1"/>
          <p:nvPr/>
        </p:nvSpPr>
        <p:spPr>
          <a:xfrm>
            <a:off x="533401" y="2754352"/>
            <a:ext cx="111623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595959"/>
                </a:solidFill>
                <a:latin typeface="Arial "/>
                <a:cs typeface="Arial"/>
              </a:rPr>
              <a:t>Opportunities for meaningful activities developed with families/guardians so the entire community is prepared to participate in student educational growth.</a:t>
            </a:r>
            <a:endParaRPr lang="en-US"/>
          </a:p>
        </p:txBody>
      </p:sp>
    </p:spTree>
    <p:extLst>
      <p:ext uri="{BB962C8B-B14F-4D97-AF65-F5344CB8AC3E}">
        <p14:creationId xmlns:p14="http://schemas.microsoft.com/office/powerpoint/2010/main" val="147413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77805D-7CBB-7E5E-BFCC-95E02C93F9A6}"/>
              </a:ext>
              <a:ext uri="{C183D7F6-B498-43B3-948B-1728B52AA6E4}">
                <adec:decorative xmlns:adec="http://schemas.microsoft.com/office/drawing/2017/decorative" val="1"/>
              </a:ext>
            </a:extLst>
          </p:cNvPr>
          <p:cNvPicPr>
            <a:picLocks noChangeAspect="1"/>
          </p:cNvPicPr>
          <p:nvPr/>
        </p:nvPicPr>
        <p:blipFill>
          <a:blip r:embed="rId2"/>
          <a:srcRect r="201" b="33065"/>
          <a:stretch/>
        </p:blipFill>
        <p:spPr>
          <a:xfrm>
            <a:off x="438164" y="1315279"/>
            <a:ext cx="5475362" cy="2754262"/>
          </a:xfrm>
          <a:prstGeom prst="rect">
            <a:avLst/>
          </a:prstGeom>
        </p:spPr>
      </p:pic>
      <p:pic>
        <p:nvPicPr>
          <p:cNvPr id="3" name="Picture 2">
            <a:extLst>
              <a:ext uri="{FF2B5EF4-FFF2-40B4-BE49-F238E27FC236}">
                <a16:creationId xmlns:a16="http://schemas.microsoft.com/office/drawing/2014/main" id="{CD652DD7-C3CF-EE54-809B-905B5517FCF9}"/>
              </a:ext>
              <a:ext uri="{C183D7F6-B498-43B3-948B-1728B52AA6E4}">
                <adec:decorative xmlns:adec="http://schemas.microsoft.com/office/drawing/2017/decorative" val="1"/>
              </a:ext>
            </a:extLst>
          </p:cNvPr>
          <p:cNvPicPr>
            <a:picLocks noChangeAspect="1"/>
          </p:cNvPicPr>
          <p:nvPr/>
        </p:nvPicPr>
        <p:blipFill>
          <a:blip r:embed="rId3"/>
          <a:srcRect l="4181" t="12365" r="3136" b="4570"/>
          <a:stretch/>
        </p:blipFill>
        <p:spPr>
          <a:xfrm>
            <a:off x="8038686" y="2671886"/>
            <a:ext cx="2943374" cy="3417947"/>
          </a:xfrm>
          <a:prstGeom prst="rect">
            <a:avLst/>
          </a:prstGeom>
        </p:spPr>
      </p:pic>
      <p:pic>
        <p:nvPicPr>
          <p:cNvPr id="4" name="Picture 3">
            <a:extLst>
              <a:ext uri="{FF2B5EF4-FFF2-40B4-BE49-F238E27FC236}">
                <a16:creationId xmlns:a16="http://schemas.microsoft.com/office/drawing/2014/main" id="{B5EC6707-3A34-57FE-77DB-03EECB8F82E4}"/>
              </a:ext>
              <a:ext uri="{C183D7F6-B498-43B3-948B-1728B52AA6E4}">
                <adec:decorative xmlns:adec="http://schemas.microsoft.com/office/drawing/2017/decorative" val="1"/>
              </a:ext>
            </a:extLst>
          </p:cNvPr>
          <p:cNvPicPr>
            <a:picLocks noChangeAspect="1"/>
          </p:cNvPicPr>
          <p:nvPr/>
        </p:nvPicPr>
        <p:blipFill>
          <a:blip r:embed="rId4"/>
          <a:srcRect t="15591" r="-290" b="-269"/>
          <a:stretch/>
        </p:blipFill>
        <p:spPr>
          <a:xfrm>
            <a:off x="4210413" y="2937481"/>
            <a:ext cx="3828273" cy="3484314"/>
          </a:xfrm>
          <a:prstGeom prst="rect">
            <a:avLst/>
          </a:prstGeom>
        </p:spPr>
      </p:pic>
      <p:sp>
        <p:nvSpPr>
          <p:cNvPr id="8" name="Title 7">
            <a:extLst>
              <a:ext uri="{FF2B5EF4-FFF2-40B4-BE49-F238E27FC236}">
                <a16:creationId xmlns:a16="http://schemas.microsoft.com/office/drawing/2014/main" id="{26644A45-9161-0EA5-C730-09FC8AEDA5AB}"/>
              </a:ext>
            </a:extLst>
          </p:cNvPr>
          <p:cNvSpPr>
            <a:spLocks noGrp="1"/>
          </p:cNvSpPr>
          <p:nvPr>
            <p:ph type="title" idx="4294967295"/>
          </p:nvPr>
        </p:nvSpPr>
        <p:spPr>
          <a:xfrm>
            <a:off x="838200" y="85418"/>
            <a:ext cx="10515600" cy="1042852"/>
          </a:xfrm>
        </p:spPr>
        <p:txBody>
          <a:bodyPr/>
          <a:lstStyle/>
          <a:p>
            <a:r>
              <a:rPr lang="en-US">
                <a:solidFill>
                  <a:schemeClr val="accent1">
                    <a:lumMod val="75000"/>
                  </a:schemeClr>
                </a:solidFill>
              </a:rPr>
              <a:t>Westport Public</a:t>
            </a:r>
            <a:r>
              <a:rPr lang="en-US" baseline="0">
                <a:solidFill>
                  <a:schemeClr val="accent1">
                    <a:lumMod val="75000"/>
                  </a:schemeClr>
                </a:solidFill>
              </a:rPr>
              <a:t> Schools Capacity Building</a:t>
            </a:r>
            <a:endParaRPr lang="en-US">
              <a:solidFill>
                <a:schemeClr val="accent1">
                  <a:lumMod val="75000"/>
                </a:schemeClr>
              </a:solidFill>
            </a:endParaRPr>
          </a:p>
        </p:txBody>
      </p:sp>
      <p:sp>
        <p:nvSpPr>
          <p:cNvPr id="5" name="TextBox 4">
            <a:extLst>
              <a:ext uri="{FF2B5EF4-FFF2-40B4-BE49-F238E27FC236}">
                <a16:creationId xmlns:a16="http://schemas.microsoft.com/office/drawing/2014/main" id="{39B659F9-BEDC-239B-691A-DA49E3FDA895}"/>
              </a:ext>
            </a:extLst>
          </p:cNvPr>
          <p:cNvSpPr txBox="1"/>
          <p:nvPr/>
        </p:nvSpPr>
        <p:spPr>
          <a:xfrm>
            <a:off x="6124549" y="946265"/>
            <a:ext cx="547756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erriweather"/>
                <a:cs typeface="Calibri"/>
              </a:rPr>
              <a:t>Last year, staff came together with student interns and families, through the PTO, to create an amazing evening of literacy fun and exploration.  We started the night with a quick mini-lesson on where we are as a district with literacy.  </a:t>
            </a:r>
            <a:endParaRPr lang="en-US">
              <a:latin typeface="Merriweather"/>
            </a:endParaRPr>
          </a:p>
        </p:txBody>
      </p:sp>
      <p:sp>
        <p:nvSpPr>
          <p:cNvPr id="6" name="TextBox 5">
            <a:extLst>
              <a:ext uri="{FF2B5EF4-FFF2-40B4-BE49-F238E27FC236}">
                <a16:creationId xmlns:a16="http://schemas.microsoft.com/office/drawing/2014/main" id="{4350B8A5-969B-5F76-238A-B05D0B726D03}"/>
              </a:ext>
            </a:extLst>
          </p:cNvPr>
          <p:cNvSpPr txBox="1"/>
          <p:nvPr/>
        </p:nvSpPr>
        <p:spPr>
          <a:xfrm>
            <a:off x="713609" y="4342392"/>
            <a:ext cx="332140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Merriweather"/>
                <a:cs typeface="Calibri"/>
              </a:rPr>
              <a:t>This year, we are building on this with more evening events, including events at our middle-high school.</a:t>
            </a:r>
            <a:endParaRPr lang="en-US">
              <a:latin typeface="Merriweather"/>
            </a:endParaRPr>
          </a:p>
        </p:txBody>
      </p:sp>
      <p:sp>
        <p:nvSpPr>
          <p:cNvPr id="7" name="TextBox 6">
            <a:extLst>
              <a:ext uri="{FF2B5EF4-FFF2-40B4-BE49-F238E27FC236}">
                <a16:creationId xmlns:a16="http://schemas.microsoft.com/office/drawing/2014/main" id="{5D6F20AB-C844-38A5-E3F8-F17B6DD8C0E9}"/>
              </a:ext>
              <a:ext uri="{C183D7F6-B498-43B3-948B-1728B52AA6E4}">
                <adec:decorative xmlns:adec="http://schemas.microsoft.com/office/drawing/2017/decorative" val="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33333"/>
                </a:solidFill>
                <a:latin typeface="Segoe UI"/>
                <a:cs typeface="Segoe UI"/>
              </a:rPr>
              <a:t>81378451</a:t>
            </a:r>
            <a:endParaRPr lang="en-US"/>
          </a:p>
        </p:txBody>
      </p:sp>
    </p:spTree>
    <p:extLst>
      <p:ext uri="{BB962C8B-B14F-4D97-AF65-F5344CB8AC3E}">
        <p14:creationId xmlns:p14="http://schemas.microsoft.com/office/powerpoint/2010/main" val="165524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7BC46-A95D-C7F4-9E88-2E3028905883}"/>
              </a:ext>
            </a:extLst>
          </p:cNvPr>
          <p:cNvSpPr>
            <a:spLocks noGrp="1"/>
          </p:cNvSpPr>
          <p:nvPr>
            <p:ph type="title" idx="4294967295"/>
          </p:nvPr>
        </p:nvSpPr>
        <p:spPr>
          <a:xfrm>
            <a:off x="1534825" y="128778"/>
            <a:ext cx="4044288" cy="1213448"/>
          </a:xfrm>
        </p:spPr>
        <p:txBody>
          <a:bodyPr>
            <a:normAutofit/>
          </a:bodyPr>
          <a:lstStyle/>
          <a:p>
            <a:r>
              <a:rPr lang="en-US" sz="3600">
                <a:solidFill>
                  <a:srgbClr val="44546A"/>
                </a:solidFill>
                <a:latin typeface="Merriweather"/>
                <a:ea typeface="+mn-ea"/>
                <a:cs typeface="+mn-cs"/>
              </a:rPr>
              <a:t>Ah-Ha</a:t>
            </a:r>
            <a:r>
              <a:rPr lang="en-US" sz="3600" kern="1200">
                <a:solidFill>
                  <a:srgbClr val="44546A"/>
                </a:solidFill>
                <a:effectLst/>
                <a:latin typeface="Merriweather"/>
                <a:ea typeface="+mn-ea"/>
                <a:cs typeface="+mn-cs"/>
              </a:rPr>
              <a:t> </a:t>
            </a:r>
            <a:r>
              <a:rPr lang="en-US" sz="3600">
                <a:solidFill>
                  <a:srgbClr val="44546A"/>
                </a:solidFill>
                <a:latin typeface="Merriweather"/>
                <a:ea typeface="+mn-ea"/>
                <a:cs typeface="+mn-cs"/>
              </a:rPr>
              <a:t>Moments</a:t>
            </a:r>
            <a:endParaRPr lang="en-US" sz="3600">
              <a:solidFill>
                <a:srgbClr val="2F5597"/>
              </a:solidFill>
              <a:effectLst/>
              <a:latin typeface="Merriweather"/>
            </a:endParaRPr>
          </a:p>
        </p:txBody>
      </p:sp>
      <p:pic>
        <p:nvPicPr>
          <p:cNvPr id="3" name="Picture 2">
            <a:extLst>
              <a:ext uri="{FF2B5EF4-FFF2-40B4-BE49-F238E27FC236}">
                <a16:creationId xmlns:a16="http://schemas.microsoft.com/office/drawing/2014/main" id="{C524EBA2-D83B-950D-0F6F-725CF810B0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26167" y="1340849"/>
            <a:ext cx="2983926" cy="2931995"/>
          </a:xfrm>
          <a:prstGeom prst="rect">
            <a:avLst/>
          </a:prstGeom>
        </p:spPr>
      </p:pic>
      <p:pic>
        <p:nvPicPr>
          <p:cNvPr id="4" name="Picture 3">
            <a:extLst>
              <a:ext uri="{FF2B5EF4-FFF2-40B4-BE49-F238E27FC236}">
                <a16:creationId xmlns:a16="http://schemas.microsoft.com/office/drawing/2014/main" id="{D9AA2CD6-D80D-B9E5-2A0F-7FCC489645F5}"/>
              </a:ext>
              <a:ext uri="{C183D7F6-B498-43B3-948B-1728B52AA6E4}">
                <adec:decorative xmlns:adec="http://schemas.microsoft.com/office/drawing/2017/decorative" val="1"/>
              </a:ext>
            </a:extLst>
          </p:cNvPr>
          <p:cNvPicPr>
            <a:picLocks noChangeAspect="1"/>
          </p:cNvPicPr>
          <p:nvPr/>
        </p:nvPicPr>
        <p:blipFill>
          <a:blip r:embed="rId4"/>
          <a:srcRect t="2761" r="-165" b="18213"/>
          <a:stretch/>
        </p:blipFill>
        <p:spPr>
          <a:xfrm>
            <a:off x="3969853" y="1343880"/>
            <a:ext cx="4655087" cy="3251750"/>
          </a:xfrm>
          <a:prstGeom prst="rect">
            <a:avLst/>
          </a:prstGeom>
        </p:spPr>
      </p:pic>
      <p:pic>
        <p:nvPicPr>
          <p:cNvPr id="5" name="Picture 4">
            <a:extLst>
              <a:ext uri="{FF2B5EF4-FFF2-40B4-BE49-F238E27FC236}">
                <a16:creationId xmlns:a16="http://schemas.microsoft.com/office/drawing/2014/main" id="{670A0344-A3B4-7F67-B188-5C6D8BC3C9A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5400000">
            <a:off x="242711" y="1857728"/>
            <a:ext cx="4114800" cy="3086100"/>
          </a:xfrm>
          <a:prstGeom prst="rect">
            <a:avLst/>
          </a:prstGeom>
        </p:spPr>
      </p:pic>
      <p:sp>
        <p:nvSpPr>
          <p:cNvPr id="6" name="TextBox 5">
            <a:extLst>
              <a:ext uri="{FF2B5EF4-FFF2-40B4-BE49-F238E27FC236}">
                <a16:creationId xmlns:a16="http://schemas.microsoft.com/office/drawing/2014/main" id="{1557039C-CF01-8550-7579-F1D520461549}"/>
              </a:ext>
            </a:extLst>
          </p:cNvPr>
          <p:cNvSpPr txBox="1"/>
          <p:nvPr/>
        </p:nvSpPr>
        <p:spPr>
          <a:xfrm>
            <a:off x="3979333" y="4769555"/>
            <a:ext cx="77187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When we create opportunities that families see as relevant and valuable, and that celebrate their children's learning, they show up!</a:t>
            </a:r>
            <a:endParaRPr lang="en-US"/>
          </a:p>
        </p:txBody>
      </p:sp>
      <p:sp>
        <p:nvSpPr>
          <p:cNvPr id="8" name="Smiley Face 7">
            <a:extLst>
              <a:ext uri="{FF2B5EF4-FFF2-40B4-BE49-F238E27FC236}">
                <a16:creationId xmlns:a16="http://schemas.microsoft.com/office/drawing/2014/main" id="{6AB4A53C-74EB-2F31-53AB-24A00ED29C34}"/>
              </a:ext>
              <a:ext uri="{C183D7F6-B498-43B3-948B-1728B52AA6E4}">
                <adec:decorative xmlns:adec="http://schemas.microsoft.com/office/drawing/2017/decorative" val="1"/>
              </a:ext>
            </a:extLst>
          </p:cNvPr>
          <p:cNvSpPr/>
          <p:nvPr/>
        </p:nvSpPr>
        <p:spPr>
          <a:xfrm>
            <a:off x="10383669" y="1887939"/>
            <a:ext cx="357118" cy="379864"/>
          </a:xfrm>
          <a:prstGeom prst="smileyFac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7D612DBA-1FE0-6952-4A00-E9AD0C1153BD}"/>
              </a:ext>
              <a:ext uri="{C183D7F6-B498-43B3-948B-1728B52AA6E4}">
                <adec:decorative xmlns:adec="http://schemas.microsoft.com/office/drawing/2017/decorative" val="1"/>
              </a:ext>
            </a:extLst>
          </p:cNvPr>
          <p:cNvSpPr/>
          <p:nvPr/>
        </p:nvSpPr>
        <p:spPr>
          <a:xfrm>
            <a:off x="10872712" y="1887938"/>
            <a:ext cx="379865" cy="425356"/>
          </a:xfrm>
          <a:prstGeom prst="smileyFac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FEA4775B-1D84-A22D-D1B1-37E750392193}"/>
              </a:ext>
              <a:ext uri="{C183D7F6-B498-43B3-948B-1728B52AA6E4}">
                <adec:decorative xmlns:adec="http://schemas.microsoft.com/office/drawing/2017/decorative" val="1"/>
              </a:ext>
            </a:extLst>
          </p:cNvPr>
          <p:cNvSpPr/>
          <p:nvPr/>
        </p:nvSpPr>
        <p:spPr>
          <a:xfrm>
            <a:off x="6710146" y="1887938"/>
            <a:ext cx="436730" cy="402610"/>
          </a:xfrm>
          <a:prstGeom prst="smileyFac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ED5CC913-8F1E-76F1-F865-56E3F6354ED9}"/>
              </a:ext>
              <a:ext uri="{C183D7F6-B498-43B3-948B-1728B52AA6E4}">
                <adec:decorative xmlns:adec="http://schemas.microsoft.com/office/drawing/2017/decorative" val="1"/>
              </a:ext>
            </a:extLst>
          </p:cNvPr>
          <p:cNvSpPr/>
          <p:nvPr/>
        </p:nvSpPr>
        <p:spPr>
          <a:xfrm>
            <a:off x="7449400" y="2285998"/>
            <a:ext cx="391238" cy="425357"/>
          </a:xfrm>
          <a:prstGeom prst="smileyFac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189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7BC46-A95D-C7F4-9E88-2E3028905883}"/>
              </a:ext>
            </a:extLst>
          </p:cNvPr>
          <p:cNvSpPr>
            <a:spLocks noGrp="1"/>
          </p:cNvSpPr>
          <p:nvPr>
            <p:ph type="title" idx="4294967295"/>
          </p:nvPr>
        </p:nvSpPr>
        <p:spPr>
          <a:xfrm>
            <a:off x="1409658" y="465803"/>
            <a:ext cx="7277237" cy="1042852"/>
          </a:xfrm>
        </p:spPr>
        <p:txBody>
          <a:bodyPr>
            <a:normAutofit fontScale="90000"/>
          </a:bodyPr>
          <a:lstStyle/>
          <a:p>
            <a:pPr algn="ctr" rtl="0" eaLnBrk="1" latinLnBrk="0" hangingPunct="1"/>
            <a:r>
              <a:rPr lang="en-US" sz="4900" kern="1200">
                <a:solidFill>
                  <a:srgbClr val="44546A"/>
                </a:solidFill>
                <a:effectLst/>
                <a:latin typeface="Arial "/>
                <a:ea typeface="+mn-ea"/>
                <a:cs typeface="+mn-cs"/>
              </a:rPr>
              <a:t>Capacity Building</a:t>
            </a:r>
            <a:r>
              <a:rPr lang="en-US" sz="4900" kern="1200">
                <a:solidFill>
                  <a:srgbClr val="2F5597"/>
                </a:solidFill>
                <a:effectLst/>
                <a:latin typeface="Arial "/>
                <a:ea typeface="+mn-ea"/>
                <a:cs typeface="+mn-cs"/>
              </a:rPr>
              <a:t> </a:t>
            </a:r>
            <a:br>
              <a:rPr lang="en-US" sz="4900" kern="1200">
                <a:solidFill>
                  <a:srgbClr val="2F5597"/>
                </a:solidFill>
                <a:effectLst/>
                <a:latin typeface="Arial "/>
                <a:ea typeface="+mn-ea"/>
                <a:cs typeface="+mn-cs"/>
              </a:rPr>
            </a:br>
            <a:r>
              <a:rPr lang="en-US" sz="4900" kern="1200">
                <a:solidFill>
                  <a:srgbClr val="2F5597"/>
                </a:solidFill>
                <a:effectLst/>
                <a:latin typeface="Arial "/>
                <a:ea typeface="+mn-ea"/>
                <a:cs typeface="+mn-cs"/>
              </a:rPr>
              <a:t>Resources</a:t>
            </a:r>
            <a:endParaRPr lang="en-US" sz="3600">
              <a:effectLst/>
            </a:endParaRPr>
          </a:p>
          <a:p>
            <a:endParaRPr lang="en-US"/>
          </a:p>
        </p:txBody>
      </p:sp>
      <p:sp>
        <p:nvSpPr>
          <p:cNvPr id="3" name="TextBox 2">
            <a:extLst>
              <a:ext uri="{FF2B5EF4-FFF2-40B4-BE49-F238E27FC236}">
                <a16:creationId xmlns:a16="http://schemas.microsoft.com/office/drawing/2014/main" id="{204CE9C0-228F-574F-6FB6-DADD26F4842A}"/>
              </a:ext>
            </a:extLst>
          </p:cNvPr>
          <p:cNvSpPr txBox="1"/>
          <p:nvPr/>
        </p:nvSpPr>
        <p:spPr>
          <a:xfrm>
            <a:off x="1342029" y="1569493"/>
            <a:ext cx="363940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Helpful Links</a:t>
            </a:r>
          </a:p>
          <a:p>
            <a:endParaRPr lang="en-US">
              <a:cs typeface="Calibri"/>
            </a:endParaRPr>
          </a:p>
          <a:p>
            <a:r>
              <a:rPr lang="en-US">
                <a:cs typeface="Calibri"/>
                <a:hlinkClick r:id="rId3"/>
              </a:rPr>
              <a:t>Amazing Picture Books</a:t>
            </a:r>
          </a:p>
          <a:p>
            <a:r>
              <a:rPr lang="en-US">
                <a:cs typeface="Calibri"/>
                <a:hlinkClick r:id="rId4"/>
              </a:rPr>
              <a:t>Book Marks PDF</a:t>
            </a:r>
          </a:p>
          <a:p>
            <a:r>
              <a:rPr lang="en-US">
                <a:cs typeface="Calibri"/>
                <a:hlinkClick r:id="rId5"/>
              </a:rPr>
              <a:t>Literacy Game Night Ideas</a:t>
            </a:r>
          </a:p>
          <a:p>
            <a:r>
              <a:rPr lang="en-US">
                <a:cs typeface="Calibri"/>
                <a:hlinkClick r:id="rId6"/>
              </a:rPr>
              <a:t>Literacy Game Night Passport</a:t>
            </a:r>
          </a:p>
          <a:p>
            <a:r>
              <a:rPr lang="en-US">
                <a:cs typeface="Calibri"/>
                <a:hlinkClick r:id="rId7"/>
              </a:rPr>
              <a:t>Take Home Pamphlet</a:t>
            </a:r>
            <a:endParaRPr lang="en-US">
              <a:cs typeface="Calibri"/>
            </a:endParaRPr>
          </a:p>
          <a:p>
            <a:endParaRPr lang="en-US">
              <a:cs typeface="Calibri"/>
            </a:endParaRPr>
          </a:p>
        </p:txBody>
      </p:sp>
      <p:pic>
        <p:nvPicPr>
          <p:cNvPr id="4" name="Picture 3">
            <a:extLst>
              <a:ext uri="{FF2B5EF4-FFF2-40B4-BE49-F238E27FC236}">
                <a16:creationId xmlns:a16="http://schemas.microsoft.com/office/drawing/2014/main" id="{3B0BFDD8-5F7D-0E84-C7FC-489BAF262AEB}"/>
              </a:ext>
              <a:ext uri="{C183D7F6-B498-43B3-948B-1728B52AA6E4}">
                <adec:decorative xmlns:adec="http://schemas.microsoft.com/office/drawing/2017/decorative" val="1"/>
              </a:ext>
            </a:extLst>
          </p:cNvPr>
          <p:cNvPicPr>
            <a:picLocks noChangeAspect="1"/>
          </p:cNvPicPr>
          <p:nvPr/>
        </p:nvPicPr>
        <p:blipFill>
          <a:blip r:embed="rId8"/>
          <a:srcRect l="3610" r="-2294" b="-344"/>
          <a:stretch/>
        </p:blipFill>
        <p:spPr>
          <a:xfrm>
            <a:off x="6917474" y="1371600"/>
            <a:ext cx="3864868" cy="4128942"/>
          </a:xfrm>
          <a:prstGeom prst="rect">
            <a:avLst/>
          </a:prstGeom>
        </p:spPr>
      </p:pic>
    </p:spTree>
    <p:extLst>
      <p:ext uri="{BB962C8B-B14F-4D97-AF65-F5344CB8AC3E}">
        <p14:creationId xmlns:p14="http://schemas.microsoft.com/office/powerpoint/2010/main" val="334230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19BC7DF-7892-1E47-0E5F-FEFEF7BEFA35}"/>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a:solidFill>
                  <a:schemeClr val="tx1"/>
                </a:solidFill>
                <a:latin typeface="Arial"/>
                <a:cs typeface="Arial"/>
              </a:rPr>
              <a:t>Questions and Conversation </a:t>
            </a:r>
            <a:r>
              <a:rPr lang="en-US" sz="6600" kern="1200">
                <a:solidFill>
                  <a:schemeClr val="tx1"/>
                </a:solidFill>
                <a:latin typeface="Arial"/>
                <a:cs typeface="Arial"/>
              </a:rPr>
              <a:t> </a:t>
            </a:r>
            <a:r>
              <a:rPr lang="en-US" sz="6600">
                <a:solidFill>
                  <a:schemeClr val="tx1"/>
                </a:solidFill>
                <a:latin typeface="Arial"/>
                <a:cs typeface="Arial"/>
              </a:rPr>
              <a:t>on </a:t>
            </a:r>
            <a:r>
              <a:rPr lang="en-US" sz="6600" kern="1200">
                <a:solidFill>
                  <a:schemeClr val="tx1"/>
                </a:solidFill>
                <a:latin typeface="Arial"/>
                <a:cs typeface="Arial"/>
              </a:rPr>
              <a:t>fulfilling ESSA Requirements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70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19BC7DF-7892-1E47-0E5F-FEFEF7BEFA35}"/>
              </a:ext>
            </a:extLst>
          </p:cNvPr>
          <p:cNvSpPr>
            <a:spLocks noGrp="1"/>
          </p:cNvSpPr>
          <p:nvPr>
            <p:ph type="title"/>
          </p:nvPr>
        </p:nvSpPr>
        <p:spPr>
          <a:xfrm>
            <a:off x="649516" y="3821838"/>
            <a:ext cx="5649685" cy="3183187"/>
          </a:xfrm>
        </p:spPr>
        <p:txBody>
          <a:bodyPr vert="horz" lIns="91440" tIns="45720" rIns="91440" bIns="45720" rtlCol="0" anchor="b">
            <a:normAutofit fontScale="90000"/>
          </a:bodyPr>
          <a:lstStyle/>
          <a:p>
            <a:pPr>
              <a:lnSpc>
                <a:spcPct val="100000"/>
              </a:lnSpc>
            </a:pPr>
            <a:r>
              <a:rPr lang="en-US" dirty="0">
                <a:latin typeface="Arial"/>
                <a:cs typeface="Arial"/>
              </a:rPr>
              <a:t>Resources:</a:t>
            </a:r>
            <a:br>
              <a:rPr lang="en-US" dirty="0">
                <a:latin typeface="Arial"/>
                <a:cs typeface="Arial"/>
              </a:rPr>
            </a:br>
            <a:r>
              <a:rPr lang="en-US" dirty="0">
                <a:latin typeface="Arial"/>
                <a:cs typeface="Arial"/>
              </a:rPr>
              <a:t> </a:t>
            </a:r>
            <a:endParaRPr lang="en-US" dirty="0"/>
          </a:p>
          <a:p>
            <a:pPr>
              <a:lnSpc>
                <a:spcPct val="100000"/>
              </a:lnSpc>
            </a:pPr>
            <a:r>
              <a:rPr lang="en-US" sz="2400" dirty="0">
                <a:latin typeface="Arial"/>
                <a:cs typeface="Arial"/>
                <a:hlinkClick r:id="rId3"/>
              </a:rPr>
              <a:t>District and School Family Engagement &amp; Required Policies (DESE Guidance)</a:t>
            </a:r>
            <a:endParaRPr lang="en-US" sz="2400" dirty="0">
              <a:latin typeface="Arial"/>
              <a:cs typeface="Arial"/>
            </a:endParaRPr>
          </a:p>
          <a:p>
            <a:pPr>
              <a:lnSpc>
                <a:spcPct val="100000"/>
              </a:lnSpc>
            </a:pPr>
            <a:br>
              <a:rPr lang="en-US" sz="2400" dirty="0">
                <a:latin typeface="Arial"/>
                <a:cs typeface="Arial"/>
              </a:rPr>
            </a:br>
            <a:r>
              <a:rPr lang="en-US" sz="2400" dirty="0">
                <a:latin typeface="Arial"/>
                <a:cs typeface="Arial"/>
                <a:hlinkClick r:id="rId4"/>
              </a:rPr>
              <a:t>School- family/guardian compact</a:t>
            </a:r>
            <a:br>
              <a:rPr lang="en-US" sz="2400" dirty="0">
                <a:latin typeface="Arial"/>
                <a:cs typeface="Arial"/>
              </a:rPr>
            </a:br>
            <a:br>
              <a:rPr lang="en-US" sz="2400" dirty="0">
                <a:latin typeface="Arial"/>
                <a:cs typeface="Arial"/>
              </a:rPr>
            </a:br>
            <a:r>
              <a:rPr lang="en-US" sz="2400" dirty="0">
                <a:latin typeface="Arial"/>
                <a:cs typeface="Arial"/>
                <a:hlinkClick r:id="rId5"/>
              </a:rPr>
              <a:t>Report Card Cover Letter and Right-to-Request (English)</a:t>
            </a:r>
            <a:endParaRPr lang="en-US" sz="2400" dirty="0">
              <a:latin typeface="Arial"/>
              <a:cs typeface="Arial"/>
            </a:endParaRPr>
          </a:p>
          <a:p>
            <a:pPr>
              <a:lnSpc>
                <a:spcPct val="100000"/>
              </a:lnSpc>
            </a:pPr>
            <a:br>
              <a:rPr lang="en-US" sz="2400" dirty="0">
                <a:latin typeface="Arial"/>
                <a:cs typeface="Arial"/>
              </a:rPr>
            </a:br>
            <a:r>
              <a:rPr lang="en-US" sz="2400" dirty="0">
                <a:latin typeface="Arial"/>
                <a:cs typeface="Arial"/>
                <a:hlinkClick r:id="rId6"/>
              </a:rPr>
              <a:t>Right-To-Know: Teacher Not Meeting State Licensure Requirements</a:t>
            </a:r>
            <a:br>
              <a:rPr lang="en-US" sz="2400" dirty="0">
                <a:latin typeface="Arial"/>
                <a:cs typeface="Arial"/>
              </a:rPr>
            </a:br>
            <a:br>
              <a:rPr lang="en-US" sz="2400" dirty="0">
                <a:latin typeface="Arial"/>
                <a:cs typeface="Arial"/>
              </a:rPr>
            </a:br>
            <a:r>
              <a:rPr lang="en-US" sz="2400" dirty="0">
                <a:latin typeface="Arial"/>
                <a:cs typeface="Arial"/>
              </a:rPr>
              <a:t>ESSA Family Engagement Overview – Coming Soon!</a:t>
            </a:r>
            <a:br>
              <a:rPr lang="en-US" sz="2400" dirty="0">
                <a:latin typeface="Arial"/>
                <a:cs typeface="Arial"/>
              </a:rPr>
            </a:br>
            <a:br>
              <a:rPr lang="en-US" sz="2400" dirty="0">
                <a:latin typeface="Arial"/>
                <a:cs typeface="Arial"/>
              </a:rPr>
            </a:br>
            <a:endParaRPr lang="en-US" sz="2400" dirty="0">
              <a:latin typeface="Arial"/>
              <a:cs typeface="Arial"/>
            </a:endParaRPr>
          </a:p>
          <a:p>
            <a:pPr marL="285750" indent="-285750">
              <a:buFont typeface="Symbol"/>
              <a:buChar char="•"/>
            </a:pPr>
            <a:endParaRPr lang="en-US" sz="1200" dirty="0"/>
          </a:p>
        </p:txBody>
      </p:sp>
      <p:pic>
        <p:nvPicPr>
          <p:cNvPr id="16" name="Graphic 15" descr="Books">
            <a:extLst>
              <a:ext uri="{FF2B5EF4-FFF2-40B4-BE49-F238E27FC236}">
                <a16:creationId xmlns:a16="http://schemas.microsoft.com/office/drawing/2014/main" id="{38F0797D-F6A8-4DF0-B05B-E10E7CDA1B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8561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b="1" kern="1200">
                <a:solidFill>
                  <a:srgbClr val="FFFFFF"/>
                </a:solidFill>
                <a:latin typeface="+mj-lt"/>
                <a:ea typeface="+mj-ea"/>
                <a:cs typeface="+mj-cs"/>
              </a:rPr>
              <a:t>What are the ESSA requirements? </a:t>
            </a:r>
          </a:p>
        </p:txBody>
      </p:sp>
      <p:sp>
        <p:nvSpPr>
          <p:cNvPr id="4" name="Slide Number Placeholder 3"/>
          <p:cNvSpPr>
            <a:spLocks noGrp="1"/>
          </p:cNvSpPr>
          <p:nvPr>
            <p:ph type="sldNum" sz="quarter" idx="4294967295"/>
          </p:nvPr>
        </p:nvSpPr>
        <p:spPr>
          <a:xfrm>
            <a:off x="0" y="0"/>
            <a:ext cx="0" cy="0"/>
          </a:xfrm>
        </p:spPr>
        <p:txBody>
          <a:bodyPr/>
          <a:lstStyle/>
          <a:p>
            <a:pPr>
              <a:spcAft>
                <a:spcPts val="600"/>
              </a:spcAft>
            </a:pPr>
            <a:fld id="{FF27229C-EC7B-4063-A33B-28A5E87E32ED}" type="slidenum">
              <a:rPr lang="zh-CN" altLang="en-US" smtClean="0"/>
              <a:pPr>
                <a:spcAft>
                  <a:spcPts val="600"/>
                </a:spcAft>
              </a:pPr>
              <a:t>2</a:t>
            </a:fld>
            <a:endParaRPr lang="zh-CN" altLang="en-US"/>
          </a:p>
        </p:txBody>
      </p:sp>
      <p:graphicFrame>
        <p:nvGraphicFramePr>
          <p:cNvPr id="6" name="Content Placeholder 2">
            <a:extLst>
              <a:ext uri="{FF2B5EF4-FFF2-40B4-BE49-F238E27FC236}">
                <a16:creationId xmlns:a16="http://schemas.microsoft.com/office/drawing/2014/main" id="{102C3F0A-3F13-CACE-F4E3-6A1F11BF051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5614556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670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p:cNvSpPr>
            <a:spLocks noGrp="1"/>
          </p:cNvSpPr>
          <p:nvPr>
            <p:ph type="title"/>
          </p:nvPr>
        </p:nvSpPr>
        <p:spPr>
          <a:xfrm>
            <a:off x="838200" y="643467"/>
            <a:ext cx="2951205" cy="5571066"/>
          </a:xfrm>
        </p:spPr>
        <p:txBody>
          <a:bodyPr vert="horz" lIns="91440" tIns="45720" rIns="91440" bIns="45720" rtlCol="0" anchor="ctr">
            <a:normAutofit/>
          </a:bodyPr>
          <a:lstStyle/>
          <a:p>
            <a:r>
              <a:rPr lang="en-US" b="1" kern="1200">
                <a:solidFill>
                  <a:srgbClr val="FFFFFF"/>
                </a:solidFill>
                <a:latin typeface="+mj-lt"/>
                <a:ea typeface="+mj-ea"/>
                <a:cs typeface="+mj-cs"/>
              </a:rPr>
              <a:t>Agenda</a:t>
            </a:r>
          </a:p>
        </p:txBody>
      </p:sp>
      <p:sp>
        <p:nvSpPr>
          <p:cNvPr id="4" name="Slide Number Placeholder 3"/>
          <p:cNvSpPr>
            <a:spLocks noGrp="1"/>
          </p:cNvSpPr>
          <p:nvPr>
            <p:ph type="sldNum" sz="quarter" idx="4294967295"/>
          </p:nvPr>
        </p:nvSpPr>
        <p:spPr>
          <a:xfrm>
            <a:off x="0" y="0"/>
            <a:ext cx="0" cy="0"/>
          </a:xfrm>
        </p:spPr>
        <p:txBody>
          <a:bodyPr/>
          <a:lstStyle/>
          <a:p>
            <a:pPr>
              <a:spcAft>
                <a:spcPts val="600"/>
              </a:spcAft>
            </a:pPr>
            <a:fld id="{FF27229C-EC7B-4063-A33B-28A5E87E32ED}" type="slidenum">
              <a:rPr lang="zh-CN" altLang="en-US" smtClean="0"/>
              <a:pPr>
                <a:spcAft>
                  <a:spcPts val="600"/>
                </a:spcAft>
              </a:pPr>
              <a:t>3</a:t>
            </a:fld>
            <a:endParaRPr lang="zh-CN" altLang="en-US"/>
          </a:p>
        </p:txBody>
      </p:sp>
      <p:graphicFrame>
        <p:nvGraphicFramePr>
          <p:cNvPr id="6" name="Content Placeholder 2">
            <a:extLst>
              <a:ext uri="{FF2B5EF4-FFF2-40B4-BE49-F238E27FC236}">
                <a16:creationId xmlns:a16="http://schemas.microsoft.com/office/drawing/2014/main" id="{102C3F0A-3F13-CACE-F4E3-6A1F11BF051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12189012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61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AAFF5A-8DF1-F6B9-61B8-2F3718CD20DB}"/>
              </a:ext>
            </a:extLst>
          </p:cNvPr>
          <p:cNvSpPr>
            <a:spLocks noGrp="1"/>
          </p:cNvSpPr>
          <p:nvPr>
            <p:ph type="ctrTitle"/>
          </p:nvPr>
        </p:nvSpPr>
        <p:spPr/>
        <p:txBody>
          <a:bodyPr/>
          <a:lstStyle/>
          <a:p>
            <a:r>
              <a:rPr lang="en-US"/>
              <a:t>Medford Public Schools</a:t>
            </a:r>
          </a:p>
        </p:txBody>
      </p:sp>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dford Public Schools &#10;Total Enrollment: 4,134&#10;Selected Populations&#10;38.2% Low Income&#10;14.1% &#10;First Language not English&#10;&#10;Title I Targetted Assistance program&#10;&#10;Medford Public Schools uses a tiered approach to Family Engagement. At every event, Medford elicits feedback through conversation, polls, and post-it gallery walks. In addition, Medford always sends an annual family/caregiver survey. This information provides a great deal of helpful feedback that Medford uses to inform our events, correspondence, and programming. ">
            <a:extLst>
              <a:ext uri="{FF2B5EF4-FFF2-40B4-BE49-F238E27FC236}">
                <a16:creationId xmlns:a16="http://schemas.microsoft.com/office/drawing/2014/main" id="{4AD4FC7D-B6F8-DCF6-881C-683CF85A36F6}"/>
              </a:ext>
            </a:extLst>
          </p:cNvPr>
          <p:cNvPicPr>
            <a:picLocks noChangeAspect="1"/>
          </p:cNvPicPr>
          <p:nvPr/>
        </p:nvPicPr>
        <p:blipFill>
          <a:blip r:embed="rId3"/>
          <a:stretch>
            <a:fillRect/>
          </a:stretch>
        </p:blipFill>
        <p:spPr>
          <a:xfrm>
            <a:off x="641774" y="256975"/>
            <a:ext cx="10915133" cy="6157783"/>
          </a:xfrm>
          <a:prstGeom prst="rect">
            <a:avLst/>
          </a:prstGeom>
        </p:spPr>
      </p:pic>
    </p:spTree>
    <p:extLst>
      <p:ext uri="{BB962C8B-B14F-4D97-AF65-F5344CB8AC3E}">
        <p14:creationId xmlns:p14="http://schemas.microsoft.com/office/powerpoint/2010/main" val="189507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AE9CA9D-214E-DB8F-8EE8-FB26491F1D8E}"/>
              </a:ext>
            </a:extLst>
          </p:cNvPr>
          <p:cNvSpPr>
            <a:spLocks noGrp="1"/>
          </p:cNvSpPr>
          <p:nvPr>
            <p:ph type="title"/>
          </p:nvPr>
        </p:nvSpPr>
        <p:spPr>
          <a:xfrm>
            <a:off x="8882087" y="180807"/>
            <a:ext cx="3009775" cy="2691740"/>
          </a:xfrm>
        </p:spPr>
        <p:txBody>
          <a:bodyPr vert="horz" lIns="91440" tIns="45720" rIns="91440" bIns="45720" rtlCol="0" anchor="ctr">
            <a:noAutofit/>
          </a:bodyPr>
          <a:lstStyle/>
          <a:p>
            <a:r>
              <a:rPr lang="en-US" sz="5400" kern="1200">
                <a:solidFill>
                  <a:schemeClr val="tx1"/>
                </a:solidFill>
                <a:latin typeface="Arial"/>
                <a:cs typeface="Arial"/>
              </a:rPr>
              <a:t>Family/</a:t>
            </a:r>
            <a:br>
              <a:rPr lang="en-US" sz="5400">
                <a:latin typeface="Arial"/>
                <a:cs typeface="+mj-cs"/>
              </a:rPr>
            </a:br>
            <a:r>
              <a:rPr lang="en-US" sz="5400" kern="1200">
                <a:solidFill>
                  <a:schemeClr val="tx1"/>
                </a:solidFill>
                <a:latin typeface="Arial"/>
                <a:cs typeface="Arial"/>
              </a:rPr>
              <a:t>Guardian</a:t>
            </a:r>
            <a:br>
              <a:rPr lang="en-US" sz="5400">
                <a:latin typeface="Arial"/>
                <a:cs typeface="+mj-cs"/>
              </a:rPr>
            </a:br>
            <a:r>
              <a:rPr lang="en-US" sz="5400" kern="1200">
                <a:solidFill>
                  <a:schemeClr val="tx1"/>
                </a:solidFill>
                <a:latin typeface="Arial"/>
                <a:cs typeface="Arial"/>
              </a:rPr>
              <a:t>Policies </a:t>
            </a:r>
          </a:p>
        </p:txBody>
      </p:sp>
      <p:sp>
        <p:nvSpPr>
          <p:cNvPr id="21" name="Rectangle 2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BB371EF9-6D65-7A6A-1FF7-8008D016B4EA}"/>
              </a:ext>
            </a:extLst>
          </p:cNvPr>
          <p:cNvGraphicFramePr>
            <a:graphicFrameLocks noGrp="1"/>
          </p:cNvGraphicFramePr>
          <p:nvPr>
            <p:extLst>
              <p:ext uri="{D42A27DB-BD31-4B8C-83A1-F6EECF244321}">
                <p14:modId xmlns:p14="http://schemas.microsoft.com/office/powerpoint/2010/main" val="303636166"/>
              </p:ext>
            </p:extLst>
          </p:nvPr>
        </p:nvGraphicFramePr>
        <p:xfrm>
          <a:off x="539249" y="849270"/>
          <a:ext cx="7608303" cy="4929568"/>
        </p:xfrm>
        <a:graphic>
          <a:graphicData uri="http://schemas.openxmlformats.org/drawingml/2006/table">
            <a:tbl>
              <a:tblPr firstRow="1" bandRow="1">
                <a:tableStyleId>{5C22544A-7EE6-4342-B048-85BDC9FD1C3A}</a:tableStyleId>
              </a:tblPr>
              <a:tblGrid>
                <a:gridCol w="7608303">
                  <a:extLst>
                    <a:ext uri="{9D8B030D-6E8A-4147-A177-3AD203B41FA5}">
                      <a16:colId xmlns:a16="http://schemas.microsoft.com/office/drawing/2014/main" val="2905063038"/>
                    </a:ext>
                  </a:extLst>
                </a:gridCol>
              </a:tblGrid>
              <a:tr h="569468">
                <a:tc>
                  <a:txBody>
                    <a:bodyPr/>
                    <a:lstStyle/>
                    <a:p>
                      <a:pPr marL="342900" indent="-342900" fontAlgn="base">
                        <a:buFont typeface="Arial"/>
                        <a:buChar char="•"/>
                      </a:pPr>
                      <a:endParaRPr lang="en-US" sz="3500" b="0">
                        <a:solidFill>
                          <a:srgbClr val="FFFFFF"/>
                        </a:solidFill>
                        <a:effectLst/>
                        <a:latin typeface="Arial"/>
                      </a:endParaRPr>
                    </a:p>
                  </a:txBody>
                  <a:tcPr marL="132587" marR="132587" marT="88391" marB="88391">
                    <a:lnL>
                      <a:noFill/>
                    </a:lnL>
                    <a:lnR>
                      <a:noFill/>
                    </a:lnR>
                    <a:lnT w="37624" cap="flat" cmpd="sng" algn="ctr">
                      <a:solidFill>
                        <a:srgbClr val="F0CDA1"/>
                      </a:solidFill>
                      <a:prstDash val="solid"/>
                      <a:round/>
                      <a:headEnd type="none" w="med" len="med"/>
                      <a:tailEnd type="none" w="med" len="med"/>
                    </a:lnT>
                    <a:lnB>
                      <a:noFill/>
                    </a:lnB>
                    <a:noFill/>
                  </a:tcPr>
                </a:tc>
                <a:extLst>
                  <a:ext uri="{0D108BD9-81ED-4DB2-BD59-A6C34878D82A}">
                    <a16:rowId xmlns:a16="http://schemas.microsoft.com/office/drawing/2014/main" val="2485138859"/>
                  </a:ext>
                </a:extLst>
              </a:tr>
              <a:tr h="569468">
                <a:tc>
                  <a:txBody>
                    <a:bodyPr/>
                    <a:lstStyle/>
                    <a:p>
                      <a:pPr marL="342900" indent="-342900" fontAlgn="base">
                        <a:buFont typeface="Arial"/>
                        <a:buChar char="•"/>
                      </a:pPr>
                      <a:r>
                        <a:rPr lang="en-US" sz="2400" b="0">
                          <a:solidFill>
                            <a:srgbClr val="595959"/>
                          </a:solidFill>
                          <a:effectLst/>
                          <a:latin typeface="Arial"/>
                        </a:rPr>
                        <a:t>Describe specific rights of families/guardians </a:t>
                      </a:r>
                      <a:endParaRPr lang="en-US" sz="3500" b="0">
                        <a:solidFill>
                          <a:srgbClr val="FFFFFF"/>
                        </a:solidFill>
                        <a:effectLst/>
                        <a:latin typeface="Arial"/>
                      </a:endParaRPr>
                    </a:p>
                  </a:txBody>
                  <a:tcPr marL="132587" marR="132587" marT="88391" marB="88391">
                    <a:lnL>
                      <a:noFill/>
                    </a:lnL>
                    <a:lnR>
                      <a:noFill/>
                    </a:lnR>
                    <a:lnT w="37624" cap="flat" cmpd="sng" algn="ctr">
                      <a:noFill/>
                      <a:prstDash val="solid"/>
                      <a:round/>
                      <a:headEnd type="none" w="med" len="med"/>
                      <a:tailEnd type="none" w="med" len="med"/>
                    </a:lnT>
                    <a:lnB>
                      <a:noFill/>
                    </a:lnB>
                    <a:noFill/>
                  </a:tcPr>
                </a:tc>
                <a:extLst>
                  <a:ext uri="{0D108BD9-81ED-4DB2-BD59-A6C34878D82A}">
                    <a16:rowId xmlns:a16="http://schemas.microsoft.com/office/drawing/2014/main" val="1446913556"/>
                  </a:ext>
                </a:extLst>
              </a:tr>
              <a:tr h="2002625">
                <a:tc>
                  <a:txBody>
                    <a:bodyPr/>
                    <a:lstStyle/>
                    <a:p>
                      <a:pPr marL="342900" indent="-342900" fontAlgn="base">
                        <a:buFont typeface="Arial"/>
                        <a:buChar char="•"/>
                      </a:pPr>
                      <a:r>
                        <a:rPr lang="en-US" sz="2400" b="0">
                          <a:solidFill>
                            <a:srgbClr val="595959"/>
                          </a:solidFill>
                          <a:effectLst/>
                          <a:latin typeface="Arial"/>
                        </a:rPr>
                        <a:t>Provide information and opportunities for meaningful activities developed with families/guardians so the entire community is prepared to participate in student educational growth.</a:t>
                      </a:r>
                      <a:endParaRPr lang="en-US" sz="3500" b="0">
                        <a:solidFill>
                          <a:srgbClr val="FFFFFF"/>
                        </a:solidFill>
                        <a:effectLst/>
                        <a:latin typeface="Arial"/>
                      </a:endParaRPr>
                    </a:p>
                  </a:txBody>
                  <a:tcPr marL="132587" marR="132587" marT="88391" marB="88391">
                    <a:lnL>
                      <a:noFill/>
                    </a:lnL>
                    <a:lnR>
                      <a:noFill/>
                    </a:lnR>
                    <a:lnT>
                      <a:noFill/>
                    </a:lnT>
                    <a:lnB>
                      <a:noFill/>
                    </a:lnB>
                    <a:noFill/>
                  </a:tcPr>
                </a:tc>
                <a:extLst>
                  <a:ext uri="{0D108BD9-81ED-4DB2-BD59-A6C34878D82A}">
                    <a16:rowId xmlns:a16="http://schemas.microsoft.com/office/drawing/2014/main" val="4156663325"/>
                  </a:ext>
                </a:extLst>
              </a:tr>
              <a:tr h="1644336">
                <a:tc>
                  <a:txBody>
                    <a:bodyPr/>
                    <a:lstStyle/>
                    <a:p>
                      <a:pPr marL="342900" indent="-342900" fontAlgn="base">
                        <a:buFont typeface="Arial"/>
                        <a:buChar char="•"/>
                      </a:pPr>
                      <a:r>
                        <a:rPr lang="en-US" sz="2400" b="0">
                          <a:solidFill>
                            <a:srgbClr val="595959"/>
                          </a:solidFill>
                          <a:effectLst/>
                          <a:latin typeface="Arial"/>
                        </a:rPr>
                        <a:t>Describe how families/guardians are involved in an annual evaluation of the effectiveness of the family/guardian engagement in improving academic achievement</a:t>
                      </a:r>
                      <a:endParaRPr lang="en-US" sz="3500" b="0">
                        <a:solidFill>
                          <a:srgbClr val="FFFFFF"/>
                        </a:solidFill>
                        <a:effectLst/>
                        <a:latin typeface="Arial"/>
                      </a:endParaRPr>
                    </a:p>
                  </a:txBody>
                  <a:tcPr marL="132587" marR="132587" marT="88391" marB="88391">
                    <a:lnL>
                      <a:noFill/>
                    </a:lnL>
                    <a:lnR>
                      <a:noFill/>
                    </a:lnR>
                    <a:lnT>
                      <a:noFill/>
                    </a:lnT>
                    <a:lnB>
                      <a:noFill/>
                    </a:lnB>
                    <a:noFill/>
                  </a:tcPr>
                </a:tc>
                <a:extLst>
                  <a:ext uri="{0D108BD9-81ED-4DB2-BD59-A6C34878D82A}">
                    <a16:rowId xmlns:a16="http://schemas.microsoft.com/office/drawing/2014/main" val="2152330784"/>
                  </a:ext>
                </a:extLst>
              </a:tr>
            </a:tbl>
          </a:graphicData>
        </a:graphic>
      </p:graphicFrame>
    </p:spTree>
    <p:extLst>
      <p:ext uri="{BB962C8B-B14F-4D97-AF65-F5344CB8AC3E}">
        <p14:creationId xmlns:p14="http://schemas.microsoft.com/office/powerpoint/2010/main" val="249557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035E71-282B-5313-EE53-99E3D69BA895}"/>
              </a:ext>
            </a:extLst>
          </p:cNvPr>
          <p:cNvSpPr>
            <a:spLocks noGrp="1"/>
          </p:cNvSpPr>
          <p:nvPr>
            <p:ph type="ctrTitle"/>
          </p:nvPr>
        </p:nvSpPr>
        <p:spPr/>
        <p:txBody>
          <a:bodyPr/>
          <a:lstStyle/>
          <a:p>
            <a:r>
              <a:rPr lang="en-US"/>
              <a:t>Weston Public Schools</a:t>
            </a:r>
          </a:p>
        </p:txBody>
      </p:sp>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Weston Public Schools&#10;Total Enrollment: 2,036&#10;Selected Populations&#10;7.3% Low Income&#10;8.8% &#10;First Language not English&#10;&#10;Title I Targeted Assistance program&#10;&#10; This year, the Middle School is the only school in the district that is a Targeted Assistance School. We are using Title I funds to provide reading intervention to students who are not yet proficient readers. District and School. The Reading Interventionist will inform families about how he will regularly communicates student progress to families throughout the year via email and parent/teacher conferences. Also, at the meeting, the Principal will share the Title I Compact and inform families about upcoming parent forums that will be happening throughout the year. ">
            <a:extLst>
              <a:ext uri="{FF2B5EF4-FFF2-40B4-BE49-F238E27FC236}">
                <a16:creationId xmlns:a16="http://schemas.microsoft.com/office/drawing/2014/main" id="{9CD2E427-8220-F6D4-DE78-FFCBBE6E86E9}"/>
              </a:ext>
            </a:extLst>
          </p:cNvPr>
          <p:cNvPicPr>
            <a:picLocks noChangeAspect="1"/>
          </p:cNvPicPr>
          <p:nvPr/>
        </p:nvPicPr>
        <p:blipFill>
          <a:blip r:embed="rId3"/>
          <a:stretch>
            <a:fillRect/>
          </a:stretch>
        </p:blipFill>
        <p:spPr>
          <a:xfrm>
            <a:off x="641195" y="255549"/>
            <a:ext cx="10909609" cy="6161048"/>
          </a:xfrm>
          <a:prstGeom prst="rect">
            <a:avLst/>
          </a:prstGeom>
        </p:spPr>
      </p:pic>
      <p:sp>
        <p:nvSpPr>
          <p:cNvPr id="3" name="TextBox 2">
            <a:extLst>
              <a:ext uri="{FF2B5EF4-FFF2-40B4-BE49-F238E27FC236}">
                <a16:creationId xmlns:a16="http://schemas.microsoft.com/office/drawing/2014/main" id="{E35896E3-0342-3107-0422-DF21CCEFB770}"/>
              </a:ext>
            </a:extLst>
          </p:cNvPr>
          <p:cNvSpPr txBox="1"/>
          <p:nvPr/>
        </p:nvSpPr>
        <p:spPr>
          <a:xfrm>
            <a:off x="7891396" y="1200411"/>
            <a:ext cx="490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i="1">
                <a:solidFill>
                  <a:schemeClr val="tx2">
                    <a:lumMod val="20000"/>
                    <a:lumOff val="80000"/>
                  </a:schemeClr>
                </a:solidFill>
                <a:latin typeface="Arial"/>
                <a:cs typeface="Calibri"/>
              </a:rPr>
              <a:t>%</a:t>
            </a:r>
            <a:endParaRPr lang="en-US" b="1" i="1">
              <a:solidFill>
                <a:schemeClr val="tx2">
                  <a:lumMod val="20000"/>
                  <a:lumOff val="80000"/>
                </a:schemeClr>
              </a:solidFill>
              <a:latin typeface="Arial"/>
              <a:cs typeface="Calibri" panose="020F0502020204030204"/>
            </a:endParaRPr>
          </a:p>
        </p:txBody>
      </p:sp>
    </p:spTree>
    <p:extLst>
      <p:ext uri="{BB962C8B-B14F-4D97-AF65-F5344CB8AC3E}">
        <p14:creationId xmlns:p14="http://schemas.microsoft.com/office/powerpoint/2010/main" val="290539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2CFF25E-F1D0-E05F-6D64-E2E6DAD33E52}"/>
              </a:ext>
            </a:extLst>
          </p:cNvPr>
          <p:cNvSpPr>
            <a:spLocks noGrp="1"/>
          </p:cNvSpPr>
          <p:nvPr>
            <p:ph type="title"/>
          </p:nvPr>
        </p:nvSpPr>
        <p:spPr>
          <a:xfrm>
            <a:off x="1027000" y="240665"/>
            <a:ext cx="4036334" cy="2387600"/>
          </a:xfrm>
        </p:spPr>
        <p:txBody>
          <a:bodyPr vert="horz" lIns="91440" tIns="45720" rIns="91440" bIns="45720" rtlCol="0" anchor="t">
            <a:noAutofit/>
          </a:bodyPr>
          <a:lstStyle/>
          <a:p>
            <a:r>
              <a:rPr lang="en-US" sz="8800" kern="1200">
                <a:solidFill>
                  <a:schemeClr val="tx1"/>
                </a:solidFill>
                <a:latin typeface="Arial"/>
                <a:cs typeface="Arial"/>
              </a:rPr>
              <a:t>Annual TI Meeting</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0" y="0"/>
            <a:ext cx="0" cy="0"/>
          </a:xfrm>
        </p:spPr>
        <p:txBody>
          <a:bodyPr/>
          <a:lstStyle/>
          <a:p>
            <a:pPr>
              <a:spcAft>
                <a:spcPts val="600"/>
              </a:spcAft>
            </a:pPr>
            <a:fld id="{FF27229C-EC7B-4063-A33B-28A5E87E32ED}" type="slidenum">
              <a:rPr lang="zh-CN" altLang="en-US" smtClean="0"/>
              <a:pPr>
                <a:spcAft>
                  <a:spcPts val="600"/>
                </a:spcAft>
              </a:pPr>
              <a:t>7</a:t>
            </a:fld>
            <a:endParaRPr lang="zh-CN" altLang="en-US"/>
          </a:p>
        </p:txBody>
      </p:sp>
      <p:graphicFrame>
        <p:nvGraphicFramePr>
          <p:cNvPr id="5" name="Table 4">
            <a:extLst>
              <a:ext uri="{FF2B5EF4-FFF2-40B4-BE49-F238E27FC236}">
                <a16:creationId xmlns:a16="http://schemas.microsoft.com/office/drawing/2014/main" id="{D3418BCD-9FA7-FBBF-CE03-A41D82E007E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5486266"/>
              </p:ext>
            </p:extLst>
          </p:nvPr>
        </p:nvGraphicFramePr>
        <p:xfrm>
          <a:off x="5830191" y="-182808"/>
          <a:ext cx="5536002" cy="6493696"/>
        </p:xfrm>
        <a:graphic>
          <a:graphicData uri="http://schemas.openxmlformats.org/drawingml/2006/table">
            <a:tbl>
              <a:tblPr firstRow="1" bandRow="1">
                <a:tableStyleId>{5C22544A-7EE6-4342-B048-85BDC9FD1C3A}</a:tableStyleId>
              </a:tblPr>
              <a:tblGrid>
                <a:gridCol w="507023">
                  <a:extLst>
                    <a:ext uri="{9D8B030D-6E8A-4147-A177-3AD203B41FA5}">
                      <a16:colId xmlns:a16="http://schemas.microsoft.com/office/drawing/2014/main" val="3670067555"/>
                    </a:ext>
                  </a:extLst>
                </a:gridCol>
                <a:gridCol w="5028979">
                  <a:extLst>
                    <a:ext uri="{9D8B030D-6E8A-4147-A177-3AD203B41FA5}">
                      <a16:colId xmlns:a16="http://schemas.microsoft.com/office/drawing/2014/main" val="4236012835"/>
                    </a:ext>
                  </a:extLst>
                </a:gridCol>
              </a:tblGrid>
              <a:tr h="597462">
                <a:tc gridSpan="2">
                  <a:txBody>
                    <a:bodyPr/>
                    <a:lstStyle/>
                    <a:p>
                      <a:pPr marL="0" marR="0">
                        <a:spcBef>
                          <a:spcPts val="600"/>
                        </a:spcBef>
                        <a:spcAft>
                          <a:spcPts val="0"/>
                        </a:spcAft>
                      </a:pPr>
                      <a:endParaRPr lang="en-US" sz="1900">
                        <a:solidFill>
                          <a:srgbClr val="595959"/>
                        </a:solidFill>
                        <a:effectLst/>
                        <a:latin typeface="Arial"/>
                        <a:ea typeface="Arial" panose="020B0604020202020204" pitchFamily="34" charset="0"/>
                        <a:cs typeface="Times New Roman"/>
                      </a:endParaRPr>
                    </a:p>
                  </a:txBody>
                  <a:tcPr marL="56802" marR="56802" marT="0" marB="0">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2941994306"/>
                  </a:ext>
                </a:extLst>
              </a:tr>
              <a:tr h="597462">
                <a:tc gridSpan="2">
                  <a:txBody>
                    <a:bodyPr/>
                    <a:lstStyle/>
                    <a:p>
                      <a:pPr marL="0" marR="0">
                        <a:spcBef>
                          <a:spcPts val="600"/>
                        </a:spcBef>
                        <a:spcAft>
                          <a:spcPts val="0"/>
                        </a:spcAft>
                      </a:pPr>
                      <a:r>
                        <a:rPr lang="en-US" sz="1900">
                          <a:solidFill>
                            <a:srgbClr val="595959"/>
                          </a:solidFill>
                          <a:effectLst/>
                          <a:latin typeface="Arial"/>
                          <a:ea typeface="Arial" panose="020B0604020202020204" pitchFamily="34" charset="0"/>
                          <a:cs typeface="Times New Roman"/>
                        </a:rPr>
                        <a:t>Schedule to inform participating families/guardians of students about Title I programs</a:t>
                      </a:r>
                    </a:p>
                  </a:txBody>
                  <a:tcPr marL="56802" marR="56802" marT="0" marB="0">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415336372"/>
                  </a:ext>
                </a:extLst>
              </a:tr>
              <a:tr h="312956">
                <a:tc gridSpan="2">
                  <a:txBody>
                    <a:bodyPr/>
                    <a:lstStyle/>
                    <a:p>
                      <a:pPr marL="0" marR="0">
                        <a:spcBef>
                          <a:spcPts val="600"/>
                        </a:spcBef>
                        <a:spcAft>
                          <a:spcPts val="0"/>
                        </a:spcAft>
                      </a:pPr>
                      <a:endParaRPr lang="en-US" sz="1900">
                        <a:solidFill>
                          <a:srgbClr val="595959"/>
                        </a:solidFill>
                        <a:effectLst/>
                        <a:latin typeface="Arial"/>
                        <a:ea typeface="Arial" panose="020B0604020202020204" pitchFamily="34" charset="0"/>
                        <a:cs typeface="Times New Roman"/>
                      </a:endParaRPr>
                    </a:p>
                    <a:p>
                      <a:pPr marL="0" marR="0" lvl="0">
                        <a:spcBef>
                          <a:spcPts val="600"/>
                        </a:spcBef>
                        <a:spcAft>
                          <a:spcPts val="0"/>
                        </a:spcAft>
                        <a:buNone/>
                      </a:pPr>
                      <a:r>
                        <a:rPr lang="en-US" sz="1900">
                          <a:solidFill>
                            <a:srgbClr val="595959"/>
                          </a:solidFill>
                          <a:effectLst/>
                          <a:latin typeface="Arial"/>
                          <a:ea typeface="Arial" panose="020B0604020202020204" pitchFamily="34" charset="0"/>
                          <a:cs typeface="Times New Roman"/>
                        </a:rPr>
                        <a:t>Meeting Agenda Topics include:</a:t>
                      </a:r>
                    </a:p>
                  </a:txBody>
                  <a:tcPr marL="56802" marR="56802" marT="0" marB="0">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1426793482"/>
                  </a:ext>
                </a:extLst>
              </a:tr>
              <a:tr h="502627">
                <a:tc>
                  <a:txBody>
                    <a:bodyPr/>
                    <a:lstStyle/>
                    <a:p>
                      <a:pPr marL="0" marR="0">
                        <a:spcBef>
                          <a:spcPts val="600"/>
                        </a:spcBef>
                        <a:spcAft>
                          <a:spcPts val="0"/>
                        </a:spcAft>
                      </a:pPr>
                      <a:r>
                        <a:rPr lang="en-US" sz="1900">
                          <a:solidFill>
                            <a:srgbClr val="107082"/>
                          </a:solidFill>
                          <a:effectLst/>
                          <a:latin typeface="Arial"/>
                          <a:ea typeface="Arial" panose="020B0604020202020204" pitchFamily="34" charset="0"/>
                          <a:cs typeface="Times New Roman"/>
                        </a:rPr>
                        <a:t>a.</a:t>
                      </a:r>
                    </a:p>
                  </a:txBody>
                  <a:tcPr marL="56802" marR="56802" marT="0" marB="0">
                    <a:lnL>
                      <a:noFill/>
                    </a:lnL>
                    <a:lnR>
                      <a:noFill/>
                    </a:lnR>
                    <a:lnT>
                      <a:noFill/>
                    </a:lnT>
                    <a:lnB>
                      <a:noFill/>
                    </a:lnB>
                    <a:noFill/>
                  </a:tcPr>
                </a:tc>
                <a:tc>
                  <a:txBody>
                    <a:bodyPr/>
                    <a:lstStyle/>
                    <a:p>
                      <a:pPr marL="0" marR="0">
                        <a:spcBef>
                          <a:spcPts val="600"/>
                        </a:spcBef>
                        <a:spcAft>
                          <a:spcPts val="0"/>
                        </a:spcAft>
                      </a:pPr>
                      <a:r>
                        <a:rPr lang="en-US" sz="1600" dirty="0">
                          <a:solidFill>
                            <a:srgbClr val="595959"/>
                          </a:solidFill>
                          <a:effectLst/>
                          <a:latin typeface="Arial"/>
                          <a:ea typeface="Arial" panose="020B0604020202020204" pitchFamily="34" charset="0"/>
                          <a:cs typeface="Times New Roman"/>
                        </a:rPr>
                        <a:t>The state’s academic content standards and state student academic achievement standards</a:t>
                      </a:r>
                    </a:p>
                  </a:txBody>
                  <a:tcPr marL="56802" marR="56802" marT="0" marB="0">
                    <a:lnL>
                      <a:noFill/>
                    </a:lnL>
                    <a:lnR>
                      <a:noFill/>
                    </a:lnR>
                    <a:lnT>
                      <a:noFill/>
                    </a:lnT>
                    <a:lnB>
                      <a:noFill/>
                    </a:lnB>
                    <a:noFill/>
                  </a:tcPr>
                </a:tc>
                <a:extLst>
                  <a:ext uri="{0D108BD9-81ED-4DB2-BD59-A6C34878D82A}">
                    <a16:rowId xmlns:a16="http://schemas.microsoft.com/office/drawing/2014/main" val="122490784"/>
                  </a:ext>
                </a:extLst>
              </a:tr>
              <a:tr h="502627">
                <a:tc>
                  <a:txBody>
                    <a:bodyPr/>
                    <a:lstStyle/>
                    <a:p>
                      <a:pPr marL="0" marR="0">
                        <a:spcBef>
                          <a:spcPts val="600"/>
                        </a:spcBef>
                        <a:spcAft>
                          <a:spcPts val="0"/>
                        </a:spcAft>
                      </a:pPr>
                      <a:r>
                        <a:rPr lang="en-US" sz="1900">
                          <a:solidFill>
                            <a:srgbClr val="107082"/>
                          </a:solidFill>
                          <a:effectLst/>
                          <a:latin typeface="Arial"/>
                          <a:ea typeface="Arial" panose="020B0604020202020204" pitchFamily="34" charset="0"/>
                          <a:cs typeface="Times New Roman"/>
                        </a:rPr>
                        <a:t>b.</a:t>
                      </a:r>
                    </a:p>
                  </a:txBody>
                  <a:tcPr marL="56802" marR="56802" marT="0" marB="0">
                    <a:lnL>
                      <a:noFill/>
                    </a:lnL>
                    <a:lnR>
                      <a:noFill/>
                    </a:lnR>
                    <a:lnT>
                      <a:noFill/>
                    </a:lnT>
                    <a:lnB>
                      <a:noFill/>
                    </a:lnB>
                    <a:noFill/>
                  </a:tcPr>
                </a:tc>
                <a:tc>
                  <a:txBody>
                    <a:bodyPr/>
                    <a:lstStyle/>
                    <a:p>
                      <a:pPr marL="0" marR="0">
                        <a:spcBef>
                          <a:spcPts val="600"/>
                        </a:spcBef>
                        <a:spcAft>
                          <a:spcPts val="0"/>
                        </a:spcAft>
                      </a:pPr>
                      <a:r>
                        <a:rPr lang="en-US" sz="1600" dirty="0">
                          <a:solidFill>
                            <a:srgbClr val="595959"/>
                          </a:solidFill>
                          <a:effectLst/>
                          <a:latin typeface="Arial"/>
                          <a:ea typeface="Arial" panose="020B0604020202020204" pitchFamily="34" charset="0"/>
                          <a:cs typeface="Times New Roman"/>
                        </a:rPr>
                        <a:t>State and local academic assessments, including alternative assessments</a:t>
                      </a:r>
                    </a:p>
                  </a:txBody>
                  <a:tcPr marL="56802" marR="56802" marT="0" marB="0">
                    <a:lnL>
                      <a:noFill/>
                    </a:lnL>
                    <a:lnR>
                      <a:noFill/>
                    </a:lnR>
                    <a:lnT>
                      <a:noFill/>
                    </a:lnT>
                    <a:lnB>
                      <a:noFill/>
                    </a:lnB>
                    <a:noFill/>
                  </a:tcPr>
                </a:tc>
                <a:extLst>
                  <a:ext uri="{0D108BD9-81ED-4DB2-BD59-A6C34878D82A}">
                    <a16:rowId xmlns:a16="http://schemas.microsoft.com/office/drawing/2014/main" val="2363142676"/>
                  </a:ext>
                </a:extLst>
              </a:tr>
              <a:tr h="976802">
                <a:tc>
                  <a:txBody>
                    <a:bodyPr/>
                    <a:lstStyle/>
                    <a:p>
                      <a:pPr marL="0" marR="0">
                        <a:spcBef>
                          <a:spcPts val="600"/>
                        </a:spcBef>
                        <a:spcAft>
                          <a:spcPts val="0"/>
                        </a:spcAft>
                      </a:pPr>
                      <a:r>
                        <a:rPr lang="en-US" sz="1900">
                          <a:solidFill>
                            <a:srgbClr val="107082"/>
                          </a:solidFill>
                          <a:effectLst/>
                          <a:latin typeface="Arial"/>
                          <a:ea typeface="Arial" panose="020B0604020202020204" pitchFamily="34" charset="0"/>
                          <a:cs typeface="Times New Roman"/>
                        </a:rPr>
                        <a:t>c.</a:t>
                      </a:r>
                    </a:p>
                  </a:txBody>
                  <a:tcPr marL="56802" marR="56802" marT="0" marB="0">
                    <a:lnL>
                      <a:noFill/>
                    </a:lnL>
                    <a:lnR>
                      <a:noFill/>
                    </a:lnR>
                    <a:lnT>
                      <a:noFill/>
                    </a:lnT>
                    <a:lnB>
                      <a:noFill/>
                    </a:lnB>
                    <a:noFill/>
                  </a:tcPr>
                </a:tc>
                <a:tc>
                  <a:txBody>
                    <a:bodyPr/>
                    <a:lstStyle/>
                    <a:p>
                      <a:pPr marL="0" marR="0">
                        <a:spcBef>
                          <a:spcPts val="600"/>
                        </a:spcBef>
                        <a:spcAft>
                          <a:spcPts val="0"/>
                        </a:spcAft>
                      </a:pPr>
                      <a:r>
                        <a:rPr lang="en-US" sz="1600">
                          <a:solidFill>
                            <a:srgbClr val="595959"/>
                          </a:solidFill>
                          <a:effectLst/>
                          <a:latin typeface="Arial"/>
                          <a:ea typeface="Arial" panose="020B0604020202020204" pitchFamily="34" charset="0"/>
                          <a:cs typeface="Times New Roman"/>
                        </a:rPr>
                        <a:t>The family/guardian engagement requirements (Engagement Policies and Compacts (distribute, evaluate and update), Families’ Right to Know, Report Cards and notifications)</a:t>
                      </a:r>
                    </a:p>
                  </a:txBody>
                  <a:tcPr marL="56802" marR="56802" marT="0" marB="0">
                    <a:lnL>
                      <a:noFill/>
                    </a:lnL>
                    <a:lnR>
                      <a:noFill/>
                    </a:lnR>
                    <a:lnT>
                      <a:noFill/>
                    </a:lnT>
                    <a:lnB>
                      <a:noFill/>
                    </a:lnB>
                    <a:noFill/>
                  </a:tcPr>
                </a:tc>
                <a:extLst>
                  <a:ext uri="{0D108BD9-81ED-4DB2-BD59-A6C34878D82A}">
                    <a16:rowId xmlns:a16="http://schemas.microsoft.com/office/drawing/2014/main" val="3996265594"/>
                  </a:ext>
                </a:extLst>
              </a:tr>
              <a:tr h="739714">
                <a:tc>
                  <a:txBody>
                    <a:bodyPr/>
                    <a:lstStyle/>
                    <a:p>
                      <a:pPr marL="0" marR="0">
                        <a:spcBef>
                          <a:spcPts val="600"/>
                        </a:spcBef>
                        <a:spcAft>
                          <a:spcPts val="0"/>
                        </a:spcAft>
                      </a:pPr>
                      <a:r>
                        <a:rPr lang="en-US" sz="1900">
                          <a:solidFill>
                            <a:srgbClr val="107082"/>
                          </a:solidFill>
                          <a:effectLst/>
                          <a:latin typeface="Arial"/>
                          <a:ea typeface="Arial" panose="020B0604020202020204" pitchFamily="34" charset="0"/>
                          <a:cs typeface="Times New Roman"/>
                        </a:rPr>
                        <a:t>d.</a:t>
                      </a:r>
                    </a:p>
                  </a:txBody>
                  <a:tcPr marL="56802" marR="56802" marT="0" marB="0">
                    <a:lnL>
                      <a:noFill/>
                    </a:lnL>
                    <a:lnR>
                      <a:noFill/>
                    </a:lnR>
                    <a:lnT>
                      <a:noFill/>
                    </a:lnT>
                    <a:lnB>
                      <a:noFill/>
                    </a:lnB>
                    <a:noFill/>
                  </a:tcPr>
                </a:tc>
                <a:tc>
                  <a:txBody>
                    <a:bodyPr/>
                    <a:lstStyle/>
                    <a:p>
                      <a:pPr marL="0" marR="0">
                        <a:spcBef>
                          <a:spcPts val="600"/>
                        </a:spcBef>
                        <a:spcAft>
                          <a:spcPts val="0"/>
                        </a:spcAft>
                      </a:pPr>
                      <a:r>
                        <a:rPr lang="en-US" sz="1600">
                          <a:solidFill>
                            <a:srgbClr val="595959"/>
                          </a:solidFill>
                          <a:effectLst/>
                          <a:latin typeface="Arial"/>
                          <a:ea typeface="Arial" panose="020B0604020202020204" pitchFamily="34" charset="0"/>
                          <a:cs typeface="Times New Roman"/>
                        </a:rPr>
                        <a:t>Sharing best practices and resources with families/guardians on how to monitor and improve student academic progress and achievement   </a:t>
                      </a:r>
                    </a:p>
                  </a:txBody>
                  <a:tcPr marL="56802" marR="56802" marT="0" marB="0">
                    <a:lnL>
                      <a:noFill/>
                    </a:lnL>
                    <a:lnR>
                      <a:noFill/>
                    </a:lnR>
                    <a:lnT>
                      <a:noFill/>
                    </a:lnT>
                    <a:lnB>
                      <a:noFill/>
                    </a:lnB>
                    <a:noFill/>
                  </a:tcPr>
                </a:tc>
                <a:extLst>
                  <a:ext uri="{0D108BD9-81ED-4DB2-BD59-A6C34878D82A}">
                    <a16:rowId xmlns:a16="http://schemas.microsoft.com/office/drawing/2014/main" val="1557682325"/>
                  </a:ext>
                </a:extLst>
              </a:tr>
              <a:tr h="976802">
                <a:tc>
                  <a:txBody>
                    <a:bodyPr/>
                    <a:lstStyle/>
                    <a:p>
                      <a:pPr marL="0" marR="0">
                        <a:spcBef>
                          <a:spcPts val="600"/>
                        </a:spcBef>
                        <a:spcAft>
                          <a:spcPts val="0"/>
                        </a:spcAft>
                      </a:pPr>
                      <a:r>
                        <a:rPr lang="en-US" sz="1900">
                          <a:solidFill>
                            <a:srgbClr val="107082"/>
                          </a:solidFill>
                          <a:effectLst/>
                          <a:latin typeface="Arial"/>
                          <a:ea typeface="Arial" panose="020B0604020202020204" pitchFamily="34" charset="0"/>
                          <a:cs typeface="Times New Roman"/>
                        </a:rPr>
                        <a:t>e.</a:t>
                      </a:r>
                    </a:p>
                  </a:txBody>
                  <a:tcPr marL="56802" marR="56802" marT="0" marB="0">
                    <a:lnL>
                      <a:noFill/>
                    </a:lnL>
                    <a:lnR>
                      <a:noFill/>
                    </a:lnR>
                    <a:lnT>
                      <a:noFill/>
                    </a:lnT>
                    <a:lnB>
                      <a:noFill/>
                    </a:lnB>
                    <a:noFill/>
                  </a:tcPr>
                </a:tc>
                <a:tc>
                  <a:txBody>
                    <a:bodyPr/>
                    <a:lstStyle/>
                    <a:p>
                      <a:pPr marL="0" marR="0">
                        <a:spcBef>
                          <a:spcPts val="600"/>
                        </a:spcBef>
                        <a:spcAft>
                          <a:spcPts val="0"/>
                        </a:spcAft>
                      </a:pPr>
                      <a:r>
                        <a:rPr lang="en-US" sz="1600">
                          <a:solidFill>
                            <a:srgbClr val="595959"/>
                          </a:solidFill>
                          <a:effectLst/>
                          <a:latin typeface="Arial"/>
                          <a:ea typeface="Arial" panose="020B0604020202020204" pitchFamily="34" charset="0"/>
                          <a:cs typeface="Times New Roman"/>
                        </a:rPr>
                        <a:t>Additionally, districts and schools provide accessible tools to assist all families in understanding and collectively supporting student improvement and achievement.</a:t>
                      </a:r>
                    </a:p>
                  </a:txBody>
                  <a:tcPr marL="56802" marR="56802" marT="0" marB="0">
                    <a:lnL>
                      <a:noFill/>
                    </a:lnL>
                    <a:lnR>
                      <a:noFill/>
                    </a:lnR>
                    <a:lnT>
                      <a:noFill/>
                    </a:lnT>
                    <a:lnB>
                      <a:noFill/>
                    </a:lnB>
                    <a:noFill/>
                  </a:tcPr>
                </a:tc>
                <a:extLst>
                  <a:ext uri="{0D108BD9-81ED-4DB2-BD59-A6C34878D82A}">
                    <a16:rowId xmlns:a16="http://schemas.microsoft.com/office/drawing/2014/main" val="3762422743"/>
                  </a:ext>
                </a:extLst>
              </a:tr>
              <a:tr h="597462">
                <a:tc gridSpan="2">
                  <a:txBody>
                    <a:bodyPr/>
                    <a:lstStyle/>
                    <a:p>
                      <a:pPr marL="0" marR="0">
                        <a:spcBef>
                          <a:spcPts val="600"/>
                        </a:spcBef>
                        <a:spcAft>
                          <a:spcPts val="0"/>
                        </a:spcAft>
                      </a:pPr>
                      <a:endParaRPr lang="en-US" sz="1900" dirty="0">
                        <a:solidFill>
                          <a:srgbClr val="595959"/>
                        </a:solidFill>
                        <a:effectLst/>
                        <a:latin typeface="Arial"/>
                        <a:ea typeface="Arial" panose="020B0604020202020204" pitchFamily="34" charset="0"/>
                        <a:cs typeface="Times New Roman"/>
                      </a:endParaRPr>
                    </a:p>
                    <a:p>
                      <a:pPr marL="0" marR="0" lvl="0">
                        <a:spcBef>
                          <a:spcPts val="600"/>
                        </a:spcBef>
                        <a:spcAft>
                          <a:spcPts val="0"/>
                        </a:spcAft>
                        <a:buNone/>
                      </a:pPr>
                      <a:r>
                        <a:rPr lang="en-US" sz="1900" dirty="0">
                          <a:solidFill>
                            <a:srgbClr val="595959"/>
                          </a:solidFill>
                          <a:effectLst/>
                          <a:latin typeface="Arial"/>
                          <a:ea typeface="Arial" panose="020B0604020202020204" pitchFamily="34" charset="0"/>
                          <a:cs typeface="Times New Roman"/>
                        </a:rPr>
                        <a:t>File and save documentation of meeting, agenda topics and family participation and attendance </a:t>
                      </a:r>
                    </a:p>
                  </a:txBody>
                  <a:tcPr marL="56802" marR="56802" marT="0" marB="0">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468773626"/>
                  </a:ext>
                </a:extLst>
              </a:tr>
            </a:tbl>
          </a:graphicData>
        </a:graphic>
      </p:graphicFrame>
    </p:spTree>
    <p:extLst>
      <p:ext uri="{BB962C8B-B14F-4D97-AF65-F5344CB8AC3E}">
        <p14:creationId xmlns:p14="http://schemas.microsoft.com/office/powerpoint/2010/main" val="424164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EFB53C-B5F5-1A5A-6AFA-98CA76EA5356}"/>
              </a:ext>
            </a:extLst>
          </p:cNvPr>
          <p:cNvSpPr>
            <a:spLocks noGrp="1"/>
          </p:cNvSpPr>
          <p:nvPr>
            <p:ph type="ctrTitle"/>
          </p:nvPr>
        </p:nvSpPr>
        <p:spPr/>
        <p:txBody>
          <a:bodyPr/>
          <a:lstStyle/>
          <a:p>
            <a:r>
              <a:rPr lang="en-US"/>
              <a:t>Blue</a:t>
            </a:r>
            <a:r>
              <a:rPr lang="en-US" baseline="0"/>
              <a:t> Hills Regional Technical </a:t>
            </a:r>
            <a:endParaRPr lang="en-US"/>
          </a:p>
        </p:txBody>
      </p:sp>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 Blue Hills Regional  Technical&#10;Total Enrollment: 918&#10; Technical Pathways: 21&#10;&#10;Selected Populations&#10;36.5% Low Income&#10;7.5% &#10;First Language not English&#10;&#10;Title 1 School Wide&#10;&#10;Blue Hills Regional Technical School provides multiple opportunities for families to contribute to the development and refinement of Title I family engagement policies. At the annual Title I meeting. families are invited to review and provide feedback on both the school-level and district-level family engagement policies. Throughout the year, the school will host various parent-engagement activities where families can offer additional input and suggestions for improving these policies. These events include parent-teacher conferences, workshops, and family nights. &#10;">
            <a:extLst>
              <a:ext uri="{FF2B5EF4-FFF2-40B4-BE49-F238E27FC236}">
                <a16:creationId xmlns:a16="http://schemas.microsoft.com/office/drawing/2014/main" id="{8C0B7C7C-7003-4563-C8C2-B4CBBBCD82CE}"/>
              </a:ext>
            </a:extLst>
          </p:cNvPr>
          <p:cNvPicPr>
            <a:picLocks noChangeAspect="1"/>
          </p:cNvPicPr>
          <p:nvPr/>
        </p:nvPicPr>
        <p:blipFill>
          <a:blip r:embed="rId3"/>
          <a:stretch>
            <a:fillRect/>
          </a:stretch>
        </p:blipFill>
        <p:spPr>
          <a:xfrm>
            <a:off x="641195" y="255549"/>
            <a:ext cx="10909609" cy="6151756"/>
          </a:xfrm>
          <a:prstGeom prst="rect">
            <a:avLst/>
          </a:prstGeom>
        </p:spPr>
      </p:pic>
    </p:spTree>
    <p:extLst>
      <p:ext uri="{BB962C8B-B14F-4D97-AF65-F5344CB8AC3E}">
        <p14:creationId xmlns:p14="http://schemas.microsoft.com/office/powerpoint/2010/main" val="24993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F5130BA1-2642-E665-1980-EBBF32CE4AC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0991934"/>
              </p:ext>
            </p:extLst>
          </p:nvPr>
        </p:nvGraphicFramePr>
        <p:xfrm>
          <a:off x="402278" y="1137272"/>
          <a:ext cx="11548872" cy="5496950"/>
        </p:xfrm>
        <a:graphic>
          <a:graphicData uri="http://schemas.openxmlformats.org/drawingml/2006/table">
            <a:tbl>
              <a:tblPr firstRow="1" bandRow="1">
                <a:tableStyleId>{5C22544A-7EE6-4342-B048-85BDC9FD1C3A}</a:tableStyleId>
              </a:tblPr>
              <a:tblGrid>
                <a:gridCol w="11548872">
                  <a:extLst>
                    <a:ext uri="{9D8B030D-6E8A-4147-A177-3AD203B41FA5}">
                      <a16:colId xmlns:a16="http://schemas.microsoft.com/office/drawing/2014/main" val="2382494777"/>
                    </a:ext>
                  </a:extLst>
                </a:gridCol>
              </a:tblGrid>
              <a:tr h="877746">
                <a:tc>
                  <a:txBody>
                    <a:bodyPr/>
                    <a:lstStyle/>
                    <a:p>
                      <a:pPr rtl="0" fontAlgn="base"/>
                      <a:endParaRPr lang="en-US" sz="2800" b="1">
                        <a:effectLst/>
                        <a:highlight>
                          <a:srgbClr val="FFFFFF"/>
                        </a:highlight>
                        <a:latin typeface="Arial"/>
                      </a:endParaRPr>
                    </a:p>
                  </a:txBody>
                  <a:tcPr marL="74476" marR="74476" marB="148961" anchor="b">
                    <a:lnL>
                      <a:noFill/>
                    </a:lnL>
                    <a:lnR>
                      <a:noFill/>
                    </a:lnR>
                    <a:lnT>
                      <a:noFill/>
                    </a:lnT>
                    <a:lnB>
                      <a:noFill/>
                    </a:lnB>
                    <a:solidFill>
                      <a:srgbClr val="FFFFFF"/>
                    </a:solidFill>
                  </a:tcPr>
                </a:tc>
                <a:extLst>
                  <a:ext uri="{0D108BD9-81ED-4DB2-BD59-A6C34878D82A}">
                    <a16:rowId xmlns:a16="http://schemas.microsoft.com/office/drawing/2014/main" val="2227819099"/>
                  </a:ext>
                </a:extLst>
              </a:tr>
              <a:tr h="877746">
                <a:tc>
                  <a:txBody>
                    <a:bodyPr/>
                    <a:lstStyle/>
                    <a:p>
                      <a:pPr rtl="0" fontAlgn="base"/>
                      <a:r>
                        <a:rPr lang="en-US" sz="2800" b="0">
                          <a:effectLst/>
                          <a:highlight>
                            <a:srgbClr val="FFFFFF"/>
                          </a:highlight>
                          <a:latin typeface="Arial"/>
                        </a:rPr>
                        <a:t>Distribute to families/guardians written family/guardian </a:t>
                      </a:r>
                      <a:r>
                        <a:rPr lang="en-US" sz="2800" b="0" err="1">
                          <a:effectLst/>
                          <a:highlight>
                            <a:srgbClr val="FFFFFF"/>
                          </a:highlight>
                          <a:latin typeface="Arial"/>
                        </a:rPr>
                        <a:t>engagemet</a:t>
                      </a:r>
                      <a:r>
                        <a:rPr lang="en-US" sz="2800" b="0">
                          <a:effectLst/>
                          <a:highlight>
                            <a:srgbClr val="FFFFFF"/>
                          </a:highlight>
                          <a:latin typeface="Arial"/>
                        </a:rPr>
                        <a:t> policies and school-family/guardian compacts</a:t>
                      </a:r>
                      <a:endParaRPr lang="en-US" sz="2800" b="1">
                        <a:effectLst/>
                        <a:highlight>
                          <a:srgbClr val="FFFFFF"/>
                        </a:highlight>
                        <a:latin typeface="Arial"/>
                      </a:endParaRPr>
                    </a:p>
                  </a:txBody>
                  <a:tcPr marL="74476" marR="74476" marB="148961" anchor="b">
                    <a:lnL>
                      <a:noFill/>
                    </a:lnL>
                    <a:lnR>
                      <a:noFill/>
                    </a:lnR>
                    <a:lnT>
                      <a:noFill/>
                    </a:lnT>
                    <a:lnB>
                      <a:noFill/>
                    </a:lnB>
                    <a:solidFill>
                      <a:srgbClr val="FFFFFF"/>
                    </a:solidFill>
                  </a:tcPr>
                </a:tc>
                <a:extLst>
                  <a:ext uri="{0D108BD9-81ED-4DB2-BD59-A6C34878D82A}">
                    <a16:rowId xmlns:a16="http://schemas.microsoft.com/office/drawing/2014/main" val="4128954632"/>
                  </a:ext>
                </a:extLst>
              </a:tr>
              <a:tr h="506473">
                <a:tc>
                  <a:txBody>
                    <a:bodyPr/>
                    <a:lstStyle/>
                    <a:p>
                      <a:pPr rtl="0" fontAlgn="base"/>
                      <a:r>
                        <a:rPr lang="en-US" sz="2800">
                          <a:effectLst/>
                          <a:highlight>
                            <a:srgbClr val="FFFFFF"/>
                          </a:highlight>
                          <a:latin typeface="Arial"/>
                        </a:rPr>
                        <a:t>Publish and distribute annual report cards for district and all district schools</a:t>
                      </a:r>
                    </a:p>
                  </a:txBody>
                  <a:tcPr marL="74476" marR="74476" marB="148961">
                    <a:lnL>
                      <a:noFill/>
                    </a:lnL>
                    <a:lnR>
                      <a:noFill/>
                    </a:lnR>
                    <a:lnT>
                      <a:noFill/>
                    </a:lnT>
                    <a:lnB w="12535"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3243846571"/>
                  </a:ext>
                </a:extLst>
              </a:tr>
              <a:tr h="752354">
                <a:tc>
                  <a:txBody>
                    <a:bodyPr/>
                    <a:lstStyle/>
                    <a:p>
                      <a:pPr rtl="0" fontAlgn="base"/>
                      <a:r>
                        <a:rPr lang="en-US" sz="2800">
                          <a:effectLst/>
                          <a:highlight>
                            <a:srgbClr val="FFFFFF"/>
                          </a:highlight>
                          <a:latin typeface="Arial"/>
                        </a:rPr>
                        <a:t>Notify family/guardian of school and district accountability status as well as right to request teacher qualification information</a:t>
                      </a:r>
                    </a:p>
                  </a:txBody>
                  <a:tcPr marL="74476" marR="74476" marB="148961">
                    <a:lnL>
                      <a:noFill/>
                    </a:lnL>
                    <a:lnR>
                      <a:noFill/>
                    </a:lnR>
                    <a:lnT w="12535" cap="flat" cmpd="sng" algn="ctr">
                      <a:solidFill>
                        <a:srgbClr val="4472C4"/>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FFFFFF"/>
                    </a:solidFill>
                  </a:tcPr>
                </a:tc>
                <a:extLst>
                  <a:ext uri="{0D108BD9-81ED-4DB2-BD59-A6C34878D82A}">
                    <a16:rowId xmlns:a16="http://schemas.microsoft.com/office/drawing/2014/main" val="844680574"/>
                  </a:ext>
                </a:extLst>
              </a:tr>
              <a:tr h="804396">
                <a:tc>
                  <a:txBody>
                    <a:bodyPr/>
                    <a:lstStyle/>
                    <a:p>
                      <a:pPr rtl="0" fontAlgn="base"/>
                      <a:r>
                        <a:rPr lang="en-US" sz="2800">
                          <a:effectLst/>
                          <a:highlight>
                            <a:srgbClr val="FFFFFF"/>
                          </a:highlight>
                          <a:latin typeface="Arial"/>
                        </a:rPr>
                        <a:t>Notify (if applicable) families/guardian that student has been taught for four or more consecutive weeks by a teacher who does not meet licensure requirements</a:t>
                      </a:r>
                    </a:p>
                  </a:txBody>
                  <a:tcPr marL="74476" marR="74476" marB="148961">
                    <a:lnL>
                      <a:noFill/>
                    </a:lnL>
                    <a:lnR>
                      <a:noFill/>
                    </a:lnR>
                    <a:lnT w="9525" cap="flat" cmpd="sng" algn="ctr">
                      <a:solidFill>
                        <a:srgbClr val="F4F7F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15382275"/>
                  </a:ext>
                </a:extLst>
              </a:tr>
            </a:tbl>
          </a:graphicData>
        </a:graphic>
      </p:graphicFrame>
      <p:sp>
        <p:nvSpPr>
          <p:cNvPr id="2" name="Title 1">
            <a:extLst>
              <a:ext uri="{FF2B5EF4-FFF2-40B4-BE49-F238E27FC236}">
                <a16:creationId xmlns:a16="http://schemas.microsoft.com/office/drawing/2014/main" id="{B9605DCA-0083-9F71-3104-9A5505F4680B}"/>
              </a:ext>
              <a:ext uri="{C183D7F6-B498-43B3-948B-1728B52AA6E4}">
                <adec:decorative xmlns:adec="http://schemas.microsoft.com/office/drawing/2017/decorative" val="0"/>
              </a:ext>
            </a:extLst>
          </p:cNvPr>
          <p:cNvSpPr>
            <a:spLocks noGrp="1"/>
          </p:cNvSpPr>
          <p:nvPr>
            <p:ph type="title" idx="4294967295"/>
          </p:nvPr>
        </p:nvSpPr>
        <p:spPr>
          <a:xfrm>
            <a:off x="834939" y="475565"/>
            <a:ext cx="10515600" cy="1042852"/>
          </a:xfrm>
        </p:spPr>
        <p:txBody>
          <a:bodyPr/>
          <a:lstStyle/>
          <a:p>
            <a:pPr rtl="0" eaLnBrk="1" latinLnBrk="0" hangingPunct="1"/>
            <a:r>
              <a:rPr lang="en-US" sz="5200" kern="1200">
                <a:solidFill>
                  <a:srgbClr val="44546A"/>
                </a:solidFill>
                <a:effectLst/>
                <a:latin typeface="Arial" panose="020B0604020202020204" pitchFamily="34" charset="0"/>
                <a:ea typeface="+mn-ea"/>
                <a:cs typeface="Arial" panose="020B0604020202020204" pitchFamily="34" charset="0"/>
              </a:rPr>
              <a:t>Annual Family/Guardian Notifications</a:t>
            </a:r>
            <a:endParaRPr lang="en-US">
              <a:effectLst/>
            </a:endParaRPr>
          </a:p>
          <a:p>
            <a:endParaRPr lang="en-US"/>
          </a:p>
        </p:txBody>
      </p:sp>
    </p:spTree>
    <p:extLst>
      <p:ext uri="{BB962C8B-B14F-4D97-AF65-F5344CB8AC3E}">
        <p14:creationId xmlns:p14="http://schemas.microsoft.com/office/powerpoint/2010/main" val="2820046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NOTE xmlns="1c210e20-2656-47be-8bfe-a34b7996932e">Download before editing</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7" ma:contentTypeDescription="Create a new document." ma:contentTypeScope="" ma:versionID="ce88786e7213f78f6844655feff11f6b">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89a89a1f8864f1675c97eef69b9f1ff8"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FA434A98-F106-45CE-8E8A-DD686612E616}">
  <ds:schemaRefs>
    <ds:schemaRef ds:uri="http://purl.org/dc/elements/1.1/"/>
    <ds:schemaRef ds:uri="http://schemas.microsoft.com/office/2006/metadata/properties"/>
    <ds:schemaRef ds:uri="http://purl.org/dc/terms/"/>
    <ds:schemaRef ds:uri="1c210e20-2656-47be-8bfe-a34b7996932e"/>
    <ds:schemaRef ds:uri="http://schemas.microsoft.com/office/2006/documentManagement/types"/>
    <ds:schemaRef ds:uri="http://schemas.openxmlformats.org/package/2006/metadata/core-properties"/>
    <ds:schemaRef ds:uri="http://schemas.microsoft.com/office/infopath/2007/PartnerControls"/>
    <ds:schemaRef ds:uri="7a12eb2f-f040-4639-9fb2-5a6588dc8035"/>
    <ds:schemaRef ds:uri="http://www.w3.org/XML/1998/namespace"/>
    <ds:schemaRef ds:uri="http://purl.org/dc/dcmitype/"/>
  </ds:schemaRefs>
</ds:datastoreItem>
</file>

<file path=customXml/itemProps3.xml><?xml version="1.0" encoding="utf-8"?>
<ds:datastoreItem xmlns:ds="http://schemas.openxmlformats.org/officeDocument/2006/customXml" ds:itemID="{38A44B26-EA76-4E5C-A0EB-ADE322D87204}">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1237</Words>
  <Application>Microsoft Office PowerPoint</Application>
  <PresentationFormat>Widescreen</PresentationFormat>
  <Paragraphs>138</Paragraphs>
  <Slides>18</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Arial </vt:lpstr>
      <vt:lpstr>Arial,Sans-Serif</vt:lpstr>
      <vt:lpstr>Calibri</vt:lpstr>
      <vt:lpstr>Calibri Light</vt:lpstr>
      <vt:lpstr>Courier New</vt:lpstr>
      <vt:lpstr>Gill Sans MT</vt:lpstr>
      <vt:lpstr>Merriweather</vt:lpstr>
      <vt:lpstr>Segoe</vt:lpstr>
      <vt:lpstr>Segoe UI</vt:lpstr>
      <vt:lpstr>Segoe UI Semibold</vt:lpstr>
      <vt:lpstr>Symbol</vt:lpstr>
      <vt:lpstr>Wingdings</vt:lpstr>
      <vt:lpstr>Office Theme</vt:lpstr>
      <vt:lpstr> ESSA  Family Engagement Foundations Panel  November 12, 2024</vt:lpstr>
      <vt:lpstr>What are the ESSA requirements? </vt:lpstr>
      <vt:lpstr>Agenda</vt:lpstr>
      <vt:lpstr>Medford Public Schools</vt:lpstr>
      <vt:lpstr>Family/ Guardian Policies </vt:lpstr>
      <vt:lpstr>Weston Public Schools</vt:lpstr>
      <vt:lpstr>Annual TI Meeting</vt:lpstr>
      <vt:lpstr>Blue Hills Regional Technical </vt:lpstr>
      <vt:lpstr>Annual Family/Guardian Notifications </vt:lpstr>
      <vt:lpstr>Notifying Families </vt:lpstr>
      <vt:lpstr>Outreach Considerations </vt:lpstr>
      <vt:lpstr>Westport Public Schools</vt:lpstr>
      <vt:lpstr>Capacity Building    </vt:lpstr>
      <vt:lpstr>Westport Public Schools Capacity Building</vt:lpstr>
      <vt:lpstr>Ah-Ha Moments</vt:lpstr>
      <vt:lpstr>Capacity Building  Resources </vt:lpstr>
      <vt:lpstr>Questions and Conversation  on fulfilling ESSA Requirements</vt:lpstr>
      <vt:lpstr>Resources:   District and School Family Engagement &amp; Required Policies (DESE Guidance)  School- family/guardian compact  Report Card Cover Letter and Right-to-Request (English)  Right-To-Know: Teacher Not Meeting State Licensure Requirements  ESSA Family Engagement Overview – Coming Soon!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 Family Engagement Panel</dc:title>
  <dc:creator>DESE</dc:creator>
  <cp:lastModifiedBy>Giovanni, Danielle (EOE)</cp:lastModifiedBy>
  <cp:revision>168</cp:revision>
  <dcterms:created xsi:type="dcterms:W3CDTF">2022-10-11T20:32:22Z</dcterms:created>
  <dcterms:modified xsi:type="dcterms:W3CDTF">2024-11-08T22:55:49Z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0x010100A34FDFB0D707254C80754ACD9E71AC3D</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tadate">
    <vt:lpwstr>Nov 8 2024</vt:lpwstr>
  </property>
</Properties>
</file>