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68" r:id="rId3"/>
    <p:sldId id="409" r:id="rId4"/>
    <p:sldId id="257" r:id="rId5"/>
    <p:sldId id="269" r:id="rId6"/>
    <p:sldId id="389" r:id="rId7"/>
    <p:sldId id="273" r:id="rId8"/>
    <p:sldId id="386" r:id="rId9"/>
    <p:sldId id="387" r:id="rId10"/>
    <p:sldId id="378" r:id="rId11"/>
    <p:sldId id="398" r:id="rId12"/>
    <p:sldId id="391" r:id="rId13"/>
    <p:sldId id="384" r:id="rId14"/>
    <p:sldId id="410" r:id="rId15"/>
    <p:sldId id="272" r:id="rId16"/>
    <p:sldId id="399" r:id="rId17"/>
    <p:sldId id="400" r:id="rId18"/>
    <p:sldId id="392" r:id="rId19"/>
    <p:sldId id="394" r:id="rId20"/>
    <p:sldId id="411" r:id="rId21"/>
    <p:sldId id="393" r:id="rId22"/>
    <p:sldId id="274" r:id="rId23"/>
    <p:sldId id="377" r:id="rId24"/>
    <p:sldId id="380" r:id="rId25"/>
    <p:sldId id="403" r:id="rId26"/>
    <p:sldId id="270" r:id="rId27"/>
    <p:sldId id="388" r:id="rId28"/>
    <p:sldId id="396" r:id="rId29"/>
    <p:sldId id="406" r:id="rId30"/>
    <p:sldId id="385" r:id="rId31"/>
    <p:sldId id="405" r:id="rId32"/>
    <p:sldId id="381" r:id="rId33"/>
    <p:sldId id="373" r:id="rId34"/>
    <p:sldId id="407" r:id="rId35"/>
    <p:sldId id="374" r:id="rId36"/>
    <p:sldId id="354" r:id="rId37"/>
    <p:sldId id="375" r:id="rId38"/>
    <p:sldId id="371" r:id="rId39"/>
    <p:sldId id="300" r:id="rId40"/>
    <p:sldId id="301" r:id="rId41"/>
    <p:sldId id="413" r:id="rId42"/>
    <p:sldId id="402" r:id="rId43"/>
    <p:sldId id="358" r:id="rId44"/>
    <p:sldId id="4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285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87FD2-7A19-4EA8-944F-F5FCBB9E01B9}" v="2379" dt="2024-11-13T20:05:07.178"/>
    <p1510:client id="{FD684150-2CA5-4612-9828-5B02A686E38E}" v="1" dt="2024-11-13T21:13:55.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varScale="1">
        <p:scale>
          <a:sx n="106" d="100"/>
          <a:sy n="106" d="100"/>
        </p:scale>
        <p:origin x="4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forty, Colleen (DESE)" userId="170e402f-cd3e-44e3-a73d-ab3085e9e63e" providerId="ADAL" clId="{2BB87FD2-7A19-4EA8-944F-F5FCBB9E01B9}"/>
    <pc:docChg chg="undo custSel addSld delSld modSld sldOrd">
      <pc:chgData name="Holforty, Colleen (DESE)" userId="170e402f-cd3e-44e3-a73d-ab3085e9e63e" providerId="ADAL" clId="{2BB87FD2-7A19-4EA8-944F-F5FCBB9E01B9}" dt="2024-11-13T20:14:03.562" v="14944" actId="14100"/>
      <pc:docMkLst>
        <pc:docMk/>
      </pc:docMkLst>
      <pc:sldChg chg="addSp modSp mod">
        <pc:chgData name="Holforty, Colleen (DESE)" userId="170e402f-cd3e-44e3-a73d-ab3085e9e63e" providerId="ADAL" clId="{2BB87FD2-7A19-4EA8-944F-F5FCBB9E01B9}" dt="2024-11-12T16:23:37.999" v="2272" actId="1076"/>
        <pc:sldMkLst>
          <pc:docMk/>
          <pc:sldMk cId="2025288945" sldId="256"/>
        </pc:sldMkLst>
        <pc:spChg chg="mod">
          <ac:chgData name="Holforty, Colleen (DESE)" userId="170e402f-cd3e-44e3-a73d-ab3085e9e63e" providerId="ADAL" clId="{2BB87FD2-7A19-4EA8-944F-F5FCBB9E01B9}" dt="2024-10-30T17:58:51" v="13" actId="113"/>
          <ac:spMkLst>
            <pc:docMk/>
            <pc:sldMk cId="2025288945" sldId="256"/>
            <ac:spMk id="2" creationId="{3E0251FC-D149-E335-58C4-004379D948DD}"/>
          </ac:spMkLst>
        </pc:spChg>
        <pc:grpChg chg="add mod">
          <ac:chgData name="Holforty, Colleen (DESE)" userId="170e402f-cd3e-44e3-a73d-ab3085e9e63e" providerId="ADAL" clId="{2BB87FD2-7A19-4EA8-944F-F5FCBB9E01B9}" dt="2024-11-12T16:23:37.999" v="2272" actId="1076"/>
          <ac:grpSpMkLst>
            <pc:docMk/>
            <pc:sldMk cId="2025288945" sldId="256"/>
            <ac:grpSpMk id="4" creationId="{786755D5-10A2-5664-CA6C-476188B49344}"/>
          </ac:grpSpMkLst>
        </pc:grpChg>
        <pc:picChg chg="mod">
          <ac:chgData name="Holforty, Colleen (DESE)" userId="170e402f-cd3e-44e3-a73d-ab3085e9e63e" providerId="ADAL" clId="{2BB87FD2-7A19-4EA8-944F-F5FCBB9E01B9}" dt="2024-11-12T01:22:39.999" v="2066" actId="164"/>
          <ac:picMkLst>
            <pc:docMk/>
            <pc:sldMk cId="2025288945" sldId="256"/>
            <ac:picMk id="5" creationId="{55441F9D-1774-9E71-3CBE-ACCCC25C2250}"/>
          </ac:picMkLst>
        </pc:picChg>
        <pc:picChg chg="mod">
          <ac:chgData name="Holforty, Colleen (DESE)" userId="170e402f-cd3e-44e3-a73d-ab3085e9e63e" providerId="ADAL" clId="{2BB87FD2-7A19-4EA8-944F-F5FCBB9E01B9}" dt="2024-11-12T01:22:39.999" v="2066" actId="164"/>
          <ac:picMkLst>
            <pc:docMk/>
            <pc:sldMk cId="2025288945" sldId="256"/>
            <ac:picMk id="7" creationId="{9F746ADD-EB80-618C-BD71-768AFC2BE7C0}"/>
          </ac:picMkLst>
        </pc:picChg>
        <pc:picChg chg="mod">
          <ac:chgData name="Holforty, Colleen (DESE)" userId="170e402f-cd3e-44e3-a73d-ab3085e9e63e" providerId="ADAL" clId="{2BB87FD2-7A19-4EA8-944F-F5FCBB9E01B9}" dt="2024-11-12T01:22:39.999" v="2066" actId="164"/>
          <ac:picMkLst>
            <pc:docMk/>
            <pc:sldMk cId="2025288945" sldId="256"/>
            <ac:picMk id="8" creationId="{A565C355-042D-C0B6-CDA8-79CEE91ECE7A}"/>
          </ac:picMkLst>
        </pc:picChg>
        <pc:picChg chg="mod">
          <ac:chgData name="Holforty, Colleen (DESE)" userId="170e402f-cd3e-44e3-a73d-ab3085e9e63e" providerId="ADAL" clId="{2BB87FD2-7A19-4EA8-944F-F5FCBB9E01B9}" dt="2024-11-12T01:22:39.999" v="2066" actId="164"/>
          <ac:picMkLst>
            <pc:docMk/>
            <pc:sldMk cId="2025288945" sldId="256"/>
            <ac:picMk id="9" creationId="{15F5079B-AEDC-3515-E9C0-3B68581EA501}"/>
          </ac:picMkLst>
        </pc:picChg>
        <pc:picChg chg="mod">
          <ac:chgData name="Holforty, Colleen (DESE)" userId="170e402f-cd3e-44e3-a73d-ab3085e9e63e" providerId="ADAL" clId="{2BB87FD2-7A19-4EA8-944F-F5FCBB9E01B9}" dt="2024-11-12T01:22:39.999" v="2066" actId="164"/>
          <ac:picMkLst>
            <pc:docMk/>
            <pc:sldMk cId="2025288945" sldId="256"/>
            <ac:picMk id="13" creationId="{7DF3F2E3-9287-0D1D-00DC-39EB038A7FD9}"/>
          </ac:picMkLst>
        </pc:picChg>
      </pc:sldChg>
      <pc:sldChg chg="addSp modSp mod modTransition">
        <pc:chgData name="Holforty, Colleen (DESE)" userId="170e402f-cd3e-44e3-a73d-ab3085e9e63e" providerId="ADAL" clId="{2BB87FD2-7A19-4EA8-944F-F5FCBB9E01B9}" dt="2024-11-13T18:58:29.068" v="13879" actId="962"/>
        <pc:sldMkLst>
          <pc:docMk/>
          <pc:sldMk cId="114742649" sldId="257"/>
        </pc:sldMkLst>
        <pc:spChg chg="mod">
          <ac:chgData name="Holforty, Colleen (DESE)" userId="170e402f-cd3e-44e3-a73d-ab3085e9e63e" providerId="ADAL" clId="{2BB87FD2-7A19-4EA8-944F-F5FCBB9E01B9}" dt="2024-11-12T21:44:14.501" v="2468" actId="2711"/>
          <ac:spMkLst>
            <pc:docMk/>
            <pc:sldMk cId="114742649" sldId="257"/>
            <ac:spMk id="4" creationId="{3987BF85-FA71-7FCB-017B-D10A19F320DE}"/>
          </ac:spMkLst>
        </pc:spChg>
        <pc:picChg chg="add mod">
          <ac:chgData name="Holforty, Colleen (DESE)" userId="170e402f-cd3e-44e3-a73d-ab3085e9e63e" providerId="ADAL" clId="{2BB87FD2-7A19-4EA8-944F-F5FCBB9E01B9}" dt="2024-11-13T18:58:29.068" v="13879" actId="962"/>
          <ac:picMkLst>
            <pc:docMk/>
            <pc:sldMk cId="114742649" sldId="257"/>
            <ac:picMk id="2050" creationId="{97E5F641-56B6-031B-F8CA-D0707957A19F}"/>
          </ac:picMkLst>
        </pc:picChg>
      </pc:sldChg>
      <pc:sldChg chg="add del">
        <pc:chgData name="Holforty, Colleen (DESE)" userId="170e402f-cd3e-44e3-a73d-ab3085e9e63e" providerId="ADAL" clId="{2BB87FD2-7A19-4EA8-944F-F5FCBB9E01B9}" dt="2024-11-13T16:18:33.672" v="5094" actId="47"/>
        <pc:sldMkLst>
          <pc:docMk/>
          <pc:sldMk cId="2738453600" sldId="258"/>
        </pc:sldMkLst>
      </pc:sldChg>
      <pc:sldChg chg="del ord">
        <pc:chgData name="Holforty, Colleen (DESE)" userId="170e402f-cd3e-44e3-a73d-ab3085e9e63e" providerId="ADAL" clId="{2BB87FD2-7A19-4EA8-944F-F5FCBB9E01B9}" dt="2024-11-13T15:47:51.747" v="3672" actId="47"/>
        <pc:sldMkLst>
          <pc:docMk/>
          <pc:sldMk cId="3291692504" sldId="267"/>
        </pc:sldMkLst>
      </pc:sldChg>
      <pc:sldChg chg="addSp delSp modSp mod">
        <pc:chgData name="Holforty, Colleen (DESE)" userId="170e402f-cd3e-44e3-a73d-ab3085e9e63e" providerId="ADAL" clId="{2BB87FD2-7A19-4EA8-944F-F5FCBB9E01B9}" dt="2024-11-13T18:09:34.888" v="11837" actId="962"/>
        <pc:sldMkLst>
          <pc:docMk/>
          <pc:sldMk cId="280753295" sldId="268"/>
        </pc:sldMkLst>
        <pc:spChg chg="del mod">
          <ac:chgData name="Holforty, Colleen (DESE)" userId="170e402f-cd3e-44e3-a73d-ab3085e9e63e" providerId="ADAL" clId="{2BB87FD2-7A19-4EA8-944F-F5FCBB9E01B9}" dt="2024-11-13T17:40:50.552" v="8862" actId="26606"/>
          <ac:spMkLst>
            <pc:docMk/>
            <pc:sldMk cId="280753295" sldId="268"/>
            <ac:spMk id="2" creationId="{F44F5810-FBB1-C60F-F19C-3AF93224098A}"/>
          </ac:spMkLst>
        </pc:spChg>
        <pc:spChg chg="mod">
          <ac:chgData name="Holforty, Colleen (DESE)" userId="170e402f-cd3e-44e3-a73d-ab3085e9e63e" providerId="ADAL" clId="{2BB87FD2-7A19-4EA8-944F-F5FCBB9E01B9}" dt="2024-11-13T17:40:50.552" v="8862" actId="26606"/>
          <ac:spMkLst>
            <pc:docMk/>
            <pc:sldMk cId="280753295" sldId="268"/>
            <ac:spMk id="3" creationId="{A6B7140E-723C-3619-949F-101E33887794}"/>
          </ac:spMkLst>
        </pc:spChg>
        <pc:graphicFrameChg chg="add mod">
          <ac:chgData name="Holforty, Colleen (DESE)" userId="170e402f-cd3e-44e3-a73d-ab3085e9e63e" providerId="ADAL" clId="{2BB87FD2-7A19-4EA8-944F-F5FCBB9E01B9}" dt="2024-11-13T18:09:34.888" v="11837" actId="962"/>
          <ac:graphicFrameMkLst>
            <pc:docMk/>
            <pc:sldMk cId="280753295" sldId="268"/>
            <ac:graphicFrameMk id="5" creationId="{D6785EC4-490D-491E-19BF-128FBDBFFB55}"/>
          </ac:graphicFrameMkLst>
        </pc:graphicFrameChg>
      </pc:sldChg>
      <pc:sldChg chg="addSp delSp modSp mod">
        <pc:chgData name="Holforty, Colleen (DESE)" userId="170e402f-cd3e-44e3-a73d-ab3085e9e63e" providerId="ADAL" clId="{2BB87FD2-7A19-4EA8-944F-F5FCBB9E01B9}" dt="2024-11-13T18:11:00.680" v="12182"/>
        <pc:sldMkLst>
          <pc:docMk/>
          <pc:sldMk cId="1570140638" sldId="269"/>
        </pc:sldMkLst>
        <pc:spChg chg="mod">
          <ac:chgData name="Holforty, Colleen (DESE)" userId="170e402f-cd3e-44e3-a73d-ab3085e9e63e" providerId="ADAL" clId="{2BB87FD2-7A19-4EA8-944F-F5FCBB9E01B9}" dt="2024-11-13T16:10:14.876" v="4631" actId="20577"/>
          <ac:spMkLst>
            <pc:docMk/>
            <pc:sldMk cId="1570140638" sldId="269"/>
            <ac:spMk id="2" creationId="{0BEE58BA-7DA8-5CF3-8D11-8646E30CB48C}"/>
          </ac:spMkLst>
        </pc:spChg>
        <pc:spChg chg="mod ord">
          <ac:chgData name="Holforty, Colleen (DESE)" userId="170e402f-cd3e-44e3-a73d-ab3085e9e63e" providerId="ADAL" clId="{2BB87FD2-7A19-4EA8-944F-F5FCBB9E01B9}" dt="2024-11-13T18:11:00.680" v="12182"/>
          <ac:spMkLst>
            <pc:docMk/>
            <pc:sldMk cId="1570140638" sldId="269"/>
            <ac:spMk id="3" creationId="{ABA20442-FE7C-ECDA-5B4B-4111F98F6CC4}"/>
          </ac:spMkLst>
        </pc:spChg>
        <pc:picChg chg="add del mod">
          <ac:chgData name="Holforty, Colleen (DESE)" userId="170e402f-cd3e-44e3-a73d-ab3085e9e63e" providerId="ADAL" clId="{2BB87FD2-7A19-4EA8-944F-F5FCBB9E01B9}" dt="2024-11-13T02:45:19.684" v="3165" actId="478"/>
          <ac:picMkLst>
            <pc:docMk/>
            <pc:sldMk cId="1570140638" sldId="269"/>
            <ac:picMk id="3074" creationId="{8747EBA9-7CDD-0509-06EF-6C549AA20288}"/>
          </ac:picMkLst>
        </pc:picChg>
      </pc:sldChg>
      <pc:sldChg chg="modSp mod ord">
        <pc:chgData name="Holforty, Colleen (DESE)" userId="170e402f-cd3e-44e3-a73d-ab3085e9e63e" providerId="ADAL" clId="{2BB87FD2-7A19-4EA8-944F-F5FCBB9E01B9}" dt="2024-11-13T18:13:08.041" v="12203"/>
        <pc:sldMkLst>
          <pc:docMk/>
          <pc:sldMk cId="3325438162" sldId="270"/>
        </pc:sldMkLst>
        <pc:spChg chg="mod">
          <ac:chgData name="Holforty, Colleen (DESE)" userId="170e402f-cd3e-44e3-a73d-ab3085e9e63e" providerId="ADAL" clId="{2BB87FD2-7A19-4EA8-944F-F5FCBB9E01B9}" dt="2024-11-13T17:45:55.318" v="9000" actId="20577"/>
          <ac:spMkLst>
            <pc:docMk/>
            <pc:sldMk cId="3325438162" sldId="270"/>
            <ac:spMk id="2" creationId="{E1EAE8EF-34A0-E64E-A485-09DB9EDA0850}"/>
          </ac:spMkLst>
        </pc:spChg>
        <pc:spChg chg="mod ord">
          <ac:chgData name="Holforty, Colleen (DESE)" userId="170e402f-cd3e-44e3-a73d-ab3085e9e63e" providerId="ADAL" clId="{2BB87FD2-7A19-4EA8-944F-F5FCBB9E01B9}" dt="2024-11-13T18:13:08.041" v="12203"/>
          <ac:spMkLst>
            <pc:docMk/>
            <pc:sldMk cId="3325438162" sldId="270"/>
            <ac:spMk id="3" creationId="{CFFA5FE7-45B5-616D-9AB1-EDF1A13209E0}"/>
          </ac:spMkLst>
        </pc:spChg>
      </pc:sldChg>
      <pc:sldChg chg="del">
        <pc:chgData name="Holforty, Colleen (DESE)" userId="170e402f-cd3e-44e3-a73d-ab3085e9e63e" providerId="ADAL" clId="{2BB87FD2-7A19-4EA8-944F-F5FCBB9E01B9}" dt="2024-11-13T15:18:14.302" v="3518" actId="47"/>
        <pc:sldMkLst>
          <pc:docMk/>
          <pc:sldMk cId="3000805711" sldId="271"/>
        </pc:sldMkLst>
      </pc:sldChg>
      <pc:sldChg chg="addSp delSp modSp mod">
        <pc:chgData name="Holforty, Colleen (DESE)" userId="170e402f-cd3e-44e3-a73d-ab3085e9e63e" providerId="ADAL" clId="{2BB87FD2-7A19-4EA8-944F-F5FCBB9E01B9}" dt="2024-11-13T19:22:18.331" v="14090" actId="478"/>
        <pc:sldMkLst>
          <pc:docMk/>
          <pc:sldMk cId="244086550" sldId="272"/>
        </pc:sldMkLst>
        <pc:spChg chg="mod">
          <ac:chgData name="Holforty, Colleen (DESE)" userId="170e402f-cd3e-44e3-a73d-ab3085e9e63e" providerId="ADAL" clId="{2BB87FD2-7A19-4EA8-944F-F5FCBB9E01B9}" dt="2024-11-13T16:48:53.140" v="6165" actId="20577"/>
          <ac:spMkLst>
            <pc:docMk/>
            <pc:sldMk cId="244086550" sldId="272"/>
            <ac:spMk id="2" creationId="{0BD770E7-9EAC-FAC3-A556-16240DA84716}"/>
          </ac:spMkLst>
        </pc:spChg>
        <pc:spChg chg="mod ord">
          <ac:chgData name="Holforty, Colleen (DESE)" userId="170e402f-cd3e-44e3-a73d-ab3085e9e63e" providerId="ADAL" clId="{2BB87FD2-7A19-4EA8-944F-F5FCBB9E01B9}" dt="2024-11-13T18:03:57.291" v="11434"/>
          <ac:spMkLst>
            <pc:docMk/>
            <pc:sldMk cId="244086550" sldId="272"/>
            <ac:spMk id="3" creationId="{A077FD1A-7C7E-195F-EC45-B1B99FBB36C1}"/>
          </ac:spMkLst>
        </pc:spChg>
        <pc:picChg chg="add del mod">
          <ac:chgData name="Holforty, Colleen (DESE)" userId="170e402f-cd3e-44e3-a73d-ab3085e9e63e" providerId="ADAL" clId="{2BB87FD2-7A19-4EA8-944F-F5FCBB9E01B9}" dt="2024-11-13T19:22:18.331" v="14090" actId="478"/>
          <ac:picMkLst>
            <pc:docMk/>
            <pc:sldMk cId="244086550" sldId="272"/>
            <ac:picMk id="5" creationId="{4063614B-4C7D-765D-B228-701EA48B755E}"/>
          </ac:picMkLst>
        </pc:picChg>
      </pc:sldChg>
      <pc:sldChg chg="addSp delSp modSp mod chgLayout">
        <pc:chgData name="Holforty, Colleen (DESE)" userId="170e402f-cd3e-44e3-a73d-ab3085e9e63e" providerId="ADAL" clId="{2BB87FD2-7A19-4EA8-944F-F5FCBB9E01B9}" dt="2024-11-13T20:14:03.562" v="14944" actId="14100"/>
        <pc:sldMkLst>
          <pc:docMk/>
          <pc:sldMk cId="3529316074" sldId="273"/>
        </pc:sldMkLst>
        <pc:spChg chg="del">
          <ac:chgData name="Holforty, Colleen (DESE)" userId="170e402f-cd3e-44e3-a73d-ab3085e9e63e" providerId="ADAL" clId="{2BB87FD2-7A19-4EA8-944F-F5FCBB9E01B9}" dt="2024-10-30T17:59:54.192" v="55" actId="478"/>
          <ac:spMkLst>
            <pc:docMk/>
            <pc:sldMk cId="3529316074" sldId="273"/>
            <ac:spMk id="2" creationId="{AF455166-0525-1F77-8CBD-BC5F887D37F3}"/>
          </ac:spMkLst>
        </pc:spChg>
        <pc:spChg chg="mod ord">
          <ac:chgData name="Holforty, Colleen (DESE)" userId="170e402f-cd3e-44e3-a73d-ab3085e9e63e" providerId="ADAL" clId="{2BB87FD2-7A19-4EA8-944F-F5FCBB9E01B9}" dt="2024-11-13T18:11:09.697" v="12183"/>
          <ac:spMkLst>
            <pc:docMk/>
            <pc:sldMk cId="3529316074" sldId="273"/>
            <ac:spMk id="3" creationId="{BEA000B5-E087-4DEC-E8B6-E5339D30F104}"/>
          </ac:spMkLst>
        </pc:spChg>
        <pc:spChg chg="add del mod ord">
          <ac:chgData name="Holforty, Colleen (DESE)" userId="170e402f-cd3e-44e3-a73d-ab3085e9e63e" providerId="ADAL" clId="{2BB87FD2-7A19-4EA8-944F-F5FCBB9E01B9}" dt="2024-11-06T16:51:18.985" v="233" actId="700"/>
          <ac:spMkLst>
            <pc:docMk/>
            <pc:sldMk cId="3529316074" sldId="273"/>
            <ac:spMk id="5" creationId="{34C241F7-AA7E-5AAE-F850-02AAC9808A97}"/>
          </ac:spMkLst>
        </pc:spChg>
        <pc:spChg chg="add mod ord">
          <ac:chgData name="Holforty, Colleen (DESE)" userId="170e402f-cd3e-44e3-a73d-ab3085e9e63e" providerId="ADAL" clId="{2BB87FD2-7A19-4EA8-944F-F5FCBB9E01B9}" dt="2024-11-13T20:14:03.562" v="14944" actId="14100"/>
          <ac:spMkLst>
            <pc:docMk/>
            <pc:sldMk cId="3529316074" sldId="273"/>
            <ac:spMk id="6" creationId="{91C5CB0C-F331-3A8B-C29F-C2A2A0EC5E89}"/>
          </ac:spMkLst>
        </pc:spChg>
        <pc:picChg chg="add mod">
          <ac:chgData name="Holforty, Colleen (DESE)" userId="170e402f-cd3e-44e3-a73d-ab3085e9e63e" providerId="ADAL" clId="{2BB87FD2-7A19-4EA8-944F-F5FCBB9E01B9}" dt="2024-11-13T17:50:45.674" v="9475" actId="962"/>
          <ac:picMkLst>
            <pc:docMk/>
            <pc:sldMk cId="3529316074" sldId="273"/>
            <ac:picMk id="4" creationId="{940191D6-78C8-CEE4-368E-361D7F5F1D5D}"/>
          </ac:picMkLst>
        </pc:picChg>
      </pc:sldChg>
      <pc:sldChg chg="addSp delSp modSp mod ord">
        <pc:chgData name="Holforty, Colleen (DESE)" userId="170e402f-cd3e-44e3-a73d-ab3085e9e63e" providerId="ADAL" clId="{2BB87FD2-7A19-4EA8-944F-F5FCBB9E01B9}" dt="2024-11-13T19:23:30.337" v="14109" actId="115"/>
        <pc:sldMkLst>
          <pc:docMk/>
          <pc:sldMk cId="2041199401" sldId="274"/>
        </pc:sldMkLst>
        <pc:spChg chg="add del mod">
          <ac:chgData name="Holforty, Colleen (DESE)" userId="170e402f-cd3e-44e3-a73d-ab3085e9e63e" providerId="ADAL" clId="{2BB87FD2-7A19-4EA8-944F-F5FCBB9E01B9}" dt="2024-11-13T19:23:30.337" v="14109" actId="115"/>
          <ac:spMkLst>
            <pc:docMk/>
            <pc:sldMk cId="2041199401" sldId="274"/>
            <ac:spMk id="2" creationId="{43C89861-2518-C049-FBF4-050E9C221770}"/>
          </ac:spMkLst>
        </pc:spChg>
        <pc:spChg chg="mod ord">
          <ac:chgData name="Holforty, Colleen (DESE)" userId="170e402f-cd3e-44e3-a73d-ab3085e9e63e" providerId="ADAL" clId="{2BB87FD2-7A19-4EA8-944F-F5FCBB9E01B9}" dt="2024-11-13T18:13:00.670" v="12201"/>
          <ac:spMkLst>
            <pc:docMk/>
            <pc:sldMk cId="2041199401" sldId="274"/>
            <ac:spMk id="3" creationId="{4703D3E6-D63C-DA2C-079D-D32B1EF3D150}"/>
          </ac:spMkLst>
        </pc:spChg>
        <pc:spChg chg="add del mod">
          <ac:chgData name="Holforty, Colleen (DESE)" userId="170e402f-cd3e-44e3-a73d-ab3085e9e63e" providerId="ADAL" clId="{2BB87FD2-7A19-4EA8-944F-F5FCBB9E01B9}" dt="2024-11-13T17:05:59.710" v="7090" actId="478"/>
          <ac:spMkLst>
            <pc:docMk/>
            <pc:sldMk cId="2041199401" sldId="274"/>
            <ac:spMk id="5" creationId="{2DC2BA30-179C-93BE-C13D-68C573458C09}"/>
          </ac:spMkLst>
        </pc:spChg>
      </pc:sldChg>
      <pc:sldChg chg="del ord">
        <pc:chgData name="Holforty, Colleen (DESE)" userId="170e402f-cd3e-44e3-a73d-ab3085e9e63e" providerId="ADAL" clId="{2BB87FD2-7A19-4EA8-944F-F5FCBB9E01B9}" dt="2024-11-13T17:24:26.205" v="8100" actId="47"/>
        <pc:sldMkLst>
          <pc:docMk/>
          <pc:sldMk cId="2429346131" sldId="275"/>
        </pc:sldMkLst>
      </pc:sldChg>
      <pc:sldChg chg="modSp add mod">
        <pc:chgData name="Holforty, Colleen (DESE)" userId="170e402f-cd3e-44e3-a73d-ab3085e9e63e" providerId="ADAL" clId="{2BB87FD2-7A19-4EA8-944F-F5FCBB9E01B9}" dt="2024-11-13T20:05:32.860" v="14937" actId="20577"/>
        <pc:sldMkLst>
          <pc:docMk/>
          <pc:sldMk cId="519318323" sldId="300"/>
        </pc:sldMkLst>
        <pc:spChg chg="mod ord">
          <ac:chgData name="Holforty, Colleen (DESE)" userId="170e402f-cd3e-44e3-a73d-ab3085e9e63e" providerId="ADAL" clId="{2BB87FD2-7A19-4EA8-944F-F5FCBB9E01B9}" dt="2024-11-13T20:05:32.860" v="14937" actId="20577"/>
          <ac:spMkLst>
            <pc:docMk/>
            <pc:sldMk cId="519318323" sldId="300"/>
            <ac:spMk id="3" creationId="{E6E6B4C2-1DDB-6D90-5CE0-6C1BDB2E3B7E}"/>
          </ac:spMkLst>
        </pc:spChg>
      </pc:sldChg>
      <pc:sldChg chg="modSp add mod ord">
        <pc:chgData name="Holforty, Colleen (DESE)" userId="170e402f-cd3e-44e3-a73d-ab3085e9e63e" providerId="ADAL" clId="{2BB87FD2-7A19-4EA8-944F-F5FCBB9E01B9}" dt="2024-11-13T20:05:50.409" v="14942" actId="255"/>
        <pc:sldMkLst>
          <pc:docMk/>
          <pc:sldMk cId="1680145316" sldId="301"/>
        </pc:sldMkLst>
        <pc:spChg chg="mod ord">
          <ac:chgData name="Holforty, Colleen (DESE)" userId="170e402f-cd3e-44e3-a73d-ab3085e9e63e" providerId="ADAL" clId="{2BB87FD2-7A19-4EA8-944F-F5FCBB9E01B9}" dt="2024-11-13T20:05:50.409" v="14942" actId="255"/>
          <ac:spMkLst>
            <pc:docMk/>
            <pc:sldMk cId="1680145316" sldId="301"/>
            <ac:spMk id="3" creationId="{26044A20-11CE-F40E-9331-13753864C34A}"/>
          </ac:spMkLst>
        </pc:spChg>
      </pc:sldChg>
      <pc:sldChg chg="modSp mod ord">
        <pc:chgData name="Holforty, Colleen (DESE)" userId="170e402f-cd3e-44e3-a73d-ab3085e9e63e" providerId="ADAL" clId="{2BB87FD2-7A19-4EA8-944F-F5FCBB9E01B9}" dt="2024-11-13T18:14:01.421" v="12219"/>
        <pc:sldMkLst>
          <pc:docMk/>
          <pc:sldMk cId="13947034" sldId="354"/>
        </pc:sldMkLst>
        <pc:spChg chg="ord">
          <ac:chgData name="Holforty, Colleen (DESE)" userId="170e402f-cd3e-44e3-a73d-ab3085e9e63e" providerId="ADAL" clId="{2BB87FD2-7A19-4EA8-944F-F5FCBB9E01B9}" dt="2024-11-13T18:14:01.421" v="12219"/>
          <ac:spMkLst>
            <pc:docMk/>
            <pc:sldMk cId="13947034" sldId="354"/>
            <ac:spMk id="3" creationId="{629CDC92-D104-45EA-A590-F67D22AB0283}"/>
          </ac:spMkLst>
        </pc:spChg>
      </pc:sldChg>
      <pc:sldChg chg="modSp add mod">
        <pc:chgData name="Holforty, Colleen (DESE)" userId="170e402f-cd3e-44e3-a73d-ab3085e9e63e" providerId="ADAL" clId="{2BB87FD2-7A19-4EA8-944F-F5FCBB9E01B9}" dt="2024-11-13T20:05:07.173" v="14936" actId="20577"/>
        <pc:sldMkLst>
          <pc:docMk/>
          <pc:sldMk cId="2007883637" sldId="358"/>
        </pc:sldMkLst>
        <pc:spChg chg="mod">
          <ac:chgData name="Holforty, Colleen (DESE)" userId="170e402f-cd3e-44e3-a73d-ab3085e9e63e" providerId="ADAL" clId="{2BB87FD2-7A19-4EA8-944F-F5FCBB9E01B9}" dt="2024-11-13T20:05:07.173" v="14936" actId="20577"/>
          <ac:spMkLst>
            <pc:docMk/>
            <pc:sldMk cId="2007883637" sldId="358"/>
            <ac:spMk id="2" creationId="{56133042-8D72-4980-909C-969C8662A344}"/>
          </ac:spMkLst>
        </pc:spChg>
        <pc:spChg chg="ord">
          <ac:chgData name="Holforty, Colleen (DESE)" userId="170e402f-cd3e-44e3-a73d-ab3085e9e63e" providerId="ADAL" clId="{2BB87FD2-7A19-4EA8-944F-F5FCBB9E01B9}" dt="2024-11-13T18:14:19.216" v="12223"/>
          <ac:spMkLst>
            <pc:docMk/>
            <pc:sldMk cId="2007883637" sldId="358"/>
            <ac:spMk id="3" creationId="{C7B7464F-61CC-4A48-9B0E-5F7AE58F4896}"/>
          </ac:spMkLst>
        </pc:spChg>
      </pc:sldChg>
      <pc:sldChg chg="modSp add mod">
        <pc:chgData name="Holforty, Colleen (DESE)" userId="170e402f-cd3e-44e3-a73d-ab3085e9e63e" providerId="ADAL" clId="{2BB87FD2-7A19-4EA8-944F-F5FCBB9E01B9}" dt="2024-11-13T20:05:35.782" v="14938" actId="20577"/>
        <pc:sldMkLst>
          <pc:docMk/>
          <pc:sldMk cId="500310899" sldId="371"/>
        </pc:sldMkLst>
        <pc:spChg chg="mod ord">
          <ac:chgData name="Holforty, Colleen (DESE)" userId="170e402f-cd3e-44e3-a73d-ab3085e9e63e" providerId="ADAL" clId="{2BB87FD2-7A19-4EA8-944F-F5FCBB9E01B9}" dt="2024-11-13T20:05:35.782" v="14938" actId="20577"/>
          <ac:spMkLst>
            <pc:docMk/>
            <pc:sldMk cId="500310899" sldId="371"/>
            <ac:spMk id="3" creationId="{D580EABE-E682-8277-76A6-3724697CF378}"/>
          </ac:spMkLst>
        </pc:spChg>
        <pc:picChg chg="ord">
          <ac:chgData name="Holforty, Colleen (DESE)" userId="170e402f-cd3e-44e3-a73d-ab3085e9e63e" providerId="ADAL" clId="{2BB87FD2-7A19-4EA8-944F-F5FCBB9E01B9}" dt="2024-11-13T20:02:30.240" v="14842"/>
          <ac:picMkLst>
            <pc:docMk/>
            <pc:sldMk cId="500310899" sldId="371"/>
            <ac:picMk id="5" creationId="{6D2B8A0F-264F-6F7D-EC99-82283FA29746}"/>
          </ac:picMkLst>
        </pc:picChg>
      </pc:sldChg>
      <pc:sldChg chg="modSp mod">
        <pc:chgData name="Holforty, Colleen (DESE)" userId="170e402f-cd3e-44e3-a73d-ab3085e9e63e" providerId="ADAL" clId="{2BB87FD2-7A19-4EA8-944F-F5FCBB9E01B9}" dt="2024-11-13T18:35:29.971" v="13106" actId="207"/>
        <pc:sldMkLst>
          <pc:docMk/>
          <pc:sldMk cId="1134228179" sldId="373"/>
        </pc:sldMkLst>
        <pc:spChg chg="mod ord">
          <ac:chgData name="Holforty, Colleen (DESE)" userId="170e402f-cd3e-44e3-a73d-ab3085e9e63e" providerId="ADAL" clId="{2BB87FD2-7A19-4EA8-944F-F5FCBB9E01B9}" dt="2024-11-13T18:35:29.971" v="13106" actId="207"/>
          <ac:spMkLst>
            <pc:docMk/>
            <pc:sldMk cId="1134228179" sldId="373"/>
            <ac:spMk id="6" creationId="{8277D0BD-865E-62AC-7617-0FE2CC0F331F}"/>
          </ac:spMkLst>
        </pc:spChg>
      </pc:sldChg>
      <pc:sldChg chg="modSp mod ord">
        <pc:chgData name="Holforty, Colleen (DESE)" userId="170e402f-cd3e-44e3-a73d-ab3085e9e63e" providerId="ADAL" clId="{2BB87FD2-7A19-4EA8-944F-F5FCBB9E01B9}" dt="2024-11-13T18:13:54.534" v="12218"/>
        <pc:sldMkLst>
          <pc:docMk/>
          <pc:sldMk cId="381200177" sldId="374"/>
        </pc:sldMkLst>
        <pc:spChg chg="mod">
          <ac:chgData name="Holforty, Colleen (DESE)" userId="170e402f-cd3e-44e3-a73d-ab3085e9e63e" providerId="ADAL" clId="{2BB87FD2-7A19-4EA8-944F-F5FCBB9E01B9}" dt="2024-11-13T17:24:11.062" v="8099" actId="20577"/>
          <ac:spMkLst>
            <pc:docMk/>
            <pc:sldMk cId="381200177" sldId="374"/>
            <ac:spMk id="2" creationId="{D4626D18-2A26-4410-46FE-BDC62DEA0AE9}"/>
          </ac:spMkLst>
        </pc:spChg>
        <pc:spChg chg="ord">
          <ac:chgData name="Holforty, Colleen (DESE)" userId="170e402f-cd3e-44e3-a73d-ab3085e9e63e" providerId="ADAL" clId="{2BB87FD2-7A19-4EA8-944F-F5FCBB9E01B9}" dt="2024-11-13T18:13:54.534" v="12218"/>
          <ac:spMkLst>
            <pc:docMk/>
            <pc:sldMk cId="381200177" sldId="374"/>
            <ac:spMk id="3" creationId="{AB4E09CC-FC24-9E57-973B-9CFA127E3D52}"/>
          </ac:spMkLst>
        </pc:spChg>
      </pc:sldChg>
      <pc:sldChg chg="modSp mod ord">
        <pc:chgData name="Holforty, Colleen (DESE)" userId="170e402f-cd3e-44e3-a73d-ab3085e9e63e" providerId="ADAL" clId="{2BB87FD2-7A19-4EA8-944F-F5FCBB9E01B9}" dt="2024-11-13T18:14:06.179" v="12220"/>
        <pc:sldMkLst>
          <pc:docMk/>
          <pc:sldMk cId="588453530" sldId="375"/>
        </pc:sldMkLst>
        <pc:spChg chg="ord">
          <ac:chgData name="Holforty, Colleen (DESE)" userId="170e402f-cd3e-44e3-a73d-ab3085e9e63e" providerId="ADAL" clId="{2BB87FD2-7A19-4EA8-944F-F5FCBB9E01B9}" dt="2024-11-13T18:14:06.179" v="12220"/>
          <ac:spMkLst>
            <pc:docMk/>
            <pc:sldMk cId="588453530" sldId="375"/>
            <ac:spMk id="3" creationId="{C67A5E25-7CDE-1D2E-3F46-C72CB994B65D}"/>
          </ac:spMkLst>
        </pc:spChg>
      </pc:sldChg>
      <pc:sldChg chg="add del">
        <pc:chgData name="Holforty, Colleen (DESE)" userId="170e402f-cd3e-44e3-a73d-ab3085e9e63e" providerId="ADAL" clId="{2BB87FD2-7A19-4EA8-944F-F5FCBB9E01B9}" dt="2024-11-13T16:58:03.231" v="6546" actId="47"/>
        <pc:sldMkLst>
          <pc:docMk/>
          <pc:sldMk cId="2416401569" sldId="376"/>
        </pc:sldMkLst>
      </pc:sldChg>
      <pc:sldChg chg="addSp delSp modSp mod ord">
        <pc:chgData name="Holforty, Colleen (DESE)" userId="170e402f-cd3e-44e3-a73d-ab3085e9e63e" providerId="ADAL" clId="{2BB87FD2-7A19-4EA8-944F-F5FCBB9E01B9}" dt="2024-11-13T18:10:11.909" v="11981" actId="962"/>
        <pc:sldMkLst>
          <pc:docMk/>
          <pc:sldMk cId="3659750610" sldId="377"/>
        </pc:sldMkLst>
        <pc:spChg chg="add del mod">
          <ac:chgData name="Holforty, Colleen (DESE)" userId="170e402f-cd3e-44e3-a73d-ab3085e9e63e" providerId="ADAL" clId="{2BB87FD2-7A19-4EA8-944F-F5FCBB9E01B9}" dt="2024-11-13T17:31:54.472" v="8676" actId="26606"/>
          <ac:spMkLst>
            <pc:docMk/>
            <pc:sldMk cId="3659750610" sldId="377"/>
            <ac:spMk id="2" creationId="{6E56C601-58FF-9191-4719-852832C3941F}"/>
          </ac:spMkLst>
        </pc:spChg>
        <pc:spChg chg="mod">
          <ac:chgData name="Holforty, Colleen (DESE)" userId="170e402f-cd3e-44e3-a73d-ab3085e9e63e" providerId="ADAL" clId="{2BB87FD2-7A19-4EA8-944F-F5FCBB9E01B9}" dt="2024-11-13T17:31:54.472" v="8676" actId="26606"/>
          <ac:spMkLst>
            <pc:docMk/>
            <pc:sldMk cId="3659750610" sldId="377"/>
            <ac:spMk id="3" creationId="{AD9D0E75-1A89-1B07-C240-F904ED937022}"/>
          </ac:spMkLst>
        </pc:spChg>
        <pc:graphicFrameChg chg="add del mod">
          <ac:chgData name="Holforty, Colleen (DESE)" userId="170e402f-cd3e-44e3-a73d-ab3085e9e63e" providerId="ADAL" clId="{2BB87FD2-7A19-4EA8-944F-F5FCBB9E01B9}" dt="2024-11-13T17:31:37.014" v="8675" actId="26606"/>
          <ac:graphicFrameMkLst>
            <pc:docMk/>
            <pc:sldMk cId="3659750610" sldId="377"/>
            <ac:graphicFrameMk id="5" creationId="{87B95714-A2B6-FD96-7720-83C323DE907B}"/>
          </ac:graphicFrameMkLst>
        </pc:graphicFrameChg>
        <pc:graphicFrameChg chg="add mod">
          <ac:chgData name="Holforty, Colleen (DESE)" userId="170e402f-cd3e-44e3-a73d-ab3085e9e63e" providerId="ADAL" clId="{2BB87FD2-7A19-4EA8-944F-F5FCBB9E01B9}" dt="2024-11-13T18:10:11.909" v="11981" actId="962"/>
          <ac:graphicFrameMkLst>
            <pc:docMk/>
            <pc:sldMk cId="3659750610" sldId="377"/>
            <ac:graphicFrameMk id="6" creationId="{FDE06B7C-23FB-1914-B765-6B100D3A5E8E}"/>
          </ac:graphicFrameMkLst>
        </pc:graphicFrameChg>
      </pc:sldChg>
      <pc:sldChg chg="addSp delSp modSp mod ord modClrScheme chgLayout">
        <pc:chgData name="Holforty, Colleen (DESE)" userId="170e402f-cd3e-44e3-a73d-ab3085e9e63e" providerId="ADAL" clId="{2BB87FD2-7A19-4EA8-944F-F5FCBB9E01B9}" dt="2024-11-13T18:11:33.315" v="12189"/>
        <pc:sldMkLst>
          <pc:docMk/>
          <pc:sldMk cId="3801572149" sldId="378"/>
        </pc:sldMkLst>
        <pc:spChg chg="mod">
          <ac:chgData name="Holforty, Colleen (DESE)" userId="170e402f-cd3e-44e3-a73d-ab3085e9e63e" providerId="ADAL" clId="{2BB87FD2-7A19-4EA8-944F-F5FCBB9E01B9}" dt="2024-11-13T16:37:10.580" v="5483" actId="20577"/>
          <ac:spMkLst>
            <pc:docMk/>
            <pc:sldMk cId="3801572149" sldId="378"/>
            <ac:spMk id="2" creationId="{7EE55304-36A8-7012-0B9F-2FFEC300F0CA}"/>
          </ac:spMkLst>
        </pc:spChg>
        <pc:spChg chg="mod ord">
          <ac:chgData name="Holforty, Colleen (DESE)" userId="170e402f-cd3e-44e3-a73d-ab3085e9e63e" providerId="ADAL" clId="{2BB87FD2-7A19-4EA8-944F-F5FCBB9E01B9}" dt="2024-11-13T18:11:33.315" v="12189"/>
          <ac:spMkLst>
            <pc:docMk/>
            <pc:sldMk cId="3801572149" sldId="378"/>
            <ac:spMk id="3" creationId="{B02F4C8F-9898-F034-D788-9AF76C73ED62}"/>
          </ac:spMkLst>
        </pc:spChg>
        <pc:picChg chg="add del mod">
          <ac:chgData name="Holforty, Colleen (DESE)" userId="170e402f-cd3e-44e3-a73d-ab3085e9e63e" providerId="ADAL" clId="{2BB87FD2-7A19-4EA8-944F-F5FCBB9E01B9}" dt="2024-11-13T02:38:35.596" v="3105" actId="478"/>
          <ac:picMkLst>
            <pc:docMk/>
            <pc:sldMk cId="3801572149" sldId="378"/>
            <ac:picMk id="5" creationId="{9F3C462D-2F04-2997-7C1B-07141ED32951}"/>
          </ac:picMkLst>
        </pc:picChg>
        <pc:picChg chg="add mod ord">
          <ac:chgData name="Holforty, Colleen (DESE)" userId="170e402f-cd3e-44e3-a73d-ab3085e9e63e" providerId="ADAL" clId="{2BB87FD2-7A19-4EA8-944F-F5FCBB9E01B9}" dt="2024-11-13T18:11:31.744" v="12188"/>
          <ac:picMkLst>
            <pc:docMk/>
            <pc:sldMk cId="3801572149" sldId="378"/>
            <ac:picMk id="7" creationId="{9A5E11F1-F997-F24E-C6E0-DDCE05995856}"/>
          </ac:picMkLst>
        </pc:picChg>
        <pc:picChg chg="add mod">
          <ac:chgData name="Holforty, Colleen (DESE)" userId="170e402f-cd3e-44e3-a73d-ab3085e9e63e" providerId="ADAL" clId="{2BB87FD2-7A19-4EA8-944F-F5FCBB9E01B9}" dt="2024-11-13T02:39:30.206" v="3113"/>
          <ac:picMkLst>
            <pc:docMk/>
            <pc:sldMk cId="3801572149" sldId="378"/>
            <ac:picMk id="8" creationId="{34F7C49E-76B3-B414-A2EC-7E80155381FC}"/>
          </ac:picMkLst>
        </pc:picChg>
      </pc:sldChg>
      <pc:sldChg chg="addSp delSp modSp mod ord">
        <pc:chgData name="Holforty, Colleen (DESE)" userId="170e402f-cd3e-44e3-a73d-ab3085e9e63e" providerId="ADAL" clId="{2BB87FD2-7A19-4EA8-944F-F5FCBB9E01B9}" dt="2024-11-13T18:10:44.731" v="12181" actId="962"/>
        <pc:sldMkLst>
          <pc:docMk/>
          <pc:sldMk cId="654140387" sldId="380"/>
        </pc:sldMkLst>
        <pc:spChg chg="del">
          <ac:chgData name="Holforty, Colleen (DESE)" userId="170e402f-cd3e-44e3-a73d-ab3085e9e63e" providerId="ADAL" clId="{2BB87FD2-7A19-4EA8-944F-F5FCBB9E01B9}" dt="2024-11-13T17:32:33.099" v="8679" actId="26606"/>
          <ac:spMkLst>
            <pc:docMk/>
            <pc:sldMk cId="654140387" sldId="380"/>
            <ac:spMk id="2" creationId="{9A37B175-71CB-D89F-3953-2EF7C460C0D4}"/>
          </ac:spMkLst>
        </pc:spChg>
        <pc:spChg chg="mod">
          <ac:chgData name="Holforty, Colleen (DESE)" userId="170e402f-cd3e-44e3-a73d-ab3085e9e63e" providerId="ADAL" clId="{2BB87FD2-7A19-4EA8-944F-F5FCBB9E01B9}" dt="2024-11-13T17:32:33.099" v="8679" actId="26606"/>
          <ac:spMkLst>
            <pc:docMk/>
            <pc:sldMk cId="654140387" sldId="380"/>
            <ac:spMk id="3" creationId="{8C700C3C-F733-7BD0-4C75-C4E0B12B5CC1}"/>
          </ac:spMkLst>
        </pc:spChg>
        <pc:graphicFrameChg chg="add mod">
          <ac:chgData name="Holforty, Colleen (DESE)" userId="170e402f-cd3e-44e3-a73d-ab3085e9e63e" providerId="ADAL" clId="{2BB87FD2-7A19-4EA8-944F-F5FCBB9E01B9}" dt="2024-11-13T18:10:44.731" v="12181" actId="962"/>
          <ac:graphicFrameMkLst>
            <pc:docMk/>
            <pc:sldMk cId="654140387" sldId="380"/>
            <ac:graphicFrameMk id="5" creationId="{A232BA2D-315E-E081-97EA-14B65F20C60E}"/>
          </ac:graphicFrameMkLst>
        </pc:graphicFrameChg>
      </pc:sldChg>
      <pc:sldChg chg="modSp add mod">
        <pc:chgData name="Holforty, Colleen (DESE)" userId="170e402f-cd3e-44e3-a73d-ab3085e9e63e" providerId="ADAL" clId="{2BB87FD2-7A19-4EA8-944F-F5FCBB9E01B9}" dt="2024-11-13T18:13:26.625" v="12213"/>
        <pc:sldMkLst>
          <pc:docMk/>
          <pc:sldMk cId="2383587682" sldId="381"/>
        </pc:sldMkLst>
        <pc:spChg chg="mod ord">
          <ac:chgData name="Holforty, Colleen (DESE)" userId="170e402f-cd3e-44e3-a73d-ab3085e9e63e" providerId="ADAL" clId="{2BB87FD2-7A19-4EA8-944F-F5FCBB9E01B9}" dt="2024-11-13T18:13:21.256" v="12209"/>
          <ac:spMkLst>
            <pc:docMk/>
            <pc:sldMk cId="2383587682" sldId="381"/>
            <ac:spMk id="6" creationId="{C4C80F42-A09F-C265-F932-D4CBBE7A8E4B}"/>
          </ac:spMkLst>
        </pc:spChg>
        <pc:spChg chg="mod ord">
          <ac:chgData name="Holforty, Colleen (DESE)" userId="170e402f-cd3e-44e3-a73d-ab3085e9e63e" providerId="ADAL" clId="{2BB87FD2-7A19-4EA8-944F-F5FCBB9E01B9}" dt="2024-11-13T18:13:26.625" v="12213"/>
          <ac:spMkLst>
            <pc:docMk/>
            <pc:sldMk cId="2383587682" sldId="381"/>
            <ac:spMk id="7" creationId="{D3491AB6-7C60-1DEF-6AE9-BB53D9F3A3BC}"/>
          </ac:spMkLst>
        </pc:spChg>
      </pc:sldChg>
      <pc:sldChg chg="addSp delSp modSp add del mod">
        <pc:chgData name="Holforty, Colleen (DESE)" userId="170e402f-cd3e-44e3-a73d-ab3085e9e63e" providerId="ADAL" clId="{2BB87FD2-7A19-4EA8-944F-F5FCBB9E01B9}" dt="2024-11-13T16:39:32.735" v="5617" actId="47"/>
        <pc:sldMkLst>
          <pc:docMk/>
          <pc:sldMk cId="2892971359" sldId="382"/>
        </pc:sldMkLst>
        <pc:spChg chg="del mod">
          <ac:chgData name="Holforty, Colleen (DESE)" userId="170e402f-cd3e-44e3-a73d-ab3085e9e63e" providerId="ADAL" clId="{2BB87FD2-7A19-4EA8-944F-F5FCBB9E01B9}" dt="2024-11-13T02:48:00.432" v="3180" actId="26606"/>
          <ac:spMkLst>
            <pc:docMk/>
            <pc:sldMk cId="2892971359" sldId="382"/>
            <ac:spMk id="2" creationId="{19B6AEDD-97DE-A92F-E8A3-A7D657FBB9A7}"/>
          </ac:spMkLst>
        </pc:spChg>
        <pc:spChg chg="mod">
          <ac:chgData name="Holforty, Colleen (DESE)" userId="170e402f-cd3e-44e3-a73d-ab3085e9e63e" providerId="ADAL" clId="{2BB87FD2-7A19-4EA8-944F-F5FCBB9E01B9}" dt="2024-11-13T02:48:00.432" v="3180" actId="26606"/>
          <ac:spMkLst>
            <pc:docMk/>
            <pc:sldMk cId="2892971359" sldId="382"/>
            <ac:spMk id="3" creationId="{03F2730B-587A-2C2D-D920-99C94DE52548}"/>
          </ac:spMkLst>
        </pc:spChg>
        <pc:spChg chg="add mod">
          <ac:chgData name="Holforty, Colleen (DESE)" userId="170e402f-cd3e-44e3-a73d-ab3085e9e63e" providerId="ADAL" clId="{2BB87FD2-7A19-4EA8-944F-F5FCBB9E01B9}" dt="2024-11-13T02:49:59.293" v="3200"/>
          <ac:spMkLst>
            <pc:docMk/>
            <pc:sldMk cId="2892971359" sldId="382"/>
            <ac:spMk id="6" creationId="{91EE0DC2-0E79-7C25-E403-1F0FC0A649FD}"/>
          </ac:spMkLst>
        </pc:spChg>
        <pc:spChg chg="add mod">
          <ac:chgData name="Holforty, Colleen (DESE)" userId="170e402f-cd3e-44e3-a73d-ab3085e9e63e" providerId="ADAL" clId="{2BB87FD2-7A19-4EA8-944F-F5FCBB9E01B9}" dt="2024-11-13T02:49:59.293" v="3200"/>
          <ac:spMkLst>
            <pc:docMk/>
            <pc:sldMk cId="2892971359" sldId="382"/>
            <ac:spMk id="7" creationId="{060E065B-123A-3D6C-B9CF-8E9FBDBE2C1B}"/>
          </ac:spMkLst>
        </pc:spChg>
        <pc:grpChg chg="add mod">
          <ac:chgData name="Holforty, Colleen (DESE)" userId="170e402f-cd3e-44e3-a73d-ab3085e9e63e" providerId="ADAL" clId="{2BB87FD2-7A19-4EA8-944F-F5FCBB9E01B9}" dt="2024-11-13T02:50:02.640" v="3201" actId="1076"/>
          <ac:grpSpMkLst>
            <pc:docMk/>
            <pc:sldMk cId="2892971359" sldId="382"/>
            <ac:grpSpMk id="4" creationId="{70BB4AB7-EBD7-0853-A2CE-071DDA1EC247}"/>
          </ac:grpSpMkLst>
        </pc:grpChg>
        <pc:graphicFrameChg chg="add mod">
          <ac:chgData name="Holforty, Colleen (DESE)" userId="170e402f-cd3e-44e3-a73d-ab3085e9e63e" providerId="ADAL" clId="{2BB87FD2-7A19-4EA8-944F-F5FCBB9E01B9}" dt="2024-11-13T02:50:54.239" v="3210"/>
          <ac:graphicFrameMkLst>
            <pc:docMk/>
            <pc:sldMk cId="2892971359" sldId="382"/>
            <ac:graphicFrameMk id="5" creationId="{5A6EC5B5-24CE-080A-BAA4-E3EE35C72EB5}"/>
          </ac:graphicFrameMkLst>
        </pc:graphicFrameChg>
      </pc:sldChg>
      <pc:sldChg chg="addSp delSp modSp mod">
        <pc:chgData name="Holforty, Colleen (DESE)" userId="170e402f-cd3e-44e3-a73d-ab3085e9e63e" providerId="ADAL" clId="{2BB87FD2-7A19-4EA8-944F-F5FCBB9E01B9}" dt="2024-11-13T18:50:28.871" v="13860" actId="962"/>
        <pc:sldMkLst>
          <pc:docMk/>
          <pc:sldMk cId="1325076902" sldId="384"/>
        </pc:sldMkLst>
        <pc:spChg chg="mod">
          <ac:chgData name="Holforty, Colleen (DESE)" userId="170e402f-cd3e-44e3-a73d-ab3085e9e63e" providerId="ADAL" clId="{2BB87FD2-7A19-4EA8-944F-F5FCBB9E01B9}" dt="2024-11-13T18:06:14.033" v="11512" actId="20577"/>
          <ac:spMkLst>
            <pc:docMk/>
            <pc:sldMk cId="1325076902" sldId="384"/>
            <ac:spMk id="2" creationId="{F1860382-5378-FD3D-B47D-054A8083D51E}"/>
          </ac:spMkLst>
        </pc:spChg>
        <pc:spChg chg="mod ord">
          <ac:chgData name="Holforty, Colleen (DESE)" userId="170e402f-cd3e-44e3-a73d-ab3085e9e63e" providerId="ADAL" clId="{2BB87FD2-7A19-4EA8-944F-F5FCBB9E01B9}" dt="2024-11-13T18:49:07.795" v="13856"/>
          <ac:spMkLst>
            <pc:docMk/>
            <pc:sldMk cId="1325076902" sldId="384"/>
            <ac:spMk id="3" creationId="{DB0D7488-55A4-60E1-294E-3FE028E8D4B7}"/>
          </ac:spMkLst>
        </pc:spChg>
        <pc:spChg chg="add mod topLvl">
          <ac:chgData name="Holforty, Colleen (DESE)" userId="170e402f-cd3e-44e3-a73d-ab3085e9e63e" providerId="ADAL" clId="{2BB87FD2-7A19-4EA8-944F-F5FCBB9E01B9}" dt="2024-11-13T18:49:52.800" v="13859" actId="164"/>
          <ac:spMkLst>
            <pc:docMk/>
            <pc:sldMk cId="1325076902" sldId="384"/>
            <ac:spMk id="4" creationId="{8C6D2277-00DA-5DBE-3047-54A944047986}"/>
          </ac:spMkLst>
        </pc:spChg>
        <pc:spChg chg="add del">
          <ac:chgData name="Holforty, Colleen (DESE)" userId="170e402f-cd3e-44e3-a73d-ab3085e9e63e" providerId="ADAL" clId="{2BB87FD2-7A19-4EA8-944F-F5FCBB9E01B9}" dt="2024-11-12T01:10:52.351" v="1960" actId="11529"/>
          <ac:spMkLst>
            <pc:docMk/>
            <pc:sldMk cId="1325076902" sldId="384"/>
            <ac:spMk id="5" creationId="{9959A92D-DDB4-678C-641A-6DA3F6656456}"/>
          </ac:spMkLst>
        </pc:spChg>
        <pc:spChg chg="add del">
          <ac:chgData name="Holforty, Colleen (DESE)" userId="170e402f-cd3e-44e3-a73d-ab3085e9e63e" providerId="ADAL" clId="{2BB87FD2-7A19-4EA8-944F-F5FCBB9E01B9}" dt="2024-11-12T01:11:01.144" v="1962" actId="11529"/>
          <ac:spMkLst>
            <pc:docMk/>
            <pc:sldMk cId="1325076902" sldId="384"/>
            <ac:spMk id="6" creationId="{177382B1-534E-FB84-2249-DD76E05F3F8B}"/>
          </ac:spMkLst>
        </pc:spChg>
        <pc:spChg chg="add mod ord topLvl">
          <ac:chgData name="Holforty, Colleen (DESE)" userId="170e402f-cd3e-44e3-a73d-ab3085e9e63e" providerId="ADAL" clId="{2BB87FD2-7A19-4EA8-944F-F5FCBB9E01B9}" dt="2024-11-13T18:49:52.800" v="13859" actId="164"/>
          <ac:spMkLst>
            <pc:docMk/>
            <pc:sldMk cId="1325076902" sldId="384"/>
            <ac:spMk id="7" creationId="{E57D1AD4-D736-9FF1-9C46-30CF2EFBCAFA}"/>
          </ac:spMkLst>
        </pc:spChg>
        <pc:grpChg chg="add mod">
          <ac:chgData name="Holforty, Colleen (DESE)" userId="170e402f-cd3e-44e3-a73d-ab3085e9e63e" providerId="ADAL" clId="{2BB87FD2-7A19-4EA8-944F-F5FCBB9E01B9}" dt="2024-11-13T18:50:28.871" v="13860" actId="962"/>
          <ac:grpSpMkLst>
            <pc:docMk/>
            <pc:sldMk cId="1325076902" sldId="384"/>
            <ac:grpSpMk id="5" creationId="{4E879158-48E2-DEE2-321D-80A8B5D8AF39}"/>
          </ac:grpSpMkLst>
        </pc:grpChg>
        <pc:grpChg chg="add del mod">
          <ac:chgData name="Holforty, Colleen (DESE)" userId="170e402f-cd3e-44e3-a73d-ab3085e9e63e" providerId="ADAL" clId="{2BB87FD2-7A19-4EA8-944F-F5FCBB9E01B9}" dt="2024-11-12T01:15:38.218" v="2043" actId="165"/>
          <ac:grpSpMkLst>
            <pc:docMk/>
            <pc:sldMk cId="1325076902" sldId="384"/>
            <ac:grpSpMk id="8" creationId="{943EC50A-2652-E5DC-7208-F07A07F2E94A}"/>
          </ac:grpSpMkLst>
        </pc:grpChg>
        <pc:grpChg chg="add del mod">
          <ac:chgData name="Holforty, Colleen (DESE)" userId="170e402f-cd3e-44e3-a73d-ab3085e9e63e" providerId="ADAL" clId="{2BB87FD2-7A19-4EA8-944F-F5FCBB9E01B9}" dt="2024-11-13T15:11:35.365" v="3451" actId="165"/>
          <ac:grpSpMkLst>
            <pc:docMk/>
            <pc:sldMk cId="1325076902" sldId="384"/>
            <ac:grpSpMk id="9" creationId="{3B60E1D2-3D1C-48F7-04B7-7DA29DDA94A6}"/>
          </ac:grpSpMkLst>
        </pc:grpChg>
        <pc:picChg chg="add mod">
          <ac:chgData name="Holforty, Colleen (DESE)" userId="170e402f-cd3e-44e3-a73d-ab3085e9e63e" providerId="ADAL" clId="{2BB87FD2-7A19-4EA8-944F-F5FCBB9E01B9}" dt="2024-11-13T18:49:52.800" v="13859" actId="164"/>
          <ac:picMkLst>
            <pc:docMk/>
            <pc:sldMk cId="1325076902" sldId="384"/>
            <ac:picMk id="11" creationId="{DC73F2D5-26A0-1C99-4B72-2975A066A112}"/>
          </ac:picMkLst>
        </pc:picChg>
        <pc:picChg chg="add mod">
          <ac:chgData name="Holforty, Colleen (DESE)" userId="170e402f-cd3e-44e3-a73d-ab3085e9e63e" providerId="ADAL" clId="{2BB87FD2-7A19-4EA8-944F-F5FCBB9E01B9}" dt="2024-11-13T18:49:52.800" v="13859" actId="164"/>
          <ac:picMkLst>
            <pc:docMk/>
            <pc:sldMk cId="1325076902" sldId="384"/>
            <ac:picMk id="13" creationId="{03A114F6-790C-577E-4ADB-6F3E89B47C47}"/>
          </ac:picMkLst>
        </pc:picChg>
        <pc:picChg chg="add mod ord">
          <ac:chgData name="Holforty, Colleen (DESE)" userId="170e402f-cd3e-44e3-a73d-ab3085e9e63e" providerId="ADAL" clId="{2BB87FD2-7A19-4EA8-944F-F5FCBB9E01B9}" dt="2024-11-13T18:49:52.800" v="13859" actId="164"/>
          <ac:picMkLst>
            <pc:docMk/>
            <pc:sldMk cId="1325076902" sldId="384"/>
            <ac:picMk id="15" creationId="{E67615EA-81D6-83B7-F9E3-44E50ABFDC91}"/>
          </ac:picMkLst>
        </pc:picChg>
      </pc:sldChg>
      <pc:sldChg chg="modSp mod ord">
        <pc:chgData name="Holforty, Colleen (DESE)" userId="170e402f-cd3e-44e3-a73d-ab3085e9e63e" providerId="ADAL" clId="{2BB87FD2-7A19-4EA8-944F-F5FCBB9E01B9}" dt="2024-11-13T18:13:15.192" v="12205"/>
        <pc:sldMkLst>
          <pc:docMk/>
          <pc:sldMk cId="1331656973" sldId="385"/>
        </pc:sldMkLst>
        <pc:spChg chg="mod">
          <ac:chgData name="Holforty, Colleen (DESE)" userId="170e402f-cd3e-44e3-a73d-ab3085e9e63e" providerId="ADAL" clId="{2BB87FD2-7A19-4EA8-944F-F5FCBB9E01B9}" dt="2024-11-13T16:51:57.406" v="6450" actId="20577"/>
          <ac:spMkLst>
            <pc:docMk/>
            <pc:sldMk cId="1331656973" sldId="385"/>
            <ac:spMk id="2" creationId="{67BBD387-21BD-B742-B77E-B4AC8D962ADE}"/>
          </ac:spMkLst>
        </pc:spChg>
        <pc:spChg chg="ord">
          <ac:chgData name="Holforty, Colleen (DESE)" userId="170e402f-cd3e-44e3-a73d-ab3085e9e63e" providerId="ADAL" clId="{2BB87FD2-7A19-4EA8-944F-F5FCBB9E01B9}" dt="2024-11-13T18:13:15.192" v="12205"/>
          <ac:spMkLst>
            <pc:docMk/>
            <pc:sldMk cId="1331656973" sldId="385"/>
            <ac:spMk id="3" creationId="{B6BC4F5E-1EFF-6FFA-2DAB-2531680B957D}"/>
          </ac:spMkLst>
        </pc:spChg>
      </pc:sldChg>
      <pc:sldChg chg="addSp modSp add mod">
        <pc:chgData name="Holforty, Colleen (DESE)" userId="170e402f-cd3e-44e3-a73d-ab3085e9e63e" providerId="ADAL" clId="{2BB87FD2-7A19-4EA8-944F-F5FCBB9E01B9}" dt="2024-11-13T18:59:26.338" v="13892" actId="1076"/>
        <pc:sldMkLst>
          <pc:docMk/>
          <pc:sldMk cId="3320729253" sldId="386"/>
        </pc:sldMkLst>
        <pc:spChg chg="mod">
          <ac:chgData name="Holforty, Colleen (DESE)" userId="170e402f-cd3e-44e3-a73d-ab3085e9e63e" providerId="ADAL" clId="{2BB87FD2-7A19-4EA8-944F-F5FCBB9E01B9}" dt="2024-11-13T14:57:34.190" v="3250" actId="20577"/>
          <ac:spMkLst>
            <pc:docMk/>
            <pc:sldMk cId="3320729253" sldId="386"/>
            <ac:spMk id="3" creationId="{242AFECE-136D-88C7-9258-10FE9E2C6E6D}"/>
          </ac:spMkLst>
        </pc:spChg>
        <pc:spChg chg="add mod">
          <ac:chgData name="Holforty, Colleen (DESE)" userId="170e402f-cd3e-44e3-a73d-ab3085e9e63e" providerId="ADAL" clId="{2BB87FD2-7A19-4EA8-944F-F5FCBB9E01B9}" dt="2024-11-13T18:59:26.338" v="13892" actId="1076"/>
          <ac:spMkLst>
            <pc:docMk/>
            <pc:sldMk cId="3320729253" sldId="386"/>
            <ac:spMk id="5" creationId="{F9BC9CE9-1340-62DA-0E75-CDE8FECDBB92}"/>
          </ac:spMkLst>
        </pc:spChg>
        <pc:picChg chg="add mod">
          <ac:chgData name="Holforty, Colleen (DESE)" userId="170e402f-cd3e-44e3-a73d-ab3085e9e63e" providerId="ADAL" clId="{2BB87FD2-7A19-4EA8-944F-F5FCBB9E01B9}" dt="2024-11-13T18:27:14.269" v="12235" actId="1076"/>
          <ac:picMkLst>
            <pc:docMk/>
            <pc:sldMk cId="3320729253" sldId="386"/>
            <ac:picMk id="4" creationId="{7F3AF79A-003D-D56F-28AC-5E907A8BCAB0}"/>
          </ac:picMkLst>
        </pc:picChg>
      </pc:sldChg>
      <pc:sldChg chg="addSp modSp add mod">
        <pc:chgData name="Holforty, Colleen (DESE)" userId="170e402f-cd3e-44e3-a73d-ab3085e9e63e" providerId="ADAL" clId="{2BB87FD2-7A19-4EA8-944F-F5FCBB9E01B9}" dt="2024-11-13T18:59:43.892" v="13893" actId="948"/>
        <pc:sldMkLst>
          <pc:docMk/>
          <pc:sldMk cId="2261855737" sldId="387"/>
        </pc:sldMkLst>
        <pc:spChg chg="mod">
          <ac:chgData name="Holforty, Colleen (DESE)" userId="170e402f-cd3e-44e3-a73d-ab3085e9e63e" providerId="ADAL" clId="{2BB87FD2-7A19-4EA8-944F-F5FCBB9E01B9}" dt="2024-11-13T15:09:36.813" v="3407" actId="20577"/>
          <ac:spMkLst>
            <pc:docMk/>
            <pc:sldMk cId="2261855737" sldId="387"/>
            <ac:spMk id="3" creationId="{9DA1C7F5-55CE-AEED-2F8B-090F0BEA9514}"/>
          </ac:spMkLst>
        </pc:spChg>
        <pc:spChg chg="add mod">
          <ac:chgData name="Holforty, Colleen (DESE)" userId="170e402f-cd3e-44e3-a73d-ab3085e9e63e" providerId="ADAL" clId="{2BB87FD2-7A19-4EA8-944F-F5FCBB9E01B9}" dt="2024-11-13T18:59:43.892" v="13893" actId="948"/>
          <ac:spMkLst>
            <pc:docMk/>
            <pc:sldMk cId="2261855737" sldId="387"/>
            <ac:spMk id="5" creationId="{86902F03-D70C-946A-A786-DDA632AB3027}"/>
          </ac:spMkLst>
        </pc:spChg>
        <pc:picChg chg="add mod">
          <ac:chgData name="Holforty, Colleen (DESE)" userId="170e402f-cd3e-44e3-a73d-ab3085e9e63e" providerId="ADAL" clId="{2BB87FD2-7A19-4EA8-944F-F5FCBB9E01B9}" dt="2024-11-13T18:28:26.871" v="12279" actId="1076"/>
          <ac:picMkLst>
            <pc:docMk/>
            <pc:sldMk cId="2261855737" sldId="387"/>
            <ac:picMk id="4" creationId="{3D3115BF-6192-1E46-6F02-643111EC1771}"/>
          </ac:picMkLst>
        </pc:picChg>
      </pc:sldChg>
      <pc:sldChg chg="modSp new mod">
        <pc:chgData name="Holforty, Colleen (DESE)" userId="170e402f-cd3e-44e3-a73d-ab3085e9e63e" providerId="ADAL" clId="{2BB87FD2-7A19-4EA8-944F-F5FCBB9E01B9}" dt="2024-11-13T18:13:11.590" v="12204"/>
        <pc:sldMkLst>
          <pc:docMk/>
          <pc:sldMk cId="3935352520" sldId="388"/>
        </pc:sldMkLst>
        <pc:spChg chg="mod">
          <ac:chgData name="Holforty, Colleen (DESE)" userId="170e402f-cd3e-44e3-a73d-ab3085e9e63e" providerId="ADAL" clId="{2BB87FD2-7A19-4EA8-944F-F5FCBB9E01B9}" dt="2024-11-13T17:20:22.386" v="7878" actId="33524"/>
          <ac:spMkLst>
            <pc:docMk/>
            <pc:sldMk cId="3935352520" sldId="388"/>
            <ac:spMk id="2" creationId="{85620AEF-A06B-0B3F-1C03-536DF9B21E7D}"/>
          </ac:spMkLst>
        </pc:spChg>
        <pc:spChg chg="mod ord">
          <ac:chgData name="Holforty, Colleen (DESE)" userId="170e402f-cd3e-44e3-a73d-ab3085e9e63e" providerId="ADAL" clId="{2BB87FD2-7A19-4EA8-944F-F5FCBB9E01B9}" dt="2024-11-13T18:13:11.590" v="12204"/>
          <ac:spMkLst>
            <pc:docMk/>
            <pc:sldMk cId="3935352520" sldId="388"/>
            <ac:spMk id="3" creationId="{A7C6EABD-7567-91FA-76CE-254FC5EE4550}"/>
          </ac:spMkLst>
        </pc:spChg>
      </pc:sldChg>
      <pc:sldChg chg="addSp delSp modSp new mod">
        <pc:chgData name="Holforty, Colleen (DESE)" userId="170e402f-cd3e-44e3-a73d-ab3085e9e63e" providerId="ADAL" clId="{2BB87FD2-7A19-4EA8-944F-F5FCBB9E01B9}" dt="2024-11-13T17:51:43.006" v="10187" actId="962"/>
        <pc:sldMkLst>
          <pc:docMk/>
          <pc:sldMk cId="1405561494" sldId="389"/>
        </pc:sldMkLst>
        <pc:spChg chg="del">
          <ac:chgData name="Holforty, Colleen (DESE)" userId="170e402f-cd3e-44e3-a73d-ab3085e9e63e" providerId="ADAL" clId="{2BB87FD2-7A19-4EA8-944F-F5FCBB9E01B9}" dt="2024-11-06T16:44:18.295" v="221" actId="478"/>
          <ac:spMkLst>
            <pc:docMk/>
            <pc:sldMk cId="1405561494" sldId="389"/>
            <ac:spMk id="2" creationId="{ADDD7255-8BFF-9C6A-DA18-0720070EF8FF}"/>
          </ac:spMkLst>
        </pc:spChg>
        <pc:spChg chg="mod">
          <ac:chgData name="Holforty, Colleen (DESE)" userId="170e402f-cd3e-44e3-a73d-ab3085e9e63e" providerId="ADAL" clId="{2BB87FD2-7A19-4EA8-944F-F5FCBB9E01B9}" dt="2024-11-13T14:57:04.592" v="3231" actId="20577"/>
          <ac:spMkLst>
            <pc:docMk/>
            <pc:sldMk cId="1405561494" sldId="389"/>
            <ac:spMk id="3" creationId="{32F63D64-F0BC-CBB8-BC24-0DDDB3A47031}"/>
          </ac:spMkLst>
        </pc:spChg>
        <pc:graphicFrameChg chg="add del mod">
          <ac:chgData name="Holforty, Colleen (DESE)" userId="170e402f-cd3e-44e3-a73d-ab3085e9e63e" providerId="ADAL" clId="{2BB87FD2-7A19-4EA8-944F-F5FCBB9E01B9}" dt="2024-11-06T16:44:53.009" v="223" actId="478"/>
          <ac:graphicFrameMkLst>
            <pc:docMk/>
            <pc:sldMk cId="1405561494" sldId="389"/>
            <ac:graphicFrameMk id="4" creationId="{7CEB9B2A-87D7-12CC-A80E-55737288F991}"/>
          </ac:graphicFrameMkLst>
        </pc:graphicFrameChg>
        <pc:picChg chg="add mod">
          <ac:chgData name="Holforty, Colleen (DESE)" userId="170e402f-cd3e-44e3-a73d-ab3085e9e63e" providerId="ADAL" clId="{2BB87FD2-7A19-4EA8-944F-F5FCBB9E01B9}" dt="2024-11-13T17:51:43.006" v="10187" actId="962"/>
          <ac:picMkLst>
            <pc:docMk/>
            <pc:sldMk cId="1405561494" sldId="389"/>
            <ac:picMk id="6" creationId="{6CDA723C-10B5-CC9E-0041-05D6A092FFE4}"/>
          </ac:picMkLst>
        </pc:picChg>
      </pc:sldChg>
      <pc:sldChg chg="addSp delSp modSp new del mod ord modClrScheme chgLayout">
        <pc:chgData name="Holforty, Colleen (DESE)" userId="170e402f-cd3e-44e3-a73d-ab3085e9e63e" providerId="ADAL" clId="{2BB87FD2-7A19-4EA8-944F-F5FCBB9E01B9}" dt="2024-11-12T01:22:20.040" v="2065" actId="47"/>
        <pc:sldMkLst>
          <pc:docMk/>
          <pc:sldMk cId="88491329" sldId="390"/>
        </pc:sldMkLst>
        <pc:spChg chg="del mod ord">
          <ac:chgData name="Holforty, Colleen (DESE)" userId="170e402f-cd3e-44e3-a73d-ab3085e9e63e" providerId="ADAL" clId="{2BB87FD2-7A19-4EA8-944F-F5FCBB9E01B9}" dt="2024-11-06T17:14:58.395" v="325" actId="700"/>
          <ac:spMkLst>
            <pc:docMk/>
            <pc:sldMk cId="88491329" sldId="390"/>
            <ac:spMk id="2" creationId="{8258A451-48A6-D813-5006-9B8D4DA375FF}"/>
          </ac:spMkLst>
        </pc:spChg>
        <pc:spChg chg="mod ord">
          <ac:chgData name="Holforty, Colleen (DESE)" userId="170e402f-cd3e-44e3-a73d-ab3085e9e63e" providerId="ADAL" clId="{2BB87FD2-7A19-4EA8-944F-F5FCBB9E01B9}" dt="2024-11-06T17:19:24.113" v="525" actId="20577"/>
          <ac:spMkLst>
            <pc:docMk/>
            <pc:sldMk cId="88491329" sldId="390"/>
            <ac:spMk id="3" creationId="{76158433-9F7D-452A-6EC9-9229919167CD}"/>
          </ac:spMkLst>
        </pc:spChg>
        <pc:spChg chg="add mod ord">
          <ac:chgData name="Holforty, Colleen (DESE)" userId="170e402f-cd3e-44e3-a73d-ab3085e9e63e" providerId="ADAL" clId="{2BB87FD2-7A19-4EA8-944F-F5FCBB9E01B9}" dt="2024-11-06T17:15:04.284" v="344" actId="20577"/>
          <ac:spMkLst>
            <pc:docMk/>
            <pc:sldMk cId="88491329" sldId="390"/>
            <ac:spMk id="4" creationId="{A45FFC0B-92D4-8BD5-03A6-A6A0878E72B6}"/>
          </ac:spMkLst>
        </pc:spChg>
        <pc:spChg chg="add mod ord">
          <ac:chgData name="Holforty, Colleen (DESE)" userId="170e402f-cd3e-44e3-a73d-ab3085e9e63e" providerId="ADAL" clId="{2BB87FD2-7A19-4EA8-944F-F5FCBB9E01B9}" dt="2024-11-06T17:17:42.764" v="456" actId="5793"/>
          <ac:spMkLst>
            <pc:docMk/>
            <pc:sldMk cId="88491329" sldId="390"/>
            <ac:spMk id="5" creationId="{9BAC131C-7848-EC7F-F7CE-0FB0381ADD71}"/>
          </ac:spMkLst>
        </pc:spChg>
        <pc:spChg chg="add mod ord">
          <ac:chgData name="Holforty, Colleen (DESE)" userId="170e402f-cd3e-44e3-a73d-ab3085e9e63e" providerId="ADAL" clId="{2BB87FD2-7A19-4EA8-944F-F5FCBB9E01B9}" dt="2024-11-06T17:15:11.614" v="366" actId="6549"/>
          <ac:spMkLst>
            <pc:docMk/>
            <pc:sldMk cId="88491329" sldId="390"/>
            <ac:spMk id="6" creationId="{8EE22190-5B00-B366-90D7-E12ACE317549}"/>
          </ac:spMkLst>
        </pc:spChg>
        <pc:spChg chg="add mod ord">
          <ac:chgData name="Holforty, Colleen (DESE)" userId="170e402f-cd3e-44e3-a73d-ab3085e9e63e" providerId="ADAL" clId="{2BB87FD2-7A19-4EA8-944F-F5FCBB9E01B9}" dt="2024-11-06T17:19:08.940" v="497" actId="5793"/>
          <ac:spMkLst>
            <pc:docMk/>
            <pc:sldMk cId="88491329" sldId="390"/>
            <ac:spMk id="7" creationId="{17834616-DB4D-11EE-2100-FF1B216FAB5C}"/>
          </ac:spMkLst>
        </pc:spChg>
      </pc:sldChg>
      <pc:sldChg chg="modSp new mod modTransition">
        <pc:chgData name="Holforty, Colleen (DESE)" userId="170e402f-cd3e-44e3-a73d-ab3085e9e63e" providerId="ADAL" clId="{2BB87FD2-7A19-4EA8-944F-F5FCBB9E01B9}" dt="2024-11-13T02:36:33.550" v="3095"/>
        <pc:sldMkLst>
          <pc:docMk/>
          <pc:sldMk cId="2700323301" sldId="391"/>
        </pc:sldMkLst>
        <pc:spChg chg="mod">
          <ac:chgData name="Holforty, Colleen (DESE)" userId="170e402f-cd3e-44e3-a73d-ab3085e9e63e" providerId="ADAL" clId="{2BB87FD2-7A19-4EA8-944F-F5FCBB9E01B9}" dt="2024-11-13T01:57:11.672" v="2902" actId="20577"/>
          <ac:spMkLst>
            <pc:docMk/>
            <pc:sldMk cId="2700323301" sldId="391"/>
            <ac:spMk id="2" creationId="{80A1A685-CC88-5645-DB16-F7336B5AC6CD}"/>
          </ac:spMkLst>
        </pc:spChg>
      </pc:sldChg>
      <pc:sldChg chg="addSp modSp new mod">
        <pc:chgData name="Holforty, Colleen (DESE)" userId="170e402f-cd3e-44e3-a73d-ab3085e9e63e" providerId="ADAL" clId="{2BB87FD2-7A19-4EA8-944F-F5FCBB9E01B9}" dt="2024-11-13T20:04:16.749" v="14861" actId="962"/>
        <pc:sldMkLst>
          <pc:docMk/>
          <pc:sldMk cId="2122392890" sldId="392"/>
        </pc:sldMkLst>
        <pc:spChg chg="mod">
          <ac:chgData name="Holforty, Colleen (DESE)" userId="170e402f-cd3e-44e3-a73d-ab3085e9e63e" providerId="ADAL" clId="{2BB87FD2-7A19-4EA8-944F-F5FCBB9E01B9}" dt="2024-11-13T16:38:08.143" v="5615" actId="20577"/>
          <ac:spMkLst>
            <pc:docMk/>
            <pc:sldMk cId="2122392890" sldId="392"/>
            <ac:spMk id="2" creationId="{AD3DD781-4FC9-E7E6-B4FE-5D0065C52A1C}"/>
          </ac:spMkLst>
        </pc:spChg>
        <pc:spChg chg="mod ord">
          <ac:chgData name="Holforty, Colleen (DESE)" userId="170e402f-cd3e-44e3-a73d-ab3085e9e63e" providerId="ADAL" clId="{2BB87FD2-7A19-4EA8-944F-F5FCBB9E01B9}" dt="2024-11-13T18:12:54.079" v="12200"/>
          <ac:spMkLst>
            <pc:docMk/>
            <pc:sldMk cId="2122392890" sldId="392"/>
            <ac:spMk id="3" creationId="{01225ECE-195B-5780-1A8F-92C84061B87F}"/>
          </ac:spMkLst>
        </pc:spChg>
        <pc:grpChg chg="add mod">
          <ac:chgData name="Holforty, Colleen (DESE)" userId="170e402f-cd3e-44e3-a73d-ab3085e9e63e" providerId="ADAL" clId="{2BB87FD2-7A19-4EA8-944F-F5FCBB9E01B9}" dt="2024-11-13T20:04:16.749" v="14861" actId="962"/>
          <ac:grpSpMkLst>
            <pc:docMk/>
            <pc:sldMk cId="2122392890" sldId="392"/>
            <ac:grpSpMk id="10" creationId="{2D1CF37C-C631-7E2C-1378-29E98A65A21A}"/>
          </ac:grpSpMkLst>
        </pc:grpChg>
        <pc:picChg chg="add mod ord">
          <ac:chgData name="Holforty, Colleen (DESE)" userId="170e402f-cd3e-44e3-a73d-ab3085e9e63e" providerId="ADAL" clId="{2BB87FD2-7A19-4EA8-944F-F5FCBB9E01B9}" dt="2024-11-13T20:02:12.455" v="14840" actId="164"/>
          <ac:picMkLst>
            <pc:docMk/>
            <pc:sldMk cId="2122392890" sldId="392"/>
            <ac:picMk id="5" creationId="{69DBC723-71C2-B510-D125-E3F37F771ADA}"/>
          </ac:picMkLst>
        </pc:picChg>
        <pc:picChg chg="add mod">
          <ac:chgData name="Holforty, Colleen (DESE)" userId="170e402f-cd3e-44e3-a73d-ab3085e9e63e" providerId="ADAL" clId="{2BB87FD2-7A19-4EA8-944F-F5FCBB9E01B9}" dt="2024-11-13T20:02:12.455" v="14840" actId="164"/>
          <ac:picMkLst>
            <pc:docMk/>
            <pc:sldMk cId="2122392890" sldId="392"/>
            <ac:picMk id="7" creationId="{9E7C2726-B0F1-89CD-6B5C-2E60091F9419}"/>
          </ac:picMkLst>
        </pc:picChg>
        <pc:picChg chg="add mod">
          <ac:chgData name="Holforty, Colleen (DESE)" userId="170e402f-cd3e-44e3-a73d-ab3085e9e63e" providerId="ADAL" clId="{2BB87FD2-7A19-4EA8-944F-F5FCBB9E01B9}" dt="2024-11-13T20:02:12.455" v="14840" actId="164"/>
          <ac:picMkLst>
            <pc:docMk/>
            <pc:sldMk cId="2122392890" sldId="392"/>
            <ac:picMk id="9" creationId="{44DF8CBB-DD18-5070-473A-E2CB86EBC05A}"/>
          </ac:picMkLst>
        </pc:picChg>
      </pc:sldChg>
      <pc:sldChg chg="modSp new mod modTransition">
        <pc:chgData name="Holforty, Colleen (DESE)" userId="170e402f-cd3e-44e3-a73d-ab3085e9e63e" providerId="ADAL" clId="{2BB87FD2-7A19-4EA8-944F-F5FCBB9E01B9}" dt="2024-11-13T02:35:28.475" v="3093"/>
        <pc:sldMkLst>
          <pc:docMk/>
          <pc:sldMk cId="2535459659" sldId="393"/>
        </pc:sldMkLst>
        <pc:spChg chg="mod">
          <ac:chgData name="Holforty, Colleen (DESE)" userId="170e402f-cd3e-44e3-a73d-ab3085e9e63e" providerId="ADAL" clId="{2BB87FD2-7A19-4EA8-944F-F5FCBB9E01B9}" dt="2024-11-13T01:42:15.597" v="2597" actId="255"/>
          <ac:spMkLst>
            <pc:docMk/>
            <pc:sldMk cId="2535459659" sldId="393"/>
            <ac:spMk id="2" creationId="{44B8FE83-88AE-16A8-0241-002796F0A86A}"/>
          </ac:spMkLst>
        </pc:spChg>
      </pc:sldChg>
      <pc:sldChg chg="addSp delSp modSp add mod modClrScheme chgLayout">
        <pc:chgData name="Holforty, Colleen (DESE)" userId="170e402f-cd3e-44e3-a73d-ab3085e9e63e" providerId="ADAL" clId="{2BB87FD2-7A19-4EA8-944F-F5FCBB9E01B9}" dt="2024-11-13T18:09:01.400" v="11643" actId="962"/>
        <pc:sldMkLst>
          <pc:docMk/>
          <pc:sldMk cId="1199452139" sldId="394"/>
        </pc:sldMkLst>
        <pc:spChg chg="add del">
          <ac:chgData name="Holforty, Colleen (DESE)" userId="170e402f-cd3e-44e3-a73d-ab3085e9e63e" providerId="ADAL" clId="{2BB87FD2-7A19-4EA8-944F-F5FCBB9E01B9}" dt="2024-11-13T02:47:19.305" v="3179" actId="26606"/>
          <ac:spMkLst>
            <pc:docMk/>
            <pc:sldMk cId="1199452139" sldId="394"/>
            <ac:spMk id="2" creationId="{16DA94B8-7DE7-47FE-9B1E-2B55F0C150D0}"/>
          </ac:spMkLst>
        </pc:spChg>
        <pc:spChg chg="mod">
          <ac:chgData name="Holforty, Colleen (DESE)" userId="170e402f-cd3e-44e3-a73d-ab3085e9e63e" providerId="ADAL" clId="{2BB87FD2-7A19-4EA8-944F-F5FCBB9E01B9}" dt="2024-11-13T02:47:19.305" v="3179" actId="26606"/>
          <ac:spMkLst>
            <pc:docMk/>
            <pc:sldMk cId="1199452139" sldId="394"/>
            <ac:spMk id="3" creationId="{758EDD3B-F46C-3415-559B-A9A89C1FC5E9}"/>
          </ac:spMkLst>
        </pc:spChg>
        <pc:spChg chg="add del mod">
          <ac:chgData name="Holforty, Colleen (DESE)" userId="170e402f-cd3e-44e3-a73d-ab3085e9e63e" providerId="ADAL" clId="{2BB87FD2-7A19-4EA8-944F-F5FCBB9E01B9}" dt="2024-11-13T02:47:12.349" v="3178" actId="26606"/>
          <ac:spMkLst>
            <pc:docMk/>
            <pc:sldMk cId="1199452139" sldId="394"/>
            <ac:spMk id="9" creationId="{1FDF506D-067F-9709-FDFD-8CC4C19E7837}"/>
          </ac:spMkLst>
        </pc:spChg>
        <pc:graphicFrameChg chg="add del mod">
          <ac:chgData name="Holforty, Colleen (DESE)" userId="170e402f-cd3e-44e3-a73d-ab3085e9e63e" providerId="ADAL" clId="{2BB87FD2-7A19-4EA8-944F-F5FCBB9E01B9}" dt="2024-11-13T02:47:12.349" v="3178" actId="26606"/>
          <ac:graphicFrameMkLst>
            <pc:docMk/>
            <pc:sldMk cId="1199452139" sldId="394"/>
            <ac:graphicFrameMk id="5" creationId="{839F2F31-0460-5AC1-74B7-32D09381FB17}"/>
          </ac:graphicFrameMkLst>
        </pc:graphicFrameChg>
        <pc:graphicFrameChg chg="add mod">
          <ac:chgData name="Holforty, Colleen (DESE)" userId="170e402f-cd3e-44e3-a73d-ab3085e9e63e" providerId="ADAL" clId="{2BB87FD2-7A19-4EA8-944F-F5FCBB9E01B9}" dt="2024-11-13T18:09:01.400" v="11643" actId="962"/>
          <ac:graphicFrameMkLst>
            <pc:docMk/>
            <pc:sldMk cId="1199452139" sldId="394"/>
            <ac:graphicFrameMk id="6" creationId="{15AA5231-36AE-82CA-39C4-825C883E13F8}"/>
          </ac:graphicFrameMkLst>
        </pc:graphicFrameChg>
        <pc:picChg chg="add del mod">
          <ac:chgData name="Holforty, Colleen (DESE)" userId="170e402f-cd3e-44e3-a73d-ab3085e9e63e" providerId="ADAL" clId="{2BB87FD2-7A19-4EA8-944F-F5FCBB9E01B9}" dt="2024-11-13T02:47:10.375" v="3176" actId="1076"/>
          <ac:picMkLst>
            <pc:docMk/>
            <pc:sldMk cId="1199452139" sldId="394"/>
            <ac:picMk id="4" creationId="{21253AD4-5648-B617-BCF9-8604304D8280}"/>
          </ac:picMkLst>
        </pc:picChg>
      </pc:sldChg>
      <pc:sldChg chg="modSp new del mod ord">
        <pc:chgData name="Holforty, Colleen (DESE)" userId="170e402f-cd3e-44e3-a73d-ab3085e9e63e" providerId="ADAL" clId="{2BB87FD2-7A19-4EA8-944F-F5FCBB9E01B9}" dt="2024-11-13T15:51:02.524" v="3673" actId="47"/>
        <pc:sldMkLst>
          <pc:docMk/>
          <pc:sldMk cId="3615076683" sldId="395"/>
        </pc:sldMkLst>
        <pc:spChg chg="mod">
          <ac:chgData name="Holforty, Colleen (DESE)" userId="170e402f-cd3e-44e3-a73d-ab3085e9e63e" providerId="ADAL" clId="{2BB87FD2-7A19-4EA8-944F-F5FCBB9E01B9}" dt="2024-11-06T17:30:15.560" v="957" actId="20577"/>
          <ac:spMkLst>
            <pc:docMk/>
            <pc:sldMk cId="3615076683" sldId="395"/>
            <ac:spMk id="2" creationId="{3C2EC537-4533-B173-5515-DB27C09C0877}"/>
          </ac:spMkLst>
        </pc:spChg>
        <pc:spChg chg="mod">
          <ac:chgData name="Holforty, Colleen (DESE)" userId="170e402f-cd3e-44e3-a73d-ab3085e9e63e" providerId="ADAL" clId="{2BB87FD2-7A19-4EA8-944F-F5FCBB9E01B9}" dt="2024-11-06T17:29:36.296" v="780" actId="20577"/>
          <ac:spMkLst>
            <pc:docMk/>
            <pc:sldMk cId="3615076683" sldId="395"/>
            <ac:spMk id="3" creationId="{B5E8F9F4-A84F-2B19-442C-8962BFEC0E1A}"/>
          </ac:spMkLst>
        </pc:spChg>
      </pc:sldChg>
      <pc:sldChg chg="modSp new mod ord">
        <pc:chgData name="Holforty, Colleen (DESE)" userId="170e402f-cd3e-44e3-a73d-ab3085e9e63e" providerId="ADAL" clId="{2BB87FD2-7A19-4EA8-944F-F5FCBB9E01B9}" dt="2024-11-13T19:26:33.315" v="14448" actId="20577"/>
        <pc:sldMkLst>
          <pc:docMk/>
          <pc:sldMk cId="868907242" sldId="396"/>
        </pc:sldMkLst>
        <pc:spChg chg="mod">
          <ac:chgData name="Holforty, Colleen (DESE)" userId="170e402f-cd3e-44e3-a73d-ab3085e9e63e" providerId="ADAL" clId="{2BB87FD2-7A19-4EA8-944F-F5FCBB9E01B9}" dt="2024-11-13T19:26:33.315" v="14448" actId="20577"/>
          <ac:spMkLst>
            <pc:docMk/>
            <pc:sldMk cId="868907242" sldId="396"/>
            <ac:spMk id="2" creationId="{4BE533D2-1AF8-46C5-CC34-EC2405247226}"/>
          </ac:spMkLst>
        </pc:spChg>
        <pc:spChg chg="mod ord">
          <ac:chgData name="Holforty, Colleen (DESE)" userId="170e402f-cd3e-44e3-a73d-ab3085e9e63e" providerId="ADAL" clId="{2BB87FD2-7A19-4EA8-944F-F5FCBB9E01B9}" dt="2024-11-13T18:35:07.500" v="13105" actId="207"/>
          <ac:spMkLst>
            <pc:docMk/>
            <pc:sldMk cId="868907242" sldId="396"/>
            <ac:spMk id="3" creationId="{8CB8FDAF-00D2-AF5E-BA4F-EB6A63157C84}"/>
          </ac:spMkLst>
        </pc:spChg>
      </pc:sldChg>
      <pc:sldChg chg="modSp new del mod">
        <pc:chgData name="Holforty, Colleen (DESE)" userId="170e402f-cd3e-44e3-a73d-ab3085e9e63e" providerId="ADAL" clId="{2BB87FD2-7A19-4EA8-944F-F5FCBB9E01B9}" dt="2024-11-13T17:22:37.807" v="7962" actId="47"/>
        <pc:sldMkLst>
          <pc:docMk/>
          <pc:sldMk cId="287567117" sldId="397"/>
        </pc:sldMkLst>
        <pc:spChg chg="mod">
          <ac:chgData name="Holforty, Colleen (DESE)" userId="170e402f-cd3e-44e3-a73d-ab3085e9e63e" providerId="ADAL" clId="{2BB87FD2-7A19-4EA8-944F-F5FCBB9E01B9}" dt="2024-11-06T17:31:45.858" v="1020" actId="20577"/>
          <ac:spMkLst>
            <pc:docMk/>
            <pc:sldMk cId="287567117" sldId="397"/>
            <ac:spMk id="2" creationId="{0DCE3818-6832-4C8D-45F1-158B041CE9DF}"/>
          </ac:spMkLst>
        </pc:spChg>
        <pc:spChg chg="mod">
          <ac:chgData name="Holforty, Colleen (DESE)" userId="170e402f-cd3e-44e3-a73d-ab3085e9e63e" providerId="ADAL" clId="{2BB87FD2-7A19-4EA8-944F-F5FCBB9E01B9}" dt="2024-11-06T17:31:41.650" v="998" actId="20577"/>
          <ac:spMkLst>
            <pc:docMk/>
            <pc:sldMk cId="287567117" sldId="397"/>
            <ac:spMk id="3" creationId="{7688254F-0499-C94C-67F8-DD8BF39C9C83}"/>
          </ac:spMkLst>
        </pc:spChg>
      </pc:sldChg>
      <pc:sldChg chg="addSp delSp modSp new mod ord">
        <pc:chgData name="Holforty, Colleen (DESE)" userId="170e402f-cd3e-44e3-a73d-ab3085e9e63e" providerId="ADAL" clId="{2BB87FD2-7A19-4EA8-944F-F5FCBB9E01B9}" dt="2024-11-13T17:54:52.901" v="11433" actId="962"/>
        <pc:sldMkLst>
          <pc:docMk/>
          <pc:sldMk cId="1572650247" sldId="398"/>
        </pc:sldMkLst>
        <pc:spChg chg="del mod">
          <ac:chgData name="Holforty, Colleen (DESE)" userId="170e402f-cd3e-44e3-a73d-ab3085e9e63e" providerId="ADAL" clId="{2BB87FD2-7A19-4EA8-944F-F5FCBB9E01B9}" dt="2024-11-13T02:39:59.680" v="3116" actId="26606"/>
          <ac:spMkLst>
            <pc:docMk/>
            <pc:sldMk cId="1572650247" sldId="398"/>
            <ac:spMk id="2" creationId="{767B5DEC-0141-BD2D-2893-6D0B0058920B}"/>
          </ac:spMkLst>
        </pc:spChg>
        <pc:spChg chg="mod">
          <ac:chgData name="Holforty, Colleen (DESE)" userId="170e402f-cd3e-44e3-a73d-ab3085e9e63e" providerId="ADAL" clId="{2BB87FD2-7A19-4EA8-944F-F5FCBB9E01B9}" dt="2024-11-13T15:44:45.446" v="3662" actId="207"/>
          <ac:spMkLst>
            <pc:docMk/>
            <pc:sldMk cId="1572650247" sldId="398"/>
            <ac:spMk id="3" creationId="{79ABBDFF-A11E-409A-3E44-5E182FDB0AE3}"/>
          </ac:spMkLst>
        </pc:spChg>
        <pc:graphicFrameChg chg="add mod">
          <ac:chgData name="Holforty, Colleen (DESE)" userId="170e402f-cd3e-44e3-a73d-ab3085e9e63e" providerId="ADAL" clId="{2BB87FD2-7A19-4EA8-944F-F5FCBB9E01B9}" dt="2024-11-13T17:54:52.901" v="11433" actId="962"/>
          <ac:graphicFrameMkLst>
            <pc:docMk/>
            <pc:sldMk cId="1572650247" sldId="398"/>
            <ac:graphicFrameMk id="5" creationId="{1263F8A6-702A-32DD-E8E9-27A32A9AB30A}"/>
          </ac:graphicFrameMkLst>
        </pc:graphicFrameChg>
      </pc:sldChg>
      <pc:sldChg chg="addSp delSp modSp new mod modClrScheme chgLayout">
        <pc:chgData name="Holforty, Colleen (DESE)" userId="170e402f-cd3e-44e3-a73d-ab3085e9e63e" providerId="ADAL" clId="{2BB87FD2-7A19-4EA8-944F-F5FCBB9E01B9}" dt="2024-11-13T18:12:48.746" v="12199"/>
        <pc:sldMkLst>
          <pc:docMk/>
          <pc:sldMk cId="4211795472" sldId="399"/>
        </pc:sldMkLst>
        <pc:spChg chg="del mod ord">
          <ac:chgData name="Holforty, Colleen (DESE)" userId="170e402f-cd3e-44e3-a73d-ab3085e9e63e" providerId="ADAL" clId="{2BB87FD2-7A19-4EA8-944F-F5FCBB9E01B9}" dt="2024-11-12T00:43:59.567" v="1330" actId="700"/>
          <ac:spMkLst>
            <pc:docMk/>
            <pc:sldMk cId="4211795472" sldId="399"/>
            <ac:spMk id="2" creationId="{666B7D75-9550-03E0-11C8-7EE1D8831114}"/>
          </ac:spMkLst>
        </pc:spChg>
        <pc:spChg chg="del">
          <ac:chgData name="Holforty, Colleen (DESE)" userId="170e402f-cd3e-44e3-a73d-ab3085e9e63e" providerId="ADAL" clId="{2BB87FD2-7A19-4EA8-944F-F5FCBB9E01B9}" dt="2024-11-12T00:43:59.567" v="1330" actId="700"/>
          <ac:spMkLst>
            <pc:docMk/>
            <pc:sldMk cId="4211795472" sldId="399"/>
            <ac:spMk id="3" creationId="{0522829A-60D8-C4C1-F12B-2018307B9C18}"/>
          </ac:spMkLst>
        </pc:spChg>
        <pc:spChg chg="mod ord">
          <ac:chgData name="Holforty, Colleen (DESE)" userId="170e402f-cd3e-44e3-a73d-ab3085e9e63e" providerId="ADAL" clId="{2BB87FD2-7A19-4EA8-944F-F5FCBB9E01B9}" dt="2024-11-13T18:12:48.746" v="12199"/>
          <ac:spMkLst>
            <pc:docMk/>
            <pc:sldMk cId="4211795472" sldId="399"/>
            <ac:spMk id="4" creationId="{CEA914AE-4249-FDA1-C4A7-AA33431022A3}"/>
          </ac:spMkLst>
        </pc:spChg>
        <pc:spChg chg="add mod ord">
          <ac:chgData name="Holforty, Colleen (DESE)" userId="170e402f-cd3e-44e3-a73d-ab3085e9e63e" providerId="ADAL" clId="{2BB87FD2-7A19-4EA8-944F-F5FCBB9E01B9}" dt="2024-11-13T15:20:17.860" v="3520" actId="20577"/>
          <ac:spMkLst>
            <pc:docMk/>
            <pc:sldMk cId="4211795472" sldId="399"/>
            <ac:spMk id="5" creationId="{D664D626-82C8-6652-8AD5-554DEC0F68F6}"/>
          </ac:spMkLst>
        </pc:spChg>
      </pc:sldChg>
      <pc:sldChg chg="addSp delSp modSp new mod modClrScheme chgLayout">
        <pc:chgData name="Holforty, Colleen (DESE)" userId="170e402f-cd3e-44e3-a73d-ab3085e9e63e" providerId="ADAL" clId="{2BB87FD2-7A19-4EA8-944F-F5FCBB9E01B9}" dt="2024-11-13T17:52:56.006" v="10695" actId="962"/>
        <pc:sldMkLst>
          <pc:docMk/>
          <pc:sldMk cId="1399919639" sldId="400"/>
        </pc:sldMkLst>
        <pc:spChg chg="del mod ord">
          <ac:chgData name="Holforty, Colleen (DESE)" userId="170e402f-cd3e-44e3-a73d-ab3085e9e63e" providerId="ADAL" clId="{2BB87FD2-7A19-4EA8-944F-F5FCBB9E01B9}" dt="2024-11-12T00:46:05.064" v="1386" actId="700"/>
          <ac:spMkLst>
            <pc:docMk/>
            <pc:sldMk cId="1399919639" sldId="400"/>
            <ac:spMk id="2" creationId="{4335687F-16E7-4DDC-ACD3-3F1C78B5CCB5}"/>
          </ac:spMkLst>
        </pc:spChg>
        <pc:spChg chg="del">
          <ac:chgData name="Holforty, Colleen (DESE)" userId="170e402f-cd3e-44e3-a73d-ab3085e9e63e" providerId="ADAL" clId="{2BB87FD2-7A19-4EA8-944F-F5FCBB9E01B9}" dt="2024-11-12T00:46:05.064" v="1386" actId="700"/>
          <ac:spMkLst>
            <pc:docMk/>
            <pc:sldMk cId="1399919639" sldId="400"/>
            <ac:spMk id="3" creationId="{9F10A952-973D-B8FA-12CA-D50BA5ADA85E}"/>
          </ac:spMkLst>
        </pc:spChg>
        <pc:spChg chg="mod ord">
          <ac:chgData name="Holforty, Colleen (DESE)" userId="170e402f-cd3e-44e3-a73d-ab3085e9e63e" providerId="ADAL" clId="{2BB87FD2-7A19-4EA8-944F-F5FCBB9E01B9}" dt="2024-11-12T00:46:18.915" v="1420" actId="20577"/>
          <ac:spMkLst>
            <pc:docMk/>
            <pc:sldMk cId="1399919639" sldId="400"/>
            <ac:spMk id="4" creationId="{C5399229-F770-915E-1AC4-6AD58E1D0446}"/>
          </ac:spMkLst>
        </pc:spChg>
        <pc:spChg chg="add del mod ord">
          <ac:chgData name="Holforty, Colleen (DESE)" userId="170e402f-cd3e-44e3-a73d-ab3085e9e63e" providerId="ADAL" clId="{2BB87FD2-7A19-4EA8-944F-F5FCBB9E01B9}" dt="2024-11-13T15:55:49.123" v="3770" actId="478"/>
          <ac:spMkLst>
            <pc:docMk/>
            <pc:sldMk cId="1399919639" sldId="400"/>
            <ac:spMk id="5" creationId="{F25DF882-FF1D-22FC-4BB8-65CA4D9CB43B}"/>
          </ac:spMkLst>
        </pc:spChg>
        <pc:spChg chg="add del mod">
          <ac:chgData name="Holforty, Colleen (DESE)" userId="170e402f-cd3e-44e3-a73d-ab3085e9e63e" providerId="ADAL" clId="{2BB87FD2-7A19-4EA8-944F-F5FCBB9E01B9}" dt="2024-11-13T15:55:50.772" v="3771" actId="478"/>
          <ac:spMkLst>
            <pc:docMk/>
            <pc:sldMk cId="1399919639" sldId="400"/>
            <ac:spMk id="8" creationId="{11C6D857-E47C-076F-A876-703ECEB03127}"/>
          </ac:spMkLst>
        </pc:spChg>
        <pc:spChg chg="add mod">
          <ac:chgData name="Holforty, Colleen (DESE)" userId="170e402f-cd3e-44e3-a73d-ab3085e9e63e" providerId="ADAL" clId="{2BB87FD2-7A19-4EA8-944F-F5FCBB9E01B9}" dt="2024-11-13T15:59:57.789" v="4191" actId="20577"/>
          <ac:spMkLst>
            <pc:docMk/>
            <pc:sldMk cId="1399919639" sldId="400"/>
            <ac:spMk id="9" creationId="{F0F391C0-7D94-6931-E803-34B80F1E293C}"/>
          </ac:spMkLst>
        </pc:spChg>
        <pc:graphicFrameChg chg="add mod modGraphic">
          <ac:chgData name="Holforty, Colleen (DESE)" userId="170e402f-cd3e-44e3-a73d-ab3085e9e63e" providerId="ADAL" clId="{2BB87FD2-7A19-4EA8-944F-F5FCBB9E01B9}" dt="2024-11-13T17:52:56.006" v="10695" actId="962"/>
          <ac:graphicFrameMkLst>
            <pc:docMk/>
            <pc:sldMk cId="1399919639" sldId="400"/>
            <ac:graphicFrameMk id="6" creationId="{F445E0EA-2B0B-088C-705C-4D3206606E12}"/>
          </ac:graphicFrameMkLst>
        </pc:graphicFrameChg>
      </pc:sldChg>
      <pc:sldChg chg="modSp new del mod ord">
        <pc:chgData name="Holforty, Colleen (DESE)" userId="170e402f-cd3e-44e3-a73d-ab3085e9e63e" providerId="ADAL" clId="{2BB87FD2-7A19-4EA8-944F-F5FCBB9E01B9}" dt="2024-11-13T16:44:36.574" v="5681" actId="47"/>
        <pc:sldMkLst>
          <pc:docMk/>
          <pc:sldMk cId="2280910248" sldId="401"/>
        </pc:sldMkLst>
        <pc:spChg chg="mod">
          <ac:chgData name="Holforty, Colleen (DESE)" userId="170e402f-cd3e-44e3-a73d-ab3085e9e63e" providerId="ADAL" clId="{2BB87FD2-7A19-4EA8-944F-F5FCBB9E01B9}" dt="2024-11-12T00:50:53.138" v="1713" actId="20577"/>
          <ac:spMkLst>
            <pc:docMk/>
            <pc:sldMk cId="2280910248" sldId="401"/>
            <ac:spMk id="3" creationId="{104FE346-FD10-CDB3-941C-018BCEE3B79B}"/>
          </ac:spMkLst>
        </pc:spChg>
      </pc:sldChg>
      <pc:sldChg chg="modSp new mod">
        <pc:chgData name="Holforty, Colleen (DESE)" userId="170e402f-cd3e-44e3-a73d-ab3085e9e63e" providerId="ADAL" clId="{2BB87FD2-7A19-4EA8-944F-F5FCBB9E01B9}" dt="2024-11-13T18:46:47.633" v="13849" actId="313"/>
        <pc:sldMkLst>
          <pc:docMk/>
          <pc:sldMk cId="1142287694" sldId="402"/>
        </pc:sldMkLst>
        <pc:spChg chg="mod">
          <ac:chgData name="Holforty, Colleen (DESE)" userId="170e402f-cd3e-44e3-a73d-ab3085e9e63e" providerId="ADAL" clId="{2BB87FD2-7A19-4EA8-944F-F5FCBB9E01B9}" dt="2024-11-13T18:46:47.633" v="13849" actId="313"/>
          <ac:spMkLst>
            <pc:docMk/>
            <pc:sldMk cId="1142287694" sldId="402"/>
            <ac:spMk id="2" creationId="{A9658CCA-4941-261F-BD25-311ED567345F}"/>
          </ac:spMkLst>
        </pc:spChg>
        <pc:spChg chg="mod ord">
          <ac:chgData name="Holforty, Colleen (DESE)" userId="170e402f-cd3e-44e3-a73d-ab3085e9e63e" providerId="ADAL" clId="{2BB87FD2-7A19-4EA8-944F-F5FCBB9E01B9}" dt="2024-11-13T18:14:10.065" v="12221"/>
          <ac:spMkLst>
            <pc:docMk/>
            <pc:sldMk cId="1142287694" sldId="402"/>
            <ac:spMk id="3" creationId="{D033FBDC-D54E-E2FC-B92F-8F52B8383E8A}"/>
          </ac:spMkLst>
        </pc:spChg>
      </pc:sldChg>
      <pc:sldChg chg="addSp delSp modSp new mod ord">
        <pc:chgData name="Holforty, Colleen (DESE)" userId="170e402f-cd3e-44e3-a73d-ab3085e9e63e" providerId="ADAL" clId="{2BB87FD2-7A19-4EA8-944F-F5FCBB9E01B9}" dt="2024-11-13T19:25:47.067" v="14440" actId="27636"/>
        <pc:sldMkLst>
          <pc:docMk/>
          <pc:sldMk cId="3800868388" sldId="403"/>
        </pc:sldMkLst>
        <pc:spChg chg="add del mod">
          <ac:chgData name="Holforty, Colleen (DESE)" userId="170e402f-cd3e-44e3-a73d-ab3085e9e63e" providerId="ADAL" clId="{2BB87FD2-7A19-4EA8-944F-F5FCBB9E01B9}" dt="2024-11-13T19:25:47.067" v="14440" actId="27636"/>
          <ac:spMkLst>
            <pc:docMk/>
            <pc:sldMk cId="3800868388" sldId="403"/>
            <ac:spMk id="2" creationId="{09A07F30-E27A-735A-604F-2513BC17ABB5}"/>
          </ac:spMkLst>
        </pc:spChg>
        <pc:spChg chg="mod ord">
          <ac:chgData name="Holforty, Colleen (DESE)" userId="170e402f-cd3e-44e3-a73d-ab3085e9e63e" providerId="ADAL" clId="{2BB87FD2-7A19-4EA8-944F-F5FCBB9E01B9}" dt="2024-11-13T18:13:04.542" v="12202"/>
          <ac:spMkLst>
            <pc:docMk/>
            <pc:sldMk cId="3800868388" sldId="403"/>
            <ac:spMk id="3" creationId="{09B59EDC-B903-3E3A-5950-DD8A00EDD84B}"/>
          </ac:spMkLst>
        </pc:spChg>
        <pc:graphicFrameChg chg="add mod">
          <ac:chgData name="Holforty, Colleen (DESE)" userId="170e402f-cd3e-44e3-a73d-ab3085e9e63e" providerId="ADAL" clId="{2BB87FD2-7A19-4EA8-944F-F5FCBB9E01B9}" dt="2024-11-13T17:33:15.818" v="8691" actId="12084"/>
          <ac:graphicFrameMkLst>
            <pc:docMk/>
            <pc:sldMk cId="3800868388" sldId="403"/>
            <ac:graphicFrameMk id="4" creationId="{77356F75-69B6-4B06-C557-3D64F966498B}"/>
          </ac:graphicFrameMkLst>
        </pc:graphicFrameChg>
        <pc:graphicFrameChg chg="add mod">
          <ac:chgData name="Holforty, Colleen (DESE)" userId="170e402f-cd3e-44e3-a73d-ab3085e9e63e" providerId="ADAL" clId="{2BB87FD2-7A19-4EA8-944F-F5FCBB9E01B9}" dt="2024-11-13T17:33:47.103" v="8693" actId="12084"/>
          <ac:graphicFrameMkLst>
            <pc:docMk/>
            <pc:sldMk cId="3800868388" sldId="403"/>
            <ac:graphicFrameMk id="5" creationId="{58569BB3-EF36-738A-20AB-1E338C27E47D}"/>
          </ac:graphicFrameMkLst>
        </pc:graphicFrameChg>
      </pc:sldChg>
      <pc:sldChg chg="addSp delSp modSp new del mod">
        <pc:chgData name="Holforty, Colleen (DESE)" userId="170e402f-cd3e-44e3-a73d-ab3085e9e63e" providerId="ADAL" clId="{2BB87FD2-7A19-4EA8-944F-F5FCBB9E01B9}" dt="2024-11-13T15:41:24.027" v="3655" actId="47"/>
        <pc:sldMkLst>
          <pc:docMk/>
          <pc:sldMk cId="1002808444" sldId="404"/>
        </pc:sldMkLst>
        <pc:spChg chg="del">
          <ac:chgData name="Holforty, Colleen (DESE)" userId="170e402f-cd3e-44e3-a73d-ab3085e9e63e" providerId="ADAL" clId="{2BB87FD2-7A19-4EA8-944F-F5FCBB9E01B9}" dt="2024-11-13T01:37:07.343" v="2504" actId="478"/>
          <ac:spMkLst>
            <pc:docMk/>
            <pc:sldMk cId="1002808444" sldId="404"/>
            <ac:spMk id="2" creationId="{1E849971-8EBC-C365-90CC-570C6ABB40D8}"/>
          </ac:spMkLst>
        </pc:spChg>
        <pc:spChg chg="mod">
          <ac:chgData name="Holforty, Colleen (DESE)" userId="170e402f-cd3e-44e3-a73d-ab3085e9e63e" providerId="ADAL" clId="{2BB87FD2-7A19-4EA8-944F-F5FCBB9E01B9}" dt="2024-11-13T01:49:36.236" v="2764" actId="2711"/>
          <ac:spMkLst>
            <pc:docMk/>
            <pc:sldMk cId="1002808444" sldId="404"/>
            <ac:spMk id="3" creationId="{F00F8387-B2F6-49FB-65E8-390DE368E536}"/>
          </ac:spMkLst>
        </pc:spChg>
        <pc:spChg chg="add mod topLvl">
          <ac:chgData name="Holforty, Colleen (DESE)" userId="170e402f-cd3e-44e3-a73d-ab3085e9e63e" providerId="ADAL" clId="{2BB87FD2-7A19-4EA8-944F-F5FCBB9E01B9}" dt="2024-11-13T02:10:00.052" v="3024" actId="1076"/>
          <ac:spMkLst>
            <pc:docMk/>
            <pc:sldMk cId="1002808444" sldId="404"/>
            <ac:spMk id="4" creationId="{93E96427-4B1A-41AF-AB8A-E1D2425804DC}"/>
          </ac:spMkLst>
        </pc:spChg>
        <pc:spChg chg="add mod">
          <ac:chgData name="Holforty, Colleen (DESE)" userId="170e402f-cd3e-44e3-a73d-ab3085e9e63e" providerId="ADAL" clId="{2BB87FD2-7A19-4EA8-944F-F5FCBB9E01B9}" dt="2024-11-13T02:31:45.725" v="3076" actId="1076"/>
          <ac:spMkLst>
            <pc:docMk/>
            <pc:sldMk cId="1002808444" sldId="404"/>
            <ac:spMk id="5" creationId="{DF2F9A50-B767-9E25-83A0-B065274FB85C}"/>
          </ac:spMkLst>
        </pc:spChg>
        <pc:spChg chg="add mod">
          <ac:chgData name="Holforty, Colleen (DESE)" userId="170e402f-cd3e-44e3-a73d-ab3085e9e63e" providerId="ADAL" clId="{2BB87FD2-7A19-4EA8-944F-F5FCBB9E01B9}" dt="2024-11-13T02:32:50.002" v="3085" actId="1076"/>
          <ac:spMkLst>
            <pc:docMk/>
            <pc:sldMk cId="1002808444" sldId="404"/>
            <ac:spMk id="6" creationId="{926B4E39-CCEC-7062-0185-D88C2A8249B1}"/>
          </ac:spMkLst>
        </pc:spChg>
        <pc:spChg chg="add del">
          <ac:chgData name="Holforty, Colleen (DESE)" userId="170e402f-cd3e-44e3-a73d-ab3085e9e63e" providerId="ADAL" clId="{2BB87FD2-7A19-4EA8-944F-F5FCBB9E01B9}" dt="2024-11-13T01:45:24.457" v="2668" actId="11529"/>
          <ac:spMkLst>
            <pc:docMk/>
            <pc:sldMk cId="1002808444" sldId="404"/>
            <ac:spMk id="7" creationId="{435E7403-6889-445A-C45E-30A25021D28B}"/>
          </ac:spMkLst>
        </pc:spChg>
        <pc:spChg chg="add mod ord topLvl">
          <ac:chgData name="Holforty, Colleen (DESE)" userId="170e402f-cd3e-44e3-a73d-ab3085e9e63e" providerId="ADAL" clId="{2BB87FD2-7A19-4EA8-944F-F5FCBB9E01B9}" dt="2024-11-13T02:44:01.475" v="3163" actId="962"/>
          <ac:spMkLst>
            <pc:docMk/>
            <pc:sldMk cId="1002808444" sldId="404"/>
            <ac:spMk id="8" creationId="{768F128D-04A3-928C-1673-CDD8D0DA4658}"/>
          </ac:spMkLst>
        </pc:spChg>
        <pc:spChg chg="add mod">
          <ac:chgData name="Holforty, Colleen (DESE)" userId="170e402f-cd3e-44e3-a73d-ab3085e9e63e" providerId="ADAL" clId="{2BB87FD2-7A19-4EA8-944F-F5FCBB9E01B9}" dt="2024-11-13T02:32:28.882" v="3082" actId="1076"/>
          <ac:spMkLst>
            <pc:docMk/>
            <pc:sldMk cId="1002808444" sldId="404"/>
            <ac:spMk id="10" creationId="{F8A21D6A-C485-11B8-FC22-1BE26E9BA992}"/>
          </ac:spMkLst>
        </pc:spChg>
        <pc:spChg chg="add mod ord">
          <ac:chgData name="Holforty, Colleen (DESE)" userId="170e402f-cd3e-44e3-a73d-ab3085e9e63e" providerId="ADAL" clId="{2BB87FD2-7A19-4EA8-944F-F5FCBB9E01B9}" dt="2024-11-13T02:31:45.725" v="3076" actId="1076"/>
          <ac:spMkLst>
            <pc:docMk/>
            <pc:sldMk cId="1002808444" sldId="404"/>
            <ac:spMk id="11" creationId="{CA415390-14D4-01CD-066C-2A3F70D5CF61}"/>
          </ac:spMkLst>
        </pc:spChg>
        <pc:spChg chg="add mod">
          <ac:chgData name="Holforty, Colleen (DESE)" userId="170e402f-cd3e-44e3-a73d-ab3085e9e63e" providerId="ADAL" clId="{2BB87FD2-7A19-4EA8-944F-F5FCBB9E01B9}" dt="2024-11-13T02:32:28.882" v="3082" actId="1076"/>
          <ac:spMkLst>
            <pc:docMk/>
            <pc:sldMk cId="1002808444" sldId="404"/>
            <ac:spMk id="12" creationId="{EC3AA2E7-4F8E-1A56-B690-5B38D15931E1}"/>
          </ac:spMkLst>
        </pc:spChg>
        <pc:spChg chg="add mod">
          <ac:chgData name="Holforty, Colleen (DESE)" userId="170e402f-cd3e-44e3-a73d-ab3085e9e63e" providerId="ADAL" clId="{2BB87FD2-7A19-4EA8-944F-F5FCBB9E01B9}" dt="2024-11-13T02:33:15.169" v="3088" actId="207"/>
          <ac:spMkLst>
            <pc:docMk/>
            <pc:sldMk cId="1002808444" sldId="404"/>
            <ac:spMk id="13" creationId="{6A3B6F02-C71A-8B67-F4AB-2F76FBE8C587}"/>
          </ac:spMkLst>
        </pc:spChg>
        <pc:spChg chg="add mod">
          <ac:chgData name="Holforty, Colleen (DESE)" userId="170e402f-cd3e-44e3-a73d-ab3085e9e63e" providerId="ADAL" clId="{2BB87FD2-7A19-4EA8-944F-F5FCBB9E01B9}" dt="2024-11-13T02:32:50.002" v="3085" actId="1076"/>
          <ac:spMkLst>
            <pc:docMk/>
            <pc:sldMk cId="1002808444" sldId="404"/>
            <ac:spMk id="14" creationId="{54208C83-3F25-D544-9371-9E0152A1A7C2}"/>
          </ac:spMkLst>
        </pc:spChg>
        <pc:spChg chg="add mod ord">
          <ac:chgData name="Holforty, Colleen (DESE)" userId="170e402f-cd3e-44e3-a73d-ab3085e9e63e" providerId="ADAL" clId="{2BB87FD2-7A19-4EA8-944F-F5FCBB9E01B9}" dt="2024-11-13T02:32:35.597" v="3083" actId="1076"/>
          <ac:spMkLst>
            <pc:docMk/>
            <pc:sldMk cId="1002808444" sldId="404"/>
            <ac:spMk id="15" creationId="{54A1C1AD-7150-DF3D-07E0-C3008870D2E4}"/>
          </ac:spMkLst>
        </pc:spChg>
        <pc:grpChg chg="add del mod">
          <ac:chgData name="Holforty, Colleen (DESE)" userId="170e402f-cd3e-44e3-a73d-ab3085e9e63e" providerId="ADAL" clId="{2BB87FD2-7A19-4EA8-944F-F5FCBB9E01B9}" dt="2024-11-13T01:59:17.765" v="2918" actId="165"/>
          <ac:grpSpMkLst>
            <pc:docMk/>
            <pc:sldMk cId="1002808444" sldId="404"/>
            <ac:grpSpMk id="9" creationId="{44CC4C4B-5FD6-6BB3-180B-90EF66E686D9}"/>
          </ac:grpSpMkLst>
        </pc:grpChg>
      </pc:sldChg>
      <pc:sldChg chg="addSp delSp modSp new mod ord modClrScheme chgLayout">
        <pc:chgData name="Holforty, Colleen (DESE)" userId="170e402f-cd3e-44e3-a73d-ab3085e9e63e" providerId="ADAL" clId="{2BB87FD2-7A19-4EA8-944F-F5FCBB9E01B9}" dt="2024-11-13T18:49:17.286" v="13858"/>
        <pc:sldMkLst>
          <pc:docMk/>
          <pc:sldMk cId="1684154564" sldId="405"/>
        </pc:sldMkLst>
        <pc:spChg chg="del mod ord">
          <ac:chgData name="Holforty, Colleen (DESE)" userId="170e402f-cd3e-44e3-a73d-ab3085e9e63e" providerId="ADAL" clId="{2BB87FD2-7A19-4EA8-944F-F5FCBB9E01B9}" dt="2024-11-13T16:44:49.509" v="5682" actId="700"/>
          <ac:spMkLst>
            <pc:docMk/>
            <pc:sldMk cId="1684154564" sldId="405"/>
            <ac:spMk id="2" creationId="{B807BF2D-0D5C-C984-8883-9D3B65CB2E50}"/>
          </ac:spMkLst>
        </pc:spChg>
        <pc:spChg chg="del">
          <ac:chgData name="Holforty, Colleen (DESE)" userId="170e402f-cd3e-44e3-a73d-ab3085e9e63e" providerId="ADAL" clId="{2BB87FD2-7A19-4EA8-944F-F5FCBB9E01B9}" dt="2024-11-13T16:44:49.509" v="5682" actId="700"/>
          <ac:spMkLst>
            <pc:docMk/>
            <pc:sldMk cId="1684154564" sldId="405"/>
            <ac:spMk id="3" creationId="{D0AEC1E5-B35D-4345-39CC-0F673102A593}"/>
          </ac:spMkLst>
        </pc:spChg>
        <pc:spChg chg="mod ord">
          <ac:chgData name="Holforty, Colleen (DESE)" userId="170e402f-cd3e-44e3-a73d-ab3085e9e63e" providerId="ADAL" clId="{2BB87FD2-7A19-4EA8-944F-F5FCBB9E01B9}" dt="2024-11-13T18:49:17.286" v="13858"/>
          <ac:spMkLst>
            <pc:docMk/>
            <pc:sldMk cId="1684154564" sldId="405"/>
            <ac:spMk id="4" creationId="{31C14941-82BF-1AAB-DD50-538227102551}"/>
          </ac:spMkLst>
        </pc:spChg>
        <pc:spChg chg="add mod ord">
          <ac:chgData name="Holforty, Colleen (DESE)" userId="170e402f-cd3e-44e3-a73d-ab3085e9e63e" providerId="ADAL" clId="{2BB87FD2-7A19-4EA8-944F-F5FCBB9E01B9}" dt="2024-11-13T16:54:19.194" v="6540" actId="255"/>
          <ac:spMkLst>
            <pc:docMk/>
            <pc:sldMk cId="1684154564" sldId="405"/>
            <ac:spMk id="5" creationId="{1FBB25CC-ADEB-F590-22FF-7E2384AB0F65}"/>
          </ac:spMkLst>
        </pc:spChg>
      </pc:sldChg>
      <pc:sldChg chg="addSp delSp modSp new mod modTransition">
        <pc:chgData name="Holforty, Colleen (DESE)" userId="170e402f-cd3e-44e3-a73d-ab3085e9e63e" providerId="ADAL" clId="{2BB87FD2-7A19-4EA8-944F-F5FCBB9E01B9}" dt="2024-11-13T19:27:44.573" v="14453" actId="1076"/>
        <pc:sldMkLst>
          <pc:docMk/>
          <pc:sldMk cId="4015606673" sldId="406"/>
        </pc:sldMkLst>
        <pc:spChg chg="mod">
          <ac:chgData name="Holforty, Colleen (DESE)" userId="170e402f-cd3e-44e3-a73d-ab3085e9e63e" providerId="ADAL" clId="{2BB87FD2-7A19-4EA8-944F-F5FCBB9E01B9}" dt="2024-11-13T01:44:40.555" v="2662" actId="2711"/>
          <ac:spMkLst>
            <pc:docMk/>
            <pc:sldMk cId="4015606673" sldId="406"/>
            <ac:spMk id="2" creationId="{278275AB-D52C-663E-659A-D833E13E610E}"/>
          </ac:spMkLst>
        </pc:spChg>
        <pc:grpChg chg="add mod">
          <ac:chgData name="Holforty, Colleen (DESE)" userId="170e402f-cd3e-44e3-a73d-ab3085e9e63e" providerId="ADAL" clId="{2BB87FD2-7A19-4EA8-944F-F5FCBB9E01B9}" dt="2024-11-13T19:27:44.573" v="14453" actId="1076"/>
          <ac:grpSpMkLst>
            <pc:docMk/>
            <pc:sldMk cId="4015606673" sldId="406"/>
            <ac:grpSpMk id="5" creationId="{56020F1A-061D-7F68-925F-8D82AFAB2883}"/>
          </ac:grpSpMkLst>
        </pc:grpChg>
        <pc:picChg chg="add del mod">
          <ac:chgData name="Holforty, Colleen (DESE)" userId="170e402f-cd3e-44e3-a73d-ab3085e9e63e" providerId="ADAL" clId="{2BB87FD2-7A19-4EA8-944F-F5FCBB9E01B9}" dt="2024-11-13T16:42:09.555" v="5620" actId="478"/>
          <ac:picMkLst>
            <pc:docMk/>
            <pc:sldMk cId="4015606673" sldId="406"/>
            <ac:picMk id="4" creationId="{0993BAE7-F883-6E10-D2F0-6DE2BC6653A5}"/>
          </ac:picMkLst>
        </pc:picChg>
        <pc:picChg chg="add del">
          <ac:chgData name="Holforty, Colleen (DESE)" userId="170e402f-cd3e-44e3-a73d-ab3085e9e63e" providerId="ADAL" clId="{2BB87FD2-7A19-4EA8-944F-F5FCBB9E01B9}" dt="2024-11-13T19:27:25.004" v="14450" actId="22"/>
          <ac:picMkLst>
            <pc:docMk/>
            <pc:sldMk cId="4015606673" sldId="406"/>
            <ac:picMk id="4" creationId="{51566FD3-55C2-35FE-806F-E82C1D5B8297}"/>
          </ac:picMkLst>
        </pc:picChg>
        <pc:picChg chg="mod">
          <ac:chgData name="Holforty, Colleen (DESE)" userId="170e402f-cd3e-44e3-a73d-ab3085e9e63e" providerId="ADAL" clId="{2BB87FD2-7A19-4EA8-944F-F5FCBB9E01B9}" dt="2024-11-13T19:27:38.659" v="14451"/>
          <ac:picMkLst>
            <pc:docMk/>
            <pc:sldMk cId="4015606673" sldId="406"/>
            <ac:picMk id="6" creationId="{31C8CE8B-EB92-3866-89F6-144C9C6FB5C6}"/>
          </ac:picMkLst>
        </pc:picChg>
        <pc:picChg chg="mod">
          <ac:chgData name="Holforty, Colleen (DESE)" userId="170e402f-cd3e-44e3-a73d-ab3085e9e63e" providerId="ADAL" clId="{2BB87FD2-7A19-4EA8-944F-F5FCBB9E01B9}" dt="2024-11-13T19:27:38.659" v="14451"/>
          <ac:picMkLst>
            <pc:docMk/>
            <pc:sldMk cId="4015606673" sldId="406"/>
            <ac:picMk id="7" creationId="{3CA730C5-AD70-8108-008A-5B904EA56BE6}"/>
          </ac:picMkLst>
        </pc:picChg>
        <pc:picChg chg="mod">
          <ac:chgData name="Holforty, Colleen (DESE)" userId="170e402f-cd3e-44e3-a73d-ab3085e9e63e" providerId="ADAL" clId="{2BB87FD2-7A19-4EA8-944F-F5FCBB9E01B9}" dt="2024-11-13T19:27:38.659" v="14451"/>
          <ac:picMkLst>
            <pc:docMk/>
            <pc:sldMk cId="4015606673" sldId="406"/>
            <ac:picMk id="8" creationId="{5D59F73A-88A5-E1EA-D9D9-8B628DE6A1EB}"/>
          </ac:picMkLst>
        </pc:picChg>
        <pc:picChg chg="mod">
          <ac:chgData name="Holforty, Colleen (DESE)" userId="170e402f-cd3e-44e3-a73d-ab3085e9e63e" providerId="ADAL" clId="{2BB87FD2-7A19-4EA8-944F-F5FCBB9E01B9}" dt="2024-11-13T19:27:38.659" v="14451"/>
          <ac:picMkLst>
            <pc:docMk/>
            <pc:sldMk cId="4015606673" sldId="406"/>
            <ac:picMk id="9" creationId="{AB06BF3A-C729-1B11-B2D7-8AB351E63B57}"/>
          </ac:picMkLst>
        </pc:picChg>
        <pc:picChg chg="mod">
          <ac:chgData name="Holforty, Colleen (DESE)" userId="170e402f-cd3e-44e3-a73d-ab3085e9e63e" providerId="ADAL" clId="{2BB87FD2-7A19-4EA8-944F-F5FCBB9E01B9}" dt="2024-11-13T19:27:38.659" v="14451"/>
          <ac:picMkLst>
            <pc:docMk/>
            <pc:sldMk cId="4015606673" sldId="406"/>
            <ac:picMk id="10" creationId="{6394FDD4-4ECB-BAEF-DC4E-38A872F64538}"/>
          </ac:picMkLst>
        </pc:picChg>
      </pc:sldChg>
      <pc:sldChg chg="modSp new mod modTransition">
        <pc:chgData name="Holforty, Colleen (DESE)" userId="170e402f-cd3e-44e3-a73d-ab3085e9e63e" providerId="ADAL" clId="{2BB87FD2-7A19-4EA8-944F-F5FCBB9E01B9}" dt="2024-11-13T02:35:51.713" v="3094"/>
        <pc:sldMkLst>
          <pc:docMk/>
          <pc:sldMk cId="1544119139" sldId="407"/>
        </pc:sldMkLst>
        <pc:spChg chg="mod">
          <ac:chgData name="Holforty, Colleen (DESE)" userId="170e402f-cd3e-44e3-a73d-ab3085e9e63e" providerId="ADAL" clId="{2BB87FD2-7A19-4EA8-944F-F5FCBB9E01B9}" dt="2024-11-13T02:10:36.548" v="3053" actId="2711"/>
          <ac:spMkLst>
            <pc:docMk/>
            <pc:sldMk cId="1544119139" sldId="407"/>
            <ac:spMk id="2" creationId="{6930174B-7151-9BE5-3498-2F520EFFA91E}"/>
          </ac:spMkLst>
        </pc:spChg>
      </pc:sldChg>
      <pc:sldChg chg="addSp delSp modSp new del mod ord modClrScheme chgLayout">
        <pc:chgData name="Holforty, Colleen (DESE)" userId="170e402f-cd3e-44e3-a73d-ab3085e9e63e" providerId="ADAL" clId="{2BB87FD2-7A19-4EA8-944F-F5FCBB9E01B9}" dt="2024-11-13T18:29:38.718" v="12349" actId="47"/>
        <pc:sldMkLst>
          <pc:docMk/>
          <pc:sldMk cId="3015360551" sldId="408"/>
        </pc:sldMkLst>
        <pc:spChg chg="del mod ord">
          <ac:chgData name="Holforty, Colleen (DESE)" userId="170e402f-cd3e-44e3-a73d-ab3085e9e63e" providerId="ADAL" clId="{2BB87FD2-7A19-4EA8-944F-F5FCBB9E01B9}" dt="2024-11-13T15:05:44.060" v="3303" actId="700"/>
          <ac:spMkLst>
            <pc:docMk/>
            <pc:sldMk cId="3015360551" sldId="408"/>
            <ac:spMk id="2" creationId="{FC90F3DD-4C83-1177-83BE-C08ED128F9F0}"/>
          </ac:spMkLst>
        </pc:spChg>
        <pc:spChg chg="del">
          <ac:chgData name="Holforty, Colleen (DESE)" userId="170e402f-cd3e-44e3-a73d-ab3085e9e63e" providerId="ADAL" clId="{2BB87FD2-7A19-4EA8-944F-F5FCBB9E01B9}" dt="2024-11-13T15:05:44.060" v="3303" actId="700"/>
          <ac:spMkLst>
            <pc:docMk/>
            <pc:sldMk cId="3015360551" sldId="408"/>
            <ac:spMk id="3" creationId="{F7ECB2BD-BBC9-245D-0BCA-23F23E65C3A6}"/>
          </ac:spMkLst>
        </pc:spChg>
        <pc:spChg chg="mod ord">
          <ac:chgData name="Holforty, Colleen (DESE)" userId="170e402f-cd3e-44e3-a73d-ab3085e9e63e" providerId="ADAL" clId="{2BB87FD2-7A19-4EA8-944F-F5FCBB9E01B9}" dt="2024-11-13T15:05:50.844" v="3312" actId="20577"/>
          <ac:spMkLst>
            <pc:docMk/>
            <pc:sldMk cId="3015360551" sldId="408"/>
            <ac:spMk id="4" creationId="{A708F46C-E03F-635C-D78E-3A2075F690BE}"/>
          </ac:spMkLst>
        </pc:spChg>
        <pc:spChg chg="add mod ord">
          <ac:chgData name="Holforty, Colleen (DESE)" userId="170e402f-cd3e-44e3-a73d-ab3085e9e63e" providerId="ADAL" clId="{2BB87FD2-7A19-4EA8-944F-F5FCBB9E01B9}" dt="2024-11-13T15:05:44.060" v="3303" actId="700"/>
          <ac:spMkLst>
            <pc:docMk/>
            <pc:sldMk cId="3015360551" sldId="408"/>
            <ac:spMk id="5" creationId="{AEA5C9CE-9963-4CC9-1E21-3BF0D4E9FD86}"/>
          </ac:spMkLst>
        </pc:spChg>
      </pc:sldChg>
      <pc:sldChg chg="add del">
        <pc:chgData name="Holforty, Colleen (DESE)" userId="170e402f-cd3e-44e3-a73d-ab3085e9e63e" providerId="ADAL" clId="{2BB87FD2-7A19-4EA8-944F-F5FCBB9E01B9}" dt="2024-11-13T02:39:39.876" v="3115" actId="47"/>
        <pc:sldMkLst>
          <pc:docMk/>
          <pc:sldMk cId="3862691811" sldId="408"/>
        </pc:sldMkLst>
      </pc:sldChg>
      <pc:sldChg chg="addSp delSp modSp add mod modClrScheme chgLayout">
        <pc:chgData name="Holforty, Colleen (DESE)" userId="170e402f-cd3e-44e3-a73d-ab3085e9e63e" providerId="ADAL" clId="{2BB87FD2-7A19-4EA8-944F-F5FCBB9E01B9}" dt="2024-11-13T18:48:25.601" v="13850"/>
        <pc:sldMkLst>
          <pc:docMk/>
          <pc:sldMk cId="3284942942" sldId="409"/>
        </pc:sldMkLst>
        <pc:spChg chg="del mod ord">
          <ac:chgData name="Holforty, Colleen (DESE)" userId="170e402f-cd3e-44e3-a73d-ab3085e9e63e" providerId="ADAL" clId="{2BB87FD2-7A19-4EA8-944F-F5FCBB9E01B9}" dt="2024-11-13T15:25:28.845" v="3567" actId="478"/>
          <ac:spMkLst>
            <pc:docMk/>
            <pc:sldMk cId="3284942942" sldId="409"/>
            <ac:spMk id="3" creationId="{DE536831-B86E-30FF-3944-81597EB0C199}"/>
          </ac:spMkLst>
        </pc:spChg>
        <pc:spChg chg="del mod">
          <ac:chgData name="Holforty, Colleen (DESE)" userId="170e402f-cd3e-44e3-a73d-ab3085e9e63e" providerId="ADAL" clId="{2BB87FD2-7A19-4EA8-944F-F5FCBB9E01B9}" dt="2024-11-13T17:49:21.223" v="9002" actId="478"/>
          <ac:spMkLst>
            <pc:docMk/>
            <pc:sldMk cId="3284942942" sldId="409"/>
            <ac:spMk id="4" creationId="{CA7C5175-70BE-BB75-42EF-90DD7D448B71}"/>
          </ac:spMkLst>
        </pc:spChg>
        <pc:spChg chg="del mod">
          <ac:chgData name="Holforty, Colleen (DESE)" userId="170e402f-cd3e-44e3-a73d-ab3085e9e63e" providerId="ADAL" clId="{2BB87FD2-7A19-4EA8-944F-F5FCBB9E01B9}" dt="2024-11-13T17:49:26.894" v="9003" actId="478"/>
          <ac:spMkLst>
            <pc:docMk/>
            <pc:sldMk cId="3284942942" sldId="409"/>
            <ac:spMk id="5" creationId="{9C418C57-B875-E695-28AA-5E536D00642A}"/>
          </ac:spMkLst>
        </pc:spChg>
        <pc:spChg chg="del mod">
          <ac:chgData name="Holforty, Colleen (DESE)" userId="170e402f-cd3e-44e3-a73d-ab3085e9e63e" providerId="ADAL" clId="{2BB87FD2-7A19-4EA8-944F-F5FCBB9E01B9}" dt="2024-11-13T15:24:41.283" v="3557" actId="478"/>
          <ac:spMkLst>
            <pc:docMk/>
            <pc:sldMk cId="3284942942" sldId="409"/>
            <ac:spMk id="6" creationId="{2BDB1FF1-9A39-9A8E-BD22-4701490147EE}"/>
          </ac:spMkLst>
        </pc:spChg>
        <pc:spChg chg="add del mod ord">
          <ac:chgData name="Holforty, Colleen (DESE)" userId="170e402f-cd3e-44e3-a73d-ab3085e9e63e" providerId="ADAL" clId="{2BB87FD2-7A19-4EA8-944F-F5FCBB9E01B9}" dt="2024-11-13T15:28:21.895" v="3586" actId="700"/>
          <ac:spMkLst>
            <pc:docMk/>
            <pc:sldMk cId="3284942942" sldId="409"/>
            <ac:spMk id="7" creationId="{201ADF69-F194-2838-5154-172C528B37A0}"/>
          </ac:spMkLst>
        </pc:spChg>
        <pc:spChg chg="del">
          <ac:chgData name="Holforty, Colleen (DESE)" userId="170e402f-cd3e-44e3-a73d-ab3085e9e63e" providerId="ADAL" clId="{2BB87FD2-7A19-4EA8-944F-F5FCBB9E01B9}" dt="2024-11-13T15:24:28.349" v="3551" actId="478"/>
          <ac:spMkLst>
            <pc:docMk/>
            <pc:sldMk cId="3284942942" sldId="409"/>
            <ac:spMk id="8" creationId="{2B396631-1F3B-74DF-0977-BE4A7F993EEA}"/>
          </ac:spMkLst>
        </pc:spChg>
        <pc:spChg chg="add del mod ord">
          <ac:chgData name="Holforty, Colleen (DESE)" userId="170e402f-cd3e-44e3-a73d-ab3085e9e63e" providerId="ADAL" clId="{2BB87FD2-7A19-4EA8-944F-F5FCBB9E01B9}" dt="2024-11-13T15:28:21.895" v="3586" actId="700"/>
          <ac:spMkLst>
            <pc:docMk/>
            <pc:sldMk cId="3284942942" sldId="409"/>
            <ac:spMk id="9" creationId="{FC16610A-9931-70DF-4E26-9E098A0BE861}"/>
          </ac:spMkLst>
        </pc:spChg>
        <pc:spChg chg="del mod">
          <ac:chgData name="Holforty, Colleen (DESE)" userId="170e402f-cd3e-44e3-a73d-ab3085e9e63e" providerId="ADAL" clId="{2BB87FD2-7A19-4EA8-944F-F5FCBB9E01B9}" dt="2024-11-13T17:49:29.359" v="9004" actId="478"/>
          <ac:spMkLst>
            <pc:docMk/>
            <pc:sldMk cId="3284942942" sldId="409"/>
            <ac:spMk id="10" creationId="{9D4A2C55-7C7E-DEB5-DA1F-8AF3C5224C2C}"/>
          </ac:spMkLst>
        </pc:spChg>
        <pc:spChg chg="del mod">
          <ac:chgData name="Holforty, Colleen (DESE)" userId="170e402f-cd3e-44e3-a73d-ab3085e9e63e" providerId="ADAL" clId="{2BB87FD2-7A19-4EA8-944F-F5FCBB9E01B9}" dt="2024-11-13T15:25:13.404" v="3564" actId="478"/>
          <ac:spMkLst>
            <pc:docMk/>
            <pc:sldMk cId="3284942942" sldId="409"/>
            <ac:spMk id="11" creationId="{28DB1E0D-80C4-4955-EBD0-3C3F60C9E577}"/>
          </ac:spMkLst>
        </pc:spChg>
        <pc:spChg chg="del">
          <ac:chgData name="Holforty, Colleen (DESE)" userId="170e402f-cd3e-44e3-a73d-ab3085e9e63e" providerId="ADAL" clId="{2BB87FD2-7A19-4EA8-944F-F5FCBB9E01B9}" dt="2024-11-13T15:24:32.253" v="3552" actId="478"/>
          <ac:spMkLst>
            <pc:docMk/>
            <pc:sldMk cId="3284942942" sldId="409"/>
            <ac:spMk id="12" creationId="{3591A681-6F10-F805-5D7B-E899E54C3E71}"/>
          </ac:spMkLst>
        </pc:spChg>
        <pc:spChg chg="del mod">
          <ac:chgData name="Holforty, Colleen (DESE)" userId="170e402f-cd3e-44e3-a73d-ab3085e9e63e" providerId="ADAL" clId="{2BB87FD2-7A19-4EA8-944F-F5FCBB9E01B9}" dt="2024-11-13T17:49:35.317" v="9005" actId="478"/>
          <ac:spMkLst>
            <pc:docMk/>
            <pc:sldMk cId="3284942942" sldId="409"/>
            <ac:spMk id="13" creationId="{FF448C5C-26BA-266A-99E7-3B3A3B6AB751}"/>
          </ac:spMkLst>
        </pc:spChg>
        <pc:spChg chg="del">
          <ac:chgData name="Holforty, Colleen (DESE)" userId="170e402f-cd3e-44e3-a73d-ab3085e9e63e" providerId="ADAL" clId="{2BB87FD2-7A19-4EA8-944F-F5FCBB9E01B9}" dt="2024-11-13T15:24:39.724" v="3555" actId="478"/>
          <ac:spMkLst>
            <pc:docMk/>
            <pc:sldMk cId="3284942942" sldId="409"/>
            <ac:spMk id="14" creationId="{991A88D4-878B-D504-F407-EF61D5F9B61B}"/>
          </ac:spMkLst>
        </pc:spChg>
        <pc:spChg chg="del">
          <ac:chgData name="Holforty, Colleen (DESE)" userId="170e402f-cd3e-44e3-a73d-ab3085e9e63e" providerId="ADAL" clId="{2BB87FD2-7A19-4EA8-944F-F5FCBB9E01B9}" dt="2024-11-13T15:24:33.470" v="3553" actId="478"/>
          <ac:spMkLst>
            <pc:docMk/>
            <pc:sldMk cId="3284942942" sldId="409"/>
            <ac:spMk id="15" creationId="{990AF259-AD21-300A-CB7B-61DAA1B7FA34}"/>
          </ac:spMkLst>
        </pc:spChg>
        <pc:spChg chg="add del mod ord">
          <ac:chgData name="Holforty, Colleen (DESE)" userId="170e402f-cd3e-44e3-a73d-ab3085e9e63e" providerId="ADAL" clId="{2BB87FD2-7A19-4EA8-944F-F5FCBB9E01B9}" dt="2024-11-13T15:39:08.933" v="3627" actId="700"/>
          <ac:spMkLst>
            <pc:docMk/>
            <pc:sldMk cId="3284942942" sldId="409"/>
            <ac:spMk id="16" creationId="{E69B9DDB-7313-0FAE-8191-610A94EA7B89}"/>
          </ac:spMkLst>
        </pc:spChg>
        <pc:spChg chg="add del mod ord">
          <ac:chgData name="Holforty, Colleen (DESE)" userId="170e402f-cd3e-44e3-a73d-ab3085e9e63e" providerId="ADAL" clId="{2BB87FD2-7A19-4EA8-944F-F5FCBB9E01B9}" dt="2024-11-13T15:39:08.933" v="3627" actId="700"/>
          <ac:spMkLst>
            <pc:docMk/>
            <pc:sldMk cId="3284942942" sldId="409"/>
            <ac:spMk id="17" creationId="{ABB04FBD-24C4-3E91-F3B0-4AE9A4B8CB88}"/>
          </ac:spMkLst>
        </pc:spChg>
        <pc:spChg chg="add mod ord">
          <ac:chgData name="Holforty, Colleen (DESE)" userId="170e402f-cd3e-44e3-a73d-ab3085e9e63e" providerId="ADAL" clId="{2BB87FD2-7A19-4EA8-944F-F5FCBB9E01B9}" dt="2024-11-13T18:48:25.601" v="13850"/>
          <ac:spMkLst>
            <pc:docMk/>
            <pc:sldMk cId="3284942942" sldId="409"/>
            <ac:spMk id="18" creationId="{E44A62D9-8550-2708-3639-2A4D9303D77B}"/>
          </ac:spMkLst>
        </pc:spChg>
        <pc:spChg chg="add del mod ord">
          <ac:chgData name="Holforty, Colleen (DESE)" userId="170e402f-cd3e-44e3-a73d-ab3085e9e63e" providerId="ADAL" clId="{2BB87FD2-7A19-4EA8-944F-F5FCBB9E01B9}" dt="2024-11-13T15:39:49.830" v="3646" actId="478"/>
          <ac:spMkLst>
            <pc:docMk/>
            <pc:sldMk cId="3284942942" sldId="409"/>
            <ac:spMk id="19" creationId="{6557B7A3-6280-DD00-6C53-BD7EF637A268}"/>
          </ac:spMkLst>
        </pc:spChg>
        <pc:graphicFrameChg chg="add mod modGraphic">
          <ac:chgData name="Holforty, Colleen (DESE)" userId="170e402f-cd3e-44e3-a73d-ab3085e9e63e" providerId="ADAL" clId="{2BB87FD2-7A19-4EA8-944F-F5FCBB9E01B9}" dt="2024-11-13T17:50:20.267" v="9329" actId="962"/>
          <ac:graphicFrameMkLst>
            <pc:docMk/>
            <pc:sldMk cId="3284942942" sldId="409"/>
            <ac:graphicFrameMk id="2" creationId="{6D279A05-DC0B-8670-CA0C-870B93101A31}"/>
          </ac:graphicFrameMkLst>
        </pc:graphicFrameChg>
      </pc:sldChg>
      <pc:sldChg chg="delSp modSp add mod">
        <pc:chgData name="Holforty, Colleen (DESE)" userId="170e402f-cd3e-44e3-a73d-ab3085e9e63e" providerId="ADAL" clId="{2BB87FD2-7A19-4EA8-944F-F5FCBB9E01B9}" dt="2024-11-13T19:18:38.094" v="14073" actId="5793"/>
        <pc:sldMkLst>
          <pc:docMk/>
          <pc:sldMk cId="1865815959" sldId="410"/>
        </pc:sldMkLst>
        <pc:spChg chg="mod">
          <ac:chgData name="Holforty, Colleen (DESE)" userId="170e402f-cd3e-44e3-a73d-ab3085e9e63e" providerId="ADAL" clId="{2BB87FD2-7A19-4EA8-944F-F5FCBB9E01B9}" dt="2024-11-13T19:18:38.094" v="14073" actId="5793"/>
          <ac:spMkLst>
            <pc:docMk/>
            <pc:sldMk cId="1865815959" sldId="410"/>
            <ac:spMk id="2" creationId="{E1D52E07-A50D-CA3A-5B10-22365392A187}"/>
          </ac:spMkLst>
        </pc:spChg>
        <pc:spChg chg="mod ord">
          <ac:chgData name="Holforty, Colleen (DESE)" userId="170e402f-cd3e-44e3-a73d-ab3085e9e63e" providerId="ADAL" clId="{2BB87FD2-7A19-4EA8-944F-F5FCBB9E01B9}" dt="2024-11-13T18:49:13.296" v="13857"/>
          <ac:spMkLst>
            <pc:docMk/>
            <pc:sldMk cId="1865815959" sldId="410"/>
            <ac:spMk id="3" creationId="{BAF63989-ABC8-D598-95B0-3518E988C97A}"/>
          </ac:spMkLst>
        </pc:spChg>
        <pc:spChg chg="del mod">
          <ac:chgData name="Holforty, Colleen (DESE)" userId="170e402f-cd3e-44e3-a73d-ab3085e9e63e" providerId="ADAL" clId="{2BB87FD2-7A19-4EA8-944F-F5FCBB9E01B9}" dt="2024-11-13T15:45:14.957" v="3668" actId="478"/>
          <ac:spMkLst>
            <pc:docMk/>
            <pc:sldMk cId="1865815959" sldId="410"/>
            <ac:spMk id="4" creationId="{5009BFE4-F0D0-C9BB-E8C6-97DBC2AC1E2C}"/>
          </ac:spMkLst>
        </pc:spChg>
        <pc:spChg chg="del mod">
          <ac:chgData name="Holforty, Colleen (DESE)" userId="170e402f-cd3e-44e3-a73d-ab3085e9e63e" providerId="ADAL" clId="{2BB87FD2-7A19-4EA8-944F-F5FCBB9E01B9}" dt="2024-11-13T15:45:11.420" v="3665" actId="478"/>
          <ac:spMkLst>
            <pc:docMk/>
            <pc:sldMk cId="1865815959" sldId="410"/>
            <ac:spMk id="7" creationId="{510C2B54-7385-8847-A79E-264D80E92ECD}"/>
          </ac:spMkLst>
        </pc:spChg>
        <pc:picChg chg="del">
          <ac:chgData name="Holforty, Colleen (DESE)" userId="170e402f-cd3e-44e3-a73d-ab3085e9e63e" providerId="ADAL" clId="{2BB87FD2-7A19-4EA8-944F-F5FCBB9E01B9}" dt="2024-11-13T15:45:12.467" v="3666" actId="478"/>
          <ac:picMkLst>
            <pc:docMk/>
            <pc:sldMk cId="1865815959" sldId="410"/>
            <ac:picMk id="11" creationId="{9ACEFDA7-E845-625A-D5AA-F4DEDD5B2D78}"/>
          </ac:picMkLst>
        </pc:picChg>
        <pc:picChg chg="del">
          <ac:chgData name="Holforty, Colleen (DESE)" userId="170e402f-cd3e-44e3-a73d-ab3085e9e63e" providerId="ADAL" clId="{2BB87FD2-7A19-4EA8-944F-F5FCBB9E01B9}" dt="2024-11-13T15:45:17.611" v="3670" actId="478"/>
          <ac:picMkLst>
            <pc:docMk/>
            <pc:sldMk cId="1865815959" sldId="410"/>
            <ac:picMk id="13" creationId="{BF0510D7-DFAB-0FDD-75B8-1C6A3A7D6287}"/>
          </ac:picMkLst>
        </pc:picChg>
        <pc:picChg chg="del">
          <ac:chgData name="Holforty, Colleen (DESE)" userId="170e402f-cd3e-44e3-a73d-ab3085e9e63e" providerId="ADAL" clId="{2BB87FD2-7A19-4EA8-944F-F5FCBB9E01B9}" dt="2024-11-13T15:45:16.907" v="3669" actId="478"/>
          <ac:picMkLst>
            <pc:docMk/>
            <pc:sldMk cId="1865815959" sldId="410"/>
            <ac:picMk id="15" creationId="{E8809F23-4DCA-9787-1B01-CE6EDED8405D}"/>
          </ac:picMkLst>
        </pc:picChg>
      </pc:sldChg>
      <pc:sldChg chg="addSp delSp modSp add mod">
        <pc:chgData name="Holforty, Colleen (DESE)" userId="170e402f-cd3e-44e3-a73d-ab3085e9e63e" providerId="ADAL" clId="{2BB87FD2-7A19-4EA8-944F-F5FCBB9E01B9}" dt="2024-11-13T19:22:33.145" v="14091" actId="255"/>
        <pc:sldMkLst>
          <pc:docMk/>
          <pc:sldMk cId="2942419719" sldId="411"/>
        </pc:sldMkLst>
        <pc:spChg chg="del mod">
          <ac:chgData name="Holforty, Colleen (DESE)" userId="170e402f-cd3e-44e3-a73d-ab3085e9e63e" providerId="ADAL" clId="{2BB87FD2-7A19-4EA8-944F-F5FCBB9E01B9}" dt="2024-11-13T16:31:29.311" v="5323" actId="26606"/>
          <ac:spMkLst>
            <pc:docMk/>
            <pc:sldMk cId="2942419719" sldId="411"/>
            <ac:spMk id="2" creationId="{B4CD7E9B-080F-76B2-F2B2-D3704499D09E}"/>
          </ac:spMkLst>
        </pc:spChg>
        <pc:spChg chg="mod">
          <ac:chgData name="Holforty, Colleen (DESE)" userId="170e402f-cd3e-44e3-a73d-ab3085e9e63e" providerId="ADAL" clId="{2BB87FD2-7A19-4EA8-944F-F5FCBB9E01B9}" dt="2024-11-13T18:35:02.632" v="13104" actId="207"/>
          <ac:spMkLst>
            <pc:docMk/>
            <pc:sldMk cId="2942419719" sldId="411"/>
            <ac:spMk id="3" creationId="{F5A338A0-1643-B63A-CC17-93A2017E0E83}"/>
          </ac:spMkLst>
        </pc:spChg>
        <pc:graphicFrameChg chg="add mod">
          <ac:chgData name="Holforty, Colleen (DESE)" userId="170e402f-cd3e-44e3-a73d-ab3085e9e63e" providerId="ADAL" clId="{2BB87FD2-7A19-4EA8-944F-F5FCBB9E01B9}" dt="2024-11-13T19:22:33.145" v="14091" actId="255"/>
          <ac:graphicFrameMkLst>
            <pc:docMk/>
            <pc:sldMk cId="2942419719" sldId="411"/>
            <ac:graphicFrameMk id="5" creationId="{BC7F68F3-9C10-FA9C-D099-75869C9F8A07}"/>
          </ac:graphicFrameMkLst>
        </pc:graphicFrameChg>
      </pc:sldChg>
      <pc:sldChg chg="modSp add mod">
        <pc:chgData name="Holforty, Colleen (DESE)" userId="170e402f-cd3e-44e3-a73d-ab3085e9e63e" providerId="ADAL" clId="{2BB87FD2-7A19-4EA8-944F-F5FCBB9E01B9}" dt="2024-11-13T19:17:45.269" v="14050" actId="20577"/>
        <pc:sldMkLst>
          <pc:docMk/>
          <pc:sldMk cId="627233308" sldId="412"/>
        </pc:sldMkLst>
        <pc:spChg chg="mod">
          <ac:chgData name="Holforty, Colleen (DESE)" userId="170e402f-cd3e-44e3-a73d-ab3085e9e63e" providerId="ADAL" clId="{2BB87FD2-7A19-4EA8-944F-F5FCBB9E01B9}" dt="2024-11-13T19:17:45.269" v="14050" actId="20577"/>
          <ac:spMkLst>
            <pc:docMk/>
            <pc:sldMk cId="627233308" sldId="412"/>
            <ac:spMk id="2" creationId="{169D9AD2-B100-1989-1BB3-6255A0D0F357}"/>
          </ac:spMkLst>
        </pc:spChg>
      </pc:sldChg>
      <pc:sldChg chg="new del">
        <pc:chgData name="Holforty, Colleen (DESE)" userId="170e402f-cd3e-44e3-a73d-ab3085e9e63e" providerId="ADAL" clId="{2BB87FD2-7A19-4EA8-944F-F5FCBB9E01B9}" dt="2024-11-13T17:22:28.864" v="7961" actId="47"/>
        <pc:sldMkLst>
          <pc:docMk/>
          <pc:sldMk cId="898119713" sldId="412"/>
        </pc:sldMkLst>
      </pc:sldChg>
      <pc:sldChg chg="addSp modSp new mod">
        <pc:chgData name="Holforty, Colleen (DESE)" userId="170e402f-cd3e-44e3-a73d-ab3085e9e63e" providerId="ADAL" clId="{2BB87FD2-7A19-4EA8-944F-F5FCBB9E01B9}" dt="2024-11-13T20:03:48.949" v="14859" actId="962"/>
        <pc:sldMkLst>
          <pc:docMk/>
          <pc:sldMk cId="4217700047" sldId="413"/>
        </pc:sldMkLst>
        <pc:spChg chg="mod">
          <ac:chgData name="Holforty, Colleen (DESE)" userId="170e402f-cd3e-44e3-a73d-ab3085e9e63e" providerId="ADAL" clId="{2BB87FD2-7A19-4EA8-944F-F5FCBB9E01B9}" dt="2024-11-13T19:55:08.270" v="14824" actId="20577"/>
          <ac:spMkLst>
            <pc:docMk/>
            <pc:sldMk cId="4217700047" sldId="413"/>
            <ac:spMk id="2" creationId="{59F2ED5C-50EC-C433-8CCF-AD1368A3A1D0}"/>
          </ac:spMkLst>
        </pc:spChg>
        <pc:spChg chg="mod ord">
          <ac:chgData name="Holforty, Colleen (DESE)" userId="170e402f-cd3e-44e3-a73d-ab3085e9e63e" providerId="ADAL" clId="{2BB87FD2-7A19-4EA8-944F-F5FCBB9E01B9}" dt="2024-11-13T20:02:40.854" v="14845"/>
          <ac:spMkLst>
            <pc:docMk/>
            <pc:sldMk cId="4217700047" sldId="413"/>
            <ac:spMk id="3" creationId="{ABE53947-E4E5-F7FA-C0D7-4CB4703A25FD}"/>
          </ac:spMkLst>
        </pc:spChg>
        <pc:grpChg chg="add mod">
          <ac:chgData name="Holforty, Colleen (DESE)" userId="170e402f-cd3e-44e3-a73d-ab3085e9e63e" providerId="ADAL" clId="{2BB87FD2-7A19-4EA8-944F-F5FCBB9E01B9}" dt="2024-11-13T20:03:48.949" v="14859" actId="962"/>
          <ac:grpSpMkLst>
            <pc:docMk/>
            <pc:sldMk cId="4217700047" sldId="413"/>
            <ac:grpSpMk id="10" creationId="{4C80C243-24F4-C7F0-F762-61639DC70A9A}"/>
          </ac:grpSpMkLst>
        </pc:grpChg>
        <pc:picChg chg="add mod">
          <ac:chgData name="Holforty, Colleen (DESE)" userId="170e402f-cd3e-44e3-a73d-ab3085e9e63e" providerId="ADAL" clId="{2BB87FD2-7A19-4EA8-944F-F5FCBB9E01B9}" dt="2024-11-13T20:03:32.223" v="14858" actId="164"/>
          <ac:picMkLst>
            <pc:docMk/>
            <pc:sldMk cId="4217700047" sldId="413"/>
            <ac:picMk id="5" creationId="{485A0486-31EA-3878-AE72-8AA35415C07A}"/>
          </ac:picMkLst>
        </pc:picChg>
        <pc:picChg chg="add mod">
          <ac:chgData name="Holforty, Colleen (DESE)" userId="170e402f-cd3e-44e3-a73d-ab3085e9e63e" providerId="ADAL" clId="{2BB87FD2-7A19-4EA8-944F-F5FCBB9E01B9}" dt="2024-11-13T20:03:32.223" v="14858" actId="164"/>
          <ac:picMkLst>
            <pc:docMk/>
            <pc:sldMk cId="4217700047" sldId="413"/>
            <ac:picMk id="7" creationId="{9E8F510A-222D-7716-CE95-6468C1269B77}"/>
          </ac:picMkLst>
        </pc:picChg>
        <pc:picChg chg="add mod">
          <ac:chgData name="Holforty, Colleen (DESE)" userId="170e402f-cd3e-44e3-a73d-ab3085e9e63e" providerId="ADAL" clId="{2BB87FD2-7A19-4EA8-944F-F5FCBB9E01B9}" dt="2024-11-13T20:03:32.223" v="14858" actId="164"/>
          <ac:picMkLst>
            <pc:docMk/>
            <pc:sldMk cId="4217700047" sldId="413"/>
            <ac:picMk id="9" creationId="{B534499D-7197-A06D-30DC-33E0AFC9281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12.xml"/><Relationship Id="rId1" Type="http://schemas.openxmlformats.org/officeDocument/2006/relationships/slide" Target="../slides/slide4.xml"/><Relationship Id="rId6" Type="http://schemas.openxmlformats.org/officeDocument/2006/relationships/slide" Target="../slides/slide29.xml"/><Relationship Id="rId5" Type="http://schemas.openxmlformats.org/officeDocument/2006/relationships/slide" Target="../slides/slide23.xml"/><Relationship Id="rId4" Type="http://schemas.openxmlformats.org/officeDocument/2006/relationships/slide" Target="../slides/slide21.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mailto:FederalGrantPrograms@mass.gov" TargetMode="External"/><Relationship Id="rId7" Type="http://schemas.openxmlformats.org/officeDocument/2006/relationships/image" Target="../media/image49.svg"/><Relationship Id="rId2" Type="http://schemas.openxmlformats.org/officeDocument/2006/relationships/hyperlink" Target="https://www.doe.mass.edu/federalgrants/titlei-a/guidance/" TargetMode="External"/><Relationship Id="rId1" Type="http://schemas.openxmlformats.org/officeDocument/2006/relationships/hyperlink" Target="https://www.doe.mass.edu/federalgrants/titlei-a/guidance/forms-automated.xlsx" TargetMode="Externa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diagrams/_rels/data7.xml.rels><?xml version="1.0" encoding="UTF-8" standalone="yes"?>
<Relationships xmlns="http://schemas.openxmlformats.org/package/2006/relationships"><Relationship Id="rId1" Type="http://schemas.openxmlformats.org/officeDocument/2006/relationships/hyperlink" Target="https://www.doe.mass.edu/federalgrants/liaisons.xlsx"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hyperlink" Target="https://www.doe.mass.edu/federalgrants/titlei-a/guidance/" TargetMode="External"/><Relationship Id="rId5" Type="http://schemas.openxmlformats.org/officeDocument/2006/relationships/hyperlink" Target="https://www.doe.mass.edu/federalgrants/titlei-a/guidance/forms-automated.xlsx" TargetMode="External"/><Relationship Id="rId4" Type="http://schemas.openxmlformats.org/officeDocument/2006/relationships/image" Target="../media/image49.svg"/><Relationship Id="rId9" Type="http://schemas.openxmlformats.org/officeDocument/2006/relationships/hyperlink" Target="mailto:FederalGrantPrograms@mass.gov"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doe.mass.edu/federalgrants/liaisons.xlsx"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CA2BE-87B5-4F6A-A057-EDB16659734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1790A14-4F39-4420-AA9B-4D968EA6291D}">
      <dgm:prSet/>
      <dgm:spPr/>
      <dgm:t>
        <a:bodyPr/>
        <a:lstStyle/>
        <a:p>
          <a:pPr>
            <a:defRPr cap="all"/>
          </a:pPr>
          <a:r>
            <a:rPr lang="en-US" dirty="0"/>
            <a:t>Review Fiscal Requirements of the ESSA grants </a:t>
          </a:r>
        </a:p>
      </dgm:t>
      <dgm:extLst>
        <a:ext uri="{E40237B7-FDA0-4F09-8148-C483321AD2D9}">
          <dgm14:cNvPr xmlns:dgm14="http://schemas.microsoft.com/office/drawing/2010/diagram" id="0" name="" descr="Review Fiscal Requirements of the ESSA grants &#10;"/>
        </a:ext>
      </dgm:extLst>
    </dgm:pt>
    <dgm:pt modelId="{D4AF81B5-D443-4363-90E9-DB57F8B35A8E}" type="parTrans" cxnId="{B36C7780-70B5-452B-8222-F5F6F14B1A5F}">
      <dgm:prSet/>
      <dgm:spPr/>
      <dgm:t>
        <a:bodyPr/>
        <a:lstStyle/>
        <a:p>
          <a:endParaRPr lang="en-US"/>
        </a:p>
      </dgm:t>
    </dgm:pt>
    <dgm:pt modelId="{E29D82B1-2F9D-45FF-9B1F-1925D38F9F40}" type="sibTrans" cxnId="{B36C7780-70B5-452B-8222-F5F6F14B1A5F}">
      <dgm:prSet/>
      <dgm:spPr/>
      <dgm:t>
        <a:bodyPr/>
        <a:lstStyle/>
        <a:p>
          <a:endParaRPr lang="en-US"/>
        </a:p>
      </dgm:t>
    </dgm:pt>
    <dgm:pt modelId="{CB110749-5B4D-4186-91C0-1B2BB2BA6001}">
      <dgm:prSet/>
      <dgm:spPr/>
      <dgm:t>
        <a:bodyPr/>
        <a:lstStyle/>
        <a:p>
          <a:pPr>
            <a:defRPr cap="all"/>
          </a:pPr>
          <a:r>
            <a:rPr lang="en-US" dirty="0"/>
            <a:t>To provide and connect you with more available resources </a:t>
          </a:r>
        </a:p>
      </dgm:t>
      <dgm:extLst>
        <a:ext uri="{E40237B7-FDA0-4F09-8148-C483321AD2D9}">
          <dgm14:cNvPr xmlns:dgm14="http://schemas.microsoft.com/office/drawing/2010/diagram" id="0" name="" descr="To provide and connect you with more available resources &#10;"/>
        </a:ext>
      </dgm:extLst>
    </dgm:pt>
    <dgm:pt modelId="{A4B46592-F779-4FB8-8EB2-26638F6C9150}" type="parTrans" cxnId="{1FD56153-447D-4D25-9E3C-5553EA2377F3}">
      <dgm:prSet/>
      <dgm:spPr/>
      <dgm:t>
        <a:bodyPr/>
        <a:lstStyle/>
        <a:p>
          <a:endParaRPr lang="en-US"/>
        </a:p>
      </dgm:t>
    </dgm:pt>
    <dgm:pt modelId="{81289DB9-279A-4329-8AF5-18123D199DF4}" type="sibTrans" cxnId="{1FD56153-447D-4D25-9E3C-5553EA2377F3}">
      <dgm:prSet/>
      <dgm:spPr/>
      <dgm:t>
        <a:bodyPr/>
        <a:lstStyle/>
        <a:p>
          <a:endParaRPr lang="en-US"/>
        </a:p>
      </dgm:t>
    </dgm:pt>
    <dgm:pt modelId="{26E897C8-61AA-4CAF-BC57-3DB39BCDBD80}">
      <dgm:prSet/>
      <dgm:spPr/>
      <dgm:t>
        <a:bodyPr/>
        <a:lstStyle/>
        <a:p>
          <a:pPr>
            <a:defRPr cap="all"/>
          </a:pPr>
          <a:r>
            <a:rPr lang="en-US" dirty="0"/>
            <a:t>Answers to your questions!</a:t>
          </a:r>
          <a:br>
            <a:rPr lang="en-US" dirty="0"/>
          </a:br>
          <a:endParaRPr lang="en-US" dirty="0"/>
        </a:p>
      </dgm:t>
      <dgm:extLst>
        <a:ext uri="{E40237B7-FDA0-4F09-8148-C483321AD2D9}">
          <dgm14:cNvPr xmlns:dgm14="http://schemas.microsoft.com/office/drawing/2010/diagram" id="0" name="" descr="Answers to your questions!&#10;&#10;"/>
        </a:ext>
      </dgm:extLst>
    </dgm:pt>
    <dgm:pt modelId="{0D198528-28AF-4F44-AB60-981218A55010}" type="parTrans" cxnId="{5954AC1D-522A-4D23-AFA1-787DB6B3443A}">
      <dgm:prSet/>
      <dgm:spPr/>
      <dgm:t>
        <a:bodyPr/>
        <a:lstStyle/>
        <a:p>
          <a:endParaRPr lang="en-US"/>
        </a:p>
      </dgm:t>
    </dgm:pt>
    <dgm:pt modelId="{EB981728-8E30-4E5A-ACE6-E3E4818986D7}" type="sibTrans" cxnId="{5954AC1D-522A-4D23-AFA1-787DB6B3443A}">
      <dgm:prSet/>
      <dgm:spPr/>
      <dgm:t>
        <a:bodyPr/>
        <a:lstStyle/>
        <a:p>
          <a:endParaRPr lang="en-US"/>
        </a:p>
      </dgm:t>
    </dgm:pt>
    <dgm:pt modelId="{E822E230-05E0-4521-943A-3587283C690F}" type="pres">
      <dgm:prSet presAssocID="{605CA2BE-87B5-4F6A-A057-EDB166597340}" presName="root" presStyleCnt="0">
        <dgm:presLayoutVars>
          <dgm:dir/>
          <dgm:resizeHandles val="exact"/>
        </dgm:presLayoutVars>
      </dgm:prSet>
      <dgm:spPr/>
    </dgm:pt>
    <dgm:pt modelId="{B388A2E5-D353-4DF2-B5F6-D6895AB2A573}" type="pres">
      <dgm:prSet presAssocID="{21790A14-4F39-4420-AA9B-4D968EA6291D}" presName="compNode" presStyleCnt="0"/>
      <dgm:spPr/>
    </dgm:pt>
    <dgm:pt modelId="{E871AA70-D5A9-4500-8C1B-49131F3327D1}" type="pres">
      <dgm:prSet presAssocID="{21790A14-4F39-4420-AA9B-4D968EA6291D}" presName="iconBgRect" presStyleLbl="bgShp" presStyleIdx="0" presStyleCnt="3"/>
      <dgm:spPr/>
    </dgm:pt>
    <dgm:pt modelId="{A93B510E-700B-48E7-BF14-F3E5C99909B1}" type="pres">
      <dgm:prSet presAssocID="{21790A14-4F39-4420-AA9B-4D968EA629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D426417-A763-4EBD-9D68-4568398F68D1}" type="pres">
      <dgm:prSet presAssocID="{21790A14-4F39-4420-AA9B-4D968EA6291D}" presName="spaceRect" presStyleCnt="0"/>
      <dgm:spPr/>
    </dgm:pt>
    <dgm:pt modelId="{D91F1BFD-8158-4BF6-9792-8A2ED75F78CD}" type="pres">
      <dgm:prSet presAssocID="{21790A14-4F39-4420-AA9B-4D968EA6291D}" presName="textRect" presStyleLbl="revTx" presStyleIdx="0" presStyleCnt="3">
        <dgm:presLayoutVars>
          <dgm:chMax val="1"/>
          <dgm:chPref val="1"/>
        </dgm:presLayoutVars>
      </dgm:prSet>
      <dgm:spPr/>
    </dgm:pt>
    <dgm:pt modelId="{2A0E530D-F611-474D-B9E8-0145E8F5A382}" type="pres">
      <dgm:prSet presAssocID="{E29D82B1-2F9D-45FF-9B1F-1925D38F9F40}" presName="sibTrans" presStyleCnt="0"/>
      <dgm:spPr/>
    </dgm:pt>
    <dgm:pt modelId="{8911353B-3C29-41D8-ADC1-0100B9D17C0F}" type="pres">
      <dgm:prSet presAssocID="{CB110749-5B4D-4186-91C0-1B2BB2BA6001}" presName="compNode" presStyleCnt="0"/>
      <dgm:spPr/>
    </dgm:pt>
    <dgm:pt modelId="{161B0A66-D3DA-4A72-9AC4-5D67232A3ED1}" type="pres">
      <dgm:prSet presAssocID="{CB110749-5B4D-4186-91C0-1B2BB2BA6001}" presName="iconBgRect" presStyleLbl="bgShp" presStyleIdx="1" presStyleCnt="3"/>
      <dgm:spPr/>
    </dgm:pt>
    <dgm:pt modelId="{105E4F04-8B40-408A-9285-0DCADE279A89}" type="pres">
      <dgm:prSet presAssocID="{CB110749-5B4D-4186-91C0-1B2BB2BA60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F5664D43-8896-4DD6-A195-A0BE1193F6DE}" type="pres">
      <dgm:prSet presAssocID="{CB110749-5B4D-4186-91C0-1B2BB2BA6001}" presName="spaceRect" presStyleCnt="0"/>
      <dgm:spPr/>
    </dgm:pt>
    <dgm:pt modelId="{06EE023E-5F41-42B9-9A87-DD6CF822629F}" type="pres">
      <dgm:prSet presAssocID="{CB110749-5B4D-4186-91C0-1B2BB2BA6001}" presName="textRect" presStyleLbl="revTx" presStyleIdx="1" presStyleCnt="3">
        <dgm:presLayoutVars>
          <dgm:chMax val="1"/>
          <dgm:chPref val="1"/>
        </dgm:presLayoutVars>
      </dgm:prSet>
      <dgm:spPr/>
    </dgm:pt>
    <dgm:pt modelId="{80529E9A-079D-4204-B9C9-D4AF1C76189B}" type="pres">
      <dgm:prSet presAssocID="{81289DB9-279A-4329-8AF5-18123D199DF4}" presName="sibTrans" presStyleCnt="0"/>
      <dgm:spPr/>
    </dgm:pt>
    <dgm:pt modelId="{3D29785D-7E2F-481C-9665-37C2E20923B4}" type="pres">
      <dgm:prSet presAssocID="{26E897C8-61AA-4CAF-BC57-3DB39BCDBD80}" presName="compNode" presStyleCnt="0"/>
      <dgm:spPr/>
    </dgm:pt>
    <dgm:pt modelId="{6D26C891-6DC3-4540-BBA2-7C9C767A7CBC}" type="pres">
      <dgm:prSet presAssocID="{26E897C8-61AA-4CAF-BC57-3DB39BCDBD80}" presName="iconBgRect" presStyleLbl="bgShp" presStyleIdx="2" presStyleCnt="3"/>
      <dgm:spPr/>
    </dgm:pt>
    <dgm:pt modelId="{7BC2CF42-0ADA-47E8-83D9-A3C4D0171CD4}" type="pres">
      <dgm:prSet presAssocID="{26E897C8-61AA-4CAF-BC57-3DB39BCDBD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88EB66BD-E48E-43B3-B0AA-9B8F096623ED}" type="pres">
      <dgm:prSet presAssocID="{26E897C8-61AA-4CAF-BC57-3DB39BCDBD80}" presName="spaceRect" presStyleCnt="0"/>
      <dgm:spPr/>
    </dgm:pt>
    <dgm:pt modelId="{422B243A-0656-4CA4-94B8-7DEF3935E00B}" type="pres">
      <dgm:prSet presAssocID="{26E897C8-61AA-4CAF-BC57-3DB39BCDBD80}" presName="textRect" presStyleLbl="revTx" presStyleIdx="2" presStyleCnt="3">
        <dgm:presLayoutVars>
          <dgm:chMax val="1"/>
          <dgm:chPref val="1"/>
        </dgm:presLayoutVars>
      </dgm:prSet>
      <dgm:spPr/>
    </dgm:pt>
  </dgm:ptLst>
  <dgm:cxnLst>
    <dgm:cxn modelId="{5954AC1D-522A-4D23-AFA1-787DB6B3443A}" srcId="{605CA2BE-87B5-4F6A-A057-EDB166597340}" destId="{26E897C8-61AA-4CAF-BC57-3DB39BCDBD80}" srcOrd="2" destOrd="0" parTransId="{0D198528-28AF-4F44-AB60-981218A55010}" sibTransId="{EB981728-8E30-4E5A-ACE6-E3E4818986D7}"/>
    <dgm:cxn modelId="{9B68343D-AEC6-47C2-A3B5-2C244691E82D}" type="presOf" srcId="{605CA2BE-87B5-4F6A-A057-EDB166597340}" destId="{E822E230-05E0-4521-943A-3587283C690F}" srcOrd="0" destOrd="0" presId="urn:microsoft.com/office/officeart/2018/5/layout/IconCircleLabelList"/>
    <dgm:cxn modelId="{1FD56153-447D-4D25-9E3C-5553EA2377F3}" srcId="{605CA2BE-87B5-4F6A-A057-EDB166597340}" destId="{CB110749-5B4D-4186-91C0-1B2BB2BA6001}" srcOrd="1" destOrd="0" parTransId="{A4B46592-F779-4FB8-8EB2-26638F6C9150}" sibTransId="{81289DB9-279A-4329-8AF5-18123D199DF4}"/>
    <dgm:cxn modelId="{B36C7780-70B5-452B-8222-F5F6F14B1A5F}" srcId="{605CA2BE-87B5-4F6A-A057-EDB166597340}" destId="{21790A14-4F39-4420-AA9B-4D968EA6291D}" srcOrd="0" destOrd="0" parTransId="{D4AF81B5-D443-4363-90E9-DB57F8B35A8E}" sibTransId="{E29D82B1-2F9D-45FF-9B1F-1925D38F9F40}"/>
    <dgm:cxn modelId="{51012083-1770-4412-BBAB-7459FDC3A410}" type="presOf" srcId="{CB110749-5B4D-4186-91C0-1B2BB2BA6001}" destId="{06EE023E-5F41-42B9-9A87-DD6CF822629F}" srcOrd="0" destOrd="0" presId="urn:microsoft.com/office/officeart/2018/5/layout/IconCircleLabelList"/>
    <dgm:cxn modelId="{29244DCA-D727-473A-AEE2-45E326B4EDC4}" type="presOf" srcId="{21790A14-4F39-4420-AA9B-4D968EA6291D}" destId="{D91F1BFD-8158-4BF6-9792-8A2ED75F78CD}" srcOrd="0" destOrd="0" presId="urn:microsoft.com/office/officeart/2018/5/layout/IconCircleLabelList"/>
    <dgm:cxn modelId="{5F50ABF3-1914-42C7-BB82-C50DFB80A51E}" type="presOf" srcId="{26E897C8-61AA-4CAF-BC57-3DB39BCDBD80}" destId="{422B243A-0656-4CA4-94B8-7DEF3935E00B}" srcOrd="0" destOrd="0" presId="urn:microsoft.com/office/officeart/2018/5/layout/IconCircleLabelList"/>
    <dgm:cxn modelId="{D3026901-9DCD-4B18-A99C-549A722E0907}" type="presParOf" srcId="{E822E230-05E0-4521-943A-3587283C690F}" destId="{B388A2E5-D353-4DF2-B5F6-D6895AB2A573}" srcOrd="0" destOrd="0" presId="urn:microsoft.com/office/officeart/2018/5/layout/IconCircleLabelList"/>
    <dgm:cxn modelId="{F5B5AF7C-031D-4652-B9E1-F2B0FA8F10A3}" type="presParOf" srcId="{B388A2E5-D353-4DF2-B5F6-D6895AB2A573}" destId="{E871AA70-D5A9-4500-8C1B-49131F3327D1}" srcOrd="0" destOrd="0" presId="urn:microsoft.com/office/officeart/2018/5/layout/IconCircleLabelList"/>
    <dgm:cxn modelId="{0AE98405-37CC-458F-84BE-17EF374C6F67}" type="presParOf" srcId="{B388A2E5-D353-4DF2-B5F6-D6895AB2A573}" destId="{A93B510E-700B-48E7-BF14-F3E5C99909B1}" srcOrd="1" destOrd="0" presId="urn:microsoft.com/office/officeart/2018/5/layout/IconCircleLabelList"/>
    <dgm:cxn modelId="{5AF57668-DB0D-4180-A5EA-110E95F46008}" type="presParOf" srcId="{B388A2E5-D353-4DF2-B5F6-D6895AB2A573}" destId="{DD426417-A763-4EBD-9D68-4568398F68D1}" srcOrd="2" destOrd="0" presId="urn:microsoft.com/office/officeart/2018/5/layout/IconCircleLabelList"/>
    <dgm:cxn modelId="{A60AE2B3-8337-46F8-8B39-9A7D29DFE721}" type="presParOf" srcId="{B388A2E5-D353-4DF2-B5F6-D6895AB2A573}" destId="{D91F1BFD-8158-4BF6-9792-8A2ED75F78CD}" srcOrd="3" destOrd="0" presId="urn:microsoft.com/office/officeart/2018/5/layout/IconCircleLabelList"/>
    <dgm:cxn modelId="{40E7645D-D8E0-4460-AFD9-8E94F0F077D5}" type="presParOf" srcId="{E822E230-05E0-4521-943A-3587283C690F}" destId="{2A0E530D-F611-474D-B9E8-0145E8F5A382}" srcOrd="1" destOrd="0" presId="urn:microsoft.com/office/officeart/2018/5/layout/IconCircleLabelList"/>
    <dgm:cxn modelId="{61415F51-BD7D-4D78-9234-A15C0817AA80}" type="presParOf" srcId="{E822E230-05E0-4521-943A-3587283C690F}" destId="{8911353B-3C29-41D8-ADC1-0100B9D17C0F}" srcOrd="2" destOrd="0" presId="urn:microsoft.com/office/officeart/2018/5/layout/IconCircleLabelList"/>
    <dgm:cxn modelId="{C93ACF07-F686-4335-A483-35C8D64211A9}" type="presParOf" srcId="{8911353B-3C29-41D8-ADC1-0100B9D17C0F}" destId="{161B0A66-D3DA-4A72-9AC4-5D67232A3ED1}" srcOrd="0" destOrd="0" presId="urn:microsoft.com/office/officeart/2018/5/layout/IconCircleLabelList"/>
    <dgm:cxn modelId="{8691788C-D854-4A25-B0C9-5BF84D5F2A71}" type="presParOf" srcId="{8911353B-3C29-41D8-ADC1-0100B9D17C0F}" destId="{105E4F04-8B40-408A-9285-0DCADE279A89}" srcOrd="1" destOrd="0" presId="urn:microsoft.com/office/officeart/2018/5/layout/IconCircleLabelList"/>
    <dgm:cxn modelId="{743ECB68-E9D0-4B8B-A8AC-DDB44D6EBB94}" type="presParOf" srcId="{8911353B-3C29-41D8-ADC1-0100B9D17C0F}" destId="{F5664D43-8896-4DD6-A195-A0BE1193F6DE}" srcOrd="2" destOrd="0" presId="urn:microsoft.com/office/officeart/2018/5/layout/IconCircleLabelList"/>
    <dgm:cxn modelId="{CB79E430-5FF1-4A34-8C47-4B6C53A97834}" type="presParOf" srcId="{8911353B-3C29-41D8-ADC1-0100B9D17C0F}" destId="{06EE023E-5F41-42B9-9A87-DD6CF822629F}" srcOrd="3" destOrd="0" presId="urn:microsoft.com/office/officeart/2018/5/layout/IconCircleLabelList"/>
    <dgm:cxn modelId="{555BE4B7-EC5A-44EA-96F9-FAE0548CC652}" type="presParOf" srcId="{E822E230-05E0-4521-943A-3587283C690F}" destId="{80529E9A-079D-4204-B9C9-D4AF1C76189B}" srcOrd="3" destOrd="0" presId="urn:microsoft.com/office/officeart/2018/5/layout/IconCircleLabelList"/>
    <dgm:cxn modelId="{2F57B2AC-80F4-41A5-9A4A-A2DB20198A26}" type="presParOf" srcId="{E822E230-05E0-4521-943A-3587283C690F}" destId="{3D29785D-7E2F-481C-9665-37C2E20923B4}" srcOrd="4" destOrd="0" presId="urn:microsoft.com/office/officeart/2018/5/layout/IconCircleLabelList"/>
    <dgm:cxn modelId="{1A8D3509-604F-40EF-B0DB-7E1CA7E6F187}" type="presParOf" srcId="{3D29785D-7E2F-481C-9665-37C2E20923B4}" destId="{6D26C891-6DC3-4540-BBA2-7C9C767A7CBC}" srcOrd="0" destOrd="0" presId="urn:microsoft.com/office/officeart/2018/5/layout/IconCircleLabelList"/>
    <dgm:cxn modelId="{9E50764A-1058-4556-8F21-CB67902C1A8B}" type="presParOf" srcId="{3D29785D-7E2F-481C-9665-37C2E20923B4}" destId="{7BC2CF42-0ADA-47E8-83D9-A3C4D0171CD4}" srcOrd="1" destOrd="0" presId="urn:microsoft.com/office/officeart/2018/5/layout/IconCircleLabelList"/>
    <dgm:cxn modelId="{E6398537-4A69-4A7C-B06D-A0E558EE320D}" type="presParOf" srcId="{3D29785D-7E2F-481C-9665-37C2E20923B4}" destId="{88EB66BD-E48E-43B3-B0AA-9B8F096623ED}" srcOrd="2" destOrd="0" presId="urn:microsoft.com/office/officeart/2018/5/layout/IconCircleLabelList"/>
    <dgm:cxn modelId="{CE97311D-8F7E-42FD-AB5A-7B018898F5B2}" type="presParOf" srcId="{3D29785D-7E2F-481C-9665-37C2E20923B4}" destId="{422B243A-0656-4CA4-94B8-7DEF3935E00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F7493-CA21-40DB-A8E5-F523F648B384}"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n-US"/>
        </a:p>
      </dgm:t>
    </dgm:pt>
    <dgm:pt modelId="{84B24464-619B-4B7F-B102-F412567ECF73}">
      <dgm:prSet phldrT="[Text]" custT="1"/>
      <dgm:spPr>
        <a:noFill/>
      </dgm:spPr>
      <dgm:t>
        <a:bodyPr/>
        <a:lstStyle/>
        <a:p>
          <a:r>
            <a:rPr lang="en-US" sz="2800" dirty="0"/>
            <a:t>Back to </a:t>
          </a:r>
          <a:r>
            <a:rPr lang="en-US" sz="2800" dirty="0">
              <a:latin typeface="Stencil" panose="040409050D0802020404" pitchFamily="82"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ESSA</a:t>
          </a:r>
          <a:r>
            <a:rPr lang="en-US" sz="2800" dirty="0"/>
            <a:t> Basics…</a:t>
          </a:r>
        </a:p>
      </dgm:t>
    </dgm:pt>
    <dgm:pt modelId="{3E4426AF-5800-485A-9C2C-C0066CEA6F81}" type="parTrans" cxnId="{C2CCFB83-99FB-4C23-B419-6AE1DB114BD2}">
      <dgm:prSet/>
      <dgm:spPr/>
      <dgm:t>
        <a:bodyPr/>
        <a:lstStyle/>
        <a:p>
          <a:endParaRPr lang="en-US"/>
        </a:p>
      </dgm:t>
    </dgm:pt>
    <dgm:pt modelId="{75333356-2750-4C8E-A4F5-7B2D87A3BC69}" type="sibTrans" cxnId="{C2CCFB83-99FB-4C23-B419-6AE1DB114BD2}">
      <dgm:prSet/>
      <dgm:spPr/>
      <dgm:t>
        <a:bodyPr/>
        <a:lstStyle/>
        <a:p>
          <a:endParaRPr lang="en-US"/>
        </a:p>
      </dgm:t>
    </dgm:pt>
    <dgm:pt modelId="{F7050CB4-B23C-4C97-B76B-C59361F1F522}">
      <dgm:prSet phldrT="[Text]"/>
      <dgm:spPr>
        <a:noFill/>
      </dgm:spPr>
      <dgm:t>
        <a:bodyPr/>
        <a:lstStyle/>
        <a:p>
          <a:r>
            <a:rPr lang="en-US" dirty="0"/>
            <a:t>Fiscal Requirements </a:t>
          </a:r>
        </a:p>
        <a:p>
          <a:r>
            <a:rPr lang="en-US" dirty="0">
              <a:latin typeface="Stencil" panose="040409050D0802020404" pitchFamily="82" charset="0"/>
            </a:rPr>
            <a:t>(</a:t>
          </a:r>
          <a:r>
            <a:rPr lang="en-US" dirty="0">
              <a:latin typeface="Stencil" panose="040409050D0802020404" pitchFamily="82"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Title I’s Version</a:t>
          </a:r>
          <a:r>
            <a:rPr lang="en-US" dirty="0">
              <a:latin typeface="Stencil" panose="040409050D0802020404" pitchFamily="82" charset="0"/>
            </a:rPr>
            <a:t>)</a:t>
          </a:r>
          <a:endParaRPr lang="en-US" dirty="0"/>
        </a:p>
      </dgm:t>
    </dgm:pt>
    <dgm:pt modelId="{62C68BD4-40FF-4402-8F51-91F96A29FE35}" type="parTrans" cxnId="{2BA208A2-E87C-4BE7-9181-64FC54886207}">
      <dgm:prSet/>
      <dgm:spPr/>
      <dgm:t>
        <a:bodyPr/>
        <a:lstStyle/>
        <a:p>
          <a:endParaRPr lang="en-US"/>
        </a:p>
      </dgm:t>
    </dgm:pt>
    <dgm:pt modelId="{EDBC3F2F-AC9B-4F0D-91CC-7A6BE1F9A7E0}" type="sibTrans" cxnId="{2BA208A2-E87C-4BE7-9181-64FC54886207}">
      <dgm:prSet/>
      <dgm:spPr/>
      <dgm:t>
        <a:bodyPr/>
        <a:lstStyle/>
        <a:p>
          <a:endParaRPr lang="en-US"/>
        </a:p>
      </dgm:t>
    </dgm:pt>
    <dgm:pt modelId="{E5A582A4-3B7F-4448-ADFD-693F0A3C0E7D}">
      <dgm:prSet phldrT="[Text]"/>
      <dgm:spPr>
        <a:noFill/>
      </dgm:spPr>
      <dgm:t>
        <a:bodyPr/>
        <a:lstStyle/>
        <a:p>
          <a:r>
            <a:rPr lang="en-US" dirty="0">
              <a:latin typeface="Stencil" panose="040409050D0802020404" pitchFamily="82"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Fiscal</a:t>
          </a:r>
          <a:r>
            <a:rPr lang="en-US" dirty="0"/>
            <a:t> Grab Bag</a:t>
          </a:r>
        </a:p>
      </dgm:t>
    </dgm:pt>
    <dgm:pt modelId="{6ED6DE7E-9644-4E46-9F49-5915A91B71BC}" type="parTrans" cxnId="{5713B3AA-9055-4B68-98DB-78012A0258C0}">
      <dgm:prSet/>
      <dgm:spPr/>
      <dgm:t>
        <a:bodyPr/>
        <a:lstStyle/>
        <a:p>
          <a:endParaRPr lang="en-US"/>
        </a:p>
      </dgm:t>
    </dgm:pt>
    <dgm:pt modelId="{90F58963-9E82-4CA1-8AAF-D3B830205334}" type="sibTrans" cxnId="{5713B3AA-9055-4B68-98DB-78012A0258C0}">
      <dgm:prSet/>
      <dgm:spPr/>
      <dgm:t>
        <a:bodyPr/>
        <a:lstStyle/>
        <a:p>
          <a:endParaRPr lang="en-US"/>
        </a:p>
      </dgm:t>
    </dgm:pt>
    <dgm:pt modelId="{5BCA3416-F61E-4861-A976-BAF5D8F1C88F}">
      <dgm:prSet/>
      <dgm:spPr>
        <a:noFill/>
      </dgm:spPr>
      <dgm:t>
        <a:bodyPr/>
        <a:lstStyle/>
        <a:p>
          <a:r>
            <a:rPr lang="en-US" dirty="0">
              <a:latin typeface="Stencil" panose="040409050D0802020404" pitchFamily="82"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GEM$:</a:t>
          </a:r>
          <a:r>
            <a:rPr lang="en-US" dirty="0">
              <a:latin typeface="Stencil" panose="040409050D0802020404" pitchFamily="82"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 </a:t>
          </a:r>
          <a:r>
            <a:rPr lang="en-US" dirty="0"/>
            <a:t>Programmatic meets Fiscal</a:t>
          </a:r>
        </a:p>
      </dgm:t>
    </dgm:pt>
    <dgm:pt modelId="{582701CA-3077-43FC-8993-235691AC05D4}" type="parTrans" cxnId="{7C470A35-14FE-42FD-BF63-22D94FD0572A}">
      <dgm:prSet/>
      <dgm:spPr/>
      <dgm:t>
        <a:bodyPr/>
        <a:lstStyle/>
        <a:p>
          <a:endParaRPr lang="en-US"/>
        </a:p>
      </dgm:t>
    </dgm:pt>
    <dgm:pt modelId="{9D896A67-C0CE-4B04-BDB0-B4AAAF6E83E3}" type="sibTrans" cxnId="{7C470A35-14FE-42FD-BF63-22D94FD0572A}">
      <dgm:prSet/>
      <dgm:spPr/>
      <dgm:t>
        <a:bodyPr/>
        <a:lstStyle/>
        <a:p>
          <a:endParaRPr lang="en-US"/>
        </a:p>
      </dgm:t>
    </dgm:pt>
    <dgm:pt modelId="{77A0BF2C-6146-4C41-910A-ABB0DD2F2321}">
      <dgm:prSet phldrT="[Text]"/>
      <dgm:spPr>
        <a:noFill/>
      </dgm:spPr>
      <dgm:t>
        <a:bodyPr/>
        <a:lstStyle/>
        <a:p>
          <a:r>
            <a:rPr lang="en-US" dirty="0"/>
            <a:t>Show me the </a:t>
          </a:r>
          <a:r>
            <a:rPr lang="en-US" dirty="0">
              <a:latin typeface="Stencil" panose="040409050D0802020404" pitchFamily="82" charset="0"/>
              <a:hlinkClick xmlns:r="http://schemas.openxmlformats.org/officeDocument/2006/relationships" r:id="rId6" action="ppaction://hlinksldjump">
                <a:extLst>
                  <a:ext uri="{A12FA001-AC4F-418D-AE19-62706E023703}">
                    <ahyp:hlinkClr xmlns:ahyp="http://schemas.microsoft.com/office/drawing/2018/hyperlinkcolor" val="tx"/>
                  </a:ext>
                </a:extLst>
              </a:hlinkClick>
            </a:rPr>
            <a:t>MONEY</a:t>
          </a:r>
          <a:r>
            <a:rPr lang="en-US" dirty="0"/>
            <a:t>…</a:t>
          </a:r>
        </a:p>
      </dgm:t>
    </dgm:pt>
    <dgm:pt modelId="{E40EC48A-E85A-4BD1-8A67-3DAFAA39C5CB}" type="parTrans" cxnId="{E3E5F1BE-CC38-4591-96EF-87E061AE342B}">
      <dgm:prSet/>
      <dgm:spPr/>
      <dgm:t>
        <a:bodyPr/>
        <a:lstStyle/>
        <a:p>
          <a:endParaRPr lang="en-US"/>
        </a:p>
      </dgm:t>
    </dgm:pt>
    <dgm:pt modelId="{CEDA98DE-657C-444F-BB2E-D9854731F2A0}" type="sibTrans" cxnId="{E3E5F1BE-CC38-4591-96EF-87E061AE342B}">
      <dgm:prSet/>
      <dgm:spPr/>
      <dgm:t>
        <a:bodyPr/>
        <a:lstStyle/>
        <a:p>
          <a:endParaRPr lang="en-US"/>
        </a:p>
      </dgm:t>
    </dgm:pt>
    <dgm:pt modelId="{38024B79-6229-4D0B-BC2B-00C592B4B255}" type="pres">
      <dgm:prSet presAssocID="{565F7493-CA21-40DB-A8E5-F523F648B384}" presName="diagram" presStyleCnt="0">
        <dgm:presLayoutVars>
          <dgm:dir/>
          <dgm:resizeHandles val="exact"/>
        </dgm:presLayoutVars>
      </dgm:prSet>
      <dgm:spPr/>
    </dgm:pt>
    <dgm:pt modelId="{08068E8B-CDCD-435B-8BE7-8455F883BA2B}" type="pres">
      <dgm:prSet presAssocID="{84B24464-619B-4B7F-B102-F412567ECF73}" presName="node" presStyleLbl="node1" presStyleIdx="0" presStyleCnt="5" custLinFactNeighborX="1596" custLinFactNeighborY="487">
        <dgm:presLayoutVars>
          <dgm:bulletEnabled val="1"/>
        </dgm:presLayoutVars>
      </dgm:prSet>
      <dgm:spPr>
        <a:prstGeom prst="roundRect">
          <a:avLst/>
        </a:prstGeom>
      </dgm:spPr>
    </dgm:pt>
    <dgm:pt modelId="{F44CC104-F27A-4E9A-863A-5F44F6356E8C}" type="pres">
      <dgm:prSet presAssocID="{75333356-2750-4C8E-A4F5-7B2D87A3BC69}" presName="sibTrans" presStyleCnt="0"/>
      <dgm:spPr/>
    </dgm:pt>
    <dgm:pt modelId="{0A00B5FD-01D8-4685-BD42-70FC0289C39F}" type="pres">
      <dgm:prSet presAssocID="{F7050CB4-B23C-4C97-B76B-C59361F1F522}" presName="node" presStyleLbl="node1" presStyleIdx="1" presStyleCnt="5">
        <dgm:presLayoutVars>
          <dgm:bulletEnabled val="1"/>
        </dgm:presLayoutVars>
      </dgm:prSet>
      <dgm:spPr>
        <a:prstGeom prst="roundRect">
          <a:avLst/>
        </a:prstGeom>
      </dgm:spPr>
    </dgm:pt>
    <dgm:pt modelId="{4781D54F-C315-48C1-8530-BB2F70D91D4E}" type="pres">
      <dgm:prSet presAssocID="{EDBC3F2F-AC9B-4F0D-91CC-7A6BE1F9A7E0}" presName="sibTrans" presStyleCnt="0"/>
      <dgm:spPr/>
    </dgm:pt>
    <dgm:pt modelId="{E29B0879-8EF9-4D56-BEE8-6EC74612C704}" type="pres">
      <dgm:prSet presAssocID="{5BCA3416-F61E-4861-A976-BAF5D8F1C88F}" presName="node" presStyleLbl="node1" presStyleIdx="2" presStyleCnt="5">
        <dgm:presLayoutVars>
          <dgm:bulletEnabled val="1"/>
        </dgm:presLayoutVars>
      </dgm:prSet>
      <dgm:spPr>
        <a:prstGeom prst="roundRect">
          <a:avLst/>
        </a:prstGeom>
      </dgm:spPr>
    </dgm:pt>
    <dgm:pt modelId="{5C8FFEA4-4BF5-4BF3-8AFE-0B639D798A40}" type="pres">
      <dgm:prSet presAssocID="{9D896A67-C0CE-4B04-BDB0-B4AAAF6E83E3}" presName="sibTrans" presStyleCnt="0"/>
      <dgm:spPr/>
    </dgm:pt>
    <dgm:pt modelId="{2E11C30A-12E8-4F7E-BADE-A49972ED1B82}" type="pres">
      <dgm:prSet presAssocID="{77A0BF2C-6146-4C41-910A-ABB0DD2F2321}" presName="node" presStyleLbl="node1" presStyleIdx="3" presStyleCnt="5">
        <dgm:presLayoutVars>
          <dgm:bulletEnabled val="1"/>
        </dgm:presLayoutVars>
      </dgm:prSet>
      <dgm:spPr>
        <a:prstGeom prst="roundRect">
          <a:avLst/>
        </a:prstGeom>
      </dgm:spPr>
    </dgm:pt>
    <dgm:pt modelId="{F9BE49F5-CC2D-4B8A-A048-8B907103269E}" type="pres">
      <dgm:prSet presAssocID="{CEDA98DE-657C-444F-BB2E-D9854731F2A0}" presName="sibTrans" presStyleCnt="0"/>
      <dgm:spPr/>
    </dgm:pt>
    <dgm:pt modelId="{FDB798DF-E8BF-4A7C-AFC0-9F9ED2FB1F4E}" type="pres">
      <dgm:prSet presAssocID="{E5A582A4-3B7F-4448-ADFD-693F0A3C0E7D}" presName="node" presStyleLbl="node1" presStyleIdx="4" presStyleCnt="5">
        <dgm:presLayoutVars>
          <dgm:bulletEnabled val="1"/>
        </dgm:presLayoutVars>
      </dgm:prSet>
      <dgm:spPr>
        <a:prstGeom prst="roundRect">
          <a:avLst/>
        </a:prstGeom>
      </dgm:spPr>
    </dgm:pt>
  </dgm:ptLst>
  <dgm:cxnLst>
    <dgm:cxn modelId="{7C470A35-14FE-42FD-BF63-22D94FD0572A}" srcId="{565F7493-CA21-40DB-A8E5-F523F648B384}" destId="{5BCA3416-F61E-4861-A976-BAF5D8F1C88F}" srcOrd="2" destOrd="0" parTransId="{582701CA-3077-43FC-8993-235691AC05D4}" sibTransId="{9D896A67-C0CE-4B04-BDB0-B4AAAF6E83E3}"/>
    <dgm:cxn modelId="{1519193F-DBB7-4586-8628-A183D4E11025}" type="presOf" srcId="{E5A582A4-3B7F-4448-ADFD-693F0A3C0E7D}" destId="{FDB798DF-E8BF-4A7C-AFC0-9F9ED2FB1F4E}" srcOrd="0" destOrd="0" presId="urn:microsoft.com/office/officeart/2005/8/layout/default"/>
    <dgm:cxn modelId="{7ED5226E-DCA5-4820-8935-9B3EFF86727E}" type="presOf" srcId="{565F7493-CA21-40DB-A8E5-F523F648B384}" destId="{38024B79-6229-4D0B-BC2B-00C592B4B255}" srcOrd="0" destOrd="0" presId="urn:microsoft.com/office/officeart/2005/8/layout/default"/>
    <dgm:cxn modelId="{C2CCFB83-99FB-4C23-B419-6AE1DB114BD2}" srcId="{565F7493-CA21-40DB-A8E5-F523F648B384}" destId="{84B24464-619B-4B7F-B102-F412567ECF73}" srcOrd="0" destOrd="0" parTransId="{3E4426AF-5800-485A-9C2C-C0066CEA6F81}" sibTransId="{75333356-2750-4C8E-A4F5-7B2D87A3BC69}"/>
    <dgm:cxn modelId="{8CBD489A-4D7B-47F9-98F2-493DB801ADF1}" type="presOf" srcId="{5BCA3416-F61E-4861-A976-BAF5D8F1C88F}" destId="{E29B0879-8EF9-4D56-BEE8-6EC74612C704}" srcOrd="0" destOrd="0" presId="urn:microsoft.com/office/officeart/2005/8/layout/default"/>
    <dgm:cxn modelId="{2BA208A2-E87C-4BE7-9181-64FC54886207}" srcId="{565F7493-CA21-40DB-A8E5-F523F648B384}" destId="{F7050CB4-B23C-4C97-B76B-C59361F1F522}" srcOrd="1" destOrd="0" parTransId="{62C68BD4-40FF-4402-8F51-91F96A29FE35}" sibTransId="{EDBC3F2F-AC9B-4F0D-91CC-7A6BE1F9A7E0}"/>
    <dgm:cxn modelId="{5713B3AA-9055-4B68-98DB-78012A0258C0}" srcId="{565F7493-CA21-40DB-A8E5-F523F648B384}" destId="{E5A582A4-3B7F-4448-ADFD-693F0A3C0E7D}" srcOrd="4" destOrd="0" parTransId="{6ED6DE7E-9644-4E46-9F49-5915A91B71BC}" sibTransId="{90F58963-9E82-4CA1-8AAF-D3B830205334}"/>
    <dgm:cxn modelId="{D47B92AE-7F2F-4700-B070-4060390DC83D}" type="presOf" srcId="{F7050CB4-B23C-4C97-B76B-C59361F1F522}" destId="{0A00B5FD-01D8-4685-BD42-70FC0289C39F}" srcOrd="0" destOrd="0" presId="urn:microsoft.com/office/officeart/2005/8/layout/default"/>
    <dgm:cxn modelId="{1DF0E4BB-8490-44E3-8C08-EDBC6F170EE6}" type="presOf" srcId="{84B24464-619B-4B7F-B102-F412567ECF73}" destId="{08068E8B-CDCD-435B-8BE7-8455F883BA2B}" srcOrd="0" destOrd="0" presId="urn:microsoft.com/office/officeart/2005/8/layout/default"/>
    <dgm:cxn modelId="{28F2A9BD-2E0D-4B0C-B74F-A92303BB0355}" type="presOf" srcId="{77A0BF2C-6146-4C41-910A-ABB0DD2F2321}" destId="{2E11C30A-12E8-4F7E-BADE-A49972ED1B82}" srcOrd="0" destOrd="0" presId="urn:microsoft.com/office/officeart/2005/8/layout/default"/>
    <dgm:cxn modelId="{E3E5F1BE-CC38-4591-96EF-87E061AE342B}" srcId="{565F7493-CA21-40DB-A8E5-F523F648B384}" destId="{77A0BF2C-6146-4C41-910A-ABB0DD2F2321}" srcOrd="3" destOrd="0" parTransId="{E40EC48A-E85A-4BD1-8A67-3DAFAA39C5CB}" sibTransId="{CEDA98DE-657C-444F-BB2E-D9854731F2A0}"/>
    <dgm:cxn modelId="{51915B79-DF17-4EE3-921C-848CF3DCF65C}" type="presParOf" srcId="{38024B79-6229-4D0B-BC2B-00C592B4B255}" destId="{08068E8B-CDCD-435B-8BE7-8455F883BA2B}" srcOrd="0" destOrd="0" presId="urn:microsoft.com/office/officeart/2005/8/layout/default"/>
    <dgm:cxn modelId="{59CAEF13-10FE-46EA-8EB1-9DB1140610CF}" type="presParOf" srcId="{38024B79-6229-4D0B-BC2B-00C592B4B255}" destId="{F44CC104-F27A-4E9A-863A-5F44F6356E8C}" srcOrd="1" destOrd="0" presId="urn:microsoft.com/office/officeart/2005/8/layout/default"/>
    <dgm:cxn modelId="{9BAA4B30-627A-4E8B-A240-610861DA2ACE}" type="presParOf" srcId="{38024B79-6229-4D0B-BC2B-00C592B4B255}" destId="{0A00B5FD-01D8-4685-BD42-70FC0289C39F}" srcOrd="2" destOrd="0" presId="urn:microsoft.com/office/officeart/2005/8/layout/default"/>
    <dgm:cxn modelId="{15285511-1423-4764-85BE-04EA01F375EB}" type="presParOf" srcId="{38024B79-6229-4D0B-BC2B-00C592B4B255}" destId="{4781D54F-C315-48C1-8530-BB2F70D91D4E}" srcOrd="3" destOrd="0" presId="urn:microsoft.com/office/officeart/2005/8/layout/default"/>
    <dgm:cxn modelId="{2B2CF640-094B-473B-9CEB-B72D8126E66F}" type="presParOf" srcId="{38024B79-6229-4D0B-BC2B-00C592B4B255}" destId="{E29B0879-8EF9-4D56-BEE8-6EC74612C704}" srcOrd="4" destOrd="0" presId="urn:microsoft.com/office/officeart/2005/8/layout/default"/>
    <dgm:cxn modelId="{D951AE34-AB51-4C78-ACA4-F33443004C08}" type="presParOf" srcId="{38024B79-6229-4D0B-BC2B-00C592B4B255}" destId="{5C8FFEA4-4BF5-4BF3-8AFE-0B639D798A40}" srcOrd="5" destOrd="0" presId="urn:microsoft.com/office/officeart/2005/8/layout/default"/>
    <dgm:cxn modelId="{66A216EB-35B9-4D60-900D-E52D0962FF69}" type="presParOf" srcId="{38024B79-6229-4D0B-BC2B-00C592B4B255}" destId="{2E11C30A-12E8-4F7E-BADE-A49972ED1B82}" srcOrd="6" destOrd="0" presId="urn:microsoft.com/office/officeart/2005/8/layout/default"/>
    <dgm:cxn modelId="{FF3F91DF-0777-4C8A-8687-A0FCDF09EC0B}" type="presParOf" srcId="{38024B79-6229-4D0B-BC2B-00C592B4B255}" destId="{F9BE49F5-CC2D-4B8A-A048-8B907103269E}" srcOrd="7" destOrd="0" presId="urn:microsoft.com/office/officeart/2005/8/layout/default"/>
    <dgm:cxn modelId="{294BA563-FDAD-4434-9114-6B805B9580EB}" type="presParOf" srcId="{38024B79-6229-4D0B-BC2B-00C592B4B255}" destId="{FDB798DF-E8BF-4A7C-AFC0-9F9ED2FB1F4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77537AA-D23C-4ABA-AC9C-FA73A61633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1810D2-26FB-46EF-A556-B58D776F8D6A}">
      <dgm:prSet/>
      <dgm:spPr/>
      <dgm:t>
        <a:bodyPr/>
        <a:lstStyle/>
        <a:p>
          <a:r>
            <a:rPr lang="en-US" b="1" dirty="0"/>
            <a:t>FY23 (In EdGrants) </a:t>
          </a:r>
          <a:endParaRPr lang="en-US" dirty="0"/>
        </a:p>
      </dgm:t>
    </dgm:pt>
    <dgm:pt modelId="{C11E6F53-170A-49AC-A279-FC0F5B2A895A}" type="parTrans" cxnId="{4ACB780B-5DE2-45DB-B651-2B8DEB7B4BC1}">
      <dgm:prSet/>
      <dgm:spPr/>
      <dgm:t>
        <a:bodyPr/>
        <a:lstStyle/>
        <a:p>
          <a:endParaRPr lang="en-US"/>
        </a:p>
      </dgm:t>
    </dgm:pt>
    <dgm:pt modelId="{9A2C448E-A6EF-4974-9326-ECAA7F2DB5E4}" type="sibTrans" cxnId="{4ACB780B-5DE2-45DB-B651-2B8DEB7B4BC1}">
      <dgm:prSet/>
      <dgm:spPr/>
      <dgm:t>
        <a:bodyPr/>
        <a:lstStyle/>
        <a:p>
          <a:endParaRPr lang="en-US"/>
        </a:p>
      </dgm:t>
    </dgm:pt>
    <dgm:pt modelId="{6BBC6FBF-0EF3-482D-9E34-9B3906CB2CC1}">
      <dgm:prSet custT="1"/>
      <dgm:spPr/>
      <dgm:t>
        <a:bodyPr/>
        <a:lstStyle/>
        <a:p>
          <a:r>
            <a:rPr lang="en-US" sz="2000" dirty="0"/>
            <a:t>FY23 Year 3  	7/1/24 to 9/30/24</a:t>
          </a:r>
        </a:p>
      </dgm:t>
    </dgm:pt>
    <dgm:pt modelId="{4C71ED42-4AB0-47EE-BCE2-8E029D561F66}" type="parTrans" cxnId="{0F11AE90-E21B-41DA-A23B-0F5A9141C3FD}">
      <dgm:prSet/>
      <dgm:spPr/>
      <dgm:t>
        <a:bodyPr/>
        <a:lstStyle/>
        <a:p>
          <a:endParaRPr lang="en-US"/>
        </a:p>
      </dgm:t>
    </dgm:pt>
    <dgm:pt modelId="{A089A642-5227-4AC3-8BB5-408453AF8225}" type="sibTrans" cxnId="{0F11AE90-E21B-41DA-A23B-0F5A9141C3FD}">
      <dgm:prSet/>
      <dgm:spPr/>
      <dgm:t>
        <a:bodyPr/>
        <a:lstStyle/>
        <a:p>
          <a:endParaRPr lang="en-US"/>
        </a:p>
      </dgm:t>
    </dgm:pt>
    <dgm:pt modelId="{9518F572-E8FA-400C-863E-C6085BFCDEC1}">
      <dgm:prSet/>
      <dgm:spPr/>
      <dgm:t>
        <a:bodyPr/>
        <a:lstStyle/>
        <a:p>
          <a:r>
            <a:rPr lang="en-US" b="1" dirty="0"/>
            <a:t>FY24 (In GEM$)</a:t>
          </a:r>
          <a:endParaRPr lang="en-US" dirty="0"/>
        </a:p>
      </dgm:t>
    </dgm:pt>
    <dgm:pt modelId="{0BE6B2F0-F185-4B18-9DE8-1BC13F6E11BA}" type="parTrans" cxnId="{87130A04-91E2-47F8-B2A7-2A2123BB0F2F}">
      <dgm:prSet/>
      <dgm:spPr/>
      <dgm:t>
        <a:bodyPr/>
        <a:lstStyle/>
        <a:p>
          <a:endParaRPr lang="en-US"/>
        </a:p>
      </dgm:t>
    </dgm:pt>
    <dgm:pt modelId="{57E69FCD-7863-420D-A997-BE81FD3DC13A}" type="sibTrans" cxnId="{87130A04-91E2-47F8-B2A7-2A2123BB0F2F}">
      <dgm:prSet/>
      <dgm:spPr/>
      <dgm:t>
        <a:bodyPr/>
        <a:lstStyle/>
        <a:p>
          <a:endParaRPr lang="en-US"/>
        </a:p>
      </dgm:t>
    </dgm:pt>
    <dgm:pt modelId="{993E2A36-FF6B-40A1-AB37-3CAC2E0D64B5}">
      <dgm:prSet custT="1"/>
      <dgm:spPr/>
      <dgm:t>
        <a:bodyPr/>
        <a:lstStyle/>
        <a:p>
          <a:r>
            <a:rPr lang="en-US" sz="2000" dirty="0"/>
            <a:t>FY24 Year 2  	7/1/24 to 6/30/25</a:t>
          </a:r>
        </a:p>
      </dgm:t>
    </dgm:pt>
    <dgm:pt modelId="{57310707-C934-43B5-9C07-FC2E29F4B9EB}" type="parTrans" cxnId="{7C95E1BB-22B1-4909-A578-F8B477B096C6}">
      <dgm:prSet/>
      <dgm:spPr/>
      <dgm:t>
        <a:bodyPr/>
        <a:lstStyle/>
        <a:p>
          <a:endParaRPr lang="en-US"/>
        </a:p>
      </dgm:t>
    </dgm:pt>
    <dgm:pt modelId="{EFAC0718-61D0-470E-BAFD-0BA2FAD4CFF2}" type="sibTrans" cxnId="{7C95E1BB-22B1-4909-A578-F8B477B096C6}">
      <dgm:prSet/>
      <dgm:spPr/>
      <dgm:t>
        <a:bodyPr/>
        <a:lstStyle/>
        <a:p>
          <a:endParaRPr lang="en-US"/>
        </a:p>
      </dgm:t>
    </dgm:pt>
    <dgm:pt modelId="{1FCD1097-C1A6-47C7-B170-2FA0F07EBFC3}">
      <dgm:prSet custT="1"/>
      <dgm:spPr/>
      <dgm:t>
        <a:bodyPr/>
        <a:lstStyle/>
        <a:p>
          <a:r>
            <a:rPr lang="en-US" sz="2000" dirty="0"/>
            <a:t>FY24 Year 3	7/1/25 to 9/30/25</a:t>
          </a:r>
        </a:p>
      </dgm:t>
    </dgm:pt>
    <dgm:pt modelId="{1944685B-D238-4DC9-9839-063C383D94BE}" type="parTrans" cxnId="{E483CA4E-EBB2-4AB4-9437-A7E059C6A5B6}">
      <dgm:prSet/>
      <dgm:spPr/>
      <dgm:t>
        <a:bodyPr/>
        <a:lstStyle/>
        <a:p>
          <a:endParaRPr lang="en-US"/>
        </a:p>
      </dgm:t>
    </dgm:pt>
    <dgm:pt modelId="{C70AD5FB-0657-4116-954F-26AED7D64209}" type="sibTrans" cxnId="{E483CA4E-EBB2-4AB4-9437-A7E059C6A5B6}">
      <dgm:prSet/>
      <dgm:spPr/>
      <dgm:t>
        <a:bodyPr/>
        <a:lstStyle/>
        <a:p>
          <a:endParaRPr lang="en-US"/>
        </a:p>
      </dgm:t>
    </dgm:pt>
    <dgm:pt modelId="{6FFADBAC-B76C-4FEB-AC10-85E1BA3FC413}">
      <dgm:prSet/>
      <dgm:spPr/>
      <dgm:t>
        <a:bodyPr/>
        <a:lstStyle/>
        <a:p>
          <a:r>
            <a:rPr lang="en-US" b="1"/>
            <a:t>FY25 (In GEM$)</a:t>
          </a:r>
          <a:endParaRPr lang="en-US"/>
        </a:p>
      </dgm:t>
    </dgm:pt>
    <dgm:pt modelId="{FFEBAD8A-D39D-4ADE-8DD9-F8897F09D991}" type="parTrans" cxnId="{C499FA89-2D39-44FC-9CAE-5523512E0198}">
      <dgm:prSet/>
      <dgm:spPr/>
      <dgm:t>
        <a:bodyPr/>
        <a:lstStyle/>
        <a:p>
          <a:endParaRPr lang="en-US"/>
        </a:p>
      </dgm:t>
    </dgm:pt>
    <dgm:pt modelId="{BDB3155B-B875-4569-9199-7C1BE3DC766E}" type="sibTrans" cxnId="{C499FA89-2D39-44FC-9CAE-5523512E0198}">
      <dgm:prSet/>
      <dgm:spPr/>
      <dgm:t>
        <a:bodyPr/>
        <a:lstStyle/>
        <a:p>
          <a:endParaRPr lang="en-US"/>
        </a:p>
      </dgm:t>
    </dgm:pt>
    <dgm:pt modelId="{62169DAF-B000-4485-B2D2-15BD577F71A1}">
      <dgm:prSet custT="1"/>
      <dgm:spPr/>
      <dgm:t>
        <a:bodyPr/>
        <a:lstStyle/>
        <a:p>
          <a:r>
            <a:rPr lang="en-US" sz="1700" dirty="0"/>
            <a:t>FY25 Year 1</a:t>
          </a:r>
          <a:r>
            <a:rPr lang="en-US" sz="1700" b="1" dirty="0"/>
            <a:t>	      </a:t>
          </a:r>
          <a:r>
            <a:rPr lang="en-US" sz="1700" dirty="0"/>
            <a:t>Grant start date to 6/30/25</a:t>
          </a:r>
          <a:r>
            <a:rPr lang="en-US" sz="1700" b="1" dirty="0"/>
            <a:t>       </a:t>
          </a:r>
          <a:endParaRPr lang="en-US" sz="1700" dirty="0"/>
        </a:p>
      </dgm:t>
    </dgm:pt>
    <dgm:pt modelId="{055A16FE-6113-4E8F-AF9E-64C20B3DACAD}" type="parTrans" cxnId="{D3D413BE-F196-4E31-86DC-71193EDB069E}">
      <dgm:prSet/>
      <dgm:spPr/>
      <dgm:t>
        <a:bodyPr/>
        <a:lstStyle/>
        <a:p>
          <a:endParaRPr lang="en-US"/>
        </a:p>
      </dgm:t>
    </dgm:pt>
    <dgm:pt modelId="{F9A49E78-9882-43A5-847A-F3A7BBB2D212}" type="sibTrans" cxnId="{D3D413BE-F196-4E31-86DC-71193EDB069E}">
      <dgm:prSet/>
      <dgm:spPr/>
      <dgm:t>
        <a:bodyPr/>
        <a:lstStyle/>
        <a:p>
          <a:endParaRPr lang="en-US"/>
        </a:p>
      </dgm:t>
    </dgm:pt>
    <dgm:pt modelId="{C4289331-10B5-41A1-A473-B266C280837A}">
      <dgm:prSet custT="1"/>
      <dgm:spPr/>
      <dgm:t>
        <a:bodyPr/>
        <a:lstStyle/>
        <a:p>
          <a:r>
            <a:rPr lang="en-US" sz="1700" dirty="0"/>
            <a:t>FY25 Year 2 	      7/1/25 to 6/30/26</a:t>
          </a:r>
        </a:p>
      </dgm:t>
    </dgm:pt>
    <dgm:pt modelId="{992C06D1-969B-467B-852C-560A8CF6B6BF}" type="parTrans" cxnId="{49F46AED-9CA0-4605-8240-7D8B3FAF908A}">
      <dgm:prSet/>
      <dgm:spPr/>
      <dgm:t>
        <a:bodyPr/>
        <a:lstStyle/>
        <a:p>
          <a:endParaRPr lang="en-US"/>
        </a:p>
      </dgm:t>
    </dgm:pt>
    <dgm:pt modelId="{A8285652-C848-4023-BA88-39FB684A9001}" type="sibTrans" cxnId="{49F46AED-9CA0-4605-8240-7D8B3FAF908A}">
      <dgm:prSet/>
      <dgm:spPr/>
      <dgm:t>
        <a:bodyPr/>
        <a:lstStyle/>
        <a:p>
          <a:endParaRPr lang="en-US"/>
        </a:p>
      </dgm:t>
    </dgm:pt>
    <dgm:pt modelId="{1A8AC6FF-96FB-4D8A-BD32-AD37BB57C332}">
      <dgm:prSet custT="1"/>
      <dgm:spPr/>
      <dgm:t>
        <a:bodyPr/>
        <a:lstStyle/>
        <a:p>
          <a:r>
            <a:rPr lang="en-US" sz="1700" dirty="0"/>
            <a:t>FY25 Year 3	      7/1/26 to 9/30/26</a:t>
          </a:r>
        </a:p>
      </dgm:t>
    </dgm:pt>
    <dgm:pt modelId="{90287DC4-C590-4CB5-BEAC-CE23F13C9EA8}" type="parTrans" cxnId="{8CAD3C2D-D34F-4401-B808-5CEB97460B80}">
      <dgm:prSet/>
      <dgm:spPr/>
      <dgm:t>
        <a:bodyPr/>
        <a:lstStyle/>
        <a:p>
          <a:endParaRPr lang="en-US"/>
        </a:p>
      </dgm:t>
    </dgm:pt>
    <dgm:pt modelId="{7E9AEF68-64AB-413D-85AC-51D00FC1473E}" type="sibTrans" cxnId="{8CAD3C2D-D34F-4401-B808-5CEB97460B80}">
      <dgm:prSet/>
      <dgm:spPr/>
      <dgm:t>
        <a:bodyPr/>
        <a:lstStyle/>
        <a:p>
          <a:endParaRPr lang="en-US"/>
        </a:p>
      </dgm:t>
    </dgm:pt>
    <dgm:pt modelId="{3F0A8548-CD6F-438C-BDEE-069E13020A99}" type="pres">
      <dgm:prSet presAssocID="{C77537AA-D23C-4ABA-AC9C-FA73A616334E}" presName="root" presStyleCnt="0">
        <dgm:presLayoutVars>
          <dgm:dir/>
          <dgm:resizeHandles val="exact"/>
        </dgm:presLayoutVars>
      </dgm:prSet>
      <dgm:spPr/>
    </dgm:pt>
    <dgm:pt modelId="{8376AD15-0C8F-41CA-957D-246B4AE80933}" type="pres">
      <dgm:prSet presAssocID="{5A1810D2-26FB-46EF-A556-B58D776F8D6A}" presName="compNode" presStyleCnt="0"/>
      <dgm:spPr/>
    </dgm:pt>
    <dgm:pt modelId="{55E1899F-8BB5-45A2-B526-BD0AA46BBC04}" type="pres">
      <dgm:prSet presAssocID="{5A1810D2-26FB-46EF-A556-B58D776F8D6A}" presName="bgRect" presStyleLbl="bgShp" presStyleIdx="0" presStyleCnt="3"/>
      <dgm:spPr/>
    </dgm:pt>
    <dgm:pt modelId="{EA12525D-7B7A-4ACE-8793-2F45080A9E21}" type="pres">
      <dgm:prSet presAssocID="{5A1810D2-26FB-46EF-A556-B58D776F8D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35D98C23-04E5-4896-9723-7D34BA0AF887}" type="pres">
      <dgm:prSet presAssocID="{5A1810D2-26FB-46EF-A556-B58D776F8D6A}" presName="spaceRect" presStyleCnt="0"/>
      <dgm:spPr/>
    </dgm:pt>
    <dgm:pt modelId="{7DD3EF5F-FF27-46B8-9ED4-7F1D9C1445A1}" type="pres">
      <dgm:prSet presAssocID="{5A1810D2-26FB-46EF-A556-B58D776F8D6A}" presName="parTx" presStyleLbl="revTx" presStyleIdx="0" presStyleCnt="6">
        <dgm:presLayoutVars>
          <dgm:chMax val="0"/>
          <dgm:chPref val="0"/>
        </dgm:presLayoutVars>
      </dgm:prSet>
      <dgm:spPr/>
    </dgm:pt>
    <dgm:pt modelId="{E8E67ABD-C6AA-4CFF-953F-4EB6762A4EF3}" type="pres">
      <dgm:prSet presAssocID="{5A1810D2-26FB-46EF-A556-B58D776F8D6A}" presName="desTx" presStyleLbl="revTx" presStyleIdx="1" presStyleCnt="6">
        <dgm:presLayoutVars/>
      </dgm:prSet>
      <dgm:spPr/>
    </dgm:pt>
    <dgm:pt modelId="{A4C9256E-FF0A-4D5E-B6CF-052884B5A4F5}" type="pres">
      <dgm:prSet presAssocID="{9A2C448E-A6EF-4974-9326-ECAA7F2DB5E4}" presName="sibTrans" presStyleCnt="0"/>
      <dgm:spPr/>
    </dgm:pt>
    <dgm:pt modelId="{62E7CF8E-E2A1-463A-AC25-F8DCC7E87595}" type="pres">
      <dgm:prSet presAssocID="{9518F572-E8FA-400C-863E-C6085BFCDEC1}" presName="compNode" presStyleCnt="0"/>
      <dgm:spPr/>
    </dgm:pt>
    <dgm:pt modelId="{9FE73372-48C7-44A1-99F8-B7F82AFADEB5}" type="pres">
      <dgm:prSet presAssocID="{9518F572-E8FA-400C-863E-C6085BFCDEC1}" presName="bgRect" presStyleLbl="bgShp" presStyleIdx="1" presStyleCnt="3"/>
      <dgm:spPr/>
    </dgm:pt>
    <dgm:pt modelId="{13142644-1F87-4BD6-B645-8B00D41615C3}" type="pres">
      <dgm:prSet presAssocID="{9518F572-E8FA-400C-863E-C6085BFCDE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amond"/>
        </a:ext>
      </dgm:extLst>
    </dgm:pt>
    <dgm:pt modelId="{DE7C79BE-A695-4145-BFDF-5FE0D2942995}" type="pres">
      <dgm:prSet presAssocID="{9518F572-E8FA-400C-863E-C6085BFCDEC1}" presName="spaceRect" presStyleCnt="0"/>
      <dgm:spPr/>
    </dgm:pt>
    <dgm:pt modelId="{C7A0AD65-A3E0-4109-8988-61C86CD8F359}" type="pres">
      <dgm:prSet presAssocID="{9518F572-E8FA-400C-863E-C6085BFCDEC1}" presName="parTx" presStyleLbl="revTx" presStyleIdx="2" presStyleCnt="6">
        <dgm:presLayoutVars>
          <dgm:chMax val="0"/>
          <dgm:chPref val="0"/>
        </dgm:presLayoutVars>
      </dgm:prSet>
      <dgm:spPr/>
    </dgm:pt>
    <dgm:pt modelId="{1B85A7EF-E3E1-4783-82D1-4B7430BF4DB9}" type="pres">
      <dgm:prSet presAssocID="{9518F572-E8FA-400C-863E-C6085BFCDEC1}" presName="desTx" presStyleLbl="revTx" presStyleIdx="3" presStyleCnt="6">
        <dgm:presLayoutVars/>
      </dgm:prSet>
      <dgm:spPr/>
    </dgm:pt>
    <dgm:pt modelId="{A700B121-2C2E-480D-905A-C068B86B315E}" type="pres">
      <dgm:prSet presAssocID="{57E69FCD-7863-420D-A997-BE81FD3DC13A}" presName="sibTrans" presStyleCnt="0"/>
      <dgm:spPr/>
    </dgm:pt>
    <dgm:pt modelId="{C7636ECB-E054-4930-A16B-E5C51D4187C3}" type="pres">
      <dgm:prSet presAssocID="{6FFADBAC-B76C-4FEB-AC10-85E1BA3FC413}" presName="compNode" presStyleCnt="0"/>
      <dgm:spPr/>
    </dgm:pt>
    <dgm:pt modelId="{65241309-90E7-4BF5-9329-834829BBA985}" type="pres">
      <dgm:prSet presAssocID="{6FFADBAC-B76C-4FEB-AC10-85E1BA3FC413}" presName="bgRect" presStyleLbl="bgShp" presStyleIdx="2" presStyleCnt="3"/>
      <dgm:spPr/>
    </dgm:pt>
    <dgm:pt modelId="{21B826D8-9709-44BA-A531-9553832D12C6}" type="pres">
      <dgm:prSet presAssocID="{6FFADBAC-B76C-4FEB-AC10-85E1BA3FC413}" presName="iconRect" presStyleLbl="node1" presStyleIdx="2"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3B5432BE-B411-4BA6-9FBB-CD92C7D78A59}" type="pres">
      <dgm:prSet presAssocID="{6FFADBAC-B76C-4FEB-AC10-85E1BA3FC413}" presName="spaceRect" presStyleCnt="0"/>
      <dgm:spPr/>
    </dgm:pt>
    <dgm:pt modelId="{110814AB-C5B3-4827-A51C-D05D46711010}" type="pres">
      <dgm:prSet presAssocID="{6FFADBAC-B76C-4FEB-AC10-85E1BA3FC413}" presName="parTx" presStyleLbl="revTx" presStyleIdx="4" presStyleCnt="6">
        <dgm:presLayoutVars>
          <dgm:chMax val="0"/>
          <dgm:chPref val="0"/>
        </dgm:presLayoutVars>
      </dgm:prSet>
      <dgm:spPr/>
    </dgm:pt>
    <dgm:pt modelId="{2B870B8A-32E9-4199-9352-A683F8D3146B}" type="pres">
      <dgm:prSet presAssocID="{6FFADBAC-B76C-4FEB-AC10-85E1BA3FC413}" presName="desTx" presStyleLbl="revTx" presStyleIdx="5" presStyleCnt="6">
        <dgm:presLayoutVars/>
      </dgm:prSet>
      <dgm:spPr/>
    </dgm:pt>
  </dgm:ptLst>
  <dgm:cxnLst>
    <dgm:cxn modelId="{5782E502-E6FC-4975-A6B8-DC21318A7017}" type="presOf" srcId="{1A8AC6FF-96FB-4D8A-BD32-AD37BB57C332}" destId="{2B870B8A-32E9-4199-9352-A683F8D3146B}" srcOrd="0" destOrd="2" presId="urn:microsoft.com/office/officeart/2018/2/layout/IconVerticalSolidList"/>
    <dgm:cxn modelId="{87130A04-91E2-47F8-B2A7-2A2123BB0F2F}" srcId="{C77537AA-D23C-4ABA-AC9C-FA73A616334E}" destId="{9518F572-E8FA-400C-863E-C6085BFCDEC1}" srcOrd="1" destOrd="0" parTransId="{0BE6B2F0-F185-4B18-9DE8-1BC13F6E11BA}" sibTransId="{57E69FCD-7863-420D-A997-BE81FD3DC13A}"/>
    <dgm:cxn modelId="{4ACB780B-5DE2-45DB-B651-2B8DEB7B4BC1}" srcId="{C77537AA-D23C-4ABA-AC9C-FA73A616334E}" destId="{5A1810D2-26FB-46EF-A556-B58D776F8D6A}" srcOrd="0" destOrd="0" parTransId="{C11E6F53-170A-49AC-A279-FC0F5B2A895A}" sibTransId="{9A2C448E-A6EF-4974-9326-ECAA7F2DB5E4}"/>
    <dgm:cxn modelId="{3DF32C1A-58F6-4298-A22A-2B35BC9DB79E}" type="presOf" srcId="{6BBC6FBF-0EF3-482D-9E34-9B3906CB2CC1}" destId="{E8E67ABD-C6AA-4CFF-953F-4EB6762A4EF3}" srcOrd="0" destOrd="0" presId="urn:microsoft.com/office/officeart/2018/2/layout/IconVerticalSolidList"/>
    <dgm:cxn modelId="{27848620-EBAF-46C1-B5C7-49965AA6DA8B}" type="presOf" srcId="{9518F572-E8FA-400C-863E-C6085BFCDEC1}" destId="{C7A0AD65-A3E0-4109-8988-61C86CD8F359}" srcOrd="0" destOrd="0" presId="urn:microsoft.com/office/officeart/2018/2/layout/IconVerticalSolidList"/>
    <dgm:cxn modelId="{8CAD3C2D-D34F-4401-B808-5CEB97460B80}" srcId="{6FFADBAC-B76C-4FEB-AC10-85E1BA3FC413}" destId="{1A8AC6FF-96FB-4D8A-BD32-AD37BB57C332}" srcOrd="2" destOrd="0" parTransId="{90287DC4-C590-4CB5-BEAC-CE23F13C9EA8}" sibTransId="{7E9AEF68-64AB-413D-85AC-51D00FC1473E}"/>
    <dgm:cxn modelId="{2D3B7439-9772-42E0-A92B-0C5EBDAEBFE5}" type="presOf" srcId="{62169DAF-B000-4485-B2D2-15BD577F71A1}" destId="{2B870B8A-32E9-4199-9352-A683F8D3146B}" srcOrd="0" destOrd="0" presId="urn:microsoft.com/office/officeart/2018/2/layout/IconVerticalSolidList"/>
    <dgm:cxn modelId="{BF327960-CAB0-47C7-A31A-7D4C30E13593}" type="presOf" srcId="{C77537AA-D23C-4ABA-AC9C-FA73A616334E}" destId="{3F0A8548-CD6F-438C-BDEE-069E13020A99}" srcOrd="0" destOrd="0" presId="urn:microsoft.com/office/officeart/2018/2/layout/IconVerticalSolidList"/>
    <dgm:cxn modelId="{10995741-EDF3-46BD-B41F-D67E6B46FDCB}" type="presOf" srcId="{C4289331-10B5-41A1-A473-B266C280837A}" destId="{2B870B8A-32E9-4199-9352-A683F8D3146B}" srcOrd="0" destOrd="1" presId="urn:microsoft.com/office/officeart/2018/2/layout/IconVerticalSolidList"/>
    <dgm:cxn modelId="{E483CA4E-EBB2-4AB4-9437-A7E059C6A5B6}" srcId="{9518F572-E8FA-400C-863E-C6085BFCDEC1}" destId="{1FCD1097-C1A6-47C7-B170-2FA0F07EBFC3}" srcOrd="1" destOrd="0" parTransId="{1944685B-D238-4DC9-9839-063C383D94BE}" sibTransId="{C70AD5FB-0657-4116-954F-26AED7D64209}"/>
    <dgm:cxn modelId="{EB9E6B70-9369-4E57-A414-68DCFCC50326}" type="presOf" srcId="{6FFADBAC-B76C-4FEB-AC10-85E1BA3FC413}" destId="{110814AB-C5B3-4827-A51C-D05D46711010}" srcOrd="0" destOrd="0" presId="urn:microsoft.com/office/officeart/2018/2/layout/IconVerticalSolidList"/>
    <dgm:cxn modelId="{9E19995A-DE6B-4965-858B-200B34909301}" type="presOf" srcId="{1FCD1097-C1A6-47C7-B170-2FA0F07EBFC3}" destId="{1B85A7EF-E3E1-4783-82D1-4B7430BF4DB9}" srcOrd="0" destOrd="1" presId="urn:microsoft.com/office/officeart/2018/2/layout/IconVerticalSolidList"/>
    <dgm:cxn modelId="{C499FA89-2D39-44FC-9CAE-5523512E0198}" srcId="{C77537AA-D23C-4ABA-AC9C-FA73A616334E}" destId="{6FFADBAC-B76C-4FEB-AC10-85E1BA3FC413}" srcOrd="2" destOrd="0" parTransId="{FFEBAD8A-D39D-4ADE-8DD9-F8897F09D991}" sibTransId="{BDB3155B-B875-4569-9199-7C1BE3DC766E}"/>
    <dgm:cxn modelId="{0F11AE90-E21B-41DA-A23B-0F5A9141C3FD}" srcId="{5A1810D2-26FB-46EF-A556-B58D776F8D6A}" destId="{6BBC6FBF-0EF3-482D-9E34-9B3906CB2CC1}" srcOrd="0" destOrd="0" parTransId="{4C71ED42-4AB0-47EE-BCE2-8E029D561F66}" sibTransId="{A089A642-5227-4AC3-8BB5-408453AF8225}"/>
    <dgm:cxn modelId="{7C95E1BB-22B1-4909-A578-F8B477B096C6}" srcId="{9518F572-E8FA-400C-863E-C6085BFCDEC1}" destId="{993E2A36-FF6B-40A1-AB37-3CAC2E0D64B5}" srcOrd="0" destOrd="0" parTransId="{57310707-C934-43B5-9C07-FC2E29F4B9EB}" sibTransId="{EFAC0718-61D0-470E-BAFD-0BA2FAD4CFF2}"/>
    <dgm:cxn modelId="{D3D413BE-F196-4E31-86DC-71193EDB069E}" srcId="{6FFADBAC-B76C-4FEB-AC10-85E1BA3FC413}" destId="{62169DAF-B000-4485-B2D2-15BD577F71A1}" srcOrd="0" destOrd="0" parTransId="{055A16FE-6113-4E8F-AF9E-64C20B3DACAD}" sibTransId="{F9A49E78-9882-43A5-847A-F3A7BBB2D212}"/>
    <dgm:cxn modelId="{1C0BDEBE-2DE7-426E-BA52-5ADCF90C68AE}" type="presOf" srcId="{993E2A36-FF6B-40A1-AB37-3CAC2E0D64B5}" destId="{1B85A7EF-E3E1-4783-82D1-4B7430BF4DB9}" srcOrd="0" destOrd="0" presId="urn:microsoft.com/office/officeart/2018/2/layout/IconVerticalSolidList"/>
    <dgm:cxn modelId="{5D8B06C7-3442-43E3-A710-D20772BC9F44}" type="presOf" srcId="{5A1810D2-26FB-46EF-A556-B58D776F8D6A}" destId="{7DD3EF5F-FF27-46B8-9ED4-7F1D9C1445A1}" srcOrd="0" destOrd="0" presId="urn:microsoft.com/office/officeart/2018/2/layout/IconVerticalSolidList"/>
    <dgm:cxn modelId="{49F46AED-9CA0-4605-8240-7D8B3FAF908A}" srcId="{6FFADBAC-B76C-4FEB-AC10-85E1BA3FC413}" destId="{C4289331-10B5-41A1-A473-B266C280837A}" srcOrd="1" destOrd="0" parTransId="{992C06D1-969B-467B-852C-560A8CF6B6BF}" sibTransId="{A8285652-C848-4023-BA88-39FB684A9001}"/>
    <dgm:cxn modelId="{33EFC4CC-8F53-46B1-91CB-C50CE024DF8E}" type="presParOf" srcId="{3F0A8548-CD6F-438C-BDEE-069E13020A99}" destId="{8376AD15-0C8F-41CA-957D-246B4AE80933}" srcOrd="0" destOrd="0" presId="urn:microsoft.com/office/officeart/2018/2/layout/IconVerticalSolidList"/>
    <dgm:cxn modelId="{751EF1FF-E243-4E1B-AE8F-84243862C0AC}" type="presParOf" srcId="{8376AD15-0C8F-41CA-957D-246B4AE80933}" destId="{55E1899F-8BB5-45A2-B526-BD0AA46BBC04}" srcOrd="0" destOrd="0" presId="urn:microsoft.com/office/officeart/2018/2/layout/IconVerticalSolidList"/>
    <dgm:cxn modelId="{2DD05DCA-8993-4421-B500-AE2D3096B237}" type="presParOf" srcId="{8376AD15-0C8F-41CA-957D-246B4AE80933}" destId="{EA12525D-7B7A-4ACE-8793-2F45080A9E21}" srcOrd="1" destOrd="0" presId="urn:microsoft.com/office/officeart/2018/2/layout/IconVerticalSolidList"/>
    <dgm:cxn modelId="{E0A96A03-B487-4F71-84E6-2D28073199E0}" type="presParOf" srcId="{8376AD15-0C8F-41CA-957D-246B4AE80933}" destId="{35D98C23-04E5-4896-9723-7D34BA0AF887}" srcOrd="2" destOrd="0" presId="urn:microsoft.com/office/officeart/2018/2/layout/IconVerticalSolidList"/>
    <dgm:cxn modelId="{D72A6652-A63C-4115-B3ED-A79524196DC7}" type="presParOf" srcId="{8376AD15-0C8F-41CA-957D-246B4AE80933}" destId="{7DD3EF5F-FF27-46B8-9ED4-7F1D9C1445A1}" srcOrd="3" destOrd="0" presId="urn:microsoft.com/office/officeart/2018/2/layout/IconVerticalSolidList"/>
    <dgm:cxn modelId="{3D886A20-6180-4EC4-82CE-AD0108B8AEBD}" type="presParOf" srcId="{8376AD15-0C8F-41CA-957D-246B4AE80933}" destId="{E8E67ABD-C6AA-4CFF-953F-4EB6762A4EF3}" srcOrd="4" destOrd="0" presId="urn:microsoft.com/office/officeart/2018/2/layout/IconVerticalSolidList"/>
    <dgm:cxn modelId="{D7DE0519-0A7B-48F0-95E1-9C0A811648F7}" type="presParOf" srcId="{3F0A8548-CD6F-438C-BDEE-069E13020A99}" destId="{A4C9256E-FF0A-4D5E-B6CF-052884B5A4F5}" srcOrd="1" destOrd="0" presId="urn:microsoft.com/office/officeart/2018/2/layout/IconVerticalSolidList"/>
    <dgm:cxn modelId="{CC224935-DDD1-4188-8F04-F38C10436F37}" type="presParOf" srcId="{3F0A8548-CD6F-438C-BDEE-069E13020A99}" destId="{62E7CF8E-E2A1-463A-AC25-F8DCC7E87595}" srcOrd="2" destOrd="0" presId="urn:microsoft.com/office/officeart/2018/2/layout/IconVerticalSolidList"/>
    <dgm:cxn modelId="{5A3E9B38-4B7B-4EEA-AA63-6B475E81B28A}" type="presParOf" srcId="{62E7CF8E-E2A1-463A-AC25-F8DCC7E87595}" destId="{9FE73372-48C7-44A1-99F8-B7F82AFADEB5}" srcOrd="0" destOrd="0" presId="urn:microsoft.com/office/officeart/2018/2/layout/IconVerticalSolidList"/>
    <dgm:cxn modelId="{19891571-0DE1-4907-9A09-401CB5E4D226}" type="presParOf" srcId="{62E7CF8E-E2A1-463A-AC25-F8DCC7E87595}" destId="{13142644-1F87-4BD6-B645-8B00D41615C3}" srcOrd="1" destOrd="0" presId="urn:microsoft.com/office/officeart/2018/2/layout/IconVerticalSolidList"/>
    <dgm:cxn modelId="{3AB8F926-1F0B-4BBA-801F-E0BE34299AEA}" type="presParOf" srcId="{62E7CF8E-E2A1-463A-AC25-F8DCC7E87595}" destId="{DE7C79BE-A695-4145-BFDF-5FE0D2942995}" srcOrd="2" destOrd="0" presId="urn:microsoft.com/office/officeart/2018/2/layout/IconVerticalSolidList"/>
    <dgm:cxn modelId="{DA5EFB2C-B502-4D41-B8A0-C109E5AB9528}" type="presParOf" srcId="{62E7CF8E-E2A1-463A-AC25-F8DCC7E87595}" destId="{C7A0AD65-A3E0-4109-8988-61C86CD8F359}" srcOrd="3" destOrd="0" presId="urn:microsoft.com/office/officeart/2018/2/layout/IconVerticalSolidList"/>
    <dgm:cxn modelId="{75682804-A604-4545-9C8E-9BB53D65EC48}" type="presParOf" srcId="{62E7CF8E-E2A1-463A-AC25-F8DCC7E87595}" destId="{1B85A7EF-E3E1-4783-82D1-4B7430BF4DB9}" srcOrd="4" destOrd="0" presId="urn:microsoft.com/office/officeart/2018/2/layout/IconVerticalSolidList"/>
    <dgm:cxn modelId="{DC107534-9260-4D31-A08C-D916BF2AAB7E}" type="presParOf" srcId="{3F0A8548-CD6F-438C-BDEE-069E13020A99}" destId="{A700B121-2C2E-480D-905A-C068B86B315E}" srcOrd="3" destOrd="0" presId="urn:microsoft.com/office/officeart/2018/2/layout/IconVerticalSolidList"/>
    <dgm:cxn modelId="{C39A37F4-2911-4B12-95B5-807F62B1C756}" type="presParOf" srcId="{3F0A8548-CD6F-438C-BDEE-069E13020A99}" destId="{C7636ECB-E054-4930-A16B-E5C51D4187C3}" srcOrd="4" destOrd="0" presId="urn:microsoft.com/office/officeart/2018/2/layout/IconVerticalSolidList"/>
    <dgm:cxn modelId="{1679C81C-2064-464B-BB80-0E753FEC8ACF}" type="presParOf" srcId="{C7636ECB-E054-4930-A16B-E5C51D4187C3}" destId="{65241309-90E7-4BF5-9329-834829BBA985}" srcOrd="0" destOrd="0" presId="urn:microsoft.com/office/officeart/2018/2/layout/IconVerticalSolidList"/>
    <dgm:cxn modelId="{4D5946D8-61A7-47EB-A270-A360F3741804}" type="presParOf" srcId="{C7636ECB-E054-4930-A16B-E5C51D4187C3}" destId="{21B826D8-9709-44BA-A531-9553832D12C6}" srcOrd="1" destOrd="0" presId="urn:microsoft.com/office/officeart/2018/2/layout/IconVerticalSolidList"/>
    <dgm:cxn modelId="{035F37D8-E52C-4390-8F30-D289411ED69E}" type="presParOf" srcId="{C7636ECB-E054-4930-A16B-E5C51D4187C3}" destId="{3B5432BE-B411-4BA6-9FBB-CD92C7D78A59}" srcOrd="2" destOrd="0" presId="urn:microsoft.com/office/officeart/2018/2/layout/IconVerticalSolidList"/>
    <dgm:cxn modelId="{AC6D3B0F-6D23-459E-B51C-02356FB5C2DB}" type="presParOf" srcId="{C7636ECB-E054-4930-A16B-E5C51D4187C3}" destId="{110814AB-C5B3-4827-A51C-D05D46711010}" srcOrd="3" destOrd="0" presId="urn:microsoft.com/office/officeart/2018/2/layout/IconVerticalSolidList"/>
    <dgm:cxn modelId="{D18D97A0-551F-46D7-8E92-42E8FFFC7963}" type="presParOf" srcId="{C7636ECB-E054-4930-A16B-E5C51D4187C3}" destId="{2B870B8A-32E9-4199-9352-A683F8D3146B}"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A66A5-27D6-4FD9-A024-AEA92BD57172}"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DB24779D-8BF0-4882-AB96-0EFD908F1525}">
      <dgm:prSet phldrT="[Text]"/>
      <dgm:spPr/>
      <dgm:t>
        <a:bodyPr/>
        <a:lstStyle/>
        <a:p>
          <a:r>
            <a:rPr lang="en-US" dirty="0"/>
            <a:t>Title I Reservation page</a:t>
          </a:r>
        </a:p>
      </dgm:t>
    </dgm:pt>
    <dgm:pt modelId="{4F0A7802-C759-48E0-B159-4E528A74DF52}" type="parTrans" cxnId="{93B48F4A-5C75-4679-BA40-789DA9BE6707}">
      <dgm:prSet/>
      <dgm:spPr/>
      <dgm:t>
        <a:bodyPr/>
        <a:lstStyle/>
        <a:p>
          <a:endParaRPr lang="en-US"/>
        </a:p>
      </dgm:t>
    </dgm:pt>
    <dgm:pt modelId="{158C2526-636C-4B03-86E1-E46511DAA698}" type="sibTrans" cxnId="{93B48F4A-5C75-4679-BA40-789DA9BE6707}">
      <dgm:prSet/>
      <dgm:spPr/>
      <dgm:t>
        <a:bodyPr/>
        <a:lstStyle/>
        <a:p>
          <a:endParaRPr lang="en-US"/>
        </a:p>
      </dgm:t>
    </dgm:pt>
    <dgm:pt modelId="{ABCAC0F3-0B8E-4B71-9628-F6F49D4F4FB2}">
      <dgm:prSet phldrT="[Text]"/>
      <dgm:spPr/>
      <dgm:t>
        <a:bodyPr/>
        <a:lstStyle/>
        <a:p>
          <a:r>
            <a:rPr lang="en-US" dirty="0"/>
            <a:t>School Ranking page</a:t>
          </a:r>
        </a:p>
      </dgm:t>
    </dgm:pt>
    <dgm:pt modelId="{C7271F15-BE8E-4E94-9C39-F5AECD7DF7EE}" type="parTrans" cxnId="{8DAB6022-75FF-435A-9937-5EF9BA710933}">
      <dgm:prSet/>
      <dgm:spPr/>
      <dgm:t>
        <a:bodyPr/>
        <a:lstStyle/>
        <a:p>
          <a:endParaRPr lang="en-US"/>
        </a:p>
      </dgm:t>
    </dgm:pt>
    <dgm:pt modelId="{210320FA-32B5-428B-B0BC-C00069C4232D}" type="sibTrans" cxnId="{8DAB6022-75FF-435A-9937-5EF9BA710933}">
      <dgm:prSet/>
      <dgm:spPr/>
      <dgm:t>
        <a:bodyPr/>
        <a:lstStyle/>
        <a:p>
          <a:endParaRPr lang="en-US"/>
        </a:p>
      </dgm:t>
    </dgm:pt>
    <dgm:pt modelId="{B8DCE428-6398-4088-9993-F870B25FA8CE}">
      <dgm:prSet phldrT="[Text]"/>
      <dgm:spPr/>
      <dgm:t>
        <a:bodyPr/>
        <a:lstStyle/>
        <a:p>
          <a:r>
            <a:rPr lang="en-US" dirty="0"/>
            <a:t>Total Title I Budget</a:t>
          </a:r>
        </a:p>
      </dgm:t>
    </dgm:pt>
    <dgm:pt modelId="{449F3097-56D9-4DDA-A1F2-B7CB8BE9946B}" type="parTrans" cxnId="{FA9474E3-74C4-4075-8478-DA8F49754A07}">
      <dgm:prSet/>
      <dgm:spPr/>
      <dgm:t>
        <a:bodyPr/>
        <a:lstStyle/>
        <a:p>
          <a:endParaRPr lang="en-US"/>
        </a:p>
      </dgm:t>
    </dgm:pt>
    <dgm:pt modelId="{10C6476A-7A33-4F98-B171-B3102D75D4D3}" type="sibTrans" cxnId="{FA9474E3-74C4-4075-8478-DA8F49754A07}">
      <dgm:prSet/>
      <dgm:spPr/>
      <dgm:t>
        <a:bodyPr/>
        <a:lstStyle/>
        <a:p>
          <a:endParaRPr lang="en-US"/>
        </a:p>
      </dgm:t>
    </dgm:pt>
    <dgm:pt modelId="{C28AD5A8-7450-4EEA-831E-BA1670EC257A}" type="pres">
      <dgm:prSet presAssocID="{78CA66A5-27D6-4FD9-A024-AEA92BD57172}" presName="linearFlow" presStyleCnt="0">
        <dgm:presLayoutVars>
          <dgm:dir/>
          <dgm:resizeHandles val="exact"/>
        </dgm:presLayoutVars>
      </dgm:prSet>
      <dgm:spPr/>
    </dgm:pt>
    <dgm:pt modelId="{3667ED5A-E11D-4D07-BE95-0B3FAF436B25}" type="pres">
      <dgm:prSet presAssocID="{DB24779D-8BF0-4882-AB96-0EFD908F1525}" presName="node" presStyleLbl="node1" presStyleIdx="0" presStyleCnt="3" custLinFactNeighborX="9690" custLinFactNeighborY="1180">
        <dgm:presLayoutVars>
          <dgm:bulletEnabled val="1"/>
        </dgm:presLayoutVars>
      </dgm:prSet>
      <dgm:spPr/>
    </dgm:pt>
    <dgm:pt modelId="{88CC434D-C857-4F02-B042-9347453C3B20}" type="pres">
      <dgm:prSet presAssocID="{158C2526-636C-4B03-86E1-E46511DAA698}" presName="spacerL" presStyleCnt="0"/>
      <dgm:spPr/>
    </dgm:pt>
    <dgm:pt modelId="{49FCA44A-ACB9-4109-84E4-D0EAF6393A48}" type="pres">
      <dgm:prSet presAssocID="{158C2526-636C-4B03-86E1-E46511DAA698}" presName="sibTrans" presStyleLbl="sibTrans2D1" presStyleIdx="0" presStyleCnt="2"/>
      <dgm:spPr/>
    </dgm:pt>
    <dgm:pt modelId="{AB63AD5D-1B33-4711-ABFB-B4B3BB0CF721}" type="pres">
      <dgm:prSet presAssocID="{158C2526-636C-4B03-86E1-E46511DAA698}" presName="spacerR" presStyleCnt="0"/>
      <dgm:spPr/>
    </dgm:pt>
    <dgm:pt modelId="{D5382072-02FC-4E35-8DFA-3325785B364E}" type="pres">
      <dgm:prSet presAssocID="{ABCAC0F3-0B8E-4B71-9628-F6F49D4F4FB2}" presName="node" presStyleLbl="node1" presStyleIdx="1" presStyleCnt="3">
        <dgm:presLayoutVars>
          <dgm:bulletEnabled val="1"/>
        </dgm:presLayoutVars>
      </dgm:prSet>
      <dgm:spPr/>
    </dgm:pt>
    <dgm:pt modelId="{2066FF87-D29D-41CA-8117-F9F06D1CFAC7}" type="pres">
      <dgm:prSet presAssocID="{210320FA-32B5-428B-B0BC-C00069C4232D}" presName="spacerL" presStyleCnt="0"/>
      <dgm:spPr/>
    </dgm:pt>
    <dgm:pt modelId="{8B9BB817-EC86-45E5-803E-3B0289521EFE}" type="pres">
      <dgm:prSet presAssocID="{210320FA-32B5-428B-B0BC-C00069C4232D}" presName="sibTrans" presStyleLbl="sibTrans2D1" presStyleIdx="1" presStyleCnt="2"/>
      <dgm:spPr/>
    </dgm:pt>
    <dgm:pt modelId="{CAB7187F-E8EE-4D46-BA12-CEB3C2A540A2}" type="pres">
      <dgm:prSet presAssocID="{210320FA-32B5-428B-B0BC-C00069C4232D}" presName="spacerR" presStyleCnt="0"/>
      <dgm:spPr/>
    </dgm:pt>
    <dgm:pt modelId="{4BE5AD14-D97D-43CF-9079-AAF5775DDCA4}" type="pres">
      <dgm:prSet presAssocID="{B8DCE428-6398-4088-9993-F870B25FA8CE}" presName="node" presStyleLbl="node1" presStyleIdx="2" presStyleCnt="3">
        <dgm:presLayoutVars>
          <dgm:bulletEnabled val="1"/>
        </dgm:presLayoutVars>
      </dgm:prSet>
      <dgm:spPr/>
    </dgm:pt>
  </dgm:ptLst>
  <dgm:cxnLst>
    <dgm:cxn modelId="{6CD7DE15-69E2-4340-8E25-827C4414739B}" type="presOf" srcId="{210320FA-32B5-428B-B0BC-C00069C4232D}" destId="{8B9BB817-EC86-45E5-803E-3B0289521EFE}" srcOrd="0" destOrd="0" presId="urn:microsoft.com/office/officeart/2005/8/layout/equation1"/>
    <dgm:cxn modelId="{FA183E22-4973-4DC8-B39A-31AC3D7B32E6}" type="presOf" srcId="{ABCAC0F3-0B8E-4B71-9628-F6F49D4F4FB2}" destId="{D5382072-02FC-4E35-8DFA-3325785B364E}" srcOrd="0" destOrd="0" presId="urn:microsoft.com/office/officeart/2005/8/layout/equation1"/>
    <dgm:cxn modelId="{8DAB6022-75FF-435A-9937-5EF9BA710933}" srcId="{78CA66A5-27D6-4FD9-A024-AEA92BD57172}" destId="{ABCAC0F3-0B8E-4B71-9628-F6F49D4F4FB2}" srcOrd="1" destOrd="0" parTransId="{C7271F15-BE8E-4E94-9C39-F5AECD7DF7EE}" sibTransId="{210320FA-32B5-428B-B0BC-C00069C4232D}"/>
    <dgm:cxn modelId="{9B1B734A-98C8-43B1-8429-0D8E8E694AE0}" type="presOf" srcId="{B8DCE428-6398-4088-9993-F870B25FA8CE}" destId="{4BE5AD14-D97D-43CF-9079-AAF5775DDCA4}" srcOrd="0" destOrd="0" presId="urn:microsoft.com/office/officeart/2005/8/layout/equation1"/>
    <dgm:cxn modelId="{93B48F4A-5C75-4679-BA40-789DA9BE6707}" srcId="{78CA66A5-27D6-4FD9-A024-AEA92BD57172}" destId="{DB24779D-8BF0-4882-AB96-0EFD908F1525}" srcOrd="0" destOrd="0" parTransId="{4F0A7802-C759-48E0-B159-4E528A74DF52}" sibTransId="{158C2526-636C-4B03-86E1-E46511DAA698}"/>
    <dgm:cxn modelId="{FA9474E3-74C4-4075-8478-DA8F49754A07}" srcId="{78CA66A5-27D6-4FD9-A024-AEA92BD57172}" destId="{B8DCE428-6398-4088-9993-F870B25FA8CE}" srcOrd="2" destOrd="0" parTransId="{449F3097-56D9-4DDA-A1F2-B7CB8BE9946B}" sibTransId="{10C6476A-7A33-4F98-B171-B3102D75D4D3}"/>
    <dgm:cxn modelId="{7B5819F0-8969-4433-98D1-1109898B2238}" type="presOf" srcId="{78CA66A5-27D6-4FD9-A024-AEA92BD57172}" destId="{C28AD5A8-7450-4EEA-831E-BA1670EC257A}" srcOrd="0" destOrd="0" presId="urn:microsoft.com/office/officeart/2005/8/layout/equation1"/>
    <dgm:cxn modelId="{95E4F7F3-4E2D-4B62-9290-E99EF7CE840C}" type="presOf" srcId="{DB24779D-8BF0-4882-AB96-0EFD908F1525}" destId="{3667ED5A-E11D-4D07-BE95-0B3FAF436B25}" srcOrd="0" destOrd="0" presId="urn:microsoft.com/office/officeart/2005/8/layout/equation1"/>
    <dgm:cxn modelId="{82CD1AFF-7EC0-4E3E-8211-BAED971D6C58}" type="presOf" srcId="{158C2526-636C-4B03-86E1-E46511DAA698}" destId="{49FCA44A-ACB9-4109-84E4-D0EAF6393A48}" srcOrd="0" destOrd="0" presId="urn:microsoft.com/office/officeart/2005/8/layout/equation1"/>
    <dgm:cxn modelId="{BAFE0C49-5B5D-4CBE-8111-E8852F6B4BAC}" type="presParOf" srcId="{C28AD5A8-7450-4EEA-831E-BA1670EC257A}" destId="{3667ED5A-E11D-4D07-BE95-0B3FAF436B25}" srcOrd="0" destOrd="0" presId="urn:microsoft.com/office/officeart/2005/8/layout/equation1"/>
    <dgm:cxn modelId="{F326BD34-16C9-404A-BD9A-2AC306CEF6C5}" type="presParOf" srcId="{C28AD5A8-7450-4EEA-831E-BA1670EC257A}" destId="{88CC434D-C857-4F02-B042-9347453C3B20}" srcOrd="1" destOrd="0" presId="urn:microsoft.com/office/officeart/2005/8/layout/equation1"/>
    <dgm:cxn modelId="{6E54C02E-1746-4159-B5B0-72DD1DF5AF60}" type="presParOf" srcId="{C28AD5A8-7450-4EEA-831E-BA1670EC257A}" destId="{49FCA44A-ACB9-4109-84E4-D0EAF6393A48}" srcOrd="2" destOrd="0" presId="urn:microsoft.com/office/officeart/2005/8/layout/equation1"/>
    <dgm:cxn modelId="{7CC31BB1-3D0B-44A7-B414-568BD6EF590D}" type="presParOf" srcId="{C28AD5A8-7450-4EEA-831E-BA1670EC257A}" destId="{AB63AD5D-1B33-4711-ABFB-B4B3BB0CF721}" srcOrd="3" destOrd="0" presId="urn:microsoft.com/office/officeart/2005/8/layout/equation1"/>
    <dgm:cxn modelId="{83164BDD-5832-4EFD-82CA-87491E394B95}" type="presParOf" srcId="{C28AD5A8-7450-4EEA-831E-BA1670EC257A}" destId="{D5382072-02FC-4E35-8DFA-3325785B364E}" srcOrd="4" destOrd="0" presId="urn:microsoft.com/office/officeart/2005/8/layout/equation1"/>
    <dgm:cxn modelId="{95B2CA44-8D65-4B19-8AB8-DEF124C043C9}" type="presParOf" srcId="{C28AD5A8-7450-4EEA-831E-BA1670EC257A}" destId="{2066FF87-D29D-41CA-8117-F9F06D1CFAC7}" srcOrd="5" destOrd="0" presId="urn:microsoft.com/office/officeart/2005/8/layout/equation1"/>
    <dgm:cxn modelId="{7A0E7539-1C42-4B64-B723-B2465E125495}" type="presParOf" srcId="{C28AD5A8-7450-4EEA-831E-BA1670EC257A}" destId="{8B9BB817-EC86-45E5-803E-3B0289521EFE}" srcOrd="6" destOrd="0" presId="urn:microsoft.com/office/officeart/2005/8/layout/equation1"/>
    <dgm:cxn modelId="{178C5B80-7AAA-43AC-A332-19BDC9928F33}" type="presParOf" srcId="{C28AD5A8-7450-4EEA-831E-BA1670EC257A}" destId="{CAB7187F-E8EE-4D46-BA12-CEB3C2A540A2}" srcOrd="7" destOrd="0" presId="urn:microsoft.com/office/officeart/2005/8/layout/equation1"/>
    <dgm:cxn modelId="{2A5C30DB-520B-4DA4-A869-8F8B9B625FE8}" type="presParOf" srcId="{C28AD5A8-7450-4EEA-831E-BA1670EC257A}" destId="{4BE5AD14-D97D-43CF-9079-AAF5775DDCA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952C9D-FA10-4599-8F9C-4D27AAB3E4F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E67EBF-18CE-4A04-9B40-02C900E41A93}">
      <dgm:prSet/>
      <dgm:spPr/>
      <dgm:t>
        <a:bodyPr/>
        <a:lstStyle/>
        <a:p>
          <a:r>
            <a:rPr lang="en-US" dirty="0"/>
            <a:t>An annual requirement for each school district receiving federal Title I, Part A funds</a:t>
          </a:r>
        </a:p>
      </dgm:t>
      <dgm:extLst>
        <a:ext uri="{E40237B7-FDA0-4F09-8148-C483321AD2D9}">
          <dgm14:cNvPr xmlns:dgm14="http://schemas.microsoft.com/office/drawing/2010/diagram" id="0" name="" descr="An annual requirement for each school district receiving federal Title I, Part A funds.&#10;"/>
        </a:ext>
      </dgm:extLst>
    </dgm:pt>
    <dgm:pt modelId="{F1128A66-D0C5-4383-9ABA-86CA23D12EAC}" type="parTrans" cxnId="{13E8F4E4-3252-40B4-90FE-A9162BF8821E}">
      <dgm:prSet/>
      <dgm:spPr/>
      <dgm:t>
        <a:bodyPr/>
        <a:lstStyle/>
        <a:p>
          <a:endParaRPr lang="en-US"/>
        </a:p>
      </dgm:t>
    </dgm:pt>
    <dgm:pt modelId="{39BE4350-5209-4222-A976-924CCBA5B5CC}" type="sibTrans" cxnId="{13E8F4E4-3252-40B4-90FE-A9162BF8821E}">
      <dgm:prSet/>
      <dgm:spPr/>
      <dgm:t>
        <a:bodyPr/>
        <a:lstStyle/>
        <a:p>
          <a:endParaRPr lang="en-US"/>
        </a:p>
      </dgm:t>
    </dgm:pt>
    <dgm:pt modelId="{B833D5F1-EC36-43DF-AE02-A86616BF48FA}">
      <dgm:prSet/>
      <dgm:spPr/>
      <dgm:t>
        <a:bodyPr/>
        <a:lstStyle/>
        <a:p>
          <a:r>
            <a:rPr lang="en-US" dirty="0"/>
            <a:t>A school district may only receive Title I funds if it uses state and local funds to provide services in Title I schools that, taken as a whole, are at least comparable to the services provided in schools that do not receive Title I funds.</a:t>
          </a:r>
        </a:p>
      </dgm:t>
      <dgm:extLst>
        <a:ext uri="{E40237B7-FDA0-4F09-8148-C483321AD2D9}">
          <dgm14:cNvPr xmlns:dgm14="http://schemas.microsoft.com/office/drawing/2010/diagram" id="0" name="" descr="A school district may only receive Title I funds if it uses state and local funds to provide services in Title I schools that, taken as a whole, are at least comparable to the services provided in schools that do not receive Title I funds.&#10;"/>
        </a:ext>
      </dgm:extLst>
    </dgm:pt>
    <dgm:pt modelId="{F903D61B-2441-4B48-A7B2-7FF2E4C3293D}" type="parTrans" cxnId="{D64A8FB9-8FF0-4D1D-BB20-25E4B45D6E39}">
      <dgm:prSet/>
      <dgm:spPr/>
      <dgm:t>
        <a:bodyPr/>
        <a:lstStyle/>
        <a:p>
          <a:endParaRPr lang="en-US"/>
        </a:p>
      </dgm:t>
    </dgm:pt>
    <dgm:pt modelId="{FB8EDDE0-A78D-4B03-A76E-F2DAE9C10CE9}" type="sibTrans" cxnId="{D64A8FB9-8FF0-4D1D-BB20-25E4B45D6E39}">
      <dgm:prSet/>
      <dgm:spPr/>
      <dgm:t>
        <a:bodyPr/>
        <a:lstStyle/>
        <a:p>
          <a:endParaRPr lang="en-US"/>
        </a:p>
      </dgm:t>
    </dgm:pt>
    <dgm:pt modelId="{657120D4-29C3-47A5-8A60-17127BB5CBF6}">
      <dgm:prSet/>
      <dgm:spPr/>
      <dgm:t>
        <a:bodyPr/>
        <a:lstStyle/>
        <a:p>
          <a:r>
            <a:rPr lang="en-US" dirty="0"/>
            <a:t>The comparability requirement is intended to ensure that school districts do not spend less from state and local sources in higher poverty / Title I-funded schools than they do in lower poverty / non-Title I-funded schools. </a:t>
          </a:r>
        </a:p>
      </dgm:t>
      <dgm:extLst>
        <a:ext uri="{E40237B7-FDA0-4F09-8148-C483321AD2D9}">
          <dgm14:cNvPr xmlns:dgm14="http://schemas.microsoft.com/office/drawing/2010/diagram" id="0" name="" descr="The comparability requirement is intended to ensure that school districts do not spend less from state and local sources in higher poverty / Title I-funded schools than they do in lower poverty / non-Title I-funded schools. &#10;"/>
        </a:ext>
      </dgm:extLst>
    </dgm:pt>
    <dgm:pt modelId="{B9870298-B817-4C99-A249-1FEF3EC86433}" type="parTrans" cxnId="{5227818D-3EDF-4ED6-AEEF-FD80E93778A8}">
      <dgm:prSet/>
      <dgm:spPr/>
      <dgm:t>
        <a:bodyPr/>
        <a:lstStyle/>
        <a:p>
          <a:endParaRPr lang="en-US"/>
        </a:p>
      </dgm:t>
    </dgm:pt>
    <dgm:pt modelId="{A70F1949-0865-4F44-8DE1-796E7337E448}" type="sibTrans" cxnId="{5227818D-3EDF-4ED6-AEEF-FD80E93778A8}">
      <dgm:prSet/>
      <dgm:spPr/>
      <dgm:t>
        <a:bodyPr/>
        <a:lstStyle/>
        <a:p>
          <a:endParaRPr lang="en-US"/>
        </a:p>
      </dgm:t>
    </dgm:pt>
    <dgm:pt modelId="{A86107E1-AADE-4ADC-A109-9AC1FBCF954F}" type="pres">
      <dgm:prSet presAssocID="{35952C9D-FA10-4599-8F9C-4D27AAB3E4F1}" presName="root" presStyleCnt="0">
        <dgm:presLayoutVars>
          <dgm:dir/>
          <dgm:resizeHandles val="exact"/>
        </dgm:presLayoutVars>
      </dgm:prSet>
      <dgm:spPr/>
    </dgm:pt>
    <dgm:pt modelId="{71615C49-175F-427D-B7F7-8E9A979B9338}" type="pres">
      <dgm:prSet presAssocID="{7DE67EBF-18CE-4A04-9B40-02C900E41A93}" presName="compNode" presStyleCnt="0"/>
      <dgm:spPr/>
    </dgm:pt>
    <dgm:pt modelId="{8C2BC51A-76BB-4665-9551-4BEB6C65FC19}" type="pres">
      <dgm:prSet presAssocID="{7DE67EBF-18CE-4A04-9B40-02C900E41A93}" presName="bgRect" presStyleLbl="bgShp" presStyleIdx="0" presStyleCnt="3" custLinFactNeighborX="-14636" custLinFactNeighborY="-13296"/>
      <dgm:spPr/>
      <dgm:extLst>
        <a:ext uri="{E40237B7-FDA0-4F09-8148-C483321AD2D9}">
          <dgm14:cNvPr xmlns:dgm14="http://schemas.microsoft.com/office/drawing/2010/diagram" id="0" name="" descr="Background color"/>
        </a:ext>
      </dgm:extLst>
    </dgm:pt>
    <dgm:pt modelId="{04EDA7B4-5441-4FBD-B730-3A3681EEF7BF}" type="pres">
      <dgm:prSet presAssocID="{7DE67EBF-18CE-4A04-9B40-02C900E41A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CE819E39-EEB3-4D8D-99B1-718FB3CEEE6B}" type="pres">
      <dgm:prSet presAssocID="{7DE67EBF-18CE-4A04-9B40-02C900E41A93}" presName="spaceRect" presStyleCnt="0"/>
      <dgm:spPr/>
    </dgm:pt>
    <dgm:pt modelId="{BA32E9DD-2237-4F8D-B3EE-1499A59AA69F}" type="pres">
      <dgm:prSet presAssocID="{7DE67EBF-18CE-4A04-9B40-02C900E41A93}" presName="parTx" presStyleLbl="revTx" presStyleIdx="0" presStyleCnt="3">
        <dgm:presLayoutVars>
          <dgm:chMax val="0"/>
          <dgm:chPref val="0"/>
        </dgm:presLayoutVars>
      </dgm:prSet>
      <dgm:spPr/>
    </dgm:pt>
    <dgm:pt modelId="{93F67493-5AA5-4D9D-81E8-7634BBC81060}" type="pres">
      <dgm:prSet presAssocID="{39BE4350-5209-4222-A976-924CCBA5B5CC}" presName="sibTrans" presStyleCnt="0"/>
      <dgm:spPr/>
    </dgm:pt>
    <dgm:pt modelId="{33171B08-E9DD-4291-B2F7-BE0D0A144BCD}" type="pres">
      <dgm:prSet presAssocID="{B833D5F1-EC36-43DF-AE02-A86616BF48FA}" presName="compNode" presStyleCnt="0"/>
      <dgm:spPr/>
    </dgm:pt>
    <dgm:pt modelId="{99A3C5A3-8226-47F7-8D40-B5D95A57752F}" type="pres">
      <dgm:prSet presAssocID="{B833D5F1-EC36-43DF-AE02-A86616BF48FA}" presName="bgRect" presStyleLbl="bgShp" presStyleIdx="1" presStyleCnt="3" custLinFactNeighborX="-45286" custLinFactNeighborY="-1564"/>
      <dgm:spPr/>
      <dgm:extLst>
        <a:ext uri="{E40237B7-FDA0-4F09-8148-C483321AD2D9}">
          <dgm14:cNvPr xmlns:dgm14="http://schemas.microsoft.com/office/drawing/2010/diagram" id="0" name="" descr="Background color"/>
        </a:ext>
      </dgm:extLst>
    </dgm:pt>
    <dgm:pt modelId="{57E370ED-E59A-4690-A4BD-7550F0EA1E13}" type="pres">
      <dgm:prSet presAssocID="{B833D5F1-EC36-43DF-AE02-A86616BF48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5265607-5C09-464F-BCD1-F479B6BCD5F9}" type="pres">
      <dgm:prSet presAssocID="{B833D5F1-EC36-43DF-AE02-A86616BF48FA}" presName="spaceRect" presStyleCnt="0"/>
      <dgm:spPr/>
    </dgm:pt>
    <dgm:pt modelId="{8C358726-B091-43C8-8200-CA6BD35B25E7}" type="pres">
      <dgm:prSet presAssocID="{B833D5F1-EC36-43DF-AE02-A86616BF48FA}" presName="parTx" presStyleLbl="revTx" presStyleIdx="1" presStyleCnt="3">
        <dgm:presLayoutVars>
          <dgm:chMax val="0"/>
          <dgm:chPref val="0"/>
        </dgm:presLayoutVars>
      </dgm:prSet>
      <dgm:spPr/>
    </dgm:pt>
    <dgm:pt modelId="{5CE42FDD-4A68-4483-909E-A94B5EB9C455}" type="pres">
      <dgm:prSet presAssocID="{FB8EDDE0-A78D-4B03-A76E-F2DAE9C10CE9}" presName="sibTrans" presStyleCnt="0"/>
      <dgm:spPr/>
    </dgm:pt>
    <dgm:pt modelId="{1D870464-F194-4AF9-B64B-A39402D96A57}" type="pres">
      <dgm:prSet presAssocID="{657120D4-29C3-47A5-8A60-17127BB5CBF6}" presName="compNode" presStyleCnt="0"/>
      <dgm:spPr/>
    </dgm:pt>
    <dgm:pt modelId="{CF72050A-DF49-4045-8681-19026DAE5509}" type="pres">
      <dgm:prSet presAssocID="{657120D4-29C3-47A5-8A60-17127BB5CBF6}" presName="bgRect" presStyleLbl="bgShp" presStyleIdx="2" presStyleCnt="3"/>
      <dgm:spPr/>
      <dgm:extLst>
        <a:ext uri="{E40237B7-FDA0-4F09-8148-C483321AD2D9}">
          <dgm14:cNvPr xmlns:dgm14="http://schemas.microsoft.com/office/drawing/2010/diagram" id="0" name="" descr="Background color"/>
        </a:ext>
      </dgm:extLst>
    </dgm:pt>
    <dgm:pt modelId="{A719BF28-5A75-4446-B8C1-C8CFCE33771E}" type="pres">
      <dgm:prSet presAssocID="{657120D4-29C3-47A5-8A60-17127BB5CB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B45578F-A964-4ED8-BE24-EA871AA27DF8}" type="pres">
      <dgm:prSet presAssocID="{657120D4-29C3-47A5-8A60-17127BB5CBF6}" presName="spaceRect" presStyleCnt="0"/>
      <dgm:spPr/>
    </dgm:pt>
    <dgm:pt modelId="{8415EB65-0CEC-46CD-B6FE-09123486F101}" type="pres">
      <dgm:prSet presAssocID="{657120D4-29C3-47A5-8A60-17127BB5CBF6}" presName="parTx" presStyleLbl="revTx" presStyleIdx="2" presStyleCnt="3">
        <dgm:presLayoutVars>
          <dgm:chMax val="0"/>
          <dgm:chPref val="0"/>
        </dgm:presLayoutVars>
      </dgm:prSet>
      <dgm:spPr/>
    </dgm:pt>
  </dgm:ptLst>
  <dgm:cxnLst>
    <dgm:cxn modelId="{36EF5404-ED5B-4648-B6A4-9CAB990BF0D3}" type="presOf" srcId="{7DE67EBF-18CE-4A04-9B40-02C900E41A93}" destId="{BA32E9DD-2237-4F8D-B3EE-1499A59AA69F}" srcOrd="0" destOrd="0" presId="urn:microsoft.com/office/officeart/2018/2/layout/IconVerticalSolidList"/>
    <dgm:cxn modelId="{EE5A9326-9095-442C-BF7D-A9DB30AA7004}" type="presOf" srcId="{657120D4-29C3-47A5-8A60-17127BB5CBF6}" destId="{8415EB65-0CEC-46CD-B6FE-09123486F101}" srcOrd="0" destOrd="0" presId="urn:microsoft.com/office/officeart/2018/2/layout/IconVerticalSolidList"/>
    <dgm:cxn modelId="{2F708651-FDE1-461F-9FF4-6F485B50C2E5}" type="presOf" srcId="{35952C9D-FA10-4599-8F9C-4D27AAB3E4F1}" destId="{A86107E1-AADE-4ADC-A109-9AC1FBCF954F}" srcOrd="0" destOrd="0" presId="urn:microsoft.com/office/officeart/2018/2/layout/IconVerticalSolidList"/>
    <dgm:cxn modelId="{5227818D-3EDF-4ED6-AEEF-FD80E93778A8}" srcId="{35952C9D-FA10-4599-8F9C-4D27AAB3E4F1}" destId="{657120D4-29C3-47A5-8A60-17127BB5CBF6}" srcOrd="2" destOrd="0" parTransId="{B9870298-B817-4C99-A249-1FEF3EC86433}" sibTransId="{A70F1949-0865-4F44-8DE1-796E7337E448}"/>
    <dgm:cxn modelId="{D64A8FB9-8FF0-4D1D-BB20-25E4B45D6E39}" srcId="{35952C9D-FA10-4599-8F9C-4D27AAB3E4F1}" destId="{B833D5F1-EC36-43DF-AE02-A86616BF48FA}" srcOrd="1" destOrd="0" parTransId="{F903D61B-2441-4B48-A7B2-7FF2E4C3293D}" sibTransId="{FB8EDDE0-A78D-4B03-A76E-F2DAE9C10CE9}"/>
    <dgm:cxn modelId="{13E8F4E4-3252-40B4-90FE-A9162BF8821E}" srcId="{35952C9D-FA10-4599-8F9C-4D27AAB3E4F1}" destId="{7DE67EBF-18CE-4A04-9B40-02C900E41A93}" srcOrd="0" destOrd="0" parTransId="{F1128A66-D0C5-4383-9ABA-86CA23D12EAC}" sibTransId="{39BE4350-5209-4222-A976-924CCBA5B5CC}"/>
    <dgm:cxn modelId="{16CA79F7-BB88-4650-8F0D-E1AFBF70943A}" type="presOf" srcId="{B833D5F1-EC36-43DF-AE02-A86616BF48FA}" destId="{8C358726-B091-43C8-8200-CA6BD35B25E7}" srcOrd="0" destOrd="0" presId="urn:microsoft.com/office/officeart/2018/2/layout/IconVerticalSolidList"/>
    <dgm:cxn modelId="{0C1BABD6-42DA-41BA-9FA0-0BC3207E9020}" type="presParOf" srcId="{A86107E1-AADE-4ADC-A109-9AC1FBCF954F}" destId="{71615C49-175F-427D-B7F7-8E9A979B9338}" srcOrd="0" destOrd="0" presId="urn:microsoft.com/office/officeart/2018/2/layout/IconVerticalSolidList"/>
    <dgm:cxn modelId="{4FD8D95F-0D01-47F2-9AF0-083F064297F7}" type="presParOf" srcId="{71615C49-175F-427D-B7F7-8E9A979B9338}" destId="{8C2BC51A-76BB-4665-9551-4BEB6C65FC19}" srcOrd="0" destOrd="0" presId="urn:microsoft.com/office/officeart/2018/2/layout/IconVerticalSolidList"/>
    <dgm:cxn modelId="{E90DFD24-C2E5-47FB-A02D-BFACA42A0A07}" type="presParOf" srcId="{71615C49-175F-427D-B7F7-8E9A979B9338}" destId="{04EDA7B4-5441-4FBD-B730-3A3681EEF7BF}" srcOrd="1" destOrd="0" presId="urn:microsoft.com/office/officeart/2018/2/layout/IconVerticalSolidList"/>
    <dgm:cxn modelId="{8B89DB9A-308C-403B-89B9-925D9923AE62}" type="presParOf" srcId="{71615C49-175F-427D-B7F7-8E9A979B9338}" destId="{CE819E39-EEB3-4D8D-99B1-718FB3CEEE6B}" srcOrd="2" destOrd="0" presId="urn:microsoft.com/office/officeart/2018/2/layout/IconVerticalSolidList"/>
    <dgm:cxn modelId="{EE30B05C-6908-4420-98F5-9F69EA238F2E}" type="presParOf" srcId="{71615C49-175F-427D-B7F7-8E9A979B9338}" destId="{BA32E9DD-2237-4F8D-B3EE-1499A59AA69F}" srcOrd="3" destOrd="0" presId="urn:microsoft.com/office/officeart/2018/2/layout/IconVerticalSolidList"/>
    <dgm:cxn modelId="{D18E5258-6B7A-4D61-8E3F-D4D4F408C8CE}" type="presParOf" srcId="{A86107E1-AADE-4ADC-A109-9AC1FBCF954F}" destId="{93F67493-5AA5-4D9D-81E8-7634BBC81060}" srcOrd="1" destOrd="0" presId="urn:microsoft.com/office/officeart/2018/2/layout/IconVerticalSolidList"/>
    <dgm:cxn modelId="{843ACBA8-BCD8-48D4-AC55-1292460D30B9}" type="presParOf" srcId="{A86107E1-AADE-4ADC-A109-9AC1FBCF954F}" destId="{33171B08-E9DD-4291-B2F7-BE0D0A144BCD}" srcOrd="2" destOrd="0" presId="urn:microsoft.com/office/officeart/2018/2/layout/IconVerticalSolidList"/>
    <dgm:cxn modelId="{AC90C3D7-1144-4B02-B4EF-0D3525474564}" type="presParOf" srcId="{33171B08-E9DD-4291-B2F7-BE0D0A144BCD}" destId="{99A3C5A3-8226-47F7-8D40-B5D95A57752F}" srcOrd="0" destOrd="0" presId="urn:microsoft.com/office/officeart/2018/2/layout/IconVerticalSolidList"/>
    <dgm:cxn modelId="{AD2D9518-2593-4140-9485-1CEFF4059780}" type="presParOf" srcId="{33171B08-E9DD-4291-B2F7-BE0D0A144BCD}" destId="{57E370ED-E59A-4690-A4BD-7550F0EA1E13}" srcOrd="1" destOrd="0" presId="urn:microsoft.com/office/officeart/2018/2/layout/IconVerticalSolidList"/>
    <dgm:cxn modelId="{8A4709CE-5A58-44D1-9436-EA0FC6DE7742}" type="presParOf" srcId="{33171B08-E9DD-4291-B2F7-BE0D0A144BCD}" destId="{25265607-5C09-464F-BCD1-F479B6BCD5F9}" srcOrd="2" destOrd="0" presId="urn:microsoft.com/office/officeart/2018/2/layout/IconVerticalSolidList"/>
    <dgm:cxn modelId="{DCEB303B-A1D4-4FC9-A710-7275645F6F55}" type="presParOf" srcId="{33171B08-E9DD-4291-B2F7-BE0D0A144BCD}" destId="{8C358726-B091-43C8-8200-CA6BD35B25E7}" srcOrd="3" destOrd="0" presId="urn:microsoft.com/office/officeart/2018/2/layout/IconVerticalSolidList"/>
    <dgm:cxn modelId="{48532DAB-B56D-479C-9C93-24274AB7CAAA}" type="presParOf" srcId="{A86107E1-AADE-4ADC-A109-9AC1FBCF954F}" destId="{5CE42FDD-4A68-4483-909E-A94B5EB9C455}" srcOrd="3" destOrd="0" presId="urn:microsoft.com/office/officeart/2018/2/layout/IconVerticalSolidList"/>
    <dgm:cxn modelId="{991D729D-A6DC-4325-A063-1C4EFB23E991}" type="presParOf" srcId="{A86107E1-AADE-4ADC-A109-9AC1FBCF954F}" destId="{1D870464-F194-4AF9-B64B-A39402D96A57}" srcOrd="4" destOrd="0" presId="urn:microsoft.com/office/officeart/2018/2/layout/IconVerticalSolidList"/>
    <dgm:cxn modelId="{64EC6501-9EBB-40A3-B334-299440C64B98}" type="presParOf" srcId="{1D870464-F194-4AF9-B64B-A39402D96A57}" destId="{CF72050A-DF49-4045-8681-19026DAE5509}" srcOrd="0" destOrd="0" presId="urn:microsoft.com/office/officeart/2018/2/layout/IconVerticalSolidList"/>
    <dgm:cxn modelId="{FD6F4E8A-385D-4D3F-99A3-A99C1AA25836}" type="presParOf" srcId="{1D870464-F194-4AF9-B64B-A39402D96A57}" destId="{A719BF28-5A75-4446-B8C1-C8CFCE33771E}" srcOrd="1" destOrd="0" presId="urn:microsoft.com/office/officeart/2018/2/layout/IconVerticalSolidList"/>
    <dgm:cxn modelId="{3E590052-AB0D-4BB0-AFC5-5CC046B4C07E}" type="presParOf" srcId="{1D870464-F194-4AF9-B64B-A39402D96A57}" destId="{CB45578F-A964-4ED8-BE24-EA871AA27DF8}" srcOrd="2" destOrd="0" presId="urn:microsoft.com/office/officeart/2018/2/layout/IconVerticalSolidList"/>
    <dgm:cxn modelId="{2B02E385-F214-40CF-BC9F-5510A9FF4C45}" type="presParOf" srcId="{1D870464-F194-4AF9-B64B-A39402D96A57}" destId="{8415EB65-0CEC-46CD-B6FE-09123486F1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B54566-E563-4837-A70D-FE864399FD9F}"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6871AF95-320B-4D8D-A96C-4C114F109F2F}">
      <dgm:prSet custT="1"/>
      <dgm:spPr/>
      <dgm:t>
        <a:bodyPr/>
        <a:lstStyle/>
        <a:p>
          <a:pPr>
            <a:defRPr cap="all"/>
          </a:pPr>
          <a:r>
            <a:rPr lang="en-US" sz="1400" dirty="0"/>
            <a:t>Comparability is determined by looking at student/state-locally funded staff ratios and comparing them to schools within the same grade span within the district. </a:t>
          </a:r>
        </a:p>
      </dgm:t>
    </dgm:pt>
    <dgm:pt modelId="{197E1077-8C51-48AC-A6F6-427DDEAFD9FB}" type="parTrans" cxnId="{A0B9F29D-DE4D-4EE3-BC21-9F7E5325EF9E}">
      <dgm:prSet/>
      <dgm:spPr/>
      <dgm:t>
        <a:bodyPr/>
        <a:lstStyle/>
        <a:p>
          <a:endParaRPr lang="en-US"/>
        </a:p>
      </dgm:t>
    </dgm:pt>
    <dgm:pt modelId="{4F9947B0-1DB8-4354-BBE7-C3DF3BE5AAE7}" type="sibTrans" cxnId="{A0B9F29D-DE4D-4EE3-BC21-9F7E5325EF9E}">
      <dgm:prSet/>
      <dgm:spPr/>
      <dgm:t>
        <a:bodyPr/>
        <a:lstStyle/>
        <a:p>
          <a:endParaRPr lang="en-US"/>
        </a:p>
      </dgm:t>
    </dgm:pt>
    <dgm:pt modelId="{7C7DC0E5-3A45-4F3F-AF53-78915AC592AB}">
      <dgm:prSet/>
      <dgm:spPr/>
      <dgm:t>
        <a:bodyPr/>
        <a:lstStyle/>
        <a:p>
          <a:pPr>
            <a:defRPr cap="all"/>
          </a:pPr>
          <a:r>
            <a:rPr lang="en-US" dirty="0"/>
            <a:t>An </a:t>
          </a:r>
          <a:r>
            <a:rPr lang="en-US" dirty="0">
              <a:hlinkClick xmlns:r="http://schemas.openxmlformats.org/officeDocument/2006/relationships" r:id="rId1"/>
            </a:rPr>
            <a:t>automated excel form </a:t>
          </a:r>
          <a:r>
            <a:rPr lang="en-US" dirty="0"/>
            <a:t>has been created for you to complete comparability. Additional comparability documents </a:t>
          </a:r>
          <a:r>
            <a:rPr lang="en-US" dirty="0">
              <a:hlinkClick xmlns:r="http://schemas.openxmlformats.org/officeDocument/2006/relationships" r:id="rId2"/>
            </a:rPr>
            <a:t>available</a:t>
          </a:r>
          <a:endParaRPr lang="en-US" dirty="0"/>
        </a:p>
      </dgm:t>
    </dgm:pt>
    <dgm:pt modelId="{F2B47721-5A50-43FA-9099-85563A0A2CA0}" type="parTrans" cxnId="{3B04F690-7578-4516-9337-BCB6F43A99F8}">
      <dgm:prSet/>
      <dgm:spPr/>
      <dgm:t>
        <a:bodyPr/>
        <a:lstStyle/>
        <a:p>
          <a:endParaRPr lang="en-US"/>
        </a:p>
      </dgm:t>
    </dgm:pt>
    <dgm:pt modelId="{209627CC-AAED-4224-A14F-0BFB7155C6BA}" type="sibTrans" cxnId="{3B04F690-7578-4516-9337-BCB6F43A99F8}">
      <dgm:prSet/>
      <dgm:spPr/>
      <dgm:t>
        <a:bodyPr/>
        <a:lstStyle/>
        <a:p>
          <a:endParaRPr lang="en-US"/>
        </a:p>
      </dgm:t>
    </dgm:pt>
    <dgm:pt modelId="{C8843337-675B-4631-8C7C-9AF5B1FB7E80}">
      <dgm:prSet/>
      <dgm:spPr/>
      <dgm:t>
        <a:bodyPr/>
        <a:lstStyle/>
        <a:p>
          <a:pPr>
            <a:defRPr cap="all"/>
          </a:pPr>
          <a:r>
            <a:rPr lang="en-US" dirty="0"/>
            <a:t>Comparability Webinar Recording available upon request. Email </a:t>
          </a:r>
          <a:r>
            <a:rPr lang="en-US" dirty="0">
              <a:hlinkClick xmlns:r="http://schemas.openxmlformats.org/officeDocument/2006/relationships" r:id="rId3"/>
            </a:rPr>
            <a:t>FederalGrantPrograms@mass.gov</a:t>
          </a:r>
          <a:r>
            <a:rPr lang="en-US" dirty="0"/>
            <a:t> </a:t>
          </a:r>
        </a:p>
      </dgm:t>
    </dgm:pt>
    <dgm:pt modelId="{3C6DC71A-E7DC-4B60-9945-4EC8579C8EF4}" type="parTrans" cxnId="{2CFDDD27-76E3-4AF8-A509-8AE40303A739}">
      <dgm:prSet/>
      <dgm:spPr/>
      <dgm:t>
        <a:bodyPr/>
        <a:lstStyle/>
        <a:p>
          <a:endParaRPr lang="en-US"/>
        </a:p>
      </dgm:t>
    </dgm:pt>
    <dgm:pt modelId="{21A07B0A-D488-4F05-B024-4BAC66CF60C4}" type="sibTrans" cxnId="{2CFDDD27-76E3-4AF8-A509-8AE40303A739}">
      <dgm:prSet/>
      <dgm:spPr/>
      <dgm:t>
        <a:bodyPr/>
        <a:lstStyle/>
        <a:p>
          <a:endParaRPr lang="en-US"/>
        </a:p>
      </dgm:t>
    </dgm:pt>
    <dgm:pt modelId="{FA82C365-AB28-4EF5-A9FA-179F108CA154}" type="pres">
      <dgm:prSet presAssocID="{A4B54566-E563-4837-A70D-FE864399FD9F}" presName="root" presStyleCnt="0">
        <dgm:presLayoutVars>
          <dgm:dir/>
          <dgm:resizeHandles val="exact"/>
        </dgm:presLayoutVars>
      </dgm:prSet>
      <dgm:spPr/>
    </dgm:pt>
    <dgm:pt modelId="{982C6C83-868A-4FC2-8673-57ED6F05FB47}" type="pres">
      <dgm:prSet presAssocID="{6871AF95-320B-4D8D-A96C-4C114F109F2F}" presName="compNode" presStyleCnt="0"/>
      <dgm:spPr/>
    </dgm:pt>
    <dgm:pt modelId="{3E4B1FD2-1DEC-4D15-95CF-7B9B25B587C3}" type="pres">
      <dgm:prSet presAssocID="{6871AF95-320B-4D8D-A96C-4C114F109F2F}" presName="iconBgRect" presStyleLbl="bgShp" presStyleIdx="0" presStyleCnt="3"/>
      <dgm:spPr>
        <a:prstGeom prst="round2DiagRect">
          <a:avLst>
            <a:gd name="adj1" fmla="val 29727"/>
            <a:gd name="adj2" fmla="val 0"/>
          </a:avLst>
        </a:prstGeom>
      </dgm:spPr>
    </dgm:pt>
    <dgm:pt modelId="{48D628D4-B42B-46F7-9F36-9CEE510C3A1C}" type="pres">
      <dgm:prSet presAssocID="{6871AF95-320B-4D8D-A96C-4C114F109F2F}"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DB77CDCB-3226-4BAA-A61D-020E56A2C312}" type="pres">
      <dgm:prSet presAssocID="{6871AF95-320B-4D8D-A96C-4C114F109F2F}" presName="spaceRect" presStyleCnt="0"/>
      <dgm:spPr/>
    </dgm:pt>
    <dgm:pt modelId="{32C41201-70DA-44AB-903A-08B5A320E522}" type="pres">
      <dgm:prSet presAssocID="{6871AF95-320B-4D8D-A96C-4C114F109F2F}" presName="textRect" presStyleLbl="revTx" presStyleIdx="0" presStyleCnt="3">
        <dgm:presLayoutVars>
          <dgm:chMax val="1"/>
          <dgm:chPref val="1"/>
        </dgm:presLayoutVars>
      </dgm:prSet>
      <dgm:spPr/>
    </dgm:pt>
    <dgm:pt modelId="{A561D128-95BA-4290-B2E8-A0162ABDC0C2}" type="pres">
      <dgm:prSet presAssocID="{4F9947B0-1DB8-4354-BBE7-C3DF3BE5AAE7}" presName="sibTrans" presStyleCnt="0"/>
      <dgm:spPr/>
    </dgm:pt>
    <dgm:pt modelId="{9743977F-A13C-4FFD-A58C-BA5491F7655E}" type="pres">
      <dgm:prSet presAssocID="{7C7DC0E5-3A45-4F3F-AF53-78915AC592AB}" presName="compNode" presStyleCnt="0"/>
      <dgm:spPr/>
    </dgm:pt>
    <dgm:pt modelId="{6CEE131D-537A-42E3-B678-4BB6B0FE3EA7}" type="pres">
      <dgm:prSet presAssocID="{7C7DC0E5-3A45-4F3F-AF53-78915AC592AB}" presName="iconBgRect" presStyleLbl="bgShp" presStyleIdx="1" presStyleCnt="3"/>
      <dgm:spPr>
        <a:prstGeom prst="round2DiagRect">
          <a:avLst>
            <a:gd name="adj1" fmla="val 29727"/>
            <a:gd name="adj2" fmla="val 0"/>
          </a:avLst>
        </a:prstGeom>
      </dgm:spPr>
    </dgm:pt>
    <dgm:pt modelId="{337E192E-4AF3-447A-BC9B-F74A7BFE84E0}" type="pres">
      <dgm:prSet presAssocID="{7C7DC0E5-3A45-4F3F-AF53-78915AC592AB}"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884B250A-AC01-4640-AD43-DB8B210C951B}" type="pres">
      <dgm:prSet presAssocID="{7C7DC0E5-3A45-4F3F-AF53-78915AC592AB}" presName="spaceRect" presStyleCnt="0"/>
      <dgm:spPr/>
    </dgm:pt>
    <dgm:pt modelId="{071C30B9-FF06-462C-BDC9-CBE8A31ABFB0}" type="pres">
      <dgm:prSet presAssocID="{7C7DC0E5-3A45-4F3F-AF53-78915AC592AB}" presName="textRect" presStyleLbl="revTx" presStyleIdx="1" presStyleCnt="3">
        <dgm:presLayoutVars>
          <dgm:chMax val="1"/>
          <dgm:chPref val="1"/>
        </dgm:presLayoutVars>
      </dgm:prSet>
      <dgm:spPr/>
    </dgm:pt>
    <dgm:pt modelId="{B0081159-76C8-4106-B565-B01C40FB5B06}" type="pres">
      <dgm:prSet presAssocID="{209627CC-AAED-4224-A14F-0BFB7155C6BA}" presName="sibTrans" presStyleCnt="0"/>
      <dgm:spPr/>
    </dgm:pt>
    <dgm:pt modelId="{85D809F8-677B-460D-A42D-4B137E115B63}" type="pres">
      <dgm:prSet presAssocID="{C8843337-675B-4631-8C7C-9AF5B1FB7E80}" presName="compNode" presStyleCnt="0"/>
      <dgm:spPr/>
    </dgm:pt>
    <dgm:pt modelId="{F24F6497-684A-4965-85CD-2D7CF431B5B0}" type="pres">
      <dgm:prSet presAssocID="{C8843337-675B-4631-8C7C-9AF5B1FB7E80}" presName="iconBgRect" presStyleLbl="bgShp" presStyleIdx="2" presStyleCnt="3"/>
      <dgm:spPr>
        <a:prstGeom prst="round2DiagRect">
          <a:avLst>
            <a:gd name="adj1" fmla="val 29727"/>
            <a:gd name="adj2" fmla="val 0"/>
          </a:avLst>
        </a:prstGeom>
      </dgm:spPr>
    </dgm:pt>
    <dgm:pt modelId="{0E6343A7-8CC3-4822-8A36-7B895066F735}" type="pres">
      <dgm:prSet presAssocID="{C8843337-675B-4631-8C7C-9AF5B1FB7E80}"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mail"/>
        </a:ext>
      </dgm:extLst>
    </dgm:pt>
    <dgm:pt modelId="{8BE78F18-7309-4B2D-8857-78D30E4CBD7D}" type="pres">
      <dgm:prSet presAssocID="{C8843337-675B-4631-8C7C-9AF5B1FB7E80}" presName="spaceRect" presStyleCnt="0"/>
      <dgm:spPr/>
    </dgm:pt>
    <dgm:pt modelId="{51A34BE3-4C21-4006-99C6-887593BF640F}" type="pres">
      <dgm:prSet presAssocID="{C8843337-675B-4631-8C7C-9AF5B1FB7E80}" presName="textRect" presStyleLbl="revTx" presStyleIdx="2" presStyleCnt="3">
        <dgm:presLayoutVars>
          <dgm:chMax val="1"/>
          <dgm:chPref val="1"/>
        </dgm:presLayoutVars>
      </dgm:prSet>
      <dgm:spPr/>
    </dgm:pt>
  </dgm:ptLst>
  <dgm:cxnLst>
    <dgm:cxn modelId="{2CFDDD27-76E3-4AF8-A509-8AE40303A739}" srcId="{A4B54566-E563-4837-A70D-FE864399FD9F}" destId="{C8843337-675B-4631-8C7C-9AF5B1FB7E80}" srcOrd="2" destOrd="0" parTransId="{3C6DC71A-E7DC-4B60-9945-4EC8579C8EF4}" sibTransId="{21A07B0A-D488-4F05-B024-4BAC66CF60C4}"/>
    <dgm:cxn modelId="{297ACE7D-54FA-4A58-AA32-5C441758802E}" type="presOf" srcId="{7C7DC0E5-3A45-4F3F-AF53-78915AC592AB}" destId="{071C30B9-FF06-462C-BDC9-CBE8A31ABFB0}" srcOrd="0" destOrd="0" presId="urn:microsoft.com/office/officeart/2018/5/layout/IconLeafLabelList"/>
    <dgm:cxn modelId="{6658508D-FBF3-4933-B53C-A5DDF2A97D44}" type="presOf" srcId="{C8843337-675B-4631-8C7C-9AF5B1FB7E80}" destId="{51A34BE3-4C21-4006-99C6-887593BF640F}" srcOrd="0" destOrd="0" presId="urn:microsoft.com/office/officeart/2018/5/layout/IconLeafLabelList"/>
    <dgm:cxn modelId="{3B04F690-7578-4516-9337-BCB6F43A99F8}" srcId="{A4B54566-E563-4837-A70D-FE864399FD9F}" destId="{7C7DC0E5-3A45-4F3F-AF53-78915AC592AB}" srcOrd="1" destOrd="0" parTransId="{F2B47721-5A50-43FA-9099-85563A0A2CA0}" sibTransId="{209627CC-AAED-4224-A14F-0BFB7155C6BA}"/>
    <dgm:cxn modelId="{A0B9F29D-DE4D-4EE3-BC21-9F7E5325EF9E}" srcId="{A4B54566-E563-4837-A70D-FE864399FD9F}" destId="{6871AF95-320B-4D8D-A96C-4C114F109F2F}" srcOrd="0" destOrd="0" parTransId="{197E1077-8C51-48AC-A6F6-427DDEAFD9FB}" sibTransId="{4F9947B0-1DB8-4354-BBE7-C3DF3BE5AAE7}"/>
    <dgm:cxn modelId="{D3F75CC7-AEDE-4EAC-89DC-63BE6F97223E}" type="presOf" srcId="{6871AF95-320B-4D8D-A96C-4C114F109F2F}" destId="{32C41201-70DA-44AB-903A-08B5A320E522}" srcOrd="0" destOrd="0" presId="urn:microsoft.com/office/officeart/2018/5/layout/IconLeafLabelList"/>
    <dgm:cxn modelId="{6A71A6DC-C502-4A48-9DA3-636947B246AD}" type="presOf" srcId="{A4B54566-E563-4837-A70D-FE864399FD9F}" destId="{FA82C365-AB28-4EF5-A9FA-179F108CA154}" srcOrd="0" destOrd="0" presId="urn:microsoft.com/office/officeart/2018/5/layout/IconLeafLabelList"/>
    <dgm:cxn modelId="{B4E5F8ED-E847-4997-94DB-03D19DBBFFDE}" type="presParOf" srcId="{FA82C365-AB28-4EF5-A9FA-179F108CA154}" destId="{982C6C83-868A-4FC2-8673-57ED6F05FB47}" srcOrd="0" destOrd="0" presId="urn:microsoft.com/office/officeart/2018/5/layout/IconLeafLabelList"/>
    <dgm:cxn modelId="{A1C01DA2-A2B2-4B49-9563-07A7272A9B02}" type="presParOf" srcId="{982C6C83-868A-4FC2-8673-57ED6F05FB47}" destId="{3E4B1FD2-1DEC-4D15-95CF-7B9B25B587C3}" srcOrd="0" destOrd="0" presId="urn:microsoft.com/office/officeart/2018/5/layout/IconLeafLabelList"/>
    <dgm:cxn modelId="{BFB8B8CF-0F1B-4B05-8A9A-CE195AA22CF7}" type="presParOf" srcId="{982C6C83-868A-4FC2-8673-57ED6F05FB47}" destId="{48D628D4-B42B-46F7-9F36-9CEE510C3A1C}" srcOrd="1" destOrd="0" presId="urn:microsoft.com/office/officeart/2018/5/layout/IconLeafLabelList"/>
    <dgm:cxn modelId="{A16F8BDC-602D-40C4-A30F-214FC21D2906}" type="presParOf" srcId="{982C6C83-868A-4FC2-8673-57ED6F05FB47}" destId="{DB77CDCB-3226-4BAA-A61D-020E56A2C312}" srcOrd="2" destOrd="0" presId="urn:microsoft.com/office/officeart/2018/5/layout/IconLeafLabelList"/>
    <dgm:cxn modelId="{A14C1342-CA0B-46C6-8380-DA00FF246C27}" type="presParOf" srcId="{982C6C83-868A-4FC2-8673-57ED6F05FB47}" destId="{32C41201-70DA-44AB-903A-08B5A320E522}" srcOrd="3" destOrd="0" presId="urn:microsoft.com/office/officeart/2018/5/layout/IconLeafLabelList"/>
    <dgm:cxn modelId="{BDF19959-3408-45F1-B70B-C825981F4DC1}" type="presParOf" srcId="{FA82C365-AB28-4EF5-A9FA-179F108CA154}" destId="{A561D128-95BA-4290-B2E8-A0162ABDC0C2}" srcOrd="1" destOrd="0" presId="urn:microsoft.com/office/officeart/2018/5/layout/IconLeafLabelList"/>
    <dgm:cxn modelId="{3AFB4D1C-309E-48BA-BEA4-F9C1EE13E568}" type="presParOf" srcId="{FA82C365-AB28-4EF5-A9FA-179F108CA154}" destId="{9743977F-A13C-4FFD-A58C-BA5491F7655E}" srcOrd="2" destOrd="0" presId="urn:microsoft.com/office/officeart/2018/5/layout/IconLeafLabelList"/>
    <dgm:cxn modelId="{2B6277D3-C728-49CE-A5E6-B1516AE90045}" type="presParOf" srcId="{9743977F-A13C-4FFD-A58C-BA5491F7655E}" destId="{6CEE131D-537A-42E3-B678-4BB6B0FE3EA7}" srcOrd="0" destOrd="0" presId="urn:microsoft.com/office/officeart/2018/5/layout/IconLeafLabelList"/>
    <dgm:cxn modelId="{A0740699-BB26-4C16-93A7-276009803FD3}" type="presParOf" srcId="{9743977F-A13C-4FFD-A58C-BA5491F7655E}" destId="{337E192E-4AF3-447A-BC9B-F74A7BFE84E0}" srcOrd="1" destOrd="0" presId="urn:microsoft.com/office/officeart/2018/5/layout/IconLeafLabelList"/>
    <dgm:cxn modelId="{E32BEBDC-55D1-472C-9970-DF7057A697B7}" type="presParOf" srcId="{9743977F-A13C-4FFD-A58C-BA5491F7655E}" destId="{884B250A-AC01-4640-AD43-DB8B210C951B}" srcOrd="2" destOrd="0" presId="urn:microsoft.com/office/officeart/2018/5/layout/IconLeafLabelList"/>
    <dgm:cxn modelId="{BB758E2E-D36A-4E59-B339-54A0368E9371}" type="presParOf" srcId="{9743977F-A13C-4FFD-A58C-BA5491F7655E}" destId="{071C30B9-FF06-462C-BDC9-CBE8A31ABFB0}" srcOrd="3" destOrd="0" presId="urn:microsoft.com/office/officeart/2018/5/layout/IconLeafLabelList"/>
    <dgm:cxn modelId="{A163F2F2-3CC9-4C41-AC1C-2B896B9A3CEE}" type="presParOf" srcId="{FA82C365-AB28-4EF5-A9FA-179F108CA154}" destId="{B0081159-76C8-4106-B565-B01C40FB5B06}" srcOrd="3" destOrd="0" presId="urn:microsoft.com/office/officeart/2018/5/layout/IconLeafLabelList"/>
    <dgm:cxn modelId="{F19EEEE6-AF62-4A3F-8754-A2C25C08C1C9}" type="presParOf" srcId="{FA82C365-AB28-4EF5-A9FA-179F108CA154}" destId="{85D809F8-677B-460D-A42D-4B137E115B63}" srcOrd="4" destOrd="0" presId="urn:microsoft.com/office/officeart/2018/5/layout/IconLeafLabelList"/>
    <dgm:cxn modelId="{2A19EE8C-20A1-4916-B661-8C1CD682365B}" type="presParOf" srcId="{85D809F8-677B-460D-A42D-4B137E115B63}" destId="{F24F6497-684A-4965-85CD-2D7CF431B5B0}" srcOrd="0" destOrd="0" presId="urn:microsoft.com/office/officeart/2018/5/layout/IconLeafLabelList"/>
    <dgm:cxn modelId="{4579E7E0-4F0A-46DC-8DA5-3598C54ADE62}" type="presParOf" srcId="{85D809F8-677B-460D-A42D-4B137E115B63}" destId="{0E6343A7-8CC3-4822-8A36-7B895066F735}" srcOrd="1" destOrd="0" presId="urn:microsoft.com/office/officeart/2018/5/layout/IconLeafLabelList"/>
    <dgm:cxn modelId="{5785D768-777C-476B-8CB7-5C0177AD5160}" type="presParOf" srcId="{85D809F8-677B-460D-A42D-4B137E115B63}" destId="{8BE78F18-7309-4B2D-8857-78D30E4CBD7D}" srcOrd="2" destOrd="0" presId="urn:microsoft.com/office/officeart/2018/5/layout/IconLeafLabelList"/>
    <dgm:cxn modelId="{A907A44C-A3FA-4790-9DE4-BBFC07D26331}" type="presParOf" srcId="{85D809F8-677B-460D-A42D-4B137E115B63}" destId="{51A34BE3-4C21-4006-99C6-887593BF640F}"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82A82-C101-44CB-8063-AD993F6CB549}"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146C8DCF-D987-4F83-9F6A-1C8686707018}">
      <dgm:prSet custT="1"/>
      <dgm:spPr/>
      <dgm:t>
        <a:bodyPr/>
        <a:lstStyle/>
        <a:p>
          <a:r>
            <a:rPr lang="en-US" sz="4000" dirty="0"/>
            <a:t>FY23 and prior: </a:t>
          </a:r>
        </a:p>
      </dgm:t>
      <dgm:extLst>
        <a:ext uri="{E40237B7-FDA0-4F09-8148-C483321AD2D9}">
          <dgm14:cNvPr xmlns:dgm14="http://schemas.microsoft.com/office/drawing/2010/diagram" id="0" name="" descr="FY23 and prior: &#10;"/>
        </a:ext>
      </dgm:extLst>
    </dgm:pt>
    <dgm:pt modelId="{ECDEACE4-D4BB-4289-B4EA-546B11ABDA0C}" type="parTrans" cxnId="{D9F66177-78F1-4F9A-937C-ECB6455F8D12}">
      <dgm:prSet/>
      <dgm:spPr/>
      <dgm:t>
        <a:bodyPr/>
        <a:lstStyle/>
        <a:p>
          <a:endParaRPr lang="en-US"/>
        </a:p>
      </dgm:t>
    </dgm:pt>
    <dgm:pt modelId="{FACAE705-4D6F-4ED7-8285-7EF1818D6525}" type="sibTrans" cxnId="{D9F66177-78F1-4F9A-937C-ECB6455F8D12}">
      <dgm:prSet/>
      <dgm:spPr/>
      <dgm:t>
        <a:bodyPr/>
        <a:lstStyle/>
        <a:p>
          <a:endParaRPr lang="en-US"/>
        </a:p>
      </dgm:t>
    </dgm:pt>
    <dgm:pt modelId="{44428C5D-F691-429C-A1F4-02CDADD44C28}">
      <dgm:prSet/>
      <dgm:spPr/>
      <dgm:t>
        <a:bodyPr/>
        <a:lstStyle/>
        <a:p>
          <a:r>
            <a:rPr lang="en-US" dirty="0"/>
            <a:t>Grants are in EdGrants and districts will need to contact their </a:t>
          </a:r>
          <a:r>
            <a:rPr lang="en-US" dirty="0">
              <a:hlinkClick xmlns:r="http://schemas.openxmlformats.org/officeDocument/2006/relationships" r:id="rId1"/>
            </a:rPr>
            <a:t>Federal Grant Liaison </a:t>
          </a:r>
          <a:r>
            <a:rPr lang="en-US" dirty="0"/>
            <a:t>for any final amendments.</a:t>
          </a:r>
        </a:p>
      </dgm:t>
      <dgm:extLst>
        <a:ext uri="{E40237B7-FDA0-4F09-8148-C483321AD2D9}">
          <dgm14:cNvPr xmlns:dgm14="http://schemas.microsoft.com/office/drawing/2010/diagram" id="0" name="" descr="Grants are in EdGrants and districts will need to contact their Federal Grant Liaison for any final amendments.&#10;"/>
        </a:ext>
      </dgm:extLst>
    </dgm:pt>
    <dgm:pt modelId="{C05A1E66-5CA3-4A89-988B-018CDA2279A6}" type="parTrans" cxnId="{75AA58B9-0F03-4886-986A-726FEAEE6111}">
      <dgm:prSet/>
      <dgm:spPr/>
      <dgm:t>
        <a:bodyPr/>
        <a:lstStyle/>
        <a:p>
          <a:endParaRPr lang="en-US"/>
        </a:p>
      </dgm:t>
    </dgm:pt>
    <dgm:pt modelId="{524D56EF-9540-46C8-8E32-3CEA32216850}" type="sibTrans" cxnId="{75AA58B9-0F03-4886-986A-726FEAEE6111}">
      <dgm:prSet/>
      <dgm:spPr/>
      <dgm:t>
        <a:bodyPr/>
        <a:lstStyle/>
        <a:p>
          <a:endParaRPr lang="en-US"/>
        </a:p>
      </dgm:t>
    </dgm:pt>
    <dgm:pt modelId="{C0C183BF-E303-4B13-9DA8-0418A8AC66F4}">
      <dgm:prSet custT="1"/>
      <dgm:spPr/>
      <dgm:t>
        <a:bodyPr/>
        <a:lstStyle/>
        <a:p>
          <a:r>
            <a:rPr lang="en-US" sz="4000" dirty="0"/>
            <a:t>In GEM$</a:t>
          </a:r>
        </a:p>
      </dgm:t>
      <dgm:extLst>
        <a:ext uri="{E40237B7-FDA0-4F09-8148-C483321AD2D9}">
          <dgm14:cNvPr xmlns:dgm14="http://schemas.microsoft.com/office/drawing/2010/diagram" id="0" name="" descr="In GEM$&#10;"/>
        </a:ext>
      </dgm:extLst>
    </dgm:pt>
    <dgm:pt modelId="{708EC184-51B8-408B-8D8E-7E84CA82CED0}" type="parTrans" cxnId="{911E2855-5F95-4CA6-8C5F-7D26DF7262EE}">
      <dgm:prSet/>
      <dgm:spPr/>
      <dgm:t>
        <a:bodyPr/>
        <a:lstStyle/>
        <a:p>
          <a:endParaRPr lang="en-US"/>
        </a:p>
      </dgm:t>
    </dgm:pt>
    <dgm:pt modelId="{B1682EE1-350C-4A29-95C5-DF31A117DB32}" type="sibTrans" cxnId="{911E2855-5F95-4CA6-8C5F-7D26DF7262EE}">
      <dgm:prSet/>
      <dgm:spPr/>
      <dgm:t>
        <a:bodyPr/>
        <a:lstStyle/>
        <a:p>
          <a:endParaRPr lang="en-US"/>
        </a:p>
      </dgm:t>
    </dgm:pt>
    <dgm:pt modelId="{95DCD8A3-D79B-4E2A-90E7-0E3EEEC27EBB}">
      <dgm:prSet/>
      <dgm:spPr/>
      <dgm:t>
        <a:bodyPr/>
        <a:lstStyle/>
        <a:p>
          <a:r>
            <a:rPr lang="en-US" dirty="0"/>
            <a:t>Districts can initiate revisions. 	</a:t>
          </a:r>
        </a:p>
      </dgm:t>
      <dgm:extLst>
        <a:ext uri="{E40237B7-FDA0-4F09-8148-C483321AD2D9}">
          <dgm14:cNvPr xmlns:dgm14="http://schemas.microsoft.com/office/drawing/2010/diagram" id="0" name="" descr="Districts can initiate revisions.  &#10;Revisions follow the same workflow as the initial submission.&#10;"/>
        </a:ext>
      </dgm:extLst>
    </dgm:pt>
    <dgm:pt modelId="{9CA5C56F-F19B-400D-B197-825DDE9598E9}" type="parTrans" cxnId="{A71CA678-6B58-4E73-850F-7669875DB40F}">
      <dgm:prSet/>
      <dgm:spPr/>
      <dgm:t>
        <a:bodyPr/>
        <a:lstStyle/>
        <a:p>
          <a:endParaRPr lang="en-US"/>
        </a:p>
      </dgm:t>
    </dgm:pt>
    <dgm:pt modelId="{613F9C54-A601-4989-BAE2-269B4C194A02}" type="sibTrans" cxnId="{A71CA678-6B58-4E73-850F-7669875DB40F}">
      <dgm:prSet/>
      <dgm:spPr/>
      <dgm:t>
        <a:bodyPr/>
        <a:lstStyle/>
        <a:p>
          <a:endParaRPr lang="en-US"/>
        </a:p>
      </dgm:t>
    </dgm:pt>
    <dgm:pt modelId="{2B664D28-3E0B-4C05-94EF-9E79C9ADA741}">
      <dgm:prSet/>
      <dgm:spPr/>
      <dgm:t>
        <a:bodyPr/>
        <a:lstStyle/>
        <a:p>
          <a:r>
            <a:rPr lang="en-US" dirty="0"/>
            <a:t>Revisions follow the same workflow as the initial submission.</a:t>
          </a:r>
        </a:p>
      </dgm:t>
    </dgm:pt>
    <dgm:pt modelId="{192E05A7-960F-411C-BED3-5575182111AB}" type="parTrans" cxnId="{946B3658-1CF2-45C2-9BAF-5E2286C663CB}">
      <dgm:prSet/>
      <dgm:spPr/>
      <dgm:t>
        <a:bodyPr/>
        <a:lstStyle/>
        <a:p>
          <a:endParaRPr lang="en-US"/>
        </a:p>
      </dgm:t>
    </dgm:pt>
    <dgm:pt modelId="{A8EA86C3-7AFC-49B7-8D94-E0C465AB82AF}" type="sibTrans" cxnId="{946B3658-1CF2-45C2-9BAF-5E2286C663CB}">
      <dgm:prSet/>
      <dgm:spPr/>
      <dgm:t>
        <a:bodyPr/>
        <a:lstStyle/>
        <a:p>
          <a:endParaRPr lang="en-US"/>
        </a:p>
      </dgm:t>
    </dgm:pt>
    <dgm:pt modelId="{615ED1B1-FE9C-48CB-B780-3CE382DCCD61}" type="pres">
      <dgm:prSet presAssocID="{C8482A82-C101-44CB-8063-AD993F6CB549}" presName="Name0" presStyleCnt="0">
        <dgm:presLayoutVars>
          <dgm:dir/>
          <dgm:animLvl val="lvl"/>
          <dgm:resizeHandles val="exact"/>
        </dgm:presLayoutVars>
      </dgm:prSet>
      <dgm:spPr/>
    </dgm:pt>
    <dgm:pt modelId="{D9BFDF11-E560-408D-AE77-573CBD1BDC71}" type="pres">
      <dgm:prSet presAssocID="{146C8DCF-D987-4F83-9F6A-1C8686707018}" presName="linNode" presStyleCnt="0"/>
      <dgm:spPr/>
    </dgm:pt>
    <dgm:pt modelId="{A7D998BB-7266-4C05-9B50-1A4C0C6A3FB6}" type="pres">
      <dgm:prSet presAssocID="{146C8DCF-D987-4F83-9F6A-1C8686707018}" presName="parentText" presStyleLbl="node1" presStyleIdx="0" presStyleCnt="2">
        <dgm:presLayoutVars>
          <dgm:chMax val="1"/>
          <dgm:bulletEnabled val="1"/>
        </dgm:presLayoutVars>
      </dgm:prSet>
      <dgm:spPr/>
    </dgm:pt>
    <dgm:pt modelId="{ABE77D0D-EA89-478D-9DAC-C17F31B630A9}" type="pres">
      <dgm:prSet presAssocID="{146C8DCF-D987-4F83-9F6A-1C8686707018}" presName="descendantText" presStyleLbl="alignAccFollowNode1" presStyleIdx="0" presStyleCnt="2">
        <dgm:presLayoutVars>
          <dgm:bulletEnabled val="1"/>
        </dgm:presLayoutVars>
      </dgm:prSet>
      <dgm:spPr/>
    </dgm:pt>
    <dgm:pt modelId="{5C47008D-629B-429D-9A32-C52F6FFA5C39}" type="pres">
      <dgm:prSet presAssocID="{FACAE705-4D6F-4ED7-8285-7EF1818D6525}" presName="sp" presStyleCnt="0"/>
      <dgm:spPr/>
    </dgm:pt>
    <dgm:pt modelId="{BA8C8405-48F1-4228-AD44-14920957DC0E}" type="pres">
      <dgm:prSet presAssocID="{C0C183BF-E303-4B13-9DA8-0418A8AC66F4}" presName="linNode" presStyleCnt="0"/>
      <dgm:spPr/>
    </dgm:pt>
    <dgm:pt modelId="{4CF50860-86D1-4D3F-A2AD-9E35A5307092}" type="pres">
      <dgm:prSet presAssocID="{C0C183BF-E303-4B13-9DA8-0418A8AC66F4}" presName="parentText" presStyleLbl="node1" presStyleIdx="1" presStyleCnt="2">
        <dgm:presLayoutVars>
          <dgm:chMax val="1"/>
          <dgm:bulletEnabled val="1"/>
        </dgm:presLayoutVars>
      </dgm:prSet>
      <dgm:spPr/>
    </dgm:pt>
    <dgm:pt modelId="{692A428D-B2E1-40A2-8BA5-7AFAD9A3DD4F}" type="pres">
      <dgm:prSet presAssocID="{C0C183BF-E303-4B13-9DA8-0418A8AC66F4}" presName="descendantText" presStyleLbl="alignAccFollowNode1" presStyleIdx="1" presStyleCnt="2">
        <dgm:presLayoutVars>
          <dgm:bulletEnabled val="1"/>
        </dgm:presLayoutVars>
      </dgm:prSet>
      <dgm:spPr/>
    </dgm:pt>
  </dgm:ptLst>
  <dgm:cxnLst>
    <dgm:cxn modelId="{12E53F08-7B3F-4419-BCBF-EF0F5AD8AF59}" type="presOf" srcId="{146C8DCF-D987-4F83-9F6A-1C8686707018}" destId="{A7D998BB-7266-4C05-9B50-1A4C0C6A3FB6}" srcOrd="0" destOrd="0" presId="urn:microsoft.com/office/officeart/2005/8/layout/vList5"/>
    <dgm:cxn modelId="{51B7AA0D-1D80-45D0-AEF0-2AF357050966}" type="presOf" srcId="{C8482A82-C101-44CB-8063-AD993F6CB549}" destId="{615ED1B1-FE9C-48CB-B780-3CE382DCCD61}" srcOrd="0" destOrd="0" presId="urn:microsoft.com/office/officeart/2005/8/layout/vList5"/>
    <dgm:cxn modelId="{030DD621-740C-42CF-B896-F0CCE4C65B32}" type="presOf" srcId="{95DCD8A3-D79B-4E2A-90E7-0E3EEEC27EBB}" destId="{692A428D-B2E1-40A2-8BA5-7AFAD9A3DD4F}" srcOrd="0" destOrd="0" presId="urn:microsoft.com/office/officeart/2005/8/layout/vList5"/>
    <dgm:cxn modelId="{3346EC3E-7B7A-4A79-B0DA-B389EBE1382C}" type="presOf" srcId="{44428C5D-F691-429C-A1F4-02CDADD44C28}" destId="{ABE77D0D-EA89-478D-9DAC-C17F31B630A9}" srcOrd="0" destOrd="0" presId="urn:microsoft.com/office/officeart/2005/8/layout/vList5"/>
    <dgm:cxn modelId="{64B01152-AAB8-45E6-9292-E26D5080B6AE}" type="presOf" srcId="{2B664D28-3E0B-4C05-94EF-9E79C9ADA741}" destId="{692A428D-B2E1-40A2-8BA5-7AFAD9A3DD4F}" srcOrd="0" destOrd="1" presId="urn:microsoft.com/office/officeart/2005/8/layout/vList5"/>
    <dgm:cxn modelId="{911E2855-5F95-4CA6-8C5F-7D26DF7262EE}" srcId="{C8482A82-C101-44CB-8063-AD993F6CB549}" destId="{C0C183BF-E303-4B13-9DA8-0418A8AC66F4}" srcOrd="1" destOrd="0" parTransId="{708EC184-51B8-408B-8D8E-7E84CA82CED0}" sibTransId="{B1682EE1-350C-4A29-95C5-DF31A117DB32}"/>
    <dgm:cxn modelId="{D9F66177-78F1-4F9A-937C-ECB6455F8D12}" srcId="{C8482A82-C101-44CB-8063-AD993F6CB549}" destId="{146C8DCF-D987-4F83-9F6A-1C8686707018}" srcOrd="0" destOrd="0" parTransId="{ECDEACE4-D4BB-4289-B4EA-546B11ABDA0C}" sibTransId="{FACAE705-4D6F-4ED7-8285-7EF1818D6525}"/>
    <dgm:cxn modelId="{946B3658-1CF2-45C2-9BAF-5E2286C663CB}" srcId="{C0C183BF-E303-4B13-9DA8-0418A8AC66F4}" destId="{2B664D28-3E0B-4C05-94EF-9E79C9ADA741}" srcOrd="1" destOrd="0" parTransId="{192E05A7-960F-411C-BED3-5575182111AB}" sibTransId="{A8EA86C3-7AFC-49B7-8D94-E0C465AB82AF}"/>
    <dgm:cxn modelId="{A71CA678-6B58-4E73-850F-7669875DB40F}" srcId="{C0C183BF-E303-4B13-9DA8-0418A8AC66F4}" destId="{95DCD8A3-D79B-4E2A-90E7-0E3EEEC27EBB}" srcOrd="0" destOrd="0" parTransId="{9CA5C56F-F19B-400D-B197-825DDE9598E9}" sibTransId="{613F9C54-A601-4989-BAE2-269B4C194A02}"/>
    <dgm:cxn modelId="{D4BDD881-6E80-4564-893D-24E771CB5CC6}" type="presOf" srcId="{C0C183BF-E303-4B13-9DA8-0418A8AC66F4}" destId="{4CF50860-86D1-4D3F-A2AD-9E35A5307092}" srcOrd="0" destOrd="0" presId="urn:microsoft.com/office/officeart/2005/8/layout/vList5"/>
    <dgm:cxn modelId="{75AA58B9-0F03-4886-986A-726FEAEE6111}" srcId="{146C8DCF-D987-4F83-9F6A-1C8686707018}" destId="{44428C5D-F691-429C-A1F4-02CDADD44C28}" srcOrd="0" destOrd="0" parTransId="{C05A1E66-5CA3-4A89-988B-018CDA2279A6}" sibTransId="{524D56EF-9540-46C8-8E32-3CEA32216850}"/>
    <dgm:cxn modelId="{5744D308-0847-485F-A2BB-34B61C957CC5}" type="presParOf" srcId="{615ED1B1-FE9C-48CB-B780-3CE382DCCD61}" destId="{D9BFDF11-E560-408D-AE77-573CBD1BDC71}" srcOrd="0" destOrd="0" presId="urn:microsoft.com/office/officeart/2005/8/layout/vList5"/>
    <dgm:cxn modelId="{57F55608-9EA3-46D2-BA9E-9D7CB76F303E}" type="presParOf" srcId="{D9BFDF11-E560-408D-AE77-573CBD1BDC71}" destId="{A7D998BB-7266-4C05-9B50-1A4C0C6A3FB6}" srcOrd="0" destOrd="0" presId="urn:microsoft.com/office/officeart/2005/8/layout/vList5"/>
    <dgm:cxn modelId="{3A342B24-3925-4484-89E8-0BBA00722D55}" type="presParOf" srcId="{D9BFDF11-E560-408D-AE77-573CBD1BDC71}" destId="{ABE77D0D-EA89-478D-9DAC-C17F31B630A9}" srcOrd="1" destOrd="0" presId="urn:microsoft.com/office/officeart/2005/8/layout/vList5"/>
    <dgm:cxn modelId="{70CA6A66-F6B1-48E1-B1B0-8E993B580993}" type="presParOf" srcId="{615ED1B1-FE9C-48CB-B780-3CE382DCCD61}" destId="{5C47008D-629B-429D-9A32-C52F6FFA5C39}" srcOrd="1" destOrd="0" presId="urn:microsoft.com/office/officeart/2005/8/layout/vList5"/>
    <dgm:cxn modelId="{04AD4B8A-73A6-47BC-A986-8E8E8298C7E2}" type="presParOf" srcId="{615ED1B1-FE9C-48CB-B780-3CE382DCCD61}" destId="{BA8C8405-48F1-4228-AD44-14920957DC0E}" srcOrd="2" destOrd="0" presId="urn:microsoft.com/office/officeart/2005/8/layout/vList5"/>
    <dgm:cxn modelId="{70ABB24C-5B88-4256-8474-3CCE6342BE11}" type="presParOf" srcId="{BA8C8405-48F1-4228-AD44-14920957DC0E}" destId="{4CF50860-86D1-4D3F-A2AD-9E35A5307092}" srcOrd="0" destOrd="0" presId="urn:microsoft.com/office/officeart/2005/8/layout/vList5"/>
    <dgm:cxn modelId="{5CBBD136-D4F4-4AFF-9D8C-D73F59826542}" type="presParOf" srcId="{BA8C8405-48F1-4228-AD44-14920957DC0E}" destId="{692A428D-B2E1-40A2-8BA5-7AFAD9A3DD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568DA6-8BBC-4828-8042-B4B4429EC1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5330C3C-E67D-4C62-A57E-63A0681BFA68}">
      <dgm:prSet/>
      <dgm:spPr/>
      <dgm:t>
        <a:bodyPr/>
        <a:lstStyle/>
        <a:p>
          <a:r>
            <a:rPr lang="en-US" dirty="0"/>
            <a:t>There is any significant change in program objectives</a:t>
          </a:r>
        </a:p>
      </dgm:t>
      <dgm:extLst>
        <a:ext uri="{E40237B7-FDA0-4F09-8148-C483321AD2D9}">
          <dgm14:cNvPr xmlns:dgm14="http://schemas.microsoft.com/office/drawing/2010/diagram" id="0" name="" descr="There is any significant change in program objectives&#10;"/>
        </a:ext>
      </dgm:extLst>
    </dgm:pt>
    <dgm:pt modelId="{375604BC-E3C6-470D-AF29-D65BC7433DDE}" type="parTrans" cxnId="{426B7E78-69E2-41C9-B532-AA300B0942C1}">
      <dgm:prSet/>
      <dgm:spPr/>
      <dgm:t>
        <a:bodyPr/>
        <a:lstStyle/>
        <a:p>
          <a:endParaRPr lang="en-US"/>
        </a:p>
      </dgm:t>
    </dgm:pt>
    <dgm:pt modelId="{589DC215-F796-4AA9-959B-557F9B65FFEA}" type="sibTrans" cxnId="{426B7E78-69E2-41C9-B532-AA300B0942C1}">
      <dgm:prSet/>
      <dgm:spPr/>
      <dgm:t>
        <a:bodyPr/>
        <a:lstStyle/>
        <a:p>
          <a:endParaRPr lang="en-US"/>
        </a:p>
      </dgm:t>
    </dgm:pt>
    <dgm:pt modelId="{646A6EA1-D6F6-452A-A351-54C39B335F15}">
      <dgm:prSet/>
      <dgm:spPr/>
      <dgm:t>
        <a:bodyPr/>
        <a:lstStyle/>
        <a:p>
          <a:r>
            <a:rPr lang="en-US" dirty="0"/>
            <a:t>There is any increase or decrease in the total amount of the grant</a:t>
          </a:r>
        </a:p>
      </dgm:t>
      <dgm:extLst>
        <a:ext uri="{E40237B7-FDA0-4F09-8148-C483321AD2D9}">
          <dgm14:cNvPr xmlns:dgm14="http://schemas.microsoft.com/office/drawing/2010/diagram" id="0" name="" descr="There is any increase or decrease in the total amount of the grant&#10;"/>
        </a:ext>
      </dgm:extLst>
    </dgm:pt>
    <dgm:pt modelId="{B8D7D723-4786-4CEC-AF3F-B72A9408F3E6}" type="parTrans" cxnId="{101167BE-AEF2-405E-A3D5-61793167AC3F}">
      <dgm:prSet/>
      <dgm:spPr/>
      <dgm:t>
        <a:bodyPr/>
        <a:lstStyle/>
        <a:p>
          <a:endParaRPr lang="en-US"/>
        </a:p>
      </dgm:t>
    </dgm:pt>
    <dgm:pt modelId="{BCD82E32-872D-4DFD-985E-663511515494}" type="sibTrans" cxnId="{101167BE-AEF2-405E-A3D5-61793167AC3F}">
      <dgm:prSet/>
      <dgm:spPr/>
      <dgm:t>
        <a:bodyPr/>
        <a:lstStyle/>
        <a:p>
          <a:endParaRPr lang="en-US"/>
        </a:p>
      </dgm:t>
    </dgm:pt>
    <dgm:pt modelId="{834A494D-ADA7-494B-A7E0-A0711BAE2A29}">
      <dgm:prSet/>
      <dgm:spPr/>
      <dgm:t>
        <a:bodyPr/>
        <a:lstStyle/>
        <a:p>
          <a:r>
            <a:rPr lang="en-US" dirty="0"/>
            <a:t>An increase in a line of the budget exceeds $100 or 10% of the line (whichever is greater) or exceeds $10,000</a:t>
          </a:r>
        </a:p>
      </dgm:t>
      <dgm:extLst>
        <a:ext uri="{E40237B7-FDA0-4F09-8148-C483321AD2D9}">
          <dgm14:cNvPr xmlns:dgm14="http://schemas.microsoft.com/office/drawing/2010/diagram" id="0" name="" descr="An increase in a line of the budget exceeds $100 or 10% of the line (whichever is greater) or exceeds $10,000&#10;"/>
        </a:ext>
      </dgm:extLst>
    </dgm:pt>
    <dgm:pt modelId="{9664C992-CC6C-4D34-B96F-50B47D24B91E}" type="parTrans" cxnId="{401155A3-7437-4E74-A892-AF4F9B3B9982}">
      <dgm:prSet/>
      <dgm:spPr/>
      <dgm:t>
        <a:bodyPr/>
        <a:lstStyle/>
        <a:p>
          <a:endParaRPr lang="en-US"/>
        </a:p>
      </dgm:t>
    </dgm:pt>
    <dgm:pt modelId="{3B40EE1F-F64F-4C51-AC3B-C6814AB79CD3}" type="sibTrans" cxnId="{401155A3-7437-4E74-A892-AF4F9B3B9982}">
      <dgm:prSet/>
      <dgm:spPr/>
      <dgm:t>
        <a:bodyPr/>
        <a:lstStyle/>
        <a:p>
          <a:endParaRPr lang="en-US"/>
        </a:p>
      </dgm:t>
    </dgm:pt>
    <dgm:pt modelId="{1A293FAA-172D-4BA8-A537-09AE702ADEA9}" type="pres">
      <dgm:prSet presAssocID="{F6568DA6-8BBC-4828-8042-B4B4429EC1C9}" presName="root" presStyleCnt="0">
        <dgm:presLayoutVars>
          <dgm:dir/>
          <dgm:resizeHandles val="exact"/>
        </dgm:presLayoutVars>
      </dgm:prSet>
      <dgm:spPr/>
    </dgm:pt>
    <dgm:pt modelId="{BD5D0B05-75C3-422B-BEF3-6DB90C3E1B3E}" type="pres">
      <dgm:prSet presAssocID="{45330C3C-E67D-4C62-A57E-63A0681BFA68}" presName="compNode" presStyleCnt="0"/>
      <dgm:spPr/>
    </dgm:pt>
    <dgm:pt modelId="{CF236F1E-113F-463F-B474-CE06388B5E5E}" type="pres">
      <dgm:prSet presAssocID="{45330C3C-E67D-4C62-A57E-63A0681BFA68}" presName="bgRect" presStyleLbl="bgShp" presStyleIdx="0" presStyleCnt="3"/>
      <dgm:spPr/>
    </dgm:pt>
    <dgm:pt modelId="{7765E2F4-15D2-4880-BFDB-B4B9952650B4}" type="pres">
      <dgm:prSet presAssocID="{45330C3C-E67D-4C62-A57E-63A0681BFA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2539CED-1E1C-46ED-9599-7FBDB006CAC7}" type="pres">
      <dgm:prSet presAssocID="{45330C3C-E67D-4C62-A57E-63A0681BFA68}" presName="spaceRect" presStyleCnt="0"/>
      <dgm:spPr/>
    </dgm:pt>
    <dgm:pt modelId="{B3750BC3-6F8F-4049-ACC3-CA3C0A740117}" type="pres">
      <dgm:prSet presAssocID="{45330C3C-E67D-4C62-A57E-63A0681BFA68}" presName="parTx" presStyleLbl="revTx" presStyleIdx="0" presStyleCnt="3">
        <dgm:presLayoutVars>
          <dgm:chMax val="0"/>
          <dgm:chPref val="0"/>
        </dgm:presLayoutVars>
      </dgm:prSet>
      <dgm:spPr/>
    </dgm:pt>
    <dgm:pt modelId="{B6C5C04C-080C-4993-B4BB-FDBBF10CD392}" type="pres">
      <dgm:prSet presAssocID="{589DC215-F796-4AA9-959B-557F9B65FFEA}" presName="sibTrans" presStyleCnt="0"/>
      <dgm:spPr/>
    </dgm:pt>
    <dgm:pt modelId="{6C7B14AD-F509-4A89-8D10-00D66DC9B571}" type="pres">
      <dgm:prSet presAssocID="{646A6EA1-D6F6-452A-A351-54C39B335F15}" presName="compNode" presStyleCnt="0"/>
      <dgm:spPr/>
    </dgm:pt>
    <dgm:pt modelId="{0A8F2773-A6B7-4CFA-854E-BA044CB6F57C}" type="pres">
      <dgm:prSet presAssocID="{646A6EA1-D6F6-452A-A351-54C39B335F15}" presName="bgRect" presStyleLbl="bgShp" presStyleIdx="1" presStyleCnt="3"/>
      <dgm:spPr/>
    </dgm:pt>
    <dgm:pt modelId="{5FC0A8C7-19B8-41CE-9D88-FCAB78960EBF}" type="pres">
      <dgm:prSet presAssocID="{646A6EA1-D6F6-452A-A351-54C39B335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93E5F731-9BCD-4B07-B513-DE6A4971D1CF}" type="pres">
      <dgm:prSet presAssocID="{646A6EA1-D6F6-452A-A351-54C39B335F15}" presName="spaceRect" presStyleCnt="0"/>
      <dgm:spPr/>
    </dgm:pt>
    <dgm:pt modelId="{508304A7-B85B-43C0-9984-A366FF0921E4}" type="pres">
      <dgm:prSet presAssocID="{646A6EA1-D6F6-452A-A351-54C39B335F15}" presName="parTx" presStyleLbl="revTx" presStyleIdx="1" presStyleCnt="3">
        <dgm:presLayoutVars>
          <dgm:chMax val="0"/>
          <dgm:chPref val="0"/>
        </dgm:presLayoutVars>
      </dgm:prSet>
      <dgm:spPr/>
    </dgm:pt>
    <dgm:pt modelId="{EE310014-C998-4E08-A71A-83AC04B1026E}" type="pres">
      <dgm:prSet presAssocID="{BCD82E32-872D-4DFD-985E-663511515494}" presName="sibTrans" presStyleCnt="0"/>
      <dgm:spPr/>
    </dgm:pt>
    <dgm:pt modelId="{5EE6661A-1308-4736-8AC6-4BD5CE8FC695}" type="pres">
      <dgm:prSet presAssocID="{834A494D-ADA7-494B-A7E0-A0711BAE2A29}" presName="compNode" presStyleCnt="0"/>
      <dgm:spPr/>
    </dgm:pt>
    <dgm:pt modelId="{9E7329AD-177B-4AE4-BB15-E528E151E201}" type="pres">
      <dgm:prSet presAssocID="{834A494D-ADA7-494B-A7E0-A0711BAE2A29}" presName="bgRect" presStyleLbl="bgShp" presStyleIdx="2" presStyleCnt="3"/>
      <dgm:spPr/>
    </dgm:pt>
    <dgm:pt modelId="{B648CADC-59DB-4DCA-9B7F-0018DE94459E}" type="pres">
      <dgm:prSet presAssocID="{834A494D-ADA7-494B-A7E0-A0711BAE2A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0DA2C26-978C-4BE2-9B91-A196FBF35FE4}" type="pres">
      <dgm:prSet presAssocID="{834A494D-ADA7-494B-A7E0-A0711BAE2A29}" presName="spaceRect" presStyleCnt="0"/>
      <dgm:spPr/>
    </dgm:pt>
    <dgm:pt modelId="{2FC6DC1B-1427-493F-BD87-DB0716BA2954}" type="pres">
      <dgm:prSet presAssocID="{834A494D-ADA7-494B-A7E0-A0711BAE2A29}" presName="parTx" presStyleLbl="revTx" presStyleIdx="2" presStyleCnt="3">
        <dgm:presLayoutVars>
          <dgm:chMax val="0"/>
          <dgm:chPref val="0"/>
        </dgm:presLayoutVars>
      </dgm:prSet>
      <dgm:spPr/>
    </dgm:pt>
  </dgm:ptLst>
  <dgm:cxnLst>
    <dgm:cxn modelId="{F2B6AD0E-A88C-4F87-A56C-232760D6E0DB}" type="presOf" srcId="{834A494D-ADA7-494B-A7E0-A0711BAE2A29}" destId="{2FC6DC1B-1427-493F-BD87-DB0716BA2954}" srcOrd="0" destOrd="0" presId="urn:microsoft.com/office/officeart/2018/2/layout/IconVerticalSolidList"/>
    <dgm:cxn modelId="{D58B9123-4B04-465F-893C-50485CD3C31E}" type="presOf" srcId="{F6568DA6-8BBC-4828-8042-B4B4429EC1C9}" destId="{1A293FAA-172D-4BA8-A537-09AE702ADEA9}" srcOrd="0" destOrd="0" presId="urn:microsoft.com/office/officeart/2018/2/layout/IconVerticalSolidList"/>
    <dgm:cxn modelId="{426B7E78-69E2-41C9-B532-AA300B0942C1}" srcId="{F6568DA6-8BBC-4828-8042-B4B4429EC1C9}" destId="{45330C3C-E67D-4C62-A57E-63A0681BFA68}" srcOrd="0" destOrd="0" parTransId="{375604BC-E3C6-470D-AF29-D65BC7433DDE}" sibTransId="{589DC215-F796-4AA9-959B-557F9B65FFEA}"/>
    <dgm:cxn modelId="{401155A3-7437-4E74-A892-AF4F9B3B9982}" srcId="{F6568DA6-8BBC-4828-8042-B4B4429EC1C9}" destId="{834A494D-ADA7-494B-A7E0-A0711BAE2A29}" srcOrd="2" destOrd="0" parTransId="{9664C992-CC6C-4D34-B96F-50B47D24B91E}" sibTransId="{3B40EE1F-F64F-4C51-AC3B-C6814AB79CD3}"/>
    <dgm:cxn modelId="{60B68DA9-F689-49D8-9387-8911FB704EC8}" type="presOf" srcId="{646A6EA1-D6F6-452A-A351-54C39B335F15}" destId="{508304A7-B85B-43C0-9984-A366FF0921E4}" srcOrd="0" destOrd="0" presId="urn:microsoft.com/office/officeart/2018/2/layout/IconVerticalSolidList"/>
    <dgm:cxn modelId="{101167BE-AEF2-405E-A3D5-61793167AC3F}" srcId="{F6568DA6-8BBC-4828-8042-B4B4429EC1C9}" destId="{646A6EA1-D6F6-452A-A351-54C39B335F15}" srcOrd="1" destOrd="0" parTransId="{B8D7D723-4786-4CEC-AF3F-B72A9408F3E6}" sibTransId="{BCD82E32-872D-4DFD-985E-663511515494}"/>
    <dgm:cxn modelId="{E520A2FC-553C-484B-B53D-DC663F5916E3}" type="presOf" srcId="{45330C3C-E67D-4C62-A57E-63A0681BFA68}" destId="{B3750BC3-6F8F-4049-ACC3-CA3C0A740117}" srcOrd="0" destOrd="0" presId="urn:microsoft.com/office/officeart/2018/2/layout/IconVerticalSolidList"/>
    <dgm:cxn modelId="{E7C1C2B5-8CD1-408C-95F2-63038B3D867D}" type="presParOf" srcId="{1A293FAA-172D-4BA8-A537-09AE702ADEA9}" destId="{BD5D0B05-75C3-422B-BEF3-6DB90C3E1B3E}" srcOrd="0" destOrd="0" presId="urn:microsoft.com/office/officeart/2018/2/layout/IconVerticalSolidList"/>
    <dgm:cxn modelId="{5D584A8F-82C1-4EEC-8EBC-6E86BE82449B}" type="presParOf" srcId="{BD5D0B05-75C3-422B-BEF3-6DB90C3E1B3E}" destId="{CF236F1E-113F-463F-B474-CE06388B5E5E}" srcOrd="0" destOrd="0" presId="urn:microsoft.com/office/officeart/2018/2/layout/IconVerticalSolidList"/>
    <dgm:cxn modelId="{F99D25F3-8C6E-4EB0-B2D0-ECAFD7570080}" type="presParOf" srcId="{BD5D0B05-75C3-422B-BEF3-6DB90C3E1B3E}" destId="{7765E2F4-15D2-4880-BFDB-B4B9952650B4}" srcOrd="1" destOrd="0" presId="urn:microsoft.com/office/officeart/2018/2/layout/IconVerticalSolidList"/>
    <dgm:cxn modelId="{C7D6B156-BE31-4FF0-BFB8-ABDFCEA9BF8E}" type="presParOf" srcId="{BD5D0B05-75C3-422B-BEF3-6DB90C3E1B3E}" destId="{52539CED-1E1C-46ED-9599-7FBDB006CAC7}" srcOrd="2" destOrd="0" presId="urn:microsoft.com/office/officeart/2018/2/layout/IconVerticalSolidList"/>
    <dgm:cxn modelId="{6B60FE84-EEC1-46A3-A9F7-F9FEC0244C35}" type="presParOf" srcId="{BD5D0B05-75C3-422B-BEF3-6DB90C3E1B3E}" destId="{B3750BC3-6F8F-4049-ACC3-CA3C0A740117}" srcOrd="3" destOrd="0" presId="urn:microsoft.com/office/officeart/2018/2/layout/IconVerticalSolidList"/>
    <dgm:cxn modelId="{4E8F3EFD-3E99-4345-AC7B-75198A33E219}" type="presParOf" srcId="{1A293FAA-172D-4BA8-A537-09AE702ADEA9}" destId="{B6C5C04C-080C-4993-B4BB-FDBBF10CD392}" srcOrd="1" destOrd="0" presId="urn:microsoft.com/office/officeart/2018/2/layout/IconVerticalSolidList"/>
    <dgm:cxn modelId="{394E8BC7-09F0-47D5-A8C0-90DEE1479DBA}" type="presParOf" srcId="{1A293FAA-172D-4BA8-A537-09AE702ADEA9}" destId="{6C7B14AD-F509-4A89-8D10-00D66DC9B571}" srcOrd="2" destOrd="0" presId="urn:microsoft.com/office/officeart/2018/2/layout/IconVerticalSolidList"/>
    <dgm:cxn modelId="{E3A5983A-7511-4C9B-8533-97AF13E6B3BE}" type="presParOf" srcId="{6C7B14AD-F509-4A89-8D10-00D66DC9B571}" destId="{0A8F2773-A6B7-4CFA-854E-BA044CB6F57C}" srcOrd="0" destOrd="0" presId="urn:microsoft.com/office/officeart/2018/2/layout/IconVerticalSolidList"/>
    <dgm:cxn modelId="{707A0198-5E00-4839-916F-6135FB1D6F8C}" type="presParOf" srcId="{6C7B14AD-F509-4A89-8D10-00D66DC9B571}" destId="{5FC0A8C7-19B8-41CE-9D88-FCAB78960EBF}" srcOrd="1" destOrd="0" presId="urn:microsoft.com/office/officeart/2018/2/layout/IconVerticalSolidList"/>
    <dgm:cxn modelId="{3BA73631-1E32-46EE-8A9F-FAE49B1A016B}" type="presParOf" srcId="{6C7B14AD-F509-4A89-8D10-00D66DC9B571}" destId="{93E5F731-9BCD-4B07-B513-DE6A4971D1CF}" srcOrd="2" destOrd="0" presId="urn:microsoft.com/office/officeart/2018/2/layout/IconVerticalSolidList"/>
    <dgm:cxn modelId="{614807E3-6F37-4711-B68A-520170873457}" type="presParOf" srcId="{6C7B14AD-F509-4A89-8D10-00D66DC9B571}" destId="{508304A7-B85B-43C0-9984-A366FF0921E4}" srcOrd="3" destOrd="0" presId="urn:microsoft.com/office/officeart/2018/2/layout/IconVerticalSolidList"/>
    <dgm:cxn modelId="{F8325753-A631-43EA-AE54-0790E25B50B4}" type="presParOf" srcId="{1A293FAA-172D-4BA8-A537-09AE702ADEA9}" destId="{EE310014-C998-4E08-A71A-83AC04B1026E}" srcOrd="3" destOrd="0" presId="urn:microsoft.com/office/officeart/2018/2/layout/IconVerticalSolidList"/>
    <dgm:cxn modelId="{E813AA89-D00F-4E96-A37D-B1B5DBE342DC}" type="presParOf" srcId="{1A293FAA-172D-4BA8-A537-09AE702ADEA9}" destId="{5EE6661A-1308-4736-8AC6-4BD5CE8FC695}" srcOrd="4" destOrd="0" presId="urn:microsoft.com/office/officeart/2018/2/layout/IconVerticalSolidList"/>
    <dgm:cxn modelId="{2B25BB86-B172-40CF-9991-42A6CC955437}" type="presParOf" srcId="{5EE6661A-1308-4736-8AC6-4BD5CE8FC695}" destId="{9E7329AD-177B-4AE4-BB15-E528E151E201}" srcOrd="0" destOrd="0" presId="urn:microsoft.com/office/officeart/2018/2/layout/IconVerticalSolidList"/>
    <dgm:cxn modelId="{45A77148-77F9-4F4C-A37C-A085ED872449}" type="presParOf" srcId="{5EE6661A-1308-4736-8AC6-4BD5CE8FC695}" destId="{B648CADC-59DB-4DCA-9B7F-0018DE94459E}" srcOrd="1" destOrd="0" presId="urn:microsoft.com/office/officeart/2018/2/layout/IconVerticalSolidList"/>
    <dgm:cxn modelId="{3652DEF7-B64B-477A-B5DC-757F6680A892}" type="presParOf" srcId="{5EE6661A-1308-4736-8AC6-4BD5CE8FC695}" destId="{60DA2C26-978C-4BE2-9B91-A196FBF35FE4}" srcOrd="2" destOrd="0" presId="urn:microsoft.com/office/officeart/2018/2/layout/IconVerticalSolidList"/>
    <dgm:cxn modelId="{7A7E12F0-94C7-4107-9B3F-25DAAA346592}" type="presParOf" srcId="{5EE6661A-1308-4736-8AC6-4BD5CE8FC695}" destId="{2FC6DC1B-1427-493F-BD87-DB0716BA29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AA70-D5A9-4500-8C1B-49131F3327D1}">
      <dsp:nvSpPr>
        <dsp:cNvPr id="0" name=""/>
        <dsp:cNvSpPr/>
      </dsp:nvSpPr>
      <dsp:spPr>
        <a:xfrm>
          <a:off x="679050"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B510E-700B-48E7-BF14-F3E5C99909B1}">
      <dsp:nvSpPr>
        <dsp:cNvPr id="0" name=""/>
        <dsp:cNvSpPr/>
      </dsp:nvSpPr>
      <dsp:spPr>
        <a:xfrm>
          <a:off x="1081237" y="83096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F1BFD-8158-4BF6-9792-8A2ED75F78CD}">
      <dsp:nvSpPr>
        <dsp:cNvPr id="0" name=""/>
        <dsp:cNvSpPr/>
      </dsp:nvSpPr>
      <dsp:spPr>
        <a:xfrm>
          <a:off x="75768"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Review Fiscal Requirements of the ESSA grants </a:t>
          </a:r>
        </a:p>
      </dsp:txBody>
      <dsp:txXfrm>
        <a:off x="75768" y="2903779"/>
        <a:ext cx="3093750" cy="720000"/>
      </dsp:txXfrm>
    </dsp:sp>
    <dsp:sp modelId="{161B0A66-D3DA-4A72-9AC4-5D67232A3ED1}">
      <dsp:nvSpPr>
        <dsp:cNvPr id="0" name=""/>
        <dsp:cNvSpPr/>
      </dsp:nvSpPr>
      <dsp:spPr>
        <a:xfrm>
          <a:off x="4314206"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E4F04-8B40-408A-9285-0DCADE279A89}">
      <dsp:nvSpPr>
        <dsp:cNvPr id="0" name=""/>
        <dsp:cNvSpPr/>
      </dsp:nvSpPr>
      <dsp:spPr>
        <a:xfrm>
          <a:off x="4716393" y="83096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E023E-5F41-42B9-9A87-DD6CF822629F}">
      <dsp:nvSpPr>
        <dsp:cNvPr id="0" name=""/>
        <dsp:cNvSpPr/>
      </dsp:nvSpPr>
      <dsp:spPr>
        <a:xfrm>
          <a:off x="3710925"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To provide and connect you with more available resources </a:t>
          </a:r>
        </a:p>
      </dsp:txBody>
      <dsp:txXfrm>
        <a:off x="3710925" y="2903779"/>
        <a:ext cx="3093750" cy="720000"/>
      </dsp:txXfrm>
    </dsp:sp>
    <dsp:sp modelId="{6D26C891-6DC3-4540-BBA2-7C9C767A7CBC}">
      <dsp:nvSpPr>
        <dsp:cNvPr id="0" name=""/>
        <dsp:cNvSpPr/>
      </dsp:nvSpPr>
      <dsp:spPr>
        <a:xfrm>
          <a:off x="7949362"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2CF42-0ADA-47E8-83D9-A3C4D0171CD4}">
      <dsp:nvSpPr>
        <dsp:cNvPr id="0" name=""/>
        <dsp:cNvSpPr/>
      </dsp:nvSpPr>
      <dsp:spPr>
        <a:xfrm>
          <a:off x="8351550" y="83096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2B243A-0656-4CA4-94B8-7DEF3935E00B}">
      <dsp:nvSpPr>
        <dsp:cNvPr id="0" name=""/>
        <dsp:cNvSpPr/>
      </dsp:nvSpPr>
      <dsp:spPr>
        <a:xfrm>
          <a:off x="7346081"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Answers to your questions!</a:t>
          </a:r>
          <a:br>
            <a:rPr lang="en-US" sz="1700" kern="1200" dirty="0"/>
          </a:br>
          <a:endParaRPr lang="en-US" sz="1700" kern="1200" dirty="0"/>
        </a:p>
      </dsp:txBody>
      <dsp:txXfrm>
        <a:off x="7346081" y="290377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68E8B-CDCD-435B-8BE7-8455F883BA2B}">
      <dsp:nvSpPr>
        <dsp:cNvPr id="0" name=""/>
        <dsp:cNvSpPr/>
      </dsp:nvSpPr>
      <dsp:spPr>
        <a:xfrm>
          <a:off x="54307" y="277831"/>
          <a:ext cx="3402714" cy="2041628"/>
        </a:xfrm>
        <a:prstGeom prst="roundRect">
          <a:avLst/>
        </a:prstGeom>
        <a:no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Back to </a:t>
          </a:r>
          <a:r>
            <a:rPr lang="en-US" sz="2800" kern="1200" dirty="0">
              <a:latin typeface="Stencil" panose="040409050D0802020404" pitchFamily="82"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ESSA</a:t>
          </a:r>
          <a:r>
            <a:rPr lang="en-US" sz="2800" kern="1200" dirty="0"/>
            <a:t> Basics…</a:t>
          </a:r>
        </a:p>
      </dsp:txBody>
      <dsp:txXfrm>
        <a:off x="153971" y="377495"/>
        <a:ext cx="3203386" cy="1842300"/>
      </dsp:txXfrm>
    </dsp:sp>
    <dsp:sp modelId="{0A00B5FD-01D8-4685-BD42-70FC0289C39F}">
      <dsp:nvSpPr>
        <dsp:cNvPr id="0" name=""/>
        <dsp:cNvSpPr/>
      </dsp:nvSpPr>
      <dsp:spPr>
        <a:xfrm>
          <a:off x="3742986" y="267888"/>
          <a:ext cx="3402714" cy="2041628"/>
        </a:xfrm>
        <a:prstGeom prst="roundRect">
          <a:avLst/>
        </a:prstGeom>
        <a:no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Fiscal Requirements </a:t>
          </a:r>
        </a:p>
        <a:p>
          <a:pPr marL="0" lvl="0" indent="0" algn="ctr" defTabSz="1244600">
            <a:lnSpc>
              <a:spcPct val="90000"/>
            </a:lnSpc>
            <a:spcBef>
              <a:spcPct val="0"/>
            </a:spcBef>
            <a:spcAft>
              <a:spcPct val="35000"/>
            </a:spcAft>
            <a:buNone/>
          </a:pPr>
          <a:r>
            <a:rPr lang="en-US" sz="2800" kern="1200" dirty="0">
              <a:latin typeface="Stencil" panose="040409050D0802020404" pitchFamily="82" charset="0"/>
            </a:rPr>
            <a:t>(</a:t>
          </a:r>
          <a:r>
            <a:rPr lang="en-US" sz="2800" kern="1200" dirty="0">
              <a:latin typeface="Stencil" panose="040409050D0802020404" pitchFamily="82"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Title I’s Version</a:t>
          </a:r>
          <a:r>
            <a:rPr lang="en-US" sz="2800" kern="1200" dirty="0">
              <a:latin typeface="Stencil" panose="040409050D0802020404" pitchFamily="82" charset="0"/>
            </a:rPr>
            <a:t>)</a:t>
          </a:r>
          <a:endParaRPr lang="en-US" sz="2800" kern="1200" dirty="0"/>
        </a:p>
      </dsp:txBody>
      <dsp:txXfrm>
        <a:off x="3842650" y="367552"/>
        <a:ext cx="3203386" cy="1842300"/>
      </dsp:txXfrm>
    </dsp:sp>
    <dsp:sp modelId="{E29B0879-8EF9-4D56-BEE8-6EC74612C704}">
      <dsp:nvSpPr>
        <dsp:cNvPr id="0" name=""/>
        <dsp:cNvSpPr/>
      </dsp:nvSpPr>
      <dsp:spPr>
        <a:xfrm>
          <a:off x="7485972" y="267888"/>
          <a:ext cx="3402714" cy="2041628"/>
        </a:xfrm>
        <a:prstGeom prst="roundRect">
          <a:avLst/>
        </a:prstGeom>
        <a:no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tencil" panose="040409050D0802020404" pitchFamily="82"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GEM$:</a:t>
          </a:r>
          <a:r>
            <a:rPr lang="en-US" sz="2800" kern="1200" dirty="0">
              <a:latin typeface="Stencil" panose="040409050D0802020404" pitchFamily="82"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 </a:t>
          </a:r>
          <a:r>
            <a:rPr lang="en-US" sz="2800" kern="1200" dirty="0"/>
            <a:t>Programmatic meets Fiscal</a:t>
          </a:r>
        </a:p>
      </dsp:txBody>
      <dsp:txXfrm>
        <a:off x="7585636" y="367552"/>
        <a:ext cx="3203386" cy="1842300"/>
      </dsp:txXfrm>
    </dsp:sp>
    <dsp:sp modelId="{2E11C30A-12E8-4F7E-BADE-A49972ED1B82}">
      <dsp:nvSpPr>
        <dsp:cNvPr id="0" name=""/>
        <dsp:cNvSpPr/>
      </dsp:nvSpPr>
      <dsp:spPr>
        <a:xfrm>
          <a:off x="1871493" y="2649788"/>
          <a:ext cx="3402714" cy="2041628"/>
        </a:xfrm>
        <a:prstGeom prst="roundRect">
          <a:avLst/>
        </a:prstGeom>
        <a:no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Show me the </a:t>
          </a:r>
          <a:r>
            <a:rPr lang="en-US" sz="2800" kern="1200" dirty="0">
              <a:latin typeface="Stencil" panose="040409050D0802020404" pitchFamily="82"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MONEY</a:t>
          </a:r>
          <a:r>
            <a:rPr lang="en-US" sz="2800" kern="1200" dirty="0"/>
            <a:t>…</a:t>
          </a:r>
        </a:p>
      </dsp:txBody>
      <dsp:txXfrm>
        <a:off x="1971157" y="2749452"/>
        <a:ext cx="3203386" cy="1842300"/>
      </dsp:txXfrm>
    </dsp:sp>
    <dsp:sp modelId="{FDB798DF-E8BF-4A7C-AFC0-9F9ED2FB1F4E}">
      <dsp:nvSpPr>
        <dsp:cNvPr id="0" name=""/>
        <dsp:cNvSpPr/>
      </dsp:nvSpPr>
      <dsp:spPr>
        <a:xfrm>
          <a:off x="5614479" y="2649788"/>
          <a:ext cx="3402714" cy="2041628"/>
        </a:xfrm>
        <a:prstGeom prst="roundRect">
          <a:avLst/>
        </a:prstGeom>
        <a:no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tencil" panose="040409050D0802020404" pitchFamily="82"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Fiscal</a:t>
          </a:r>
          <a:r>
            <a:rPr lang="en-US" sz="2800" kern="1200" dirty="0"/>
            <a:t> Grab Bag</a:t>
          </a:r>
        </a:p>
      </dsp:txBody>
      <dsp:txXfrm>
        <a:off x="5714143" y="2749452"/>
        <a:ext cx="3203386" cy="1842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899F-8BB5-45A2-B526-BD0AA46BBC04}">
      <dsp:nvSpPr>
        <dsp:cNvPr id="0" name=""/>
        <dsp:cNvSpPr/>
      </dsp:nvSpPr>
      <dsp:spPr>
        <a:xfrm>
          <a:off x="0" y="494"/>
          <a:ext cx="10515600" cy="115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2525D-7B7A-4ACE-8793-2F45080A9E21}">
      <dsp:nvSpPr>
        <dsp:cNvPr id="0" name=""/>
        <dsp:cNvSpPr/>
      </dsp:nvSpPr>
      <dsp:spPr>
        <a:xfrm>
          <a:off x="350171" y="260952"/>
          <a:ext cx="636675" cy="6366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3EF5F-FF27-46B8-9ED4-7F1D9C1445A1}">
      <dsp:nvSpPr>
        <dsp:cNvPr id="0" name=""/>
        <dsp:cNvSpPr/>
      </dsp:nvSpPr>
      <dsp:spPr>
        <a:xfrm>
          <a:off x="1337017" y="494"/>
          <a:ext cx="4732020"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b="1" kern="1200" dirty="0"/>
            <a:t>FY23 (In EdGrants) </a:t>
          </a:r>
          <a:endParaRPr lang="en-US" sz="2500" kern="1200" dirty="0"/>
        </a:p>
      </dsp:txBody>
      <dsp:txXfrm>
        <a:off x="1337017" y="494"/>
        <a:ext cx="4732020" cy="1157591"/>
      </dsp:txXfrm>
    </dsp:sp>
    <dsp:sp modelId="{E8E67ABD-C6AA-4CFF-953F-4EB6762A4EF3}">
      <dsp:nvSpPr>
        <dsp:cNvPr id="0" name=""/>
        <dsp:cNvSpPr/>
      </dsp:nvSpPr>
      <dsp:spPr>
        <a:xfrm>
          <a:off x="6069037" y="494"/>
          <a:ext cx="444656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89000">
            <a:lnSpc>
              <a:spcPct val="90000"/>
            </a:lnSpc>
            <a:spcBef>
              <a:spcPct val="0"/>
            </a:spcBef>
            <a:spcAft>
              <a:spcPct val="35000"/>
            </a:spcAft>
            <a:buNone/>
          </a:pPr>
          <a:r>
            <a:rPr lang="en-US" sz="2000" kern="1200" dirty="0"/>
            <a:t>FY23 Year 3  	7/1/24 to 9/30/24</a:t>
          </a:r>
        </a:p>
      </dsp:txBody>
      <dsp:txXfrm>
        <a:off x="6069037" y="494"/>
        <a:ext cx="4446562" cy="1157591"/>
      </dsp:txXfrm>
    </dsp:sp>
    <dsp:sp modelId="{9FE73372-48C7-44A1-99F8-B7F82AFADEB5}">
      <dsp:nvSpPr>
        <dsp:cNvPr id="0" name=""/>
        <dsp:cNvSpPr/>
      </dsp:nvSpPr>
      <dsp:spPr>
        <a:xfrm>
          <a:off x="0" y="1447483"/>
          <a:ext cx="10515600" cy="115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42644-1F87-4BD6-B645-8B00D41615C3}">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0AD65-A3E0-4109-8988-61C86CD8F359}">
      <dsp:nvSpPr>
        <dsp:cNvPr id="0" name=""/>
        <dsp:cNvSpPr/>
      </dsp:nvSpPr>
      <dsp:spPr>
        <a:xfrm>
          <a:off x="1337017" y="1447483"/>
          <a:ext cx="4732020"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b="1" kern="1200" dirty="0"/>
            <a:t>FY24 (In GEM$)</a:t>
          </a:r>
          <a:endParaRPr lang="en-US" sz="2500" kern="1200" dirty="0"/>
        </a:p>
      </dsp:txBody>
      <dsp:txXfrm>
        <a:off x="1337017" y="1447483"/>
        <a:ext cx="4732020" cy="1157591"/>
      </dsp:txXfrm>
    </dsp:sp>
    <dsp:sp modelId="{1B85A7EF-E3E1-4783-82D1-4B7430BF4DB9}">
      <dsp:nvSpPr>
        <dsp:cNvPr id="0" name=""/>
        <dsp:cNvSpPr/>
      </dsp:nvSpPr>
      <dsp:spPr>
        <a:xfrm>
          <a:off x="6069037" y="1447483"/>
          <a:ext cx="444656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89000">
            <a:lnSpc>
              <a:spcPct val="90000"/>
            </a:lnSpc>
            <a:spcBef>
              <a:spcPct val="0"/>
            </a:spcBef>
            <a:spcAft>
              <a:spcPct val="35000"/>
            </a:spcAft>
            <a:buNone/>
          </a:pPr>
          <a:r>
            <a:rPr lang="en-US" sz="2000" kern="1200" dirty="0"/>
            <a:t>FY24 Year 2  	7/1/24 to 6/30/25</a:t>
          </a:r>
        </a:p>
        <a:p>
          <a:pPr marL="0" lvl="0" indent="0" algn="l" defTabSz="889000">
            <a:lnSpc>
              <a:spcPct val="90000"/>
            </a:lnSpc>
            <a:spcBef>
              <a:spcPct val="0"/>
            </a:spcBef>
            <a:spcAft>
              <a:spcPct val="35000"/>
            </a:spcAft>
            <a:buNone/>
          </a:pPr>
          <a:r>
            <a:rPr lang="en-US" sz="2000" kern="1200" dirty="0"/>
            <a:t>FY24 Year 3	7/1/25 to 9/30/25</a:t>
          </a:r>
        </a:p>
      </dsp:txBody>
      <dsp:txXfrm>
        <a:off x="6069037" y="1447483"/>
        <a:ext cx="4446562" cy="1157591"/>
      </dsp:txXfrm>
    </dsp:sp>
    <dsp:sp modelId="{65241309-90E7-4BF5-9329-834829BBA985}">
      <dsp:nvSpPr>
        <dsp:cNvPr id="0" name=""/>
        <dsp:cNvSpPr/>
      </dsp:nvSpPr>
      <dsp:spPr>
        <a:xfrm>
          <a:off x="0" y="2894472"/>
          <a:ext cx="10515600" cy="115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826D8-9709-44BA-A531-9553832D12C6}">
      <dsp:nvSpPr>
        <dsp:cNvPr id="0" name=""/>
        <dsp:cNvSpPr/>
      </dsp:nvSpPr>
      <dsp:spPr>
        <a:xfrm>
          <a:off x="350171" y="3154931"/>
          <a:ext cx="636675" cy="63667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0814AB-C5B3-4827-A51C-D05D46711010}">
      <dsp:nvSpPr>
        <dsp:cNvPr id="0" name=""/>
        <dsp:cNvSpPr/>
      </dsp:nvSpPr>
      <dsp:spPr>
        <a:xfrm>
          <a:off x="1337017" y="2894472"/>
          <a:ext cx="4732020"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b="1" kern="1200"/>
            <a:t>FY25 (In GEM$)</a:t>
          </a:r>
          <a:endParaRPr lang="en-US" sz="2500" kern="1200"/>
        </a:p>
      </dsp:txBody>
      <dsp:txXfrm>
        <a:off x="1337017" y="2894472"/>
        <a:ext cx="4732020" cy="1157591"/>
      </dsp:txXfrm>
    </dsp:sp>
    <dsp:sp modelId="{2B870B8A-32E9-4199-9352-A683F8D3146B}">
      <dsp:nvSpPr>
        <dsp:cNvPr id="0" name=""/>
        <dsp:cNvSpPr/>
      </dsp:nvSpPr>
      <dsp:spPr>
        <a:xfrm>
          <a:off x="6069037" y="2894472"/>
          <a:ext cx="444656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755650">
            <a:lnSpc>
              <a:spcPct val="90000"/>
            </a:lnSpc>
            <a:spcBef>
              <a:spcPct val="0"/>
            </a:spcBef>
            <a:spcAft>
              <a:spcPct val="35000"/>
            </a:spcAft>
            <a:buNone/>
          </a:pPr>
          <a:r>
            <a:rPr lang="en-US" sz="1700" kern="1200" dirty="0"/>
            <a:t>FY25 Year 1</a:t>
          </a:r>
          <a:r>
            <a:rPr lang="en-US" sz="1700" b="1" kern="1200" dirty="0"/>
            <a:t>	      </a:t>
          </a:r>
          <a:r>
            <a:rPr lang="en-US" sz="1700" kern="1200" dirty="0"/>
            <a:t>Grant start date to 6/30/25</a:t>
          </a:r>
          <a:r>
            <a:rPr lang="en-US" sz="1700" b="1" kern="1200" dirty="0"/>
            <a:t>       </a:t>
          </a:r>
          <a:endParaRPr lang="en-US" sz="1700" kern="1200" dirty="0"/>
        </a:p>
        <a:p>
          <a:pPr marL="0" lvl="0" indent="0" algn="l" defTabSz="755650">
            <a:lnSpc>
              <a:spcPct val="90000"/>
            </a:lnSpc>
            <a:spcBef>
              <a:spcPct val="0"/>
            </a:spcBef>
            <a:spcAft>
              <a:spcPct val="35000"/>
            </a:spcAft>
            <a:buNone/>
          </a:pPr>
          <a:r>
            <a:rPr lang="en-US" sz="1700" kern="1200" dirty="0"/>
            <a:t>FY25 Year 2 	      7/1/25 to 6/30/26</a:t>
          </a:r>
        </a:p>
        <a:p>
          <a:pPr marL="0" lvl="0" indent="0" algn="l" defTabSz="755650">
            <a:lnSpc>
              <a:spcPct val="90000"/>
            </a:lnSpc>
            <a:spcBef>
              <a:spcPct val="0"/>
            </a:spcBef>
            <a:spcAft>
              <a:spcPct val="35000"/>
            </a:spcAft>
            <a:buNone/>
          </a:pPr>
          <a:r>
            <a:rPr lang="en-US" sz="1700" kern="1200" dirty="0"/>
            <a:t>FY25 Year 3	      7/1/26 to 9/30/26</a:t>
          </a:r>
        </a:p>
      </dsp:txBody>
      <dsp:txXfrm>
        <a:off x="6069037" y="2894472"/>
        <a:ext cx="4446562" cy="1157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D5A-E11D-4D07-BE95-0B3FAF436B25}">
      <dsp:nvSpPr>
        <dsp:cNvPr id="0" name=""/>
        <dsp:cNvSpPr/>
      </dsp:nvSpPr>
      <dsp:spPr>
        <a:xfrm>
          <a:off x="19842" y="644181"/>
          <a:ext cx="2301158" cy="23011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Title I Reservation page</a:t>
          </a:r>
        </a:p>
      </dsp:txBody>
      <dsp:txXfrm>
        <a:off x="356839" y="981178"/>
        <a:ext cx="1627164" cy="1627164"/>
      </dsp:txXfrm>
    </dsp:sp>
    <dsp:sp modelId="{49FCA44A-ACB9-4109-84E4-D0EAF6393A48}">
      <dsp:nvSpPr>
        <dsp:cNvPr id="0" name=""/>
        <dsp:cNvSpPr/>
      </dsp:nvSpPr>
      <dsp:spPr>
        <a:xfrm>
          <a:off x="2489748" y="1100271"/>
          <a:ext cx="1334671" cy="13346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666659" y="1610649"/>
        <a:ext cx="980849" cy="313915"/>
      </dsp:txXfrm>
    </dsp:sp>
    <dsp:sp modelId="{D5382072-02FC-4E35-8DFA-3325785B364E}">
      <dsp:nvSpPr>
        <dsp:cNvPr id="0" name=""/>
        <dsp:cNvSpPr/>
      </dsp:nvSpPr>
      <dsp:spPr>
        <a:xfrm>
          <a:off x="4011273" y="617027"/>
          <a:ext cx="2301158" cy="23011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School Ranking page</a:t>
          </a:r>
        </a:p>
      </dsp:txBody>
      <dsp:txXfrm>
        <a:off x="4348270" y="954024"/>
        <a:ext cx="1627164" cy="1627164"/>
      </dsp:txXfrm>
    </dsp:sp>
    <dsp:sp modelId="{8B9BB817-EC86-45E5-803E-3B0289521EFE}">
      <dsp:nvSpPr>
        <dsp:cNvPr id="0" name=""/>
        <dsp:cNvSpPr/>
      </dsp:nvSpPr>
      <dsp:spPr>
        <a:xfrm>
          <a:off x="6499286" y="1100271"/>
          <a:ext cx="1334671" cy="133467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676197" y="1375213"/>
        <a:ext cx="980849" cy="784787"/>
      </dsp:txXfrm>
    </dsp:sp>
    <dsp:sp modelId="{4BE5AD14-D97D-43CF-9079-AAF5775DDCA4}">
      <dsp:nvSpPr>
        <dsp:cNvPr id="0" name=""/>
        <dsp:cNvSpPr/>
      </dsp:nvSpPr>
      <dsp:spPr>
        <a:xfrm>
          <a:off x="8020811" y="617027"/>
          <a:ext cx="2301158" cy="23011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Total Title I Budget</a:t>
          </a:r>
        </a:p>
      </dsp:txBody>
      <dsp:txXfrm>
        <a:off x="8357808" y="954024"/>
        <a:ext cx="1627164" cy="1627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C51A-76BB-4665-9551-4BEB6C65FC19}">
      <dsp:nvSpPr>
        <dsp:cNvPr id="0" name=""/>
        <dsp:cNvSpPr/>
      </dsp:nvSpPr>
      <dsp:spPr>
        <a:xfrm>
          <a:off x="0" y="0"/>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DA7B4-5441-4FBD-B730-3A3681EEF7BF}">
      <dsp:nvSpPr>
        <dsp:cNvPr id="0" name=""/>
        <dsp:cNvSpPr/>
      </dsp:nvSpPr>
      <dsp:spPr>
        <a:xfrm>
          <a:off x="350171" y="260952"/>
          <a:ext cx="636675" cy="636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2E9DD-2237-4F8D-B3EE-1499A59AA69F}">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US" sz="2100" kern="1200" dirty="0"/>
            <a:t>An annual requirement for each school district receiving federal Title I, Part A funds</a:t>
          </a:r>
        </a:p>
      </dsp:txBody>
      <dsp:txXfrm>
        <a:off x="1337017" y="494"/>
        <a:ext cx="9178582" cy="1157591"/>
      </dsp:txXfrm>
    </dsp:sp>
    <dsp:sp modelId="{99A3C5A3-8226-47F7-8D40-B5D95A57752F}">
      <dsp:nvSpPr>
        <dsp:cNvPr id="0" name=""/>
        <dsp:cNvSpPr/>
      </dsp:nvSpPr>
      <dsp:spPr>
        <a:xfrm>
          <a:off x="0" y="1429379"/>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370ED-E59A-4690-A4BD-7550F0EA1E13}">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358726-B091-43C8-8200-CA6BD35B25E7}">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US" sz="2100" kern="1200" dirty="0"/>
            <a:t>A school district may only receive Title I funds if it uses state and local funds to provide services in Title I schools that, taken as a whole, are at least comparable to the services provided in schools that do not receive Title I funds.</a:t>
          </a:r>
        </a:p>
      </dsp:txBody>
      <dsp:txXfrm>
        <a:off x="1337017" y="1447483"/>
        <a:ext cx="9178582" cy="1157591"/>
      </dsp:txXfrm>
    </dsp:sp>
    <dsp:sp modelId="{CF72050A-DF49-4045-8681-19026DAE5509}">
      <dsp:nvSpPr>
        <dsp:cNvPr id="0" name=""/>
        <dsp:cNvSpPr/>
      </dsp:nvSpPr>
      <dsp:spPr>
        <a:xfrm>
          <a:off x="0" y="2894472"/>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9BF28-5A75-4446-B8C1-C8CFCE33771E}">
      <dsp:nvSpPr>
        <dsp:cNvPr id="0" name=""/>
        <dsp:cNvSpPr/>
      </dsp:nvSpPr>
      <dsp:spPr>
        <a:xfrm>
          <a:off x="350171" y="3154931"/>
          <a:ext cx="636675" cy="636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5EB65-0CEC-46CD-B6FE-09123486F101}">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US" sz="2100" kern="1200" dirty="0"/>
            <a:t>The comparability requirement is intended to ensure that school districts do not spend less from state and local sources in higher poverty / Title I-funded schools than they do in lower poverty / non-Title I-funded schools. </a:t>
          </a:r>
        </a:p>
      </dsp:txBody>
      <dsp:txXfrm>
        <a:off x="1337017" y="2894472"/>
        <a:ext cx="9178582" cy="1157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B1FD2-1DEC-4D15-95CF-7B9B25B587C3}">
      <dsp:nvSpPr>
        <dsp:cNvPr id="0" name=""/>
        <dsp:cNvSpPr/>
      </dsp:nvSpPr>
      <dsp:spPr>
        <a:xfrm>
          <a:off x="707081" y="339809"/>
          <a:ext cx="1921500" cy="19215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628D4-B42B-46F7-9F36-9CEE510C3A1C}">
      <dsp:nvSpPr>
        <dsp:cNvPr id="0" name=""/>
        <dsp:cNvSpPr/>
      </dsp:nvSpPr>
      <dsp:spPr>
        <a:xfrm>
          <a:off x="1116581" y="749309"/>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C41201-70DA-44AB-903A-08B5A320E522}">
      <dsp:nvSpPr>
        <dsp:cNvPr id="0" name=""/>
        <dsp:cNvSpPr/>
      </dsp:nvSpPr>
      <dsp:spPr>
        <a:xfrm>
          <a:off x="92831" y="2859809"/>
          <a:ext cx="3150000" cy="98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Comparability is determined by looking at student/state-locally funded staff ratios and comparing them to schools within the same grade span within the district. </a:t>
          </a:r>
        </a:p>
      </dsp:txBody>
      <dsp:txXfrm>
        <a:off x="92831" y="2859809"/>
        <a:ext cx="3150000" cy="984375"/>
      </dsp:txXfrm>
    </dsp:sp>
    <dsp:sp modelId="{6CEE131D-537A-42E3-B678-4BB6B0FE3EA7}">
      <dsp:nvSpPr>
        <dsp:cNvPr id="0" name=""/>
        <dsp:cNvSpPr/>
      </dsp:nvSpPr>
      <dsp:spPr>
        <a:xfrm>
          <a:off x="4408332" y="339809"/>
          <a:ext cx="1921500" cy="19215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E192E-4AF3-447A-BC9B-F74A7BFE84E0}">
      <dsp:nvSpPr>
        <dsp:cNvPr id="0" name=""/>
        <dsp:cNvSpPr/>
      </dsp:nvSpPr>
      <dsp:spPr>
        <a:xfrm>
          <a:off x="4817832" y="749309"/>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1C30B9-FF06-462C-BDC9-CBE8A31ABFB0}">
      <dsp:nvSpPr>
        <dsp:cNvPr id="0" name=""/>
        <dsp:cNvSpPr/>
      </dsp:nvSpPr>
      <dsp:spPr>
        <a:xfrm>
          <a:off x="3794082" y="2859809"/>
          <a:ext cx="3150000" cy="98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An </a:t>
          </a:r>
          <a:r>
            <a:rPr lang="en-US" sz="1400" kern="1200" dirty="0">
              <a:hlinkClick xmlns:r="http://schemas.openxmlformats.org/officeDocument/2006/relationships" r:id="rId5"/>
            </a:rPr>
            <a:t>automated excel form </a:t>
          </a:r>
          <a:r>
            <a:rPr lang="en-US" sz="1400" kern="1200" dirty="0"/>
            <a:t>has been created for you to complete comparability. Additional comparability documents </a:t>
          </a:r>
          <a:r>
            <a:rPr lang="en-US" sz="1400" kern="1200" dirty="0">
              <a:hlinkClick xmlns:r="http://schemas.openxmlformats.org/officeDocument/2006/relationships" r:id="rId6"/>
            </a:rPr>
            <a:t>available</a:t>
          </a:r>
          <a:endParaRPr lang="en-US" sz="1400" kern="1200" dirty="0"/>
        </a:p>
      </dsp:txBody>
      <dsp:txXfrm>
        <a:off x="3794082" y="2859809"/>
        <a:ext cx="3150000" cy="984375"/>
      </dsp:txXfrm>
    </dsp:sp>
    <dsp:sp modelId="{F24F6497-684A-4965-85CD-2D7CF431B5B0}">
      <dsp:nvSpPr>
        <dsp:cNvPr id="0" name=""/>
        <dsp:cNvSpPr/>
      </dsp:nvSpPr>
      <dsp:spPr>
        <a:xfrm>
          <a:off x="8109582" y="339809"/>
          <a:ext cx="1921500" cy="19215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343A7-8CC3-4822-8A36-7B895066F735}">
      <dsp:nvSpPr>
        <dsp:cNvPr id="0" name=""/>
        <dsp:cNvSpPr/>
      </dsp:nvSpPr>
      <dsp:spPr>
        <a:xfrm>
          <a:off x="8519082" y="749309"/>
          <a:ext cx="1102500" cy="11025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34BE3-4C21-4006-99C6-887593BF640F}">
      <dsp:nvSpPr>
        <dsp:cNvPr id="0" name=""/>
        <dsp:cNvSpPr/>
      </dsp:nvSpPr>
      <dsp:spPr>
        <a:xfrm>
          <a:off x="7495332" y="2859809"/>
          <a:ext cx="3150000" cy="98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Comparability Webinar Recording available upon request. Email </a:t>
          </a:r>
          <a:r>
            <a:rPr lang="en-US" sz="1400" kern="1200" dirty="0">
              <a:hlinkClick xmlns:r="http://schemas.openxmlformats.org/officeDocument/2006/relationships" r:id="rId9"/>
            </a:rPr>
            <a:t>FederalGrantPrograms@mass.gov</a:t>
          </a:r>
          <a:r>
            <a:rPr lang="en-US" sz="1400" kern="1200" dirty="0"/>
            <a:t> </a:t>
          </a:r>
        </a:p>
      </dsp:txBody>
      <dsp:txXfrm>
        <a:off x="7495332" y="2859809"/>
        <a:ext cx="3150000" cy="984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77D0D-EA89-478D-9DAC-C17F31B630A9}">
      <dsp:nvSpPr>
        <dsp:cNvPr id="0" name=""/>
        <dsp:cNvSpPr/>
      </dsp:nvSpPr>
      <dsp:spPr>
        <a:xfrm rot="5400000">
          <a:off x="6359884" y="-2376537"/>
          <a:ext cx="158144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Grants are in EdGrants and districts will need to contact their </a:t>
          </a:r>
          <a:r>
            <a:rPr lang="en-US" sz="2900" kern="1200" dirty="0">
              <a:hlinkClick xmlns:r="http://schemas.openxmlformats.org/officeDocument/2006/relationships" r:id="rId1"/>
            </a:rPr>
            <a:t>Federal Grant Liaison </a:t>
          </a:r>
          <a:r>
            <a:rPr lang="en-US" sz="2900" kern="1200" dirty="0"/>
            <a:t>for any final amendments.</a:t>
          </a:r>
        </a:p>
      </dsp:txBody>
      <dsp:txXfrm rot="-5400000">
        <a:off x="3785616" y="274931"/>
        <a:ext cx="6652784" cy="1427047"/>
      </dsp:txXfrm>
    </dsp:sp>
    <dsp:sp modelId="{A7D998BB-7266-4C05-9B50-1A4C0C6A3FB6}">
      <dsp:nvSpPr>
        <dsp:cNvPr id="0" name=""/>
        <dsp:cNvSpPr/>
      </dsp:nvSpPr>
      <dsp:spPr>
        <a:xfrm>
          <a:off x="0" y="49"/>
          <a:ext cx="3785616" cy="1976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FY23 and prior: </a:t>
          </a:r>
        </a:p>
      </dsp:txBody>
      <dsp:txXfrm>
        <a:off x="96500" y="96549"/>
        <a:ext cx="3592616" cy="1783809"/>
      </dsp:txXfrm>
    </dsp:sp>
    <dsp:sp modelId="{692A428D-B2E1-40A2-8BA5-7AFAD9A3DD4F}">
      <dsp:nvSpPr>
        <dsp:cNvPr id="0" name=""/>
        <dsp:cNvSpPr/>
      </dsp:nvSpPr>
      <dsp:spPr>
        <a:xfrm rot="5400000">
          <a:off x="6359884" y="-300887"/>
          <a:ext cx="158144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Districts can initiate revisions. 	</a:t>
          </a:r>
        </a:p>
        <a:p>
          <a:pPr marL="285750" lvl="1" indent="-285750" algn="l" defTabSz="1289050">
            <a:lnSpc>
              <a:spcPct val="90000"/>
            </a:lnSpc>
            <a:spcBef>
              <a:spcPct val="0"/>
            </a:spcBef>
            <a:spcAft>
              <a:spcPct val="15000"/>
            </a:spcAft>
            <a:buChar char="•"/>
          </a:pPr>
          <a:r>
            <a:rPr lang="en-US" sz="2900" kern="1200" dirty="0"/>
            <a:t>Revisions follow the same workflow as the initial submission.</a:t>
          </a:r>
        </a:p>
      </dsp:txBody>
      <dsp:txXfrm rot="-5400000">
        <a:off x="3785616" y="2350581"/>
        <a:ext cx="6652784" cy="1427047"/>
      </dsp:txXfrm>
    </dsp:sp>
    <dsp:sp modelId="{4CF50860-86D1-4D3F-A2AD-9E35A5307092}">
      <dsp:nvSpPr>
        <dsp:cNvPr id="0" name=""/>
        <dsp:cNvSpPr/>
      </dsp:nvSpPr>
      <dsp:spPr>
        <a:xfrm>
          <a:off x="0" y="2075699"/>
          <a:ext cx="3785616" cy="1976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In GEM$</a:t>
          </a:r>
        </a:p>
      </dsp:txBody>
      <dsp:txXfrm>
        <a:off x="96500" y="2172199"/>
        <a:ext cx="3592616" cy="17838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36F1E-113F-463F-B474-CE06388B5E5E}">
      <dsp:nvSpPr>
        <dsp:cNvPr id="0" name=""/>
        <dsp:cNvSpPr/>
      </dsp:nvSpPr>
      <dsp:spPr>
        <a:xfrm>
          <a:off x="0" y="494"/>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5E2F4-15D2-4880-BFDB-B4B9952650B4}">
      <dsp:nvSpPr>
        <dsp:cNvPr id="0" name=""/>
        <dsp:cNvSpPr/>
      </dsp:nvSpPr>
      <dsp:spPr>
        <a:xfrm>
          <a:off x="350171" y="260952"/>
          <a:ext cx="636675" cy="636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750BC3-6F8F-4049-ACC3-CA3C0A740117}">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There is any significant change in program objectives</a:t>
          </a:r>
        </a:p>
      </dsp:txBody>
      <dsp:txXfrm>
        <a:off x="1337017" y="494"/>
        <a:ext cx="9178582" cy="1157591"/>
      </dsp:txXfrm>
    </dsp:sp>
    <dsp:sp modelId="{0A8F2773-A6B7-4CFA-854E-BA044CB6F57C}">
      <dsp:nvSpPr>
        <dsp:cNvPr id="0" name=""/>
        <dsp:cNvSpPr/>
      </dsp:nvSpPr>
      <dsp:spPr>
        <a:xfrm>
          <a:off x="0" y="1447483"/>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0A8C7-19B8-41CE-9D88-FCAB78960EBF}">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8304A7-B85B-43C0-9984-A366FF0921E4}">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There is any increase or decrease in the total amount of the grant</a:t>
          </a:r>
        </a:p>
      </dsp:txBody>
      <dsp:txXfrm>
        <a:off x="1337017" y="1447483"/>
        <a:ext cx="9178582" cy="1157591"/>
      </dsp:txXfrm>
    </dsp:sp>
    <dsp:sp modelId="{9E7329AD-177B-4AE4-BB15-E528E151E201}">
      <dsp:nvSpPr>
        <dsp:cNvPr id="0" name=""/>
        <dsp:cNvSpPr/>
      </dsp:nvSpPr>
      <dsp:spPr>
        <a:xfrm>
          <a:off x="0" y="2894472"/>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8CADC-59DB-4DCA-9B7F-0018DE94459E}">
      <dsp:nvSpPr>
        <dsp:cNvPr id="0" name=""/>
        <dsp:cNvSpPr/>
      </dsp:nvSpPr>
      <dsp:spPr>
        <a:xfrm>
          <a:off x="350171" y="3154931"/>
          <a:ext cx="636675" cy="636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6DC1B-1427-493F-BD87-DB0716BA2954}">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An increase in a line of the budget exceeds $100 or 10% of the line (whichever is greater) or exceeds $10,000</a:t>
          </a:r>
        </a:p>
      </dsp:txBody>
      <dsp:txXfrm>
        <a:off x="1337017" y="2894472"/>
        <a:ext cx="9178582" cy="115759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7A265-E148-4401-A92D-2EE48B9ADCC3}"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FCAA9-ED76-4B8E-8DD4-739A7F8FAF53}" type="slidenum">
              <a:rPr lang="en-US" smtClean="0"/>
              <a:t>‹#›</a:t>
            </a:fld>
            <a:endParaRPr lang="en-US"/>
          </a:p>
        </p:txBody>
      </p:sp>
    </p:spTree>
    <p:extLst>
      <p:ext uri="{BB962C8B-B14F-4D97-AF65-F5344CB8AC3E}">
        <p14:creationId xmlns:p14="http://schemas.microsoft.com/office/powerpoint/2010/main" val="263947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5</a:t>
            </a:fld>
            <a:endParaRPr lang="en-US"/>
          </a:p>
        </p:txBody>
      </p:sp>
    </p:spTree>
    <p:extLst>
      <p:ext uri="{BB962C8B-B14F-4D97-AF65-F5344CB8AC3E}">
        <p14:creationId xmlns:p14="http://schemas.microsoft.com/office/powerpoint/2010/main" val="347064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308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11</a:t>
            </a:fld>
            <a:endParaRPr lang="en-US"/>
          </a:p>
        </p:txBody>
      </p:sp>
    </p:spTree>
    <p:extLst>
      <p:ext uri="{BB962C8B-B14F-4D97-AF65-F5344CB8AC3E}">
        <p14:creationId xmlns:p14="http://schemas.microsoft.com/office/powerpoint/2010/main" val="164863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12</a:t>
            </a:fld>
            <a:endParaRPr lang="en-US"/>
          </a:p>
        </p:txBody>
      </p:sp>
    </p:spTree>
    <p:extLst>
      <p:ext uri="{BB962C8B-B14F-4D97-AF65-F5344CB8AC3E}">
        <p14:creationId xmlns:p14="http://schemas.microsoft.com/office/powerpoint/2010/main" val="382694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20</a:t>
            </a:fld>
            <a:endParaRPr lang="en-US"/>
          </a:p>
        </p:txBody>
      </p:sp>
    </p:spTree>
    <p:extLst>
      <p:ext uri="{BB962C8B-B14F-4D97-AF65-F5344CB8AC3E}">
        <p14:creationId xmlns:p14="http://schemas.microsoft.com/office/powerpoint/2010/main" val="25125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038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24</a:t>
            </a:fld>
            <a:endParaRPr lang="en-US"/>
          </a:p>
        </p:txBody>
      </p:sp>
    </p:spTree>
    <p:extLst>
      <p:ext uri="{BB962C8B-B14F-4D97-AF65-F5344CB8AC3E}">
        <p14:creationId xmlns:p14="http://schemas.microsoft.com/office/powerpoint/2010/main" val="343211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7230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105600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894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93188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93084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6331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50196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7130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7303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5456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3.xml"/><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oe.mass.edu/federalgrants/titlei-a/resources/qrg-homeless.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che.ed.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 Target="slide3.xml"/><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doe.mass.edu/federalgrants/resources/qrg-mtrs.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714&amp;inline=true"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hyperlink" Target="https://mass.us14.list-manage.com/subscribe?u=d8f37d1a90dacd97f207f0b4a&amp;id=0b376c92d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ms.psc.gov/grant-recipients/returning-funds-interest.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e.mass.edu/federalgrants/liaisons.xlsx" TargetMode="Externa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doe.mass.edu/federalgrants/resources/default.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doe.mass.edu/federalgrants/resources/default.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urldefense.com/v3/__https:/mass.us14.list-manage.com/track/click?u=d8f37d1a90dacd97f207f0b4a&amp;id=503f761c8d&amp;e=1149a29808__;!!CPANwP4y!RftFpBbzG8nff0CvRm10oqOmb4TVddhE8msTpewj0BoJqg_-sKCbxT2dIqjCORkTd81PBrPR0j75NKbVxUWM55CXziy-Z_lkxZuZEw$" TargetMode="External"/><Relationship Id="rId3" Type="http://schemas.openxmlformats.org/officeDocument/2006/relationships/hyperlink" Target="https://urldefense.com/v3/__https:/mass.us14.list-manage.com/track/click?u=d8f37d1a90dacd97f207f0b4a&amp;id=72e6421674&amp;e=1149a29808__;!!CPANwP4y!RftFpBbzG8nff0CvRm10oqOmb4TVddhE8msTpewj0BoJqg_-sKCbxT2dIqjCORkTd81PBrPR0j75NKbVxUWM55CXziy-Z_lYKF3Dag$" TargetMode="External"/><Relationship Id="rId7" Type="http://schemas.openxmlformats.org/officeDocument/2006/relationships/hyperlink" Target="https://urldefense.com/v3/__https:/mass.us14.list-manage.com/track/click?u=d8f37d1a90dacd97f207f0b4a&amp;id=46abbab1cc&amp;e=1149a29808__;!!CPANwP4y!RftFpBbzG8nff0CvRm10oqOmb4TVddhE8msTpewj0BoJqg_-sKCbxT2dIqjCORkTd81PBrPR0j75NKbVxUWM55CXziy-Z_khpyiQiA$" TargetMode="External"/><Relationship Id="rId2" Type="http://schemas.openxmlformats.org/officeDocument/2006/relationships/hyperlink" Target="https://urldefense.com/v3/__https:/mass.us14.list-manage.com/track/click?u=d8f37d1a90dacd97f207f0b4a&amp;id=9a22d486ae&amp;e=1149a29808__;!!CPANwP4y!RftFpBbzG8nff0CvRm10oqOmb4TVddhE8msTpewj0BoJqg_-sKCbxT2dIqjCORkTd81PBrPR0j75NKbVxUWM55CXziy-Z_kr9WDGsw$" TargetMode="External"/><Relationship Id="rId1" Type="http://schemas.openxmlformats.org/officeDocument/2006/relationships/slideLayout" Target="../slideLayouts/slideLayout2.xml"/><Relationship Id="rId6" Type="http://schemas.openxmlformats.org/officeDocument/2006/relationships/hyperlink" Target="https://urldefense.com/v3/__https:/mass.us14.list-manage.com/track/click?u=d8f37d1a90dacd97f207f0b4a&amp;id=07cd58a64e&amp;e=1149a29808__;!!CPANwP4y!RftFpBbzG8nff0CvRm10oqOmb4TVddhE8msTpewj0BoJqg_-sKCbxT2dIqjCORkTd81PBrPR0j75NKbVxUWM55CXziy-Z_nor7DJpg$" TargetMode="External"/><Relationship Id="rId5" Type="http://schemas.openxmlformats.org/officeDocument/2006/relationships/hyperlink" Target="https://urldefense.com/v3/__https:/mass.us14.list-manage.com/track/click?u=d8f37d1a90dacd97f207f0b4a&amp;id=39e88a5c13&amp;e=1149a29808__;!!CPANwP4y!RftFpBbzG8nff0CvRm10oqOmb4TVddhE8msTpewj0BoJqg_-sKCbxT2dIqjCORkTd81PBrPR0j75NKbVxUWM55CXziy-Z_mc_FItOA$" TargetMode="External"/><Relationship Id="rId4" Type="http://schemas.openxmlformats.org/officeDocument/2006/relationships/hyperlink" Target="https://urldefense.com/v3/__https:/mass.us14.list-manage.com/track/click?u=d8f37d1a90dacd97f207f0b4a&amp;id=d87f267186&amp;e=1149a29808__;!!CPANwP4y!RftFpBbzG8nff0CvRm10oqOmb4TVddhE8msTpewj0BoJqg_-sKCbxT2dIqjCORkTd81PBrPR0j75NKbVxUWM55CXziy-Z_nonbFO8w$" TargetMode="External"/><Relationship Id="rId9" Type="http://schemas.openxmlformats.org/officeDocument/2006/relationships/hyperlink" Target="https://urldefense.com/v3/__https:/mass.us14.list-manage.com/track/click?u=d8f37d1a90dacd97f207f0b4a&amp;id=0ccf8e08f0&amp;e=1149a29808__;!!CPANwP4y!RftFpBbzG8nff0CvRm10oqOmb4TVddhE8msTpewj0BoJqg_-sKCbxT2dIqjCORkTd81PBrPR0j75NKbVxUWM55CXziy-Z_mvm2bL3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doe.mass.edu/federalgrants/resources/capital-expenditures-no-construction.docx" TargetMode="External"/><Relationship Id="rId7" Type="http://schemas.openxmlformats.org/officeDocument/2006/relationships/image" Target="../media/image60.svg"/><Relationship Id="rId2" Type="http://schemas.openxmlformats.org/officeDocument/2006/relationships/hyperlink" Target="https://www.doe.mass.edu/federalgrants/esser/final-approval-request.docx"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39.svg"/></Relationships>
</file>

<file path=ppt/slides/_rels/slide42.xml.rels><?xml version="1.0" encoding="UTF-8" standalone="yes"?>
<Relationships xmlns="http://schemas.openxmlformats.org/package/2006/relationships"><Relationship Id="rId3" Type="http://schemas.openxmlformats.org/officeDocument/2006/relationships/hyperlink" Target="https://www2.ed.gov/policy/fund/reg/edgarReg/edgar.html" TargetMode="External"/><Relationship Id="rId2" Type="http://schemas.openxmlformats.org/officeDocument/2006/relationships/hyperlink" Target="https://www.doe.mass.edu/federalgrants/resources/obligation-performance-liquidation.docx" TargetMode="External"/><Relationship Id="rId1" Type="http://schemas.openxmlformats.org/officeDocument/2006/relationships/slideLayout" Target="../slideLayouts/slideLayout2.xml"/><Relationship Id="rId5" Type="http://schemas.openxmlformats.org/officeDocument/2006/relationships/hyperlink" Target="https://www.doe.mass.edu/federalgrants/esser/procurement-guide.docx" TargetMode="External"/><Relationship Id="rId4" Type="http://schemas.openxmlformats.org/officeDocument/2006/relationships/hyperlink" Target="https://www2.ed.gov/policy/fund/guid/uniform-guidance/index.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mailto:colleen.e.holforty@mass.gov" TargetMode="External"/><Relationship Id="rId1" Type="http://schemas.openxmlformats.org/officeDocument/2006/relationships/slideLayout" Target="../slideLayouts/slideLayout2.xml"/><Relationship Id="rId5" Type="http://schemas.openxmlformats.org/officeDocument/2006/relationships/hyperlink" Target="http://www.doe.mass.edu/federalgrants" TargetMode="External"/><Relationship Id="rId4" Type="http://schemas.openxmlformats.org/officeDocument/2006/relationships/hyperlink" Target="http://www.doe.mass.edu/federalgrants/liaisons.xlsx"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FederalGrantPrograms@mass.go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federalgrants/resources/qrg-sns.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51FC-D149-E335-58C4-004379D948DD}"/>
              </a:ext>
            </a:extLst>
          </p:cNvPr>
          <p:cNvSpPr>
            <a:spLocks noGrp="1"/>
          </p:cNvSpPr>
          <p:nvPr>
            <p:ph type="ctrTitle"/>
          </p:nvPr>
        </p:nvSpPr>
        <p:spPr/>
        <p:txBody>
          <a:bodyPr/>
          <a:lstStyle/>
          <a:p>
            <a:r>
              <a:rPr lang="en-US" b="0" dirty="0">
                <a:latin typeface="Stencil" panose="040409050D0802020404" pitchFamily="82" charset="0"/>
                <a:cs typeface="Forte Forward" panose="020F0502020204030204" pitchFamily="2" charset="0"/>
              </a:rPr>
              <a:t>Fun</a:t>
            </a:r>
            <a:r>
              <a:rPr lang="en-US" dirty="0"/>
              <a:t> with Fiscal Things</a:t>
            </a:r>
          </a:p>
        </p:txBody>
      </p:sp>
      <p:sp>
        <p:nvSpPr>
          <p:cNvPr id="3" name="Subtitle 2">
            <a:extLst>
              <a:ext uri="{FF2B5EF4-FFF2-40B4-BE49-F238E27FC236}">
                <a16:creationId xmlns:a16="http://schemas.microsoft.com/office/drawing/2014/main" id="{E58BBC8E-B9EC-F6C4-7DF4-3CBCBDDCCFB5}"/>
              </a:ext>
            </a:extLst>
          </p:cNvPr>
          <p:cNvSpPr>
            <a:spLocks noGrp="1"/>
          </p:cNvSpPr>
          <p:nvPr>
            <p:ph type="subTitle" idx="1"/>
          </p:nvPr>
        </p:nvSpPr>
        <p:spPr/>
        <p:txBody>
          <a:bodyPr/>
          <a:lstStyle/>
          <a:p>
            <a:r>
              <a:rPr lang="en-US" dirty="0"/>
              <a:t>November 14, 2024</a:t>
            </a:r>
          </a:p>
        </p:txBody>
      </p:sp>
      <p:grpSp>
        <p:nvGrpSpPr>
          <p:cNvPr id="4" name="Group 3" descr="Piggy bank with dollars flying out of it.">
            <a:extLst>
              <a:ext uri="{FF2B5EF4-FFF2-40B4-BE49-F238E27FC236}">
                <a16:creationId xmlns:a16="http://schemas.microsoft.com/office/drawing/2014/main" id="{786755D5-10A2-5664-CA6C-476188B49344}"/>
              </a:ext>
              <a:ext uri="{C183D7F6-B498-43B3-948B-1728B52AA6E4}">
                <adec:decorative xmlns:adec="http://schemas.microsoft.com/office/drawing/2017/decorative" val="0"/>
              </a:ext>
            </a:extLst>
          </p:cNvPr>
          <p:cNvGrpSpPr/>
          <p:nvPr/>
        </p:nvGrpSpPr>
        <p:grpSpPr>
          <a:xfrm>
            <a:off x="9143390" y="3429000"/>
            <a:ext cx="2308633" cy="3205228"/>
            <a:chOff x="9137515" y="3371357"/>
            <a:chExt cx="2308633" cy="3205228"/>
          </a:xfrm>
        </p:grpSpPr>
        <p:pic>
          <p:nvPicPr>
            <p:cNvPr id="5" name="Graphic 4" descr="Flying Money outline">
              <a:extLst>
                <a:ext uri="{FF2B5EF4-FFF2-40B4-BE49-F238E27FC236}">
                  <a16:creationId xmlns:a16="http://schemas.microsoft.com/office/drawing/2014/main" id="{55441F9D-1774-9E71-3CBE-ACCCC25C22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06300">
              <a:off x="9930780" y="4081749"/>
              <a:ext cx="722102" cy="722102"/>
            </a:xfrm>
            <a:prstGeom prst="rect">
              <a:avLst/>
            </a:prstGeom>
          </p:spPr>
        </p:pic>
        <p:pic>
          <p:nvPicPr>
            <p:cNvPr id="7" name="Graphic 6" descr="Piggy Bank outline">
              <a:extLst>
                <a:ext uri="{FF2B5EF4-FFF2-40B4-BE49-F238E27FC236}">
                  <a16:creationId xmlns:a16="http://schemas.microsoft.com/office/drawing/2014/main" id="{9F746ADD-EB80-618C-BD71-768AFC2BE7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7515" y="4267952"/>
              <a:ext cx="2308633" cy="2308633"/>
            </a:xfrm>
            <a:prstGeom prst="rect">
              <a:avLst/>
            </a:prstGeom>
          </p:spPr>
        </p:pic>
        <p:pic>
          <p:nvPicPr>
            <p:cNvPr id="8" name="Graphic 7" descr="Flying Money outline">
              <a:extLst>
                <a:ext uri="{FF2B5EF4-FFF2-40B4-BE49-F238E27FC236}">
                  <a16:creationId xmlns:a16="http://schemas.microsoft.com/office/drawing/2014/main" id="{A565C355-042D-C0B6-CDA8-79CEE91ECE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2505" y="3371357"/>
              <a:ext cx="410228" cy="410228"/>
            </a:xfrm>
            <a:prstGeom prst="rect">
              <a:avLst/>
            </a:prstGeom>
          </p:spPr>
        </p:pic>
        <p:pic>
          <p:nvPicPr>
            <p:cNvPr id="9" name="Graphic 8" descr="Flying Money outline">
              <a:extLst>
                <a:ext uri="{FF2B5EF4-FFF2-40B4-BE49-F238E27FC236}">
                  <a16:creationId xmlns:a16="http://schemas.microsoft.com/office/drawing/2014/main" id="{15F5079B-AEDC-3515-E9C0-3B68581EA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936152">
              <a:off x="9753683" y="3549060"/>
              <a:ext cx="512324" cy="512324"/>
            </a:xfrm>
            <a:prstGeom prst="rect">
              <a:avLst/>
            </a:prstGeom>
          </p:spPr>
        </p:pic>
        <p:pic>
          <p:nvPicPr>
            <p:cNvPr id="13" name="Graphic 12" descr="Dollar with solid fill">
              <a:extLst>
                <a:ext uri="{FF2B5EF4-FFF2-40B4-BE49-F238E27FC236}">
                  <a16:creationId xmlns:a16="http://schemas.microsoft.com/office/drawing/2014/main" id="{7DF3F2E3-9287-0D1D-00DC-39EB038A7F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3492" y="5143107"/>
              <a:ext cx="599038" cy="599038"/>
            </a:xfrm>
            <a:prstGeom prst="rect">
              <a:avLst/>
            </a:prstGeom>
          </p:spPr>
        </p:pic>
      </p:grpSp>
    </p:spTree>
    <p:extLst>
      <p:ext uri="{BB962C8B-B14F-4D97-AF65-F5344CB8AC3E}">
        <p14:creationId xmlns:p14="http://schemas.microsoft.com/office/powerpoint/2010/main" val="202528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2F4C8F-9898-F034-D788-9AF76C73ED62}"/>
              </a:ext>
            </a:extLst>
          </p:cNvPr>
          <p:cNvSpPr>
            <a:spLocks noGrp="1"/>
          </p:cNvSpPr>
          <p:nvPr>
            <p:ph type="title"/>
          </p:nvPr>
        </p:nvSpPr>
        <p:spPr>
          <a:xfrm>
            <a:off x="838200" y="365126"/>
            <a:ext cx="10515600" cy="1042852"/>
          </a:xfrm>
        </p:spPr>
        <p:txBody>
          <a:bodyPr anchor="ctr">
            <a:normAutofit/>
          </a:bodyPr>
          <a:lstStyle/>
          <a:p>
            <a:r>
              <a:rPr lang="en-US" dirty="0"/>
              <a:t>Multi-Year Grants</a:t>
            </a:r>
          </a:p>
        </p:txBody>
      </p:sp>
      <p:sp>
        <p:nvSpPr>
          <p:cNvPr id="2" name="Content Placeholder 1">
            <a:extLst>
              <a:ext uri="{FF2B5EF4-FFF2-40B4-BE49-F238E27FC236}">
                <a16:creationId xmlns:a16="http://schemas.microsoft.com/office/drawing/2014/main" id="{7EE55304-36A8-7012-0B9F-2FFEC300F0CA}"/>
              </a:ext>
            </a:extLst>
          </p:cNvPr>
          <p:cNvSpPr>
            <a:spLocks noGrp="1"/>
          </p:cNvSpPr>
          <p:nvPr>
            <p:ph sz="half" idx="1"/>
          </p:nvPr>
        </p:nvSpPr>
        <p:spPr>
          <a:xfrm>
            <a:off x="838200" y="2119256"/>
            <a:ext cx="5181600" cy="4057707"/>
          </a:xfrm>
        </p:spPr>
        <p:txBody>
          <a:bodyPr>
            <a:normAutofit lnSpcReduction="10000"/>
          </a:bodyPr>
          <a:lstStyle/>
          <a:p>
            <a:r>
              <a:rPr lang="en-US" sz="2200" dirty="0"/>
              <a:t>ESSA (Title I, IIA, III &amp; IVA) are multi-year grants. </a:t>
            </a:r>
          </a:p>
          <a:p>
            <a:endParaRPr lang="en-US" sz="2200" dirty="0"/>
          </a:p>
          <a:p>
            <a:r>
              <a:rPr lang="en-US" sz="2200" dirty="0"/>
              <a:t>27 – month lifespan</a:t>
            </a:r>
          </a:p>
          <a:p>
            <a:endParaRPr lang="en-US" sz="2200" dirty="0"/>
          </a:p>
          <a:p>
            <a:r>
              <a:rPr lang="en-US" sz="2200" dirty="0"/>
              <a:t>Multiple fiscal years of ESSA will be active at the same time.</a:t>
            </a:r>
            <a:endParaRPr lang="en-US" sz="1800" dirty="0"/>
          </a:p>
          <a:p>
            <a:endParaRPr lang="en-US" sz="2200" dirty="0"/>
          </a:p>
          <a:p>
            <a:r>
              <a:rPr lang="en-US" sz="2200" dirty="0"/>
              <a:t>The oldest funding should be used first (First in First out)</a:t>
            </a:r>
          </a:p>
          <a:p>
            <a:pPr lvl="1"/>
            <a:r>
              <a:rPr lang="en-US" sz="1400" dirty="0"/>
              <a:t>Keep in mind requirements of each grant</a:t>
            </a:r>
          </a:p>
          <a:p>
            <a:pPr marL="457200" lvl="1" indent="0">
              <a:buNone/>
            </a:pPr>
            <a:endParaRPr lang="en-US" sz="1800" dirty="0"/>
          </a:p>
          <a:p>
            <a:endParaRPr lang="en-US" sz="2200" dirty="0"/>
          </a:p>
        </p:txBody>
      </p:sp>
      <p:pic>
        <p:nvPicPr>
          <p:cNvPr id="7" name="Graphic 6" descr="Daily calendar with solid fill">
            <a:extLst>
              <a:ext uri="{FF2B5EF4-FFF2-40B4-BE49-F238E27FC236}">
                <a16:creationId xmlns:a16="http://schemas.microsoft.com/office/drawing/2014/main" id="{9A5E11F1-F997-F24E-C6E0-DDCE05995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4146" y="2119256"/>
            <a:ext cx="4057707" cy="4057707"/>
          </a:xfrm>
          <a:prstGeom prst="rect">
            <a:avLst/>
          </a:prstGeom>
        </p:spPr>
      </p:pic>
    </p:spTree>
    <p:extLst>
      <p:ext uri="{BB962C8B-B14F-4D97-AF65-F5344CB8AC3E}">
        <p14:creationId xmlns:p14="http://schemas.microsoft.com/office/powerpoint/2010/main" val="380157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BBDFF-A11E-409A-3E44-5E182FDB0AE3}"/>
              </a:ext>
            </a:extLst>
          </p:cNvPr>
          <p:cNvSpPr>
            <a:spLocks noGrp="1"/>
          </p:cNvSpPr>
          <p:nvPr>
            <p:ph type="title"/>
          </p:nvPr>
        </p:nvSpPr>
        <p:spPr>
          <a:xfrm>
            <a:off x="838200" y="365126"/>
            <a:ext cx="10515600" cy="1042852"/>
          </a:xfrm>
        </p:spPr>
        <p:txBody>
          <a:bodyPr anchor="ctr">
            <a:normAutofit/>
          </a:bodyPr>
          <a:lstStyle/>
          <a:p>
            <a:r>
              <a:rPr lang="en-US" dirty="0">
                <a:hlinkClick r:id="rId3" action="ppaction://hlinksldjump">
                  <a:extLst>
                    <a:ext uri="{A12FA001-AC4F-418D-AE19-62706E023703}">
                      <ahyp:hlinkClr xmlns:ahyp="http://schemas.microsoft.com/office/drawing/2018/hyperlinkcolor" val="tx"/>
                    </a:ext>
                  </a:extLst>
                </a:hlinkClick>
              </a:rPr>
              <a:t>ESSA Grant Timelines</a:t>
            </a:r>
            <a:endParaRPr lang="en-US" dirty="0"/>
          </a:p>
        </p:txBody>
      </p:sp>
      <p:graphicFrame>
        <p:nvGraphicFramePr>
          <p:cNvPr id="5" name="Content Placeholder 1" descr="FY23 (In EdGrants): FY23 Year 3 7/1/24 to 9/30/24. FY24 (in GEM$): FY24 Year 2 7/1/24 to 6/30/25. FY24 Year 3 7/1/25 to 9/30/25. FY25 (In GEM$): FY25 Year 1 Grant Start date to 6/30/25, FY25 Year 2 7/1/25 to 6/30/26 and FY25 Year 3 7/1/26 to 9/30/26. ">
            <a:extLst>
              <a:ext uri="{FF2B5EF4-FFF2-40B4-BE49-F238E27FC236}">
                <a16:creationId xmlns:a16="http://schemas.microsoft.com/office/drawing/2014/main" id="{1263F8A6-702A-32DD-E8E9-27A32A9AB30A}"/>
              </a:ext>
            </a:extLst>
          </p:cNvPr>
          <p:cNvGraphicFramePr>
            <a:graphicFrameLocks noGrp="1"/>
          </p:cNvGraphicFramePr>
          <p:nvPr>
            <p:ph idx="1"/>
            <p:extLst>
              <p:ext uri="{D42A27DB-BD31-4B8C-83A1-F6EECF244321}">
                <p14:modId xmlns:p14="http://schemas.microsoft.com/office/powerpoint/2010/main" val="3094105731"/>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265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A685-CC88-5645-DB16-F7336B5AC6CD}"/>
              </a:ext>
            </a:extLst>
          </p:cNvPr>
          <p:cNvSpPr>
            <a:spLocks noGrp="1"/>
          </p:cNvSpPr>
          <p:nvPr>
            <p:ph type="title"/>
          </p:nvPr>
        </p:nvSpPr>
        <p:spPr>
          <a:xfrm>
            <a:off x="212651" y="2594344"/>
            <a:ext cx="12510977" cy="1360234"/>
          </a:xfrm>
        </p:spPr>
        <p:txBody>
          <a:bodyPr>
            <a:normAutofit fontScale="90000"/>
          </a:bodyPr>
          <a:lstStyle/>
          <a:p>
            <a:r>
              <a:rPr lang="en-US" dirty="0"/>
              <a:t>Fiscal Requirements </a:t>
            </a:r>
            <a:r>
              <a:rPr lang="en-US" sz="5600" dirty="0">
                <a:latin typeface="Stencil" panose="040409050D0802020404" pitchFamily="82" charset="0"/>
              </a:rPr>
              <a:t>(Title I’s Version)</a:t>
            </a:r>
          </a:p>
        </p:txBody>
      </p:sp>
    </p:spTree>
    <p:extLst>
      <p:ext uri="{BB962C8B-B14F-4D97-AF65-F5344CB8AC3E}">
        <p14:creationId xmlns:p14="http://schemas.microsoft.com/office/powerpoint/2010/main" val="2700323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0D7488-55A4-60E1-294E-3FE028E8D4B7}"/>
              </a:ext>
            </a:extLst>
          </p:cNvPr>
          <p:cNvSpPr>
            <a:spLocks noGrp="1"/>
          </p:cNvSpPr>
          <p:nvPr>
            <p:ph type="title"/>
          </p:nvPr>
        </p:nvSpPr>
        <p:spPr/>
        <p:txBody>
          <a:bodyPr/>
          <a:lstStyle/>
          <a:p>
            <a:r>
              <a:rPr lang="en-US" dirty="0"/>
              <a:t>What is 15% Carryover Rule for Title I?</a:t>
            </a:r>
          </a:p>
        </p:txBody>
      </p:sp>
      <p:sp>
        <p:nvSpPr>
          <p:cNvPr id="2" name="Content Placeholder 1">
            <a:extLst>
              <a:ext uri="{FF2B5EF4-FFF2-40B4-BE49-F238E27FC236}">
                <a16:creationId xmlns:a16="http://schemas.microsoft.com/office/drawing/2014/main" id="{F1860382-5378-FD3D-B47D-054A8083D51E}"/>
              </a:ext>
            </a:extLst>
          </p:cNvPr>
          <p:cNvSpPr>
            <a:spLocks noGrp="1"/>
          </p:cNvSpPr>
          <p:nvPr>
            <p:ph idx="1"/>
          </p:nvPr>
        </p:nvSpPr>
        <p:spPr>
          <a:xfrm>
            <a:off x="398834" y="1731523"/>
            <a:ext cx="11537004" cy="3339838"/>
          </a:xfrm>
        </p:spPr>
        <p:txBody>
          <a:bodyPr>
            <a:normAutofit/>
          </a:bodyPr>
          <a:lstStyle/>
          <a:p>
            <a:r>
              <a:rPr lang="en-US" sz="3000" dirty="0"/>
              <a:t>85% of Title I (including any flexed funds) must be spent in the first Federal Fiscal Year</a:t>
            </a:r>
          </a:p>
          <a:p>
            <a:pPr lvl="1"/>
            <a:r>
              <a:rPr lang="en-US" sz="2600" dirty="0"/>
              <a:t>Federal Fiscal Year ends 9/30</a:t>
            </a:r>
          </a:p>
          <a:p>
            <a:pPr lvl="1"/>
            <a:r>
              <a:rPr lang="en-US" sz="2600" dirty="0"/>
              <a:t>Example: 85% of FY25 Title I needs to be spent by 9/30/25</a:t>
            </a:r>
          </a:p>
          <a:p>
            <a:r>
              <a:rPr lang="en-US" sz="3000" dirty="0"/>
              <a:t>15% of Title I can be carried over into the second year</a:t>
            </a:r>
          </a:p>
          <a:p>
            <a:r>
              <a:rPr lang="en-US" dirty="0"/>
              <a:t>The 15% carryover rule only pertains to Title I. Titles II, III, &amp; IVA do not have a limit on how much districts can carryover into Year 2.</a:t>
            </a:r>
          </a:p>
          <a:p>
            <a:pPr marL="0" indent="0">
              <a:buNone/>
            </a:pPr>
            <a:endParaRPr lang="en-US" dirty="0"/>
          </a:p>
        </p:txBody>
      </p:sp>
      <p:grpSp>
        <p:nvGrpSpPr>
          <p:cNvPr id="5" name="Group 4" descr="Fiscal Year Reminder: Federal Fiscal Year runs from October 1st through Steptember 30th and State Fiscal Year runs from July 1st to June 30th">
            <a:extLst>
              <a:ext uri="{FF2B5EF4-FFF2-40B4-BE49-F238E27FC236}">
                <a16:creationId xmlns:a16="http://schemas.microsoft.com/office/drawing/2014/main" id="{4E879158-48E2-DEE2-321D-80A8B5D8AF39}"/>
              </a:ext>
            </a:extLst>
          </p:cNvPr>
          <p:cNvGrpSpPr/>
          <p:nvPr/>
        </p:nvGrpSpPr>
        <p:grpSpPr>
          <a:xfrm>
            <a:off x="161944" y="5197844"/>
            <a:ext cx="7790574" cy="1396223"/>
            <a:chOff x="161944" y="5197844"/>
            <a:chExt cx="7790574" cy="1396223"/>
          </a:xfrm>
        </p:grpSpPr>
        <p:sp>
          <p:nvSpPr>
            <p:cNvPr id="7" name="Rectangle: Rounded Corners 6" descr="Yellow background for text.">
              <a:extLst>
                <a:ext uri="{FF2B5EF4-FFF2-40B4-BE49-F238E27FC236}">
                  <a16:creationId xmlns:a16="http://schemas.microsoft.com/office/drawing/2014/main" id="{E57D1AD4-D736-9FF1-9C46-30CF2EFBCAFA}"/>
                </a:ext>
                <a:ext uri="{C183D7F6-B498-43B3-948B-1728B52AA6E4}">
                  <adec:decorative xmlns:adec="http://schemas.microsoft.com/office/drawing/2017/decorative" val="0"/>
                </a:ext>
              </a:extLst>
            </p:cNvPr>
            <p:cNvSpPr/>
            <p:nvPr/>
          </p:nvSpPr>
          <p:spPr>
            <a:xfrm>
              <a:off x="193181" y="5197844"/>
              <a:ext cx="7759337" cy="1396223"/>
            </a:xfrm>
            <a:prstGeom prst="roundRect">
              <a:avLst/>
            </a:prstGeom>
            <a:solidFill>
              <a:srgbClr val="FFFF00"/>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Fiscal Year Reminder:&#10;Federal Fiscal Year: October 1st – September 30th &#10;State Fiscal Year: July 1st – June 30th &#10;">
              <a:extLst>
                <a:ext uri="{FF2B5EF4-FFF2-40B4-BE49-F238E27FC236}">
                  <a16:creationId xmlns:a16="http://schemas.microsoft.com/office/drawing/2014/main" id="{8C6D2277-00DA-5DBE-3047-54A944047986}"/>
                </a:ext>
              </a:extLst>
            </p:cNvPr>
            <p:cNvSpPr txBox="1"/>
            <p:nvPr/>
          </p:nvSpPr>
          <p:spPr>
            <a:xfrm>
              <a:off x="557237" y="5374977"/>
              <a:ext cx="7145752" cy="1092607"/>
            </a:xfrm>
            <a:prstGeom prst="rect">
              <a:avLst/>
            </a:prstGeom>
            <a:noFill/>
          </p:spPr>
          <p:txBody>
            <a:bodyPr wrap="square" rtlCol="0">
              <a:spAutoFit/>
            </a:bodyPr>
            <a:lstStyle/>
            <a:p>
              <a:r>
                <a:rPr lang="en-US" sz="2500" dirty="0">
                  <a:latin typeface="Stencil" panose="040409050D0802020404" pitchFamily="82" charset="0"/>
                </a:rPr>
                <a:t>Fiscal Year Reminder</a:t>
              </a:r>
              <a:r>
                <a:rPr lang="en-US" sz="2500" dirty="0"/>
                <a:t>:</a:t>
              </a:r>
            </a:p>
            <a:p>
              <a:pPr lvl="1"/>
              <a:r>
                <a:rPr lang="en-US" sz="2000" dirty="0"/>
                <a:t>Federal Fiscal Year:		October 1</a:t>
              </a:r>
              <a:r>
                <a:rPr lang="en-US" sz="2000" baseline="30000" dirty="0"/>
                <a:t>st</a:t>
              </a:r>
              <a:r>
                <a:rPr lang="en-US" sz="2000" dirty="0"/>
                <a:t> – September 30</a:t>
              </a:r>
              <a:r>
                <a:rPr lang="en-US" sz="2000" baseline="30000" dirty="0"/>
                <a:t>th</a:t>
              </a:r>
              <a:r>
                <a:rPr lang="en-US" sz="2000" dirty="0"/>
                <a:t> </a:t>
              </a:r>
            </a:p>
            <a:p>
              <a:pPr lvl="1"/>
              <a:r>
                <a:rPr lang="en-US" sz="2000" dirty="0"/>
                <a:t>State Fiscal Year:		July 1</a:t>
              </a:r>
              <a:r>
                <a:rPr lang="en-US" sz="2000" baseline="30000" dirty="0"/>
                <a:t>st</a:t>
              </a:r>
              <a:r>
                <a:rPr lang="en-US" sz="2000" dirty="0"/>
                <a:t> – June 30</a:t>
              </a:r>
              <a:r>
                <a:rPr lang="en-US" sz="2000" baseline="30000" dirty="0"/>
                <a:t>th </a:t>
              </a:r>
              <a:endParaRPr lang="en-US" sz="2000" dirty="0"/>
            </a:p>
          </p:txBody>
        </p:sp>
        <p:pic>
          <p:nvPicPr>
            <p:cNvPr id="11" name="Graphic 10" descr="Lights On with solid fill">
              <a:extLst>
                <a:ext uri="{FF2B5EF4-FFF2-40B4-BE49-F238E27FC236}">
                  <a16:creationId xmlns:a16="http://schemas.microsoft.com/office/drawing/2014/main" id="{DC73F2D5-26A0-1C99-4B72-2975A066A1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944" y="5327191"/>
              <a:ext cx="522043" cy="522043"/>
            </a:xfrm>
            <a:prstGeom prst="rect">
              <a:avLst/>
            </a:prstGeom>
          </p:spPr>
        </p:pic>
        <p:pic>
          <p:nvPicPr>
            <p:cNvPr id="15" name="Graphic 14" descr="Bank outline">
              <a:extLst>
                <a:ext uri="{FF2B5EF4-FFF2-40B4-BE49-F238E27FC236}">
                  <a16:creationId xmlns:a16="http://schemas.microsoft.com/office/drawing/2014/main" id="{E67615EA-81D6-83B7-F9E3-44E50ABFDC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536" y="5808738"/>
              <a:ext cx="297507" cy="297507"/>
            </a:xfrm>
            <a:prstGeom prst="rect">
              <a:avLst/>
            </a:prstGeom>
          </p:spPr>
        </p:pic>
        <p:pic>
          <p:nvPicPr>
            <p:cNvPr id="13" name="Graphic 12" descr="Gavel outline">
              <a:extLst>
                <a:ext uri="{FF2B5EF4-FFF2-40B4-BE49-F238E27FC236}">
                  <a16:creationId xmlns:a16="http://schemas.microsoft.com/office/drawing/2014/main" id="{03A114F6-790C-577E-4ADB-6F3E89B47C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415" y="6138885"/>
              <a:ext cx="297506" cy="297506"/>
            </a:xfrm>
            <a:prstGeom prst="rect">
              <a:avLst/>
            </a:prstGeom>
          </p:spPr>
        </p:pic>
      </p:grpSp>
    </p:spTree>
    <p:extLst>
      <p:ext uri="{BB962C8B-B14F-4D97-AF65-F5344CB8AC3E}">
        <p14:creationId xmlns:p14="http://schemas.microsoft.com/office/powerpoint/2010/main" val="132507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BA284-E06C-78B5-7830-7D70326BFD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F63989-ABC8-D598-95B0-3518E988C97A}"/>
              </a:ext>
            </a:extLst>
          </p:cNvPr>
          <p:cNvSpPr>
            <a:spLocks noGrp="1"/>
          </p:cNvSpPr>
          <p:nvPr>
            <p:ph type="title"/>
          </p:nvPr>
        </p:nvSpPr>
        <p:spPr/>
        <p:txBody>
          <a:bodyPr/>
          <a:lstStyle/>
          <a:p>
            <a:r>
              <a:rPr lang="en-US" dirty="0"/>
              <a:t>15% Carryover Rule Reporting</a:t>
            </a:r>
          </a:p>
        </p:txBody>
      </p:sp>
      <p:sp>
        <p:nvSpPr>
          <p:cNvPr id="2" name="Content Placeholder 1">
            <a:extLst>
              <a:ext uri="{FF2B5EF4-FFF2-40B4-BE49-F238E27FC236}">
                <a16:creationId xmlns:a16="http://schemas.microsoft.com/office/drawing/2014/main" id="{E1D52E07-A50D-CA3A-5B10-22365392A187}"/>
              </a:ext>
            </a:extLst>
          </p:cNvPr>
          <p:cNvSpPr>
            <a:spLocks noGrp="1"/>
          </p:cNvSpPr>
          <p:nvPr>
            <p:ph idx="1"/>
          </p:nvPr>
        </p:nvSpPr>
        <p:spPr>
          <a:xfrm>
            <a:off x="838200" y="1778640"/>
            <a:ext cx="10515600" cy="3048542"/>
          </a:xfrm>
        </p:spPr>
        <p:txBody>
          <a:bodyPr>
            <a:normAutofit/>
          </a:bodyPr>
          <a:lstStyle/>
          <a:p>
            <a:r>
              <a:rPr lang="en-US" dirty="0"/>
              <a:t>Reporting for the 15% Carryover is currently taking place in GEM$ in FY24 Application Supplement</a:t>
            </a:r>
          </a:p>
          <a:p>
            <a:pPr lvl="1"/>
            <a:r>
              <a:rPr lang="en-US" dirty="0"/>
              <a:t>If you do not have the FY24 Application Supplement, your district is all set</a:t>
            </a:r>
          </a:p>
          <a:p>
            <a:r>
              <a:rPr lang="en-US" sz="2800" dirty="0"/>
              <a:t>Simple waivers can be awarded every 3 years and allows districts to carryover more than 15%.</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86581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7FD1A-7C7E-195F-EC45-B1B99FBB36C1}"/>
              </a:ext>
            </a:extLst>
          </p:cNvPr>
          <p:cNvSpPr>
            <a:spLocks noGrp="1"/>
          </p:cNvSpPr>
          <p:nvPr>
            <p:ph type="title"/>
          </p:nvPr>
        </p:nvSpPr>
        <p:spPr/>
        <p:txBody>
          <a:bodyPr/>
          <a:lstStyle/>
          <a:p>
            <a:r>
              <a:rPr lang="en-US" dirty="0"/>
              <a:t>Title I: Homeless Reservation</a:t>
            </a:r>
          </a:p>
        </p:txBody>
      </p:sp>
      <p:sp>
        <p:nvSpPr>
          <p:cNvPr id="2" name="Content Placeholder 1">
            <a:extLst>
              <a:ext uri="{FF2B5EF4-FFF2-40B4-BE49-F238E27FC236}">
                <a16:creationId xmlns:a16="http://schemas.microsoft.com/office/drawing/2014/main" id="{0BD770E7-9EAC-FAC3-A556-16240DA84716}"/>
              </a:ext>
            </a:extLst>
          </p:cNvPr>
          <p:cNvSpPr>
            <a:spLocks noGrp="1"/>
          </p:cNvSpPr>
          <p:nvPr>
            <p:ph idx="1"/>
          </p:nvPr>
        </p:nvSpPr>
        <p:spPr/>
        <p:txBody>
          <a:bodyPr/>
          <a:lstStyle/>
          <a:p>
            <a:r>
              <a:rPr lang="en-US" dirty="0"/>
              <a:t>All districts must reserve a homeless reservation regardless if the district has homeless students</a:t>
            </a:r>
          </a:p>
          <a:p>
            <a:r>
              <a:rPr lang="en-US" dirty="0"/>
              <a:t>The homeless reservation can be spent on any student experiencing homelessness in the district. They do not have to attend a Title I school.</a:t>
            </a:r>
          </a:p>
          <a:p>
            <a:r>
              <a:rPr lang="en-US" dirty="0"/>
              <a:t>For more information on allowable costs: </a:t>
            </a:r>
            <a:r>
              <a:rPr lang="en-US" dirty="0">
                <a:hlinkClick r:id="rId2"/>
              </a:rPr>
              <a:t>Homeless Quick Reference Guide</a:t>
            </a:r>
            <a:r>
              <a:rPr lang="en-US" dirty="0"/>
              <a:t> </a:t>
            </a:r>
          </a:p>
        </p:txBody>
      </p:sp>
    </p:spTree>
    <p:extLst>
      <p:ext uri="{BB962C8B-B14F-4D97-AF65-F5344CB8AC3E}">
        <p14:creationId xmlns:p14="http://schemas.microsoft.com/office/powerpoint/2010/main" val="24408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914AE-4249-FDA1-C4A7-AA33431022A3}"/>
              </a:ext>
            </a:extLst>
          </p:cNvPr>
          <p:cNvSpPr>
            <a:spLocks noGrp="1"/>
          </p:cNvSpPr>
          <p:nvPr>
            <p:ph type="title"/>
          </p:nvPr>
        </p:nvSpPr>
        <p:spPr/>
        <p:txBody>
          <a:bodyPr/>
          <a:lstStyle/>
          <a:p>
            <a:r>
              <a:rPr lang="en-US" dirty="0"/>
              <a:t>Title I: Homeless Reservations</a:t>
            </a:r>
          </a:p>
        </p:txBody>
      </p:sp>
      <p:sp>
        <p:nvSpPr>
          <p:cNvPr id="5" name="Content Placeholder 4">
            <a:extLst>
              <a:ext uri="{FF2B5EF4-FFF2-40B4-BE49-F238E27FC236}">
                <a16:creationId xmlns:a16="http://schemas.microsoft.com/office/drawing/2014/main" id="{D664D626-82C8-6652-8AD5-554DEC0F68F6}"/>
              </a:ext>
            </a:extLst>
          </p:cNvPr>
          <p:cNvSpPr>
            <a:spLocks noGrp="1"/>
          </p:cNvSpPr>
          <p:nvPr>
            <p:ph idx="1"/>
          </p:nvPr>
        </p:nvSpPr>
        <p:spPr>
          <a:xfrm>
            <a:off x="414669" y="1828800"/>
            <a:ext cx="11068493" cy="4561367"/>
          </a:xfrm>
        </p:spPr>
        <p:txBody>
          <a:bodyPr>
            <a:normAutofit lnSpcReduction="10000"/>
          </a:bodyPr>
          <a:lstStyle/>
          <a:p>
            <a:pPr marL="0" marR="0" indent="0">
              <a:lnSpc>
                <a:spcPct val="115000"/>
              </a:lnSpc>
              <a:spcAft>
                <a:spcPts val="1000"/>
              </a:spcAft>
              <a:buNone/>
              <a:tabLst>
                <a:tab pos="1935480" algn="l"/>
              </a:tabLst>
            </a:pPr>
            <a:r>
              <a:rPr lang="en-US" sz="20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Calculating Appropriate Reservations (see </a:t>
            </a:r>
            <a:r>
              <a:rPr lang="en-US" sz="20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National Center for Homeless Education</a:t>
            </a:r>
            <a:r>
              <a:rPr lang="en-US" sz="20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 for guidance/resources)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15000"/>
              </a:lnSpc>
              <a:spcAft>
                <a:spcPts val="1000"/>
              </a:spcAft>
              <a:buNone/>
              <a:tabLst>
                <a:tab pos="1935480" algn="l"/>
              </a:tabLst>
            </a:pPr>
            <a:r>
              <a:rPr lang="en-US" sz="2000" dirty="0">
                <a:effectLst/>
                <a:latin typeface="Calibri" panose="020F0502020204030204" pitchFamily="34" charset="0"/>
                <a:ea typeface="Calibri" panose="020F0502020204030204" pitchFamily="34" charset="0"/>
                <a:cs typeface="Arial" panose="020B0604020202020204" pitchFamily="34" charset="0"/>
              </a:rPr>
              <a:t>Districts must rely on a needs assessment to determine an appropriate level of funding to meet needs of who are homeless. Title I applications must indicate the method used to determine the reservation amount, whether Title I funding alone is used or additional sources are used to meet needs. Suggested methods include:</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Multiply the per pupil expenditure by the average number of students in the subgroup;</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Determine the percentage of all students that fall in the subgroup and use an equal percentage of the </a:t>
            </a:r>
            <a:r>
              <a:rPr lang="en-US" sz="1900" i="1" dirty="0">
                <a:effectLst/>
                <a:latin typeface="Calibri" panose="020F0502020204030204" pitchFamily="34" charset="0"/>
                <a:ea typeface="Calibri" panose="020F0502020204030204" pitchFamily="34" charset="0"/>
                <a:cs typeface="Arial" panose="020B0604020202020204" pitchFamily="34" charset="0"/>
              </a:rPr>
              <a:t>total</a:t>
            </a:r>
            <a:r>
              <a:rPr lang="en-US" sz="1900" i="1" dirty="0">
                <a:latin typeface="Calibri" panose="020F0502020204030204" pitchFamily="34" charset="0"/>
                <a:ea typeface="Calibri" panose="020F0502020204030204" pitchFamily="34" charset="0"/>
              </a:rPr>
              <a:t> </a:t>
            </a:r>
            <a:r>
              <a:rPr lang="en-US" sz="1900" dirty="0">
                <a:effectLst/>
                <a:latin typeface="Calibri" panose="020F0502020204030204" pitchFamily="34" charset="0"/>
                <a:ea typeface="Calibri" panose="020F0502020204030204" pitchFamily="34" charset="0"/>
                <a:cs typeface="Arial" panose="020B0604020202020204" pitchFamily="34" charset="0"/>
              </a:rPr>
              <a:t>Title I funds;</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Use an amount to cover a specific need as stated in the needs assessment (i.e., tutor, homeless liaison, POC); or</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If the district is a McKinney-Vento grantee, match the funding level of the grant.</a:t>
            </a:r>
          </a:p>
          <a:p>
            <a:endParaRPr lang="en-US" dirty="0"/>
          </a:p>
        </p:txBody>
      </p:sp>
    </p:spTree>
    <p:extLst>
      <p:ext uri="{BB962C8B-B14F-4D97-AF65-F5344CB8AC3E}">
        <p14:creationId xmlns:p14="http://schemas.microsoft.com/office/powerpoint/2010/main" val="421179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99229-F770-915E-1AC4-6AD58E1D0446}"/>
              </a:ext>
            </a:extLst>
          </p:cNvPr>
          <p:cNvSpPr>
            <a:spLocks noGrp="1"/>
          </p:cNvSpPr>
          <p:nvPr>
            <p:ph type="title"/>
          </p:nvPr>
        </p:nvSpPr>
        <p:spPr/>
        <p:txBody>
          <a:bodyPr/>
          <a:lstStyle/>
          <a:p>
            <a:r>
              <a:rPr lang="en-US" dirty="0"/>
              <a:t>Quick Note about Title I Reservations</a:t>
            </a:r>
          </a:p>
        </p:txBody>
      </p:sp>
      <p:graphicFrame>
        <p:nvGraphicFramePr>
          <p:cNvPr id="6" name="Diagram 5" descr="Title I Reservation Page plus School Ranking Page equals Total Title I Budget.">
            <a:extLst>
              <a:ext uri="{FF2B5EF4-FFF2-40B4-BE49-F238E27FC236}">
                <a16:creationId xmlns:a16="http://schemas.microsoft.com/office/drawing/2014/main" id="{F445E0EA-2B0B-088C-705C-4D3206606E12}"/>
              </a:ext>
            </a:extLst>
          </p:cNvPr>
          <p:cNvGraphicFramePr/>
          <p:nvPr>
            <p:extLst>
              <p:ext uri="{D42A27DB-BD31-4B8C-83A1-F6EECF244321}">
                <p14:modId xmlns:p14="http://schemas.microsoft.com/office/powerpoint/2010/main" val="3313552984"/>
              </p:ext>
            </p:extLst>
          </p:nvPr>
        </p:nvGraphicFramePr>
        <p:xfrm>
          <a:off x="934147" y="1534645"/>
          <a:ext cx="10323706" cy="3535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0F391C0-7D94-6931-E803-34B80F1E293C}"/>
              </a:ext>
            </a:extLst>
          </p:cNvPr>
          <p:cNvSpPr txBox="1"/>
          <p:nvPr/>
        </p:nvSpPr>
        <p:spPr>
          <a:xfrm>
            <a:off x="1707710" y="5305165"/>
            <a:ext cx="8776580" cy="1200329"/>
          </a:xfrm>
          <a:prstGeom prst="rect">
            <a:avLst/>
          </a:prstGeom>
          <a:noFill/>
        </p:spPr>
        <p:txBody>
          <a:bodyPr wrap="square" rtlCol="0">
            <a:spAutoFit/>
          </a:bodyPr>
          <a:lstStyle/>
          <a:p>
            <a:r>
              <a:rPr lang="en-US" dirty="0"/>
              <a:t>Reservations made on your Title I reservation page must be budgeted in your Title I budget.</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991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25ECE-195B-5780-1A8F-92C84061B87F}"/>
              </a:ext>
            </a:extLst>
          </p:cNvPr>
          <p:cNvSpPr>
            <a:spLocks noGrp="1"/>
          </p:cNvSpPr>
          <p:nvPr>
            <p:ph type="title"/>
          </p:nvPr>
        </p:nvSpPr>
        <p:spPr/>
        <p:txBody>
          <a:bodyPr/>
          <a:lstStyle/>
          <a:p>
            <a:r>
              <a:rPr lang="en-US" dirty="0"/>
              <a:t>Title I: Family Engagement</a:t>
            </a:r>
          </a:p>
        </p:txBody>
      </p:sp>
      <p:sp>
        <p:nvSpPr>
          <p:cNvPr id="2" name="Content Placeholder 1">
            <a:extLst>
              <a:ext uri="{FF2B5EF4-FFF2-40B4-BE49-F238E27FC236}">
                <a16:creationId xmlns:a16="http://schemas.microsoft.com/office/drawing/2014/main" id="{AD3DD781-4FC9-E7E6-B4FE-5D0065C52A1C}"/>
              </a:ext>
            </a:extLst>
          </p:cNvPr>
          <p:cNvSpPr>
            <a:spLocks noGrp="1"/>
          </p:cNvSpPr>
          <p:nvPr>
            <p:ph idx="1"/>
          </p:nvPr>
        </p:nvSpPr>
        <p:spPr/>
        <p:txBody>
          <a:bodyPr/>
          <a:lstStyle/>
          <a:p>
            <a:r>
              <a:rPr lang="en-US" dirty="0"/>
              <a:t>Districts with a Title I allocation $500k or more after flexing must reserve at least 1% for family engagement. </a:t>
            </a:r>
          </a:p>
          <a:p>
            <a:r>
              <a:rPr lang="en-US" dirty="0"/>
              <a:t>This reservation will then be spent on the Title I schools within your district. </a:t>
            </a:r>
          </a:p>
          <a:p>
            <a:r>
              <a:rPr lang="en-US" dirty="0"/>
              <a:t>If your Title I allocation is increased during mid-year adjustments, your family engagement reservation must still meet the 1% minimum. </a:t>
            </a:r>
          </a:p>
        </p:txBody>
      </p:sp>
      <p:grpSp>
        <p:nvGrpSpPr>
          <p:cNvPr id="10" name="Group 9" descr="Families with school building">
            <a:extLst>
              <a:ext uri="{FF2B5EF4-FFF2-40B4-BE49-F238E27FC236}">
                <a16:creationId xmlns:a16="http://schemas.microsoft.com/office/drawing/2014/main" id="{2D1CF37C-C631-7E2C-1378-29E98A65A21A}"/>
              </a:ext>
            </a:extLst>
          </p:cNvPr>
          <p:cNvGrpSpPr/>
          <p:nvPr/>
        </p:nvGrpSpPr>
        <p:grpSpPr>
          <a:xfrm>
            <a:off x="9548037" y="4809461"/>
            <a:ext cx="2164232" cy="1499697"/>
            <a:chOff x="9548037" y="4809461"/>
            <a:chExt cx="2164232" cy="1499697"/>
          </a:xfrm>
        </p:grpSpPr>
        <p:pic>
          <p:nvPicPr>
            <p:cNvPr id="5" name="Graphic 4" descr="Man with kid outline">
              <a:extLst>
                <a:ext uri="{FF2B5EF4-FFF2-40B4-BE49-F238E27FC236}">
                  <a16:creationId xmlns:a16="http://schemas.microsoft.com/office/drawing/2014/main" id="{69DBC723-71C2-B510-D125-E3F37F771A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862" y="5422605"/>
              <a:ext cx="716938" cy="716938"/>
            </a:xfrm>
            <a:prstGeom prst="rect">
              <a:avLst/>
            </a:prstGeom>
          </p:spPr>
        </p:pic>
        <p:pic>
          <p:nvPicPr>
            <p:cNvPr id="7" name="Graphic 6" descr="Schoolhouse outline">
              <a:extLst>
                <a:ext uri="{FF2B5EF4-FFF2-40B4-BE49-F238E27FC236}">
                  <a16:creationId xmlns:a16="http://schemas.microsoft.com/office/drawing/2014/main" id="{9E7C2726-B0F1-89CD-6B5C-2E60091F9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48037" y="4809461"/>
              <a:ext cx="1226288" cy="1226288"/>
            </a:xfrm>
            <a:prstGeom prst="rect">
              <a:avLst/>
            </a:prstGeom>
          </p:spPr>
        </p:pic>
        <p:pic>
          <p:nvPicPr>
            <p:cNvPr id="9" name="Graphic 8" descr="Woman with kid outline">
              <a:extLst>
                <a:ext uri="{FF2B5EF4-FFF2-40B4-BE49-F238E27FC236}">
                  <a16:creationId xmlns:a16="http://schemas.microsoft.com/office/drawing/2014/main" id="{44DF8CBB-DD18-5070-473A-E2CB86EBC0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95331" y="5592220"/>
              <a:ext cx="716938" cy="716938"/>
            </a:xfrm>
            <a:prstGeom prst="rect">
              <a:avLst/>
            </a:prstGeom>
          </p:spPr>
        </p:pic>
      </p:grpSp>
    </p:spTree>
    <p:extLst>
      <p:ext uri="{BB962C8B-B14F-4D97-AF65-F5344CB8AC3E}">
        <p14:creationId xmlns:p14="http://schemas.microsoft.com/office/powerpoint/2010/main" val="212239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EDD3B-F46C-3415-559B-A9A89C1FC5E9}"/>
              </a:ext>
            </a:extLst>
          </p:cNvPr>
          <p:cNvSpPr>
            <a:spLocks noGrp="1"/>
          </p:cNvSpPr>
          <p:nvPr>
            <p:ph type="title"/>
          </p:nvPr>
        </p:nvSpPr>
        <p:spPr>
          <a:xfrm>
            <a:off x="838200" y="365126"/>
            <a:ext cx="10515600" cy="1042852"/>
          </a:xfrm>
        </p:spPr>
        <p:txBody>
          <a:bodyPr anchor="ctr">
            <a:normAutofit/>
          </a:bodyPr>
          <a:lstStyle/>
          <a:p>
            <a:r>
              <a:rPr lang="en-US" sz="3400" dirty="0"/>
              <a:t>Comparability: What is Title I Comparability and why is it important?</a:t>
            </a:r>
          </a:p>
        </p:txBody>
      </p:sp>
      <p:graphicFrame>
        <p:nvGraphicFramePr>
          <p:cNvPr id="6" name="Content Placeholder 1" descr="Comparability requirements">
            <a:extLst>
              <a:ext uri="{FF2B5EF4-FFF2-40B4-BE49-F238E27FC236}">
                <a16:creationId xmlns:a16="http://schemas.microsoft.com/office/drawing/2014/main" id="{15AA5231-36AE-82CA-39C4-825C883E13F8}"/>
              </a:ext>
            </a:extLst>
          </p:cNvPr>
          <p:cNvGraphicFramePr>
            <a:graphicFrameLocks noGrp="1"/>
          </p:cNvGraphicFramePr>
          <p:nvPr>
            <p:ph idx="1"/>
            <p:extLst>
              <p:ext uri="{D42A27DB-BD31-4B8C-83A1-F6EECF244321}">
                <p14:modId xmlns:p14="http://schemas.microsoft.com/office/powerpoint/2010/main" val="1202320017"/>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45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7140E-723C-3619-949F-101E33887794}"/>
              </a:ext>
            </a:extLst>
          </p:cNvPr>
          <p:cNvSpPr>
            <a:spLocks noGrp="1"/>
          </p:cNvSpPr>
          <p:nvPr>
            <p:ph type="title"/>
          </p:nvPr>
        </p:nvSpPr>
        <p:spPr>
          <a:xfrm>
            <a:off x="838200" y="365126"/>
            <a:ext cx="10515600" cy="1042852"/>
          </a:xfrm>
        </p:spPr>
        <p:txBody>
          <a:bodyPr anchor="ctr">
            <a:normAutofit/>
          </a:bodyPr>
          <a:lstStyle/>
          <a:p>
            <a:pPr marL="533400" indent="-533400">
              <a:spcBef>
                <a:spcPct val="60000"/>
              </a:spcBef>
              <a:buNone/>
            </a:pPr>
            <a:r>
              <a:rPr lang="en-US" dirty="0"/>
              <a:t>Intended Outcomes for Today:</a:t>
            </a:r>
          </a:p>
        </p:txBody>
      </p:sp>
      <p:graphicFrame>
        <p:nvGraphicFramePr>
          <p:cNvPr id="5" name="Content Placeholder 1" descr="Intended outcomes for today">
            <a:extLst>
              <a:ext uri="{FF2B5EF4-FFF2-40B4-BE49-F238E27FC236}">
                <a16:creationId xmlns:a16="http://schemas.microsoft.com/office/drawing/2014/main" id="{D6785EC4-490D-491E-19BF-128FBDBFFB55}"/>
              </a:ext>
            </a:extLst>
          </p:cNvPr>
          <p:cNvGraphicFramePr>
            <a:graphicFrameLocks noGrp="1"/>
          </p:cNvGraphicFramePr>
          <p:nvPr>
            <p:ph idx="1"/>
            <p:extLst>
              <p:ext uri="{D42A27DB-BD31-4B8C-83A1-F6EECF244321}">
                <p14:modId xmlns:p14="http://schemas.microsoft.com/office/powerpoint/2010/main" val="2357126142"/>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5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338A0-1643-B63A-CC17-93A2017E0E83}"/>
              </a:ext>
            </a:extLst>
          </p:cNvPr>
          <p:cNvSpPr>
            <a:spLocks noGrp="1"/>
          </p:cNvSpPr>
          <p:nvPr>
            <p:ph type="title"/>
          </p:nvPr>
        </p:nvSpPr>
        <p:spPr>
          <a:xfrm>
            <a:off x="838200" y="365126"/>
            <a:ext cx="10515600" cy="1042852"/>
          </a:xfrm>
        </p:spPr>
        <p:txBody>
          <a:bodyPr anchor="ctr">
            <a:normAutofit/>
          </a:bodyPr>
          <a:lstStyle/>
          <a:p>
            <a:r>
              <a:rPr lang="en-US" sz="3700" dirty="0">
                <a:hlinkClick r:id="rId3" action="ppaction://hlinksldjump">
                  <a:extLst>
                    <a:ext uri="{A12FA001-AC4F-418D-AE19-62706E023703}">
                      <ahyp:hlinkClr xmlns:ahyp="http://schemas.microsoft.com/office/drawing/2018/hyperlinkcolor" val="tx"/>
                    </a:ext>
                  </a:extLst>
                </a:hlinkClick>
              </a:rPr>
              <a:t>How does a District Demonstrate Comparability? </a:t>
            </a:r>
            <a:endParaRPr lang="en-US" sz="3700" dirty="0"/>
          </a:p>
        </p:txBody>
      </p:sp>
      <p:graphicFrame>
        <p:nvGraphicFramePr>
          <p:cNvPr id="5" name="Content Placeholder 1" descr="How districts demonstrate comparability ">
            <a:extLst>
              <a:ext uri="{FF2B5EF4-FFF2-40B4-BE49-F238E27FC236}">
                <a16:creationId xmlns:a16="http://schemas.microsoft.com/office/drawing/2014/main" id="{BC7F68F3-9C10-FA9C-D099-75869C9F8A07}"/>
              </a:ext>
            </a:extLst>
          </p:cNvPr>
          <p:cNvGraphicFramePr>
            <a:graphicFrameLocks noGrp="1"/>
          </p:cNvGraphicFramePr>
          <p:nvPr>
            <p:ph idx="1"/>
            <p:extLst>
              <p:ext uri="{D42A27DB-BD31-4B8C-83A1-F6EECF244321}">
                <p14:modId xmlns:p14="http://schemas.microsoft.com/office/powerpoint/2010/main" val="815215296"/>
              </p:ext>
            </p:extLst>
          </p:nvPr>
        </p:nvGraphicFramePr>
        <p:xfrm>
          <a:off x="615636" y="1955550"/>
          <a:ext cx="10738164" cy="4183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241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FE83-88AE-16A8-0241-002796F0A86A}"/>
              </a:ext>
            </a:extLst>
          </p:cNvPr>
          <p:cNvSpPr>
            <a:spLocks noGrp="1"/>
          </p:cNvSpPr>
          <p:nvPr>
            <p:ph type="title"/>
          </p:nvPr>
        </p:nvSpPr>
        <p:spPr>
          <a:xfrm>
            <a:off x="593651" y="2615976"/>
            <a:ext cx="11004698" cy="1626048"/>
          </a:xfrm>
        </p:spPr>
        <p:txBody>
          <a:bodyPr>
            <a:normAutofit fontScale="90000"/>
          </a:bodyPr>
          <a:lstStyle/>
          <a:p>
            <a:r>
              <a:rPr lang="en-US" sz="6700" dirty="0">
                <a:latin typeface="Stencil" panose="040409050D0802020404" pitchFamily="82" charset="0"/>
              </a:rPr>
              <a:t>GEM$: </a:t>
            </a:r>
            <a:r>
              <a:rPr lang="en-US" dirty="0"/>
              <a:t>Programmatic meets Fiscal</a:t>
            </a:r>
          </a:p>
        </p:txBody>
      </p:sp>
    </p:spTree>
    <p:extLst>
      <p:ext uri="{BB962C8B-B14F-4D97-AF65-F5344CB8AC3E}">
        <p14:creationId xmlns:p14="http://schemas.microsoft.com/office/powerpoint/2010/main" val="253545965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3D3E6-D63C-DA2C-079D-D32B1EF3D150}"/>
              </a:ext>
            </a:extLst>
          </p:cNvPr>
          <p:cNvSpPr>
            <a:spLocks noGrp="1"/>
          </p:cNvSpPr>
          <p:nvPr>
            <p:ph type="title"/>
          </p:nvPr>
        </p:nvSpPr>
        <p:spPr/>
        <p:txBody>
          <a:bodyPr/>
          <a:lstStyle/>
          <a:p>
            <a:r>
              <a:rPr lang="en-US" dirty="0"/>
              <a:t>Flexing Funds</a:t>
            </a:r>
          </a:p>
        </p:txBody>
      </p:sp>
      <p:sp>
        <p:nvSpPr>
          <p:cNvPr id="2" name="Content Placeholder 1">
            <a:extLst>
              <a:ext uri="{FF2B5EF4-FFF2-40B4-BE49-F238E27FC236}">
                <a16:creationId xmlns:a16="http://schemas.microsoft.com/office/drawing/2014/main" id="{43C89861-2518-C049-FBF4-050E9C221770}"/>
              </a:ext>
            </a:extLst>
          </p:cNvPr>
          <p:cNvSpPr>
            <a:spLocks noGrp="1"/>
          </p:cNvSpPr>
          <p:nvPr>
            <p:ph idx="1"/>
          </p:nvPr>
        </p:nvSpPr>
        <p:spPr>
          <a:xfrm>
            <a:off x="561315" y="1883122"/>
            <a:ext cx="11175056" cy="4609752"/>
          </a:xfrm>
        </p:spPr>
        <p:txBody>
          <a:bodyPr>
            <a:normAutofit/>
          </a:bodyPr>
          <a:lstStyle/>
          <a:p>
            <a:r>
              <a:rPr lang="en-US" dirty="0"/>
              <a:t>Districts have the option to flex funds</a:t>
            </a:r>
          </a:p>
          <a:p>
            <a:pPr lvl="1"/>
            <a:r>
              <a:rPr lang="en-US" dirty="0"/>
              <a:t>Title II can be flexed into Title I, III, or IVA</a:t>
            </a:r>
          </a:p>
          <a:p>
            <a:pPr lvl="1"/>
            <a:r>
              <a:rPr lang="en-US" dirty="0"/>
              <a:t>Title IVA can be flexed into Title I, II, or III</a:t>
            </a:r>
          </a:p>
          <a:p>
            <a:pPr lvl="1"/>
            <a:r>
              <a:rPr lang="en-US" dirty="0"/>
              <a:t>Title I and Title III cannot be flexed.</a:t>
            </a:r>
          </a:p>
          <a:p>
            <a:r>
              <a:rPr lang="en-US" dirty="0"/>
              <a:t>When funds are flexed, those flexed funds can be used for the program purposes they were flexed into. </a:t>
            </a:r>
          </a:p>
          <a:p>
            <a:r>
              <a:rPr lang="en-US" dirty="0"/>
              <a:t>Flexed funds </a:t>
            </a:r>
            <a:r>
              <a:rPr lang="en-US" u="sng" dirty="0"/>
              <a:t>do not</a:t>
            </a:r>
            <a:r>
              <a:rPr lang="en-US" dirty="0"/>
              <a:t> move budgets.</a:t>
            </a:r>
          </a:p>
          <a:p>
            <a:pPr lvl="1"/>
            <a:r>
              <a:rPr lang="en-US" dirty="0"/>
              <a:t> You use budget tags to identify which budget items are flexed</a:t>
            </a:r>
          </a:p>
          <a:p>
            <a:pPr lvl="1"/>
            <a:r>
              <a:rPr lang="en-US" dirty="0"/>
              <a:t> You will request funds from the funds’ original Title budget</a:t>
            </a:r>
          </a:p>
          <a:p>
            <a:r>
              <a:rPr lang="en-US" dirty="0"/>
              <a:t>Equitable Services are determined </a:t>
            </a:r>
            <a:r>
              <a:rPr lang="en-US" u="sng" dirty="0"/>
              <a:t>after</a:t>
            </a:r>
            <a:r>
              <a:rPr lang="en-US" dirty="0"/>
              <a:t> flexing </a:t>
            </a:r>
          </a:p>
        </p:txBody>
      </p:sp>
    </p:spTree>
    <p:extLst>
      <p:ext uri="{BB962C8B-B14F-4D97-AF65-F5344CB8AC3E}">
        <p14:creationId xmlns:p14="http://schemas.microsoft.com/office/powerpoint/2010/main" val="204119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D0E75-1A89-1B07-C240-F904ED937022}"/>
              </a:ext>
            </a:extLst>
          </p:cNvPr>
          <p:cNvSpPr>
            <a:spLocks noGrp="1"/>
          </p:cNvSpPr>
          <p:nvPr>
            <p:ph type="title"/>
          </p:nvPr>
        </p:nvSpPr>
        <p:spPr>
          <a:xfrm>
            <a:off x="838200" y="365126"/>
            <a:ext cx="10515600" cy="1042852"/>
          </a:xfrm>
        </p:spPr>
        <p:txBody>
          <a:bodyPr anchor="ctr">
            <a:normAutofit/>
          </a:bodyPr>
          <a:lstStyle/>
          <a:p>
            <a:r>
              <a:rPr lang="en-US" dirty="0"/>
              <a:t>Amendments/Revisions</a:t>
            </a:r>
          </a:p>
        </p:txBody>
      </p:sp>
      <p:graphicFrame>
        <p:nvGraphicFramePr>
          <p:cNvPr id="6" name="Content Placeholder 1" descr="Amendments/Revisions information chart">
            <a:extLst>
              <a:ext uri="{FF2B5EF4-FFF2-40B4-BE49-F238E27FC236}">
                <a16:creationId xmlns:a16="http://schemas.microsoft.com/office/drawing/2014/main" id="{FDE06B7C-23FB-1914-B765-6B100D3A5E8E}"/>
              </a:ext>
            </a:extLst>
          </p:cNvPr>
          <p:cNvGraphicFramePr>
            <a:graphicFrameLocks noGrp="1"/>
          </p:cNvGraphicFramePr>
          <p:nvPr>
            <p:ph idx="1"/>
            <p:extLst>
              <p:ext uri="{D42A27DB-BD31-4B8C-83A1-F6EECF244321}">
                <p14:modId xmlns:p14="http://schemas.microsoft.com/office/powerpoint/2010/main" val="4166470269"/>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75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00C3C-F733-7BD0-4C75-C4E0B12B5CC1}"/>
              </a:ext>
            </a:extLst>
          </p:cNvPr>
          <p:cNvSpPr>
            <a:spLocks noGrp="1"/>
          </p:cNvSpPr>
          <p:nvPr>
            <p:ph type="title"/>
          </p:nvPr>
        </p:nvSpPr>
        <p:spPr>
          <a:xfrm>
            <a:off x="838200" y="365126"/>
            <a:ext cx="10515600" cy="1042852"/>
          </a:xfrm>
        </p:spPr>
        <p:txBody>
          <a:bodyPr anchor="ctr">
            <a:normAutofit/>
          </a:bodyPr>
          <a:lstStyle/>
          <a:p>
            <a:r>
              <a:rPr lang="en-US"/>
              <a:t>When </a:t>
            </a:r>
            <a:r>
              <a:rPr lang="en-US" dirty="0"/>
              <a:t>is an amendment/revision needed?</a:t>
            </a:r>
          </a:p>
        </p:txBody>
      </p:sp>
      <p:graphicFrame>
        <p:nvGraphicFramePr>
          <p:cNvPr id="5" name="Content Placeholder 1" descr="Chart for when an amendment/revision is needed.">
            <a:extLst>
              <a:ext uri="{FF2B5EF4-FFF2-40B4-BE49-F238E27FC236}">
                <a16:creationId xmlns:a16="http://schemas.microsoft.com/office/drawing/2014/main" id="{A232BA2D-315E-E081-97EA-14B65F20C60E}"/>
              </a:ext>
            </a:extLst>
          </p:cNvPr>
          <p:cNvGraphicFramePr>
            <a:graphicFrameLocks noGrp="1"/>
          </p:cNvGraphicFramePr>
          <p:nvPr>
            <p:ph idx="1"/>
            <p:extLst>
              <p:ext uri="{D42A27DB-BD31-4B8C-83A1-F6EECF244321}">
                <p14:modId xmlns:p14="http://schemas.microsoft.com/office/powerpoint/2010/main" val="1056168802"/>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140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59EDC-B903-3E3A-5950-DD8A00EDD84B}"/>
              </a:ext>
            </a:extLst>
          </p:cNvPr>
          <p:cNvSpPr>
            <a:spLocks noGrp="1"/>
          </p:cNvSpPr>
          <p:nvPr>
            <p:ph type="title"/>
          </p:nvPr>
        </p:nvSpPr>
        <p:spPr/>
        <p:txBody>
          <a:bodyPr>
            <a:normAutofit fontScale="90000"/>
          </a:bodyPr>
          <a:lstStyle/>
          <a:p>
            <a:r>
              <a:rPr lang="en-US" dirty="0"/>
              <a:t>Remember Grant Requirements when Revising </a:t>
            </a:r>
          </a:p>
        </p:txBody>
      </p:sp>
      <p:sp>
        <p:nvSpPr>
          <p:cNvPr id="2" name="Content Placeholder 1">
            <a:extLst>
              <a:ext uri="{FF2B5EF4-FFF2-40B4-BE49-F238E27FC236}">
                <a16:creationId xmlns:a16="http://schemas.microsoft.com/office/drawing/2014/main" id="{09A07F30-E27A-735A-604F-2513BC17ABB5}"/>
              </a:ext>
            </a:extLst>
          </p:cNvPr>
          <p:cNvSpPr>
            <a:spLocks noGrp="1"/>
          </p:cNvSpPr>
          <p:nvPr>
            <p:ph idx="1"/>
          </p:nvPr>
        </p:nvSpPr>
        <p:spPr>
          <a:xfrm>
            <a:off x="701749" y="1903228"/>
            <a:ext cx="10652051" cy="4589645"/>
          </a:xfrm>
        </p:spPr>
        <p:txBody>
          <a:bodyPr>
            <a:normAutofit lnSpcReduction="10000"/>
          </a:bodyPr>
          <a:lstStyle/>
          <a:p>
            <a:pPr marL="0" indent="0">
              <a:buNone/>
            </a:pPr>
            <a:r>
              <a:rPr lang="en-US" dirty="0"/>
              <a:t>In GEM$, the consolidated application is all together. We do expect districts to update more than the budget if needed when making a revision</a:t>
            </a:r>
          </a:p>
          <a:p>
            <a:pPr lvl="1"/>
            <a:r>
              <a:rPr lang="en-US" dirty="0"/>
              <a:t>Update narratives where needed</a:t>
            </a:r>
          </a:p>
          <a:p>
            <a:pPr lvl="2"/>
            <a:r>
              <a:rPr lang="en-US" dirty="0"/>
              <a:t>Adjust Title IVA SMART goals </a:t>
            </a:r>
          </a:p>
          <a:p>
            <a:pPr lvl="1"/>
            <a:r>
              <a:rPr lang="en-US" dirty="0"/>
              <a:t>Grant Administration Restrictions – check quick reference guides</a:t>
            </a:r>
          </a:p>
          <a:p>
            <a:pPr lvl="1"/>
            <a:r>
              <a:rPr lang="en-US" dirty="0"/>
              <a:t>Specific Grant Requirements</a:t>
            </a:r>
          </a:p>
          <a:p>
            <a:pPr lvl="2"/>
            <a:r>
              <a:rPr lang="en-US" dirty="0"/>
              <a:t>Equitable Services</a:t>
            </a:r>
          </a:p>
          <a:p>
            <a:pPr lvl="2"/>
            <a:r>
              <a:rPr lang="en-US" dirty="0"/>
              <a:t>Title I – Homeless &amp; Family Engagement, </a:t>
            </a:r>
          </a:p>
          <a:p>
            <a:pPr lvl="2"/>
            <a:r>
              <a:rPr lang="en-US" dirty="0"/>
              <a:t>Title III – Family Engagement, Professional Development, &amp; Supplemental Instruction</a:t>
            </a:r>
          </a:p>
          <a:p>
            <a:pPr lvl="2"/>
            <a:r>
              <a:rPr lang="en-US" dirty="0"/>
              <a:t>Title IVA – Over $30k need to meet the 20% Access to Well Rounded, 20% Safe, and Healthy Schools, and something for Effective use of Technology </a:t>
            </a:r>
          </a:p>
          <a:p>
            <a:pPr lvl="1"/>
            <a:r>
              <a:rPr lang="en-US" dirty="0"/>
              <a:t>Indirect Costs Limits </a:t>
            </a:r>
          </a:p>
          <a:p>
            <a:pPr marL="0" indent="0">
              <a:buNone/>
            </a:pPr>
            <a:endParaRPr lang="en-US" dirty="0"/>
          </a:p>
        </p:txBody>
      </p:sp>
    </p:spTree>
    <p:extLst>
      <p:ext uri="{BB962C8B-B14F-4D97-AF65-F5344CB8AC3E}">
        <p14:creationId xmlns:p14="http://schemas.microsoft.com/office/powerpoint/2010/main" val="380086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A5FE7-45B5-616D-9AB1-EDF1A13209E0}"/>
              </a:ext>
            </a:extLst>
          </p:cNvPr>
          <p:cNvSpPr>
            <a:spLocks noGrp="1"/>
          </p:cNvSpPr>
          <p:nvPr>
            <p:ph type="title"/>
          </p:nvPr>
        </p:nvSpPr>
        <p:spPr/>
        <p:txBody>
          <a:bodyPr/>
          <a:lstStyle/>
          <a:p>
            <a:r>
              <a:rPr lang="en-US" dirty="0"/>
              <a:t>MTRS </a:t>
            </a:r>
          </a:p>
        </p:txBody>
      </p:sp>
      <p:sp>
        <p:nvSpPr>
          <p:cNvPr id="2" name="Content Placeholder 1">
            <a:extLst>
              <a:ext uri="{FF2B5EF4-FFF2-40B4-BE49-F238E27FC236}">
                <a16:creationId xmlns:a16="http://schemas.microsoft.com/office/drawing/2014/main" id="{E1EAE8EF-34A0-E64E-A485-09DB9EDA0850}"/>
              </a:ext>
            </a:extLst>
          </p:cNvPr>
          <p:cNvSpPr>
            <a:spLocks noGrp="1"/>
          </p:cNvSpPr>
          <p:nvPr>
            <p:ph idx="1"/>
          </p:nvPr>
        </p:nvSpPr>
        <p:spPr>
          <a:xfrm>
            <a:off x="838200" y="1951182"/>
            <a:ext cx="10515600" cy="4052559"/>
          </a:xfrm>
        </p:spPr>
        <p:txBody>
          <a:bodyPr/>
          <a:lstStyle/>
          <a:p>
            <a:r>
              <a:rPr lang="en-US" dirty="0"/>
              <a:t>Districts are required to budget 9% of MTRS eligible salaries for MTRS.</a:t>
            </a:r>
          </a:p>
          <a:p>
            <a:endParaRPr lang="en-US" dirty="0"/>
          </a:p>
          <a:p>
            <a:r>
              <a:rPr lang="en-US" dirty="0">
                <a:hlinkClick r:id="rId2"/>
              </a:rPr>
              <a:t>MTRS Quick Reference Guide </a:t>
            </a:r>
            <a:endParaRPr lang="en-US" dirty="0"/>
          </a:p>
        </p:txBody>
      </p:sp>
    </p:spTree>
    <p:extLst>
      <p:ext uri="{BB962C8B-B14F-4D97-AF65-F5344CB8AC3E}">
        <p14:creationId xmlns:p14="http://schemas.microsoft.com/office/powerpoint/2010/main" val="3325438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C6EABD-7567-91FA-76CE-254FC5EE4550}"/>
              </a:ext>
            </a:extLst>
          </p:cNvPr>
          <p:cNvSpPr>
            <a:spLocks noGrp="1"/>
          </p:cNvSpPr>
          <p:nvPr>
            <p:ph type="title"/>
          </p:nvPr>
        </p:nvSpPr>
        <p:spPr/>
        <p:txBody>
          <a:bodyPr/>
          <a:lstStyle/>
          <a:p>
            <a:r>
              <a:rPr lang="en-US" dirty="0"/>
              <a:t>MTRS – DESE Initial Payment</a:t>
            </a:r>
          </a:p>
        </p:txBody>
      </p:sp>
      <p:sp>
        <p:nvSpPr>
          <p:cNvPr id="2" name="Content Placeholder 1">
            <a:extLst>
              <a:ext uri="{FF2B5EF4-FFF2-40B4-BE49-F238E27FC236}">
                <a16:creationId xmlns:a16="http://schemas.microsoft.com/office/drawing/2014/main" id="{85620AEF-A06B-0B3F-1C03-536DF9B21E7D}"/>
              </a:ext>
            </a:extLst>
          </p:cNvPr>
          <p:cNvSpPr>
            <a:spLocks noGrp="1"/>
          </p:cNvSpPr>
          <p:nvPr>
            <p:ph idx="1"/>
          </p:nvPr>
        </p:nvSpPr>
        <p:spPr/>
        <p:txBody>
          <a:bodyPr>
            <a:normAutofit lnSpcReduction="10000"/>
          </a:bodyPr>
          <a:lstStyle/>
          <a:p>
            <a:r>
              <a:rPr lang="en-US" dirty="0"/>
              <a:t>In January, Grants Management will pay MTRS 80% of the budgeted MTRS. </a:t>
            </a:r>
          </a:p>
          <a:p>
            <a:r>
              <a:rPr lang="en-US" dirty="0"/>
              <a:t>This is a one-time payment, and the amount will not change.</a:t>
            </a:r>
          </a:p>
          <a:p>
            <a:pPr lvl="1"/>
            <a:r>
              <a:rPr lang="en-US" dirty="0"/>
              <a:t>You can see the amount paid to MTRS in the same area that you submit reimbursement requests. </a:t>
            </a:r>
          </a:p>
          <a:p>
            <a:r>
              <a:rPr lang="en-US" dirty="0"/>
              <a:t>Districts are responsible for paying the reminder of MTRS to MTRS at the end of the grant.</a:t>
            </a:r>
          </a:p>
          <a:p>
            <a:r>
              <a:rPr lang="en-US" dirty="0"/>
              <a:t>If an overpayment was made to MTRS, a refund can be issued. </a:t>
            </a:r>
          </a:p>
          <a:p>
            <a:pPr lvl="1"/>
            <a:r>
              <a:rPr lang="en-US" dirty="0"/>
              <a:t>Districts will need to amend their grant first and then work with Grants Management. </a:t>
            </a:r>
          </a:p>
        </p:txBody>
      </p:sp>
    </p:spTree>
    <p:extLst>
      <p:ext uri="{BB962C8B-B14F-4D97-AF65-F5344CB8AC3E}">
        <p14:creationId xmlns:p14="http://schemas.microsoft.com/office/powerpoint/2010/main" val="3935352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8FDAF-00D2-AF5E-BA4F-EB6A63157C84}"/>
              </a:ext>
            </a:extLst>
          </p:cNvPr>
          <p:cNvSpPr>
            <a:spLocks noGrp="1"/>
          </p:cNvSpPr>
          <p:nvPr>
            <p:ph type="title"/>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Chart of Accounts</a:t>
            </a:r>
            <a:endParaRPr lang="en-US" dirty="0"/>
          </a:p>
        </p:txBody>
      </p:sp>
      <p:sp>
        <p:nvSpPr>
          <p:cNvPr id="2" name="Content Placeholder 1">
            <a:extLst>
              <a:ext uri="{FF2B5EF4-FFF2-40B4-BE49-F238E27FC236}">
                <a16:creationId xmlns:a16="http://schemas.microsoft.com/office/drawing/2014/main" id="{4BE533D2-1AF8-46C5-CC34-EC2405247226}"/>
              </a:ext>
            </a:extLst>
          </p:cNvPr>
          <p:cNvSpPr>
            <a:spLocks noGrp="1"/>
          </p:cNvSpPr>
          <p:nvPr>
            <p:ph idx="1"/>
          </p:nvPr>
        </p:nvSpPr>
        <p:spPr>
          <a:xfrm>
            <a:off x="660903" y="1937442"/>
            <a:ext cx="10692897" cy="4202101"/>
          </a:xfrm>
        </p:spPr>
        <p:txBody>
          <a:bodyPr/>
          <a:lstStyle/>
          <a:p>
            <a:r>
              <a:rPr lang="en-US" dirty="0"/>
              <a:t>The </a:t>
            </a:r>
            <a:r>
              <a:rPr lang="en-US" dirty="0">
                <a:hlinkClick r:id="rId3"/>
              </a:rPr>
              <a:t>Chart of Accounts Excel Document </a:t>
            </a:r>
            <a:r>
              <a:rPr lang="en-US" dirty="0"/>
              <a:t>can also be found in the GEM$ Resources</a:t>
            </a:r>
          </a:p>
          <a:p>
            <a:r>
              <a:rPr lang="en-US" dirty="0"/>
              <a:t>A couple common errors we see:</a:t>
            </a:r>
          </a:p>
          <a:p>
            <a:pPr lvl="1"/>
            <a:r>
              <a:rPr lang="en-US" dirty="0"/>
              <a:t>Stipends should go in the same object code as the individual’s salary would. </a:t>
            </a:r>
          </a:p>
          <a:p>
            <a:pPr lvl="2"/>
            <a:r>
              <a:rPr lang="en-US" sz="1900" dirty="0"/>
              <a:t>For example: A teacher stipend would be budgeted under object code 01-M/01-NM</a:t>
            </a:r>
          </a:p>
          <a:p>
            <a:pPr lvl="2"/>
            <a:r>
              <a:rPr lang="en-US" sz="1900" dirty="0"/>
              <a:t>For example: A para’s stipend would be budgeted under object code 03-Other Salaries</a:t>
            </a:r>
          </a:p>
          <a:p>
            <a:pPr lvl="1"/>
            <a:r>
              <a:rPr lang="en-US" sz="2300" dirty="0"/>
              <a:t>Contracts:</a:t>
            </a:r>
          </a:p>
          <a:p>
            <a:pPr lvl="2"/>
            <a:r>
              <a:rPr lang="en-US" sz="1900" dirty="0"/>
              <a:t>Contracts over $25k must be budgeted under 04-MC</a:t>
            </a:r>
          </a:p>
          <a:p>
            <a:pPr lvl="2"/>
            <a:r>
              <a:rPr lang="en-US" sz="1900" dirty="0"/>
              <a:t>Contracts $25k and under must be budgeted under 04-C</a:t>
            </a:r>
          </a:p>
        </p:txBody>
      </p:sp>
    </p:spTree>
    <p:extLst>
      <p:ext uri="{BB962C8B-B14F-4D97-AF65-F5344CB8AC3E}">
        <p14:creationId xmlns:p14="http://schemas.microsoft.com/office/powerpoint/2010/main" val="868907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75AB-D52C-663E-659A-D833E13E610E}"/>
              </a:ext>
            </a:extLst>
          </p:cNvPr>
          <p:cNvSpPr>
            <a:spLocks noGrp="1"/>
          </p:cNvSpPr>
          <p:nvPr>
            <p:ph type="title"/>
          </p:nvPr>
        </p:nvSpPr>
        <p:spPr/>
        <p:txBody>
          <a:bodyPr/>
          <a:lstStyle/>
          <a:p>
            <a:r>
              <a:rPr lang="en-US" dirty="0"/>
              <a:t>Show me the </a:t>
            </a:r>
            <a:r>
              <a:rPr lang="en-US" dirty="0">
                <a:latin typeface="Stencil" panose="040409050D0802020404" pitchFamily="82" charset="0"/>
              </a:rPr>
              <a:t>MONEY</a:t>
            </a:r>
            <a:r>
              <a:rPr lang="en-US" dirty="0"/>
              <a:t>…</a:t>
            </a:r>
          </a:p>
        </p:txBody>
      </p:sp>
      <p:grpSp>
        <p:nvGrpSpPr>
          <p:cNvPr id="5" name="Group 4" descr="Piggy bank with dollars flying out of it.">
            <a:extLst>
              <a:ext uri="{FF2B5EF4-FFF2-40B4-BE49-F238E27FC236}">
                <a16:creationId xmlns:a16="http://schemas.microsoft.com/office/drawing/2014/main" id="{56020F1A-061D-7F68-925F-8D82AFAB2883}"/>
              </a:ext>
              <a:ext uri="{C183D7F6-B498-43B3-948B-1728B52AA6E4}">
                <adec:decorative xmlns:adec="http://schemas.microsoft.com/office/drawing/2017/decorative" val="0"/>
              </a:ext>
            </a:extLst>
          </p:cNvPr>
          <p:cNvGrpSpPr/>
          <p:nvPr/>
        </p:nvGrpSpPr>
        <p:grpSpPr>
          <a:xfrm>
            <a:off x="10143460" y="3975843"/>
            <a:ext cx="1404256" cy="2253614"/>
            <a:chOff x="9137515" y="3371357"/>
            <a:chExt cx="2308633" cy="3205228"/>
          </a:xfrm>
        </p:grpSpPr>
        <p:pic>
          <p:nvPicPr>
            <p:cNvPr id="6" name="Graphic 5" descr="Flying Money outline">
              <a:extLst>
                <a:ext uri="{FF2B5EF4-FFF2-40B4-BE49-F238E27FC236}">
                  <a16:creationId xmlns:a16="http://schemas.microsoft.com/office/drawing/2014/main" id="{31C8CE8B-EB92-3866-89F6-144C9C6FB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06300">
              <a:off x="9930780" y="4081749"/>
              <a:ext cx="722102" cy="722102"/>
            </a:xfrm>
            <a:prstGeom prst="rect">
              <a:avLst/>
            </a:prstGeom>
          </p:spPr>
        </p:pic>
        <p:pic>
          <p:nvPicPr>
            <p:cNvPr id="7" name="Graphic 6" descr="Piggy Bank outline">
              <a:extLst>
                <a:ext uri="{FF2B5EF4-FFF2-40B4-BE49-F238E27FC236}">
                  <a16:creationId xmlns:a16="http://schemas.microsoft.com/office/drawing/2014/main" id="{3CA730C5-AD70-8108-008A-5B904EA56B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7515" y="4267952"/>
              <a:ext cx="2308633" cy="2308633"/>
            </a:xfrm>
            <a:prstGeom prst="rect">
              <a:avLst/>
            </a:prstGeom>
          </p:spPr>
        </p:pic>
        <p:pic>
          <p:nvPicPr>
            <p:cNvPr id="8" name="Graphic 7" descr="Flying Money outline">
              <a:extLst>
                <a:ext uri="{FF2B5EF4-FFF2-40B4-BE49-F238E27FC236}">
                  <a16:creationId xmlns:a16="http://schemas.microsoft.com/office/drawing/2014/main" id="{5D59F73A-88A5-E1EA-D9D9-8B628DE6A1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2505" y="3371357"/>
              <a:ext cx="410228" cy="410228"/>
            </a:xfrm>
            <a:prstGeom prst="rect">
              <a:avLst/>
            </a:prstGeom>
          </p:spPr>
        </p:pic>
        <p:pic>
          <p:nvPicPr>
            <p:cNvPr id="9" name="Graphic 8" descr="Flying Money outline">
              <a:extLst>
                <a:ext uri="{FF2B5EF4-FFF2-40B4-BE49-F238E27FC236}">
                  <a16:creationId xmlns:a16="http://schemas.microsoft.com/office/drawing/2014/main" id="{AB06BF3A-C729-1B11-B2D7-8AB351E63B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936152">
              <a:off x="9753683" y="3549060"/>
              <a:ext cx="512324" cy="512324"/>
            </a:xfrm>
            <a:prstGeom prst="rect">
              <a:avLst/>
            </a:prstGeom>
          </p:spPr>
        </p:pic>
        <p:pic>
          <p:nvPicPr>
            <p:cNvPr id="10" name="Graphic 9" descr="Dollar with solid fill">
              <a:extLst>
                <a:ext uri="{FF2B5EF4-FFF2-40B4-BE49-F238E27FC236}">
                  <a16:creationId xmlns:a16="http://schemas.microsoft.com/office/drawing/2014/main" id="{6394FDD4-4ECB-BAEF-DC4E-38A872F645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3492" y="5143107"/>
              <a:ext cx="599038" cy="599038"/>
            </a:xfrm>
            <a:prstGeom prst="rect">
              <a:avLst/>
            </a:prstGeom>
          </p:spPr>
        </p:pic>
      </p:grpSp>
    </p:spTree>
    <p:extLst>
      <p:ext uri="{BB962C8B-B14F-4D97-AF65-F5344CB8AC3E}">
        <p14:creationId xmlns:p14="http://schemas.microsoft.com/office/powerpoint/2010/main" val="40156066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9EBD-EDE1-2EF2-09CB-931600574781}"/>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E44A62D9-8550-2708-3639-2A4D9303D77B}"/>
              </a:ext>
            </a:extLst>
          </p:cNvPr>
          <p:cNvSpPr>
            <a:spLocks noGrp="1"/>
          </p:cNvSpPr>
          <p:nvPr>
            <p:ph type="title"/>
          </p:nvPr>
        </p:nvSpPr>
        <p:spPr/>
        <p:txBody>
          <a:bodyPr/>
          <a:lstStyle/>
          <a:p>
            <a:r>
              <a:rPr lang="en-US" dirty="0">
                <a:latin typeface="Stencil" panose="040409050D0802020404" pitchFamily="82" charset="0"/>
              </a:rPr>
              <a:t>Fun</a:t>
            </a:r>
            <a:r>
              <a:rPr lang="en-US" dirty="0"/>
              <a:t> with Fiscal Things Categories </a:t>
            </a:r>
          </a:p>
        </p:txBody>
      </p:sp>
      <p:graphicFrame>
        <p:nvGraphicFramePr>
          <p:cNvPr id="2" name="Diagram 1" descr="Back to ESSA Basics..., Fiscal Requirements (Title I's Version), GEM$: Programmatic meets Fiscal, Show me the Money, Fiscal Grab Bag">
            <a:extLst>
              <a:ext uri="{FF2B5EF4-FFF2-40B4-BE49-F238E27FC236}">
                <a16:creationId xmlns:a16="http://schemas.microsoft.com/office/drawing/2014/main" id="{6D279A05-DC0B-8670-CA0C-870B93101A31}"/>
              </a:ext>
            </a:extLst>
          </p:cNvPr>
          <p:cNvGraphicFramePr/>
          <p:nvPr>
            <p:extLst>
              <p:ext uri="{D42A27DB-BD31-4B8C-83A1-F6EECF244321}">
                <p14:modId xmlns:p14="http://schemas.microsoft.com/office/powerpoint/2010/main" val="1379129093"/>
              </p:ext>
            </p:extLst>
          </p:nvPr>
        </p:nvGraphicFramePr>
        <p:xfrm>
          <a:off x="553577" y="1729511"/>
          <a:ext cx="10888687" cy="4959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942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C4F5E-1EFF-6FFA-2DAB-2531680B957D}"/>
              </a:ext>
            </a:extLst>
          </p:cNvPr>
          <p:cNvSpPr>
            <a:spLocks noGrp="1"/>
          </p:cNvSpPr>
          <p:nvPr>
            <p:ph type="title"/>
          </p:nvPr>
        </p:nvSpPr>
        <p:spPr/>
        <p:txBody>
          <a:bodyPr/>
          <a:lstStyle/>
          <a:p>
            <a:r>
              <a:rPr lang="en-US" dirty="0"/>
              <a:t>Monthly Claim Status</a:t>
            </a:r>
          </a:p>
        </p:txBody>
      </p:sp>
      <p:sp>
        <p:nvSpPr>
          <p:cNvPr id="2" name="Content Placeholder 1">
            <a:extLst>
              <a:ext uri="{FF2B5EF4-FFF2-40B4-BE49-F238E27FC236}">
                <a16:creationId xmlns:a16="http://schemas.microsoft.com/office/drawing/2014/main" id="{67BBD387-21BD-B742-B77E-B4AC8D962ADE}"/>
              </a:ext>
            </a:extLst>
          </p:cNvPr>
          <p:cNvSpPr>
            <a:spLocks noGrp="1"/>
          </p:cNvSpPr>
          <p:nvPr>
            <p:ph idx="1"/>
          </p:nvPr>
        </p:nvSpPr>
        <p:spPr/>
        <p:txBody>
          <a:bodyPr/>
          <a:lstStyle/>
          <a:p>
            <a:r>
              <a:rPr lang="en-US" dirty="0"/>
              <a:t>There is a Monthly Claim Status at the bottom of each Federal Grants Monthly Newsletter. </a:t>
            </a:r>
          </a:p>
          <a:p>
            <a:pPr lvl="1"/>
            <a:r>
              <a:rPr lang="en-US" dirty="0"/>
              <a:t>The claim status is pulled as a certain date. </a:t>
            </a:r>
          </a:p>
          <a:p>
            <a:r>
              <a:rPr lang="en-US" dirty="0"/>
              <a:t>Emails are pulled from Directory Administration</a:t>
            </a:r>
          </a:p>
          <a:p>
            <a:pPr lvl="1"/>
            <a:r>
              <a:rPr lang="en-US" dirty="0"/>
              <a:t>Please keep DA up to date as personal change in your district</a:t>
            </a:r>
          </a:p>
          <a:p>
            <a:r>
              <a:rPr lang="en-US" dirty="0"/>
              <a:t>You can also sign up for the newsletter </a:t>
            </a:r>
            <a:r>
              <a:rPr lang="en-US" dirty="0">
                <a:hlinkClick r:id="rId2"/>
              </a:rPr>
              <a:t>here</a:t>
            </a:r>
            <a:endParaRPr lang="en-US" dirty="0"/>
          </a:p>
        </p:txBody>
      </p:sp>
    </p:spTree>
    <p:extLst>
      <p:ext uri="{BB962C8B-B14F-4D97-AF65-F5344CB8AC3E}">
        <p14:creationId xmlns:p14="http://schemas.microsoft.com/office/powerpoint/2010/main" val="1331656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14941-82BF-1AAB-DD50-538227102551}"/>
              </a:ext>
            </a:extLst>
          </p:cNvPr>
          <p:cNvSpPr>
            <a:spLocks noGrp="1"/>
          </p:cNvSpPr>
          <p:nvPr>
            <p:ph type="title"/>
          </p:nvPr>
        </p:nvSpPr>
        <p:spPr/>
        <p:txBody>
          <a:bodyPr/>
          <a:lstStyle/>
          <a:p>
            <a:r>
              <a:rPr lang="en-US" dirty="0"/>
              <a:t>Reimbursement Requests</a:t>
            </a:r>
          </a:p>
        </p:txBody>
      </p:sp>
      <p:sp>
        <p:nvSpPr>
          <p:cNvPr id="5" name="Content Placeholder 4">
            <a:extLst>
              <a:ext uri="{FF2B5EF4-FFF2-40B4-BE49-F238E27FC236}">
                <a16:creationId xmlns:a16="http://schemas.microsoft.com/office/drawing/2014/main" id="{1FBB25CC-ADEB-F590-22FF-7E2384AB0F65}"/>
              </a:ext>
            </a:extLst>
          </p:cNvPr>
          <p:cNvSpPr>
            <a:spLocks noGrp="1"/>
          </p:cNvSpPr>
          <p:nvPr>
            <p:ph idx="1"/>
          </p:nvPr>
        </p:nvSpPr>
        <p:spPr>
          <a:xfrm>
            <a:off x="543207" y="1738266"/>
            <a:ext cx="11063335" cy="4635374"/>
          </a:xfrm>
        </p:spPr>
        <p:txBody>
          <a:bodyPr>
            <a:normAutofit/>
          </a:bodyPr>
          <a:lstStyle/>
          <a:p>
            <a:r>
              <a:rPr lang="en-US" dirty="0"/>
              <a:t>Districts should be requesting funds on a reimbursement basis. </a:t>
            </a:r>
          </a:p>
          <a:p>
            <a:r>
              <a:rPr lang="en-US" dirty="0"/>
              <a:t>Districts should not be requesting more funds then they need at a time. </a:t>
            </a:r>
          </a:p>
          <a:p>
            <a:r>
              <a:rPr lang="en-US" dirty="0"/>
              <a:t>If you’ve drawn down money in advance:</a:t>
            </a:r>
          </a:p>
          <a:p>
            <a:pPr lvl="1"/>
            <a:r>
              <a:rPr lang="en-US" sz="2000" dirty="0"/>
              <a:t>Federal grant dollars (for most grant recipients) must be deposited into interest-bearing accounts. If the accounts in which you keep the federal funds earn interest in excess of $500 per year combined across all federal funds, you must remit any earned interest over $500 </a:t>
            </a:r>
            <a:r>
              <a:rPr lang="en-US" sz="2000" dirty="0">
                <a:hlinkClick r:id="rId2">
                  <a:extLst>
                    <a:ext uri="{A12FA001-AC4F-418D-AE19-62706E023703}">
                      <ahyp:hlinkClr xmlns:ahyp="http://schemas.microsoft.com/office/drawing/2018/hyperlinkcolor" val="tx"/>
                    </a:ext>
                  </a:extLst>
                </a:hlinkClick>
              </a:rPr>
              <a:t>directly to the federal government</a:t>
            </a:r>
            <a:r>
              <a:rPr lang="en-US" sz="2000" dirty="0"/>
              <a:t>. You may use up to $500 in earned interest for the upkeep of the bank accounts.</a:t>
            </a:r>
          </a:p>
          <a:p>
            <a:pPr lvl="1"/>
            <a:r>
              <a:rPr lang="en-US" sz="2000" dirty="0"/>
              <a:t>Keep a close eye on the interest you earn on those funds</a:t>
            </a:r>
          </a:p>
          <a:p>
            <a:pPr lvl="1"/>
            <a:r>
              <a:rPr lang="en-US" sz="2000" dirty="0"/>
              <a:t>DESE will ask your business official to attest that the district will only use the funds for the approved, budgeted purposes</a:t>
            </a:r>
          </a:p>
          <a:p>
            <a:endParaRPr lang="en-US" dirty="0"/>
          </a:p>
        </p:txBody>
      </p:sp>
    </p:spTree>
    <p:extLst>
      <p:ext uri="{BB962C8B-B14F-4D97-AF65-F5344CB8AC3E}">
        <p14:creationId xmlns:p14="http://schemas.microsoft.com/office/powerpoint/2010/main" val="168415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C80F42-A09F-C265-F932-D4CBBE7A8E4B}"/>
              </a:ext>
            </a:extLst>
          </p:cNvPr>
          <p:cNvSpPr>
            <a:spLocks noGrp="1"/>
          </p:cNvSpPr>
          <p:nvPr>
            <p:ph type="title"/>
          </p:nvPr>
        </p:nvSpPr>
        <p:spPr/>
        <p:txBody>
          <a:bodyPr/>
          <a:lstStyle/>
          <a:p>
            <a:r>
              <a:rPr lang="en-US" dirty="0"/>
              <a:t>Final Reports</a:t>
            </a:r>
          </a:p>
        </p:txBody>
      </p:sp>
      <p:sp>
        <p:nvSpPr>
          <p:cNvPr id="7" name="TextBox 6">
            <a:extLst>
              <a:ext uri="{FF2B5EF4-FFF2-40B4-BE49-F238E27FC236}">
                <a16:creationId xmlns:a16="http://schemas.microsoft.com/office/drawing/2014/main" id="{D3491AB6-7C60-1DEF-6AE9-BB53D9F3A3BC}"/>
              </a:ext>
            </a:extLst>
          </p:cNvPr>
          <p:cNvSpPr txBox="1"/>
          <p:nvPr/>
        </p:nvSpPr>
        <p:spPr>
          <a:xfrm>
            <a:off x="842966" y="1758026"/>
            <a:ext cx="10709277" cy="2123658"/>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Final Reports must be completed 90 days after the end date of the grant</a:t>
            </a:r>
          </a:p>
          <a:p>
            <a:pPr algn="ctr"/>
            <a:endParaRPr lang="en-US" sz="2600" dirty="0">
              <a:latin typeface="Arial" panose="020B0604020202020204" pitchFamily="34" charset="0"/>
              <a:cs typeface="Arial" panose="020B0604020202020204" pitchFamily="34" charset="0"/>
            </a:endParaRPr>
          </a:p>
          <a:p>
            <a:pPr algn="ctr"/>
            <a:r>
              <a:rPr lang="en-US" sz="2600" dirty="0">
                <a:latin typeface="Arial" panose="020B0604020202020204" pitchFamily="34" charset="0"/>
                <a:cs typeface="Arial" panose="020B0604020202020204" pitchFamily="34" charset="0"/>
              </a:rPr>
              <a:t>Grants Management reviews and approves Final Reports</a:t>
            </a:r>
          </a:p>
          <a:p>
            <a:pPr algn="ctr"/>
            <a:endParaRPr lang="en-US" sz="280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A5471EC3-C481-F5F6-FB8A-E0F85FF8543D}"/>
              </a:ext>
            </a:extLst>
          </p:cNvPr>
          <p:cNvSpPr>
            <a:spLocks noGrp="1"/>
          </p:cNvSpPr>
          <p:nvPr>
            <p:ph type="body" idx="1"/>
          </p:nvPr>
        </p:nvSpPr>
        <p:spPr>
          <a:xfrm>
            <a:off x="671514" y="3876195"/>
            <a:ext cx="5157787" cy="675935"/>
          </a:xfrm>
        </p:spPr>
        <p:txBody>
          <a:bodyPr anchor="ctr">
            <a:normAutofit/>
          </a:bodyPr>
          <a:lstStyle/>
          <a:p>
            <a:r>
              <a:rPr lang="en-US" sz="2600" u="sng" dirty="0"/>
              <a:t>FR1: EdGrants</a:t>
            </a:r>
          </a:p>
        </p:txBody>
      </p:sp>
      <p:sp>
        <p:nvSpPr>
          <p:cNvPr id="3" name="Content Placeholder 2">
            <a:extLst>
              <a:ext uri="{FF2B5EF4-FFF2-40B4-BE49-F238E27FC236}">
                <a16:creationId xmlns:a16="http://schemas.microsoft.com/office/drawing/2014/main" id="{ECC25525-DD87-EF36-E939-E262D8E9FAAB}"/>
              </a:ext>
            </a:extLst>
          </p:cNvPr>
          <p:cNvSpPr>
            <a:spLocks noGrp="1"/>
          </p:cNvSpPr>
          <p:nvPr>
            <p:ph sz="half" idx="2"/>
          </p:nvPr>
        </p:nvSpPr>
        <p:spPr>
          <a:xfrm>
            <a:off x="646112" y="4552131"/>
            <a:ext cx="4979988" cy="2166169"/>
          </a:xfrm>
        </p:spPr>
        <p:txBody>
          <a:bodyPr>
            <a:normAutofit/>
          </a:bodyPr>
          <a:lstStyle/>
          <a:p>
            <a:r>
              <a:rPr lang="en-US" sz="2400" dirty="0"/>
              <a:t>Final Financial Report</a:t>
            </a:r>
          </a:p>
          <a:p>
            <a:r>
              <a:rPr lang="en-US" sz="2400" dirty="0"/>
              <a:t>FY23 and prior for ESSA</a:t>
            </a:r>
          </a:p>
          <a:p>
            <a:r>
              <a:rPr lang="en-US" sz="2400" dirty="0"/>
              <a:t>If you are unable to see the FR1, please contact Grants Management</a:t>
            </a:r>
          </a:p>
        </p:txBody>
      </p:sp>
      <p:sp>
        <p:nvSpPr>
          <p:cNvPr id="4" name="Text Placeholder 3">
            <a:extLst>
              <a:ext uri="{FF2B5EF4-FFF2-40B4-BE49-F238E27FC236}">
                <a16:creationId xmlns:a16="http://schemas.microsoft.com/office/drawing/2014/main" id="{836FEFFA-EF32-6F13-00E1-48BB03E8282A}"/>
              </a:ext>
            </a:extLst>
          </p:cNvPr>
          <p:cNvSpPr>
            <a:spLocks noGrp="1"/>
          </p:cNvSpPr>
          <p:nvPr>
            <p:ph type="body" sz="quarter" idx="3"/>
          </p:nvPr>
        </p:nvSpPr>
        <p:spPr>
          <a:xfrm>
            <a:off x="6337298" y="3876195"/>
            <a:ext cx="5183188" cy="675936"/>
          </a:xfrm>
        </p:spPr>
        <p:txBody>
          <a:bodyPr anchor="ctr">
            <a:normAutofit/>
          </a:bodyPr>
          <a:lstStyle/>
          <a:p>
            <a:r>
              <a:rPr lang="en-US" sz="2600" u="sng"/>
              <a:t>FER: GEM$</a:t>
            </a:r>
          </a:p>
        </p:txBody>
      </p:sp>
      <p:sp>
        <p:nvSpPr>
          <p:cNvPr id="5" name="Content Placeholder 4">
            <a:extLst>
              <a:ext uri="{FF2B5EF4-FFF2-40B4-BE49-F238E27FC236}">
                <a16:creationId xmlns:a16="http://schemas.microsoft.com/office/drawing/2014/main" id="{2F0D0AA9-5C79-96DF-FF2B-9BCA400FDDCF}"/>
              </a:ext>
            </a:extLst>
          </p:cNvPr>
          <p:cNvSpPr>
            <a:spLocks noGrp="1"/>
          </p:cNvSpPr>
          <p:nvPr>
            <p:ph sz="quarter" idx="4"/>
          </p:nvPr>
        </p:nvSpPr>
        <p:spPr>
          <a:xfrm>
            <a:off x="6337298" y="4675228"/>
            <a:ext cx="5348283" cy="2649250"/>
          </a:xfrm>
        </p:spPr>
        <p:txBody>
          <a:bodyPr>
            <a:normAutofit/>
          </a:bodyPr>
          <a:lstStyle/>
          <a:p>
            <a:r>
              <a:rPr lang="en-US" sz="2400"/>
              <a:t>Final Expenditures Report</a:t>
            </a:r>
          </a:p>
          <a:p>
            <a:r>
              <a:rPr lang="en-US" sz="2400"/>
              <a:t>FY24 and on for ESSA</a:t>
            </a:r>
          </a:p>
          <a:p>
            <a:r>
              <a:rPr lang="en-US" sz="2400"/>
              <a:t>District initiate the FER</a:t>
            </a:r>
          </a:p>
        </p:txBody>
      </p:sp>
    </p:spTree>
    <p:extLst>
      <p:ext uri="{BB962C8B-B14F-4D97-AF65-F5344CB8AC3E}">
        <p14:creationId xmlns:p14="http://schemas.microsoft.com/office/powerpoint/2010/main" val="2383587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77D0BD-865E-62AC-7617-0FE2CC0F331F}"/>
              </a:ext>
            </a:extLst>
          </p:cNvPr>
          <p:cNvSpPr>
            <a:spLocks noGrp="1"/>
          </p:cNvSpPr>
          <p:nvPr>
            <p:ph type="title"/>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Who to Contact?</a:t>
            </a:r>
            <a:endParaRPr lang="en-US" dirty="0"/>
          </a:p>
        </p:txBody>
      </p:sp>
      <p:sp>
        <p:nvSpPr>
          <p:cNvPr id="2" name="Text Placeholder 1">
            <a:extLst>
              <a:ext uri="{FF2B5EF4-FFF2-40B4-BE49-F238E27FC236}">
                <a16:creationId xmlns:a16="http://schemas.microsoft.com/office/drawing/2014/main" id="{9A4A94B3-AD8C-9351-E777-370394D7B8AA}"/>
              </a:ext>
            </a:extLst>
          </p:cNvPr>
          <p:cNvSpPr>
            <a:spLocks noGrp="1"/>
          </p:cNvSpPr>
          <p:nvPr>
            <p:ph type="body" idx="1"/>
          </p:nvPr>
        </p:nvSpPr>
        <p:spPr/>
        <p:txBody>
          <a:bodyPr anchor="ctr">
            <a:normAutofit/>
          </a:bodyPr>
          <a:lstStyle/>
          <a:p>
            <a:pPr algn="ctr"/>
            <a:r>
              <a:rPr lang="en-US" sz="3000" u="sng"/>
              <a:t>Federal Grant Programs</a:t>
            </a:r>
          </a:p>
        </p:txBody>
      </p:sp>
      <p:sp>
        <p:nvSpPr>
          <p:cNvPr id="3" name="Content Placeholder 2">
            <a:extLst>
              <a:ext uri="{FF2B5EF4-FFF2-40B4-BE49-F238E27FC236}">
                <a16:creationId xmlns:a16="http://schemas.microsoft.com/office/drawing/2014/main" id="{10820934-8351-9F89-B0F2-2CF9705AB3AC}"/>
              </a:ext>
            </a:extLst>
          </p:cNvPr>
          <p:cNvSpPr>
            <a:spLocks noGrp="1"/>
          </p:cNvSpPr>
          <p:nvPr>
            <p:ph sz="half" idx="2"/>
          </p:nvPr>
        </p:nvSpPr>
        <p:spPr/>
        <p:txBody>
          <a:bodyPr/>
          <a:lstStyle/>
          <a:p>
            <a:r>
              <a:rPr lang="en-US"/>
              <a:t>Programmatic questions </a:t>
            </a:r>
          </a:p>
          <a:p>
            <a:r>
              <a:rPr lang="en-US"/>
              <a:t>Allowable costs </a:t>
            </a:r>
          </a:p>
          <a:p>
            <a:r>
              <a:rPr lang="en-US"/>
              <a:t>Amendments/Revisions</a:t>
            </a:r>
          </a:p>
          <a:p>
            <a:endParaRPr lang="en-US"/>
          </a:p>
          <a:p>
            <a:pPr marL="0" indent="0">
              <a:buNone/>
            </a:pPr>
            <a:r>
              <a:rPr lang="en-US">
                <a:hlinkClick r:id="rId3"/>
              </a:rPr>
              <a:t>Federal Grants Liaison List</a:t>
            </a:r>
            <a:endParaRPr lang="en-US"/>
          </a:p>
        </p:txBody>
      </p:sp>
      <p:sp>
        <p:nvSpPr>
          <p:cNvPr id="4" name="Text Placeholder 3">
            <a:extLst>
              <a:ext uri="{FF2B5EF4-FFF2-40B4-BE49-F238E27FC236}">
                <a16:creationId xmlns:a16="http://schemas.microsoft.com/office/drawing/2014/main" id="{9E9703CD-9D20-8759-984D-FBA1AB0B4754}"/>
              </a:ext>
            </a:extLst>
          </p:cNvPr>
          <p:cNvSpPr>
            <a:spLocks noGrp="1"/>
          </p:cNvSpPr>
          <p:nvPr>
            <p:ph type="body" sz="quarter" idx="3"/>
          </p:nvPr>
        </p:nvSpPr>
        <p:spPr/>
        <p:txBody>
          <a:bodyPr anchor="ctr">
            <a:normAutofit/>
          </a:bodyPr>
          <a:lstStyle/>
          <a:p>
            <a:pPr algn="ctr"/>
            <a:r>
              <a:rPr lang="en-US" sz="3000" u="sng"/>
              <a:t>Grants Management</a:t>
            </a:r>
          </a:p>
        </p:txBody>
      </p:sp>
      <p:sp>
        <p:nvSpPr>
          <p:cNvPr id="5" name="Content Placeholder 4">
            <a:extLst>
              <a:ext uri="{FF2B5EF4-FFF2-40B4-BE49-F238E27FC236}">
                <a16:creationId xmlns:a16="http://schemas.microsoft.com/office/drawing/2014/main" id="{F3A3312C-ED5C-A908-5CFF-8EDD346733A7}"/>
              </a:ext>
            </a:extLst>
          </p:cNvPr>
          <p:cNvSpPr>
            <a:spLocks noGrp="1"/>
          </p:cNvSpPr>
          <p:nvPr>
            <p:ph sz="quarter" idx="4"/>
          </p:nvPr>
        </p:nvSpPr>
        <p:spPr/>
        <p:txBody>
          <a:bodyPr/>
          <a:lstStyle/>
          <a:p>
            <a:r>
              <a:rPr lang="en-US"/>
              <a:t>Reimbursement requests </a:t>
            </a:r>
          </a:p>
          <a:p>
            <a:r>
              <a:rPr lang="en-US"/>
              <a:t>Filing FR1s/FERs</a:t>
            </a:r>
          </a:p>
          <a:p>
            <a:endParaRPr lang="en-US"/>
          </a:p>
          <a:p>
            <a:pPr marL="0" indent="0">
              <a:buNone/>
            </a:pPr>
            <a:endParaRPr lang="en-US"/>
          </a:p>
          <a:p>
            <a:pPr marL="0" indent="0">
              <a:buNone/>
            </a:pPr>
            <a:r>
              <a:rPr lang="en-US"/>
              <a:t>Email: EdGrants@mass.gov</a:t>
            </a:r>
          </a:p>
        </p:txBody>
      </p:sp>
    </p:spTree>
    <p:extLst>
      <p:ext uri="{BB962C8B-B14F-4D97-AF65-F5344CB8AC3E}">
        <p14:creationId xmlns:p14="http://schemas.microsoft.com/office/powerpoint/2010/main" val="1134228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174B-7151-9BE5-3498-2F520EFFA91E}"/>
              </a:ext>
            </a:extLst>
          </p:cNvPr>
          <p:cNvSpPr>
            <a:spLocks noGrp="1"/>
          </p:cNvSpPr>
          <p:nvPr>
            <p:ph type="title"/>
          </p:nvPr>
        </p:nvSpPr>
        <p:spPr/>
        <p:txBody>
          <a:bodyPr/>
          <a:lstStyle/>
          <a:p>
            <a:r>
              <a:rPr lang="en-US" dirty="0">
                <a:latin typeface="Stencil" panose="040409050D0802020404" pitchFamily="82" charset="0"/>
              </a:rPr>
              <a:t>Fiscal</a:t>
            </a:r>
            <a:r>
              <a:rPr lang="en-US" dirty="0"/>
              <a:t> Grab Bag</a:t>
            </a:r>
          </a:p>
        </p:txBody>
      </p:sp>
    </p:spTree>
    <p:extLst>
      <p:ext uri="{BB962C8B-B14F-4D97-AF65-F5344CB8AC3E}">
        <p14:creationId xmlns:p14="http://schemas.microsoft.com/office/powerpoint/2010/main" val="15441191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E09CC-FC24-9E57-973B-9CFA127E3D52}"/>
              </a:ext>
            </a:extLst>
          </p:cNvPr>
          <p:cNvSpPr>
            <a:spLocks noGrp="1"/>
          </p:cNvSpPr>
          <p:nvPr>
            <p:ph type="title"/>
          </p:nvPr>
        </p:nvSpPr>
        <p:spPr/>
        <p:txBody>
          <a:bodyPr/>
          <a:lstStyle/>
          <a:p>
            <a:r>
              <a:rPr lang="en-US" dirty="0"/>
              <a:t>Time and Effort: Who and When</a:t>
            </a:r>
          </a:p>
        </p:txBody>
      </p:sp>
      <p:sp>
        <p:nvSpPr>
          <p:cNvPr id="2" name="Content Placeholder 1">
            <a:extLst>
              <a:ext uri="{FF2B5EF4-FFF2-40B4-BE49-F238E27FC236}">
                <a16:creationId xmlns:a16="http://schemas.microsoft.com/office/drawing/2014/main" id="{D4626D18-2A26-4410-46FE-BDC62DEA0AE9}"/>
              </a:ext>
            </a:extLst>
          </p:cNvPr>
          <p:cNvSpPr>
            <a:spLocks noGrp="1"/>
          </p:cNvSpPr>
          <p:nvPr>
            <p:ph idx="1"/>
          </p:nvPr>
        </p:nvSpPr>
        <p:spPr>
          <a:xfrm>
            <a:off x="838200" y="2060090"/>
            <a:ext cx="10515600" cy="4052559"/>
          </a:xfrm>
        </p:spPr>
        <p:txBody>
          <a:bodyPr/>
          <a:lstStyle/>
          <a:p>
            <a:r>
              <a:rPr lang="en-US" dirty="0"/>
              <a:t>Time and Effort documentation is required for all federal funded staff member and any federal funded stipend </a:t>
            </a:r>
          </a:p>
          <a:p>
            <a:pPr lvl="1"/>
            <a:r>
              <a:rPr lang="en-US" dirty="0"/>
              <a:t>In addition to ESSA (Title I, IIA, III/Immigrant Grant, &amp; IVA), IDEA and Perkins also require Time and Effort</a:t>
            </a:r>
          </a:p>
          <a:p>
            <a:r>
              <a:rPr lang="en-US" dirty="0"/>
              <a:t>Reports should reflect actual time and should only be logged </a:t>
            </a:r>
            <a:r>
              <a:rPr lang="en-US" u="sng" dirty="0"/>
              <a:t>after</a:t>
            </a:r>
            <a:r>
              <a:rPr lang="en-US" dirty="0"/>
              <a:t> the work is completed.</a:t>
            </a:r>
          </a:p>
          <a:p>
            <a:endParaRPr lang="en-US" dirty="0"/>
          </a:p>
          <a:p>
            <a:endParaRPr lang="en-US" dirty="0"/>
          </a:p>
          <a:p>
            <a:pPr marL="0" indent="0">
              <a:buNone/>
            </a:pPr>
            <a:r>
              <a:rPr lang="en-US" dirty="0">
                <a:hlinkClick r:id="rId2"/>
              </a:rPr>
              <a:t>Time and Effort Resources </a:t>
            </a:r>
            <a:endParaRPr lang="en-US" dirty="0"/>
          </a:p>
        </p:txBody>
      </p:sp>
    </p:spTree>
    <p:extLst>
      <p:ext uri="{BB962C8B-B14F-4D97-AF65-F5344CB8AC3E}">
        <p14:creationId xmlns:p14="http://schemas.microsoft.com/office/powerpoint/2010/main" val="381200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CDC92-D104-45EA-A590-F67D22AB0283}"/>
              </a:ext>
            </a:extLst>
          </p:cNvPr>
          <p:cNvSpPr>
            <a:spLocks noGrp="1"/>
          </p:cNvSpPr>
          <p:nvPr>
            <p:ph type="title"/>
          </p:nvPr>
        </p:nvSpPr>
        <p:spPr/>
        <p:txBody>
          <a:bodyPr/>
          <a:lstStyle/>
          <a:p>
            <a:r>
              <a:rPr lang="en-US"/>
              <a:t>Time and effort: Types</a:t>
            </a:r>
          </a:p>
        </p:txBody>
      </p:sp>
      <p:sp>
        <p:nvSpPr>
          <p:cNvPr id="2" name="Content Placeholder 1">
            <a:extLst>
              <a:ext uri="{FF2B5EF4-FFF2-40B4-BE49-F238E27FC236}">
                <a16:creationId xmlns:a16="http://schemas.microsoft.com/office/drawing/2014/main" id="{42AFFDB8-AE1C-4C34-895A-D1914D200693}"/>
              </a:ext>
            </a:extLst>
          </p:cNvPr>
          <p:cNvSpPr>
            <a:spLocks noGrp="1"/>
          </p:cNvSpPr>
          <p:nvPr>
            <p:ph idx="1"/>
          </p:nvPr>
        </p:nvSpPr>
        <p:spPr/>
        <p:txBody>
          <a:bodyPr>
            <a:normAutofit/>
          </a:bodyPr>
          <a:lstStyle/>
          <a:p>
            <a:r>
              <a:rPr lang="en-US" sz="2800"/>
              <a:t>Semi-annual certifications are required for Title I personnel whose compensation is funded solely from the Title I grant. </a:t>
            </a:r>
          </a:p>
          <a:p>
            <a:r>
              <a:rPr lang="en-US" sz="2800"/>
              <a:t>Monthly reports are required for Title I personnel whose time is charged in part to Title I and in part to other revenue sources (split-funded staff). </a:t>
            </a:r>
          </a:p>
          <a:p>
            <a:r>
              <a:rPr lang="en-US" sz="2800"/>
              <a:t>Stipends (and other supplemental contracts) must also be reported on a monthly basis </a:t>
            </a:r>
          </a:p>
          <a:p>
            <a:endParaRPr lang="en-US"/>
          </a:p>
        </p:txBody>
      </p:sp>
    </p:spTree>
    <p:extLst>
      <p:ext uri="{BB962C8B-B14F-4D97-AF65-F5344CB8AC3E}">
        <p14:creationId xmlns:p14="http://schemas.microsoft.com/office/powerpoint/2010/main" val="13947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7A5E25-7CDE-1D2E-3F46-C72CB994B65D}"/>
              </a:ext>
            </a:extLst>
          </p:cNvPr>
          <p:cNvSpPr>
            <a:spLocks noGrp="1"/>
          </p:cNvSpPr>
          <p:nvPr>
            <p:ph type="title"/>
          </p:nvPr>
        </p:nvSpPr>
        <p:spPr/>
        <p:txBody>
          <a:bodyPr/>
          <a:lstStyle/>
          <a:p>
            <a:r>
              <a:rPr lang="en-US"/>
              <a:t>Time and effort: Substitute System</a:t>
            </a:r>
          </a:p>
        </p:txBody>
      </p:sp>
      <p:sp>
        <p:nvSpPr>
          <p:cNvPr id="2" name="Content Placeholder 1">
            <a:extLst>
              <a:ext uri="{FF2B5EF4-FFF2-40B4-BE49-F238E27FC236}">
                <a16:creationId xmlns:a16="http://schemas.microsoft.com/office/drawing/2014/main" id="{4DA2E99D-C1FC-9319-49CB-946B0640BC09}"/>
              </a:ext>
            </a:extLst>
          </p:cNvPr>
          <p:cNvSpPr>
            <a:spLocks noGrp="1"/>
          </p:cNvSpPr>
          <p:nvPr>
            <p:ph idx="1"/>
          </p:nvPr>
        </p:nvSpPr>
        <p:spPr>
          <a:xfrm>
            <a:off x="838200" y="2060090"/>
            <a:ext cx="10515600" cy="4052559"/>
          </a:xfrm>
        </p:spPr>
        <p:txBody>
          <a:bodyPr>
            <a:normAutofit/>
          </a:bodyPr>
          <a:lstStyle/>
          <a:p>
            <a:r>
              <a:rPr lang="en-US">
                <a:effectLst/>
                <a:ea typeface="Calibri" panose="020F0502020204030204" pitchFamily="34" charset="0"/>
              </a:rPr>
              <a:t>Under the substitute system, semi-annual certifications can be used for staff that are funded through multiple sources or on multiple activities but maintain a consistent work schedule.</a:t>
            </a:r>
          </a:p>
          <a:p>
            <a:r>
              <a:rPr lang="en-US">
                <a:effectLst/>
                <a:ea typeface="Calibri" panose="020F0502020204030204" pitchFamily="34" charset="0"/>
              </a:rPr>
              <a:t>Districts choosing to use this system must complete and keep on file an Annual Management Certification form.</a:t>
            </a:r>
          </a:p>
          <a:p>
            <a:pPr marL="0" indent="0">
              <a:buNone/>
            </a:pPr>
            <a:endParaRPr lang="en-US">
              <a:ea typeface="Calibri" panose="020F0502020204030204" pitchFamily="34" charset="0"/>
            </a:endParaRPr>
          </a:p>
          <a:p>
            <a:pPr marL="0" indent="0">
              <a:buNone/>
            </a:pPr>
            <a:r>
              <a:rPr lang="en-US">
                <a:effectLst/>
                <a:ea typeface="Calibri" panose="020F0502020204030204" pitchFamily="34" charset="0"/>
              </a:rPr>
              <a:t>More information on this can be found on our </a:t>
            </a:r>
            <a:r>
              <a:rPr lang="en-US" u="none" strike="noStrike">
                <a:solidFill>
                  <a:srgbClr val="0563C1"/>
                </a:solidFill>
                <a:effectLst/>
                <a:ea typeface="Calibri" panose="020F0502020204030204" pitchFamily="34" charset="0"/>
                <a:hlinkClick r:id="rId2"/>
              </a:rPr>
              <a:t>website</a:t>
            </a:r>
            <a:r>
              <a:rPr lang="en-US">
                <a:effectLst/>
                <a:ea typeface="Calibri" panose="020F0502020204030204" pitchFamily="34" charset="0"/>
              </a:rPr>
              <a:t>.</a:t>
            </a:r>
            <a:endParaRPr lang="en-US"/>
          </a:p>
        </p:txBody>
      </p:sp>
    </p:spTree>
    <p:extLst>
      <p:ext uri="{BB962C8B-B14F-4D97-AF65-F5344CB8AC3E}">
        <p14:creationId xmlns:p14="http://schemas.microsoft.com/office/powerpoint/2010/main" val="58845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0EABE-E682-8277-76A6-3724697CF378}"/>
              </a:ext>
            </a:extLst>
          </p:cNvPr>
          <p:cNvSpPr>
            <a:spLocks noGrp="1"/>
          </p:cNvSpPr>
          <p:nvPr>
            <p:ph type="title"/>
          </p:nvPr>
        </p:nvSpPr>
        <p:spPr/>
        <p:txBody>
          <a:bodyPr/>
          <a:lstStyle/>
          <a:p>
            <a:r>
              <a:rPr lang="en-US" dirty="0"/>
              <a:t>GEM$ Workflow </a:t>
            </a:r>
          </a:p>
        </p:txBody>
      </p:sp>
      <p:sp>
        <p:nvSpPr>
          <p:cNvPr id="2" name="TextBox 1">
            <a:extLst>
              <a:ext uri="{FF2B5EF4-FFF2-40B4-BE49-F238E27FC236}">
                <a16:creationId xmlns:a16="http://schemas.microsoft.com/office/drawing/2014/main" id="{4BB6890F-7522-4927-D720-A80260E71C87}"/>
              </a:ext>
            </a:extLst>
          </p:cNvPr>
          <p:cNvSpPr txBox="1"/>
          <p:nvPr/>
        </p:nvSpPr>
        <p:spPr>
          <a:xfrm>
            <a:off x="432428" y="1937781"/>
            <a:ext cx="3863788" cy="4555093"/>
          </a:xfrm>
          <a:prstGeom prst="rect">
            <a:avLst/>
          </a:prstGeom>
          <a:noFill/>
        </p:spPr>
        <p:txBody>
          <a:bodyPr wrap="square" rtlCol="0">
            <a:spAutoFit/>
          </a:bodyPr>
          <a:lstStyle/>
          <a:p>
            <a:r>
              <a:rPr lang="en-US" sz="2200"/>
              <a:t>Important Reminders:</a:t>
            </a:r>
          </a:p>
          <a:p>
            <a:pPr marL="285750" indent="-285750">
              <a:buFont typeface="Arial" panose="020B0604020202020204" pitchFamily="34" charset="0"/>
              <a:buChar char="•"/>
            </a:pPr>
            <a:r>
              <a:rPr lang="en-US" b="1"/>
              <a:t>Start Date: </a:t>
            </a:r>
            <a:r>
              <a:rPr lang="en-US"/>
              <a:t>The date the LEA Fiscal Representative initially approves the Grant to DESE.</a:t>
            </a:r>
          </a:p>
          <a:p>
            <a:pPr marL="285750" indent="-285750">
              <a:buFont typeface="Arial" panose="020B0604020202020204" pitchFamily="34" charset="0"/>
              <a:buChar char="•"/>
            </a:pPr>
            <a:r>
              <a:rPr lang="en-US" b="1"/>
              <a:t>Checklist:</a:t>
            </a:r>
            <a:r>
              <a:rPr lang="en-US"/>
              <a:t> If your grant was returned to you, please check the Checklist for your liaison’s feedback</a:t>
            </a:r>
            <a:endParaRPr lang="en-US" b="1"/>
          </a:p>
          <a:p>
            <a:pPr marL="285750" indent="-285750">
              <a:buFont typeface="Arial" panose="020B0604020202020204" pitchFamily="34" charset="0"/>
              <a:buChar char="•"/>
            </a:pPr>
            <a:r>
              <a:rPr lang="en-US" b="1"/>
              <a:t>LEA Superintendent:</a:t>
            </a:r>
            <a:r>
              <a:rPr lang="en-US"/>
              <a:t> The district’s actual Superintendent/Charter School Leader must be the one to sign off unless there is preapproval from DESE</a:t>
            </a:r>
          </a:p>
          <a:p>
            <a:pPr marL="285750" indent="-285750">
              <a:buFont typeface="Arial" panose="020B0604020202020204" pitchFamily="34" charset="0"/>
              <a:buChar char="•"/>
            </a:pPr>
            <a:r>
              <a:rPr lang="en-US" b="1"/>
              <a:t>DESE Fiscal Budget Approved:</a:t>
            </a:r>
            <a:r>
              <a:rPr lang="en-US"/>
              <a:t> Your grant is fully approved, Grant Award Notice (GAN) has been generated, and you can request funds </a:t>
            </a:r>
            <a:endParaRPr lang="en-US" b="1"/>
          </a:p>
        </p:txBody>
      </p:sp>
      <p:pic>
        <p:nvPicPr>
          <p:cNvPr id="5" name="Content Placeholder 4" descr="GEM$ workflow chart for federal entitlement grants">
            <a:extLst>
              <a:ext uri="{FF2B5EF4-FFF2-40B4-BE49-F238E27FC236}">
                <a16:creationId xmlns:a16="http://schemas.microsoft.com/office/drawing/2014/main" id="{6D2B8A0F-264F-6F7D-EC99-82283FA29746}"/>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4536838" y="1800226"/>
            <a:ext cx="7318986" cy="4692648"/>
          </a:xfrm>
        </p:spPr>
      </p:pic>
    </p:spTree>
    <p:extLst>
      <p:ext uri="{BB962C8B-B14F-4D97-AF65-F5344CB8AC3E}">
        <p14:creationId xmlns:p14="http://schemas.microsoft.com/office/powerpoint/2010/main" val="500310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6B4C2-1DDB-6D90-5CE0-6C1BDB2E3B7E}"/>
              </a:ext>
            </a:extLst>
          </p:cNvPr>
          <p:cNvSpPr>
            <a:spLocks noGrp="1"/>
          </p:cNvSpPr>
          <p:nvPr>
            <p:ph type="title"/>
          </p:nvPr>
        </p:nvSpPr>
        <p:spPr/>
        <p:txBody>
          <a:bodyPr/>
          <a:lstStyle/>
          <a:p>
            <a:r>
              <a:rPr lang="en-US" dirty="0"/>
              <a:t>GEM$ Signoffs </a:t>
            </a:r>
          </a:p>
        </p:txBody>
      </p:sp>
      <p:sp>
        <p:nvSpPr>
          <p:cNvPr id="2" name="Content Placeholder 1">
            <a:extLst>
              <a:ext uri="{FF2B5EF4-FFF2-40B4-BE49-F238E27FC236}">
                <a16:creationId xmlns:a16="http://schemas.microsoft.com/office/drawing/2014/main" id="{DBB25D19-8945-E6F0-DFC5-F5AB031B08E9}"/>
              </a:ext>
            </a:extLst>
          </p:cNvPr>
          <p:cNvSpPr>
            <a:spLocks noGrp="1"/>
          </p:cNvSpPr>
          <p:nvPr>
            <p:ph idx="1"/>
          </p:nvPr>
        </p:nvSpPr>
        <p:spPr>
          <a:xfrm>
            <a:off x="838200" y="1791709"/>
            <a:ext cx="10515600" cy="4515522"/>
          </a:xfrm>
        </p:spPr>
        <p:txBody>
          <a:bodyPr>
            <a:normAutofit fontScale="92500" lnSpcReduction="10000"/>
          </a:bodyPr>
          <a:lstStyle/>
          <a:p>
            <a:r>
              <a:rPr lang="en-US" sz="2800">
                <a:effectLst/>
                <a:ea typeface="Times New Roman" panose="02020603050405020304" pitchFamily="18" charset="0"/>
              </a:rPr>
              <a:t>The Superintendent/Chief Executive role must be held and should be exercised by the actual organizational leader. </a:t>
            </a:r>
          </a:p>
          <a:p>
            <a:pPr lvl="1"/>
            <a:r>
              <a:rPr lang="en-US">
                <a:effectLst/>
                <a:ea typeface="Times New Roman" panose="02020603050405020304" pitchFamily="18" charset="0"/>
              </a:rPr>
              <a:t>The Superintendent/Chief Executive must approve funding applications in GEM$ unless unavailable to approve for a length of time that would unreasonably delay submission of the funding application.</a:t>
            </a:r>
            <a:endParaRPr lang="en-US">
              <a:effectLst/>
              <a:ea typeface="Aptos" panose="020B0004020202020204" pitchFamily="34" charset="0"/>
            </a:endParaRPr>
          </a:p>
          <a:p>
            <a:r>
              <a:rPr lang="en-US" sz="2800">
                <a:effectLst/>
                <a:ea typeface="Times New Roman" panose="02020603050405020304" pitchFamily="18" charset="0"/>
              </a:rPr>
              <a:t>All funding applications require at least 2 sets of eyes from an LEA – the Superintendent and at least one other (either the LEA Fiscal Representative or the LEA </a:t>
            </a:r>
            <a:r>
              <a:rPr lang="en-US" sz="2800" err="1">
                <a:effectLst/>
                <a:ea typeface="Times New Roman" panose="02020603050405020304" pitchFamily="18" charset="0"/>
              </a:rPr>
              <a:t>Grantwriter</a:t>
            </a:r>
            <a:r>
              <a:rPr lang="en-US" sz="2800">
                <a:effectLst/>
                <a:ea typeface="Times New Roman" panose="02020603050405020304" pitchFamily="18" charset="0"/>
              </a:rPr>
              <a:t>, or both). </a:t>
            </a:r>
            <a:endParaRPr lang="en-US" sz="2800">
              <a:effectLst/>
              <a:ea typeface="Aptos" panose="020B0004020202020204" pitchFamily="34" charset="0"/>
            </a:endParaRPr>
          </a:p>
          <a:p>
            <a:r>
              <a:rPr lang="en-US" sz="2800">
                <a:effectLst/>
                <a:ea typeface="Times New Roman" panose="02020603050405020304" pitchFamily="18" charset="0"/>
              </a:rPr>
              <a:t>In no case should a funding application be created/approved by the same person holding all three LEA roles. </a:t>
            </a:r>
          </a:p>
          <a:p>
            <a:pPr lvl="1"/>
            <a:r>
              <a:rPr lang="en-US" sz="2400" i="1">
                <a:effectLst/>
                <a:ea typeface="Times New Roman" panose="02020603050405020304" pitchFamily="18" charset="0"/>
              </a:rPr>
              <a:t>Note: The same person may be assigned all three roles in GEM$ (although this would be unusual) but cannot exercise all three roles on the same funding application. </a:t>
            </a:r>
            <a:endParaRPr lang="en-US" sz="2400"/>
          </a:p>
          <a:p>
            <a:endParaRPr lang="en-US">
              <a:effectLst/>
              <a:ea typeface="Aptos" panose="020B0004020202020204" pitchFamily="34" charset="0"/>
            </a:endParaRPr>
          </a:p>
          <a:p>
            <a:endParaRPr lang="en-US"/>
          </a:p>
        </p:txBody>
      </p:sp>
    </p:spTree>
    <p:extLst>
      <p:ext uri="{BB962C8B-B14F-4D97-AF65-F5344CB8AC3E}">
        <p14:creationId xmlns:p14="http://schemas.microsoft.com/office/powerpoint/2010/main" val="51931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7BF85-FA71-7FCB-017B-D10A19F320DE}"/>
              </a:ext>
            </a:extLst>
          </p:cNvPr>
          <p:cNvSpPr>
            <a:spLocks noGrp="1"/>
          </p:cNvSpPr>
          <p:nvPr>
            <p:ph type="title"/>
          </p:nvPr>
        </p:nvSpPr>
        <p:spPr/>
        <p:txBody>
          <a:bodyPr/>
          <a:lstStyle/>
          <a:p>
            <a:r>
              <a:rPr lang="en-US" dirty="0"/>
              <a:t>Back to </a:t>
            </a:r>
            <a:r>
              <a:rPr lang="en-US" dirty="0">
                <a:latin typeface="Stencil" panose="040409050D0802020404" pitchFamily="82" charset="0"/>
              </a:rPr>
              <a:t>ESSA</a:t>
            </a:r>
            <a:r>
              <a:rPr lang="en-US" dirty="0"/>
              <a:t> Basics… </a:t>
            </a:r>
          </a:p>
        </p:txBody>
      </p:sp>
      <p:pic>
        <p:nvPicPr>
          <p:cNvPr id="2050" name="Picture 2" descr="Back To Basics sign">
            <a:extLst>
              <a:ext uri="{FF2B5EF4-FFF2-40B4-BE49-F238E27FC236}">
                <a16:creationId xmlns:a16="http://schemas.microsoft.com/office/drawing/2014/main" id="{97E5F641-56B6-031B-F8CA-D0707957A19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08" b="98347" l="909" r="96970">
                        <a14:foregroundMark x1="6970" y1="19559" x2="6970" y2="19559"/>
                        <a14:foregroundMark x1="6970" y1="19559" x2="6061" y2="22039"/>
                        <a14:foregroundMark x1="93030" y1="23967" x2="93030" y2="23967"/>
                        <a14:foregroundMark x1="96970" y1="24242" x2="96970" y2="24242"/>
                        <a14:foregroundMark x1="40909" y1="4408" x2="40909" y2="4408"/>
                        <a14:foregroundMark x1="2121" y1="26446" x2="2121" y2="26446"/>
                        <a14:foregroundMark x1="44242" y1="92011" x2="44242" y2="92011"/>
                        <a14:foregroundMark x1="52727" y1="96694" x2="52727" y2="96694"/>
                        <a14:foregroundMark x1="32424" y1="98347" x2="32424" y2="98347"/>
                        <a14:foregroundMark x1="22121" y1="95592" x2="22121" y2="95592"/>
                        <a14:foregroundMark x1="26061" y1="98347" x2="26061" y2="98347"/>
                      </a14:backgroundRemoval>
                    </a14:imgEffect>
                  </a14:imgLayer>
                </a14:imgProps>
              </a:ext>
              <a:ext uri="{28A0092B-C50C-407E-A947-70E740481C1C}">
                <a14:useLocalDpi xmlns:a14="http://schemas.microsoft.com/office/drawing/2010/main" val="0"/>
              </a:ext>
            </a:extLst>
          </a:blip>
          <a:srcRect/>
          <a:stretch>
            <a:fillRect/>
          </a:stretch>
        </p:blipFill>
        <p:spPr bwMode="auto">
          <a:xfrm>
            <a:off x="9043588" y="4083113"/>
            <a:ext cx="2028800" cy="223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264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44A20-11CE-F40E-9331-13753864C34A}"/>
              </a:ext>
            </a:extLst>
          </p:cNvPr>
          <p:cNvSpPr>
            <a:spLocks noGrp="1"/>
          </p:cNvSpPr>
          <p:nvPr>
            <p:ph type="title"/>
          </p:nvPr>
        </p:nvSpPr>
        <p:spPr>
          <a:xfrm>
            <a:off x="838199" y="276226"/>
            <a:ext cx="10515600" cy="1042852"/>
          </a:xfrm>
        </p:spPr>
        <p:txBody>
          <a:bodyPr>
            <a:noAutofit/>
          </a:bodyPr>
          <a:lstStyle/>
          <a:p>
            <a:pPr marL="0" marR="0">
              <a:lnSpc>
                <a:spcPct val="150000"/>
              </a:lnSpc>
              <a:spcBef>
                <a:spcPts val="0"/>
              </a:spcBef>
              <a:spcAft>
                <a:spcPts val="0"/>
              </a:spcAft>
            </a:pPr>
            <a:r>
              <a:rPr lang="en-US" sz="3100" dirty="0">
                <a:effectLst/>
                <a:ea typeface="Times New Roman" panose="02020603050405020304" pitchFamily="18" charset="0"/>
              </a:rPr>
              <a:t>LEA Requirements for GEM$ User Roles - Guidance and Forms</a:t>
            </a:r>
            <a:endParaRPr lang="en-US" sz="3100" dirty="0">
              <a:effectLst/>
              <a:ea typeface="Aptos" panose="020B0004020202020204" pitchFamily="34" charset="0"/>
            </a:endParaRPr>
          </a:p>
        </p:txBody>
      </p:sp>
      <p:sp>
        <p:nvSpPr>
          <p:cNvPr id="2" name="Content Placeholder 1">
            <a:extLst>
              <a:ext uri="{FF2B5EF4-FFF2-40B4-BE49-F238E27FC236}">
                <a16:creationId xmlns:a16="http://schemas.microsoft.com/office/drawing/2014/main" id="{7EAD81E8-D4E9-39E8-0BD2-141B06E19A46}"/>
              </a:ext>
            </a:extLst>
          </p:cNvPr>
          <p:cNvSpPr>
            <a:spLocks noGrp="1"/>
          </p:cNvSpPr>
          <p:nvPr>
            <p:ph idx="1"/>
          </p:nvPr>
        </p:nvSpPr>
        <p:spPr>
          <a:xfrm>
            <a:off x="576902" y="1998208"/>
            <a:ext cx="11038195" cy="4187067"/>
          </a:xfrm>
        </p:spPr>
        <p:txBody>
          <a:bodyPr>
            <a:noAutofit/>
          </a:bodyPr>
          <a:lstStyle/>
          <a:p>
            <a:pPr marL="0" indent="0">
              <a:buNone/>
            </a:pPr>
            <a:r>
              <a:rPr lang="en-US" sz="1800" dirty="0">
                <a:effectLst/>
                <a:ea typeface="Aptos" panose="020B0004020202020204" pitchFamily="34" charset="0"/>
              </a:rPr>
              <a:t>DESE has created a </a:t>
            </a:r>
            <a:r>
              <a:rPr lang="en-US" sz="1800" u="sng" dirty="0">
                <a:solidFill>
                  <a:srgbClr val="0000CD"/>
                </a:solidFill>
                <a:effectLst/>
                <a:ea typeface="Aptos" panose="020B0004020202020204" pitchFamily="34" charset="0"/>
                <a:hlinkClick r:id="rId2"/>
              </a:rPr>
              <a:t>GEM$ LEA User Role Resource Guide</a:t>
            </a:r>
            <a:r>
              <a:rPr lang="en-US" sz="1800" dirty="0">
                <a:solidFill>
                  <a:srgbClr val="757575"/>
                </a:solidFill>
                <a:effectLst/>
                <a:ea typeface="Aptos" panose="020B0004020202020204" pitchFamily="34" charset="0"/>
              </a:rPr>
              <a:t> </a:t>
            </a:r>
            <a:r>
              <a:rPr lang="en-US" sz="1800" dirty="0">
                <a:effectLst/>
                <a:ea typeface="Aptos" panose="020B0004020202020204" pitchFamily="34" charset="0"/>
              </a:rPr>
              <a:t>designed to describe the capabilities and responsibilities that each role has in GEM$, as well as DESE’s expectations for how these roles will be used and managed by each LEA.</a:t>
            </a:r>
            <a:br>
              <a:rPr lang="en-US" sz="1800" dirty="0">
                <a:solidFill>
                  <a:srgbClr val="757575"/>
                </a:solidFill>
                <a:effectLst/>
                <a:ea typeface="Aptos" panose="020B0004020202020204" pitchFamily="34" charset="0"/>
              </a:rPr>
            </a:br>
            <a:r>
              <a:rPr lang="en-US" sz="1800" dirty="0">
                <a:solidFill>
                  <a:srgbClr val="757575"/>
                </a:solidFill>
                <a:effectLst/>
                <a:ea typeface="Aptos" panose="020B0004020202020204" pitchFamily="34" charset="0"/>
              </a:rPr>
              <a:t> </a:t>
            </a:r>
            <a:br>
              <a:rPr lang="en-US" sz="1800" dirty="0">
                <a:solidFill>
                  <a:srgbClr val="757575"/>
                </a:solidFill>
                <a:effectLst/>
                <a:ea typeface="Aptos" panose="020B0004020202020204" pitchFamily="34" charset="0"/>
              </a:rPr>
            </a:br>
            <a:r>
              <a:rPr lang="en-US" sz="1800" dirty="0">
                <a:effectLst/>
                <a:ea typeface="Aptos" panose="020B0004020202020204" pitchFamily="34" charset="0"/>
              </a:rPr>
              <a:t>In addition to the resource guide, DESE has created several forms (linked below) that must be used if a district wishes to assign new roles to staff. Some forms will be sent directly to DESE, others uploaded to GEM$, and the majority will solely be kept on file with the LEA. The </a:t>
            </a:r>
            <a:r>
              <a:rPr lang="en-US" sz="1800" u="sng" dirty="0">
                <a:solidFill>
                  <a:srgbClr val="0000CD"/>
                </a:solidFill>
                <a:effectLst/>
                <a:ea typeface="Aptos" panose="020B0004020202020204" pitchFamily="34" charset="0"/>
                <a:hlinkClick r:id="rId3"/>
              </a:rPr>
              <a:t>GEM$ LEA User Role Diagram for Use of Forms</a:t>
            </a:r>
            <a:r>
              <a:rPr lang="en-US" sz="1800" dirty="0">
                <a:solidFill>
                  <a:srgbClr val="757575"/>
                </a:solidFill>
                <a:effectLst/>
                <a:ea typeface="Aptos" panose="020B0004020202020204" pitchFamily="34" charset="0"/>
              </a:rPr>
              <a:t> </a:t>
            </a:r>
            <a:r>
              <a:rPr lang="en-US" sz="1800" dirty="0">
                <a:effectLst/>
                <a:ea typeface="Aptos" panose="020B0004020202020204" pitchFamily="34" charset="0"/>
              </a:rPr>
              <a:t>provides an overview and instructions for using the forms.</a:t>
            </a:r>
            <a:br>
              <a:rPr lang="en-US" sz="1800" dirty="0">
                <a:solidFill>
                  <a:srgbClr val="757575"/>
                </a:solidFill>
                <a:effectLst/>
                <a:ea typeface="Aptos" panose="020B0004020202020204" pitchFamily="34" charset="0"/>
              </a:rPr>
            </a:br>
            <a:r>
              <a:rPr lang="en-US" sz="1800" dirty="0">
                <a:solidFill>
                  <a:srgbClr val="757575"/>
                </a:solidFill>
                <a:effectLst/>
                <a:ea typeface="Aptos" panose="020B0004020202020204" pitchFamily="34" charset="0"/>
              </a:rPr>
              <a:t> </a:t>
            </a:r>
            <a:br>
              <a:rPr lang="en-US" sz="1800" dirty="0">
                <a:solidFill>
                  <a:srgbClr val="757575"/>
                </a:solidFill>
                <a:effectLst/>
                <a:ea typeface="Aptos" panose="020B0004020202020204" pitchFamily="34" charset="0"/>
              </a:rPr>
            </a:br>
            <a:r>
              <a:rPr lang="en-US" sz="1800" dirty="0">
                <a:effectLst/>
                <a:ea typeface="Aptos" panose="020B0004020202020204" pitchFamily="34" charset="0"/>
              </a:rPr>
              <a:t>User Role Forms for all GEM$ Roles:</a:t>
            </a:r>
            <a:br>
              <a:rPr lang="en-US" sz="1800" dirty="0">
                <a:effectLst/>
                <a:ea typeface="Aptos" panose="020B0004020202020204" pitchFamily="34" charset="0"/>
              </a:rPr>
            </a:br>
            <a:r>
              <a:rPr lang="en-US" sz="1800" u="sng" dirty="0">
                <a:solidFill>
                  <a:srgbClr val="0000CD"/>
                </a:solidFill>
                <a:effectLst/>
                <a:ea typeface="Aptos" panose="020B0004020202020204" pitchFamily="34" charset="0"/>
                <a:hlinkClick r:id="rId4"/>
              </a:rPr>
              <a:t>GEM$ First User Access Administrator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5"/>
              </a:rPr>
              <a:t>GEM$ Alternate User Access Administrator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6"/>
              </a:rPr>
              <a:t>GEM$ LEA General User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7"/>
              </a:rPr>
              <a:t>GEM$ LEA Superintendent Chief Exec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8"/>
              </a:rPr>
              <a:t>GEM$ Vendor Authorization User form</a:t>
            </a:r>
            <a:br>
              <a:rPr lang="en-US" sz="1800" dirty="0">
                <a:solidFill>
                  <a:srgbClr val="757575"/>
                </a:solidFill>
                <a:effectLst/>
                <a:ea typeface="Aptos" panose="020B0004020202020204" pitchFamily="34" charset="0"/>
              </a:rPr>
            </a:br>
            <a:r>
              <a:rPr lang="en-US" sz="1800" dirty="0">
                <a:solidFill>
                  <a:srgbClr val="757575"/>
                </a:solidFill>
                <a:effectLst/>
                <a:ea typeface="Aptos" panose="020B0004020202020204" pitchFamily="34" charset="0"/>
              </a:rPr>
              <a:t> </a:t>
            </a:r>
            <a:br>
              <a:rPr lang="en-US" sz="1800" dirty="0">
                <a:solidFill>
                  <a:srgbClr val="757575"/>
                </a:solidFill>
                <a:effectLst/>
                <a:ea typeface="Aptos" panose="020B0004020202020204" pitchFamily="34" charset="0"/>
              </a:rPr>
            </a:br>
            <a:r>
              <a:rPr lang="en-US" sz="1800" dirty="0">
                <a:effectLst/>
                <a:ea typeface="Aptos" panose="020B0004020202020204" pitchFamily="34" charset="0"/>
              </a:rPr>
              <a:t>The forms, as well as the resource guide, are also posted on the DESE Resources page of</a:t>
            </a:r>
            <a:r>
              <a:rPr lang="en-US" sz="1800" b="1" dirty="0">
                <a:effectLst/>
                <a:ea typeface="Aptos" panose="020B0004020202020204" pitchFamily="34" charset="0"/>
              </a:rPr>
              <a:t> </a:t>
            </a:r>
            <a:r>
              <a:rPr lang="en-US" sz="1800" u="sng" dirty="0">
                <a:solidFill>
                  <a:srgbClr val="0000CD"/>
                </a:solidFill>
                <a:effectLst/>
                <a:ea typeface="Aptos" panose="020B0004020202020204" pitchFamily="34" charset="0"/>
                <a:hlinkClick r:id="rId9"/>
              </a:rPr>
              <a:t>GEM$</a:t>
            </a:r>
            <a:r>
              <a:rPr lang="en-US" sz="1800" b="1" dirty="0">
                <a:solidFill>
                  <a:srgbClr val="757575"/>
                </a:solidFill>
                <a:effectLst/>
                <a:ea typeface="Aptos" panose="020B0004020202020204" pitchFamily="34" charset="0"/>
              </a:rPr>
              <a:t>.</a:t>
            </a:r>
            <a:endParaRPr lang="en-US" sz="1800" dirty="0"/>
          </a:p>
        </p:txBody>
      </p:sp>
    </p:spTree>
    <p:extLst>
      <p:ext uri="{BB962C8B-B14F-4D97-AF65-F5344CB8AC3E}">
        <p14:creationId xmlns:p14="http://schemas.microsoft.com/office/powerpoint/2010/main" val="1680145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53947-E4E5-F7FA-C0D7-4CB4703A25FD}"/>
              </a:ext>
            </a:extLst>
          </p:cNvPr>
          <p:cNvSpPr>
            <a:spLocks noGrp="1"/>
          </p:cNvSpPr>
          <p:nvPr>
            <p:ph type="title"/>
          </p:nvPr>
        </p:nvSpPr>
        <p:spPr/>
        <p:txBody>
          <a:bodyPr>
            <a:normAutofit fontScale="90000"/>
          </a:bodyPr>
          <a:lstStyle/>
          <a:p>
            <a:r>
              <a:rPr lang="en-US" dirty="0"/>
              <a:t>CapEx and Request for Final Approval Forms</a:t>
            </a:r>
          </a:p>
        </p:txBody>
      </p:sp>
      <p:sp>
        <p:nvSpPr>
          <p:cNvPr id="2" name="Content Placeholder 1">
            <a:extLst>
              <a:ext uri="{FF2B5EF4-FFF2-40B4-BE49-F238E27FC236}">
                <a16:creationId xmlns:a16="http://schemas.microsoft.com/office/drawing/2014/main" id="{59F2ED5C-50EC-C433-8CCF-AD1368A3A1D0}"/>
              </a:ext>
            </a:extLst>
          </p:cNvPr>
          <p:cNvSpPr>
            <a:spLocks noGrp="1"/>
          </p:cNvSpPr>
          <p:nvPr>
            <p:ph idx="1"/>
          </p:nvPr>
        </p:nvSpPr>
        <p:spPr/>
        <p:txBody>
          <a:bodyPr/>
          <a:lstStyle/>
          <a:p>
            <a:r>
              <a:rPr lang="en-US" dirty="0"/>
              <a:t>A reminder to please submit any outstanding </a:t>
            </a:r>
            <a:r>
              <a:rPr lang="en-US" dirty="0">
                <a:hlinkClick r:id="rId2"/>
              </a:rPr>
              <a:t>Request for Final Approval forms</a:t>
            </a:r>
            <a:r>
              <a:rPr lang="en-US" dirty="0"/>
              <a:t> for ESSER or IVAQ. </a:t>
            </a:r>
          </a:p>
          <a:p>
            <a:r>
              <a:rPr lang="en-US" dirty="0"/>
              <a:t>While CapEx forms are very rare for ESSA, you may need to complete a </a:t>
            </a:r>
            <a:r>
              <a:rPr lang="en-US" dirty="0">
                <a:hlinkClick r:id="rId3"/>
              </a:rPr>
              <a:t>CapEx form </a:t>
            </a:r>
            <a:r>
              <a:rPr lang="en-US" dirty="0"/>
              <a:t>for a capital expense under IDEA or Perkins.</a:t>
            </a:r>
          </a:p>
        </p:txBody>
      </p:sp>
      <p:grpSp>
        <p:nvGrpSpPr>
          <p:cNvPr id="10" name="Group 9" descr="School with construction truck">
            <a:extLst>
              <a:ext uri="{FF2B5EF4-FFF2-40B4-BE49-F238E27FC236}">
                <a16:creationId xmlns:a16="http://schemas.microsoft.com/office/drawing/2014/main" id="{4C80C243-24F4-C7F0-F762-61639DC70A9A}"/>
              </a:ext>
            </a:extLst>
          </p:cNvPr>
          <p:cNvGrpSpPr/>
          <p:nvPr/>
        </p:nvGrpSpPr>
        <p:grpSpPr>
          <a:xfrm>
            <a:off x="8138330" y="4387027"/>
            <a:ext cx="2583654" cy="1938104"/>
            <a:chOff x="8138330" y="4387027"/>
            <a:chExt cx="2583654" cy="1938104"/>
          </a:xfrm>
        </p:grpSpPr>
        <p:pic>
          <p:nvPicPr>
            <p:cNvPr id="5" name="Graphic 4" descr="Construction Barricade outline">
              <a:extLst>
                <a:ext uri="{FF2B5EF4-FFF2-40B4-BE49-F238E27FC236}">
                  <a16:creationId xmlns:a16="http://schemas.microsoft.com/office/drawing/2014/main" id="{485A0486-31EA-3878-AE72-8AA35415C0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4089" y="5264335"/>
              <a:ext cx="1060796" cy="1060796"/>
            </a:xfrm>
            <a:prstGeom prst="rect">
              <a:avLst/>
            </a:prstGeom>
          </p:spPr>
        </p:pic>
        <p:pic>
          <p:nvPicPr>
            <p:cNvPr id="7" name="Graphic 6" descr="Dump truck outline">
              <a:extLst>
                <a:ext uri="{FF2B5EF4-FFF2-40B4-BE49-F238E27FC236}">
                  <a16:creationId xmlns:a16="http://schemas.microsoft.com/office/drawing/2014/main" id="{9E8F510A-222D-7716-CE95-6468C1269B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7584" y="5235881"/>
              <a:ext cx="914400" cy="914400"/>
            </a:xfrm>
            <a:prstGeom prst="rect">
              <a:avLst/>
            </a:prstGeom>
          </p:spPr>
        </p:pic>
        <p:pic>
          <p:nvPicPr>
            <p:cNvPr id="9" name="Graphic 8" descr="Schoolhouse outline">
              <a:extLst>
                <a:ext uri="{FF2B5EF4-FFF2-40B4-BE49-F238E27FC236}">
                  <a16:creationId xmlns:a16="http://schemas.microsoft.com/office/drawing/2014/main" id="{B534499D-7197-A06D-30DC-33E0AFC928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38330" y="4387027"/>
              <a:ext cx="1669254" cy="1669254"/>
            </a:xfrm>
            <a:prstGeom prst="rect">
              <a:avLst/>
            </a:prstGeom>
          </p:spPr>
        </p:pic>
      </p:grpSp>
    </p:spTree>
    <p:extLst>
      <p:ext uri="{BB962C8B-B14F-4D97-AF65-F5344CB8AC3E}">
        <p14:creationId xmlns:p14="http://schemas.microsoft.com/office/powerpoint/2010/main" val="421770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3FBDC-D54E-E2FC-B92F-8F52B8383E8A}"/>
              </a:ext>
            </a:extLst>
          </p:cNvPr>
          <p:cNvSpPr>
            <a:spLocks noGrp="1"/>
          </p:cNvSpPr>
          <p:nvPr>
            <p:ph type="title"/>
          </p:nvPr>
        </p:nvSpPr>
        <p:spPr/>
        <p:txBody>
          <a:bodyPr/>
          <a:lstStyle/>
          <a:p>
            <a:r>
              <a:rPr lang="en-US" dirty="0"/>
              <a:t>Procurement/Liquation Resources </a:t>
            </a:r>
          </a:p>
        </p:txBody>
      </p:sp>
      <p:sp>
        <p:nvSpPr>
          <p:cNvPr id="2" name="Content Placeholder 1">
            <a:extLst>
              <a:ext uri="{FF2B5EF4-FFF2-40B4-BE49-F238E27FC236}">
                <a16:creationId xmlns:a16="http://schemas.microsoft.com/office/drawing/2014/main" id="{A9658CCA-4941-261F-BD25-311ED567345F}"/>
              </a:ext>
            </a:extLst>
          </p:cNvPr>
          <p:cNvSpPr>
            <a:spLocks noGrp="1"/>
          </p:cNvSpPr>
          <p:nvPr>
            <p:ph idx="1"/>
          </p:nvPr>
        </p:nvSpPr>
        <p:spPr/>
        <p:txBody>
          <a:bodyPr/>
          <a:lstStyle/>
          <a:p>
            <a:r>
              <a:rPr lang="en-US" dirty="0">
                <a:hlinkClick r:id="rId2"/>
              </a:rPr>
              <a:t>Obligation, Performance, and Liquation Quick Reference Guide</a:t>
            </a:r>
            <a:endParaRPr lang="en-US" dirty="0"/>
          </a:p>
          <a:p>
            <a:r>
              <a:rPr lang="en-US" dirty="0">
                <a:hlinkClick r:id="rId3"/>
              </a:rPr>
              <a:t>Education Department General Administrative Regulations (EDGAR)</a:t>
            </a:r>
            <a:endParaRPr lang="en-US" dirty="0"/>
          </a:p>
          <a:p>
            <a:r>
              <a:rPr lang="en-US" dirty="0">
                <a:hlinkClick r:id="rId4"/>
              </a:rPr>
              <a:t>Uniform Grant Guidance (UGG)</a:t>
            </a:r>
            <a:endParaRPr lang="en-US" dirty="0"/>
          </a:p>
          <a:p>
            <a:r>
              <a:rPr lang="en-US" dirty="0">
                <a:hlinkClick r:id="rId5"/>
              </a:rPr>
              <a:t>Resource Guide: Conducting Procurements with Federal Grant Funds</a:t>
            </a:r>
            <a:endParaRPr lang="en-US" dirty="0"/>
          </a:p>
        </p:txBody>
      </p:sp>
    </p:spTree>
    <p:extLst>
      <p:ext uri="{BB962C8B-B14F-4D97-AF65-F5344CB8AC3E}">
        <p14:creationId xmlns:p14="http://schemas.microsoft.com/office/powerpoint/2010/main" val="1142287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7464F-61CC-4A48-9B0E-5F7AE58F4896}"/>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56133042-8D72-4980-909C-969C8662A344}"/>
              </a:ext>
            </a:extLst>
          </p:cNvPr>
          <p:cNvSpPr>
            <a:spLocks noGrp="1"/>
          </p:cNvSpPr>
          <p:nvPr>
            <p:ph idx="1"/>
          </p:nvPr>
        </p:nvSpPr>
        <p:spPr/>
        <p:txBody>
          <a:bodyPr>
            <a:normAutofit/>
          </a:bodyPr>
          <a:lstStyle/>
          <a:p>
            <a:pPr>
              <a:buNone/>
            </a:pPr>
            <a:r>
              <a:rPr lang="en-US" dirty="0"/>
              <a:t>Email: </a:t>
            </a:r>
            <a:r>
              <a:rPr lang="en-US" dirty="0">
                <a:hlinkClick r:id="rId2"/>
              </a:rPr>
              <a:t>colleen.e.holforty@mass.gov</a:t>
            </a:r>
            <a:endParaRPr lang="en-US" dirty="0"/>
          </a:p>
          <a:p>
            <a:pPr>
              <a:buNone/>
            </a:pPr>
            <a:r>
              <a:rPr lang="en-US" dirty="0"/>
              <a:t>General Email: </a:t>
            </a:r>
            <a:r>
              <a:rPr lang="en-US" dirty="0">
                <a:hlinkClick r:id="rId3"/>
              </a:rPr>
              <a:t>FederalGrantPrograms@mass.gov</a:t>
            </a:r>
            <a:r>
              <a:rPr lang="en-US" dirty="0"/>
              <a:t> </a:t>
            </a:r>
          </a:p>
          <a:p>
            <a:pPr>
              <a:buNone/>
            </a:pPr>
            <a:endParaRPr lang="en-US" dirty="0"/>
          </a:p>
          <a:p>
            <a:pPr>
              <a:buNone/>
            </a:pPr>
            <a:r>
              <a:rPr lang="en-US" dirty="0"/>
              <a:t>Federal Grant Liaisons: </a:t>
            </a:r>
            <a:r>
              <a:rPr lang="en-US" sz="2000" dirty="0">
                <a:hlinkClick r:id="rId4"/>
              </a:rPr>
              <a:t>http://www.doe.mass.edu/federalgrants/liaisons.xlsx</a:t>
            </a:r>
            <a:r>
              <a:rPr lang="en-US" sz="2000" dirty="0"/>
              <a:t> </a:t>
            </a:r>
            <a:endParaRPr lang="en-US" dirty="0"/>
          </a:p>
          <a:p>
            <a:pPr>
              <a:buNone/>
            </a:pPr>
            <a:r>
              <a:rPr lang="en-US" dirty="0"/>
              <a:t>Website: </a:t>
            </a:r>
            <a:r>
              <a:rPr lang="en-US" dirty="0">
                <a:hlinkClick r:id="rId5"/>
              </a:rPr>
              <a:t>www.doe.mass.edu/federalgrants</a:t>
            </a:r>
            <a:r>
              <a:rPr lang="en-US" dirty="0"/>
              <a:t>  </a:t>
            </a:r>
          </a:p>
          <a:p>
            <a:endParaRPr lang="en-US" dirty="0"/>
          </a:p>
        </p:txBody>
      </p:sp>
    </p:spTree>
    <p:extLst>
      <p:ext uri="{BB962C8B-B14F-4D97-AF65-F5344CB8AC3E}">
        <p14:creationId xmlns:p14="http://schemas.microsoft.com/office/powerpoint/2010/main" val="2007883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9AD2-B100-1989-1BB3-6255A0D0F357}"/>
              </a:ext>
            </a:extLst>
          </p:cNvPr>
          <p:cNvSpPr>
            <a:spLocks noGrp="1"/>
          </p:cNvSpPr>
          <p:nvPr>
            <p:ph type="title"/>
          </p:nvPr>
        </p:nvSpPr>
        <p:spPr>
          <a:xfrm>
            <a:off x="698261" y="1098973"/>
            <a:ext cx="10515600" cy="4984956"/>
          </a:xfrm>
        </p:spPr>
        <p:txBody>
          <a:bodyPr>
            <a:normAutofit fontScale="90000"/>
          </a:bodyPr>
          <a:lstStyle/>
          <a:p>
            <a:pPr algn="ctr"/>
            <a:r>
              <a:rPr lang="en-US" sz="4400" dirty="0">
                <a:solidFill>
                  <a:schemeClr val="accent1">
                    <a:lumMod val="75000"/>
                  </a:schemeClr>
                </a:solidFill>
                <a:latin typeface="Arial"/>
                <a:cs typeface="Arial"/>
              </a:rPr>
              <a:t>Thank you for participating in the Federal Grants Virtual Conference!</a:t>
            </a:r>
            <a:br>
              <a:rPr lang="en-US" sz="7200" dirty="0">
                <a:solidFill>
                  <a:schemeClr val="accent1">
                    <a:lumMod val="75000"/>
                  </a:schemeClr>
                </a:solidFill>
                <a:latin typeface="Arial"/>
                <a:cs typeface="Arial"/>
              </a:rPr>
            </a:br>
            <a:br>
              <a:rPr lang="en-US" sz="7200" dirty="0">
                <a:solidFill>
                  <a:schemeClr val="accent1">
                    <a:lumMod val="75000"/>
                  </a:schemeClr>
                </a:solidFill>
                <a:latin typeface="Arial"/>
                <a:cs typeface="Arial"/>
              </a:rPr>
            </a:br>
            <a:r>
              <a:rPr lang="en-US" sz="2800" dirty="0">
                <a:solidFill>
                  <a:schemeClr val="tx1"/>
                </a:solidFill>
                <a:latin typeface="Arial"/>
                <a:cs typeface="Arial"/>
              </a:rPr>
              <a:t>If there are any sessions you would like the recording to, please email </a:t>
            </a:r>
            <a:r>
              <a:rPr lang="en-US" sz="2800" dirty="0">
                <a:solidFill>
                  <a:schemeClr val="accent1">
                    <a:lumMod val="75000"/>
                  </a:schemeClr>
                </a:solidFill>
                <a:latin typeface="Arial"/>
                <a:cs typeface="Arial"/>
                <a:hlinkClick r:id="rId2"/>
              </a:rPr>
              <a:t>FederalGrantPrograms@mass.gov</a:t>
            </a:r>
            <a:r>
              <a:rPr lang="en-US" sz="2800" dirty="0">
                <a:solidFill>
                  <a:schemeClr val="accent1">
                    <a:lumMod val="75000"/>
                  </a:schemeClr>
                </a:solidFill>
                <a:latin typeface="Arial"/>
                <a:cs typeface="Arial"/>
              </a:rPr>
              <a:t> </a:t>
            </a:r>
            <a:r>
              <a:rPr lang="en-US" sz="2800" dirty="0">
                <a:solidFill>
                  <a:schemeClr val="tx1"/>
                </a:solidFill>
                <a:latin typeface="Arial"/>
                <a:cs typeface="Arial"/>
              </a:rPr>
              <a:t>tomorrow and we will send you links.</a:t>
            </a:r>
            <a:br>
              <a:rPr lang="en-US" sz="2800" dirty="0">
                <a:solidFill>
                  <a:schemeClr val="tx1"/>
                </a:solidFill>
                <a:latin typeface="Arial"/>
                <a:cs typeface="Arial"/>
              </a:rPr>
            </a:br>
            <a:br>
              <a:rPr lang="en-US" sz="2800" dirty="0">
                <a:solidFill>
                  <a:schemeClr val="tx1"/>
                </a:solidFill>
                <a:latin typeface="Arial"/>
                <a:cs typeface="Arial"/>
              </a:rPr>
            </a:br>
            <a:r>
              <a:rPr lang="en-US" sz="2800" dirty="0">
                <a:solidFill>
                  <a:schemeClr val="tx1"/>
                </a:solidFill>
                <a:latin typeface="Arial"/>
                <a:cs typeface="Arial"/>
              </a:rPr>
              <a:t> We will send out a survey about the conference tomorrow or early next week. Please complete it. We appreciate your feedback and it into account when planning our future conferences and TA sessions.</a:t>
            </a:r>
            <a:br>
              <a:rPr lang="en-US" sz="7200" dirty="0">
                <a:solidFill>
                  <a:schemeClr val="accent1">
                    <a:lumMod val="75000"/>
                  </a:schemeClr>
                </a:solidFill>
                <a:latin typeface="Arial"/>
                <a:cs typeface="Arial"/>
              </a:rPr>
            </a:br>
            <a:endParaRPr lang="en-US" sz="7200" dirty="0">
              <a:solidFill>
                <a:schemeClr val="accent1">
                  <a:lumMod val="75000"/>
                </a:schemeClr>
              </a:solidFill>
              <a:latin typeface="Arial"/>
              <a:cs typeface="Arial"/>
            </a:endParaRPr>
          </a:p>
        </p:txBody>
      </p:sp>
    </p:spTree>
    <p:extLst>
      <p:ext uri="{BB962C8B-B14F-4D97-AF65-F5344CB8AC3E}">
        <p14:creationId xmlns:p14="http://schemas.microsoft.com/office/powerpoint/2010/main" val="62723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A20442-FE7C-ECDA-5B4B-4111F98F6CC4}"/>
              </a:ext>
            </a:extLst>
          </p:cNvPr>
          <p:cNvSpPr>
            <a:spLocks noGrp="1"/>
          </p:cNvSpPr>
          <p:nvPr>
            <p:ph type="title"/>
          </p:nvPr>
        </p:nvSpPr>
        <p:spPr/>
        <p:txBody>
          <a:bodyPr>
            <a:normAutofit fontScale="90000"/>
          </a:bodyPr>
          <a:lstStyle/>
          <a:p>
            <a:r>
              <a:rPr lang="en-US" dirty="0"/>
              <a:t>Federal Funds and Supplement not Supplant</a:t>
            </a:r>
          </a:p>
        </p:txBody>
      </p:sp>
      <p:sp>
        <p:nvSpPr>
          <p:cNvPr id="2" name="Content Placeholder 1">
            <a:extLst>
              <a:ext uri="{FF2B5EF4-FFF2-40B4-BE49-F238E27FC236}">
                <a16:creationId xmlns:a16="http://schemas.microsoft.com/office/drawing/2014/main" id="{0BEE58BA-7DA8-5CF3-8D11-8646E30CB48C}"/>
              </a:ext>
            </a:extLst>
          </p:cNvPr>
          <p:cNvSpPr>
            <a:spLocks noGrp="1"/>
          </p:cNvSpPr>
          <p:nvPr>
            <p:ph idx="1"/>
          </p:nvPr>
        </p:nvSpPr>
        <p:spPr>
          <a:xfrm>
            <a:off x="394580" y="1951182"/>
            <a:ext cx="10515600" cy="4052559"/>
          </a:xfrm>
        </p:spPr>
        <p:txBody>
          <a:bodyPr>
            <a:normAutofit/>
          </a:bodyPr>
          <a:lstStyle/>
          <a:p>
            <a:r>
              <a:rPr lang="en-US" sz="2800" dirty="0"/>
              <a:t>Federal </a:t>
            </a:r>
            <a:r>
              <a:rPr lang="en-US" dirty="0"/>
              <a:t>funds </a:t>
            </a:r>
            <a:r>
              <a:rPr lang="en-US" sz="2800" dirty="0"/>
              <a:t>must be used to </a:t>
            </a:r>
            <a:r>
              <a:rPr lang="en-US" sz="2800" u="sng" dirty="0"/>
              <a:t>augment</a:t>
            </a:r>
            <a:r>
              <a:rPr lang="en-US" sz="2800" dirty="0"/>
              <a:t> the regular education program – i.e., what is provided by the district with state and local funds</a:t>
            </a:r>
          </a:p>
          <a:p>
            <a:endParaRPr lang="en-US" dirty="0"/>
          </a:p>
          <a:p>
            <a:r>
              <a:rPr lang="en-US" sz="2800" dirty="0"/>
              <a:t>Supplanting is using federal funds to substitute or replace funding by district/state</a:t>
            </a:r>
          </a:p>
          <a:p>
            <a:endParaRPr lang="en-US" sz="2800" dirty="0"/>
          </a:p>
          <a:p>
            <a:r>
              <a:rPr lang="en-US" sz="2800" dirty="0">
                <a:hlinkClick r:id="rId3"/>
              </a:rPr>
              <a:t>Supplement</a:t>
            </a:r>
            <a:r>
              <a:rPr lang="en-US" dirty="0">
                <a:hlinkClick r:id="rId3"/>
              </a:rPr>
              <a:t> not Supplant Quick Reference Guide</a:t>
            </a:r>
            <a:endParaRPr lang="en-US" sz="2800" dirty="0"/>
          </a:p>
          <a:p>
            <a:endParaRPr lang="en-US" dirty="0"/>
          </a:p>
        </p:txBody>
      </p:sp>
    </p:spTree>
    <p:extLst>
      <p:ext uri="{BB962C8B-B14F-4D97-AF65-F5344CB8AC3E}">
        <p14:creationId xmlns:p14="http://schemas.microsoft.com/office/powerpoint/2010/main" val="157014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63D64-F0BC-CBB8-BC24-0DDDB3A47031}"/>
              </a:ext>
            </a:extLst>
          </p:cNvPr>
          <p:cNvSpPr>
            <a:spLocks noGrp="1"/>
          </p:cNvSpPr>
          <p:nvPr>
            <p:ph type="title"/>
          </p:nvPr>
        </p:nvSpPr>
        <p:spPr/>
        <p:txBody>
          <a:bodyPr/>
          <a:lstStyle/>
          <a:p>
            <a:r>
              <a:rPr lang="en-US" dirty="0"/>
              <a:t>What is Supplement Not Supplant?</a:t>
            </a:r>
          </a:p>
        </p:txBody>
      </p:sp>
      <p:pic>
        <p:nvPicPr>
          <p:cNvPr id="6" name="Picture 5" descr="Title I funds cannot replace State or local funds, Title II funds cannot replace state or local funds, Title III funds cannot replace federal, state, or local funds, and Title IVA cannot replace state or local funds.">
            <a:extLst>
              <a:ext uri="{FF2B5EF4-FFF2-40B4-BE49-F238E27FC236}">
                <a16:creationId xmlns:a16="http://schemas.microsoft.com/office/drawing/2014/main" id="{6CDA723C-10B5-CC9E-0041-05D6A092FF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27" b="91566" l="2011" r="97989">
                        <a14:foregroundMark x1="5576" y1="44277" x2="5576" y2="44277"/>
                        <a14:foregroundMark x1="5119" y1="43072" x2="3473" y2="39759"/>
                        <a14:foregroundMark x1="2011" y1="39458" x2="2011" y2="39458"/>
                        <a14:foregroundMark x1="4662" y1="60241" x2="4662" y2="60241"/>
                        <a14:foregroundMark x1="32633" y1="12651" x2="32633" y2="12651"/>
                        <a14:foregroundMark x1="48537" y1="6627" x2="49177" y2="16265"/>
                        <a14:foregroundMark x1="38848" y1="13253" x2="33272" y2="12349"/>
                        <a14:foregroundMark x1="33272" y1="12349" x2="37934" y2="11446"/>
                        <a14:foregroundMark x1="37934" y1="11446" x2="35375" y2="7530"/>
                        <a14:foregroundMark x1="49817" y1="8133" x2="59141" y2="12048"/>
                        <a14:foregroundMark x1="59141" y1="12048" x2="52925" y2="12651"/>
                        <a14:foregroundMark x1="52925" y1="12651" x2="61243" y2="14458"/>
                        <a14:foregroundMark x1="63528" y1="15361" x2="73766" y2="16867"/>
                        <a14:foregroundMark x1="73766" y1="16867" x2="67093" y2="16867"/>
                        <a14:foregroundMark x1="67093" y1="16867" x2="75594" y2="15060"/>
                        <a14:foregroundMark x1="75594" y1="15060" x2="74497" y2="14759"/>
                        <a14:foregroundMark x1="87843" y1="20482" x2="81261" y2="25602"/>
                        <a14:foregroundMark x1="81261" y1="25602" x2="92322" y2="29217"/>
                        <a14:foregroundMark x1="95978" y1="21084" x2="97349" y2="37048"/>
                        <a14:foregroundMark x1="97349" y1="37048" x2="98080" y2="39759"/>
                        <a14:foregroundMark x1="90219" y1="60843" x2="55119" y2="51807"/>
                        <a14:foregroundMark x1="32998" y1="58434" x2="52925" y2="63253"/>
                        <a14:foregroundMark x1="10329" y1="58133" x2="28702" y2="56928"/>
                        <a14:foregroundMark x1="28702" y1="56928" x2="19013" y2="59337"/>
                        <a14:foregroundMark x1="5759" y1="84337" x2="22121" y2="86747"/>
                        <a14:foregroundMark x1="22121" y1="86747" x2="32358" y2="85542"/>
                        <a14:foregroundMark x1="8867" y1="75904" x2="9232" y2="73193"/>
                        <a14:foregroundMark x1="6033" y1="91566" x2="3748" y2="87952"/>
                        <a14:foregroundMark x1="29799" y1="89157" x2="48263" y2="89157"/>
                        <a14:foregroundMark x1="48263" y1="89157" x2="62614" y2="89157"/>
                        <a14:foregroundMark x1="89305" y1="91265" x2="78062" y2="90361"/>
                        <a14:foregroundMark x1="91133" y1="87349" x2="96161" y2="86446"/>
                        <a14:foregroundMark x1="85649" y1="90964" x2="63620" y2="91265"/>
                        <a14:foregroundMark x1="72761" y1="8434" x2="63346" y2="10843"/>
                        <a14:foregroundMark x1="38665" y1="10241" x2="52194" y2="8133"/>
                        <a14:foregroundMark x1="52194" y1="8133" x2="71938" y2="10542"/>
                        <a14:foregroundMark x1="71938" y1="10542" x2="86472" y2="8434"/>
                        <a14:foregroundMark x1="89397" y1="48193" x2="94698" y2="66265"/>
                      </a14:backgroundRemoval>
                    </a14:imgEffect>
                  </a14:imgLayer>
                </a14:imgProps>
              </a:ext>
            </a:extLst>
          </a:blip>
          <a:stretch>
            <a:fillRect/>
          </a:stretch>
        </p:blipFill>
        <p:spPr>
          <a:xfrm>
            <a:off x="165955" y="2109457"/>
            <a:ext cx="11860089" cy="3599223"/>
          </a:xfrm>
          <a:prstGeom prst="rect">
            <a:avLst/>
          </a:prstGeom>
        </p:spPr>
      </p:pic>
    </p:spTree>
    <p:extLst>
      <p:ext uri="{BB962C8B-B14F-4D97-AF65-F5344CB8AC3E}">
        <p14:creationId xmlns:p14="http://schemas.microsoft.com/office/powerpoint/2010/main" val="140556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000B5-E087-4DEC-E8B6-E5339D30F104}"/>
              </a:ext>
            </a:extLst>
          </p:cNvPr>
          <p:cNvSpPr>
            <a:spLocks noGrp="1"/>
          </p:cNvSpPr>
          <p:nvPr>
            <p:ph type="title"/>
          </p:nvPr>
        </p:nvSpPr>
        <p:spPr/>
        <p:txBody>
          <a:bodyPr/>
          <a:lstStyle/>
          <a:p>
            <a:r>
              <a:rPr lang="en-US" dirty="0"/>
              <a:t>What is Supplement Not Supplant? – Title I</a:t>
            </a:r>
          </a:p>
        </p:txBody>
      </p:sp>
      <p:pic>
        <p:nvPicPr>
          <p:cNvPr id="4" name="Picture 3" descr="Title I Part A funds cannot replace State or Local Funds.">
            <a:extLst>
              <a:ext uri="{FF2B5EF4-FFF2-40B4-BE49-F238E27FC236}">
                <a16:creationId xmlns:a16="http://schemas.microsoft.com/office/drawing/2014/main" id="{940191D6-78C8-CEE4-368E-361D7F5F1D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780" b="88780" l="4063" r="95469">
                        <a14:foregroundMark x1="24531" y1="23902" x2="24531" y2="23902"/>
                        <a14:foregroundMark x1="51797" y1="24390" x2="44531" y2="27317"/>
                        <a14:foregroundMark x1="44531" y1="27317" x2="58203" y2="16098"/>
                        <a14:foregroundMark x1="95469" y1="18537" x2="94531" y2="50732"/>
                        <a14:foregroundMark x1="96172" y1="83415" x2="6719" y2="80976"/>
                        <a14:foregroundMark x1="6719" y1="80976" x2="6094" y2="80000"/>
                        <a14:foregroundMark x1="4063" y1="79512" x2="4063" y2="79512"/>
                      </a14:backgroundRemoval>
                    </a14:imgEffect>
                  </a14:imgLayer>
                </a14:imgProps>
              </a:ext>
            </a:extLst>
          </a:blip>
          <a:stretch>
            <a:fillRect/>
          </a:stretch>
        </p:blipFill>
        <p:spPr>
          <a:xfrm>
            <a:off x="422259" y="1681879"/>
            <a:ext cx="10770606" cy="1724980"/>
          </a:xfrm>
          <a:prstGeom prst="rect">
            <a:avLst/>
          </a:prstGeom>
        </p:spPr>
      </p:pic>
      <p:sp>
        <p:nvSpPr>
          <p:cNvPr id="6" name="Content Placeholder 5">
            <a:extLst>
              <a:ext uri="{FF2B5EF4-FFF2-40B4-BE49-F238E27FC236}">
                <a16:creationId xmlns:a16="http://schemas.microsoft.com/office/drawing/2014/main" id="{91C5CB0C-F331-3A8B-C29F-C2A2A0EC5E89}"/>
              </a:ext>
            </a:extLst>
          </p:cNvPr>
          <p:cNvSpPr>
            <a:spLocks noGrp="1"/>
          </p:cNvSpPr>
          <p:nvPr>
            <p:ph idx="1"/>
          </p:nvPr>
        </p:nvSpPr>
        <p:spPr>
          <a:xfrm>
            <a:off x="679010" y="3784350"/>
            <a:ext cx="10583501" cy="2534754"/>
          </a:xfrm>
        </p:spPr>
        <p:txBody>
          <a:bodyPr>
            <a:normAutofit lnSpcReduction="10000"/>
          </a:bodyPr>
          <a:lstStyle/>
          <a:p>
            <a:pPr marL="0" indent="0">
              <a:buNone/>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For Title I, compliance with SNS is no longer measured by looking at particular Title I expenditures. Instead, SNS compliance is measured by whether the district has a written methodology to ensure that each Title I school receives all of the state and local funds that it would have received if it were not a Title I school. </a:t>
            </a:r>
          </a:p>
          <a:p>
            <a:pPr marL="0" indent="0">
              <a:buNone/>
            </a:pPr>
            <a:endParaRPr lang="en-US" sz="2000" b="1"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Title I funds therefore may be spent for any allowable expenditure regardless of what funds were used to pay for it in the past or whether state or local funds pay for the same expenditure in non-Title I schools. </a:t>
            </a:r>
            <a:endParaRPr lang="en-US" sz="2000" dirty="0"/>
          </a:p>
        </p:txBody>
      </p:sp>
    </p:spTree>
    <p:extLst>
      <p:ext uri="{BB962C8B-B14F-4D97-AF65-F5344CB8AC3E}">
        <p14:creationId xmlns:p14="http://schemas.microsoft.com/office/powerpoint/2010/main" val="352931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74716-D788-005B-CE04-CA6ED3329D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2AFECE-136D-88C7-9258-10FE9E2C6E6D}"/>
              </a:ext>
            </a:extLst>
          </p:cNvPr>
          <p:cNvSpPr>
            <a:spLocks noGrp="1"/>
          </p:cNvSpPr>
          <p:nvPr>
            <p:ph type="title"/>
          </p:nvPr>
        </p:nvSpPr>
        <p:spPr/>
        <p:txBody>
          <a:bodyPr>
            <a:normAutofit fontScale="90000"/>
          </a:bodyPr>
          <a:lstStyle/>
          <a:p>
            <a:r>
              <a:rPr lang="en-US" dirty="0"/>
              <a:t>What is Supplement Not Supplant? – Title IIA &amp; IVA</a:t>
            </a:r>
          </a:p>
        </p:txBody>
      </p:sp>
      <p:pic>
        <p:nvPicPr>
          <p:cNvPr id="4" name="Picture 3" descr="Title II and Title IVA cannot replace state or local funds.">
            <a:extLst>
              <a:ext uri="{FF2B5EF4-FFF2-40B4-BE49-F238E27FC236}">
                <a16:creationId xmlns:a16="http://schemas.microsoft.com/office/drawing/2014/main" id="{7F3AF79A-003D-D56F-28AC-5E907A8BCA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14" b="88362" l="3156" r="97115">
                        <a14:foregroundMark x1="8206" y1="66379" x2="8206" y2="66379"/>
                        <a14:foregroundMark x1="6492" y1="59914" x2="3246" y2="55603"/>
                        <a14:foregroundMark x1="3517" y1="84052" x2="63481" y2="71121"/>
                        <a14:foregroundMark x1="63481" y1="71121" x2="89991" y2="79310"/>
                        <a14:foregroundMark x1="91885" y1="74569" x2="93508" y2="35345"/>
                        <a14:foregroundMark x1="95131" y1="44397" x2="97115" y2="79741"/>
                        <a14:foregroundMark x1="96123" y1="13362" x2="88188" y2="18966"/>
                        <a14:foregroundMark x1="65825" y1="18534" x2="27863" y2="15517"/>
                        <a14:foregroundMark x1="39044" y1="20259" x2="66727" y2="14655"/>
                        <a14:foregroundMark x1="66727" y1="14655" x2="75834" y2="17672"/>
                        <a14:foregroundMark x1="75834" y1="17672" x2="85663" y2="14655"/>
                        <a14:foregroundMark x1="85663" y1="14655" x2="86655" y2="15517"/>
                      </a14:backgroundRemoval>
                    </a14:imgEffect>
                  </a14:imgLayer>
                </a14:imgProps>
              </a:ext>
            </a:extLst>
          </a:blip>
          <a:stretch>
            <a:fillRect/>
          </a:stretch>
        </p:blipFill>
        <p:spPr>
          <a:xfrm>
            <a:off x="669888" y="1524443"/>
            <a:ext cx="11101128" cy="2322328"/>
          </a:xfrm>
          <a:prstGeom prst="rect">
            <a:avLst/>
          </a:prstGeom>
        </p:spPr>
      </p:pic>
      <p:sp>
        <p:nvSpPr>
          <p:cNvPr id="5" name="TextBox 4">
            <a:extLst>
              <a:ext uri="{FF2B5EF4-FFF2-40B4-BE49-F238E27FC236}">
                <a16:creationId xmlns:a16="http://schemas.microsoft.com/office/drawing/2014/main" id="{F9BC9CE9-1340-62DA-0E75-CDE8FECDBB92}"/>
              </a:ext>
            </a:extLst>
          </p:cNvPr>
          <p:cNvSpPr txBox="1"/>
          <p:nvPr/>
        </p:nvSpPr>
        <p:spPr>
          <a:xfrm>
            <a:off x="346556" y="3833923"/>
            <a:ext cx="11276093" cy="2929776"/>
          </a:xfrm>
          <a:prstGeom prst="rect">
            <a:avLst/>
          </a:prstGeom>
          <a:noFill/>
        </p:spPr>
        <p:txBody>
          <a:bodyPr wrap="square" rtlCol="0">
            <a:spAutoFit/>
          </a:bodyPr>
          <a:lstStyle/>
          <a:p>
            <a:pPr marL="285750" marR="0" indent="-285750">
              <a:lnSpc>
                <a:spcPct val="115000"/>
              </a:lnSpc>
              <a:spcAft>
                <a:spcPts val="600"/>
              </a:spcAft>
              <a:buFont typeface="Arial" panose="020B0604020202020204" pitchFamily="34" charset="0"/>
              <a:buChar char="•"/>
            </a:pP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Unlike for Title I, the </a:t>
            </a: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test for Title II and IVA is an expense-by-expense measure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Aft>
                <a:spcPts val="600"/>
              </a:spcAft>
              <a:buFont typeface="Arial" panose="020B0604020202020204" pitchFamily="34" charset="0"/>
              <a:buChar char="•"/>
            </a:pP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Supplanting is presumed</a:t>
            </a: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 if any of the following is true, according to federal fiscal guidance (2 CFR Part 200, Appendix XI):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US"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A district uses federal funds to provide services that are required under other federal, state, or local laws.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685800" lvl="1" indent="-342900">
              <a:lnSpc>
                <a:spcPct val="115000"/>
              </a:lnSpc>
              <a:spcAft>
                <a:spcPts val="600"/>
              </a:spcAft>
              <a:buFont typeface="Arial" panose="020B0604020202020204" pitchFamily="34" charset="0"/>
              <a:buChar char="•"/>
              <a:tabLst>
                <a:tab pos="514350" algn="l"/>
              </a:tabLst>
            </a:pPr>
            <a:r>
              <a:rPr lang="en-US"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A district uses federal funds to provide services that the district provided with non-federal funds in the prior year.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685800" lvl="1" indent="-342900">
              <a:lnSpc>
                <a:spcPct val="115000"/>
              </a:lnSpc>
              <a:spcAft>
                <a:spcPts val="1000"/>
              </a:spcAft>
              <a:buFont typeface="Arial" panose="020B0604020202020204" pitchFamily="34" charset="0"/>
              <a:buChar char="•"/>
              <a:tabLst>
                <a:tab pos="514350" algn="l"/>
              </a:tabLst>
            </a:pPr>
            <a:r>
              <a:rPr lang="en-US"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A district uses federal funds to provide services that the district would otherwise provide without federal funds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72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52BDA-A82A-7C09-1DC0-F0D5AEBF7B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A1C7F5-55CE-AEED-2F8B-090F0BEA9514}"/>
              </a:ext>
            </a:extLst>
          </p:cNvPr>
          <p:cNvSpPr>
            <a:spLocks noGrp="1"/>
          </p:cNvSpPr>
          <p:nvPr>
            <p:ph type="title"/>
          </p:nvPr>
        </p:nvSpPr>
        <p:spPr/>
        <p:txBody>
          <a:bodyPr>
            <a:normAutofit fontScale="90000"/>
          </a:bodyPr>
          <a:lstStyle/>
          <a:p>
            <a:r>
              <a:rPr lang="en-US" sz="3600" dirty="0"/>
              <a:t>What is Supplement Not Supplant? – Title III &amp; Immigrant Grant</a:t>
            </a:r>
          </a:p>
        </p:txBody>
      </p:sp>
      <p:pic>
        <p:nvPicPr>
          <p:cNvPr id="4" name="Picture 3" descr="Title III cannot replace federal, state, or local funds.">
            <a:extLst>
              <a:ext uri="{FF2B5EF4-FFF2-40B4-BE49-F238E27FC236}">
                <a16:creationId xmlns:a16="http://schemas.microsoft.com/office/drawing/2014/main" id="{3D3115BF-6192-1E46-6F02-643111EC17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6790" r="95767">
                        <a14:foregroundMark x1="6966" y1="75263" x2="6966" y2="75263"/>
                        <a14:foregroundMark x1="34392" y1="20526" x2="46032" y2="20000"/>
                        <a14:foregroundMark x1="46032" y1="20000" x2="57055" y2="23684"/>
                        <a14:foregroundMark x1="91182" y1="22105" x2="94797" y2="61053"/>
                        <a14:foregroundMark x1="94797" y1="61053" x2="94268" y2="73684"/>
                        <a14:foregroundMark x1="84656" y1="18421" x2="57319" y2="21053"/>
                        <a14:foregroundMark x1="19753" y1="68421" x2="8201" y2="75263"/>
                        <a14:foregroundMark x1="95767" y1="15789" x2="95767" y2="15789"/>
                        <a14:foregroundMark x1="31393" y1="13684" x2="31393" y2="13684"/>
                      </a14:backgroundRemoval>
                    </a14:imgEffect>
                  </a14:imgLayer>
                </a14:imgProps>
              </a:ext>
            </a:extLst>
          </a:blip>
          <a:stretch>
            <a:fillRect/>
          </a:stretch>
        </p:blipFill>
        <p:spPr>
          <a:xfrm>
            <a:off x="695325" y="1619250"/>
            <a:ext cx="10801350" cy="1809750"/>
          </a:xfrm>
          <a:prstGeom prst="rect">
            <a:avLst/>
          </a:prstGeom>
        </p:spPr>
      </p:pic>
      <p:sp>
        <p:nvSpPr>
          <p:cNvPr id="5" name="TextBox 4">
            <a:extLst>
              <a:ext uri="{FF2B5EF4-FFF2-40B4-BE49-F238E27FC236}">
                <a16:creationId xmlns:a16="http://schemas.microsoft.com/office/drawing/2014/main" id="{86902F03-D70C-946A-A786-DDA632AB3027}"/>
              </a:ext>
            </a:extLst>
          </p:cNvPr>
          <p:cNvSpPr txBox="1"/>
          <p:nvPr/>
        </p:nvSpPr>
        <p:spPr>
          <a:xfrm>
            <a:off x="838200" y="3712868"/>
            <a:ext cx="10515600" cy="3009542"/>
          </a:xfrm>
          <a:prstGeom prst="rect">
            <a:avLst/>
          </a:prstGeom>
          <a:noFill/>
        </p:spPr>
        <p:txBody>
          <a:bodyPr wrap="square" rtlCol="0">
            <a:spAutoFit/>
          </a:bodyPr>
          <a:lstStyle/>
          <a:p>
            <a:pPr marL="342900" indent="-342900">
              <a:lnSpc>
                <a:spcPct val="115000"/>
              </a:lnSpc>
              <a:spcBef>
                <a:spcPts val="600"/>
              </a:spcBef>
              <a:buFont typeface="Symbol" panose="05050102010706020507" pitchFamily="18" charset="2"/>
              <a:buChar char=""/>
            </a:pP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Like Title II and IVA, </a:t>
            </a: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test for Title III and the Immigrant grant is an expense-by-expense measure:</a:t>
            </a: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supplementing state and local funds, Title III requires that funds supplement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federal</a:t>
            </a:r>
            <a:r>
              <a:rPr lang="en-US" sz="1800" dirty="0">
                <a:effectLst/>
                <a:latin typeface="Calibri" panose="020F0502020204030204" pitchFamily="34" charset="0"/>
                <a:ea typeface="Calibri" panose="020F0502020204030204" pitchFamily="34" charset="0"/>
                <a:cs typeface="Times New Roman" panose="02020603050405020304" pitchFamily="18" charset="0"/>
              </a:rPr>
              <a:t> funds. </a:t>
            </a:r>
          </a:p>
          <a:p>
            <a:pPr marL="342900" marR="0" lvl="0" indent="-342900">
              <a:lnSpc>
                <a:spcPct val="115000"/>
              </a:lnSpc>
              <a:spcBef>
                <a:spcPts val="60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 education of English learners is heavily regulated by the state and federally, avoiding the first presumption of supplanting can be challenging. </a:t>
            </a:r>
          </a:p>
          <a:p>
            <a:pPr marL="800100" lvl="1" indent="-342900">
              <a:lnSpc>
                <a:spcPct val="115000"/>
              </a:lnSpc>
              <a:spcAft>
                <a:spcPts val="10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For example, Title III, Part A funds may not be used to meet requirements of federal laws governing ELs (Title VI of the Civil Rights Act of 1964 and Equal Education Opportunities Act of 1974) and the Massachusetts LOOK Act (Chapter 138 of the Acts of 2017), among others.  </a:t>
            </a:r>
          </a:p>
          <a:p>
            <a:endParaRPr lang="en-US" dirty="0"/>
          </a:p>
        </p:txBody>
      </p:sp>
    </p:spTree>
    <p:extLst>
      <p:ext uri="{BB962C8B-B14F-4D97-AF65-F5344CB8AC3E}">
        <p14:creationId xmlns:p14="http://schemas.microsoft.com/office/powerpoint/2010/main" val="2261855737"/>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66461951-BFC4-454E-B3E0-2D70422F6D4D}" vid="{16046C36-4A62-4F0D-95CF-63B23C2A07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DESE PowerPoint Template</Template>
  <TotalTime>13088</TotalTime>
  <Words>2957</Words>
  <Application>Microsoft Office PowerPoint</Application>
  <PresentationFormat>Widescreen</PresentationFormat>
  <Paragraphs>240</Paragraphs>
  <Slides>44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Arial</vt:lpstr>
      <vt:lpstr>Calibri</vt:lpstr>
      <vt:lpstr>Courier New</vt:lpstr>
      <vt:lpstr>Stencil</vt:lpstr>
      <vt:lpstr>Symbol</vt:lpstr>
      <vt:lpstr>Times New Roman</vt:lpstr>
      <vt:lpstr>DESE PowerPoint Template</vt:lpstr>
      <vt:lpstr>Fun with Fiscal Things</vt:lpstr>
      <vt:lpstr>Intended Outcomes for Today:</vt:lpstr>
      <vt:lpstr>Fun with Fiscal Things Categories </vt:lpstr>
      <vt:lpstr>Back to ESSA Basics… </vt:lpstr>
      <vt:lpstr>Federal Funds and Supplement not Supplant</vt:lpstr>
      <vt:lpstr>What is Supplement Not Supplant?</vt:lpstr>
      <vt:lpstr>What is Supplement Not Supplant? – Title I</vt:lpstr>
      <vt:lpstr>What is Supplement Not Supplant? – Title IIA &amp; IVA</vt:lpstr>
      <vt:lpstr>What is Supplement Not Supplant? – Title III &amp; Immigrant Grant</vt:lpstr>
      <vt:lpstr>Multi-Year Grants</vt:lpstr>
      <vt:lpstr>ESSA Grant Timelines</vt:lpstr>
      <vt:lpstr>Fiscal Requirements (Title I’s Version)</vt:lpstr>
      <vt:lpstr>What is 15% Carryover Rule for Title I?</vt:lpstr>
      <vt:lpstr>15% Carryover Rule Reporting</vt:lpstr>
      <vt:lpstr>Title I: Homeless Reservation</vt:lpstr>
      <vt:lpstr>Title I: Homeless Reservations</vt:lpstr>
      <vt:lpstr>Quick Note about Title I Reservations</vt:lpstr>
      <vt:lpstr>Title I: Family Engagement</vt:lpstr>
      <vt:lpstr>Comparability: What is Title I Comparability and why is it important?</vt:lpstr>
      <vt:lpstr>How does a District Demonstrate Comparability? </vt:lpstr>
      <vt:lpstr>GEM$: Programmatic meets Fiscal</vt:lpstr>
      <vt:lpstr>Flexing Funds</vt:lpstr>
      <vt:lpstr>Amendments/Revisions</vt:lpstr>
      <vt:lpstr>When is an amendment/revision needed?</vt:lpstr>
      <vt:lpstr>Remember Grant Requirements when Revising </vt:lpstr>
      <vt:lpstr>MTRS </vt:lpstr>
      <vt:lpstr>MTRS – DESE Initial Payment</vt:lpstr>
      <vt:lpstr>Chart of Accounts</vt:lpstr>
      <vt:lpstr>Show me the MONEY…</vt:lpstr>
      <vt:lpstr>Monthly Claim Status</vt:lpstr>
      <vt:lpstr>Reimbursement Requests</vt:lpstr>
      <vt:lpstr>Final Reports</vt:lpstr>
      <vt:lpstr>Who to Contact?</vt:lpstr>
      <vt:lpstr>Fiscal Grab Bag</vt:lpstr>
      <vt:lpstr>Time and Effort: Who and When</vt:lpstr>
      <vt:lpstr>Time and effort: Types</vt:lpstr>
      <vt:lpstr>Time and effort: Substitute System</vt:lpstr>
      <vt:lpstr>GEM$ Workflow </vt:lpstr>
      <vt:lpstr>GEM$ Signoffs </vt:lpstr>
      <vt:lpstr>LEA Requirements for GEM$ User Roles - Guidance and Forms</vt:lpstr>
      <vt:lpstr>CapEx and Request for Final Approval Forms</vt:lpstr>
      <vt:lpstr>Procurement/Liquation Resources </vt:lpstr>
      <vt:lpstr>Questions?</vt:lpstr>
      <vt:lpstr>Thank you for participating in the Federal Grants Virtual Conference!  If there are any sessions you would like the recording to, please email FederalGrantPrograms@mass.gov tomorrow and we will send you links.   We will send out a survey about the conference tomorrow or early next week. Please complete it. We appreciate your feedback and it into account when planning our future conferences and TA sessions.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Fiscal Things</dc:title>
  <dc:creator>DESE</dc:creator>
  <cp:lastModifiedBy>Zou, Dong (EOE)</cp:lastModifiedBy>
  <cp:revision>1</cp:revision>
  <dcterms:created xsi:type="dcterms:W3CDTF">2024-10-28T20:35:55Z</dcterms:created>
  <dcterms:modified xsi:type="dcterms:W3CDTF">2024-11-13T23:46:43Z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13 2024 12:00AM</vt:lpwstr>
  </property>
</Properties>
</file>