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72" r:id="rId5"/>
    <p:sldId id="373" r:id="rId6"/>
    <p:sldId id="378" r:id="rId7"/>
    <p:sldId id="395" r:id="rId8"/>
    <p:sldId id="396" r:id="rId9"/>
    <p:sldId id="407" r:id="rId10"/>
    <p:sldId id="400" r:id="rId11"/>
    <p:sldId id="401" r:id="rId12"/>
    <p:sldId id="404" r:id="rId13"/>
    <p:sldId id="386" r:id="rId14"/>
    <p:sldId id="377" r:id="rId15"/>
    <p:sldId id="402" r:id="rId16"/>
    <p:sldId id="405" r:id="rId17"/>
    <p:sldId id="406" r:id="rId18"/>
    <p:sldId id="381" r:id="rId19"/>
    <p:sldId id="384" r:id="rId20"/>
    <p:sldId id="408" r:id="rId21"/>
    <p:sldId id="409" r:id="rId22"/>
    <p:sldId id="385" r:id="rId23"/>
    <p:sldId id="340" r:id="rId24"/>
    <p:sldId id="345" r:id="rId25"/>
    <p:sldId id="392" r:id="rId26"/>
    <p:sldId id="391" r:id="rId27"/>
    <p:sldId id="264" r:id="rId28"/>
    <p:sldId id="314" r:id="rId29"/>
    <p:sldId id="315" r:id="rId3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A9E2"/>
    <a:srgbClr val="E2ECFE"/>
    <a:srgbClr val="AFCBFD"/>
    <a:srgbClr val="3647B6"/>
    <a:srgbClr val="8397E7"/>
    <a:srgbClr val="93A9FF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E8D691-1DAB-4021-8352-87D62B932F78}" v="1" dt="2024-11-08T22:53:05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69" autoAdjust="0"/>
    <p:restoredTop sz="86449" autoAdjust="0"/>
  </p:normalViewPr>
  <p:slideViewPr>
    <p:cSldViewPr snapToGrid="0">
      <p:cViewPr varScale="1">
        <p:scale>
          <a:sx n="92" d="100"/>
          <a:sy n="92" d="100"/>
        </p:scale>
        <p:origin x="90" y="186"/>
      </p:cViewPr>
      <p:guideLst/>
    </p:cSldViewPr>
  </p:slideViewPr>
  <p:outlineViewPr>
    <p:cViewPr>
      <p:scale>
        <a:sx n="33" d="100"/>
        <a:sy n="33" d="100"/>
      </p:scale>
      <p:origin x="0" y="-3371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setarits, Jake S. (DESE)" userId="37741e96-5ecb-4258-9857-666183bdd9bd" providerId="ADAL" clId="{39E8D691-1DAB-4021-8352-87D62B932F78}"/>
    <pc:docChg chg="modSld">
      <pc:chgData name="Resetarits, Jake S. (DESE)" userId="37741e96-5ecb-4258-9857-666183bdd9bd" providerId="ADAL" clId="{39E8D691-1DAB-4021-8352-87D62B932F78}" dt="2024-11-08T22:55:51.055" v="56" actId="207"/>
      <pc:docMkLst>
        <pc:docMk/>
      </pc:docMkLst>
      <pc:sldChg chg="modSp mod">
        <pc:chgData name="Resetarits, Jake S. (DESE)" userId="37741e96-5ecb-4258-9857-666183bdd9bd" providerId="ADAL" clId="{39E8D691-1DAB-4021-8352-87D62B932F78}" dt="2024-11-08T22:54:24.858" v="29" actId="13244"/>
        <pc:sldMkLst>
          <pc:docMk/>
          <pc:sldMk cId="3757401518" sldId="264"/>
        </pc:sldMkLst>
        <pc:spChg chg="ord">
          <ac:chgData name="Resetarits, Jake S. (DESE)" userId="37741e96-5ecb-4258-9857-666183bdd9bd" providerId="ADAL" clId="{39E8D691-1DAB-4021-8352-87D62B932F78}" dt="2024-11-08T22:54:24.858" v="29" actId="13244"/>
          <ac:spMkLst>
            <pc:docMk/>
            <pc:sldMk cId="3757401518" sldId="264"/>
            <ac:spMk id="3" creationId="{9CD3AFA0-A451-4F9D-8F9B-1E0E812E31EE}"/>
          </ac:spMkLst>
        </pc:spChg>
      </pc:sldChg>
      <pc:sldChg chg="modSp mod">
        <pc:chgData name="Resetarits, Jake S. (DESE)" userId="37741e96-5ecb-4258-9857-666183bdd9bd" providerId="ADAL" clId="{39E8D691-1DAB-4021-8352-87D62B932F78}" dt="2024-11-08T22:54:29.110" v="30" actId="13244"/>
        <pc:sldMkLst>
          <pc:docMk/>
          <pc:sldMk cId="320090431" sldId="314"/>
        </pc:sldMkLst>
        <pc:spChg chg="ord">
          <ac:chgData name="Resetarits, Jake S. (DESE)" userId="37741e96-5ecb-4258-9857-666183bdd9bd" providerId="ADAL" clId="{39E8D691-1DAB-4021-8352-87D62B932F78}" dt="2024-11-08T22:54:29.110" v="30" actId="13244"/>
          <ac:spMkLst>
            <pc:docMk/>
            <pc:sldMk cId="320090431" sldId="314"/>
            <ac:spMk id="3" creationId="{7D076126-808C-4E8B-98AA-64A211DD84AD}"/>
          </ac:spMkLst>
        </pc:spChg>
      </pc:sldChg>
      <pc:sldChg chg="modSp mod">
        <pc:chgData name="Resetarits, Jake S. (DESE)" userId="37741e96-5ecb-4258-9857-666183bdd9bd" providerId="ADAL" clId="{39E8D691-1DAB-4021-8352-87D62B932F78}" dt="2024-11-08T22:54:54.793" v="47" actId="962"/>
        <pc:sldMkLst>
          <pc:docMk/>
          <pc:sldMk cId="3849836690" sldId="315"/>
        </pc:sldMkLst>
        <pc:spChg chg="ord">
          <ac:chgData name="Resetarits, Jake S. (DESE)" userId="37741e96-5ecb-4258-9857-666183bdd9bd" providerId="ADAL" clId="{39E8D691-1DAB-4021-8352-87D62B932F78}" dt="2024-11-08T22:54:39.460" v="31" actId="13244"/>
          <ac:spMkLst>
            <pc:docMk/>
            <pc:sldMk cId="3849836690" sldId="315"/>
            <ac:spMk id="4" creationId="{70A65C05-E3D1-445B-8A0D-E32D48165551}"/>
          </ac:spMkLst>
        </pc:spChg>
        <pc:picChg chg="mod">
          <ac:chgData name="Resetarits, Jake S. (DESE)" userId="37741e96-5ecb-4258-9857-666183bdd9bd" providerId="ADAL" clId="{39E8D691-1DAB-4021-8352-87D62B932F78}" dt="2024-11-08T22:54:54.793" v="47" actId="962"/>
          <ac:picMkLst>
            <pc:docMk/>
            <pc:sldMk cId="3849836690" sldId="315"/>
            <ac:picMk id="6" creationId="{097DF15E-6A4B-43A5-AF35-794DE26A342B}"/>
          </ac:picMkLst>
        </pc:picChg>
      </pc:sldChg>
      <pc:sldChg chg="modSp mod">
        <pc:chgData name="Resetarits, Jake S. (DESE)" userId="37741e96-5ecb-4258-9857-666183bdd9bd" providerId="ADAL" clId="{39E8D691-1DAB-4021-8352-87D62B932F78}" dt="2024-11-08T22:55:06.101" v="51" actId="962"/>
        <pc:sldMkLst>
          <pc:docMk/>
          <pc:sldMk cId="1625441139" sldId="340"/>
        </pc:sldMkLst>
        <pc:spChg chg="mod">
          <ac:chgData name="Resetarits, Jake S. (DESE)" userId="37741e96-5ecb-4258-9857-666183bdd9bd" providerId="ADAL" clId="{39E8D691-1DAB-4021-8352-87D62B932F78}" dt="2024-11-07T17:06:56.527" v="8" actId="207"/>
          <ac:spMkLst>
            <pc:docMk/>
            <pc:sldMk cId="1625441139" sldId="340"/>
            <ac:spMk id="3" creationId="{1E57873E-7103-4A36-B86A-6B4F712B6E76}"/>
          </ac:spMkLst>
        </pc:spChg>
        <pc:picChg chg="mod">
          <ac:chgData name="Resetarits, Jake S. (DESE)" userId="37741e96-5ecb-4258-9857-666183bdd9bd" providerId="ADAL" clId="{39E8D691-1DAB-4021-8352-87D62B932F78}" dt="2024-11-08T22:55:06.101" v="51" actId="962"/>
          <ac:picMkLst>
            <pc:docMk/>
            <pc:sldMk cId="1625441139" sldId="340"/>
            <ac:picMk id="23" creationId="{70EDB952-BEBD-47E0-9D84-77864D352E3A}"/>
          </ac:picMkLst>
        </pc:picChg>
      </pc:sldChg>
      <pc:sldChg chg="modSp mod">
        <pc:chgData name="Resetarits, Jake S. (DESE)" userId="37741e96-5ecb-4258-9857-666183bdd9bd" providerId="ADAL" clId="{39E8D691-1DAB-4021-8352-87D62B932F78}" dt="2024-11-08T22:55:13.182" v="53" actId="962"/>
        <pc:sldMkLst>
          <pc:docMk/>
          <pc:sldMk cId="1312767981" sldId="345"/>
        </pc:sldMkLst>
        <pc:spChg chg="mod">
          <ac:chgData name="Resetarits, Jake S. (DESE)" userId="37741e96-5ecb-4258-9857-666183bdd9bd" providerId="ADAL" clId="{39E8D691-1DAB-4021-8352-87D62B932F78}" dt="2024-11-07T17:06:59.913" v="9" actId="207"/>
          <ac:spMkLst>
            <pc:docMk/>
            <pc:sldMk cId="1312767981" sldId="345"/>
            <ac:spMk id="3" creationId="{15A3A97C-808C-4C45-BFFA-C6B59D2325F0}"/>
          </ac:spMkLst>
        </pc:spChg>
        <pc:picChg chg="mod">
          <ac:chgData name="Resetarits, Jake S. (DESE)" userId="37741e96-5ecb-4258-9857-666183bdd9bd" providerId="ADAL" clId="{39E8D691-1DAB-4021-8352-87D62B932F78}" dt="2024-11-08T22:55:13.182" v="53" actId="962"/>
          <ac:picMkLst>
            <pc:docMk/>
            <pc:sldMk cId="1312767981" sldId="345"/>
            <ac:picMk id="9" creationId="{854E72B5-9476-41CF-A607-7691C46ECC4C}"/>
          </ac:picMkLst>
        </pc:picChg>
      </pc:sldChg>
      <pc:sldChg chg="modSp mod">
        <pc:chgData name="Resetarits, Jake S. (DESE)" userId="37741e96-5ecb-4258-9857-666183bdd9bd" providerId="ADAL" clId="{39E8D691-1DAB-4021-8352-87D62B932F78}" dt="2024-11-08T22:55:48.195" v="55" actId="207"/>
        <pc:sldMkLst>
          <pc:docMk/>
          <pc:sldMk cId="2784226900" sldId="372"/>
        </pc:sldMkLst>
        <pc:spChg chg="mod">
          <ac:chgData name="Resetarits, Jake S. (DESE)" userId="37741e96-5ecb-4258-9857-666183bdd9bd" providerId="ADAL" clId="{39E8D691-1DAB-4021-8352-87D62B932F78}" dt="2024-11-08T22:55:48.195" v="55" actId="207"/>
          <ac:spMkLst>
            <pc:docMk/>
            <pc:sldMk cId="2784226900" sldId="372"/>
            <ac:spMk id="3" creationId="{451FB839-A537-685A-EE8C-AF8C11F1A27D}"/>
          </ac:spMkLst>
        </pc:spChg>
      </pc:sldChg>
      <pc:sldChg chg="modSp mod">
        <pc:chgData name="Resetarits, Jake S. (DESE)" userId="37741e96-5ecb-4258-9857-666183bdd9bd" providerId="ADAL" clId="{39E8D691-1DAB-4021-8352-87D62B932F78}" dt="2024-11-08T22:55:51.055" v="56" actId="207"/>
        <pc:sldMkLst>
          <pc:docMk/>
          <pc:sldMk cId="1304898735" sldId="373"/>
        </pc:sldMkLst>
        <pc:spChg chg="mod">
          <ac:chgData name="Resetarits, Jake S. (DESE)" userId="37741e96-5ecb-4258-9857-666183bdd9bd" providerId="ADAL" clId="{39E8D691-1DAB-4021-8352-87D62B932F78}" dt="2024-11-08T22:55:51.055" v="56" actId="207"/>
          <ac:spMkLst>
            <pc:docMk/>
            <pc:sldMk cId="1304898735" sldId="373"/>
            <ac:spMk id="2" creationId="{7642CB58-A052-D5E6-68A1-3F013147C161}"/>
          </ac:spMkLst>
        </pc:spChg>
      </pc:sldChg>
      <pc:sldChg chg="modSp mod">
        <pc:chgData name="Resetarits, Jake S. (DESE)" userId="37741e96-5ecb-4258-9857-666183bdd9bd" providerId="ADAL" clId="{39E8D691-1DAB-4021-8352-87D62B932F78}" dt="2024-11-08T22:53:47.208" v="18" actId="13244"/>
        <pc:sldMkLst>
          <pc:docMk/>
          <pc:sldMk cId="1535381784" sldId="377"/>
        </pc:sldMkLst>
        <pc:spChg chg="ord">
          <ac:chgData name="Resetarits, Jake S. (DESE)" userId="37741e96-5ecb-4258-9857-666183bdd9bd" providerId="ADAL" clId="{39E8D691-1DAB-4021-8352-87D62B932F78}" dt="2024-11-08T22:53:47.208" v="18" actId="13244"/>
          <ac:spMkLst>
            <pc:docMk/>
            <pc:sldMk cId="1535381784" sldId="377"/>
            <ac:spMk id="3" creationId="{B6914C10-0E4C-EDA7-41EA-D5758264FD94}"/>
          </ac:spMkLst>
        </pc:spChg>
      </pc:sldChg>
      <pc:sldChg chg="modSp mod">
        <pc:chgData name="Resetarits, Jake S. (DESE)" userId="37741e96-5ecb-4258-9857-666183bdd9bd" providerId="ADAL" clId="{39E8D691-1DAB-4021-8352-87D62B932F78}" dt="2024-11-08T22:53:13.376" v="10" actId="13244"/>
        <pc:sldMkLst>
          <pc:docMk/>
          <pc:sldMk cId="1580109850" sldId="378"/>
        </pc:sldMkLst>
        <pc:spChg chg="ord">
          <ac:chgData name="Resetarits, Jake S. (DESE)" userId="37741e96-5ecb-4258-9857-666183bdd9bd" providerId="ADAL" clId="{39E8D691-1DAB-4021-8352-87D62B932F78}" dt="2024-11-08T22:53:13.376" v="10" actId="13244"/>
          <ac:spMkLst>
            <pc:docMk/>
            <pc:sldMk cId="1580109850" sldId="378"/>
            <ac:spMk id="3" creationId="{FEEC5275-175F-F1E6-2CB4-5BC2D65FAB57}"/>
          </ac:spMkLst>
        </pc:spChg>
      </pc:sldChg>
      <pc:sldChg chg="modSp mod">
        <pc:chgData name="Resetarits, Jake S. (DESE)" userId="37741e96-5ecb-4258-9857-666183bdd9bd" providerId="ADAL" clId="{39E8D691-1DAB-4021-8352-87D62B932F78}" dt="2024-11-08T22:54:02.875" v="22" actId="13244"/>
        <pc:sldMkLst>
          <pc:docMk/>
          <pc:sldMk cId="3470988922" sldId="381"/>
        </pc:sldMkLst>
        <pc:spChg chg="ord">
          <ac:chgData name="Resetarits, Jake S. (DESE)" userId="37741e96-5ecb-4258-9857-666183bdd9bd" providerId="ADAL" clId="{39E8D691-1DAB-4021-8352-87D62B932F78}" dt="2024-11-08T22:54:02.875" v="22" actId="13244"/>
          <ac:spMkLst>
            <pc:docMk/>
            <pc:sldMk cId="3470988922" sldId="381"/>
            <ac:spMk id="3" creationId="{2B63A4DF-E681-FFDC-D6C0-6AE87CCE1BD7}"/>
          </ac:spMkLst>
        </pc:spChg>
      </pc:sldChg>
      <pc:sldChg chg="modSp mod">
        <pc:chgData name="Resetarits, Jake S. (DESE)" userId="37741e96-5ecb-4258-9857-666183bdd9bd" providerId="ADAL" clId="{39E8D691-1DAB-4021-8352-87D62B932F78}" dt="2024-11-08T22:54:06.138" v="23" actId="13244"/>
        <pc:sldMkLst>
          <pc:docMk/>
          <pc:sldMk cId="2726977488" sldId="384"/>
        </pc:sldMkLst>
        <pc:spChg chg="ord">
          <ac:chgData name="Resetarits, Jake S. (DESE)" userId="37741e96-5ecb-4258-9857-666183bdd9bd" providerId="ADAL" clId="{39E8D691-1DAB-4021-8352-87D62B932F78}" dt="2024-11-08T22:54:06.138" v="23" actId="13244"/>
          <ac:spMkLst>
            <pc:docMk/>
            <pc:sldMk cId="2726977488" sldId="384"/>
            <ac:spMk id="3" creationId="{39E78608-847F-1F62-6F00-DAC65E49508B}"/>
          </ac:spMkLst>
        </pc:spChg>
      </pc:sldChg>
      <pc:sldChg chg="modSp mod">
        <pc:chgData name="Resetarits, Jake S. (DESE)" userId="37741e96-5ecb-4258-9857-666183bdd9bd" providerId="ADAL" clId="{39E8D691-1DAB-4021-8352-87D62B932F78}" dt="2024-11-08T22:54:15.760" v="26" actId="13244"/>
        <pc:sldMkLst>
          <pc:docMk/>
          <pc:sldMk cId="3128771698" sldId="385"/>
        </pc:sldMkLst>
        <pc:spChg chg="ord">
          <ac:chgData name="Resetarits, Jake S. (DESE)" userId="37741e96-5ecb-4258-9857-666183bdd9bd" providerId="ADAL" clId="{39E8D691-1DAB-4021-8352-87D62B932F78}" dt="2024-11-08T22:54:15.760" v="26" actId="13244"/>
          <ac:spMkLst>
            <pc:docMk/>
            <pc:sldMk cId="3128771698" sldId="385"/>
            <ac:spMk id="3" creationId="{EB7A738F-C598-4DD0-2BA5-84C19911B83D}"/>
          </ac:spMkLst>
        </pc:spChg>
      </pc:sldChg>
      <pc:sldChg chg="modSp mod">
        <pc:chgData name="Resetarits, Jake S. (DESE)" userId="37741e96-5ecb-4258-9857-666183bdd9bd" providerId="ADAL" clId="{39E8D691-1DAB-4021-8352-87D62B932F78}" dt="2024-11-08T22:53:43.443" v="17" actId="13244"/>
        <pc:sldMkLst>
          <pc:docMk/>
          <pc:sldMk cId="3882320214" sldId="386"/>
        </pc:sldMkLst>
        <pc:spChg chg="ord">
          <ac:chgData name="Resetarits, Jake S. (DESE)" userId="37741e96-5ecb-4258-9857-666183bdd9bd" providerId="ADAL" clId="{39E8D691-1DAB-4021-8352-87D62B932F78}" dt="2024-11-08T22:53:43.443" v="17" actId="13244"/>
          <ac:spMkLst>
            <pc:docMk/>
            <pc:sldMk cId="3882320214" sldId="386"/>
            <ac:spMk id="3" creationId="{E32A0121-F700-4415-8825-533B8CE3546E}"/>
          </ac:spMkLst>
        </pc:spChg>
      </pc:sldChg>
      <pc:sldChg chg="modSp mod">
        <pc:chgData name="Resetarits, Jake S. (DESE)" userId="37741e96-5ecb-4258-9857-666183bdd9bd" providerId="ADAL" clId="{39E8D691-1DAB-4021-8352-87D62B932F78}" dt="2024-11-08T22:54:19.967" v="27" actId="13244"/>
        <pc:sldMkLst>
          <pc:docMk/>
          <pc:sldMk cId="3272020471" sldId="391"/>
        </pc:sldMkLst>
        <pc:spChg chg="ord">
          <ac:chgData name="Resetarits, Jake S. (DESE)" userId="37741e96-5ecb-4258-9857-666183bdd9bd" providerId="ADAL" clId="{39E8D691-1DAB-4021-8352-87D62B932F78}" dt="2024-11-08T22:54:19.967" v="27" actId="13244"/>
          <ac:spMkLst>
            <pc:docMk/>
            <pc:sldMk cId="3272020471" sldId="391"/>
            <ac:spMk id="3" creationId="{DFAD5EB3-B46F-A01C-D430-740212A4035C}"/>
          </ac:spMkLst>
        </pc:spChg>
      </pc:sldChg>
      <pc:sldChg chg="modSp mod">
        <pc:chgData name="Resetarits, Jake S. (DESE)" userId="37741e96-5ecb-4258-9857-666183bdd9bd" providerId="ADAL" clId="{39E8D691-1DAB-4021-8352-87D62B932F78}" dt="2024-11-08T22:55:17.131" v="54" actId="207"/>
        <pc:sldMkLst>
          <pc:docMk/>
          <pc:sldMk cId="3699868538" sldId="392"/>
        </pc:sldMkLst>
        <pc:spChg chg="mod">
          <ac:chgData name="Resetarits, Jake S. (DESE)" userId="37741e96-5ecb-4258-9857-666183bdd9bd" providerId="ADAL" clId="{39E8D691-1DAB-4021-8352-87D62B932F78}" dt="2024-11-08T22:55:17.131" v="54" actId="207"/>
          <ac:spMkLst>
            <pc:docMk/>
            <pc:sldMk cId="3699868538" sldId="392"/>
            <ac:spMk id="2" creationId="{5485B771-5F05-E0A7-E4E2-2DEC8E11E62F}"/>
          </ac:spMkLst>
        </pc:spChg>
      </pc:sldChg>
      <pc:sldChg chg="modSp mod">
        <pc:chgData name="Resetarits, Jake S. (DESE)" userId="37741e96-5ecb-4258-9857-666183bdd9bd" providerId="ADAL" clId="{39E8D691-1DAB-4021-8352-87D62B932F78}" dt="2024-11-08T22:53:17.521" v="11" actId="13244"/>
        <pc:sldMkLst>
          <pc:docMk/>
          <pc:sldMk cId="3537251085" sldId="395"/>
        </pc:sldMkLst>
        <pc:spChg chg="ord">
          <ac:chgData name="Resetarits, Jake S. (DESE)" userId="37741e96-5ecb-4258-9857-666183bdd9bd" providerId="ADAL" clId="{39E8D691-1DAB-4021-8352-87D62B932F78}" dt="2024-11-08T22:53:17.521" v="11" actId="13244"/>
          <ac:spMkLst>
            <pc:docMk/>
            <pc:sldMk cId="3537251085" sldId="395"/>
            <ac:spMk id="3" creationId="{0FA2004F-C3A7-A684-3860-6D3276D67A1A}"/>
          </ac:spMkLst>
        </pc:spChg>
      </pc:sldChg>
      <pc:sldChg chg="modSp mod">
        <pc:chgData name="Resetarits, Jake S. (DESE)" userId="37741e96-5ecb-4258-9857-666183bdd9bd" providerId="ADAL" clId="{39E8D691-1DAB-4021-8352-87D62B932F78}" dt="2024-11-08T22:53:20.718" v="12" actId="13244"/>
        <pc:sldMkLst>
          <pc:docMk/>
          <pc:sldMk cId="855961025" sldId="396"/>
        </pc:sldMkLst>
        <pc:spChg chg="mod ord">
          <ac:chgData name="Resetarits, Jake S. (DESE)" userId="37741e96-5ecb-4258-9857-666183bdd9bd" providerId="ADAL" clId="{39E8D691-1DAB-4021-8352-87D62B932F78}" dt="2024-11-08T22:53:20.718" v="12" actId="13244"/>
          <ac:spMkLst>
            <pc:docMk/>
            <pc:sldMk cId="855961025" sldId="396"/>
            <ac:spMk id="3" creationId="{7D903974-8BC0-41A9-CD0B-59AC9085FDDE}"/>
          </ac:spMkLst>
        </pc:spChg>
      </pc:sldChg>
      <pc:sldChg chg="modSp mod">
        <pc:chgData name="Resetarits, Jake S. (DESE)" userId="37741e96-5ecb-4258-9857-666183bdd9bd" providerId="ADAL" clId="{39E8D691-1DAB-4021-8352-87D62B932F78}" dt="2024-11-08T22:53:29.930" v="14" actId="13244"/>
        <pc:sldMkLst>
          <pc:docMk/>
          <pc:sldMk cId="4107607177" sldId="400"/>
        </pc:sldMkLst>
        <pc:spChg chg="ord">
          <ac:chgData name="Resetarits, Jake S. (DESE)" userId="37741e96-5ecb-4258-9857-666183bdd9bd" providerId="ADAL" clId="{39E8D691-1DAB-4021-8352-87D62B932F78}" dt="2024-11-08T22:53:29.930" v="14" actId="13244"/>
          <ac:spMkLst>
            <pc:docMk/>
            <pc:sldMk cId="4107607177" sldId="400"/>
            <ac:spMk id="3" creationId="{F757403E-32D6-FC1D-123A-88672EB2C024}"/>
          </ac:spMkLst>
        </pc:spChg>
      </pc:sldChg>
      <pc:sldChg chg="modSp mod">
        <pc:chgData name="Resetarits, Jake S. (DESE)" userId="37741e96-5ecb-4258-9857-666183bdd9bd" providerId="ADAL" clId="{39E8D691-1DAB-4021-8352-87D62B932F78}" dt="2024-11-08T22:53:34.386" v="15" actId="13244"/>
        <pc:sldMkLst>
          <pc:docMk/>
          <pc:sldMk cId="96926103" sldId="401"/>
        </pc:sldMkLst>
        <pc:spChg chg="ord">
          <ac:chgData name="Resetarits, Jake S. (DESE)" userId="37741e96-5ecb-4258-9857-666183bdd9bd" providerId="ADAL" clId="{39E8D691-1DAB-4021-8352-87D62B932F78}" dt="2024-11-08T22:53:34.386" v="15" actId="13244"/>
          <ac:spMkLst>
            <pc:docMk/>
            <pc:sldMk cId="96926103" sldId="401"/>
            <ac:spMk id="3" creationId="{C36C7EEE-6C31-5F48-8992-66ED0F0B0176}"/>
          </ac:spMkLst>
        </pc:spChg>
      </pc:sldChg>
      <pc:sldChg chg="modSp mod">
        <pc:chgData name="Resetarits, Jake S. (DESE)" userId="37741e96-5ecb-4258-9857-666183bdd9bd" providerId="ADAL" clId="{39E8D691-1DAB-4021-8352-87D62B932F78}" dt="2024-11-08T22:53:52.046" v="19" actId="13244"/>
        <pc:sldMkLst>
          <pc:docMk/>
          <pc:sldMk cId="3321391243" sldId="402"/>
        </pc:sldMkLst>
        <pc:spChg chg="ord">
          <ac:chgData name="Resetarits, Jake S. (DESE)" userId="37741e96-5ecb-4258-9857-666183bdd9bd" providerId="ADAL" clId="{39E8D691-1DAB-4021-8352-87D62B932F78}" dt="2024-11-08T22:53:52.046" v="19" actId="13244"/>
          <ac:spMkLst>
            <pc:docMk/>
            <pc:sldMk cId="3321391243" sldId="402"/>
            <ac:spMk id="3" creationId="{00C72DDF-14ED-4751-46E0-7468B4762713}"/>
          </ac:spMkLst>
        </pc:spChg>
      </pc:sldChg>
      <pc:sldChg chg="modSp mod">
        <pc:chgData name="Resetarits, Jake S. (DESE)" userId="37741e96-5ecb-4258-9857-666183bdd9bd" providerId="ADAL" clId="{39E8D691-1DAB-4021-8352-87D62B932F78}" dt="2024-11-08T22:53:38.272" v="16" actId="13244"/>
        <pc:sldMkLst>
          <pc:docMk/>
          <pc:sldMk cId="4236352784" sldId="404"/>
        </pc:sldMkLst>
        <pc:spChg chg="ord">
          <ac:chgData name="Resetarits, Jake S. (DESE)" userId="37741e96-5ecb-4258-9857-666183bdd9bd" providerId="ADAL" clId="{39E8D691-1DAB-4021-8352-87D62B932F78}" dt="2024-11-08T22:53:38.272" v="16" actId="13244"/>
          <ac:spMkLst>
            <pc:docMk/>
            <pc:sldMk cId="4236352784" sldId="404"/>
            <ac:spMk id="3" creationId="{C60AA85C-9FF1-15E7-9096-7CB6DA396B2F}"/>
          </ac:spMkLst>
        </pc:spChg>
      </pc:sldChg>
      <pc:sldChg chg="modSp mod">
        <pc:chgData name="Resetarits, Jake S. (DESE)" userId="37741e96-5ecb-4258-9857-666183bdd9bd" providerId="ADAL" clId="{39E8D691-1DAB-4021-8352-87D62B932F78}" dt="2024-11-08T22:53:55.833" v="20" actId="13244"/>
        <pc:sldMkLst>
          <pc:docMk/>
          <pc:sldMk cId="969932996" sldId="405"/>
        </pc:sldMkLst>
        <pc:spChg chg="ord">
          <ac:chgData name="Resetarits, Jake S. (DESE)" userId="37741e96-5ecb-4258-9857-666183bdd9bd" providerId="ADAL" clId="{39E8D691-1DAB-4021-8352-87D62B932F78}" dt="2024-11-08T22:53:55.833" v="20" actId="13244"/>
          <ac:spMkLst>
            <pc:docMk/>
            <pc:sldMk cId="969932996" sldId="405"/>
            <ac:spMk id="3" creationId="{36F9430C-5A01-2DB8-C1A0-8767C0378751}"/>
          </ac:spMkLst>
        </pc:spChg>
      </pc:sldChg>
      <pc:sldChg chg="modSp mod">
        <pc:chgData name="Resetarits, Jake S. (DESE)" userId="37741e96-5ecb-4258-9857-666183bdd9bd" providerId="ADAL" clId="{39E8D691-1DAB-4021-8352-87D62B932F78}" dt="2024-11-08T22:53:59.257" v="21" actId="13244"/>
        <pc:sldMkLst>
          <pc:docMk/>
          <pc:sldMk cId="645059839" sldId="406"/>
        </pc:sldMkLst>
        <pc:spChg chg="ord">
          <ac:chgData name="Resetarits, Jake S. (DESE)" userId="37741e96-5ecb-4258-9857-666183bdd9bd" providerId="ADAL" clId="{39E8D691-1DAB-4021-8352-87D62B932F78}" dt="2024-11-08T22:53:59.257" v="21" actId="13244"/>
          <ac:spMkLst>
            <pc:docMk/>
            <pc:sldMk cId="645059839" sldId="406"/>
            <ac:spMk id="3" creationId="{7EFC7F60-0341-4E47-1C91-D741BEF98D9A}"/>
          </ac:spMkLst>
        </pc:spChg>
      </pc:sldChg>
      <pc:sldChg chg="modSp mod">
        <pc:chgData name="Resetarits, Jake S. (DESE)" userId="37741e96-5ecb-4258-9857-666183bdd9bd" providerId="ADAL" clId="{39E8D691-1DAB-4021-8352-87D62B932F78}" dt="2024-11-08T22:53:23.842" v="13" actId="13244"/>
        <pc:sldMkLst>
          <pc:docMk/>
          <pc:sldMk cId="2950831345" sldId="407"/>
        </pc:sldMkLst>
        <pc:spChg chg="mod ord">
          <ac:chgData name="Resetarits, Jake S. (DESE)" userId="37741e96-5ecb-4258-9857-666183bdd9bd" providerId="ADAL" clId="{39E8D691-1DAB-4021-8352-87D62B932F78}" dt="2024-11-08T22:53:23.842" v="13" actId="13244"/>
          <ac:spMkLst>
            <pc:docMk/>
            <pc:sldMk cId="2950831345" sldId="407"/>
            <ac:spMk id="3" creationId="{379F881E-3C67-72EF-7945-62E92F2D4033}"/>
          </ac:spMkLst>
        </pc:spChg>
      </pc:sldChg>
      <pc:sldChg chg="modSp mod">
        <pc:chgData name="Resetarits, Jake S. (DESE)" userId="37741e96-5ecb-4258-9857-666183bdd9bd" providerId="ADAL" clId="{39E8D691-1DAB-4021-8352-87D62B932F78}" dt="2024-11-08T22:54:09.608" v="24" actId="13244"/>
        <pc:sldMkLst>
          <pc:docMk/>
          <pc:sldMk cId="1472126563" sldId="408"/>
        </pc:sldMkLst>
        <pc:spChg chg="ord">
          <ac:chgData name="Resetarits, Jake S. (DESE)" userId="37741e96-5ecb-4258-9857-666183bdd9bd" providerId="ADAL" clId="{39E8D691-1DAB-4021-8352-87D62B932F78}" dt="2024-11-08T22:54:09.608" v="24" actId="13244"/>
          <ac:spMkLst>
            <pc:docMk/>
            <pc:sldMk cId="1472126563" sldId="408"/>
            <ac:spMk id="3" creationId="{DD4A0535-18AB-77B3-15EC-7B7559111848}"/>
          </ac:spMkLst>
        </pc:spChg>
      </pc:sldChg>
      <pc:sldChg chg="modSp mod">
        <pc:chgData name="Resetarits, Jake S. (DESE)" userId="37741e96-5ecb-4258-9857-666183bdd9bd" providerId="ADAL" clId="{39E8D691-1DAB-4021-8352-87D62B932F78}" dt="2024-11-08T22:54:12.529" v="25" actId="13244"/>
        <pc:sldMkLst>
          <pc:docMk/>
          <pc:sldMk cId="355142752" sldId="409"/>
        </pc:sldMkLst>
        <pc:spChg chg="ord">
          <ac:chgData name="Resetarits, Jake S. (DESE)" userId="37741e96-5ecb-4258-9857-666183bdd9bd" providerId="ADAL" clId="{39E8D691-1DAB-4021-8352-87D62B932F78}" dt="2024-11-08T22:54:12.529" v="25" actId="13244"/>
          <ac:spMkLst>
            <pc:docMk/>
            <pc:sldMk cId="355142752" sldId="409"/>
            <ac:spMk id="3" creationId="{256DA8CD-7DC3-63CB-7C55-A9CADEC83834}"/>
          </ac:spMkLst>
        </pc:spChg>
      </pc:sldChg>
    </pc:docChg>
  </pc:docChgLst>
  <pc:docChgLst>
    <pc:chgData name="Ahern, Jennifer (DESE)" userId="18e45738-7159-4ace-9080-e7d80f3407f4" providerId="ADAL" clId="{8746DF53-E623-4885-B73D-8F0521200775}"/>
    <pc:docChg chg="undo custSel addSld delSld modSld sldOrd">
      <pc:chgData name="Ahern, Jennifer (DESE)" userId="18e45738-7159-4ace-9080-e7d80f3407f4" providerId="ADAL" clId="{8746DF53-E623-4885-B73D-8F0521200775}" dt="2024-11-07T17:03:40.096" v="10837" actId="6549"/>
      <pc:docMkLst>
        <pc:docMk/>
      </pc:docMkLst>
      <pc:sldChg chg="modSp mod">
        <pc:chgData name="Ahern, Jennifer (DESE)" userId="18e45738-7159-4ace-9080-e7d80f3407f4" providerId="ADAL" clId="{8746DF53-E623-4885-B73D-8F0521200775}" dt="2024-11-06T20:43:36.560" v="10639" actId="962"/>
        <pc:sldMkLst>
          <pc:docMk/>
          <pc:sldMk cId="3757401518" sldId="264"/>
        </pc:sldMkLst>
        <pc:spChg chg="mod">
          <ac:chgData name="Ahern, Jennifer (DESE)" userId="18e45738-7159-4ace-9080-e7d80f3407f4" providerId="ADAL" clId="{8746DF53-E623-4885-B73D-8F0521200775}" dt="2024-11-06T20:43:36.560" v="10639" actId="962"/>
          <ac:spMkLst>
            <pc:docMk/>
            <pc:sldMk cId="3757401518" sldId="264"/>
            <ac:spMk id="2" creationId="{BF92D3B1-56B2-4517-8E12-416FB61A6BF2}"/>
          </ac:spMkLst>
        </pc:spChg>
      </pc:sldChg>
      <pc:sldChg chg="modSp mod">
        <pc:chgData name="Ahern, Jennifer (DESE)" userId="18e45738-7159-4ace-9080-e7d80f3407f4" providerId="ADAL" clId="{8746DF53-E623-4885-B73D-8F0521200775}" dt="2024-11-06T20:43:54.116" v="10769" actId="962"/>
        <pc:sldMkLst>
          <pc:docMk/>
          <pc:sldMk cId="320090431" sldId="314"/>
        </pc:sldMkLst>
        <pc:graphicFrameChg chg="mod">
          <ac:chgData name="Ahern, Jennifer (DESE)" userId="18e45738-7159-4ace-9080-e7d80f3407f4" providerId="ADAL" clId="{8746DF53-E623-4885-B73D-8F0521200775}" dt="2024-11-06T20:43:54.116" v="10769" actId="962"/>
          <ac:graphicFrameMkLst>
            <pc:docMk/>
            <pc:sldMk cId="320090431" sldId="314"/>
            <ac:graphicFrameMk id="5" creationId="{EA28DF7A-FB97-4E56-9594-435574FD555F}"/>
          </ac:graphicFrameMkLst>
        </pc:graphicFrameChg>
      </pc:sldChg>
      <pc:sldChg chg="modSp mod">
        <pc:chgData name="Ahern, Jennifer (DESE)" userId="18e45738-7159-4ace-9080-e7d80f3407f4" providerId="ADAL" clId="{8746DF53-E623-4885-B73D-8F0521200775}" dt="2024-11-06T20:44:35.771" v="10810" actId="20577"/>
        <pc:sldMkLst>
          <pc:docMk/>
          <pc:sldMk cId="3849836690" sldId="315"/>
        </pc:sldMkLst>
        <pc:spChg chg="mod">
          <ac:chgData name="Ahern, Jennifer (DESE)" userId="18e45738-7159-4ace-9080-e7d80f3407f4" providerId="ADAL" clId="{8746DF53-E623-4885-B73D-8F0521200775}" dt="2024-11-06T20:44:35.771" v="10810" actId="20577"/>
          <ac:spMkLst>
            <pc:docMk/>
            <pc:sldMk cId="3849836690" sldId="315"/>
            <ac:spMk id="3" creationId="{7D076126-808C-4E8B-98AA-64A211DD84AD}"/>
          </ac:spMkLst>
        </pc:spChg>
      </pc:sldChg>
      <pc:sldChg chg="modSp mod ord">
        <pc:chgData name="Ahern, Jennifer (DESE)" userId="18e45738-7159-4ace-9080-e7d80f3407f4" providerId="ADAL" clId="{8746DF53-E623-4885-B73D-8F0521200775}" dt="2024-11-06T20:40:47.123" v="10087" actId="962"/>
        <pc:sldMkLst>
          <pc:docMk/>
          <pc:sldMk cId="1535381784" sldId="377"/>
        </pc:sldMkLst>
        <pc:spChg chg="mod">
          <ac:chgData name="Ahern, Jennifer (DESE)" userId="18e45738-7159-4ace-9080-e7d80f3407f4" providerId="ADAL" clId="{8746DF53-E623-4885-B73D-8F0521200775}" dt="2024-11-06T20:40:47.123" v="10087" actId="962"/>
          <ac:spMkLst>
            <pc:docMk/>
            <pc:sldMk cId="1535381784" sldId="377"/>
            <ac:spMk id="2" creationId="{F85900EA-C571-BCDC-58F9-A43E704D634A}"/>
          </ac:spMkLst>
        </pc:spChg>
        <pc:spChg chg="mod">
          <ac:chgData name="Ahern, Jennifer (DESE)" userId="18e45738-7159-4ace-9080-e7d80f3407f4" providerId="ADAL" clId="{8746DF53-E623-4885-B73D-8F0521200775}" dt="2024-11-06T16:08:43.196" v="2438" actId="120"/>
          <ac:spMkLst>
            <pc:docMk/>
            <pc:sldMk cId="1535381784" sldId="377"/>
            <ac:spMk id="3" creationId="{B6914C10-0E4C-EDA7-41EA-D5758264FD94}"/>
          </ac:spMkLst>
        </pc:spChg>
      </pc:sldChg>
      <pc:sldChg chg="modSp mod">
        <pc:chgData name="Ahern, Jennifer (DESE)" userId="18e45738-7159-4ace-9080-e7d80f3407f4" providerId="ADAL" clId="{8746DF53-E623-4885-B73D-8F0521200775}" dt="2024-11-06T15:37:11.597" v="448" actId="20577"/>
        <pc:sldMkLst>
          <pc:docMk/>
          <pc:sldMk cId="1580109850" sldId="378"/>
        </pc:sldMkLst>
        <pc:spChg chg="mod">
          <ac:chgData name="Ahern, Jennifer (DESE)" userId="18e45738-7159-4ace-9080-e7d80f3407f4" providerId="ADAL" clId="{8746DF53-E623-4885-B73D-8F0521200775}" dt="2024-11-06T15:37:11.597" v="448" actId="20577"/>
          <ac:spMkLst>
            <pc:docMk/>
            <pc:sldMk cId="1580109850" sldId="378"/>
            <ac:spMk id="2" creationId="{2062A81A-7D45-A13F-25AA-1AA881ACC1BF}"/>
          </ac:spMkLst>
        </pc:spChg>
      </pc:sldChg>
      <pc:sldChg chg="del">
        <pc:chgData name="Ahern, Jennifer (DESE)" userId="18e45738-7159-4ace-9080-e7d80f3407f4" providerId="ADAL" clId="{8746DF53-E623-4885-B73D-8F0521200775}" dt="2024-11-06T18:19:47.378" v="4303" actId="2696"/>
        <pc:sldMkLst>
          <pc:docMk/>
          <pc:sldMk cId="1152796708" sldId="379"/>
        </pc:sldMkLst>
      </pc:sldChg>
      <pc:sldChg chg="del">
        <pc:chgData name="Ahern, Jennifer (DESE)" userId="18e45738-7159-4ace-9080-e7d80f3407f4" providerId="ADAL" clId="{8746DF53-E623-4885-B73D-8F0521200775}" dt="2024-11-06T18:19:50.514" v="4304" actId="2696"/>
        <pc:sldMkLst>
          <pc:docMk/>
          <pc:sldMk cId="1946492098" sldId="380"/>
        </pc:sldMkLst>
      </pc:sldChg>
      <pc:sldChg chg="modSp mod ord">
        <pc:chgData name="Ahern, Jennifer (DESE)" userId="18e45738-7159-4ace-9080-e7d80f3407f4" providerId="ADAL" clId="{8746DF53-E623-4885-B73D-8F0521200775}" dt="2024-11-06T20:41:38.597" v="10229" actId="962"/>
        <pc:sldMkLst>
          <pc:docMk/>
          <pc:sldMk cId="3470988922" sldId="381"/>
        </pc:sldMkLst>
        <pc:spChg chg="mod">
          <ac:chgData name="Ahern, Jennifer (DESE)" userId="18e45738-7159-4ace-9080-e7d80f3407f4" providerId="ADAL" clId="{8746DF53-E623-4885-B73D-8F0521200775}" dt="2024-11-06T20:41:38.597" v="10229" actId="962"/>
          <ac:spMkLst>
            <pc:docMk/>
            <pc:sldMk cId="3470988922" sldId="381"/>
            <ac:spMk id="2" creationId="{F6BF827A-3F5D-FB58-CCAD-619A66CAB4D1}"/>
          </ac:spMkLst>
        </pc:spChg>
      </pc:sldChg>
      <pc:sldChg chg="del">
        <pc:chgData name="Ahern, Jennifer (DESE)" userId="18e45738-7159-4ace-9080-e7d80f3407f4" providerId="ADAL" clId="{8746DF53-E623-4885-B73D-8F0521200775}" dt="2024-11-06T18:19:56.653" v="4305" actId="2696"/>
        <pc:sldMkLst>
          <pc:docMk/>
          <pc:sldMk cId="2695114774" sldId="382"/>
        </pc:sldMkLst>
      </pc:sldChg>
      <pc:sldChg chg="del">
        <pc:chgData name="Ahern, Jennifer (DESE)" userId="18e45738-7159-4ace-9080-e7d80f3407f4" providerId="ADAL" clId="{8746DF53-E623-4885-B73D-8F0521200775}" dt="2024-11-06T20:26:17.964" v="9199" actId="2696"/>
        <pc:sldMkLst>
          <pc:docMk/>
          <pc:sldMk cId="3113536949" sldId="383"/>
        </pc:sldMkLst>
      </pc:sldChg>
      <pc:sldChg chg="modSp mod ord">
        <pc:chgData name="Ahern, Jennifer (DESE)" userId="18e45738-7159-4ace-9080-e7d80f3407f4" providerId="ADAL" clId="{8746DF53-E623-4885-B73D-8F0521200775}" dt="2024-11-06T20:41:51.017" v="10265" actId="962"/>
        <pc:sldMkLst>
          <pc:docMk/>
          <pc:sldMk cId="2726977488" sldId="384"/>
        </pc:sldMkLst>
        <pc:spChg chg="mod">
          <ac:chgData name="Ahern, Jennifer (DESE)" userId="18e45738-7159-4ace-9080-e7d80f3407f4" providerId="ADAL" clId="{8746DF53-E623-4885-B73D-8F0521200775}" dt="2024-11-06T20:41:51.017" v="10265" actId="962"/>
          <ac:spMkLst>
            <pc:docMk/>
            <pc:sldMk cId="2726977488" sldId="384"/>
            <ac:spMk id="2" creationId="{DCA185FF-16A7-0B56-9DE6-70945B61482A}"/>
          </ac:spMkLst>
        </pc:spChg>
        <pc:spChg chg="mod">
          <ac:chgData name="Ahern, Jennifer (DESE)" userId="18e45738-7159-4ace-9080-e7d80f3407f4" providerId="ADAL" clId="{8746DF53-E623-4885-B73D-8F0521200775}" dt="2024-11-06T20:17:09.952" v="8693" actId="5793"/>
          <ac:spMkLst>
            <pc:docMk/>
            <pc:sldMk cId="2726977488" sldId="384"/>
            <ac:spMk id="3" creationId="{39E78608-847F-1F62-6F00-DAC65E49508B}"/>
          </ac:spMkLst>
        </pc:spChg>
      </pc:sldChg>
      <pc:sldChg chg="modSp mod">
        <pc:chgData name="Ahern, Jennifer (DESE)" userId="18e45738-7159-4ace-9080-e7d80f3407f4" providerId="ADAL" clId="{8746DF53-E623-4885-B73D-8F0521200775}" dt="2024-11-06T20:42:41.699" v="10407" actId="962"/>
        <pc:sldMkLst>
          <pc:docMk/>
          <pc:sldMk cId="3128771698" sldId="385"/>
        </pc:sldMkLst>
        <pc:spChg chg="mod">
          <ac:chgData name="Ahern, Jennifer (DESE)" userId="18e45738-7159-4ace-9080-e7d80f3407f4" providerId="ADAL" clId="{8746DF53-E623-4885-B73D-8F0521200775}" dt="2024-11-06T20:42:41.699" v="10407" actId="962"/>
          <ac:spMkLst>
            <pc:docMk/>
            <pc:sldMk cId="3128771698" sldId="385"/>
            <ac:spMk id="2" creationId="{4CDC33F3-BAFA-F966-F4DB-384E883C1F43}"/>
          </ac:spMkLst>
        </pc:spChg>
      </pc:sldChg>
      <pc:sldChg chg="modSp mod ord">
        <pc:chgData name="Ahern, Jennifer (DESE)" userId="18e45738-7159-4ace-9080-e7d80f3407f4" providerId="ADAL" clId="{8746DF53-E623-4885-B73D-8F0521200775}" dt="2024-11-06T20:40:32.248" v="10039" actId="962"/>
        <pc:sldMkLst>
          <pc:docMk/>
          <pc:sldMk cId="3882320214" sldId="386"/>
        </pc:sldMkLst>
        <pc:spChg chg="mod">
          <ac:chgData name="Ahern, Jennifer (DESE)" userId="18e45738-7159-4ace-9080-e7d80f3407f4" providerId="ADAL" clId="{8746DF53-E623-4885-B73D-8F0521200775}" dt="2024-11-06T20:40:32.248" v="10039" actId="962"/>
          <ac:spMkLst>
            <pc:docMk/>
            <pc:sldMk cId="3882320214" sldId="386"/>
            <ac:spMk id="2" creationId="{315878F8-6ABE-D3F7-C122-0DA2F51E96B3}"/>
          </ac:spMkLst>
        </pc:spChg>
      </pc:sldChg>
      <pc:sldChg chg="del">
        <pc:chgData name="Ahern, Jennifer (DESE)" userId="18e45738-7159-4ace-9080-e7d80f3407f4" providerId="ADAL" clId="{8746DF53-E623-4885-B73D-8F0521200775}" dt="2024-11-06T18:20:44.498" v="4356" actId="2696"/>
        <pc:sldMkLst>
          <pc:docMk/>
          <pc:sldMk cId="837136386" sldId="387"/>
        </pc:sldMkLst>
      </pc:sldChg>
      <pc:sldChg chg="del">
        <pc:chgData name="Ahern, Jennifer (DESE)" userId="18e45738-7159-4ace-9080-e7d80f3407f4" providerId="ADAL" clId="{8746DF53-E623-4885-B73D-8F0521200775}" dt="2024-11-06T18:20:49.858" v="4358" actId="2696"/>
        <pc:sldMkLst>
          <pc:docMk/>
          <pc:sldMk cId="3304614385" sldId="389"/>
        </pc:sldMkLst>
      </pc:sldChg>
      <pc:sldChg chg="del">
        <pc:chgData name="Ahern, Jennifer (DESE)" userId="18e45738-7159-4ace-9080-e7d80f3407f4" providerId="ADAL" clId="{8746DF53-E623-4885-B73D-8F0521200775}" dt="2024-11-06T18:20:47.273" v="4357" actId="2696"/>
        <pc:sldMkLst>
          <pc:docMk/>
          <pc:sldMk cId="3280636381" sldId="390"/>
        </pc:sldMkLst>
      </pc:sldChg>
      <pc:sldChg chg="modSp mod">
        <pc:chgData name="Ahern, Jennifer (DESE)" userId="18e45738-7159-4ace-9080-e7d80f3407f4" providerId="ADAL" clId="{8746DF53-E623-4885-B73D-8F0521200775}" dt="2024-11-06T20:43:22.900" v="10573" actId="962"/>
        <pc:sldMkLst>
          <pc:docMk/>
          <pc:sldMk cId="3272020471" sldId="391"/>
        </pc:sldMkLst>
        <pc:spChg chg="mod">
          <ac:chgData name="Ahern, Jennifer (DESE)" userId="18e45738-7159-4ace-9080-e7d80f3407f4" providerId="ADAL" clId="{8746DF53-E623-4885-B73D-8F0521200775}" dt="2024-11-06T20:43:22.900" v="10573" actId="962"/>
          <ac:spMkLst>
            <pc:docMk/>
            <pc:sldMk cId="3272020471" sldId="391"/>
            <ac:spMk id="2" creationId="{004F3831-33FC-2C9D-B111-DCC7C509A112}"/>
          </ac:spMkLst>
        </pc:spChg>
      </pc:sldChg>
      <pc:sldChg chg="modSp mod">
        <pc:chgData name="Ahern, Jennifer (DESE)" userId="18e45738-7159-4ace-9080-e7d80f3407f4" providerId="ADAL" clId="{8746DF53-E623-4885-B73D-8F0521200775}" dt="2024-11-06T20:43:01.271" v="10483" actId="962"/>
        <pc:sldMkLst>
          <pc:docMk/>
          <pc:sldMk cId="3699868538" sldId="392"/>
        </pc:sldMkLst>
        <pc:spChg chg="mod">
          <ac:chgData name="Ahern, Jennifer (DESE)" userId="18e45738-7159-4ace-9080-e7d80f3407f4" providerId="ADAL" clId="{8746DF53-E623-4885-B73D-8F0521200775}" dt="2024-11-06T20:43:01.271" v="10483" actId="962"/>
          <ac:spMkLst>
            <pc:docMk/>
            <pc:sldMk cId="3699868538" sldId="392"/>
            <ac:spMk id="2" creationId="{5485B771-5F05-E0A7-E4E2-2DEC8E11E62F}"/>
          </ac:spMkLst>
        </pc:spChg>
      </pc:sldChg>
      <pc:sldChg chg="del ord">
        <pc:chgData name="Ahern, Jennifer (DESE)" userId="18e45738-7159-4ace-9080-e7d80f3407f4" providerId="ADAL" clId="{8746DF53-E623-4885-B73D-8F0521200775}" dt="2024-11-06T18:19:40.183" v="4302" actId="2696"/>
        <pc:sldMkLst>
          <pc:docMk/>
          <pc:sldMk cId="3605440681" sldId="393"/>
        </pc:sldMkLst>
      </pc:sldChg>
      <pc:sldChg chg="modSp del mod">
        <pc:chgData name="Ahern, Jennifer (DESE)" userId="18e45738-7159-4ace-9080-e7d80f3407f4" providerId="ADAL" clId="{8746DF53-E623-4885-B73D-8F0521200775}" dt="2024-11-06T18:20:09.067" v="4307" actId="2696"/>
        <pc:sldMkLst>
          <pc:docMk/>
          <pc:sldMk cId="3880138195" sldId="394"/>
        </pc:sldMkLst>
        <pc:graphicFrameChg chg="mod modGraphic">
          <ac:chgData name="Ahern, Jennifer (DESE)" userId="18e45738-7159-4ace-9080-e7d80f3407f4" providerId="ADAL" clId="{8746DF53-E623-4885-B73D-8F0521200775}" dt="2024-11-06T15:49:03.568" v="1420" actId="14100"/>
          <ac:graphicFrameMkLst>
            <pc:docMk/>
            <pc:sldMk cId="3880138195" sldId="394"/>
            <ac:graphicFrameMk id="4" creationId="{431ADC48-21BF-70BC-0BC6-2902039C893A}"/>
          </ac:graphicFrameMkLst>
        </pc:graphicFrameChg>
      </pc:sldChg>
      <pc:sldChg chg="modSp new mod">
        <pc:chgData name="Ahern, Jennifer (DESE)" userId="18e45738-7159-4ace-9080-e7d80f3407f4" providerId="ADAL" clId="{8746DF53-E623-4885-B73D-8F0521200775}" dt="2024-11-06T20:37:58.866" v="9581" actId="962"/>
        <pc:sldMkLst>
          <pc:docMk/>
          <pc:sldMk cId="3537251085" sldId="395"/>
        </pc:sldMkLst>
        <pc:spChg chg="mod">
          <ac:chgData name="Ahern, Jennifer (DESE)" userId="18e45738-7159-4ace-9080-e7d80f3407f4" providerId="ADAL" clId="{8746DF53-E623-4885-B73D-8F0521200775}" dt="2024-11-06T20:37:58.866" v="9581" actId="962"/>
          <ac:spMkLst>
            <pc:docMk/>
            <pc:sldMk cId="3537251085" sldId="395"/>
            <ac:spMk id="2" creationId="{FC047AF6-FA37-D427-1202-427279FEDC08}"/>
          </ac:spMkLst>
        </pc:spChg>
        <pc:spChg chg="mod">
          <ac:chgData name="Ahern, Jennifer (DESE)" userId="18e45738-7159-4ace-9080-e7d80f3407f4" providerId="ADAL" clId="{8746DF53-E623-4885-B73D-8F0521200775}" dt="2024-11-06T15:37:30.893" v="449"/>
          <ac:spMkLst>
            <pc:docMk/>
            <pc:sldMk cId="3537251085" sldId="395"/>
            <ac:spMk id="3" creationId="{0FA2004F-C3A7-A684-3860-6D3276D67A1A}"/>
          </ac:spMkLst>
        </pc:spChg>
      </pc:sldChg>
      <pc:sldChg chg="modSp new mod">
        <pc:chgData name="Ahern, Jennifer (DESE)" userId="18e45738-7159-4ace-9080-e7d80f3407f4" providerId="ADAL" clId="{8746DF53-E623-4885-B73D-8F0521200775}" dt="2024-11-06T20:38:32.327" v="9737" actId="962"/>
        <pc:sldMkLst>
          <pc:docMk/>
          <pc:sldMk cId="855961025" sldId="396"/>
        </pc:sldMkLst>
        <pc:spChg chg="mod">
          <ac:chgData name="Ahern, Jennifer (DESE)" userId="18e45738-7159-4ace-9080-e7d80f3407f4" providerId="ADAL" clId="{8746DF53-E623-4885-B73D-8F0521200775}" dt="2024-11-06T20:38:32.327" v="9737" actId="962"/>
          <ac:spMkLst>
            <pc:docMk/>
            <pc:sldMk cId="855961025" sldId="396"/>
            <ac:spMk id="2" creationId="{9F7C4C1E-3842-CC45-3C52-04140A1C193E}"/>
          </ac:spMkLst>
        </pc:spChg>
        <pc:spChg chg="mod">
          <ac:chgData name="Ahern, Jennifer (DESE)" userId="18e45738-7159-4ace-9080-e7d80f3407f4" providerId="ADAL" clId="{8746DF53-E623-4885-B73D-8F0521200775}" dt="2024-11-06T15:38:15.304" v="511"/>
          <ac:spMkLst>
            <pc:docMk/>
            <pc:sldMk cId="855961025" sldId="396"/>
            <ac:spMk id="3" creationId="{7D903974-8BC0-41A9-CD0B-59AC9085FDDE}"/>
          </ac:spMkLst>
        </pc:spChg>
      </pc:sldChg>
      <pc:sldChg chg="addSp delSp modSp new del mod">
        <pc:chgData name="Ahern, Jennifer (DESE)" userId="18e45738-7159-4ace-9080-e7d80f3407f4" providerId="ADAL" clId="{8746DF53-E623-4885-B73D-8F0521200775}" dt="2024-11-06T18:20:02.540" v="4306" actId="2696"/>
        <pc:sldMkLst>
          <pc:docMk/>
          <pc:sldMk cId="1633663212" sldId="397"/>
        </pc:sldMkLst>
        <pc:spChg chg="del mod">
          <ac:chgData name="Ahern, Jennifer (DESE)" userId="18e45738-7159-4ace-9080-e7d80f3407f4" providerId="ADAL" clId="{8746DF53-E623-4885-B73D-8F0521200775}" dt="2024-11-06T16:03:52.919" v="2248" actId="3680"/>
          <ac:spMkLst>
            <pc:docMk/>
            <pc:sldMk cId="1633663212" sldId="397"/>
            <ac:spMk id="2" creationId="{ED4BD5FE-EC45-F340-3E8A-2035114F4FC7}"/>
          </ac:spMkLst>
        </pc:spChg>
        <pc:spChg chg="mod">
          <ac:chgData name="Ahern, Jennifer (DESE)" userId="18e45738-7159-4ace-9080-e7d80f3407f4" providerId="ADAL" clId="{8746DF53-E623-4885-B73D-8F0521200775}" dt="2024-11-06T17:45:42.331" v="3676" actId="20577"/>
          <ac:spMkLst>
            <pc:docMk/>
            <pc:sldMk cId="1633663212" sldId="397"/>
            <ac:spMk id="3" creationId="{556FE6A7-8AC7-661C-768E-4E04C0EDD4D5}"/>
          </ac:spMkLst>
        </pc:spChg>
        <pc:graphicFrameChg chg="add mod ord modGraphic">
          <ac:chgData name="Ahern, Jennifer (DESE)" userId="18e45738-7159-4ace-9080-e7d80f3407f4" providerId="ADAL" clId="{8746DF53-E623-4885-B73D-8F0521200775}" dt="2024-11-06T18:04:40.756" v="4162" actId="20577"/>
          <ac:graphicFrameMkLst>
            <pc:docMk/>
            <pc:sldMk cId="1633663212" sldId="397"/>
            <ac:graphicFrameMk id="4" creationId="{54B08582-7C0F-3E93-5476-FEAABC074659}"/>
          </ac:graphicFrameMkLst>
        </pc:graphicFrameChg>
      </pc:sldChg>
      <pc:sldChg chg="new del">
        <pc:chgData name="Ahern, Jennifer (DESE)" userId="18e45738-7159-4ace-9080-e7d80f3407f4" providerId="ADAL" clId="{8746DF53-E623-4885-B73D-8F0521200775}" dt="2024-11-06T16:09:15.999" v="2439" actId="2696"/>
        <pc:sldMkLst>
          <pc:docMk/>
          <pc:sldMk cId="1356177046" sldId="398"/>
        </pc:sldMkLst>
      </pc:sldChg>
      <pc:sldChg chg="addSp delSp modSp new del mod ord">
        <pc:chgData name="Ahern, Jennifer (DESE)" userId="18e45738-7159-4ace-9080-e7d80f3407f4" providerId="ADAL" clId="{8746DF53-E623-4885-B73D-8F0521200775}" dt="2024-11-06T16:05:36.914" v="2263" actId="2696"/>
        <pc:sldMkLst>
          <pc:docMk/>
          <pc:sldMk cId="3662875692" sldId="399"/>
        </pc:sldMkLst>
        <pc:spChg chg="del">
          <ac:chgData name="Ahern, Jennifer (DESE)" userId="18e45738-7159-4ace-9080-e7d80f3407f4" providerId="ADAL" clId="{8746DF53-E623-4885-B73D-8F0521200775}" dt="2024-11-06T15:50:04.977" v="1427" actId="21"/>
          <ac:spMkLst>
            <pc:docMk/>
            <pc:sldMk cId="3662875692" sldId="399"/>
            <ac:spMk id="2" creationId="{4A21E947-AC8F-EEA9-2C2B-F9ECE676B852}"/>
          </ac:spMkLst>
        </pc:spChg>
        <pc:spChg chg="del">
          <ac:chgData name="Ahern, Jennifer (DESE)" userId="18e45738-7159-4ace-9080-e7d80f3407f4" providerId="ADAL" clId="{8746DF53-E623-4885-B73D-8F0521200775}" dt="2024-11-06T15:50:07.617" v="1428" actId="21"/>
          <ac:spMkLst>
            <pc:docMk/>
            <pc:sldMk cId="3662875692" sldId="399"/>
            <ac:spMk id="3" creationId="{972FDBA4-2195-F8EA-2B3C-4BBF01D6D163}"/>
          </ac:spMkLst>
        </pc:spChg>
        <pc:graphicFrameChg chg="add modGraphic">
          <ac:chgData name="Ahern, Jennifer (DESE)" userId="18e45738-7159-4ace-9080-e7d80f3407f4" providerId="ADAL" clId="{8746DF53-E623-4885-B73D-8F0521200775}" dt="2024-11-06T15:53:02.309" v="1634" actId="20577"/>
          <ac:graphicFrameMkLst>
            <pc:docMk/>
            <pc:sldMk cId="3662875692" sldId="399"/>
            <ac:graphicFrameMk id="4" creationId="{8B4E3D66-864A-01A5-71A5-F54EF6A6E8FE}"/>
          </ac:graphicFrameMkLst>
        </pc:graphicFrameChg>
      </pc:sldChg>
      <pc:sldChg chg="addSp modSp new mod ord">
        <pc:chgData name="Ahern, Jennifer (DESE)" userId="18e45738-7159-4ace-9080-e7d80f3407f4" providerId="ADAL" clId="{8746DF53-E623-4885-B73D-8F0521200775}" dt="2024-11-06T20:39:51.063" v="9965" actId="962"/>
        <pc:sldMkLst>
          <pc:docMk/>
          <pc:sldMk cId="4107607177" sldId="400"/>
        </pc:sldMkLst>
        <pc:spChg chg="mod">
          <ac:chgData name="Ahern, Jennifer (DESE)" userId="18e45738-7159-4ace-9080-e7d80f3407f4" providerId="ADAL" clId="{8746DF53-E623-4885-B73D-8F0521200775}" dt="2024-11-06T15:53:56.068" v="1638" actId="6549"/>
          <ac:spMkLst>
            <pc:docMk/>
            <pc:sldMk cId="4107607177" sldId="400"/>
            <ac:spMk id="2" creationId="{61A49B5F-08DA-F9F0-157B-8FBD4E9EDA3D}"/>
          </ac:spMkLst>
        </pc:spChg>
        <pc:spChg chg="mod">
          <ac:chgData name="Ahern, Jennifer (DESE)" userId="18e45738-7159-4ace-9080-e7d80f3407f4" providerId="ADAL" clId="{8746DF53-E623-4885-B73D-8F0521200775}" dt="2024-11-06T18:48:58.235" v="5527" actId="6549"/>
          <ac:spMkLst>
            <pc:docMk/>
            <pc:sldMk cId="4107607177" sldId="400"/>
            <ac:spMk id="3" creationId="{F757403E-32D6-FC1D-123A-88672EB2C024}"/>
          </ac:spMkLst>
        </pc:spChg>
        <pc:graphicFrameChg chg="add mod modGraphic">
          <ac:chgData name="Ahern, Jennifer (DESE)" userId="18e45738-7159-4ace-9080-e7d80f3407f4" providerId="ADAL" clId="{8746DF53-E623-4885-B73D-8F0521200775}" dt="2024-11-06T20:39:51.063" v="9965" actId="962"/>
          <ac:graphicFrameMkLst>
            <pc:docMk/>
            <pc:sldMk cId="4107607177" sldId="400"/>
            <ac:graphicFrameMk id="4" creationId="{DAAD09F2-B907-2F30-1A40-E9B18DDEFDA3}"/>
          </ac:graphicFrameMkLst>
        </pc:graphicFrameChg>
      </pc:sldChg>
      <pc:sldChg chg="addSp delSp modSp new mod ord">
        <pc:chgData name="Ahern, Jennifer (DESE)" userId="18e45738-7159-4ace-9080-e7d80f3407f4" providerId="ADAL" clId="{8746DF53-E623-4885-B73D-8F0521200775}" dt="2024-11-06T20:39:57.853" v="9967" actId="962"/>
        <pc:sldMkLst>
          <pc:docMk/>
          <pc:sldMk cId="96926103" sldId="401"/>
        </pc:sldMkLst>
        <pc:spChg chg="del">
          <ac:chgData name="Ahern, Jennifer (DESE)" userId="18e45738-7159-4ace-9080-e7d80f3407f4" providerId="ADAL" clId="{8746DF53-E623-4885-B73D-8F0521200775}" dt="2024-11-06T17:32:45.616" v="3160" actId="3680"/>
          <ac:spMkLst>
            <pc:docMk/>
            <pc:sldMk cId="96926103" sldId="401"/>
            <ac:spMk id="2" creationId="{2F9CECDE-3295-E89A-C7EC-6F42859E0131}"/>
          </ac:spMkLst>
        </pc:spChg>
        <pc:spChg chg="mod">
          <ac:chgData name="Ahern, Jennifer (DESE)" userId="18e45738-7159-4ace-9080-e7d80f3407f4" providerId="ADAL" clId="{8746DF53-E623-4885-B73D-8F0521200775}" dt="2024-11-06T17:39:13.801" v="3376" actId="27636"/>
          <ac:spMkLst>
            <pc:docMk/>
            <pc:sldMk cId="96926103" sldId="401"/>
            <ac:spMk id="3" creationId="{C36C7EEE-6C31-5F48-8992-66ED0F0B0176}"/>
          </ac:spMkLst>
        </pc:spChg>
        <pc:graphicFrameChg chg="add mod ord modGraphic">
          <ac:chgData name="Ahern, Jennifer (DESE)" userId="18e45738-7159-4ace-9080-e7d80f3407f4" providerId="ADAL" clId="{8746DF53-E623-4885-B73D-8F0521200775}" dt="2024-11-06T20:39:57.853" v="9967" actId="962"/>
          <ac:graphicFrameMkLst>
            <pc:docMk/>
            <pc:sldMk cId="96926103" sldId="401"/>
            <ac:graphicFrameMk id="4" creationId="{881C75A4-33B6-E666-C0CC-EC1F9AA6FB82}"/>
          </ac:graphicFrameMkLst>
        </pc:graphicFrameChg>
      </pc:sldChg>
      <pc:sldChg chg="addSp delSp modSp new mod ord">
        <pc:chgData name="Ahern, Jennifer (DESE)" userId="18e45738-7159-4ace-9080-e7d80f3407f4" providerId="ADAL" clId="{8746DF53-E623-4885-B73D-8F0521200775}" dt="2024-11-06T20:40:23.549" v="9997" actId="962"/>
        <pc:sldMkLst>
          <pc:docMk/>
          <pc:sldMk cId="3321391243" sldId="402"/>
        </pc:sldMkLst>
        <pc:spChg chg="del">
          <ac:chgData name="Ahern, Jennifer (DESE)" userId="18e45738-7159-4ace-9080-e7d80f3407f4" providerId="ADAL" clId="{8746DF53-E623-4885-B73D-8F0521200775}" dt="2024-11-06T17:47:35.479" v="3705" actId="3680"/>
          <ac:spMkLst>
            <pc:docMk/>
            <pc:sldMk cId="3321391243" sldId="402"/>
            <ac:spMk id="2" creationId="{B375BE70-DDA0-CCE7-71B3-3C4B9EEB3E70}"/>
          </ac:spMkLst>
        </pc:spChg>
        <pc:spChg chg="mod">
          <ac:chgData name="Ahern, Jennifer (DESE)" userId="18e45738-7159-4ace-9080-e7d80f3407f4" providerId="ADAL" clId="{8746DF53-E623-4885-B73D-8F0521200775}" dt="2024-11-06T19:41:44.907" v="6359" actId="20577"/>
          <ac:spMkLst>
            <pc:docMk/>
            <pc:sldMk cId="3321391243" sldId="402"/>
            <ac:spMk id="3" creationId="{00C72DDF-14ED-4751-46E0-7468B4762713}"/>
          </ac:spMkLst>
        </pc:spChg>
        <pc:graphicFrameChg chg="add mod ord modGraphic">
          <ac:chgData name="Ahern, Jennifer (DESE)" userId="18e45738-7159-4ace-9080-e7d80f3407f4" providerId="ADAL" clId="{8746DF53-E623-4885-B73D-8F0521200775}" dt="2024-11-06T20:40:23.549" v="9997" actId="962"/>
          <ac:graphicFrameMkLst>
            <pc:docMk/>
            <pc:sldMk cId="3321391243" sldId="402"/>
            <ac:graphicFrameMk id="4" creationId="{AC53C67D-2518-862A-06F9-8259C36E4099}"/>
          </ac:graphicFrameMkLst>
        </pc:graphicFrameChg>
      </pc:sldChg>
      <pc:sldChg chg="addSp delSp modSp new del mod">
        <pc:chgData name="Ahern, Jennifer (DESE)" userId="18e45738-7159-4ace-9080-e7d80f3407f4" providerId="ADAL" clId="{8746DF53-E623-4885-B73D-8F0521200775}" dt="2024-11-06T20:22:17.141" v="9097" actId="2696"/>
        <pc:sldMkLst>
          <pc:docMk/>
          <pc:sldMk cId="359965040" sldId="403"/>
        </pc:sldMkLst>
        <pc:spChg chg="del">
          <ac:chgData name="Ahern, Jennifer (DESE)" userId="18e45738-7159-4ace-9080-e7d80f3407f4" providerId="ADAL" clId="{8746DF53-E623-4885-B73D-8F0521200775}" dt="2024-11-06T20:17:32.165" v="8694" actId="3680"/>
          <ac:spMkLst>
            <pc:docMk/>
            <pc:sldMk cId="359965040" sldId="403"/>
            <ac:spMk id="2" creationId="{AC323639-6BCC-D05E-27E1-D69BF955DC13}"/>
          </ac:spMkLst>
        </pc:spChg>
        <pc:spChg chg="mod">
          <ac:chgData name="Ahern, Jennifer (DESE)" userId="18e45738-7159-4ace-9080-e7d80f3407f4" providerId="ADAL" clId="{8746DF53-E623-4885-B73D-8F0521200775}" dt="2024-11-06T20:18:56.039" v="8749" actId="5793"/>
          <ac:spMkLst>
            <pc:docMk/>
            <pc:sldMk cId="359965040" sldId="403"/>
            <ac:spMk id="3" creationId="{975D4D75-B683-FC87-F218-DC955470CF99}"/>
          </ac:spMkLst>
        </pc:spChg>
        <pc:graphicFrameChg chg="add mod ord modGraphic">
          <ac:chgData name="Ahern, Jennifer (DESE)" userId="18e45738-7159-4ace-9080-e7d80f3407f4" providerId="ADAL" clId="{8746DF53-E623-4885-B73D-8F0521200775}" dt="2024-11-06T20:20:14.364" v="9010" actId="20577"/>
          <ac:graphicFrameMkLst>
            <pc:docMk/>
            <pc:sldMk cId="359965040" sldId="403"/>
            <ac:graphicFrameMk id="4" creationId="{201F829B-0FC6-C2F8-153D-F94864F57FE0}"/>
          </ac:graphicFrameMkLst>
        </pc:graphicFrameChg>
      </pc:sldChg>
      <pc:sldChg chg="addSp delSp modSp new mod ord">
        <pc:chgData name="Ahern, Jennifer (DESE)" userId="18e45738-7159-4ace-9080-e7d80f3407f4" providerId="ADAL" clId="{8746DF53-E623-4885-B73D-8F0521200775}" dt="2024-11-06T20:40:13.744" v="9995" actId="962"/>
        <pc:sldMkLst>
          <pc:docMk/>
          <pc:sldMk cId="4236352784" sldId="404"/>
        </pc:sldMkLst>
        <pc:spChg chg="del">
          <ac:chgData name="Ahern, Jennifer (DESE)" userId="18e45738-7159-4ace-9080-e7d80f3407f4" providerId="ADAL" clId="{8746DF53-E623-4885-B73D-8F0521200775}" dt="2024-11-06T18:26:34.382" v="4503" actId="3680"/>
          <ac:spMkLst>
            <pc:docMk/>
            <pc:sldMk cId="4236352784" sldId="404"/>
            <ac:spMk id="2" creationId="{8D62F969-EC79-F6C8-C81F-92B8F4005ECB}"/>
          </ac:spMkLst>
        </pc:spChg>
        <pc:spChg chg="mod">
          <ac:chgData name="Ahern, Jennifer (DESE)" userId="18e45738-7159-4ace-9080-e7d80f3407f4" providerId="ADAL" clId="{8746DF53-E623-4885-B73D-8F0521200775}" dt="2024-11-06T19:41:40.019" v="6355" actId="20577"/>
          <ac:spMkLst>
            <pc:docMk/>
            <pc:sldMk cId="4236352784" sldId="404"/>
            <ac:spMk id="3" creationId="{C60AA85C-9FF1-15E7-9096-7CB6DA396B2F}"/>
          </ac:spMkLst>
        </pc:spChg>
        <pc:graphicFrameChg chg="add mod ord modGraphic">
          <ac:chgData name="Ahern, Jennifer (DESE)" userId="18e45738-7159-4ace-9080-e7d80f3407f4" providerId="ADAL" clId="{8746DF53-E623-4885-B73D-8F0521200775}" dt="2024-11-06T20:40:13.744" v="9995" actId="962"/>
          <ac:graphicFrameMkLst>
            <pc:docMk/>
            <pc:sldMk cId="4236352784" sldId="404"/>
            <ac:graphicFrameMk id="4" creationId="{83B4F478-F7AA-3F93-9E8A-2588E089D19D}"/>
          </ac:graphicFrameMkLst>
        </pc:graphicFrameChg>
      </pc:sldChg>
      <pc:sldChg chg="addSp delSp modSp new mod">
        <pc:chgData name="Ahern, Jennifer (DESE)" userId="18e45738-7159-4ace-9080-e7d80f3407f4" providerId="ADAL" clId="{8746DF53-E623-4885-B73D-8F0521200775}" dt="2024-11-06T20:41:17.020" v="10149" actId="962"/>
        <pc:sldMkLst>
          <pc:docMk/>
          <pc:sldMk cId="969932996" sldId="405"/>
        </pc:sldMkLst>
        <pc:spChg chg="del">
          <ac:chgData name="Ahern, Jennifer (DESE)" userId="18e45738-7159-4ace-9080-e7d80f3407f4" providerId="ADAL" clId="{8746DF53-E623-4885-B73D-8F0521200775}" dt="2024-11-06T18:31:04.791" v="4684" actId="3680"/>
          <ac:spMkLst>
            <pc:docMk/>
            <pc:sldMk cId="969932996" sldId="405"/>
            <ac:spMk id="2" creationId="{8ED10E1A-00C7-72EA-C457-107E672E9D7D}"/>
          </ac:spMkLst>
        </pc:spChg>
        <pc:spChg chg="mod">
          <ac:chgData name="Ahern, Jennifer (DESE)" userId="18e45738-7159-4ace-9080-e7d80f3407f4" providerId="ADAL" clId="{8746DF53-E623-4885-B73D-8F0521200775}" dt="2024-11-06T19:53:21.765" v="6950" actId="6549"/>
          <ac:spMkLst>
            <pc:docMk/>
            <pc:sldMk cId="969932996" sldId="405"/>
            <ac:spMk id="3" creationId="{36F9430C-5A01-2DB8-C1A0-8767C0378751}"/>
          </ac:spMkLst>
        </pc:spChg>
        <pc:graphicFrameChg chg="add mod ord modGraphic">
          <ac:chgData name="Ahern, Jennifer (DESE)" userId="18e45738-7159-4ace-9080-e7d80f3407f4" providerId="ADAL" clId="{8746DF53-E623-4885-B73D-8F0521200775}" dt="2024-11-06T20:41:17.020" v="10149" actId="962"/>
          <ac:graphicFrameMkLst>
            <pc:docMk/>
            <pc:sldMk cId="969932996" sldId="405"/>
            <ac:graphicFrameMk id="4" creationId="{08E08936-3783-031A-BBCB-05ECF53CD014}"/>
          </ac:graphicFrameMkLst>
        </pc:graphicFrameChg>
      </pc:sldChg>
      <pc:sldChg chg="addSp delSp modSp new mod">
        <pc:chgData name="Ahern, Jennifer (DESE)" userId="18e45738-7159-4ace-9080-e7d80f3407f4" providerId="ADAL" clId="{8746DF53-E623-4885-B73D-8F0521200775}" dt="2024-11-06T20:41:24.188" v="10151" actId="962"/>
        <pc:sldMkLst>
          <pc:docMk/>
          <pc:sldMk cId="645059839" sldId="406"/>
        </pc:sldMkLst>
        <pc:spChg chg="del">
          <ac:chgData name="Ahern, Jennifer (DESE)" userId="18e45738-7159-4ace-9080-e7d80f3407f4" providerId="ADAL" clId="{8746DF53-E623-4885-B73D-8F0521200775}" dt="2024-11-06T19:58:04.878" v="7316" actId="3680"/>
          <ac:spMkLst>
            <pc:docMk/>
            <pc:sldMk cId="645059839" sldId="406"/>
            <ac:spMk id="2" creationId="{9117FFD7-DA2A-5A8F-A034-1ECFC903E97A}"/>
          </ac:spMkLst>
        </pc:spChg>
        <pc:spChg chg="mod">
          <ac:chgData name="Ahern, Jennifer (DESE)" userId="18e45738-7159-4ace-9080-e7d80f3407f4" providerId="ADAL" clId="{8746DF53-E623-4885-B73D-8F0521200775}" dt="2024-11-06T19:58:48.314" v="7351" actId="20577"/>
          <ac:spMkLst>
            <pc:docMk/>
            <pc:sldMk cId="645059839" sldId="406"/>
            <ac:spMk id="3" creationId="{7EFC7F60-0341-4E47-1C91-D741BEF98D9A}"/>
          </ac:spMkLst>
        </pc:spChg>
        <pc:graphicFrameChg chg="add mod ord modGraphic">
          <ac:chgData name="Ahern, Jennifer (DESE)" userId="18e45738-7159-4ace-9080-e7d80f3407f4" providerId="ADAL" clId="{8746DF53-E623-4885-B73D-8F0521200775}" dt="2024-11-06T20:41:24.188" v="10151" actId="962"/>
          <ac:graphicFrameMkLst>
            <pc:docMk/>
            <pc:sldMk cId="645059839" sldId="406"/>
            <ac:graphicFrameMk id="4" creationId="{7B7B499B-0A69-93D8-1685-761616566DD6}"/>
          </ac:graphicFrameMkLst>
        </pc:graphicFrameChg>
      </pc:sldChg>
      <pc:sldChg chg="modSp new mod">
        <pc:chgData name="Ahern, Jennifer (DESE)" userId="18e45738-7159-4ace-9080-e7d80f3407f4" providerId="ADAL" clId="{8746DF53-E623-4885-B73D-8F0521200775}" dt="2024-11-07T17:03:40.096" v="10837" actId="6549"/>
        <pc:sldMkLst>
          <pc:docMk/>
          <pc:sldMk cId="2950831345" sldId="407"/>
        </pc:sldMkLst>
        <pc:spChg chg="mod">
          <ac:chgData name="Ahern, Jennifer (DESE)" userId="18e45738-7159-4ace-9080-e7d80f3407f4" providerId="ADAL" clId="{8746DF53-E623-4885-B73D-8F0521200775}" dt="2024-11-07T17:03:40.096" v="10837" actId="6549"/>
          <ac:spMkLst>
            <pc:docMk/>
            <pc:sldMk cId="2950831345" sldId="407"/>
            <ac:spMk id="2" creationId="{C2E36AEF-86C8-87C1-F1F2-EC322B55A1C1}"/>
          </ac:spMkLst>
        </pc:spChg>
        <pc:spChg chg="mod">
          <ac:chgData name="Ahern, Jennifer (DESE)" userId="18e45738-7159-4ace-9080-e7d80f3407f4" providerId="ADAL" clId="{8746DF53-E623-4885-B73D-8F0521200775}" dt="2024-11-06T20:04:21.178" v="7783"/>
          <ac:spMkLst>
            <pc:docMk/>
            <pc:sldMk cId="2950831345" sldId="407"/>
            <ac:spMk id="3" creationId="{379F881E-3C67-72EF-7945-62E92F2D4033}"/>
          </ac:spMkLst>
        </pc:spChg>
      </pc:sldChg>
      <pc:sldChg chg="modSp new mod">
        <pc:chgData name="Ahern, Jennifer (DESE)" userId="18e45738-7159-4ace-9080-e7d80f3407f4" providerId="ADAL" clId="{8746DF53-E623-4885-B73D-8F0521200775}" dt="2024-11-06T20:42:07.413" v="10311" actId="962"/>
        <pc:sldMkLst>
          <pc:docMk/>
          <pc:sldMk cId="1472126563" sldId="408"/>
        </pc:sldMkLst>
        <pc:spChg chg="mod">
          <ac:chgData name="Ahern, Jennifer (DESE)" userId="18e45738-7159-4ace-9080-e7d80f3407f4" providerId="ADAL" clId="{8746DF53-E623-4885-B73D-8F0521200775}" dt="2024-11-06T20:42:07.413" v="10311" actId="962"/>
          <ac:spMkLst>
            <pc:docMk/>
            <pc:sldMk cId="1472126563" sldId="408"/>
            <ac:spMk id="2" creationId="{6B8F802C-5D6F-FE63-D9C4-4C6191285B4C}"/>
          </ac:spMkLst>
        </pc:spChg>
        <pc:spChg chg="mod">
          <ac:chgData name="Ahern, Jennifer (DESE)" userId="18e45738-7159-4ace-9080-e7d80f3407f4" providerId="ADAL" clId="{8746DF53-E623-4885-B73D-8F0521200775}" dt="2024-11-06T20:20:42.977" v="9013" actId="27636"/>
          <ac:spMkLst>
            <pc:docMk/>
            <pc:sldMk cId="1472126563" sldId="408"/>
            <ac:spMk id="3" creationId="{DD4A0535-18AB-77B3-15EC-7B7559111848}"/>
          </ac:spMkLst>
        </pc:spChg>
      </pc:sldChg>
      <pc:sldChg chg="modSp new mod">
        <pc:chgData name="Ahern, Jennifer (DESE)" userId="18e45738-7159-4ace-9080-e7d80f3407f4" providerId="ADAL" clId="{8746DF53-E623-4885-B73D-8F0521200775}" dt="2024-11-06T20:42:17.440" v="10313" actId="962"/>
        <pc:sldMkLst>
          <pc:docMk/>
          <pc:sldMk cId="355142752" sldId="409"/>
        </pc:sldMkLst>
        <pc:spChg chg="mod">
          <ac:chgData name="Ahern, Jennifer (DESE)" userId="18e45738-7159-4ace-9080-e7d80f3407f4" providerId="ADAL" clId="{8746DF53-E623-4885-B73D-8F0521200775}" dt="2024-11-06T20:42:17.440" v="10313" actId="962"/>
          <ac:spMkLst>
            <pc:docMk/>
            <pc:sldMk cId="355142752" sldId="409"/>
            <ac:spMk id="2" creationId="{286D7720-240B-D77E-EBEE-52D7BBA7AD75}"/>
          </ac:spMkLst>
        </pc:spChg>
        <pc:spChg chg="mod">
          <ac:chgData name="Ahern, Jennifer (DESE)" userId="18e45738-7159-4ace-9080-e7d80f3407f4" providerId="ADAL" clId="{8746DF53-E623-4885-B73D-8F0521200775}" dt="2024-11-06T20:22:50.756" v="9115" actId="20577"/>
          <ac:spMkLst>
            <pc:docMk/>
            <pc:sldMk cId="355142752" sldId="409"/>
            <ac:spMk id="3" creationId="{256DA8CD-7DC3-63CB-7C55-A9CADEC8383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2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0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90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29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Section 5 has all the important info!  Dates!  Amount! Increases will show here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72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GAN explained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81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Validations – bullet 2 and 3.  decrease – reimb request will not allow you to draw more than the new amount;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67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8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2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ass.egrantsmanagement.com/Default.aspx?ccipSessionKey=638663509060138861" TargetMode="External"/><Relationship Id="rId2" Type="http://schemas.openxmlformats.org/officeDocument/2006/relationships/hyperlink" Target="https://www.doe.mass.edu/gra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e.mass.edu/grants/edgrants/fer-slides.pptx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e.mass.edu/federalgrants/resources/obligation-performance-liquidation.doc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 Slide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1799304"/>
            <a:ext cx="9293482" cy="1928238"/>
          </a:xfrm>
        </p:spPr>
        <p:txBody>
          <a:bodyPr>
            <a:noAutofit/>
          </a:bodyPr>
          <a:lstStyle/>
          <a:p>
            <a:r>
              <a:rPr lang="en-US" sz="4400" dirty="0"/>
              <a:t>Grant Fiscal Year Timeline</a:t>
            </a:r>
          </a:p>
        </p:txBody>
      </p:sp>
      <p:sp>
        <p:nvSpPr>
          <p:cNvPr id="3" name="Subtitle 2" descr="conference Title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Federal Grants Fall Conference – November 14, 2024</a:t>
            </a:r>
          </a:p>
        </p:txBody>
      </p:sp>
    </p:spTree>
    <p:extLst>
      <p:ext uri="{BB962C8B-B14F-4D97-AF65-F5344CB8AC3E}">
        <p14:creationId xmlns:p14="http://schemas.microsoft.com/office/powerpoint/2010/main" val="278422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2A0121-F700-4415-8825-533B8CE3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Accounts Payable (AP) 7/1 – 8/31</a:t>
            </a:r>
          </a:p>
        </p:txBody>
      </p:sp>
      <p:sp>
        <p:nvSpPr>
          <p:cNvPr id="2" name="Content Placeholder 1" descr="SLide explaining AP">
            <a:extLst>
              <a:ext uri="{FF2B5EF4-FFF2-40B4-BE49-F238E27FC236}">
                <a16:creationId xmlns:a16="http://schemas.microsoft.com/office/drawing/2014/main" id="{315878F8-6ABE-D3F7-C122-0DA2F51E9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5104"/>
            <a:ext cx="10515600" cy="416443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FY2025 AP will be 7/1/2025 – 8/31/2025.</a:t>
            </a:r>
          </a:p>
          <a:p>
            <a:endParaRPr lang="en-US" dirty="0"/>
          </a:p>
          <a:p>
            <a:r>
              <a:rPr lang="en-US" dirty="0"/>
              <a:t>AP is the timeframe where DESE must complete processing and paying all prior fiscal year grants (that have a 6/30 end date).  (PERKINS)</a:t>
            </a:r>
          </a:p>
          <a:p>
            <a:endParaRPr lang="en-US" dirty="0"/>
          </a:p>
          <a:p>
            <a:r>
              <a:rPr lang="en-US" dirty="0"/>
              <a:t>Grants with extended end dates/multi-year options have additional time to draw funds.</a:t>
            </a:r>
          </a:p>
          <a:p>
            <a:pPr lvl="1"/>
            <a:r>
              <a:rPr lang="en-US" dirty="0"/>
              <a:t>For example, Titles with the multi-year feature balances will roll and seamless requests for reimbursement until November 2026.*</a:t>
            </a:r>
          </a:p>
          <a:p>
            <a:pPr lvl="1"/>
            <a:r>
              <a:rPr lang="en-US" dirty="0"/>
              <a:t>FY24 FC 0274 ended 9/30/2024 and can be drawn through November 2024.</a:t>
            </a:r>
          </a:p>
          <a:p>
            <a:pPr lvl="1"/>
            <a:endParaRPr lang="en-US" dirty="0"/>
          </a:p>
          <a:p>
            <a:r>
              <a:rPr lang="en-US" dirty="0"/>
              <a:t>Grants Management will continue to use GEM$ messaging feature to blast important deadline information.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2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914C10-0E4C-EDA7-41EA-D5758264F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Entitlement Grants</a:t>
            </a:r>
            <a:endParaRPr lang="en-US" sz="4000" dirty="0"/>
          </a:p>
        </p:txBody>
      </p:sp>
      <p:sp>
        <p:nvSpPr>
          <p:cNvPr id="2" name="Content Placeholder 1" descr="text explaining fed entitlement grants">
            <a:extLst>
              <a:ext uri="{FF2B5EF4-FFF2-40B4-BE49-F238E27FC236}">
                <a16:creationId xmlns:a16="http://schemas.microsoft.com/office/drawing/2014/main" id="{F85900EA-C571-BCDC-58F9-A43E704D6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grant start date for entitlements is based on when the grant is submitted through </a:t>
            </a:r>
            <a:r>
              <a:rPr lang="en-US" b="1" dirty="0"/>
              <a:t>LEA Fiscal Representative Approved</a:t>
            </a:r>
            <a:r>
              <a:rPr lang="en-US" dirty="0"/>
              <a:t> step in GEM$.</a:t>
            </a:r>
          </a:p>
          <a:p>
            <a:pPr lvl="1"/>
            <a:r>
              <a:rPr lang="en-US" dirty="0"/>
              <a:t>Only grants submitted through this step on or before 7/1 will get 7/1 as a start date.</a:t>
            </a:r>
          </a:p>
          <a:p>
            <a:pPr lvl="1"/>
            <a:endParaRPr lang="en-US" dirty="0"/>
          </a:p>
          <a:p>
            <a:r>
              <a:rPr lang="en-US" dirty="0"/>
              <a:t>Spend down current FY entitlements - utilize oldest funds first! (First In, First Out)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8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C72DDF-14ED-4751-46E0-7468B4762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Grant Activities for 6/30 ends (July / August)</a:t>
            </a:r>
          </a:p>
        </p:txBody>
      </p:sp>
      <p:graphicFrame>
        <p:nvGraphicFramePr>
          <p:cNvPr id="4" name="Content Placeholder 3" descr="Chart with two columns displaying FY Close and Open activities for July &amp; August">
            <a:extLst>
              <a:ext uri="{FF2B5EF4-FFF2-40B4-BE49-F238E27FC236}">
                <a16:creationId xmlns:a16="http://schemas.microsoft.com/office/drawing/2014/main" id="{AC53C67D-2518-862A-06F9-8259C36E40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791679"/>
              </p:ext>
            </p:extLst>
          </p:nvPr>
        </p:nvGraphicFramePr>
        <p:xfrm>
          <a:off x="646043" y="1829366"/>
          <a:ext cx="10707757" cy="44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2961">
                  <a:extLst>
                    <a:ext uri="{9D8B030D-6E8A-4147-A177-3AD203B41FA5}">
                      <a16:colId xmlns:a16="http://schemas.microsoft.com/office/drawing/2014/main" val="2178058246"/>
                    </a:ext>
                  </a:extLst>
                </a:gridCol>
                <a:gridCol w="5444796">
                  <a:extLst>
                    <a:ext uri="{9D8B030D-6E8A-4147-A177-3AD203B41FA5}">
                      <a16:colId xmlns:a16="http://schemas.microsoft.com/office/drawing/2014/main" val="967953206"/>
                    </a:ext>
                  </a:extLst>
                </a:gridCol>
              </a:tblGrid>
              <a:tr h="363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 Close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 Open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86176"/>
                  </a:ext>
                </a:extLst>
              </a:tr>
              <a:tr h="626920">
                <a:tc>
                  <a:txBody>
                    <a:bodyPr/>
                    <a:lstStyle/>
                    <a:p>
                      <a:r>
                        <a:rPr lang="en-US" dirty="0"/>
                        <a:t>Reconcile and submit all final reimbursement requests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 1 marks start of new Fiscal Year.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496439"/>
                  </a:ext>
                </a:extLst>
              </a:tr>
              <a:tr h="1164281">
                <a:tc>
                  <a:txBody>
                    <a:bodyPr/>
                    <a:lstStyle/>
                    <a:p>
                      <a:r>
                        <a:rPr lang="en-US" dirty="0"/>
                        <a:t>Deadline for reimbursements will be late August (varies each year – review Grants Management communication for deadline; typically on or around 8/26). (58-ish days post grant end)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Apply for new FY grants as RFPs outline.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825933"/>
                  </a:ext>
                </a:extLst>
              </a:tr>
              <a:tr h="626920">
                <a:tc>
                  <a:txBody>
                    <a:bodyPr/>
                    <a:lstStyle/>
                    <a:p>
                      <a:r>
                        <a:rPr lang="en-US" b="1" dirty="0"/>
                        <a:t>Perkins is a federal entitlement but is a one-year 6/30 end grant!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Submit grant through </a:t>
                      </a:r>
                      <a:r>
                        <a:rPr lang="en-US" b="1" dirty="0"/>
                        <a:t>LEA Fiscal Representative Approved</a:t>
                      </a:r>
                      <a:r>
                        <a:rPr lang="en-US" dirty="0"/>
                        <a:t> on or before desired start date.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68025"/>
                  </a:ext>
                </a:extLst>
              </a:tr>
              <a:tr h="626920">
                <a:tc>
                  <a:txBody>
                    <a:bodyPr/>
                    <a:lstStyle/>
                    <a:p>
                      <a:r>
                        <a:rPr lang="en-US" b="0" dirty="0"/>
                        <a:t>FERs can be used to claim final expenditures if they are submitted by </a:t>
                      </a:r>
                      <a:r>
                        <a:rPr lang="en-US" b="1" dirty="0"/>
                        <a:t>August 15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Respond to DESE program team with any requested edits in a timely manner.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356072"/>
                  </a:ext>
                </a:extLst>
              </a:tr>
              <a:tr h="363216">
                <a:tc>
                  <a:txBody>
                    <a:bodyPr/>
                    <a:lstStyle/>
                    <a:p>
                      <a:r>
                        <a:rPr lang="en-US" b="0" dirty="0"/>
                        <a:t>All FERs due 9/30. (90-days post grant end)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Alert the DESE program manager if you intend to forfeit grant funds.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0128"/>
                  </a:ext>
                </a:extLst>
              </a:tr>
              <a:tr h="363216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637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391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F9430C-5A01-2DB8-C1A0-8767C037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Federal Entitlement Activities (Sept - Dec)</a:t>
            </a:r>
            <a:endParaRPr lang="en-US" dirty="0"/>
          </a:p>
        </p:txBody>
      </p:sp>
      <p:graphicFrame>
        <p:nvGraphicFramePr>
          <p:cNvPr id="4" name="Content Placeholder 3" descr="Chart with two columns displaying FY Close and Open activities for Sept through December ">
            <a:extLst>
              <a:ext uri="{FF2B5EF4-FFF2-40B4-BE49-F238E27FC236}">
                <a16:creationId xmlns:a16="http://schemas.microsoft.com/office/drawing/2014/main" id="{08E08936-3783-031A-BBCB-05ECF53CD0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98236"/>
              </p:ext>
            </p:extLst>
          </p:nvPr>
        </p:nvGraphicFramePr>
        <p:xfrm>
          <a:off x="838200" y="2087563"/>
          <a:ext cx="105156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3278592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102375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Prior Closed FY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New/Current FY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877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Submit final reimbursement requests for 9/30 end grants by 11/30.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Submit reimbursement requests as needed.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420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 old money first!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Reconcile frequently and submit revisions 30-days prior to need, as needed.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17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Review GAN for deadlines!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Review GANs for start dates &amp; deadlines.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01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File FER by 12/31.  FER can be used to claim final expenditures.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Alert the RASP / Federal grants group if you intend to forfeit the grant funds.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743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If the end date is off state FY cycle, FER can be used to claim final balances.  (i.e., FY2024 Title/IDEA grants)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129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932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FC7F60-0341-4E47-1C91-D741BEF9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Grant Activities for 6/30 ends (Sept - Dec)</a:t>
            </a:r>
            <a:endParaRPr lang="en-US" dirty="0"/>
          </a:p>
        </p:txBody>
      </p:sp>
      <p:graphicFrame>
        <p:nvGraphicFramePr>
          <p:cNvPr id="4" name="Content Placeholder 3" descr="Chart with two columns displaying FY Close and Open activities for Sept through December ">
            <a:extLst>
              <a:ext uri="{FF2B5EF4-FFF2-40B4-BE49-F238E27FC236}">
                <a16:creationId xmlns:a16="http://schemas.microsoft.com/office/drawing/2014/main" id="{7B7B499B-0A69-93D8-1685-761616566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409049"/>
              </p:ext>
            </p:extLst>
          </p:nvPr>
        </p:nvGraphicFramePr>
        <p:xfrm>
          <a:off x="831574" y="1590607"/>
          <a:ext cx="10515600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92799850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535387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Prior Closed FY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New/Current FY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062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File FER by 9/30.  Cannot use FER to claim final balance as this point.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Submit reimbursement requests as needed.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653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FERs filed after 8/15 that include final balance requests will be sent back for grantee to remove unclaimed expenditures from the FER. (PERKINS!)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Reconcile frequently and submit revisions 30-days prior to need, as needed.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55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Review GANs for start dates &amp; deadlines.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337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Alert the DESE program unit if you intend to forfeit all or some of the grant funds.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602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8/31 or 9/30 summer only ends: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Summer only grants: if grantee anticipates not spending entire award, contact DESE program person to adjust allocations down and trigger a revision (decrease).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01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Summer only grants: Final reimbursement requests due by October </a:t>
                      </a:r>
                      <a:r>
                        <a:rPr lang="en-US" b="1" dirty="0"/>
                        <a:t>or </a:t>
                      </a:r>
                      <a:r>
                        <a:rPr lang="en-US" dirty="0"/>
                        <a:t>November (check GAN) FERs due November </a:t>
                      </a:r>
                      <a:r>
                        <a:rPr lang="en-US" b="1" dirty="0"/>
                        <a:t>or</a:t>
                      </a:r>
                      <a:r>
                        <a:rPr lang="en-US" dirty="0"/>
                        <a:t> December.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241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059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6462C-60F8-6425-8EAA-2D89769BA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63A4DF-E681-FFDC-D6C0-6AE87CCE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only / off-cycle end dates</a:t>
            </a:r>
          </a:p>
        </p:txBody>
      </p:sp>
      <p:sp>
        <p:nvSpPr>
          <p:cNvPr id="2" name="Content Placeholder 1" descr="chart explaining off-cycle end grants">
            <a:extLst>
              <a:ext uri="{FF2B5EF4-FFF2-40B4-BE49-F238E27FC236}">
                <a16:creationId xmlns:a16="http://schemas.microsoft.com/office/drawing/2014/main" id="{F6BF827A-3F5D-FB58-CCAD-619A66CAB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Summer only and off-cycle end date grants have shortened timeframe for obligation, liquidation and closeout.</a:t>
            </a:r>
          </a:p>
          <a:p>
            <a:pPr lvl="1"/>
            <a:r>
              <a:rPr lang="en-US" dirty="0"/>
              <a:t>For example, 8/31 ends have through October to file reimbursement request</a:t>
            </a:r>
          </a:p>
          <a:p>
            <a:pPr lvl="1"/>
            <a:r>
              <a:rPr lang="en-US" dirty="0"/>
              <a:t>FERs due 11/30</a:t>
            </a:r>
          </a:p>
          <a:p>
            <a:pPr lvl="1"/>
            <a:endParaRPr lang="en-US" dirty="0"/>
          </a:p>
          <a:p>
            <a:r>
              <a:rPr lang="en-US" dirty="0"/>
              <a:t>Summer only (non-comp) grants should be submitted through LEA fiscal Representative Approved on or before 7/1 to get a 7/1 start date.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88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E78608-847F-1F62-6F00-DAC65E49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/ As needed (Dec – May)</a:t>
            </a:r>
          </a:p>
        </p:txBody>
      </p:sp>
      <p:sp>
        <p:nvSpPr>
          <p:cNvPr id="2" name="Content Placeholder 1" descr="text explaining ongoing activities">
            <a:extLst>
              <a:ext uri="{FF2B5EF4-FFF2-40B4-BE49-F238E27FC236}">
                <a16:creationId xmlns:a16="http://schemas.microsoft.com/office/drawing/2014/main" id="{DCA185FF-16A7-0B56-9DE6-70945B614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LEAs should be reconciling approved budgets quarterly to assess if a revision (amendment) is needed.</a:t>
            </a:r>
          </a:p>
          <a:p>
            <a:endParaRPr lang="en-US" dirty="0"/>
          </a:p>
          <a:p>
            <a:r>
              <a:rPr lang="en-US" dirty="0"/>
              <a:t>Revisions should be submitted 30 days prior to need</a:t>
            </a:r>
          </a:p>
          <a:p>
            <a:endParaRPr lang="en-US" dirty="0"/>
          </a:p>
          <a:p>
            <a:r>
              <a:rPr lang="en-US" dirty="0"/>
              <a:t>Final Revisions are due 30 days prior to grant end date.</a:t>
            </a:r>
          </a:p>
          <a:p>
            <a:endParaRPr lang="en-US" dirty="0"/>
          </a:p>
          <a:p>
            <a:r>
              <a:rPr lang="en-US" dirty="0"/>
              <a:t>Click Application Revision Started in Sections to initiate a revision</a:t>
            </a:r>
          </a:p>
        </p:txBody>
      </p:sp>
    </p:spTree>
    <p:extLst>
      <p:ext uri="{BB962C8B-B14F-4D97-AF65-F5344CB8AC3E}">
        <p14:creationId xmlns:p14="http://schemas.microsoft.com/office/powerpoint/2010/main" val="2726977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4A0535-18AB-77B3-15EC-7B755911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Federal Entitlement Activities (March – April)</a:t>
            </a:r>
            <a:endParaRPr lang="en-US" dirty="0"/>
          </a:p>
        </p:txBody>
      </p:sp>
      <p:sp>
        <p:nvSpPr>
          <p:cNvPr id="2" name="Content Placeholder 1" descr="Chart with two columns displaying FY Close and Open activities for March through April">
            <a:extLst>
              <a:ext uri="{FF2B5EF4-FFF2-40B4-BE49-F238E27FC236}">
                <a16:creationId xmlns:a16="http://schemas.microsoft.com/office/drawing/2014/main" id="{6B8F802C-5D6F-FE63-D9C4-4C6191285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Federal entitlement grants have a reallocation process where additional funds are added to existing allocation amounts.</a:t>
            </a:r>
          </a:p>
          <a:p>
            <a:pPr lvl="1"/>
            <a:endParaRPr lang="en-US" dirty="0"/>
          </a:p>
          <a:p>
            <a:pPr lvl="2"/>
            <a:r>
              <a:rPr lang="en-US" sz="2400" dirty="0"/>
              <a:t>New award amounts trigger a revision to be initiated in GEM$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Grantees need to account for the new award on the budgets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Incomplete revisions will impact the ability to draw down the new award amount and can cause issues with final reimbursement requests and FER filing.</a:t>
            </a:r>
          </a:p>
          <a:p>
            <a:pPr lvl="2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/>
            <a:r>
              <a:rPr lang="en-US" sz="2400" dirty="0"/>
              <a:t>Submit revisions by deadline issued by RASP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Alert RASP / Federal grants group if forfeiting increase</a:t>
            </a:r>
          </a:p>
          <a:p>
            <a:pPr marL="457200" lvl="1" fontAlgn="t"/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26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6DA8CD-7DC3-63CB-7C55-A9CADEC8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Grant Activities for 6/30 ends (March - April)</a:t>
            </a:r>
            <a:endParaRPr lang="en-US" dirty="0"/>
          </a:p>
        </p:txBody>
      </p:sp>
      <p:sp>
        <p:nvSpPr>
          <p:cNvPr id="2" name="Content Placeholder 1" descr="Chart with two columns displaying FY Close and Open activities for March through April">
            <a:extLst>
              <a:ext uri="{FF2B5EF4-FFF2-40B4-BE49-F238E27FC236}">
                <a16:creationId xmlns:a16="http://schemas.microsoft.com/office/drawing/2014/main" id="{286D7720-240B-D77E-EBEE-52D7BBA7A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/>
              <a:t>LEAs should assess whether they intend to expend grant funds in full.</a:t>
            </a:r>
          </a:p>
          <a:p>
            <a:pPr lvl="2"/>
            <a:r>
              <a:rPr lang="en-US" dirty="0"/>
              <a:t>If it is known that all funds will not be obligated and spent, contact DESE grant program person to revise allocation amount which will trigger a revision (decrease).</a:t>
            </a:r>
          </a:p>
          <a:p>
            <a:pPr lvl="2"/>
            <a:r>
              <a:rPr lang="en-US" dirty="0"/>
              <a:t>DESE would expect all changes to allocation/award amounts to be submitted in March/April so they can be processed by DESE by mid-May.  (workflow)</a:t>
            </a:r>
          </a:p>
          <a:p>
            <a:pPr lvl="2"/>
            <a:endParaRPr lang="en-US" dirty="0"/>
          </a:p>
          <a:p>
            <a:pPr lvl="1"/>
            <a:r>
              <a:rPr lang="en-US" sz="2000" dirty="0"/>
              <a:t>Summer only grants are typically available in Spring (May or June) for the upcoming Fiscal Year.</a:t>
            </a:r>
          </a:p>
          <a:p>
            <a:pPr lvl="2"/>
            <a:r>
              <a:rPr lang="en-US" dirty="0"/>
              <a:t>For example, a state funded grant with PAC language would be made available in May or June of FY25 for FY26 (7/1/2025) summer only award.</a:t>
            </a:r>
          </a:p>
          <a:p>
            <a:pPr lvl="2"/>
            <a:r>
              <a:rPr lang="en-US" b="1" dirty="0"/>
              <a:t>State funded PAC grants MUST BE decreased in the Spring of the prior fiscal year to have funds available in the summer of the next fiscal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2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7A738F-C598-4DD0-2BA5-84C19911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Award Notice (GAN)</a:t>
            </a:r>
          </a:p>
        </p:txBody>
      </p:sp>
      <p:sp>
        <p:nvSpPr>
          <p:cNvPr id="2" name="Content Placeholder 1" descr="Slide explaining Grant Award Notice (GAN)">
            <a:extLst>
              <a:ext uri="{FF2B5EF4-FFF2-40B4-BE49-F238E27FC236}">
                <a16:creationId xmlns:a16="http://schemas.microsoft.com/office/drawing/2014/main" id="{4CDC33F3-BAFA-F966-F4DB-384E883C1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Grant Award Notice (GAN) end date determines the timing of deadlines </a:t>
            </a:r>
          </a:p>
          <a:p>
            <a:pPr lvl="1"/>
            <a:r>
              <a:rPr lang="en-US" dirty="0"/>
              <a:t>Final Revisions (amendments): 30-days </a:t>
            </a:r>
            <a:r>
              <a:rPr lang="en-US" b="1" i="1" dirty="0"/>
              <a:t>prior</a:t>
            </a:r>
            <a:r>
              <a:rPr lang="en-US" dirty="0"/>
              <a:t> to grant end date</a:t>
            </a:r>
          </a:p>
          <a:p>
            <a:pPr lvl="1"/>
            <a:r>
              <a:rPr lang="en-US" dirty="0"/>
              <a:t>Final Reimbursement Requests: 60-days </a:t>
            </a:r>
            <a:r>
              <a:rPr lang="en-US" b="1" i="1" dirty="0"/>
              <a:t>post </a:t>
            </a:r>
            <a:r>
              <a:rPr lang="en-US" dirty="0"/>
              <a:t>grant end date</a:t>
            </a:r>
          </a:p>
          <a:p>
            <a:pPr lvl="1"/>
            <a:r>
              <a:rPr lang="en-US" dirty="0"/>
              <a:t>Final Expenditure Report: 90-days </a:t>
            </a:r>
            <a:r>
              <a:rPr lang="en-US" b="1" i="1" dirty="0"/>
              <a:t>post</a:t>
            </a:r>
            <a:r>
              <a:rPr lang="en-US" dirty="0"/>
              <a:t> grant end date</a:t>
            </a:r>
          </a:p>
          <a:p>
            <a:endParaRPr lang="en-US" dirty="0"/>
          </a:p>
          <a:p>
            <a:r>
              <a:rPr lang="en-US" dirty="0"/>
              <a:t>Grants that end 6/30 (most) have slightly less than 60 days to request final reimbursement depending on what day Accounts Payable ends.  (PERKINS!)</a:t>
            </a:r>
          </a:p>
          <a:p>
            <a:endParaRPr lang="en-US" dirty="0"/>
          </a:p>
          <a:p>
            <a:r>
              <a:rPr lang="en-US" dirty="0"/>
              <a:t>Grants that end beyond 6/30 (Titles, IDEA) of the current fiscal year the FER can be used to both close the grant as well as grab final grant balances.</a:t>
            </a:r>
          </a:p>
          <a:p>
            <a:endParaRPr lang="en-US" dirty="0"/>
          </a:p>
          <a:p>
            <a:r>
              <a:rPr lang="en-US" dirty="0"/>
              <a:t>If a GAN is showing dates that look incorrect, please let us know!</a:t>
            </a:r>
          </a:p>
        </p:txBody>
      </p:sp>
    </p:spTree>
    <p:extLst>
      <p:ext uri="{BB962C8B-B14F-4D97-AF65-F5344CB8AC3E}">
        <p14:creationId xmlns:p14="http://schemas.microsoft.com/office/powerpoint/2010/main" val="312877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age 2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50" y="1070042"/>
            <a:ext cx="10515600" cy="11610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Presenters</a:t>
            </a:r>
          </a:p>
        </p:txBody>
      </p:sp>
      <p:sp>
        <p:nvSpPr>
          <p:cNvPr id="3" name="Text Placeholder 2" descr="Presenter Names listed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378" y="2440634"/>
            <a:ext cx="11237844" cy="2578838"/>
          </a:xfrm>
        </p:spPr>
        <p:txBody>
          <a:bodyPr>
            <a:normAutofit/>
          </a:bodyPr>
          <a:lstStyle/>
          <a:p>
            <a:pPr marL="342900" indent="-3429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proxima-nova"/>
              </a:rPr>
              <a:t>Jenn Ahern, </a:t>
            </a:r>
            <a:r>
              <a:rPr lang="en-US" sz="2200" dirty="0">
                <a:solidFill>
                  <a:srgbClr val="000000"/>
                </a:solidFill>
                <a:latin typeface="proxima-nova"/>
              </a:rPr>
              <a:t>Director, Grants Management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500" u="none" strike="noStrike" cap="none" normalizeH="0" baseline="0" dirty="0">
              <a:ln>
                <a:noFill/>
              </a:ln>
              <a:solidFill>
                <a:srgbClr val="000000"/>
              </a:solidFill>
              <a:latin typeface="proxima-nov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roxima-nova"/>
              </a:rPr>
              <a:t>Melissa Williams, 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roxima-nova"/>
              </a:rPr>
              <a:t>Grants Management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roxima-nov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98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57873E-7103-4A36-B86A-6B4F712B6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Grant Award Notice (GAN)   </a:t>
            </a:r>
          </a:p>
        </p:txBody>
      </p:sp>
      <p:pic>
        <p:nvPicPr>
          <p:cNvPr id="23" name="Content Placeholder 22" descr="Grant Award Notice with subrecipient information highlighted">
            <a:extLst>
              <a:ext uri="{FF2B5EF4-FFF2-40B4-BE49-F238E27FC236}">
                <a16:creationId xmlns:a16="http://schemas.microsoft.com/office/drawing/2014/main" id="{70EDB952-BEBD-47E0-9D84-77864D352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3360" y="467208"/>
            <a:ext cx="7223883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41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A3A97C-808C-4C45-BFFA-C6B59D23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GAN Cont.</a:t>
            </a:r>
          </a:p>
        </p:txBody>
      </p:sp>
      <p:pic>
        <p:nvPicPr>
          <p:cNvPr id="9" name="Content Placeholder 8" descr="Grant Award Notice with link to explanation of features">
            <a:extLst>
              <a:ext uri="{FF2B5EF4-FFF2-40B4-BE49-F238E27FC236}">
                <a16:creationId xmlns:a16="http://schemas.microsoft.com/office/drawing/2014/main" id="{854E72B5-9476-41CF-A607-7691C46EC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42603" y="467208"/>
            <a:ext cx="6545397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67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 slide: Reminder Slides">
            <a:extLst>
              <a:ext uri="{FF2B5EF4-FFF2-40B4-BE49-F238E27FC236}">
                <a16:creationId xmlns:a16="http://schemas.microsoft.com/office/drawing/2014/main" id="{5485B771-5F05-E0A7-E4E2-2DEC8E11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Reminder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7EC77-7B12-FC10-70C5-B05F0B115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68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AD5EB3-B46F-A01C-D430-740212A40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2" name="Content Placeholder 1" descr="Links to Grants Website, GEM$ and FER how to.">
            <a:extLst>
              <a:ext uri="{FF2B5EF4-FFF2-40B4-BE49-F238E27FC236}">
                <a16:creationId xmlns:a16="http://schemas.microsoft.com/office/drawing/2014/main" id="{004F3831-33FC-2C9D-B111-DCC7C509A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Grants Management Website</a:t>
            </a:r>
            <a:r>
              <a:rPr lang="en-US" dirty="0"/>
              <a:t> (RFP postings and more)</a:t>
            </a:r>
          </a:p>
          <a:p>
            <a:r>
              <a:rPr lang="en-US" dirty="0">
                <a:hlinkClick r:id="rId3"/>
              </a:rPr>
              <a:t>Grants for Education Management System (GEM$)</a:t>
            </a:r>
            <a:endParaRPr lang="en-US" dirty="0"/>
          </a:p>
          <a:p>
            <a:r>
              <a:rPr lang="en-US" dirty="0">
                <a:hlinkClick r:id="rId4"/>
              </a:rPr>
              <a:t>How to file Final Expenditure Report (FER) – GEM$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20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D3AFA0-A451-4F9D-8F9B-1E0E812E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Revisions / Amendments are Required when:</a:t>
            </a:r>
          </a:p>
        </p:txBody>
      </p:sp>
      <p:sp>
        <p:nvSpPr>
          <p:cNvPr id="2" name="Content Placeholder 1" descr="Revisions / Amendment reminders">
            <a:extLst>
              <a:ext uri="{FF2B5EF4-FFF2-40B4-BE49-F238E27FC236}">
                <a16:creationId xmlns:a16="http://schemas.microsoft.com/office/drawing/2014/main" id="{BF92D3B1-56B2-4517-8E12-416FB61A6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there is any significant change in program objectives; or</a:t>
            </a:r>
          </a:p>
          <a:p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there is any increase or decrease in the 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total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amount of the grant; or</a:t>
            </a:r>
          </a:p>
          <a:p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en-US" dirty="0">
                <a:solidFill>
                  <a:srgbClr val="212529"/>
                </a:solidFill>
                <a:latin typeface="-apple-system"/>
              </a:rPr>
              <a:t>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n 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increase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in a line of the budget exceeds $100 or 10% of the line (whichever is greater), or exceeds $10,000</a:t>
            </a:r>
          </a:p>
          <a:p>
            <a:endParaRPr lang="en-US" dirty="0">
              <a:solidFill>
                <a:srgbClr val="212529"/>
              </a:solidFill>
              <a:latin typeface="-apple-system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amendment validations will be buil</a:t>
            </a:r>
            <a:r>
              <a:rPr lang="en-US" dirty="0">
                <a:solidFill>
                  <a:srgbClr val="212529"/>
                </a:solidFill>
                <a:latin typeface="-apple-system"/>
              </a:rPr>
              <a:t>t into the reimbursement request form</a:t>
            </a:r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01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076126-808C-4E8B-98AA-64A211DD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Obligation and Liquidation for Federal Grants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BEFAD3-7AB7-460B-AAB6-F3BA71CFC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592" y="1407979"/>
            <a:ext cx="9902758" cy="50848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/>
              <a:t>Best Practice = Obligate and Liquidate before the grant deadline.</a:t>
            </a:r>
          </a:p>
          <a:p>
            <a:r>
              <a:rPr lang="en-US" sz="2400">
                <a:solidFill>
                  <a:srgbClr val="3647B6"/>
                </a:solidFill>
              </a:rPr>
              <a:t>Deadline</a:t>
            </a:r>
            <a:r>
              <a:rPr lang="en-US" sz="2400"/>
              <a:t> for obligation depends on type of expense:</a:t>
            </a:r>
          </a:p>
        </p:txBody>
      </p:sp>
      <p:graphicFrame>
        <p:nvGraphicFramePr>
          <p:cNvPr id="5" name="Table 4" descr="chart showing when various federal obligations hit.">
            <a:extLst>
              <a:ext uri="{FF2B5EF4-FFF2-40B4-BE49-F238E27FC236}">
                <a16:creationId xmlns:a16="http://schemas.microsoft.com/office/drawing/2014/main" id="{EA28DF7A-FB97-4E56-9594-435574FD5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428075"/>
              </p:ext>
            </p:extLst>
          </p:nvPr>
        </p:nvGraphicFramePr>
        <p:xfrm>
          <a:off x="1624519" y="2422187"/>
          <a:ext cx="8861898" cy="3959158"/>
        </p:xfrm>
        <a:graphic>
          <a:graphicData uri="http://schemas.openxmlformats.org/drawingml/2006/table">
            <a:tbl>
              <a:tblPr firstRow="1" firstCol="1" bandRow="1"/>
              <a:tblGrid>
                <a:gridCol w="3730468">
                  <a:extLst>
                    <a:ext uri="{9D8B030D-6E8A-4147-A177-3AD203B41FA5}">
                      <a16:colId xmlns:a16="http://schemas.microsoft.com/office/drawing/2014/main" val="3254003711"/>
                    </a:ext>
                  </a:extLst>
                </a:gridCol>
                <a:gridCol w="5131430">
                  <a:extLst>
                    <a:ext uri="{9D8B030D-6E8A-4147-A177-3AD203B41FA5}">
                      <a16:colId xmlns:a16="http://schemas.microsoft.com/office/drawing/2014/main" val="1672681847"/>
                    </a:ext>
                  </a:extLst>
                </a:gridCol>
              </a:tblGrid>
              <a:tr h="314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the obligation is for: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The obligation is made: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035049"/>
                  </a:ext>
                </a:extLst>
              </a:tr>
              <a:tr h="45634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Acquisition of real or personal property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the date on which the State or subgrantee makes a binding written commitment to acquire the property.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884987"/>
                  </a:ext>
                </a:extLst>
              </a:tr>
              <a:tr h="45055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Personal services by an employee of the State or subgrantee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When the services are performed.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137218"/>
                  </a:ext>
                </a:extLst>
              </a:tr>
              <a:tr h="65909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Personal services by a contractor who is not an employee of the State or subgrantee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the date on which the State or subgrantee makes a binding written commitment to obtain the services.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192"/>
                  </a:ext>
                </a:extLst>
              </a:tr>
              <a:tr h="48530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of work other than personal services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the date on which the State or subgrantee makes a binding written commitment to obtain the work.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320579"/>
                  </a:ext>
                </a:extLst>
              </a:tr>
              <a:tr h="28256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Public utility services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When the State or subgrantee receives the services.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514102"/>
                  </a:ext>
                </a:extLst>
              </a:tr>
              <a:tr h="27676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Travel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When the travel is taken.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706108"/>
                  </a:ext>
                </a:extLst>
              </a:tr>
              <a:tr h="29414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Rental of real or personal property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When the State or subgrantee uses the property.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842543"/>
                  </a:ext>
                </a:extLst>
              </a:tr>
              <a:tr h="74019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pre-agreement cost that was properly approved by the Secretary [of Education]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the first day of the grant or subgrant performance.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148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90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076126-808C-4E8B-98AA-64A211DD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Obligation and Liquidation for </a:t>
            </a:r>
            <a:r>
              <a:rPr lang="en-US"/>
              <a:t>Federal Entitlement Grants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A65C05-E3D1-445B-8A0D-E32D48165551}"/>
              </a:ext>
            </a:extLst>
          </p:cNvPr>
          <p:cNvSpPr txBox="1"/>
          <p:nvPr/>
        </p:nvSpPr>
        <p:spPr>
          <a:xfrm>
            <a:off x="456896" y="1910531"/>
            <a:ext cx="1001006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For contracts for services/goods, if necessary, grant recipients may take up to 90 days past the grant deadline for performance of the contract.  </a:t>
            </a:r>
            <a:endParaRPr lang="en-US" sz="600"/>
          </a:p>
        </p:txBody>
      </p:sp>
      <p:pic>
        <p:nvPicPr>
          <p:cNvPr id="6" name="Content Placeholder 5" descr="The period of availability of the federal grant the obligation period, the performance of obligated contracts (+60 days), the district liquidation period (+90 days), and the DESE liquidation period (+120 days)&#10;">
            <a:extLst>
              <a:ext uri="{FF2B5EF4-FFF2-40B4-BE49-F238E27FC236}">
                <a16:creationId xmlns:a16="http://schemas.microsoft.com/office/drawing/2014/main" id="{097DF15E-6A4B-43A5-AF35-794DE26A342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6" y="2556862"/>
            <a:ext cx="9902825" cy="40907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76FAA5-1DA2-4187-A9DC-376E4A7BD9A7}"/>
              </a:ext>
            </a:extLst>
          </p:cNvPr>
          <p:cNvSpPr/>
          <p:nvPr/>
        </p:nvSpPr>
        <p:spPr>
          <a:xfrm>
            <a:off x="8891079" y="2690973"/>
            <a:ext cx="2889115" cy="6684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If you are not sure of deadlines, check your GAN!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69AA7F-A0E8-45FD-8735-37D7634CC0CA}"/>
              </a:ext>
            </a:extLst>
          </p:cNvPr>
          <p:cNvSpPr/>
          <p:nvPr/>
        </p:nvSpPr>
        <p:spPr>
          <a:xfrm>
            <a:off x="8891079" y="3435646"/>
            <a:ext cx="2889115" cy="123071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Quick Reference Guide for Obligation/Liquidation:  </a:t>
            </a:r>
            <a:r>
              <a:rPr lang="en-US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https://www.doe.mass.edu/federalgrants/resources/obligation-performance-liquidation.docx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3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C5275-175F-F1E6-2CB4-5BC2D65FA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Fiscal Year  </a:t>
            </a:r>
          </a:p>
        </p:txBody>
      </p:sp>
      <p:sp>
        <p:nvSpPr>
          <p:cNvPr id="2" name="Content Placeholder 1" descr="State fiscal year - text explaining">
            <a:extLst>
              <a:ext uri="{FF2B5EF4-FFF2-40B4-BE49-F238E27FC236}">
                <a16:creationId xmlns:a16="http://schemas.microsoft.com/office/drawing/2014/main" id="{2062A81A-7D45-A13F-25AA-1AA881ACC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1708"/>
            <a:ext cx="10515600" cy="4052559"/>
          </a:xfrm>
        </p:spPr>
        <p:txBody>
          <a:bodyPr>
            <a:normAutofit/>
          </a:bodyPr>
          <a:lstStyle/>
          <a:p>
            <a:r>
              <a:rPr lang="en-US" sz="3200" dirty="0"/>
              <a:t>The state fiscal year runs from 7/1 through 6/30.</a:t>
            </a:r>
          </a:p>
          <a:p>
            <a:endParaRPr lang="en-US" sz="3200" dirty="0"/>
          </a:p>
          <a:p>
            <a:r>
              <a:rPr lang="en-US" sz="3200" dirty="0"/>
              <a:t>FY2025 began 7/1/2024 and ends 6/30/2025.</a:t>
            </a:r>
          </a:p>
          <a:p>
            <a:endParaRPr lang="en-US" sz="3200" dirty="0"/>
          </a:p>
          <a:p>
            <a:r>
              <a:rPr lang="en-US" sz="3200" dirty="0"/>
              <a:t>Federal entitlement grants run for 27-months (multi-year grants).</a:t>
            </a:r>
          </a:p>
        </p:txBody>
      </p:sp>
    </p:spTree>
    <p:extLst>
      <p:ext uri="{BB962C8B-B14F-4D97-AF65-F5344CB8AC3E}">
        <p14:creationId xmlns:p14="http://schemas.microsoft.com/office/powerpoint/2010/main" val="158010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A2004F-C3A7-A684-3860-6D3276D6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Fiscal Year </a:t>
            </a:r>
          </a:p>
        </p:txBody>
      </p:sp>
      <p:sp>
        <p:nvSpPr>
          <p:cNvPr id="2" name="Content Placeholder 1" descr="Slide showing multi-year period for federal entitlements.">
            <a:extLst>
              <a:ext uri="{FF2B5EF4-FFF2-40B4-BE49-F238E27FC236}">
                <a16:creationId xmlns:a16="http://schemas.microsoft.com/office/drawing/2014/main" id="{FC047AF6-FA37-D427-1202-427279FED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FY2025 entitlements (Titles, IDEA) run from 7/1/2024- 9/30/2026 because they are multi-year grants in the grants system.</a:t>
            </a:r>
          </a:p>
          <a:p>
            <a:endParaRPr lang="en-US" dirty="0"/>
          </a:p>
          <a:p>
            <a:r>
              <a:rPr lang="en-US" sz="3200" dirty="0"/>
              <a:t>Covers 3 fiscal years</a:t>
            </a:r>
          </a:p>
          <a:p>
            <a:pPr lvl="1"/>
            <a:r>
              <a:rPr lang="en-US" sz="3200" dirty="0"/>
              <a:t>Year 1: 7/1/2024 – 6/30/2025 (FY25)</a:t>
            </a:r>
          </a:p>
          <a:p>
            <a:pPr lvl="1"/>
            <a:r>
              <a:rPr lang="en-US" sz="3200" dirty="0"/>
              <a:t>Year 2: 7/1/2025 – 6/30/2026 (FY26)</a:t>
            </a:r>
          </a:p>
          <a:p>
            <a:pPr lvl="1"/>
            <a:r>
              <a:rPr lang="en-US" sz="3200" dirty="0"/>
              <a:t>Year 3: 7/1/2026 – 9/30/2026 (FY27 - 3 months)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5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903974-8BC0-41A9-CD0B-59AC9085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Fiscal Year   </a:t>
            </a:r>
          </a:p>
        </p:txBody>
      </p:sp>
      <p:sp>
        <p:nvSpPr>
          <p:cNvPr id="2" name="Content Placeholder 1" descr="Slide explaining multi-year and non multi year">
            <a:extLst>
              <a:ext uri="{FF2B5EF4-FFF2-40B4-BE49-F238E27FC236}">
                <a16:creationId xmlns:a16="http://schemas.microsoft.com/office/drawing/2014/main" id="{9F7C4C1E-3842-CC45-3C52-04140A1C1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Multi-year entitlements have a process where DESE rolls unclaimed balances from Year 1 (7/1/2024 – 6/30/2025) into Year 2 (7/1/2025 – 6/30/2026); and again into Year 3 (7/1/2026 – 9/30/2026)</a:t>
            </a:r>
          </a:p>
          <a:p>
            <a:endParaRPr lang="en-US" dirty="0"/>
          </a:p>
          <a:p>
            <a:r>
              <a:rPr lang="en-US" dirty="0"/>
              <a:t>Year 3 = 3 months long (July – Sept)</a:t>
            </a:r>
          </a:p>
          <a:p>
            <a:endParaRPr lang="en-US" dirty="0"/>
          </a:p>
          <a:p>
            <a:r>
              <a:rPr lang="en-US" dirty="0"/>
              <a:t>RFP posting and Grant Award Notice (GAN) will tell you if the grant is a true multi-year grant in the system.</a:t>
            </a:r>
          </a:p>
          <a:p>
            <a:endParaRPr lang="en-US" dirty="0"/>
          </a:p>
          <a:p>
            <a:r>
              <a:rPr lang="en-US" dirty="0"/>
              <a:t>Other grant types that have 6/30 as their end date are not multi-year grants in the system, even if the RFP has a continuation year.  Continuation year grants require a re-application process for the new fiscal year.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61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9F881E-3C67-72EF-7945-62E92F2D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Fiscal Year    </a:t>
            </a:r>
          </a:p>
        </p:txBody>
      </p:sp>
      <p:sp>
        <p:nvSpPr>
          <p:cNvPr id="2" name="Content Placeholder 1" descr="State fiscal year slide">
            <a:extLst>
              <a:ext uri="{FF2B5EF4-FFF2-40B4-BE49-F238E27FC236}">
                <a16:creationId xmlns:a16="http://schemas.microsoft.com/office/drawing/2014/main" id="{C2E36AEF-86C8-87C1-F1F2-EC322B55A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RFP posting displays grant end date.</a:t>
            </a:r>
          </a:p>
          <a:p>
            <a:endParaRPr lang="en-US" dirty="0"/>
          </a:p>
          <a:p>
            <a:r>
              <a:rPr lang="en-US" dirty="0"/>
              <a:t>GAN displays grant end date.</a:t>
            </a:r>
          </a:p>
          <a:p>
            <a:endParaRPr lang="en-US" dirty="0"/>
          </a:p>
          <a:p>
            <a:r>
              <a:rPr lang="en-US" dirty="0"/>
              <a:t>Final Reimbursement requests will be due 58-60-days (varies due to Accounts Payable) post grant end.</a:t>
            </a:r>
          </a:p>
          <a:p>
            <a:endParaRPr lang="en-US" dirty="0"/>
          </a:p>
          <a:p>
            <a:r>
              <a:rPr lang="en-US" dirty="0"/>
              <a:t>FERs due 90-days post grant end.  Federal entitlements (Titles, IDEA) can use FER to claim final balances (not Perkins).</a:t>
            </a:r>
          </a:p>
        </p:txBody>
      </p:sp>
    </p:spTree>
    <p:extLst>
      <p:ext uri="{BB962C8B-B14F-4D97-AF65-F5344CB8AC3E}">
        <p14:creationId xmlns:p14="http://schemas.microsoft.com/office/powerpoint/2010/main" val="295083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57403E-32D6-FC1D-123A-88672EB2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Federal Entitlement Activities (May / June)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A49B5F-08DA-F9F0-157B-8FBD4E9ED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 descr="Chart with two columns displaying FY Close and Open activities for May &amp; June">
            <a:extLst>
              <a:ext uri="{FF2B5EF4-FFF2-40B4-BE49-F238E27FC236}">
                <a16:creationId xmlns:a16="http://schemas.microsoft.com/office/drawing/2014/main" id="{DAAD09F2-B907-2F30-1A40-E9B18DDEF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794155"/>
              </p:ext>
            </p:extLst>
          </p:nvPr>
        </p:nvGraphicFramePr>
        <p:xfrm>
          <a:off x="914400" y="2086984"/>
          <a:ext cx="10439400" cy="3339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8213">
                  <a:extLst>
                    <a:ext uri="{9D8B030D-6E8A-4147-A177-3AD203B41FA5}">
                      <a16:colId xmlns:a16="http://schemas.microsoft.com/office/drawing/2014/main" val="2247652824"/>
                    </a:ext>
                  </a:extLst>
                </a:gridCol>
                <a:gridCol w="5101187">
                  <a:extLst>
                    <a:ext uri="{9D8B030D-6E8A-4147-A177-3AD203B41FA5}">
                      <a16:colId xmlns:a16="http://schemas.microsoft.com/office/drawing/2014/main" val="3156844475"/>
                    </a:ext>
                  </a:extLst>
                </a:gridCol>
              </a:tblGrid>
              <a:tr h="391768">
                <a:tc>
                  <a:txBody>
                    <a:bodyPr/>
                    <a:lstStyle/>
                    <a:p>
                      <a:r>
                        <a:rPr lang="en-US" dirty="0"/>
                        <a:t>FY Close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FY Open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688296"/>
                  </a:ext>
                </a:extLst>
              </a:tr>
              <a:tr h="662423">
                <a:tc>
                  <a:txBody>
                    <a:bodyPr/>
                    <a:lstStyle/>
                    <a:p>
                      <a:r>
                        <a:rPr lang="en-US" dirty="0"/>
                        <a:t>Spend down current FY entitlements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Apply for new FY entitlement grants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279569"/>
                  </a:ext>
                </a:extLst>
              </a:tr>
              <a:tr h="685595">
                <a:tc>
                  <a:txBody>
                    <a:bodyPr/>
                    <a:lstStyle/>
                    <a:p>
                      <a:r>
                        <a:rPr lang="en-US" dirty="0"/>
                        <a:t>Reconcile and submit any needed revisions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Submit grant through </a:t>
                      </a:r>
                      <a:r>
                        <a:rPr lang="en-US" b="1" dirty="0"/>
                        <a:t>LEA Fiscal Representative Approved </a:t>
                      </a:r>
                      <a:r>
                        <a:rPr lang="en-US" dirty="0"/>
                        <a:t>on or before desired start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0541"/>
                  </a:ext>
                </a:extLst>
              </a:tr>
              <a:tr h="685595">
                <a:tc>
                  <a:txBody>
                    <a:bodyPr/>
                    <a:lstStyle/>
                    <a:p>
                      <a:r>
                        <a:rPr lang="en-US" dirty="0"/>
                        <a:t>Final Revisions are due 30-days prior to grant end (if 6/30 is the intended end date all final revisions should be submitted by 5/30.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Respond to RASP team with any requested edits in a timely manner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617556"/>
                  </a:ext>
                </a:extLst>
              </a:tr>
              <a:tr h="685595">
                <a:tc>
                  <a:txBody>
                    <a:bodyPr/>
                    <a:lstStyle/>
                    <a:p>
                      <a:r>
                        <a:rPr lang="en-US" dirty="0"/>
                        <a:t>Request Reimbursement for expenditures (unapproved revisions will impact the ability to draw funds)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024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60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6C7EEE-6C31-5F48-8992-66ED0F0B0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Grant Activities for 6/30 ends (May / June)</a:t>
            </a:r>
          </a:p>
        </p:txBody>
      </p:sp>
      <p:graphicFrame>
        <p:nvGraphicFramePr>
          <p:cNvPr id="4" name="Content Placeholder 3" descr="Chart with two columns displaying FY Close and Open activities for May &amp; June">
            <a:extLst>
              <a:ext uri="{FF2B5EF4-FFF2-40B4-BE49-F238E27FC236}">
                <a16:creationId xmlns:a16="http://schemas.microsoft.com/office/drawing/2014/main" id="{881C75A4-33B6-E666-C0CC-EC1F9AA6FB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770187"/>
              </p:ext>
            </p:extLst>
          </p:nvPr>
        </p:nvGraphicFramePr>
        <p:xfrm>
          <a:off x="838200" y="2087563"/>
          <a:ext cx="1051560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0584799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195160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 Close Activities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 Open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57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Review Grant Award Notice to confirm end date and end of year/close deadlines.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Apply for new FY grants as RFPs are available.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131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Prepare for Accounts Payable for all grants that end 6/30.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 date for non-comps is the date the </a:t>
                      </a:r>
                      <a:r>
                        <a:rPr lang="en-US" b="1" dirty="0"/>
                        <a:t>LEA Fiscal Representative Approved</a:t>
                      </a:r>
                      <a:r>
                        <a:rPr lang="en-US" dirty="0"/>
                        <a:t> in GEM$.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234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 revisions submitted by 5/30.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Apply for Summer only grants prior to 7/1 to obtain 7/1 start date.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561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Finalize all obligations.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981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Perkins falls into the 6/30 end category.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534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26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0AA85C-9FF1-15E7-9096-7CB6DA39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Federal Entitlement Activities (July / August)</a:t>
            </a:r>
          </a:p>
        </p:txBody>
      </p:sp>
      <p:graphicFrame>
        <p:nvGraphicFramePr>
          <p:cNvPr id="4" name="Content Placeholder 3" descr="Chart with two columns displaying FY Close and Open activities for July &amp; August">
            <a:extLst>
              <a:ext uri="{FF2B5EF4-FFF2-40B4-BE49-F238E27FC236}">
                <a16:creationId xmlns:a16="http://schemas.microsoft.com/office/drawing/2014/main" id="{83B4F478-F7AA-3F93-9E8A-2588E089D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47732"/>
              </p:ext>
            </p:extLst>
          </p:nvPr>
        </p:nvGraphicFramePr>
        <p:xfrm>
          <a:off x="838200" y="1630362"/>
          <a:ext cx="105156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46886890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493983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 Close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 Open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83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Review Grant Award Notice (GAN) for important deadlines.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 1 marks start of new Fiscal Year.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765248"/>
                  </a:ext>
                </a:extLst>
              </a:tr>
              <a:tr h="369390">
                <a:tc>
                  <a:txBody>
                    <a:bodyPr/>
                    <a:lstStyle/>
                    <a:p>
                      <a:r>
                        <a:rPr lang="en-US" dirty="0"/>
                        <a:t>Submit revisions to utilize the oldest award first for multi-year entitlements (if continuing into year 2 or 3).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Apply for new FY entitlement grants.  Deadline is typically October.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498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Submit all final reimbursement requests for Perkins (FC 0400 / 0401) funding by the August accounts payable deadline as issued by Grants Management (varies, but on or around 8/26).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Submit grant through </a:t>
                      </a:r>
                      <a:r>
                        <a:rPr lang="en-US" b="1" dirty="0"/>
                        <a:t>LEA Fiscal Representative Approved </a:t>
                      </a:r>
                      <a:r>
                        <a:rPr lang="en-US" dirty="0"/>
                        <a:t>on or before desired start date.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55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Perkins is a one –year entitlement award so must adhere to 6/30 end deadlines.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Respond to RASP team with any requested edits in a timely manner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834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File Perkins FER(s) by 9/30 to close grant.</a:t>
                      </a:r>
                    </a:p>
                    <a:p>
                      <a:r>
                        <a:rPr lang="en-US" dirty="0"/>
                        <a:t>FERs can be used to close and request final reimbursement if filed by </a:t>
                      </a:r>
                      <a:r>
                        <a:rPr lang="en-US" b="1" dirty="0"/>
                        <a:t>August 15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402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Submit final revisions for any 9/30 end grants by 8/31.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799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352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E4B4D68279094DB93237BC2E98CD8D" ma:contentTypeVersion="15" ma:contentTypeDescription="Create a new document." ma:contentTypeScope="" ma:versionID="60448585fb4e3d759dcb22e6944eb22f">
  <xsd:schema xmlns:xsd="http://www.w3.org/2001/XMLSchema" xmlns:xs="http://www.w3.org/2001/XMLSchema" xmlns:p="http://schemas.microsoft.com/office/2006/metadata/properties" xmlns:ns2="9324d023-3849-46fe-9182-6ce950756bea" xmlns:ns3="14c63040-5e06-4c4a-8b07-ca5832d9b241" targetNamespace="http://schemas.microsoft.com/office/2006/metadata/properties" ma:root="true" ma:fieldsID="6b1608e6297668a821a546fd799e6b16" ns2:_="" ns3:_="">
    <xsd:import namespace="9324d023-3849-46fe-9182-6ce950756bea"/>
    <xsd:import namespace="14c63040-5e06-4c4a-8b07-ca5832d9b2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Count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4d023-3849-46fe-9182-6ce950756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unt" ma:index="12" nillable="true" ma:displayName="Count" ma:format="Dropdown" ma:internalName="Count" ma:percentage="FALSE">
      <xsd:simpleType>
        <xsd:restriction base="dms:Number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63040-5e06-4c4a-8b07-ca5832d9b2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3fef9fc-aad9-40f4-bab0-9a6c27b33d5c}" ma:internalName="TaxCatchAll" ma:showField="CatchAllData" ma:web="14c63040-5e06-4c4a-8b07-ca5832d9b2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4c63040-5e06-4c4a-8b07-ca5832d9b241">
      <UserInfo>
        <DisplayName>O'Donnell, Robert F (DESE)</DisplayName>
        <AccountId>18</AccountId>
        <AccountType/>
      </UserInfo>
      <UserInfo>
        <DisplayName>Cross, Kathleen (DESE)</DisplayName>
        <AccountId>315</AccountId>
        <AccountType/>
      </UserInfo>
    </SharedWithUsers>
    <TaxCatchAll xmlns="14c63040-5e06-4c4a-8b07-ca5832d9b241" xsi:nil="true"/>
    <lcf76f155ced4ddcb4097134ff3c332f xmlns="9324d023-3849-46fe-9182-6ce950756bea">
      <Terms xmlns="http://schemas.microsoft.com/office/infopath/2007/PartnerControls"/>
    </lcf76f155ced4ddcb4097134ff3c332f>
    <Count xmlns="9324d023-3849-46fe-9182-6ce950756bea" xsi:nil="true"/>
  </documentManagement>
</p:properties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262044-7F8D-434B-B211-EF00C4EE4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24d023-3849-46fe-9182-6ce950756bea"/>
    <ds:schemaRef ds:uri="14c63040-5e06-4c4a-8b07-ca5832d9b2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http://schemas.microsoft.com/office/2006/documentManagement/types"/>
    <ds:schemaRef ds:uri="http://www.w3.org/XML/1998/namespace"/>
    <ds:schemaRef ds:uri="14c63040-5e06-4c4a-8b07-ca5832d9b241"/>
    <ds:schemaRef ds:uri="http://purl.org/dc/terms/"/>
    <ds:schemaRef ds:uri="9324d023-3849-46fe-9182-6ce950756bea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</TotalTime>
  <Words>2203</Words>
  <Application>Microsoft Office PowerPoint</Application>
  <PresentationFormat>Widescreen</PresentationFormat>
  <Paragraphs>220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-apple-system</vt:lpstr>
      <vt:lpstr>proxima-nova</vt:lpstr>
      <vt:lpstr>Arial</vt:lpstr>
      <vt:lpstr>Calibri</vt:lpstr>
      <vt:lpstr>Office Theme</vt:lpstr>
      <vt:lpstr>Grant Fiscal Year Timeline</vt:lpstr>
      <vt:lpstr>Presenters</vt:lpstr>
      <vt:lpstr>State Fiscal Year  </vt:lpstr>
      <vt:lpstr>State Fiscal Year </vt:lpstr>
      <vt:lpstr>State Fiscal Year   </vt:lpstr>
      <vt:lpstr>State Fiscal Year    </vt:lpstr>
      <vt:lpstr>Federal Entitlement Activities (May / June)</vt:lpstr>
      <vt:lpstr>Grant Activities for 6/30 ends (May / June)</vt:lpstr>
      <vt:lpstr>Federal Entitlement Activities (July / August)</vt:lpstr>
      <vt:lpstr>Accounts Payable (AP) 7/1 – 8/31</vt:lpstr>
      <vt:lpstr>Federal Entitlement Grants</vt:lpstr>
      <vt:lpstr>Grant Activities for 6/30 ends (July / August)</vt:lpstr>
      <vt:lpstr>Federal Entitlement Activities (Sept - Dec)</vt:lpstr>
      <vt:lpstr>Grant Activities for 6/30 ends (Sept - Dec)</vt:lpstr>
      <vt:lpstr>Summer only / off-cycle end dates</vt:lpstr>
      <vt:lpstr>Ongoing / As needed (Dec – May)</vt:lpstr>
      <vt:lpstr>Federal Entitlement Activities (March – April)</vt:lpstr>
      <vt:lpstr>Grant Activities for 6/30 ends (March - April)</vt:lpstr>
      <vt:lpstr>Grant Award Notice (GAN)</vt:lpstr>
      <vt:lpstr>Grant Award Notice (GAN)   </vt:lpstr>
      <vt:lpstr>GAN Cont.</vt:lpstr>
      <vt:lpstr>Reminder Slides</vt:lpstr>
      <vt:lpstr>Links</vt:lpstr>
      <vt:lpstr>Revisions / Amendments are Required when:</vt:lpstr>
      <vt:lpstr>Obligation and Liquidation for Federal Grants</vt:lpstr>
      <vt:lpstr>Obligation and Liquidation for Federal Entitlement Grants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Grants Fiscal Year Timeline</dc:title>
  <dc:creator>DESE</dc:creator>
  <cp:lastModifiedBy>Zou, Dong (EOE)</cp:lastModifiedBy>
  <cp:revision>13</cp:revision>
  <cp:lastPrinted>2023-05-15T15:17:25Z</cp:lastPrinted>
  <dcterms:created xsi:type="dcterms:W3CDTF">2022-10-11T20:32:22Z</dcterms:created>
  <dcterms:modified xsi:type="dcterms:W3CDTF">2024-11-12T16:26:01Z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Nov 12 2024 12:00AM</vt:lpwstr>
  </property>
</Properties>
</file>