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8"/>
  </p:notesMasterIdLst>
  <p:sldIdLst>
    <p:sldId id="285" r:id="rId5"/>
    <p:sldId id="289" r:id="rId6"/>
    <p:sldId id="286" r:id="rId7"/>
    <p:sldId id="287" r:id="rId8"/>
    <p:sldId id="256" r:id="rId9"/>
    <p:sldId id="257" r:id="rId10"/>
    <p:sldId id="258" r:id="rId11"/>
    <p:sldId id="259" r:id="rId12"/>
    <p:sldId id="260" r:id="rId13"/>
    <p:sldId id="261" r:id="rId14"/>
    <p:sldId id="262" r:id="rId15"/>
    <p:sldId id="263" r:id="rId16"/>
    <p:sldId id="264" r:id="rId17"/>
    <p:sldId id="265"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8" r:id="rId37"/>
  </p:sldIdLst>
  <p:sldSz cx="9144000" cy="6858000" type="screen4x3"/>
  <p:notesSz cx="6858000" cy="9144000"/>
  <p:embeddedFontLst>
    <p:embeddedFont>
      <p:font typeface="Alata"/>
      <p:regular r:id="rId39"/>
    </p:embeddedFont>
    <p:embeddedFont>
      <p:font typeface="Blinker"/>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000000"/>
          </p15:clr>
        </p15:guide>
        <p15:guide id="2" pos="14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0EEA2-A297-4BB0-BA03-85132EA14F90}" v="171" dt="2024-11-13T21:14:42.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04" autoAdjust="0"/>
  </p:normalViewPr>
  <p:slideViewPr>
    <p:cSldViewPr snapToGrid="0">
      <p:cViewPr varScale="1">
        <p:scale>
          <a:sx n="106" d="100"/>
          <a:sy n="106" d="100"/>
        </p:scale>
        <p:origin x="558" y="84"/>
      </p:cViewPr>
      <p:guideLst>
        <p:guide orient="horz" pos="1440"/>
        <p:guide pos="1440"/>
      </p:guideLst>
    </p:cSldViewPr>
  </p:slideViewPr>
  <p:outlineViewPr>
    <p:cViewPr>
      <p:scale>
        <a:sx n="33" d="100"/>
        <a:sy n="33" d="100"/>
      </p:scale>
      <p:origin x="0" y="-1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1790EEA2-A297-4BB0-BA03-85132EA14F90}"/>
    <pc:docChg chg="undo custSel delSld modSld">
      <pc:chgData name="Resetarits, Jake S. (DESE)" userId="37741e96-5ecb-4258-9857-666183bdd9bd" providerId="ADAL" clId="{1790EEA2-A297-4BB0-BA03-85132EA14F90}" dt="2024-11-13T19:18:53.051" v="265" actId="962"/>
      <pc:docMkLst>
        <pc:docMk/>
      </pc:docMkLst>
      <pc:sldChg chg="modSp mod">
        <pc:chgData name="Resetarits, Jake S. (DESE)" userId="37741e96-5ecb-4258-9857-666183bdd9bd" providerId="ADAL" clId="{1790EEA2-A297-4BB0-BA03-85132EA14F90}" dt="2024-11-13T18:55:48.393" v="187" actId="962"/>
        <pc:sldMkLst>
          <pc:docMk/>
          <pc:sldMk cId="0" sldId="256"/>
        </pc:sldMkLst>
        <pc:spChg chg="mod">
          <ac:chgData name="Resetarits, Jake S. (DESE)" userId="37741e96-5ecb-4258-9857-666183bdd9bd" providerId="ADAL" clId="{1790EEA2-A297-4BB0-BA03-85132EA14F90}" dt="2024-11-13T18:23:47.810" v="73" actId="13244"/>
          <ac:spMkLst>
            <pc:docMk/>
            <pc:sldMk cId="0" sldId="256"/>
            <ac:spMk id="62" creationId="{00000000-0000-0000-0000-000000000000}"/>
          </ac:spMkLst>
        </pc:spChg>
        <pc:grpChg chg="mod">
          <ac:chgData name="Resetarits, Jake S. (DESE)" userId="37741e96-5ecb-4258-9857-666183bdd9bd" providerId="ADAL" clId="{1790EEA2-A297-4BB0-BA03-85132EA14F90}" dt="2024-11-13T18:55:48.393" v="187" actId="962"/>
          <ac:grpSpMkLst>
            <pc:docMk/>
            <pc:sldMk cId="0" sldId="256"/>
            <ac:grpSpMk id="55" creationId="{00000000-0000-0000-0000-000000000000}"/>
          </ac:grpSpMkLst>
        </pc:grpChg>
        <pc:grpChg chg="mod">
          <ac:chgData name="Resetarits, Jake S. (DESE)" userId="37741e96-5ecb-4258-9857-666183bdd9bd" providerId="ADAL" clId="{1790EEA2-A297-4BB0-BA03-85132EA14F90}" dt="2024-11-13T18:55:42.196" v="185" actId="962"/>
          <ac:grpSpMkLst>
            <pc:docMk/>
            <pc:sldMk cId="0" sldId="256"/>
            <ac:grpSpMk id="59" creationId="{00000000-0000-0000-0000-000000000000}"/>
          </ac:grpSpMkLst>
        </pc:grpChg>
      </pc:sldChg>
      <pc:sldChg chg="delSp modSp mod">
        <pc:chgData name="Resetarits, Jake S. (DESE)" userId="37741e96-5ecb-4258-9857-666183bdd9bd" providerId="ADAL" clId="{1790EEA2-A297-4BB0-BA03-85132EA14F90}" dt="2024-11-13T18:55:55.184" v="189" actId="962"/>
        <pc:sldMkLst>
          <pc:docMk/>
          <pc:sldMk cId="0" sldId="257"/>
        </pc:sldMkLst>
        <pc:spChg chg="del">
          <ac:chgData name="Resetarits, Jake S. (DESE)" userId="37741e96-5ecb-4258-9857-666183bdd9bd" providerId="ADAL" clId="{1790EEA2-A297-4BB0-BA03-85132EA14F90}" dt="2024-11-13T18:20:55.529" v="0" actId="478"/>
          <ac:spMkLst>
            <pc:docMk/>
            <pc:sldMk cId="0" sldId="257"/>
            <ac:spMk id="71" creationId="{00000000-0000-0000-0000-000000000000}"/>
          </ac:spMkLst>
        </pc:spChg>
        <pc:spChg chg="del">
          <ac:chgData name="Resetarits, Jake S. (DESE)" userId="37741e96-5ecb-4258-9857-666183bdd9bd" providerId="ADAL" clId="{1790EEA2-A297-4BB0-BA03-85132EA14F90}" dt="2024-11-13T18:20:57.819" v="1" actId="478"/>
          <ac:spMkLst>
            <pc:docMk/>
            <pc:sldMk cId="0" sldId="257"/>
            <ac:spMk id="72" creationId="{00000000-0000-0000-0000-000000000000}"/>
          </ac:spMkLst>
        </pc:spChg>
        <pc:spChg chg="mod">
          <ac:chgData name="Resetarits, Jake S. (DESE)" userId="37741e96-5ecb-4258-9857-666183bdd9bd" providerId="ADAL" clId="{1790EEA2-A297-4BB0-BA03-85132EA14F90}" dt="2024-11-13T18:24:09.331" v="76" actId="13244"/>
          <ac:spMkLst>
            <pc:docMk/>
            <pc:sldMk cId="0" sldId="257"/>
            <ac:spMk id="73" creationId="{00000000-0000-0000-0000-000000000000}"/>
          </ac:spMkLst>
        </pc:spChg>
        <pc:grpChg chg="mod">
          <ac:chgData name="Resetarits, Jake S. (DESE)" userId="37741e96-5ecb-4258-9857-666183bdd9bd" providerId="ADAL" clId="{1790EEA2-A297-4BB0-BA03-85132EA14F90}" dt="2024-11-13T18:55:55.184" v="189" actId="962"/>
          <ac:grpSpMkLst>
            <pc:docMk/>
            <pc:sldMk cId="0" sldId="257"/>
            <ac:grpSpMk id="67" creationId="{00000000-0000-0000-0000-000000000000}"/>
          </ac:grpSpMkLst>
        </pc:grpChg>
      </pc:sldChg>
      <pc:sldChg chg="delSp modSp mod">
        <pc:chgData name="Resetarits, Jake S. (DESE)" userId="37741e96-5ecb-4258-9857-666183bdd9bd" providerId="ADAL" clId="{1790EEA2-A297-4BB0-BA03-85132EA14F90}" dt="2024-11-13T18:56:08.144" v="191" actId="962"/>
        <pc:sldMkLst>
          <pc:docMk/>
          <pc:sldMk cId="0" sldId="258"/>
        </pc:sldMkLst>
        <pc:spChg chg="mod">
          <ac:chgData name="Resetarits, Jake S. (DESE)" userId="37741e96-5ecb-4258-9857-666183bdd9bd" providerId="ADAL" clId="{1790EEA2-A297-4BB0-BA03-85132EA14F90}" dt="2024-11-13T18:24:19.500" v="78" actId="13244"/>
          <ac:spMkLst>
            <pc:docMk/>
            <pc:sldMk cId="0" sldId="258"/>
            <ac:spMk id="78" creationId="{00000000-0000-0000-0000-000000000000}"/>
          </ac:spMkLst>
        </pc:spChg>
        <pc:spChg chg="mod">
          <ac:chgData name="Resetarits, Jake S. (DESE)" userId="37741e96-5ecb-4258-9857-666183bdd9bd" providerId="ADAL" clId="{1790EEA2-A297-4BB0-BA03-85132EA14F90}" dt="2024-11-13T18:24:16.185" v="77" actId="13244"/>
          <ac:spMkLst>
            <pc:docMk/>
            <pc:sldMk cId="0" sldId="258"/>
            <ac:spMk id="79" creationId="{00000000-0000-0000-0000-000000000000}"/>
          </ac:spMkLst>
        </pc:spChg>
        <pc:spChg chg="del">
          <ac:chgData name="Resetarits, Jake S. (DESE)" userId="37741e96-5ecb-4258-9857-666183bdd9bd" providerId="ADAL" clId="{1790EEA2-A297-4BB0-BA03-85132EA14F90}" dt="2024-11-13T18:21:18.204" v="4" actId="478"/>
          <ac:spMkLst>
            <pc:docMk/>
            <pc:sldMk cId="0" sldId="258"/>
            <ac:spMk id="80" creationId="{00000000-0000-0000-0000-000000000000}"/>
          </ac:spMkLst>
        </pc:spChg>
        <pc:grpChg chg="mod">
          <ac:chgData name="Resetarits, Jake S. (DESE)" userId="37741e96-5ecb-4258-9857-666183bdd9bd" providerId="ADAL" clId="{1790EEA2-A297-4BB0-BA03-85132EA14F90}" dt="2024-11-13T18:56:08.144" v="191" actId="962"/>
          <ac:grpSpMkLst>
            <pc:docMk/>
            <pc:sldMk cId="0" sldId="258"/>
            <ac:grpSpMk id="81" creationId="{00000000-0000-0000-0000-000000000000}"/>
          </ac:grpSpMkLst>
        </pc:grpChg>
      </pc:sldChg>
      <pc:sldChg chg="modSp mod">
        <pc:chgData name="Resetarits, Jake S. (DESE)" userId="37741e96-5ecb-4258-9857-666183bdd9bd" providerId="ADAL" clId="{1790EEA2-A297-4BB0-BA03-85132EA14F90}" dt="2024-11-13T18:56:34.510" v="195" actId="962"/>
        <pc:sldMkLst>
          <pc:docMk/>
          <pc:sldMk cId="0" sldId="259"/>
        </pc:sldMkLst>
        <pc:spChg chg="mod">
          <ac:chgData name="Resetarits, Jake S. (DESE)" userId="37741e96-5ecb-4258-9857-666183bdd9bd" providerId="ADAL" clId="{1790EEA2-A297-4BB0-BA03-85132EA14F90}" dt="2024-11-13T18:24:30.511" v="80" actId="13244"/>
          <ac:spMkLst>
            <pc:docMk/>
            <pc:sldMk cId="0" sldId="259"/>
            <ac:spMk id="101" creationId="{00000000-0000-0000-0000-000000000000}"/>
          </ac:spMkLst>
        </pc:spChg>
        <pc:grpChg chg="mod">
          <ac:chgData name="Resetarits, Jake S. (DESE)" userId="37741e96-5ecb-4258-9857-666183bdd9bd" providerId="ADAL" clId="{1790EEA2-A297-4BB0-BA03-85132EA14F90}" dt="2024-11-13T18:56:30.968" v="193" actId="962"/>
          <ac:grpSpMkLst>
            <pc:docMk/>
            <pc:sldMk cId="0" sldId="259"/>
            <ac:grpSpMk id="90" creationId="{00000000-0000-0000-0000-000000000000}"/>
          </ac:grpSpMkLst>
        </pc:grpChg>
        <pc:grpChg chg="mod">
          <ac:chgData name="Resetarits, Jake S. (DESE)" userId="37741e96-5ecb-4258-9857-666183bdd9bd" providerId="ADAL" clId="{1790EEA2-A297-4BB0-BA03-85132EA14F90}" dt="2024-11-13T18:56:34.510" v="195" actId="962"/>
          <ac:grpSpMkLst>
            <pc:docMk/>
            <pc:sldMk cId="0" sldId="259"/>
            <ac:grpSpMk id="98" creationId="{00000000-0000-0000-0000-000000000000}"/>
          </ac:grpSpMkLst>
        </pc:grpChg>
      </pc:sldChg>
      <pc:sldChg chg="modSp mod">
        <pc:chgData name="Resetarits, Jake S. (DESE)" userId="37741e96-5ecb-4258-9857-666183bdd9bd" providerId="ADAL" clId="{1790EEA2-A297-4BB0-BA03-85132EA14F90}" dt="2024-11-13T18:56:44.161" v="199" actId="962"/>
        <pc:sldMkLst>
          <pc:docMk/>
          <pc:sldMk cId="0" sldId="261"/>
        </pc:sldMkLst>
        <pc:spChg chg="mod">
          <ac:chgData name="Resetarits, Jake S. (DESE)" userId="37741e96-5ecb-4258-9857-666183bdd9bd" providerId="ADAL" clId="{1790EEA2-A297-4BB0-BA03-85132EA14F90}" dt="2024-11-13T18:24:37.784" v="82" actId="13244"/>
          <ac:spMkLst>
            <pc:docMk/>
            <pc:sldMk cId="0" sldId="261"/>
            <ac:spMk id="120" creationId="{00000000-0000-0000-0000-000000000000}"/>
          </ac:spMkLst>
        </pc:spChg>
        <pc:grpChg chg="mod">
          <ac:chgData name="Resetarits, Jake S. (DESE)" userId="37741e96-5ecb-4258-9857-666183bdd9bd" providerId="ADAL" clId="{1790EEA2-A297-4BB0-BA03-85132EA14F90}" dt="2024-11-13T18:56:44.161" v="199" actId="962"/>
          <ac:grpSpMkLst>
            <pc:docMk/>
            <pc:sldMk cId="0" sldId="261"/>
            <ac:grpSpMk id="114" creationId="{00000000-0000-0000-0000-000000000000}"/>
          </ac:grpSpMkLst>
        </pc:grpChg>
        <pc:grpChg chg="mod">
          <ac:chgData name="Resetarits, Jake S. (DESE)" userId="37741e96-5ecb-4258-9857-666183bdd9bd" providerId="ADAL" clId="{1790EEA2-A297-4BB0-BA03-85132EA14F90}" dt="2024-11-13T18:56:41.674" v="197" actId="962"/>
          <ac:grpSpMkLst>
            <pc:docMk/>
            <pc:sldMk cId="0" sldId="261"/>
            <ac:grpSpMk id="121" creationId="{00000000-0000-0000-0000-000000000000}"/>
          </ac:grpSpMkLst>
        </pc:grpChg>
      </pc:sldChg>
      <pc:sldChg chg="delSp modSp mod">
        <pc:chgData name="Resetarits, Jake S. (DESE)" userId="37741e96-5ecb-4258-9857-666183bdd9bd" providerId="ADAL" clId="{1790EEA2-A297-4BB0-BA03-85132EA14F90}" dt="2024-11-13T18:56:55.665" v="204" actId="962"/>
        <pc:sldMkLst>
          <pc:docMk/>
          <pc:sldMk cId="0" sldId="262"/>
        </pc:sldMkLst>
        <pc:spChg chg="mod">
          <ac:chgData name="Resetarits, Jake S. (DESE)" userId="37741e96-5ecb-4258-9857-666183bdd9bd" providerId="ADAL" clId="{1790EEA2-A297-4BB0-BA03-85132EA14F90}" dt="2024-11-13T18:24:50.838" v="86" actId="13244"/>
          <ac:spMkLst>
            <pc:docMk/>
            <pc:sldMk cId="0" sldId="262"/>
            <ac:spMk id="139" creationId="{00000000-0000-0000-0000-000000000000}"/>
          </ac:spMkLst>
        </pc:spChg>
        <pc:spChg chg="del">
          <ac:chgData name="Resetarits, Jake S. (DESE)" userId="37741e96-5ecb-4258-9857-666183bdd9bd" providerId="ADAL" clId="{1790EEA2-A297-4BB0-BA03-85132EA14F90}" dt="2024-11-13T18:56:50.409" v="202" actId="478"/>
          <ac:spMkLst>
            <pc:docMk/>
            <pc:sldMk cId="0" sldId="262"/>
            <ac:spMk id="140" creationId="{00000000-0000-0000-0000-000000000000}"/>
          </ac:spMkLst>
        </pc:spChg>
        <pc:spChg chg="mod">
          <ac:chgData name="Resetarits, Jake S. (DESE)" userId="37741e96-5ecb-4258-9857-666183bdd9bd" providerId="ADAL" clId="{1790EEA2-A297-4BB0-BA03-85132EA14F90}" dt="2024-11-13T18:24:45.780" v="84" actId="13244"/>
          <ac:spMkLst>
            <pc:docMk/>
            <pc:sldMk cId="0" sldId="262"/>
            <ac:spMk id="144" creationId="{00000000-0000-0000-0000-000000000000}"/>
          </ac:spMkLst>
        </pc:spChg>
        <pc:grpChg chg="mod">
          <ac:chgData name="Resetarits, Jake S. (DESE)" userId="37741e96-5ecb-4258-9857-666183bdd9bd" providerId="ADAL" clId="{1790EEA2-A297-4BB0-BA03-85132EA14F90}" dt="2024-11-13T18:56:47.443" v="201" actId="962"/>
          <ac:grpSpMkLst>
            <pc:docMk/>
            <pc:sldMk cId="0" sldId="262"/>
            <ac:grpSpMk id="132" creationId="{00000000-0000-0000-0000-000000000000}"/>
          </ac:grpSpMkLst>
        </pc:grpChg>
        <pc:grpChg chg="mod">
          <ac:chgData name="Resetarits, Jake S. (DESE)" userId="37741e96-5ecb-4258-9857-666183bdd9bd" providerId="ADAL" clId="{1790EEA2-A297-4BB0-BA03-85132EA14F90}" dt="2024-11-13T18:56:55.665" v="204" actId="962"/>
          <ac:grpSpMkLst>
            <pc:docMk/>
            <pc:sldMk cId="0" sldId="262"/>
            <ac:grpSpMk id="141" creationId="{00000000-0000-0000-0000-000000000000}"/>
          </ac:grpSpMkLst>
        </pc:grpChg>
      </pc:sldChg>
      <pc:sldChg chg="addSp delSp modSp mod">
        <pc:chgData name="Resetarits, Jake S. (DESE)" userId="37741e96-5ecb-4258-9857-666183bdd9bd" providerId="ADAL" clId="{1790EEA2-A297-4BB0-BA03-85132EA14F90}" dt="2024-11-13T18:57:21.878" v="210" actId="962"/>
        <pc:sldMkLst>
          <pc:docMk/>
          <pc:sldMk cId="0" sldId="263"/>
        </pc:sldMkLst>
        <pc:spChg chg="add del mod">
          <ac:chgData name="Resetarits, Jake S. (DESE)" userId="37741e96-5ecb-4258-9857-666183bdd9bd" providerId="ADAL" clId="{1790EEA2-A297-4BB0-BA03-85132EA14F90}" dt="2024-11-13T18:22:18.495" v="15" actId="478"/>
          <ac:spMkLst>
            <pc:docMk/>
            <pc:sldMk cId="0" sldId="263"/>
            <ac:spMk id="2" creationId="{632F51FE-87FB-F21C-8345-2D8D22BBEF9F}"/>
          </ac:spMkLst>
        </pc:spChg>
        <pc:spChg chg="add mod">
          <ac:chgData name="Resetarits, Jake S. (DESE)" userId="37741e96-5ecb-4258-9857-666183bdd9bd" providerId="ADAL" clId="{1790EEA2-A297-4BB0-BA03-85132EA14F90}" dt="2024-11-13T18:25:07.594" v="89" actId="13244"/>
          <ac:spMkLst>
            <pc:docMk/>
            <pc:sldMk cId="0" sldId="263"/>
            <ac:spMk id="3" creationId="{3A5982A5-46F1-1928-BD22-DB842A950B63}"/>
          </ac:spMkLst>
        </pc:spChg>
        <pc:spChg chg="mod">
          <ac:chgData name="Resetarits, Jake S. (DESE)" userId="37741e96-5ecb-4258-9857-666183bdd9bd" providerId="ADAL" clId="{1790EEA2-A297-4BB0-BA03-85132EA14F90}" dt="2024-11-13T18:22:25.590" v="16"/>
          <ac:spMkLst>
            <pc:docMk/>
            <pc:sldMk cId="0" sldId="263"/>
            <ac:spMk id="151" creationId="{00000000-0000-0000-0000-000000000000}"/>
          </ac:spMkLst>
        </pc:spChg>
        <pc:grpChg chg="mod">
          <ac:chgData name="Resetarits, Jake S. (DESE)" userId="37741e96-5ecb-4258-9857-666183bdd9bd" providerId="ADAL" clId="{1790EEA2-A297-4BB0-BA03-85132EA14F90}" dt="2024-11-13T18:57:21.878" v="210" actId="962"/>
          <ac:grpSpMkLst>
            <pc:docMk/>
            <pc:sldMk cId="0" sldId="263"/>
            <ac:grpSpMk id="149" creationId="{00000000-0000-0000-0000-000000000000}"/>
          </ac:grpSpMkLst>
        </pc:grpChg>
        <pc:picChg chg="del mod">
          <ac:chgData name="Resetarits, Jake S. (DESE)" userId="37741e96-5ecb-4258-9857-666183bdd9bd" providerId="ADAL" clId="{1790EEA2-A297-4BB0-BA03-85132EA14F90}" dt="2024-11-13T18:57:14.121" v="208" actId="478"/>
          <ac:picMkLst>
            <pc:docMk/>
            <pc:sldMk cId="0" sldId="263"/>
            <ac:picMk id="152" creationId="{00000000-0000-0000-0000-000000000000}"/>
          </ac:picMkLst>
        </pc:picChg>
        <pc:picChg chg="del">
          <ac:chgData name="Resetarits, Jake S. (DESE)" userId="37741e96-5ecb-4258-9857-666183bdd9bd" providerId="ADAL" clId="{1790EEA2-A297-4BB0-BA03-85132EA14F90}" dt="2024-11-13T18:57:12.411" v="207" actId="478"/>
          <ac:picMkLst>
            <pc:docMk/>
            <pc:sldMk cId="0" sldId="263"/>
            <ac:picMk id="153" creationId="{00000000-0000-0000-0000-000000000000}"/>
          </ac:picMkLst>
        </pc:picChg>
      </pc:sldChg>
      <pc:sldChg chg="delSp modSp modNotes">
        <pc:chgData name="Resetarits, Jake S. (DESE)" userId="37741e96-5ecb-4258-9857-666183bdd9bd" providerId="ADAL" clId="{1790EEA2-A297-4BB0-BA03-85132EA14F90}" dt="2024-11-13T18:25:35.960" v="98" actId="478"/>
        <pc:sldMkLst>
          <pc:docMk/>
          <pc:sldMk cId="0" sldId="264"/>
        </pc:sldMkLst>
        <pc:spChg chg="del mod">
          <ac:chgData name="Resetarits, Jake S. (DESE)" userId="37741e96-5ecb-4258-9857-666183bdd9bd" providerId="ADAL" clId="{1790EEA2-A297-4BB0-BA03-85132EA14F90}" dt="2024-11-13T18:25:35.960" v="98" actId="478"/>
          <ac:spMkLst>
            <pc:docMk/>
            <pc:sldMk cId="0" sldId="264"/>
            <ac:spMk id="158" creationId="{00000000-0000-0000-0000-000000000000}"/>
          </ac:spMkLst>
        </pc:spChg>
        <pc:spChg chg="del">
          <ac:chgData name="Resetarits, Jake S. (DESE)" userId="37741e96-5ecb-4258-9857-666183bdd9bd" providerId="ADAL" clId="{1790EEA2-A297-4BB0-BA03-85132EA14F90}" dt="2024-11-13T18:25:26.426" v="95" actId="478"/>
          <ac:spMkLst>
            <pc:docMk/>
            <pc:sldMk cId="0" sldId="264"/>
            <ac:spMk id="159" creationId="{00000000-0000-0000-0000-000000000000}"/>
          </ac:spMkLst>
        </pc:spChg>
        <pc:spChg chg="del">
          <ac:chgData name="Resetarits, Jake S. (DESE)" userId="37741e96-5ecb-4258-9857-666183bdd9bd" providerId="ADAL" clId="{1790EEA2-A297-4BB0-BA03-85132EA14F90}" dt="2024-11-13T18:25:23.642" v="94" actId="478"/>
          <ac:spMkLst>
            <pc:docMk/>
            <pc:sldMk cId="0" sldId="264"/>
            <ac:spMk id="160" creationId="{00000000-0000-0000-0000-000000000000}"/>
          </ac:spMkLst>
        </pc:spChg>
        <pc:spChg chg="del">
          <ac:chgData name="Resetarits, Jake S. (DESE)" userId="37741e96-5ecb-4258-9857-666183bdd9bd" providerId="ADAL" clId="{1790EEA2-A297-4BB0-BA03-85132EA14F90}" dt="2024-11-13T18:25:20.737" v="93" actId="478"/>
          <ac:spMkLst>
            <pc:docMk/>
            <pc:sldMk cId="0" sldId="264"/>
            <ac:spMk id="161" creationId="{00000000-0000-0000-0000-000000000000}"/>
          </ac:spMkLst>
        </pc:spChg>
        <pc:spChg chg="del">
          <ac:chgData name="Resetarits, Jake S. (DESE)" userId="37741e96-5ecb-4258-9857-666183bdd9bd" providerId="ADAL" clId="{1790EEA2-A297-4BB0-BA03-85132EA14F90}" dt="2024-11-13T18:25:18.865" v="92" actId="478"/>
          <ac:spMkLst>
            <pc:docMk/>
            <pc:sldMk cId="0" sldId="264"/>
            <ac:spMk id="162" creationId="{00000000-0000-0000-0000-000000000000}"/>
          </ac:spMkLst>
        </pc:spChg>
        <pc:spChg chg="del">
          <ac:chgData name="Resetarits, Jake S. (DESE)" userId="37741e96-5ecb-4258-9857-666183bdd9bd" providerId="ADAL" clId="{1790EEA2-A297-4BB0-BA03-85132EA14F90}" dt="2024-11-13T18:25:16.921" v="91" actId="478"/>
          <ac:spMkLst>
            <pc:docMk/>
            <pc:sldMk cId="0" sldId="264"/>
            <ac:spMk id="163" creationId="{00000000-0000-0000-0000-000000000000}"/>
          </ac:spMkLst>
        </pc:spChg>
        <pc:spChg chg="mod">
          <ac:chgData name="Resetarits, Jake S. (DESE)" userId="37741e96-5ecb-4258-9857-666183bdd9bd" providerId="ADAL" clId="{1790EEA2-A297-4BB0-BA03-85132EA14F90}" dt="2024-11-13T18:25:31.400" v="97" actId="13244"/>
          <ac:spMkLst>
            <pc:docMk/>
            <pc:sldMk cId="0" sldId="264"/>
            <ac:spMk id="165" creationId="{00000000-0000-0000-0000-000000000000}"/>
          </ac:spMkLst>
        </pc:spChg>
      </pc:sldChg>
      <pc:sldChg chg="modSp mod">
        <pc:chgData name="Resetarits, Jake S. (DESE)" userId="37741e96-5ecb-4258-9857-666183bdd9bd" providerId="ADAL" clId="{1790EEA2-A297-4BB0-BA03-85132EA14F90}" dt="2024-11-13T18:57:29.428" v="214" actId="962"/>
        <pc:sldMkLst>
          <pc:docMk/>
          <pc:sldMk cId="0" sldId="265"/>
        </pc:sldMkLst>
        <pc:spChg chg="mod">
          <ac:chgData name="Resetarits, Jake S. (DESE)" userId="37741e96-5ecb-4258-9857-666183bdd9bd" providerId="ADAL" clId="{1790EEA2-A297-4BB0-BA03-85132EA14F90}" dt="2024-11-13T18:25:41.789" v="100" actId="13244"/>
          <ac:spMkLst>
            <pc:docMk/>
            <pc:sldMk cId="0" sldId="265"/>
            <ac:spMk id="171" creationId="{00000000-0000-0000-0000-000000000000}"/>
          </ac:spMkLst>
        </pc:spChg>
        <pc:spChg chg="mod">
          <ac:chgData name="Resetarits, Jake S. (DESE)" userId="37741e96-5ecb-4258-9857-666183bdd9bd" providerId="ADAL" clId="{1790EEA2-A297-4BB0-BA03-85132EA14F90}" dt="2024-11-13T18:25:40.506" v="99" actId="13244"/>
          <ac:spMkLst>
            <pc:docMk/>
            <pc:sldMk cId="0" sldId="265"/>
            <ac:spMk id="182" creationId="{00000000-0000-0000-0000-000000000000}"/>
          </ac:spMkLst>
        </pc:spChg>
        <pc:grpChg chg="mod">
          <ac:chgData name="Resetarits, Jake S. (DESE)" userId="37741e96-5ecb-4258-9857-666183bdd9bd" providerId="ADAL" clId="{1790EEA2-A297-4BB0-BA03-85132EA14F90}" dt="2024-11-13T18:57:25.935" v="212" actId="962"/>
          <ac:grpSpMkLst>
            <pc:docMk/>
            <pc:sldMk cId="0" sldId="265"/>
            <ac:grpSpMk id="172" creationId="{00000000-0000-0000-0000-000000000000}"/>
          </ac:grpSpMkLst>
        </pc:grpChg>
        <pc:grpChg chg="mod">
          <ac:chgData name="Resetarits, Jake S. (DESE)" userId="37741e96-5ecb-4258-9857-666183bdd9bd" providerId="ADAL" clId="{1790EEA2-A297-4BB0-BA03-85132EA14F90}" dt="2024-11-13T18:57:29.428" v="214" actId="962"/>
          <ac:grpSpMkLst>
            <pc:docMk/>
            <pc:sldMk cId="0" sldId="265"/>
            <ac:grpSpMk id="175" creationId="{00000000-0000-0000-0000-000000000000}"/>
          </ac:grpSpMkLst>
        </pc:grpChg>
      </pc:sldChg>
      <pc:sldChg chg="modSp del mod">
        <pc:chgData name="Resetarits, Jake S. (DESE)" userId="37741e96-5ecb-4258-9857-666183bdd9bd" providerId="ADAL" clId="{1790EEA2-A297-4BB0-BA03-85132EA14F90}" dt="2024-11-13T19:16:55.250" v="246" actId="47"/>
        <pc:sldMkLst>
          <pc:docMk/>
          <pc:sldMk cId="0" sldId="266"/>
        </pc:sldMkLst>
        <pc:picChg chg="mod">
          <ac:chgData name="Resetarits, Jake S. (DESE)" userId="37741e96-5ecb-4258-9857-666183bdd9bd" providerId="ADAL" clId="{1790EEA2-A297-4BB0-BA03-85132EA14F90}" dt="2024-11-13T19:16:34.330" v="243" actId="14100"/>
          <ac:picMkLst>
            <pc:docMk/>
            <pc:sldMk cId="0" sldId="266"/>
            <ac:picMk id="188" creationId="{00000000-0000-0000-0000-000000000000}"/>
          </ac:picMkLst>
        </pc:picChg>
        <pc:picChg chg="mod">
          <ac:chgData name="Resetarits, Jake S. (DESE)" userId="37741e96-5ecb-4258-9857-666183bdd9bd" providerId="ADAL" clId="{1790EEA2-A297-4BB0-BA03-85132EA14F90}" dt="2024-11-13T19:16:41.228" v="245" actId="1076"/>
          <ac:picMkLst>
            <pc:docMk/>
            <pc:sldMk cId="0" sldId="266"/>
            <ac:picMk id="189" creationId="{00000000-0000-0000-0000-000000000000}"/>
          </ac:picMkLst>
        </pc:picChg>
      </pc:sldChg>
      <pc:sldChg chg="delSp modSp mod">
        <pc:chgData name="Resetarits, Jake S. (DESE)" userId="37741e96-5ecb-4258-9857-666183bdd9bd" providerId="ADAL" clId="{1790EEA2-A297-4BB0-BA03-85132EA14F90}" dt="2024-11-13T18:57:56.377" v="216" actId="962"/>
        <pc:sldMkLst>
          <pc:docMk/>
          <pc:sldMk cId="0" sldId="267"/>
        </pc:sldMkLst>
        <pc:spChg chg="del">
          <ac:chgData name="Resetarits, Jake S. (DESE)" userId="37741e96-5ecb-4258-9857-666183bdd9bd" providerId="ADAL" clId="{1790EEA2-A297-4BB0-BA03-85132EA14F90}" dt="2024-11-13T18:26:00.049" v="106" actId="478"/>
          <ac:spMkLst>
            <pc:docMk/>
            <pc:sldMk cId="0" sldId="267"/>
            <ac:spMk id="199" creationId="{00000000-0000-0000-0000-000000000000}"/>
          </ac:spMkLst>
        </pc:spChg>
        <pc:spChg chg="del mod">
          <ac:chgData name="Resetarits, Jake S. (DESE)" userId="37741e96-5ecb-4258-9857-666183bdd9bd" providerId="ADAL" clId="{1790EEA2-A297-4BB0-BA03-85132EA14F90}" dt="2024-11-13T18:25:55.706" v="105" actId="478"/>
          <ac:spMkLst>
            <pc:docMk/>
            <pc:sldMk cId="0" sldId="267"/>
            <ac:spMk id="200" creationId="{00000000-0000-0000-0000-000000000000}"/>
          </ac:spMkLst>
        </pc:spChg>
        <pc:spChg chg="mod">
          <ac:chgData name="Resetarits, Jake S. (DESE)" userId="37741e96-5ecb-4258-9857-666183bdd9bd" providerId="ADAL" clId="{1790EEA2-A297-4BB0-BA03-85132EA14F90}" dt="2024-11-13T18:25:46.424" v="101" actId="13244"/>
          <ac:spMkLst>
            <pc:docMk/>
            <pc:sldMk cId="0" sldId="267"/>
            <ac:spMk id="201" creationId="{00000000-0000-0000-0000-000000000000}"/>
          </ac:spMkLst>
        </pc:spChg>
        <pc:grpChg chg="mod">
          <ac:chgData name="Resetarits, Jake S. (DESE)" userId="37741e96-5ecb-4258-9857-666183bdd9bd" providerId="ADAL" clId="{1790EEA2-A297-4BB0-BA03-85132EA14F90}" dt="2024-11-13T18:57:56.377" v="216" actId="962"/>
          <ac:grpSpMkLst>
            <pc:docMk/>
            <pc:sldMk cId="0" sldId="267"/>
            <ac:grpSpMk id="195" creationId="{00000000-0000-0000-0000-000000000000}"/>
          </ac:grpSpMkLst>
        </pc:grpChg>
      </pc:sldChg>
      <pc:sldChg chg="delSp modSp mod">
        <pc:chgData name="Resetarits, Jake S. (DESE)" userId="37741e96-5ecb-4258-9857-666183bdd9bd" providerId="ADAL" clId="{1790EEA2-A297-4BB0-BA03-85132EA14F90}" dt="2024-11-13T18:57:59.036" v="218" actId="962"/>
        <pc:sldMkLst>
          <pc:docMk/>
          <pc:sldMk cId="0" sldId="268"/>
        </pc:sldMkLst>
        <pc:spChg chg="mod">
          <ac:chgData name="Resetarits, Jake S. (DESE)" userId="37741e96-5ecb-4258-9857-666183bdd9bd" providerId="ADAL" clId="{1790EEA2-A297-4BB0-BA03-85132EA14F90}" dt="2024-11-13T18:26:13.973" v="109" actId="13244"/>
          <ac:spMkLst>
            <pc:docMk/>
            <pc:sldMk cId="0" sldId="268"/>
            <ac:spMk id="207" creationId="{00000000-0000-0000-0000-000000000000}"/>
          </ac:spMkLst>
        </pc:spChg>
        <pc:spChg chg="del">
          <ac:chgData name="Resetarits, Jake S. (DESE)" userId="37741e96-5ecb-4258-9857-666183bdd9bd" providerId="ADAL" clId="{1790EEA2-A297-4BB0-BA03-85132EA14F90}" dt="2024-11-13T18:26:05.538" v="107" actId="478"/>
          <ac:spMkLst>
            <pc:docMk/>
            <pc:sldMk cId="0" sldId="268"/>
            <ac:spMk id="208" creationId="{00000000-0000-0000-0000-000000000000}"/>
          </ac:spMkLst>
        </pc:spChg>
        <pc:spChg chg="mod">
          <ac:chgData name="Resetarits, Jake S. (DESE)" userId="37741e96-5ecb-4258-9857-666183bdd9bd" providerId="ADAL" clId="{1790EEA2-A297-4BB0-BA03-85132EA14F90}" dt="2024-11-13T18:22:41.911" v="45" actId="33553"/>
          <ac:spMkLst>
            <pc:docMk/>
            <pc:sldMk cId="0" sldId="268"/>
            <ac:spMk id="219" creationId="{00000000-0000-0000-0000-000000000000}"/>
          </ac:spMkLst>
        </pc:spChg>
        <pc:grpChg chg="del">
          <ac:chgData name="Resetarits, Jake S. (DESE)" userId="37741e96-5ecb-4258-9857-666183bdd9bd" providerId="ADAL" clId="{1790EEA2-A297-4BB0-BA03-85132EA14F90}" dt="2024-11-13T18:26:09.170" v="108" actId="478"/>
          <ac:grpSpMkLst>
            <pc:docMk/>
            <pc:sldMk cId="0" sldId="268"/>
            <ac:grpSpMk id="209" creationId="{00000000-0000-0000-0000-000000000000}"/>
          </ac:grpSpMkLst>
        </pc:grpChg>
        <pc:grpChg chg="mod">
          <ac:chgData name="Resetarits, Jake S. (DESE)" userId="37741e96-5ecb-4258-9857-666183bdd9bd" providerId="ADAL" clId="{1790EEA2-A297-4BB0-BA03-85132EA14F90}" dt="2024-11-13T18:57:59.036" v="218" actId="962"/>
          <ac:grpSpMkLst>
            <pc:docMk/>
            <pc:sldMk cId="0" sldId="268"/>
            <ac:grpSpMk id="212" creationId="{00000000-0000-0000-0000-000000000000}"/>
          </ac:grpSpMkLst>
        </pc:grpChg>
      </pc:sldChg>
      <pc:sldChg chg="delSp modSp mod">
        <pc:chgData name="Resetarits, Jake S. (DESE)" userId="37741e96-5ecb-4258-9857-666183bdd9bd" providerId="ADAL" clId="{1790EEA2-A297-4BB0-BA03-85132EA14F90}" dt="2024-11-13T18:26:20.842" v="110" actId="478"/>
        <pc:sldMkLst>
          <pc:docMk/>
          <pc:sldMk cId="0" sldId="269"/>
        </pc:sldMkLst>
        <pc:spChg chg="mod">
          <ac:chgData name="Resetarits, Jake S. (DESE)" userId="37741e96-5ecb-4258-9857-666183bdd9bd" providerId="ADAL" clId="{1790EEA2-A297-4BB0-BA03-85132EA14F90}" dt="2024-11-13T18:22:43.378" v="46" actId="33553"/>
          <ac:spMkLst>
            <pc:docMk/>
            <pc:sldMk cId="0" sldId="269"/>
            <ac:spMk id="224" creationId="{00000000-0000-0000-0000-000000000000}"/>
          </ac:spMkLst>
        </pc:spChg>
        <pc:spChg chg="del">
          <ac:chgData name="Resetarits, Jake S. (DESE)" userId="37741e96-5ecb-4258-9857-666183bdd9bd" providerId="ADAL" clId="{1790EEA2-A297-4BB0-BA03-85132EA14F90}" dt="2024-11-13T18:26:20.842" v="110" actId="478"/>
          <ac:spMkLst>
            <pc:docMk/>
            <pc:sldMk cId="0" sldId="269"/>
            <ac:spMk id="228" creationId="{00000000-0000-0000-0000-000000000000}"/>
          </ac:spMkLst>
        </pc:spChg>
      </pc:sldChg>
      <pc:sldChg chg="delSp modSp mod">
        <pc:chgData name="Resetarits, Jake S. (DESE)" userId="37741e96-5ecb-4258-9857-666183bdd9bd" providerId="ADAL" clId="{1790EEA2-A297-4BB0-BA03-85132EA14F90}" dt="2024-11-13T18:58:05.896" v="222" actId="962"/>
        <pc:sldMkLst>
          <pc:docMk/>
          <pc:sldMk cId="0" sldId="270"/>
        </pc:sldMkLst>
        <pc:spChg chg="del">
          <ac:chgData name="Resetarits, Jake S. (DESE)" userId="37741e96-5ecb-4258-9857-666183bdd9bd" providerId="ADAL" clId="{1790EEA2-A297-4BB0-BA03-85132EA14F90}" dt="2024-11-13T18:26:26.210" v="111" actId="478"/>
          <ac:spMkLst>
            <pc:docMk/>
            <pc:sldMk cId="0" sldId="270"/>
            <ac:spMk id="244" creationId="{00000000-0000-0000-0000-000000000000}"/>
          </ac:spMkLst>
        </pc:spChg>
        <pc:spChg chg="mod">
          <ac:chgData name="Resetarits, Jake S. (DESE)" userId="37741e96-5ecb-4258-9857-666183bdd9bd" providerId="ADAL" clId="{1790EEA2-A297-4BB0-BA03-85132EA14F90}" dt="2024-11-13T18:26:31.839" v="112" actId="13244"/>
          <ac:spMkLst>
            <pc:docMk/>
            <pc:sldMk cId="0" sldId="270"/>
            <ac:spMk id="248" creationId="{00000000-0000-0000-0000-000000000000}"/>
          </ac:spMkLst>
        </pc:spChg>
        <pc:grpChg chg="mod">
          <ac:chgData name="Resetarits, Jake S. (DESE)" userId="37741e96-5ecb-4258-9857-666183bdd9bd" providerId="ADAL" clId="{1790EEA2-A297-4BB0-BA03-85132EA14F90}" dt="2024-11-13T18:58:01.415" v="220" actId="962"/>
          <ac:grpSpMkLst>
            <pc:docMk/>
            <pc:sldMk cId="0" sldId="270"/>
            <ac:grpSpMk id="236" creationId="{00000000-0000-0000-0000-000000000000}"/>
          </ac:grpSpMkLst>
        </pc:grpChg>
        <pc:grpChg chg="mod">
          <ac:chgData name="Resetarits, Jake S. (DESE)" userId="37741e96-5ecb-4258-9857-666183bdd9bd" providerId="ADAL" clId="{1790EEA2-A297-4BB0-BA03-85132EA14F90}" dt="2024-11-13T18:58:05.896" v="222" actId="962"/>
          <ac:grpSpMkLst>
            <pc:docMk/>
            <pc:sldMk cId="0" sldId="270"/>
            <ac:grpSpMk id="245" creationId="{00000000-0000-0000-0000-000000000000}"/>
          </ac:grpSpMkLst>
        </pc:grpChg>
      </pc:sldChg>
      <pc:sldChg chg="modSp mod">
        <pc:chgData name="Resetarits, Jake S. (DESE)" userId="37741e96-5ecb-4258-9857-666183bdd9bd" providerId="ADAL" clId="{1790EEA2-A297-4BB0-BA03-85132EA14F90}" dt="2024-11-13T18:58:31.752" v="224" actId="962"/>
        <pc:sldMkLst>
          <pc:docMk/>
          <pc:sldMk cId="0" sldId="271"/>
        </pc:sldMkLst>
        <pc:picChg chg="mod">
          <ac:chgData name="Resetarits, Jake S. (DESE)" userId="37741e96-5ecb-4258-9857-666183bdd9bd" providerId="ADAL" clId="{1790EEA2-A297-4BB0-BA03-85132EA14F90}" dt="2024-11-13T18:58:31.752" v="224" actId="962"/>
          <ac:picMkLst>
            <pc:docMk/>
            <pc:sldMk cId="0" sldId="271"/>
            <ac:picMk id="255" creationId="{00000000-0000-0000-0000-000000000000}"/>
          </ac:picMkLst>
        </pc:picChg>
      </pc:sldChg>
      <pc:sldChg chg="modSp mod">
        <pc:chgData name="Resetarits, Jake S. (DESE)" userId="37741e96-5ecb-4258-9857-666183bdd9bd" providerId="ADAL" clId="{1790EEA2-A297-4BB0-BA03-85132EA14F90}" dt="2024-11-13T18:58:40.694" v="226" actId="962"/>
        <pc:sldMkLst>
          <pc:docMk/>
          <pc:sldMk cId="0" sldId="272"/>
        </pc:sldMkLst>
        <pc:picChg chg="mod">
          <ac:chgData name="Resetarits, Jake S. (DESE)" userId="37741e96-5ecb-4258-9857-666183bdd9bd" providerId="ADAL" clId="{1790EEA2-A297-4BB0-BA03-85132EA14F90}" dt="2024-11-13T18:58:40.694" v="226" actId="962"/>
          <ac:picMkLst>
            <pc:docMk/>
            <pc:sldMk cId="0" sldId="272"/>
            <ac:picMk id="263" creationId="{00000000-0000-0000-0000-000000000000}"/>
          </ac:picMkLst>
        </pc:picChg>
      </pc:sldChg>
      <pc:sldChg chg="modSp mod modNotes">
        <pc:chgData name="Resetarits, Jake S. (DESE)" userId="37741e96-5ecb-4258-9857-666183bdd9bd" providerId="ADAL" clId="{1790EEA2-A297-4BB0-BA03-85132EA14F90}" dt="2024-11-13T18:59:38.597" v="228" actId="962"/>
        <pc:sldMkLst>
          <pc:docMk/>
          <pc:sldMk cId="0" sldId="273"/>
        </pc:sldMkLst>
        <pc:spChg chg="mod">
          <ac:chgData name="Resetarits, Jake S. (DESE)" userId="37741e96-5ecb-4258-9857-666183bdd9bd" providerId="ADAL" clId="{1790EEA2-A297-4BB0-BA03-85132EA14F90}" dt="2024-11-13T18:28:13.479" v="138" actId="20577"/>
          <ac:spMkLst>
            <pc:docMk/>
            <pc:sldMk cId="0" sldId="273"/>
            <ac:spMk id="269" creationId="{00000000-0000-0000-0000-000000000000}"/>
          </ac:spMkLst>
        </pc:spChg>
        <pc:picChg chg="mod">
          <ac:chgData name="Resetarits, Jake S. (DESE)" userId="37741e96-5ecb-4258-9857-666183bdd9bd" providerId="ADAL" clId="{1790EEA2-A297-4BB0-BA03-85132EA14F90}" dt="2024-11-13T18:59:38.597" v="228" actId="962"/>
          <ac:picMkLst>
            <pc:docMk/>
            <pc:sldMk cId="0" sldId="273"/>
            <ac:picMk id="271" creationId="{00000000-0000-0000-0000-000000000000}"/>
          </ac:picMkLst>
        </pc:picChg>
      </pc:sldChg>
      <pc:sldChg chg="delSp modSp mod">
        <pc:chgData name="Resetarits, Jake S. (DESE)" userId="37741e96-5ecb-4258-9857-666183bdd9bd" providerId="ADAL" clId="{1790EEA2-A297-4BB0-BA03-85132EA14F90}" dt="2024-11-13T19:04:37.400" v="242" actId="20577"/>
        <pc:sldMkLst>
          <pc:docMk/>
          <pc:sldMk cId="0" sldId="274"/>
        </pc:sldMkLst>
        <pc:spChg chg="mod">
          <ac:chgData name="Resetarits, Jake S. (DESE)" userId="37741e96-5ecb-4258-9857-666183bdd9bd" providerId="ADAL" clId="{1790EEA2-A297-4BB0-BA03-85132EA14F90}" dt="2024-11-13T19:04:37.400" v="242" actId="20577"/>
          <ac:spMkLst>
            <pc:docMk/>
            <pc:sldMk cId="0" sldId="274"/>
            <ac:spMk id="277" creationId="{00000000-0000-0000-0000-000000000000}"/>
          </ac:spMkLst>
        </pc:spChg>
        <pc:picChg chg="del">
          <ac:chgData name="Resetarits, Jake S. (DESE)" userId="37741e96-5ecb-4258-9857-666183bdd9bd" providerId="ADAL" clId="{1790EEA2-A297-4BB0-BA03-85132EA14F90}" dt="2024-11-13T18:59:42.185" v="229" actId="478"/>
          <ac:picMkLst>
            <pc:docMk/>
            <pc:sldMk cId="0" sldId="274"/>
            <ac:picMk id="278" creationId="{00000000-0000-0000-0000-000000000000}"/>
          </ac:picMkLst>
        </pc:picChg>
      </pc:sldChg>
      <pc:sldChg chg="modSp mod">
        <pc:chgData name="Resetarits, Jake S. (DESE)" userId="37741e96-5ecb-4258-9857-666183bdd9bd" providerId="ADAL" clId="{1790EEA2-A297-4BB0-BA03-85132EA14F90}" dt="2024-11-13T18:59:55.108" v="231" actId="962"/>
        <pc:sldMkLst>
          <pc:docMk/>
          <pc:sldMk cId="0" sldId="275"/>
        </pc:sldMkLst>
        <pc:spChg chg="mod">
          <ac:chgData name="Resetarits, Jake S. (DESE)" userId="37741e96-5ecb-4258-9857-666183bdd9bd" providerId="ADAL" clId="{1790EEA2-A297-4BB0-BA03-85132EA14F90}" dt="2024-11-13T18:28:19.947" v="144" actId="20577"/>
          <ac:spMkLst>
            <pc:docMk/>
            <pc:sldMk cId="0" sldId="275"/>
            <ac:spMk id="283" creationId="{00000000-0000-0000-0000-000000000000}"/>
          </ac:spMkLst>
        </pc:spChg>
        <pc:picChg chg="mod">
          <ac:chgData name="Resetarits, Jake S. (DESE)" userId="37741e96-5ecb-4258-9857-666183bdd9bd" providerId="ADAL" clId="{1790EEA2-A297-4BB0-BA03-85132EA14F90}" dt="2024-11-13T18:59:55.108" v="231" actId="962"/>
          <ac:picMkLst>
            <pc:docMk/>
            <pc:sldMk cId="0" sldId="275"/>
            <ac:picMk id="285" creationId="{00000000-0000-0000-0000-000000000000}"/>
          </ac:picMkLst>
        </pc:picChg>
      </pc:sldChg>
      <pc:sldChg chg="modSp mod">
        <pc:chgData name="Resetarits, Jake S. (DESE)" userId="37741e96-5ecb-4258-9857-666183bdd9bd" providerId="ADAL" clId="{1790EEA2-A297-4BB0-BA03-85132EA14F90}" dt="2024-11-13T19:17:39.171" v="250" actId="962"/>
        <pc:sldMkLst>
          <pc:docMk/>
          <pc:sldMk cId="0" sldId="276"/>
        </pc:sldMkLst>
        <pc:spChg chg="mod">
          <ac:chgData name="Resetarits, Jake S. (DESE)" userId="37741e96-5ecb-4258-9857-666183bdd9bd" providerId="ADAL" clId="{1790EEA2-A297-4BB0-BA03-85132EA14F90}" dt="2024-11-13T18:28:25.297" v="146" actId="20577"/>
          <ac:spMkLst>
            <pc:docMk/>
            <pc:sldMk cId="0" sldId="276"/>
            <ac:spMk id="293" creationId="{00000000-0000-0000-0000-000000000000}"/>
          </ac:spMkLst>
        </pc:spChg>
        <pc:spChg chg="mod">
          <ac:chgData name="Resetarits, Jake S. (DESE)" userId="37741e96-5ecb-4258-9857-666183bdd9bd" providerId="ADAL" clId="{1790EEA2-A297-4BB0-BA03-85132EA14F90}" dt="2024-11-13T19:17:09.958" v="248" actId="14100"/>
          <ac:spMkLst>
            <pc:docMk/>
            <pc:sldMk cId="0" sldId="276"/>
            <ac:spMk id="294" creationId="{00000000-0000-0000-0000-000000000000}"/>
          </ac:spMkLst>
        </pc:spChg>
        <pc:picChg chg="mod">
          <ac:chgData name="Resetarits, Jake S. (DESE)" userId="37741e96-5ecb-4258-9857-666183bdd9bd" providerId="ADAL" clId="{1790EEA2-A297-4BB0-BA03-85132EA14F90}" dt="2024-11-13T19:17:39.171" v="250" actId="962"/>
          <ac:picMkLst>
            <pc:docMk/>
            <pc:sldMk cId="0" sldId="276"/>
            <ac:picMk id="295" creationId="{00000000-0000-0000-0000-000000000000}"/>
          </ac:picMkLst>
        </pc:picChg>
      </pc:sldChg>
      <pc:sldChg chg="modSp mod">
        <pc:chgData name="Resetarits, Jake S. (DESE)" userId="37741e96-5ecb-4258-9857-666183bdd9bd" providerId="ADAL" clId="{1790EEA2-A297-4BB0-BA03-85132EA14F90}" dt="2024-11-13T19:18:01.739" v="255" actId="962"/>
        <pc:sldMkLst>
          <pc:docMk/>
          <pc:sldMk cId="0" sldId="277"/>
        </pc:sldMkLst>
        <pc:spChg chg="mod">
          <ac:chgData name="Resetarits, Jake S. (DESE)" userId="37741e96-5ecb-4258-9857-666183bdd9bd" providerId="ADAL" clId="{1790EEA2-A297-4BB0-BA03-85132EA14F90}" dt="2024-11-13T18:28:42.546" v="176" actId="20577"/>
          <ac:spMkLst>
            <pc:docMk/>
            <pc:sldMk cId="0" sldId="277"/>
            <ac:spMk id="302" creationId="{00000000-0000-0000-0000-000000000000}"/>
          </ac:spMkLst>
        </pc:spChg>
        <pc:picChg chg="mod">
          <ac:chgData name="Resetarits, Jake S. (DESE)" userId="37741e96-5ecb-4258-9857-666183bdd9bd" providerId="ADAL" clId="{1790EEA2-A297-4BB0-BA03-85132EA14F90}" dt="2024-11-13T19:18:01.739" v="255" actId="962"/>
          <ac:picMkLst>
            <pc:docMk/>
            <pc:sldMk cId="0" sldId="277"/>
            <ac:picMk id="304" creationId="{00000000-0000-0000-0000-000000000000}"/>
          </ac:picMkLst>
        </pc:picChg>
      </pc:sldChg>
      <pc:sldChg chg="modSp">
        <pc:chgData name="Resetarits, Jake S. (DESE)" userId="37741e96-5ecb-4258-9857-666183bdd9bd" providerId="ADAL" clId="{1790EEA2-A297-4BB0-BA03-85132EA14F90}" dt="2024-11-13T18:28:46.483" v="177" actId="20577"/>
        <pc:sldMkLst>
          <pc:docMk/>
          <pc:sldMk cId="0" sldId="278"/>
        </pc:sldMkLst>
        <pc:spChg chg="mod">
          <ac:chgData name="Resetarits, Jake S. (DESE)" userId="37741e96-5ecb-4258-9857-666183bdd9bd" providerId="ADAL" clId="{1790EEA2-A297-4BB0-BA03-85132EA14F90}" dt="2024-11-13T18:28:46.483" v="177" actId="20577"/>
          <ac:spMkLst>
            <pc:docMk/>
            <pc:sldMk cId="0" sldId="278"/>
            <ac:spMk id="311" creationId="{00000000-0000-0000-0000-000000000000}"/>
          </ac:spMkLst>
        </pc:spChg>
      </pc:sldChg>
      <pc:sldChg chg="modSp">
        <pc:chgData name="Resetarits, Jake S. (DESE)" userId="37741e96-5ecb-4258-9857-666183bdd9bd" providerId="ADAL" clId="{1790EEA2-A297-4BB0-BA03-85132EA14F90}" dt="2024-11-13T18:28:50.979" v="179" actId="20577"/>
        <pc:sldMkLst>
          <pc:docMk/>
          <pc:sldMk cId="0" sldId="279"/>
        </pc:sldMkLst>
        <pc:spChg chg="mod">
          <ac:chgData name="Resetarits, Jake S. (DESE)" userId="37741e96-5ecb-4258-9857-666183bdd9bd" providerId="ADAL" clId="{1790EEA2-A297-4BB0-BA03-85132EA14F90}" dt="2024-11-13T18:28:50.979" v="179" actId="20577"/>
          <ac:spMkLst>
            <pc:docMk/>
            <pc:sldMk cId="0" sldId="279"/>
            <ac:spMk id="322" creationId="{00000000-0000-0000-0000-000000000000}"/>
          </ac:spMkLst>
        </pc:spChg>
      </pc:sldChg>
      <pc:sldChg chg="delSp modSp mod">
        <pc:chgData name="Resetarits, Jake S. (DESE)" userId="37741e96-5ecb-4258-9857-666183bdd9bd" providerId="ADAL" clId="{1790EEA2-A297-4BB0-BA03-85132EA14F90}" dt="2024-11-13T19:18:14.214" v="259" actId="962"/>
        <pc:sldMkLst>
          <pc:docMk/>
          <pc:sldMk cId="0" sldId="280"/>
        </pc:sldMkLst>
        <pc:spChg chg="del">
          <ac:chgData name="Resetarits, Jake S. (DESE)" userId="37741e96-5ecb-4258-9857-666183bdd9bd" providerId="ADAL" clId="{1790EEA2-A297-4BB0-BA03-85132EA14F90}" dt="2024-11-13T18:26:37.841" v="114" actId="478"/>
          <ac:spMkLst>
            <pc:docMk/>
            <pc:sldMk cId="0" sldId="280"/>
            <ac:spMk id="340" creationId="{00000000-0000-0000-0000-000000000000}"/>
          </ac:spMkLst>
        </pc:spChg>
        <pc:spChg chg="mod">
          <ac:chgData name="Resetarits, Jake S. (DESE)" userId="37741e96-5ecb-4258-9857-666183bdd9bd" providerId="ADAL" clId="{1790EEA2-A297-4BB0-BA03-85132EA14F90}" dt="2024-11-13T18:26:44.593" v="115" actId="13244"/>
          <ac:spMkLst>
            <pc:docMk/>
            <pc:sldMk cId="0" sldId="280"/>
            <ac:spMk id="344" creationId="{00000000-0000-0000-0000-000000000000}"/>
          </ac:spMkLst>
        </pc:spChg>
        <pc:grpChg chg="mod">
          <ac:chgData name="Resetarits, Jake S. (DESE)" userId="37741e96-5ecb-4258-9857-666183bdd9bd" providerId="ADAL" clId="{1790EEA2-A297-4BB0-BA03-85132EA14F90}" dt="2024-11-13T19:18:10.937" v="257" actId="962"/>
          <ac:grpSpMkLst>
            <pc:docMk/>
            <pc:sldMk cId="0" sldId="280"/>
            <ac:grpSpMk id="332" creationId="{00000000-0000-0000-0000-000000000000}"/>
          </ac:grpSpMkLst>
        </pc:grpChg>
        <pc:grpChg chg="mod">
          <ac:chgData name="Resetarits, Jake S. (DESE)" userId="37741e96-5ecb-4258-9857-666183bdd9bd" providerId="ADAL" clId="{1790EEA2-A297-4BB0-BA03-85132EA14F90}" dt="2024-11-13T19:18:14.214" v="259" actId="962"/>
          <ac:grpSpMkLst>
            <pc:docMk/>
            <pc:sldMk cId="0" sldId="280"/>
            <ac:grpSpMk id="341" creationId="{00000000-0000-0000-0000-000000000000}"/>
          </ac:grpSpMkLst>
        </pc:grpChg>
      </pc:sldChg>
      <pc:sldChg chg="addSp delSp modSp modNotes">
        <pc:chgData name="Resetarits, Jake S. (DESE)" userId="37741e96-5ecb-4258-9857-666183bdd9bd" providerId="ADAL" clId="{1790EEA2-A297-4BB0-BA03-85132EA14F90}" dt="2024-11-13T18:27:07.017" v="119" actId="13244"/>
        <pc:sldMkLst>
          <pc:docMk/>
          <pc:sldMk cId="0" sldId="281"/>
        </pc:sldMkLst>
        <pc:spChg chg="add del">
          <ac:chgData name="Resetarits, Jake S. (DESE)" userId="37741e96-5ecb-4258-9857-666183bdd9bd" providerId="ADAL" clId="{1790EEA2-A297-4BB0-BA03-85132EA14F90}" dt="2024-11-13T18:26:50.603" v="117" actId="478"/>
          <ac:spMkLst>
            <pc:docMk/>
            <pc:sldMk cId="0" sldId="281"/>
            <ac:spMk id="351" creationId="{00000000-0000-0000-0000-000000000000}"/>
          </ac:spMkLst>
        </pc:spChg>
        <pc:spChg chg="del">
          <ac:chgData name="Resetarits, Jake S. (DESE)" userId="37741e96-5ecb-4258-9857-666183bdd9bd" providerId="ADAL" clId="{1790EEA2-A297-4BB0-BA03-85132EA14F90}" dt="2024-11-13T18:27:04.689" v="118" actId="478"/>
          <ac:spMkLst>
            <pc:docMk/>
            <pc:sldMk cId="0" sldId="281"/>
            <ac:spMk id="352" creationId="{00000000-0000-0000-0000-000000000000}"/>
          </ac:spMkLst>
        </pc:spChg>
        <pc:spChg chg="mod">
          <ac:chgData name="Resetarits, Jake S. (DESE)" userId="37741e96-5ecb-4258-9857-666183bdd9bd" providerId="ADAL" clId="{1790EEA2-A297-4BB0-BA03-85132EA14F90}" dt="2024-11-13T18:27:07.017" v="119" actId="13244"/>
          <ac:spMkLst>
            <pc:docMk/>
            <pc:sldMk cId="0" sldId="281"/>
            <ac:spMk id="353" creationId="{00000000-0000-0000-0000-000000000000}"/>
          </ac:spMkLst>
        </pc:spChg>
      </pc:sldChg>
      <pc:sldChg chg="addSp delSp modSp mod">
        <pc:chgData name="Resetarits, Jake S. (DESE)" userId="37741e96-5ecb-4258-9857-666183bdd9bd" providerId="ADAL" clId="{1790EEA2-A297-4BB0-BA03-85132EA14F90}" dt="2024-11-13T19:18:18.472" v="261" actId="962"/>
        <pc:sldMkLst>
          <pc:docMk/>
          <pc:sldMk cId="0" sldId="282"/>
        </pc:sldMkLst>
        <pc:spChg chg="add mod">
          <ac:chgData name="Resetarits, Jake S. (DESE)" userId="37741e96-5ecb-4258-9857-666183bdd9bd" providerId="ADAL" clId="{1790EEA2-A297-4BB0-BA03-85132EA14F90}" dt="2024-11-13T18:27:26.586" v="123" actId="13244"/>
          <ac:spMkLst>
            <pc:docMk/>
            <pc:sldMk cId="0" sldId="282"/>
            <ac:spMk id="2" creationId="{13A9A152-EA11-8371-3E62-941C8BD6BFC8}"/>
          </ac:spMkLst>
        </pc:spChg>
        <pc:spChg chg="mod">
          <ac:chgData name="Resetarits, Jake S. (DESE)" userId="37741e96-5ecb-4258-9857-666183bdd9bd" providerId="ADAL" clId="{1790EEA2-A297-4BB0-BA03-85132EA14F90}" dt="2024-11-13T18:27:47.206" v="127" actId="13244"/>
          <ac:spMkLst>
            <pc:docMk/>
            <pc:sldMk cId="0" sldId="282"/>
            <ac:spMk id="366" creationId="{00000000-0000-0000-0000-000000000000}"/>
          </ac:spMkLst>
        </pc:spChg>
        <pc:spChg chg="mod">
          <ac:chgData name="Resetarits, Jake S. (DESE)" userId="37741e96-5ecb-4258-9857-666183bdd9bd" providerId="ADAL" clId="{1790EEA2-A297-4BB0-BA03-85132EA14F90}" dt="2024-11-13T18:27:37.077" v="126" actId="13244"/>
          <ac:spMkLst>
            <pc:docMk/>
            <pc:sldMk cId="0" sldId="282"/>
            <ac:spMk id="367" creationId="{00000000-0000-0000-0000-000000000000}"/>
          </ac:spMkLst>
        </pc:spChg>
        <pc:spChg chg="add del">
          <ac:chgData name="Resetarits, Jake S. (DESE)" userId="37741e96-5ecb-4258-9857-666183bdd9bd" providerId="ADAL" clId="{1790EEA2-A297-4BB0-BA03-85132EA14F90}" dt="2024-11-13T18:27:23.437" v="122" actId="478"/>
          <ac:spMkLst>
            <pc:docMk/>
            <pc:sldMk cId="0" sldId="282"/>
            <ac:spMk id="368" creationId="{00000000-0000-0000-0000-000000000000}"/>
          </ac:spMkLst>
        </pc:spChg>
        <pc:grpChg chg="mod">
          <ac:chgData name="Resetarits, Jake S. (DESE)" userId="37741e96-5ecb-4258-9857-666183bdd9bd" providerId="ADAL" clId="{1790EEA2-A297-4BB0-BA03-85132EA14F90}" dt="2024-11-13T19:18:18.472" v="261" actId="962"/>
          <ac:grpSpMkLst>
            <pc:docMk/>
            <pc:sldMk cId="0" sldId="282"/>
            <ac:grpSpMk id="360" creationId="{00000000-0000-0000-0000-000000000000}"/>
          </ac:grpSpMkLst>
        </pc:grpChg>
        <pc:grpChg chg="del">
          <ac:chgData name="Resetarits, Jake S. (DESE)" userId="37741e96-5ecb-4258-9857-666183bdd9bd" providerId="ADAL" clId="{1790EEA2-A297-4BB0-BA03-85132EA14F90}" dt="2024-11-13T18:27:16.337" v="120" actId="478"/>
          <ac:grpSpMkLst>
            <pc:docMk/>
            <pc:sldMk cId="0" sldId="282"/>
            <ac:grpSpMk id="363" creationId="{00000000-0000-0000-0000-000000000000}"/>
          </ac:grpSpMkLst>
        </pc:grpChg>
      </pc:sldChg>
      <pc:sldChg chg="addSp delSp modSp mod">
        <pc:chgData name="Resetarits, Jake S. (DESE)" userId="37741e96-5ecb-4258-9857-666183bdd9bd" providerId="ADAL" clId="{1790EEA2-A297-4BB0-BA03-85132EA14F90}" dt="2024-11-13T18:27:58.209" v="131" actId="478"/>
        <pc:sldMkLst>
          <pc:docMk/>
          <pc:sldMk cId="0" sldId="283"/>
        </pc:sldMkLst>
        <pc:spChg chg="mod">
          <ac:chgData name="Resetarits, Jake S. (DESE)" userId="37741e96-5ecb-4258-9857-666183bdd9bd" providerId="ADAL" clId="{1790EEA2-A297-4BB0-BA03-85132EA14F90}" dt="2024-11-13T18:23:02.391" v="55" actId="33553"/>
          <ac:spMkLst>
            <pc:docMk/>
            <pc:sldMk cId="0" sldId="283"/>
            <ac:spMk id="376" creationId="{00000000-0000-0000-0000-000000000000}"/>
          </ac:spMkLst>
        </pc:spChg>
        <pc:spChg chg="add del">
          <ac:chgData name="Resetarits, Jake S. (DESE)" userId="37741e96-5ecb-4258-9857-666183bdd9bd" providerId="ADAL" clId="{1790EEA2-A297-4BB0-BA03-85132EA14F90}" dt="2024-11-13T18:27:56.298" v="130" actId="478"/>
          <ac:spMkLst>
            <pc:docMk/>
            <pc:sldMk cId="0" sldId="283"/>
            <ac:spMk id="377" creationId="{00000000-0000-0000-0000-000000000000}"/>
          </ac:spMkLst>
        </pc:spChg>
        <pc:spChg chg="del">
          <ac:chgData name="Resetarits, Jake S. (DESE)" userId="37741e96-5ecb-4258-9857-666183bdd9bd" providerId="ADAL" clId="{1790EEA2-A297-4BB0-BA03-85132EA14F90}" dt="2024-11-13T18:27:58.209" v="131" actId="478"/>
          <ac:spMkLst>
            <pc:docMk/>
            <pc:sldMk cId="0" sldId="283"/>
            <ac:spMk id="378" creationId="{00000000-0000-0000-0000-000000000000}"/>
          </ac:spMkLst>
        </pc:spChg>
      </pc:sldChg>
      <pc:sldChg chg="addSp modSp mod">
        <pc:chgData name="Resetarits, Jake S. (DESE)" userId="37741e96-5ecb-4258-9857-666183bdd9bd" providerId="ADAL" clId="{1790EEA2-A297-4BB0-BA03-85132EA14F90}" dt="2024-11-13T19:18:48.680" v="263" actId="962"/>
        <pc:sldMkLst>
          <pc:docMk/>
          <pc:sldMk cId="0" sldId="284"/>
        </pc:sldMkLst>
        <pc:spChg chg="add mod">
          <ac:chgData name="Resetarits, Jake S. (DESE)" userId="37741e96-5ecb-4258-9857-666183bdd9bd" providerId="ADAL" clId="{1790EEA2-A297-4BB0-BA03-85132EA14F90}" dt="2024-11-13T18:28:04.837" v="132" actId="13244"/>
          <ac:spMkLst>
            <pc:docMk/>
            <pc:sldMk cId="0" sldId="284"/>
            <ac:spMk id="2" creationId="{F82D6AC6-853E-5A3D-7F58-9665BE193E4E}"/>
          </ac:spMkLst>
        </pc:spChg>
        <pc:picChg chg="mod">
          <ac:chgData name="Resetarits, Jake S. (DESE)" userId="37741e96-5ecb-4258-9857-666183bdd9bd" providerId="ADAL" clId="{1790EEA2-A297-4BB0-BA03-85132EA14F90}" dt="2024-11-13T19:18:48.680" v="263" actId="962"/>
          <ac:picMkLst>
            <pc:docMk/>
            <pc:sldMk cId="0" sldId="284"/>
            <ac:picMk id="384" creationId="{00000000-0000-0000-0000-000000000000}"/>
          </ac:picMkLst>
        </pc:picChg>
      </pc:sldChg>
      <pc:sldChg chg="modSp mod">
        <pc:chgData name="Resetarits, Jake S. (DESE)" userId="37741e96-5ecb-4258-9857-666183bdd9bd" providerId="ADAL" clId="{1790EEA2-A297-4BB0-BA03-85132EA14F90}" dt="2024-11-13T18:21:47.249" v="5" actId="33553"/>
        <pc:sldMkLst>
          <pc:docMk/>
          <pc:sldMk cId="2847319629" sldId="285"/>
        </pc:sldMkLst>
        <pc:spChg chg="mod">
          <ac:chgData name="Resetarits, Jake S. (DESE)" userId="37741e96-5ecb-4258-9857-666183bdd9bd" providerId="ADAL" clId="{1790EEA2-A297-4BB0-BA03-85132EA14F90}" dt="2024-11-13T18:21:47.249" v="5" actId="33553"/>
          <ac:spMkLst>
            <pc:docMk/>
            <pc:sldMk cId="2847319629" sldId="285"/>
            <ac:spMk id="2" creationId="{AB59D708-B265-94F5-8FD2-9D4A1111D42B}"/>
          </ac:spMkLst>
        </pc:spChg>
      </pc:sldChg>
      <pc:sldChg chg="modSp mod">
        <pc:chgData name="Resetarits, Jake S. (DESE)" userId="37741e96-5ecb-4258-9857-666183bdd9bd" providerId="ADAL" clId="{1790EEA2-A297-4BB0-BA03-85132EA14F90}" dt="2024-11-13T18:23:34.641" v="70" actId="13244"/>
        <pc:sldMkLst>
          <pc:docMk/>
          <pc:sldMk cId="212938822" sldId="286"/>
        </pc:sldMkLst>
        <pc:spChg chg="mod">
          <ac:chgData name="Resetarits, Jake S. (DESE)" userId="37741e96-5ecb-4258-9857-666183bdd9bd" providerId="ADAL" clId="{1790EEA2-A297-4BB0-BA03-85132EA14F90}" dt="2024-11-13T18:23:34.641" v="70" actId="13244"/>
          <ac:spMkLst>
            <pc:docMk/>
            <pc:sldMk cId="212938822" sldId="286"/>
            <ac:spMk id="4" creationId="{3771F18E-90EB-5F5C-BC02-33E0FACEE0F5}"/>
          </ac:spMkLst>
        </pc:spChg>
      </pc:sldChg>
      <pc:sldChg chg="modSp mod">
        <pc:chgData name="Resetarits, Jake S. (DESE)" userId="37741e96-5ecb-4258-9857-666183bdd9bd" providerId="ADAL" clId="{1790EEA2-A297-4BB0-BA03-85132EA14F90}" dt="2024-11-13T18:23:37.693" v="71" actId="13244"/>
        <pc:sldMkLst>
          <pc:docMk/>
          <pc:sldMk cId="3419648631" sldId="287"/>
        </pc:sldMkLst>
        <pc:spChg chg="mod">
          <ac:chgData name="Resetarits, Jake S. (DESE)" userId="37741e96-5ecb-4258-9857-666183bdd9bd" providerId="ADAL" clId="{1790EEA2-A297-4BB0-BA03-85132EA14F90}" dt="2024-11-13T18:23:37.693" v="71" actId="13244"/>
          <ac:spMkLst>
            <pc:docMk/>
            <pc:sldMk cId="3419648631" sldId="287"/>
            <ac:spMk id="4" creationId="{D70978CF-2D2E-8B52-D102-3D8C5B852E11}"/>
          </ac:spMkLst>
        </pc:spChg>
      </pc:sldChg>
      <pc:sldChg chg="modSp mod">
        <pc:chgData name="Resetarits, Jake S. (DESE)" userId="37741e96-5ecb-4258-9857-666183bdd9bd" providerId="ADAL" clId="{1790EEA2-A297-4BB0-BA03-85132EA14F90}" dt="2024-11-13T19:18:53.051" v="265" actId="962"/>
        <pc:sldMkLst>
          <pc:docMk/>
          <pc:sldMk cId="1960723205" sldId="288"/>
        </pc:sldMkLst>
        <pc:spChg chg="mod">
          <ac:chgData name="Resetarits, Jake S. (DESE)" userId="37741e96-5ecb-4258-9857-666183bdd9bd" providerId="ADAL" clId="{1790EEA2-A297-4BB0-BA03-85132EA14F90}" dt="2024-11-13T18:23:08.984" v="66" actId="33553"/>
          <ac:spMkLst>
            <pc:docMk/>
            <pc:sldMk cId="1960723205" sldId="288"/>
            <ac:spMk id="4" creationId="{2EB5FB52-EDC2-C8A2-D0A0-E50185CBF02C}"/>
          </ac:spMkLst>
        </pc:spChg>
        <pc:picChg chg="mod">
          <ac:chgData name="Resetarits, Jake S. (DESE)" userId="37741e96-5ecb-4258-9857-666183bdd9bd" providerId="ADAL" clId="{1790EEA2-A297-4BB0-BA03-85132EA14F90}" dt="2024-11-13T19:18:53.051" v="265" actId="962"/>
          <ac:picMkLst>
            <pc:docMk/>
            <pc:sldMk cId="1960723205" sldId="288"/>
            <ac:picMk id="7" creationId="{57A92947-9C9F-448D-609D-2C00E725A31C}"/>
          </ac:picMkLst>
        </pc:picChg>
      </pc:sldChg>
      <pc:sldChg chg="addSp delSp modSp mod">
        <pc:chgData name="Resetarits, Jake S. (DESE)" userId="37741e96-5ecb-4258-9857-666183bdd9bd" providerId="ADAL" clId="{1790EEA2-A297-4BB0-BA03-85132EA14F90}" dt="2024-11-13T18:55:34.179" v="183" actId="962"/>
        <pc:sldMkLst>
          <pc:docMk/>
          <pc:sldMk cId="2535046711" sldId="289"/>
        </pc:sldMkLst>
        <pc:spChg chg="mod">
          <ac:chgData name="Resetarits, Jake S. (DESE)" userId="37741e96-5ecb-4258-9857-666183bdd9bd" providerId="ADAL" clId="{1790EEA2-A297-4BB0-BA03-85132EA14F90}" dt="2024-11-13T18:23:22.583" v="67" actId="13244"/>
          <ac:spMkLst>
            <pc:docMk/>
            <pc:sldMk cId="2535046711" sldId="289"/>
            <ac:spMk id="7" creationId="{2B1FFC68-8E8A-DBC8-7AB3-207C52985A32}"/>
          </ac:spMkLst>
        </pc:spChg>
        <pc:spChg chg="mod">
          <ac:chgData name="Resetarits, Jake S. (DESE)" userId="37741e96-5ecb-4258-9857-666183bdd9bd" providerId="ADAL" clId="{1790EEA2-A297-4BB0-BA03-85132EA14F90}" dt="2024-11-13T18:23:24.826" v="68" actId="13244"/>
          <ac:spMkLst>
            <pc:docMk/>
            <pc:sldMk cId="2535046711" sldId="289"/>
            <ac:spMk id="9" creationId="{9A3027EE-58BA-7C77-127E-4FC4BB6F2156}"/>
          </ac:spMkLst>
        </pc:spChg>
        <pc:graphicFrameChg chg="add del mod">
          <ac:chgData name="Resetarits, Jake S. (DESE)" userId="37741e96-5ecb-4258-9857-666183bdd9bd" providerId="ADAL" clId="{1790EEA2-A297-4BB0-BA03-85132EA14F90}" dt="2024-11-13T18:55:28.347" v="181" actId="962"/>
          <ac:graphicFrameMkLst>
            <pc:docMk/>
            <pc:sldMk cId="2535046711" sldId="289"/>
            <ac:graphicFrameMk id="13" creationId="{87CD4331-7BF6-AA1B-8DF1-D0FD004FA804}"/>
          </ac:graphicFrameMkLst>
        </pc:graphicFrameChg>
        <pc:picChg chg="mod">
          <ac:chgData name="Resetarits, Jake S. (DESE)" userId="37741e96-5ecb-4258-9857-666183bdd9bd" providerId="ADAL" clId="{1790EEA2-A297-4BB0-BA03-85132EA14F90}" dt="2024-11-13T18:55:34.179" v="183" actId="962"/>
          <ac:picMkLst>
            <pc:docMk/>
            <pc:sldMk cId="2535046711" sldId="289"/>
            <ac:picMk id="12" creationId="{2976D0AB-562C-ACA4-4C17-F759CB3AA3D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17F45-7731-4563-9DA0-1D2893ACB38F}"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D462064F-4306-4AE7-9E8D-C73A1CDA66F4}">
      <dgm:prSet custT="1"/>
      <dgm:spPr/>
      <dgm:t>
        <a:bodyPr/>
        <a:lstStyle/>
        <a:p>
          <a:r>
            <a:rPr lang="en-US" sz="1400" b="0" i="0" dirty="0">
              <a:latin typeface="Aptos" panose="020B0004020202020204" pitchFamily="34" charset="0"/>
            </a:rPr>
            <a:t>FY25 TITLE IIIA CONSORTIA</a:t>
          </a:r>
          <a:endParaRPr lang="en-US" sz="1400" dirty="0">
            <a:latin typeface="Aptos" panose="020B0004020202020204" pitchFamily="34" charset="0"/>
          </a:endParaRPr>
        </a:p>
      </dgm:t>
    </dgm:pt>
    <dgm:pt modelId="{5191C975-0614-4E35-B83A-094179A3A767}" type="parTrans" cxnId="{5908899C-BF7D-4C27-92F2-F4298627CD64}">
      <dgm:prSet/>
      <dgm:spPr/>
      <dgm:t>
        <a:bodyPr/>
        <a:lstStyle/>
        <a:p>
          <a:endParaRPr lang="en-US" sz="1800">
            <a:latin typeface="Aptos" panose="020B0004020202020204" pitchFamily="34" charset="0"/>
          </a:endParaRPr>
        </a:p>
      </dgm:t>
    </dgm:pt>
    <dgm:pt modelId="{B8F9F7D2-353D-4E23-BE06-CD0C63280795}" type="sibTrans" cxnId="{5908899C-BF7D-4C27-92F2-F4298627CD64}">
      <dgm:prSet/>
      <dgm:spPr/>
      <dgm:t>
        <a:bodyPr/>
        <a:lstStyle/>
        <a:p>
          <a:endParaRPr lang="en-US" sz="1800">
            <a:latin typeface="Aptos" panose="020B0004020202020204" pitchFamily="34" charset="0"/>
          </a:endParaRPr>
        </a:p>
      </dgm:t>
    </dgm:pt>
    <dgm:pt modelId="{57849A3E-6FFE-4C5D-A669-71316D7BDDC8}">
      <dgm:prSet custT="1"/>
      <dgm:spPr/>
      <dgm:t>
        <a:bodyPr/>
        <a:lstStyle/>
        <a:p>
          <a:r>
            <a:rPr lang="en-US" sz="1400" b="0" i="0" dirty="0">
              <a:latin typeface="Aptos" panose="020B0004020202020204" pitchFamily="34" charset="0"/>
            </a:rPr>
            <a:t>A COLLABORATIVE APPROACH (</a:t>
          </a:r>
          <a:r>
            <a:rPr lang="en-US" sz="1400" b="0" i="0" dirty="0" err="1">
              <a:latin typeface="Aptos" panose="020B0004020202020204" pitchFamily="34" charset="0"/>
            </a:rPr>
            <a:t>Tantasqua</a:t>
          </a:r>
          <a:r>
            <a:rPr lang="en-US" sz="1400" b="0" i="0" dirty="0">
              <a:latin typeface="Aptos" panose="020B0004020202020204" pitchFamily="34" charset="0"/>
            </a:rPr>
            <a:t>)</a:t>
          </a:r>
          <a:endParaRPr lang="en-US" sz="1400" dirty="0">
            <a:latin typeface="Aptos" panose="020B0004020202020204" pitchFamily="34" charset="0"/>
          </a:endParaRPr>
        </a:p>
      </dgm:t>
    </dgm:pt>
    <dgm:pt modelId="{2FB094D9-CA27-44B7-9B9C-1F00F1054220}" type="parTrans" cxnId="{9C32D764-CA84-4060-8D82-0C7EB4719E04}">
      <dgm:prSet/>
      <dgm:spPr/>
      <dgm:t>
        <a:bodyPr/>
        <a:lstStyle/>
        <a:p>
          <a:endParaRPr lang="en-US" sz="1800">
            <a:latin typeface="Aptos" panose="020B0004020202020204" pitchFamily="34" charset="0"/>
          </a:endParaRPr>
        </a:p>
      </dgm:t>
    </dgm:pt>
    <dgm:pt modelId="{B4573D1F-7172-4A56-B033-67FB2B8AD3E1}" type="sibTrans" cxnId="{9C32D764-CA84-4060-8D82-0C7EB4719E04}">
      <dgm:prSet/>
      <dgm:spPr/>
      <dgm:t>
        <a:bodyPr/>
        <a:lstStyle/>
        <a:p>
          <a:endParaRPr lang="en-US" sz="1800">
            <a:latin typeface="Aptos" panose="020B0004020202020204" pitchFamily="34" charset="0"/>
          </a:endParaRPr>
        </a:p>
      </dgm:t>
    </dgm:pt>
    <dgm:pt modelId="{B053E80E-0323-4B47-B927-5F52DC1855E4}">
      <dgm:prSet custT="1"/>
      <dgm:spPr/>
      <dgm:t>
        <a:bodyPr/>
        <a:lstStyle/>
        <a:p>
          <a:r>
            <a:rPr lang="en-US" sz="1400" b="0" i="0">
              <a:latin typeface="Aptos" panose="020B0004020202020204" pitchFamily="34" charset="0"/>
            </a:rPr>
            <a:t>QUESTIONS &amp; REACTIONS</a:t>
          </a:r>
          <a:endParaRPr lang="en-US" sz="1400">
            <a:latin typeface="Aptos" panose="020B0004020202020204" pitchFamily="34" charset="0"/>
          </a:endParaRPr>
        </a:p>
      </dgm:t>
    </dgm:pt>
    <dgm:pt modelId="{A1CAD640-17F9-42B3-97C1-CF9403907931}" type="parTrans" cxnId="{41F04A09-5202-4A9C-9F2E-4FDA1AC39B13}">
      <dgm:prSet/>
      <dgm:spPr/>
      <dgm:t>
        <a:bodyPr/>
        <a:lstStyle/>
        <a:p>
          <a:endParaRPr lang="en-US" sz="1800">
            <a:latin typeface="Aptos" panose="020B0004020202020204" pitchFamily="34" charset="0"/>
          </a:endParaRPr>
        </a:p>
      </dgm:t>
    </dgm:pt>
    <dgm:pt modelId="{81880405-DFB2-4E8D-938D-2658E5298E45}" type="sibTrans" cxnId="{41F04A09-5202-4A9C-9F2E-4FDA1AC39B13}">
      <dgm:prSet/>
      <dgm:spPr/>
      <dgm:t>
        <a:bodyPr/>
        <a:lstStyle/>
        <a:p>
          <a:endParaRPr lang="en-US" sz="1800">
            <a:latin typeface="Aptos" panose="020B0004020202020204" pitchFamily="34" charset="0"/>
          </a:endParaRPr>
        </a:p>
      </dgm:t>
    </dgm:pt>
    <dgm:pt modelId="{1B2ABF96-D3B2-41E6-B4AB-AF43FCF061E9}" type="pres">
      <dgm:prSet presAssocID="{B7417F45-7731-4563-9DA0-1D2893ACB38F}" presName="hierChild1" presStyleCnt="0">
        <dgm:presLayoutVars>
          <dgm:chPref val="1"/>
          <dgm:dir/>
          <dgm:animOne val="branch"/>
          <dgm:animLvl val="lvl"/>
          <dgm:resizeHandles/>
        </dgm:presLayoutVars>
      </dgm:prSet>
      <dgm:spPr/>
    </dgm:pt>
    <dgm:pt modelId="{9A9A4F5C-1000-40B8-B1C5-CA220C9A5C58}" type="pres">
      <dgm:prSet presAssocID="{D462064F-4306-4AE7-9E8D-C73A1CDA66F4}" presName="hierRoot1" presStyleCnt="0"/>
      <dgm:spPr/>
    </dgm:pt>
    <dgm:pt modelId="{F35D9E10-A2A9-413B-86F1-1C3251514375}" type="pres">
      <dgm:prSet presAssocID="{D462064F-4306-4AE7-9E8D-C73A1CDA66F4}" presName="composite" presStyleCnt="0"/>
      <dgm:spPr/>
    </dgm:pt>
    <dgm:pt modelId="{E780E12F-0FDD-4011-93C1-8C2F35F6CDAC}" type="pres">
      <dgm:prSet presAssocID="{D462064F-4306-4AE7-9E8D-C73A1CDA66F4}" presName="background" presStyleLbl="node0" presStyleIdx="0" presStyleCnt="3"/>
      <dgm:spPr/>
    </dgm:pt>
    <dgm:pt modelId="{D8210604-92A2-498C-A3B3-C853E2E7FC9C}" type="pres">
      <dgm:prSet presAssocID="{D462064F-4306-4AE7-9E8D-C73A1CDA66F4}" presName="text" presStyleLbl="fgAcc0" presStyleIdx="0" presStyleCnt="3">
        <dgm:presLayoutVars>
          <dgm:chPref val="3"/>
        </dgm:presLayoutVars>
      </dgm:prSet>
      <dgm:spPr/>
    </dgm:pt>
    <dgm:pt modelId="{9ED28C6C-88CD-4FB0-B8C3-AD1E7BBA924D}" type="pres">
      <dgm:prSet presAssocID="{D462064F-4306-4AE7-9E8D-C73A1CDA66F4}" presName="hierChild2" presStyleCnt="0"/>
      <dgm:spPr/>
    </dgm:pt>
    <dgm:pt modelId="{2895B5DD-5FB8-4B77-9EEC-0B37018DC468}" type="pres">
      <dgm:prSet presAssocID="{57849A3E-6FFE-4C5D-A669-71316D7BDDC8}" presName="hierRoot1" presStyleCnt="0"/>
      <dgm:spPr/>
    </dgm:pt>
    <dgm:pt modelId="{85257EFE-891F-4007-B1FC-BCB5C3930A26}" type="pres">
      <dgm:prSet presAssocID="{57849A3E-6FFE-4C5D-A669-71316D7BDDC8}" presName="composite" presStyleCnt="0"/>
      <dgm:spPr/>
    </dgm:pt>
    <dgm:pt modelId="{50B9BCB8-986E-4472-A63D-8B429717DD1E}" type="pres">
      <dgm:prSet presAssocID="{57849A3E-6FFE-4C5D-A669-71316D7BDDC8}" presName="background" presStyleLbl="node0" presStyleIdx="1" presStyleCnt="3"/>
      <dgm:spPr/>
    </dgm:pt>
    <dgm:pt modelId="{96CDC858-E1AB-41FB-B7DA-4F9BE2A960B4}" type="pres">
      <dgm:prSet presAssocID="{57849A3E-6FFE-4C5D-A669-71316D7BDDC8}" presName="text" presStyleLbl="fgAcc0" presStyleIdx="1" presStyleCnt="3">
        <dgm:presLayoutVars>
          <dgm:chPref val="3"/>
        </dgm:presLayoutVars>
      </dgm:prSet>
      <dgm:spPr/>
    </dgm:pt>
    <dgm:pt modelId="{610B78D2-B985-4D77-A73C-D5249EC52218}" type="pres">
      <dgm:prSet presAssocID="{57849A3E-6FFE-4C5D-A669-71316D7BDDC8}" presName="hierChild2" presStyleCnt="0"/>
      <dgm:spPr/>
    </dgm:pt>
    <dgm:pt modelId="{5A11F709-C56C-4603-8543-6C64C947893C}" type="pres">
      <dgm:prSet presAssocID="{B053E80E-0323-4B47-B927-5F52DC1855E4}" presName="hierRoot1" presStyleCnt="0"/>
      <dgm:spPr/>
    </dgm:pt>
    <dgm:pt modelId="{C8B2DB63-EF64-4578-B2C3-C76AB178F7F6}" type="pres">
      <dgm:prSet presAssocID="{B053E80E-0323-4B47-B927-5F52DC1855E4}" presName="composite" presStyleCnt="0"/>
      <dgm:spPr/>
    </dgm:pt>
    <dgm:pt modelId="{EEC2C852-3B9D-48CC-9D3F-A1A120A75A13}" type="pres">
      <dgm:prSet presAssocID="{B053E80E-0323-4B47-B927-5F52DC1855E4}" presName="background" presStyleLbl="node0" presStyleIdx="2" presStyleCnt="3"/>
      <dgm:spPr/>
    </dgm:pt>
    <dgm:pt modelId="{37306FEC-FCCF-4A50-A767-03DDEC76BA5C}" type="pres">
      <dgm:prSet presAssocID="{B053E80E-0323-4B47-B927-5F52DC1855E4}" presName="text" presStyleLbl="fgAcc0" presStyleIdx="2" presStyleCnt="3">
        <dgm:presLayoutVars>
          <dgm:chPref val="3"/>
        </dgm:presLayoutVars>
      </dgm:prSet>
      <dgm:spPr/>
    </dgm:pt>
    <dgm:pt modelId="{4B636972-EB74-495B-8FC3-AAB698EED827}" type="pres">
      <dgm:prSet presAssocID="{B053E80E-0323-4B47-B927-5F52DC1855E4}" presName="hierChild2" presStyleCnt="0"/>
      <dgm:spPr/>
    </dgm:pt>
  </dgm:ptLst>
  <dgm:cxnLst>
    <dgm:cxn modelId="{41F04A09-5202-4A9C-9F2E-4FDA1AC39B13}" srcId="{B7417F45-7731-4563-9DA0-1D2893ACB38F}" destId="{B053E80E-0323-4B47-B927-5F52DC1855E4}" srcOrd="2" destOrd="0" parTransId="{A1CAD640-17F9-42B3-97C1-CF9403907931}" sibTransId="{81880405-DFB2-4E8D-938D-2658E5298E45}"/>
    <dgm:cxn modelId="{6ECB200D-D419-4EBF-8777-2FAD9325157A}" type="presOf" srcId="{D462064F-4306-4AE7-9E8D-C73A1CDA66F4}" destId="{D8210604-92A2-498C-A3B3-C853E2E7FC9C}" srcOrd="0" destOrd="0" presId="urn:microsoft.com/office/officeart/2005/8/layout/hierarchy1"/>
    <dgm:cxn modelId="{E0D5F624-92F3-47FF-9F97-57327B969760}" type="presOf" srcId="{B053E80E-0323-4B47-B927-5F52DC1855E4}" destId="{37306FEC-FCCF-4A50-A767-03DDEC76BA5C}" srcOrd="0" destOrd="0" presId="urn:microsoft.com/office/officeart/2005/8/layout/hierarchy1"/>
    <dgm:cxn modelId="{9C32D764-CA84-4060-8D82-0C7EB4719E04}" srcId="{B7417F45-7731-4563-9DA0-1D2893ACB38F}" destId="{57849A3E-6FFE-4C5D-A669-71316D7BDDC8}" srcOrd="1" destOrd="0" parTransId="{2FB094D9-CA27-44B7-9B9C-1F00F1054220}" sibTransId="{B4573D1F-7172-4A56-B033-67FB2B8AD3E1}"/>
    <dgm:cxn modelId="{5668C08B-0927-49BC-AD7F-4ECA686B7E33}" type="presOf" srcId="{57849A3E-6FFE-4C5D-A669-71316D7BDDC8}" destId="{96CDC858-E1AB-41FB-B7DA-4F9BE2A960B4}" srcOrd="0" destOrd="0" presId="urn:microsoft.com/office/officeart/2005/8/layout/hierarchy1"/>
    <dgm:cxn modelId="{5908899C-BF7D-4C27-92F2-F4298627CD64}" srcId="{B7417F45-7731-4563-9DA0-1D2893ACB38F}" destId="{D462064F-4306-4AE7-9E8D-C73A1CDA66F4}" srcOrd="0" destOrd="0" parTransId="{5191C975-0614-4E35-B83A-094179A3A767}" sibTransId="{B8F9F7D2-353D-4E23-BE06-CD0C63280795}"/>
    <dgm:cxn modelId="{55A971C3-03E2-4667-8170-EC0EABF5AB9B}" type="presOf" srcId="{B7417F45-7731-4563-9DA0-1D2893ACB38F}" destId="{1B2ABF96-D3B2-41E6-B4AB-AF43FCF061E9}" srcOrd="0" destOrd="0" presId="urn:microsoft.com/office/officeart/2005/8/layout/hierarchy1"/>
    <dgm:cxn modelId="{EF2E294F-E8F2-46AA-BF0D-E3892D9A3F2C}" type="presParOf" srcId="{1B2ABF96-D3B2-41E6-B4AB-AF43FCF061E9}" destId="{9A9A4F5C-1000-40B8-B1C5-CA220C9A5C58}" srcOrd="0" destOrd="0" presId="urn:microsoft.com/office/officeart/2005/8/layout/hierarchy1"/>
    <dgm:cxn modelId="{5024034C-E195-4991-B941-F4B692ED4B2C}" type="presParOf" srcId="{9A9A4F5C-1000-40B8-B1C5-CA220C9A5C58}" destId="{F35D9E10-A2A9-413B-86F1-1C3251514375}" srcOrd="0" destOrd="0" presId="urn:microsoft.com/office/officeart/2005/8/layout/hierarchy1"/>
    <dgm:cxn modelId="{EE3813F4-8C2A-40E2-88C0-5D36879AC9DD}" type="presParOf" srcId="{F35D9E10-A2A9-413B-86F1-1C3251514375}" destId="{E780E12F-0FDD-4011-93C1-8C2F35F6CDAC}" srcOrd="0" destOrd="0" presId="urn:microsoft.com/office/officeart/2005/8/layout/hierarchy1"/>
    <dgm:cxn modelId="{49B6794C-F339-435B-8862-6196D7D85671}" type="presParOf" srcId="{F35D9E10-A2A9-413B-86F1-1C3251514375}" destId="{D8210604-92A2-498C-A3B3-C853E2E7FC9C}" srcOrd="1" destOrd="0" presId="urn:microsoft.com/office/officeart/2005/8/layout/hierarchy1"/>
    <dgm:cxn modelId="{A562DA06-B0A5-411A-8C01-04344533EEF7}" type="presParOf" srcId="{9A9A4F5C-1000-40B8-B1C5-CA220C9A5C58}" destId="{9ED28C6C-88CD-4FB0-B8C3-AD1E7BBA924D}" srcOrd="1" destOrd="0" presId="urn:microsoft.com/office/officeart/2005/8/layout/hierarchy1"/>
    <dgm:cxn modelId="{BBFD02BF-D092-4FB7-9C83-761CB71E9113}" type="presParOf" srcId="{1B2ABF96-D3B2-41E6-B4AB-AF43FCF061E9}" destId="{2895B5DD-5FB8-4B77-9EEC-0B37018DC468}" srcOrd="1" destOrd="0" presId="urn:microsoft.com/office/officeart/2005/8/layout/hierarchy1"/>
    <dgm:cxn modelId="{EB4AD776-3E86-4701-B3A8-4C6DB4A8A3A6}" type="presParOf" srcId="{2895B5DD-5FB8-4B77-9EEC-0B37018DC468}" destId="{85257EFE-891F-4007-B1FC-BCB5C3930A26}" srcOrd="0" destOrd="0" presId="urn:microsoft.com/office/officeart/2005/8/layout/hierarchy1"/>
    <dgm:cxn modelId="{01026539-55B8-46A1-83B0-1A73B41EB5D3}" type="presParOf" srcId="{85257EFE-891F-4007-B1FC-BCB5C3930A26}" destId="{50B9BCB8-986E-4472-A63D-8B429717DD1E}" srcOrd="0" destOrd="0" presId="urn:microsoft.com/office/officeart/2005/8/layout/hierarchy1"/>
    <dgm:cxn modelId="{72C37524-060E-476A-A16E-484424B524C6}" type="presParOf" srcId="{85257EFE-891F-4007-B1FC-BCB5C3930A26}" destId="{96CDC858-E1AB-41FB-B7DA-4F9BE2A960B4}" srcOrd="1" destOrd="0" presId="urn:microsoft.com/office/officeart/2005/8/layout/hierarchy1"/>
    <dgm:cxn modelId="{1EDB6A60-5AF9-4A4F-BB19-6C7788BB01E4}" type="presParOf" srcId="{2895B5DD-5FB8-4B77-9EEC-0B37018DC468}" destId="{610B78D2-B985-4D77-A73C-D5249EC52218}" srcOrd="1" destOrd="0" presId="urn:microsoft.com/office/officeart/2005/8/layout/hierarchy1"/>
    <dgm:cxn modelId="{E6BD15B7-6C55-4726-9988-7EC3CC7A38A0}" type="presParOf" srcId="{1B2ABF96-D3B2-41E6-B4AB-AF43FCF061E9}" destId="{5A11F709-C56C-4603-8543-6C64C947893C}" srcOrd="2" destOrd="0" presId="urn:microsoft.com/office/officeart/2005/8/layout/hierarchy1"/>
    <dgm:cxn modelId="{07FFE0D2-2EAF-4119-B3EB-6465CB6C9203}" type="presParOf" srcId="{5A11F709-C56C-4603-8543-6C64C947893C}" destId="{C8B2DB63-EF64-4578-B2C3-C76AB178F7F6}" srcOrd="0" destOrd="0" presId="urn:microsoft.com/office/officeart/2005/8/layout/hierarchy1"/>
    <dgm:cxn modelId="{E0171C94-C991-499F-BD23-0A76A47173DD}" type="presParOf" srcId="{C8B2DB63-EF64-4578-B2C3-C76AB178F7F6}" destId="{EEC2C852-3B9D-48CC-9D3F-A1A120A75A13}" srcOrd="0" destOrd="0" presId="urn:microsoft.com/office/officeart/2005/8/layout/hierarchy1"/>
    <dgm:cxn modelId="{77291D82-59FC-46BE-93FF-1B493F06F295}" type="presParOf" srcId="{C8B2DB63-EF64-4578-B2C3-C76AB178F7F6}" destId="{37306FEC-FCCF-4A50-A767-03DDEC76BA5C}" srcOrd="1" destOrd="0" presId="urn:microsoft.com/office/officeart/2005/8/layout/hierarchy1"/>
    <dgm:cxn modelId="{82585928-FE31-43F2-9D59-B56B60AF8641}" type="presParOf" srcId="{5A11F709-C56C-4603-8543-6C64C947893C}" destId="{4B636972-EB74-495B-8FC3-AAB698EED8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E12F-0FDD-4011-93C1-8C2F35F6CDAC}">
      <dsp:nvSpPr>
        <dsp:cNvPr id="0" name=""/>
        <dsp:cNvSpPr/>
      </dsp:nvSpPr>
      <dsp:spPr>
        <a:xfrm>
          <a:off x="0" y="1134787"/>
          <a:ext cx="1816764" cy="115364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8210604-92A2-498C-A3B3-C853E2E7FC9C}">
      <dsp:nvSpPr>
        <dsp:cNvPr id="0" name=""/>
        <dsp:cNvSpPr/>
      </dsp:nvSpPr>
      <dsp:spPr>
        <a:xfrm>
          <a:off x="201862" y="1326557"/>
          <a:ext cx="1816764" cy="11536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Aptos" panose="020B0004020202020204" pitchFamily="34" charset="0"/>
            </a:rPr>
            <a:t>FY25 TITLE IIIA CONSORTIA</a:t>
          </a:r>
          <a:endParaRPr lang="en-US" sz="1400" kern="1200" dirty="0">
            <a:latin typeface="Aptos" panose="020B0004020202020204" pitchFamily="34" charset="0"/>
          </a:endParaRPr>
        </a:p>
      </dsp:txBody>
      <dsp:txXfrm>
        <a:off x="235651" y="1360346"/>
        <a:ext cx="1749186" cy="1086067"/>
      </dsp:txXfrm>
    </dsp:sp>
    <dsp:sp modelId="{50B9BCB8-986E-4472-A63D-8B429717DD1E}">
      <dsp:nvSpPr>
        <dsp:cNvPr id="0" name=""/>
        <dsp:cNvSpPr/>
      </dsp:nvSpPr>
      <dsp:spPr>
        <a:xfrm>
          <a:off x="2220489" y="1134787"/>
          <a:ext cx="1816764" cy="115364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6CDC858-E1AB-41FB-B7DA-4F9BE2A960B4}">
      <dsp:nvSpPr>
        <dsp:cNvPr id="0" name=""/>
        <dsp:cNvSpPr/>
      </dsp:nvSpPr>
      <dsp:spPr>
        <a:xfrm>
          <a:off x="2422352" y="1326557"/>
          <a:ext cx="1816764" cy="11536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Aptos" panose="020B0004020202020204" pitchFamily="34" charset="0"/>
            </a:rPr>
            <a:t>A COLLABORATIVE APPROACH (</a:t>
          </a:r>
          <a:r>
            <a:rPr lang="en-US" sz="1400" b="0" i="0" kern="1200" dirty="0" err="1">
              <a:latin typeface="Aptos" panose="020B0004020202020204" pitchFamily="34" charset="0"/>
            </a:rPr>
            <a:t>Tantasqua</a:t>
          </a:r>
          <a:r>
            <a:rPr lang="en-US" sz="1400" b="0" i="0" kern="1200" dirty="0">
              <a:latin typeface="Aptos" panose="020B0004020202020204" pitchFamily="34" charset="0"/>
            </a:rPr>
            <a:t>)</a:t>
          </a:r>
          <a:endParaRPr lang="en-US" sz="1400" kern="1200" dirty="0">
            <a:latin typeface="Aptos" panose="020B0004020202020204" pitchFamily="34" charset="0"/>
          </a:endParaRPr>
        </a:p>
      </dsp:txBody>
      <dsp:txXfrm>
        <a:off x="2456141" y="1360346"/>
        <a:ext cx="1749186" cy="1086067"/>
      </dsp:txXfrm>
    </dsp:sp>
    <dsp:sp modelId="{EEC2C852-3B9D-48CC-9D3F-A1A120A75A13}">
      <dsp:nvSpPr>
        <dsp:cNvPr id="0" name=""/>
        <dsp:cNvSpPr/>
      </dsp:nvSpPr>
      <dsp:spPr>
        <a:xfrm>
          <a:off x="4440979" y="1134787"/>
          <a:ext cx="1816764" cy="115364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7306FEC-FCCF-4A50-A767-03DDEC76BA5C}">
      <dsp:nvSpPr>
        <dsp:cNvPr id="0" name=""/>
        <dsp:cNvSpPr/>
      </dsp:nvSpPr>
      <dsp:spPr>
        <a:xfrm>
          <a:off x="4642842" y="1326557"/>
          <a:ext cx="1816764" cy="11536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ptos" panose="020B0004020202020204" pitchFamily="34" charset="0"/>
            </a:rPr>
            <a:t>QUESTIONS &amp; REACTIONS</a:t>
          </a:r>
          <a:endParaRPr lang="en-US" sz="1400" kern="1200">
            <a:latin typeface="Aptos" panose="020B0004020202020204" pitchFamily="34" charset="0"/>
          </a:endParaRPr>
        </a:p>
      </dsp:txBody>
      <dsp:txXfrm>
        <a:off x="4676631" y="1360346"/>
        <a:ext cx="1749186" cy="10860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7hUFRhLohqGHa99lZB0a5bGy18Ik8b-ulUzxcjsaEUk/edit?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Presentation Notes</a:t>
            </a:r>
            <a:endParaRPr/>
          </a:p>
          <a:p>
            <a:pPr marL="0" lvl="0" indent="0" algn="l" rtl="0">
              <a:spcBef>
                <a:spcPts val="0"/>
              </a:spcBef>
              <a:spcAft>
                <a:spcPts val="0"/>
              </a:spcAft>
              <a:buNone/>
            </a:pPr>
            <a:endParaRPr/>
          </a:p>
          <a:p>
            <a:pPr marL="0" lvl="0" indent="0" algn="l" rtl="0">
              <a:spcBef>
                <a:spcPts val="0"/>
              </a:spcBef>
              <a:spcAft>
                <a:spcPts val="0"/>
              </a:spcAft>
              <a:buNone/>
            </a:pPr>
            <a:r>
              <a:rPr lang="en-US"/>
              <a:t>Description Slide 1: Scrabble letters spell out English Learners</a:t>
            </a:r>
            <a:endParaRPr/>
          </a:p>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Star alignments- Program Alignmnet</a:t>
            </a:r>
            <a:endParaRPr/>
          </a:p>
        </p:txBody>
      </p:sp>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1148c99a0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1148c99a06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1107259a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Rosy the Riveter “We Can Do It” poster: Shared Responsibility and Resources</a:t>
            </a:r>
            <a:endParaRPr/>
          </a:p>
        </p:txBody>
      </p:sp>
      <p:sp>
        <p:nvSpPr>
          <p:cNvPr id="204" name="Google Shape;204;g31107259ad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Hands showing “all in”</a:t>
            </a: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148c99a0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Person leaping from one mountain to another: Year One Accomplishments</a:t>
            </a:r>
            <a:endParaRPr/>
          </a:p>
        </p:txBody>
      </p:sp>
      <p:sp>
        <p:nvSpPr>
          <p:cNvPr id="233" name="Google Shape;233;g31148c99a0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164629790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11646297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Outreach letter template to families of Tutoring Sessions offered by Consortium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1164629790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11646297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rgbClr val="0C343D"/>
              </a:solidFill>
              <a:latin typeface="Alata"/>
              <a:ea typeface="Alata"/>
              <a:cs typeface="Alata"/>
              <a:sym typeface="Alata"/>
            </a:endParaRPr>
          </a:p>
          <a:p>
            <a:pPr marL="0" lvl="0" indent="0" algn="l" rtl="0">
              <a:spcBef>
                <a:spcPts val="0"/>
              </a:spcBef>
              <a:spcAft>
                <a:spcPts val="0"/>
              </a:spcAft>
              <a:buClr>
                <a:schemeClr val="dk1"/>
              </a:buClr>
              <a:buSzPts val="1100"/>
              <a:buFont typeface="Arial"/>
              <a:buNone/>
            </a:pPr>
            <a:r>
              <a:rPr lang="en-US" sz="1200">
                <a:solidFill>
                  <a:srgbClr val="0C343D"/>
                </a:solidFill>
                <a:latin typeface="Alata"/>
                <a:ea typeface="Alata"/>
                <a:cs typeface="Alata"/>
                <a:sym typeface="Alata"/>
              </a:rPr>
              <a:t>(Pictured: Event flyer, people bowling with the lights dimmed, Title III staff group picture in bowling lane)</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1164629790_0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116462979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0C343D"/>
                </a:solidFill>
                <a:latin typeface="Alata"/>
                <a:ea typeface="Alata"/>
                <a:cs typeface="Alata"/>
                <a:sym typeface="Alata"/>
              </a:rPr>
              <a:t>(Pictured: Free English class flyer.)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1559c3e7ed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1559c3e7e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a:solidFill>
                  <a:srgbClr val="0C343D"/>
                </a:solidFill>
                <a:latin typeface="Alata"/>
                <a:ea typeface="Alata"/>
                <a:cs typeface="Alata"/>
                <a:sym typeface="Alata"/>
              </a:rPr>
              <a:t>(Pictured: Language Lens Book Study Flyer.)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164629790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116462979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0C343D"/>
                </a:solidFill>
                <a:latin typeface="Alata"/>
                <a:ea typeface="Alata"/>
                <a:cs typeface="Alata"/>
                <a:sym typeface="Alata"/>
              </a:rPr>
              <a:t>(PIctured: Fostering Partners for Student Success flyer and one consortium member speaking with two fathers; one consortium member presenting slides)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164629790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116462979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rgbClr val="0C343D"/>
              </a:solidFill>
              <a:latin typeface="Alata"/>
              <a:ea typeface="Alata"/>
              <a:cs typeface="Alata"/>
              <a:sym typeface="Alata"/>
            </a:endParaRPr>
          </a:p>
          <a:p>
            <a:pPr marL="0" lvl="0" indent="0" algn="l" rtl="0">
              <a:spcBef>
                <a:spcPts val="0"/>
              </a:spcBef>
              <a:spcAft>
                <a:spcPts val="0"/>
              </a:spcAft>
              <a:buClr>
                <a:schemeClr val="dk1"/>
              </a:buClr>
              <a:buSzPts val="1100"/>
              <a:buFont typeface="Arial"/>
              <a:buNone/>
            </a:pPr>
            <a:r>
              <a:rPr lang="en-US" sz="1200">
                <a:solidFill>
                  <a:srgbClr val="0C343D"/>
                </a:solidFill>
                <a:latin typeface="Alata"/>
                <a:ea typeface="Alata"/>
                <a:cs typeface="Alata"/>
                <a:sym typeface="Alata"/>
              </a:rPr>
              <a:t>(Pictured: Staff photos at MATSOL conference sessions.)</a:t>
            </a: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164629790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116462979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a:solidFill>
                  <a:srgbClr val="0C343D"/>
                </a:solidFill>
                <a:latin typeface="Alata"/>
                <a:ea typeface="Alata"/>
                <a:cs typeface="Alata"/>
                <a:sym typeface="Alata"/>
              </a:rPr>
              <a:t>(Pictured: Heritage Homecoming flyer, display table for Mexico, display table for Jamaica.)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1164629790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116462979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rgbClr val="0C343D"/>
              </a:solidFill>
              <a:latin typeface="Alata"/>
              <a:ea typeface="Alata"/>
              <a:cs typeface="Alata"/>
              <a:sym typeface="Alata"/>
            </a:endParaRPr>
          </a:p>
          <a:p>
            <a:pPr marL="0" lvl="0" indent="0" algn="l" rtl="0">
              <a:spcBef>
                <a:spcPts val="0"/>
              </a:spcBef>
              <a:spcAft>
                <a:spcPts val="0"/>
              </a:spcAft>
              <a:buClr>
                <a:schemeClr val="dk1"/>
              </a:buClr>
              <a:buSzPts val="1100"/>
              <a:buFont typeface="Arial"/>
              <a:buNone/>
            </a:pPr>
            <a:r>
              <a:rPr lang="en-US" sz="1200">
                <a:solidFill>
                  <a:srgbClr val="0C343D"/>
                </a:solidFill>
                <a:latin typeface="Alata"/>
                <a:ea typeface="Alata"/>
                <a:cs typeface="Alata"/>
                <a:sym typeface="Alata"/>
              </a:rPr>
              <a:t>(Pictured: Trampoline bounce pad, shark exhibit.)</a:t>
            </a: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1164629790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116462979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b="1">
              <a:solidFill>
                <a:srgbClr val="0C343D"/>
              </a:solidFill>
              <a:latin typeface="Alata"/>
              <a:ea typeface="Alata"/>
              <a:cs typeface="Alata"/>
              <a:sym typeface="Alata"/>
            </a:endParaRPr>
          </a:p>
          <a:p>
            <a:pPr marL="0" lvl="0" indent="0" algn="l" rtl="0">
              <a:spcBef>
                <a:spcPts val="0"/>
              </a:spcBef>
              <a:spcAft>
                <a:spcPts val="0"/>
              </a:spcAft>
              <a:buClr>
                <a:schemeClr val="dk1"/>
              </a:buClr>
              <a:buSzPts val="1100"/>
              <a:buFont typeface="Arial"/>
              <a:buNone/>
            </a:pPr>
            <a:r>
              <a:rPr lang="en-US" sz="1200">
                <a:solidFill>
                  <a:srgbClr val="0C343D"/>
                </a:solidFill>
                <a:latin typeface="Alata"/>
                <a:ea typeface="Alata"/>
                <a:cs typeface="Alata"/>
                <a:sym typeface="Alata"/>
              </a:rPr>
              <a:t>(Pictured: kids playing mini-golf, kids doing artwork at table.)</a:t>
            </a: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1148c99a0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World Map: Strategic Shifts for Strengthening Year Two</a:t>
            </a:r>
            <a:endParaRPr/>
          </a:p>
        </p:txBody>
      </p:sp>
      <p:sp>
        <p:nvSpPr>
          <p:cNvPr id="329" name="Google Shape;329;g31148c99a06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1164629790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116462979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Final Reflection Quotes from Consortium Members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Quote from Mother Teresa</a:t>
            </a:r>
            <a:endParaRPr/>
          </a:p>
        </p:txBody>
      </p:sp>
      <p:sp>
        <p:nvSpPr>
          <p:cNvPr id="358" name="Google Shape;35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Contact information for Consortium members</a:t>
            </a:r>
            <a:endParaRPr/>
          </a:p>
        </p:txBody>
      </p:sp>
      <p:sp>
        <p:nvSpPr>
          <p:cNvPr id="373" name="Google Shape;3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1164629790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116462979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Pictured: Thank You message in many languages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Each School District Symbol/Emblem: TU61, North Brookfield Public Schools, Palmer Public School District: Birth of a Title III Consortium</a:t>
            </a:r>
            <a:endParaRPr/>
          </a:p>
        </p:txBody>
      </p:sp>
      <p:sp>
        <p:nvSpPr>
          <p:cNvPr id="76" name="Google Shape;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Hand of all shades coming together</a:t>
            </a:r>
            <a:endParaRPr/>
          </a:p>
        </p:txBody>
      </p:sp>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16462979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11646297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Student legs walking up steps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Cream colored puzzle pieces with on missing part of the puzzle off to the side: Challenges and Successes</a:t>
            </a:r>
            <a:endParaRPr/>
          </a:p>
        </p:txBody>
      </p:sp>
      <p:sp>
        <p:nvSpPr>
          <p:cNvPr id="111" name="Google Shape;11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Fingers pointing to data on a chart: Needs Analysis</a:t>
            </a:r>
            <a:endParaRPr/>
          </a:p>
        </p:txBody>
      </p:sp>
      <p:sp>
        <p:nvSpPr>
          <p:cNvPr id="129" name="Google Shape;1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559c3e7ed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1559c3e7e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Pictured: Screenshots from EL Data Dashboard for all towns within the consortium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1559c3e7e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1559c3e7e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101575" tIns="101575" rIns="101575" bIns="101575" anchor="b" anchorCtr="0">
            <a:normAutofit/>
          </a:bodyPr>
          <a:lstStyle>
            <a:lvl1pPr lvl="0" algn="ctr">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101575" tIns="101575" rIns="101575" bIns="101575" anchor="t" anchorCtr="0">
            <a:norm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101575" tIns="101575" rIns="101575" bIns="101575" anchor="b" anchorCtr="0">
            <a:normAutofit/>
          </a:bodyPr>
          <a:lstStyle>
            <a:lvl1pPr lvl="0" algn="ctr">
              <a:spcBef>
                <a:spcPts val="0"/>
              </a:spcBef>
              <a:spcAft>
                <a:spcPts val="0"/>
              </a:spcAft>
              <a:buSzPts val="13300"/>
              <a:buNone/>
              <a:defRPr sz="13300"/>
            </a:lvl1pPr>
            <a:lvl2pPr lvl="1" algn="ctr">
              <a:spcBef>
                <a:spcPts val="0"/>
              </a:spcBef>
              <a:spcAft>
                <a:spcPts val="0"/>
              </a:spcAft>
              <a:buSzPts val="13300"/>
              <a:buNone/>
              <a:defRPr sz="13300"/>
            </a:lvl2pPr>
            <a:lvl3pPr lvl="2" algn="ctr">
              <a:spcBef>
                <a:spcPts val="0"/>
              </a:spcBef>
              <a:spcAft>
                <a:spcPts val="0"/>
              </a:spcAft>
              <a:buSzPts val="13300"/>
              <a:buNone/>
              <a:defRPr sz="13300"/>
            </a:lvl3pPr>
            <a:lvl4pPr lvl="3" algn="ctr">
              <a:spcBef>
                <a:spcPts val="0"/>
              </a:spcBef>
              <a:spcAft>
                <a:spcPts val="0"/>
              </a:spcAft>
              <a:buSzPts val="13300"/>
              <a:buNone/>
              <a:defRPr sz="13300"/>
            </a:lvl4pPr>
            <a:lvl5pPr lvl="4" algn="ctr">
              <a:spcBef>
                <a:spcPts val="0"/>
              </a:spcBef>
              <a:spcAft>
                <a:spcPts val="0"/>
              </a:spcAft>
              <a:buSzPts val="13300"/>
              <a:buNone/>
              <a:defRPr sz="13300"/>
            </a:lvl5pPr>
            <a:lvl6pPr lvl="5" algn="ctr">
              <a:spcBef>
                <a:spcPts val="0"/>
              </a:spcBef>
              <a:spcAft>
                <a:spcPts val="0"/>
              </a:spcAft>
              <a:buSzPts val="13300"/>
              <a:buNone/>
              <a:defRPr sz="13300"/>
            </a:lvl6pPr>
            <a:lvl7pPr lvl="6" algn="ctr">
              <a:spcBef>
                <a:spcPts val="0"/>
              </a:spcBef>
              <a:spcAft>
                <a:spcPts val="0"/>
              </a:spcAft>
              <a:buSzPts val="13300"/>
              <a:buNone/>
              <a:defRPr sz="13300"/>
            </a:lvl7pPr>
            <a:lvl8pPr lvl="7" algn="ctr">
              <a:spcBef>
                <a:spcPts val="0"/>
              </a:spcBef>
              <a:spcAft>
                <a:spcPts val="0"/>
              </a:spcAft>
              <a:buSzPts val="13300"/>
              <a:buNone/>
              <a:defRPr sz="13300"/>
            </a:lvl8pPr>
            <a:lvl9pPr lvl="8" algn="ctr">
              <a:spcBef>
                <a:spcPts val="0"/>
              </a:spcBef>
              <a:spcAft>
                <a:spcPts val="0"/>
              </a:spcAft>
              <a:buSzPts val="13300"/>
              <a:buNone/>
              <a:defRPr sz="133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101575" tIns="101575" rIns="101575" bIns="101575" anchor="t" anchorCtr="0">
            <a:normAutofit/>
          </a:bodyPr>
          <a:lstStyle>
            <a:lvl1pPr marL="457200" lvl="0" indent="-355600" algn="ctr">
              <a:spcBef>
                <a:spcPts val="0"/>
              </a:spcBef>
              <a:spcAft>
                <a:spcPts val="0"/>
              </a:spcAft>
              <a:buSzPts val="20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101575" tIns="101575" rIns="101575" bIns="101575" anchor="ctr"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101575" tIns="101575" rIns="101575" bIns="101575" anchor="t" anchorCtr="0">
            <a:norm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101575" tIns="101575" rIns="101575" bIns="101575" anchor="t" anchorCtr="0">
            <a:normAutofit/>
          </a:bodyPr>
          <a:lstStyle>
            <a:lvl1pPr marL="457200" lvl="0" indent="-355600">
              <a:spcBef>
                <a:spcPts val="0"/>
              </a:spcBef>
              <a:spcAft>
                <a:spcPts val="0"/>
              </a:spcAft>
              <a:buSzPts val="20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101575" tIns="101575" rIns="101575" bIns="101575" anchor="t" anchorCtr="0">
            <a:norm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101575" tIns="101575" rIns="101575" bIns="101575" anchor="t" anchorCtr="0">
            <a:normAutofit/>
          </a:bodyPr>
          <a:lstStyle>
            <a:lvl1pPr marL="457200" lvl="0" indent="-330200">
              <a:spcBef>
                <a:spcPts val="0"/>
              </a:spcBef>
              <a:spcAft>
                <a:spcPts val="0"/>
              </a:spcAft>
              <a:buSzPts val="1600"/>
              <a:buChar char="●"/>
              <a:defRPr sz="1600"/>
            </a:lvl1pPr>
            <a:lvl2pPr marL="914400" lvl="1" indent="-311150">
              <a:spcBef>
                <a:spcPts val="0"/>
              </a:spcBef>
              <a:spcAft>
                <a:spcPts val="0"/>
              </a:spcAft>
              <a:buSzPts val="1300"/>
              <a:buChar char="○"/>
              <a:defRPr sz="1300"/>
            </a:lvl2pPr>
            <a:lvl3pPr marL="1371600" lvl="2" indent="-311150">
              <a:spcBef>
                <a:spcPts val="0"/>
              </a:spcBef>
              <a:spcAft>
                <a:spcPts val="0"/>
              </a:spcAft>
              <a:buSzPts val="1300"/>
              <a:buChar char="■"/>
              <a:defRPr sz="1300"/>
            </a:lvl3pPr>
            <a:lvl4pPr marL="1828800" lvl="3" indent="-311150">
              <a:spcBef>
                <a:spcPts val="0"/>
              </a:spcBef>
              <a:spcAft>
                <a:spcPts val="0"/>
              </a:spcAft>
              <a:buSzPts val="1300"/>
              <a:buChar char="●"/>
              <a:defRPr sz="1300"/>
            </a:lvl4pPr>
            <a:lvl5pPr marL="2286000" lvl="4" indent="-311150">
              <a:spcBef>
                <a:spcPts val="0"/>
              </a:spcBef>
              <a:spcAft>
                <a:spcPts val="0"/>
              </a:spcAft>
              <a:buSzPts val="1300"/>
              <a:buChar char="○"/>
              <a:defRPr sz="1300"/>
            </a:lvl5pPr>
            <a:lvl6pPr marL="2743200" lvl="5" indent="-311150">
              <a:spcBef>
                <a:spcPts val="0"/>
              </a:spcBef>
              <a:spcAft>
                <a:spcPts val="0"/>
              </a:spcAft>
              <a:buSzPts val="1300"/>
              <a:buChar char="■"/>
              <a:defRPr sz="1300"/>
            </a:lvl6pPr>
            <a:lvl7pPr marL="3200400" lvl="6" indent="-311150">
              <a:spcBef>
                <a:spcPts val="0"/>
              </a:spcBef>
              <a:spcAft>
                <a:spcPts val="0"/>
              </a:spcAft>
              <a:buSzPts val="1300"/>
              <a:buChar char="●"/>
              <a:defRPr sz="1300"/>
            </a:lvl7pPr>
            <a:lvl8pPr marL="3657600" lvl="7" indent="-311150">
              <a:spcBef>
                <a:spcPts val="0"/>
              </a:spcBef>
              <a:spcAft>
                <a:spcPts val="0"/>
              </a:spcAft>
              <a:buSzPts val="1300"/>
              <a:buChar char="○"/>
              <a:defRPr sz="1300"/>
            </a:lvl8pPr>
            <a:lvl9pPr marL="4114800" lvl="8" indent="-311150">
              <a:spcBef>
                <a:spcPts val="0"/>
              </a:spcBef>
              <a:spcAft>
                <a:spcPts val="0"/>
              </a:spcAft>
              <a:buSzPts val="1300"/>
              <a:buChar char="■"/>
              <a:defRPr sz="13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101575" tIns="101575" rIns="101575" bIns="101575" anchor="t" anchorCtr="0">
            <a:normAutofit/>
          </a:bodyPr>
          <a:lstStyle>
            <a:lvl1pPr marL="457200" lvl="0" indent="-330200">
              <a:spcBef>
                <a:spcPts val="0"/>
              </a:spcBef>
              <a:spcAft>
                <a:spcPts val="0"/>
              </a:spcAft>
              <a:buSzPts val="1600"/>
              <a:buChar char="●"/>
              <a:defRPr sz="1600"/>
            </a:lvl1pPr>
            <a:lvl2pPr marL="914400" lvl="1" indent="-311150">
              <a:spcBef>
                <a:spcPts val="0"/>
              </a:spcBef>
              <a:spcAft>
                <a:spcPts val="0"/>
              </a:spcAft>
              <a:buSzPts val="1300"/>
              <a:buChar char="○"/>
              <a:defRPr sz="1300"/>
            </a:lvl2pPr>
            <a:lvl3pPr marL="1371600" lvl="2" indent="-311150">
              <a:spcBef>
                <a:spcPts val="0"/>
              </a:spcBef>
              <a:spcAft>
                <a:spcPts val="0"/>
              </a:spcAft>
              <a:buSzPts val="1300"/>
              <a:buChar char="■"/>
              <a:defRPr sz="1300"/>
            </a:lvl3pPr>
            <a:lvl4pPr marL="1828800" lvl="3" indent="-311150">
              <a:spcBef>
                <a:spcPts val="0"/>
              </a:spcBef>
              <a:spcAft>
                <a:spcPts val="0"/>
              </a:spcAft>
              <a:buSzPts val="1300"/>
              <a:buChar char="●"/>
              <a:defRPr sz="1300"/>
            </a:lvl4pPr>
            <a:lvl5pPr marL="2286000" lvl="4" indent="-311150">
              <a:spcBef>
                <a:spcPts val="0"/>
              </a:spcBef>
              <a:spcAft>
                <a:spcPts val="0"/>
              </a:spcAft>
              <a:buSzPts val="1300"/>
              <a:buChar char="○"/>
              <a:defRPr sz="1300"/>
            </a:lvl5pPr>
            <a:lvl6pPr marL="2743200" lvl="5" indent="-311150">
              <a:spcBef>
                <a:spcPts val="0"/>
              </a:spcBef>
              <a:spcAft>
                <a:spcPts val="0"/>
              </a:spcAft>
              <a:buSzPts val="1300"/>
              <a:buChar char="■"/>
              <a:defRPr sz="1300"/>
            </a:lvl6pPr>
            <a:lvl7pPr marL="3200400" lvl="6" indent="-311150">
              <a:spcBef>
                <a:spcPts val="0"/>
              </a:spcBef>
              <a:spcAft>
                <a:spcPts val="0"/>
              </a:spcAft>
              <a:buSzPts val="1300"/>
              <a:buChar char="●"/>
              <a:defRPr sz="1300"/>
            </a:lvl7pPr>
            <a:lvl8pPr marL="3657600" lvl="7" indent="-311150">
              <a:spcBef>
                <a:spcPts val="0"/>
              </a:spcBef>
              <a:spcAft>
                <a:spcPts val="0"/>
              </a:spcAft>
              <a:buSzPts val="1300"/>
              <a:buChar char="○"/>
              <a:defRPr sz="1300"/>
            </a:lvl8pPr>
            <a:lvl9pPr marL="4114800" lvl="8" indent="-311150">
              <a:spcBef>
                <a:spcPts val="0"/>
              </a:spcBef>
              <a:spcAft>
                <a:spcPts val="0"/>
              </a:spcAft>
              <a:buSzPts val="1300"/>
              <a:buChar char="■"/>
              <a:defRPr sz="13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101575" tIns="101575" rIns="101575" bIns="101575" anchor="t" anchorCtr="0">
            <a:norm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101575" tIns="101575" rIns="101575" bIns="101575" anchor="b" anchorCtr="0">
            <a:normAutofit/>
          </a:bodyPr>
          <a:lstStyle>
            <a:lvl1pPr lvl="0">
              <a:spcBef>
                <a:spcPts val="0"/>
              </a:spcBef>
              <a:spcAft>
                <a:spcPts val="0"/>
              </a:spcAft>
              <a:buSzPts val="2700"/>
              <a:buNone/>
              <a:defRPr sz="2700"/>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101575" tIns="101575" rIns="101575" bIns="101575" anchor="t" anchorCtr="0">
            <a:normAutofit/>
          </a:bodyPr>
          <a:lstStyle>
            <a:lvl1pPr marL="457200" lvl="0" indent="-311150">
              <a:spcBef>
                <a:spcPts val="0"/>
              </a:spcBef>
              <a:spcAft>
                <a:spcPts val="0"/>
              </a:spcAft>
              <a:buSzPts val="1300"/>
              <a:buChar char="●"/>
              <a:defRPr sz="1300"/>
            </a:lvl1pPr>
            <a:lvl2pPr marL="914400" lvl="1" indent="-311150">
              <a:spcBef>
                <a:spcPts val="0"/>
              </a:spcBef>
              <a:spcAft>
                <a:spcPts val="0"/>
              </a:spcAft>
              <a:buSzPts val="1300"/>
              <a:buChar char="○"/>
              <a:defRPr sz="1300"/>
            </a:lvl2pPr>
            <a:lvl3pPr marL="1371600" lvl="2" indent="-311150">
              <a:spcBef>
                <a:spcPts val="0"/>
              </a:spcBef>
              <a:spcAft>
                <a:spcPts val="0"/>
              </a:spcAft>
              <a:buSzPts val="1300"/>
              <a:buChar char="■"/>
              <a:defRPr sz="1300"/>
            </a:lvl3pPr>
            <a:lvl4pPr marL="1828800" lvl="3" indent="-311150">
              <a:spcBef>
                <a:spcPts val="0"/>
              </a:spcBef>
              <a:spcAft>
                <a:spcPts val="0"/>
              </a:spcAft>
              <a:buSzPts val="1300"/>
              <a:buChar char="●"/>
              <a:defRPr sz="1300"/>
            </a:lvl4pPr>
            <a:lvl5pPr marL="2286000" lvl="4" indent="-311150">
              <a:spcBef>
                <a:spcPts val="0"/>
              </a:spcBef>
              <a:spcAft>
                <a:spcPts val="0"/>
              </a:spcAft>
              <a:buSzPts val="1300"/>
              <a:buChar char="○"/>
              <a:defRPr sz="1300"/>
            </a:lvl5pPr>
            <a:lvl6pPr marL="2743200" lvl="5" indent="-311150">
              <a:spcBef>
                <a:spcPts val="0"/>
              </a:spcBef>
              <a:spcAft>
                <a:spcPts val="0"/>
              </a:spcAft>
              <a:buSzPts val="1300"/>
              <a:buChar char="■"/>
              <a:defRPr sz="1300"/>
            </a:lvl6pPr>
            <a:lvl7pPr marL="3200400" lvl="6" indent="-311150">
              <a:spcBef>
                <a:spcPts val="0"/>
              </a:spcBef>
              <a:spcAft>
                <a:spcPts val="0"/>
              </a:spcAft>
              <a:buSzPts val="1300"/>
              <a:buChar char="●"/>
              <a:defRPr sz="1300"/>
            </a:lvl7pPr>
            <a:lvl8pPr marL="3657600" lvl="7" indent="-311150">
              <a:spcBef>
                <a:spcPts val="0"/>
              </a:spcBef>
              <a:spcAft>
                <a:spcPts val="0"/>
              </a:spcAft>
              <a:buSzPts val="1300"/>
              <a:buChar char="○"/>
              <a:defRPr sz="1300"/>
            </a:lvl8pPr>
            <a:lvl9pPr marL="4114800" lvl="8" indent="-311150">
              <a:spcBef>
                <a:spcPts val="0"/>
              </a:spcBef>
              <a:spcAft>
                <a:spcPts val="0"/>
              </a:spcAft>
              <a:buSzPts val="1300"/>
              <a:buChar char="■"/>
              <a:defRPr sz="13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101575" tIns="101575" rIns="101575" bIns="101575" anchor="ctr" anchorCtr="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101575" tIns="101575" rIns="101575" bIns="101575" anchor="b" anchorCtr="0">
            <a:norm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101575" tIns="101575" rIns="101575" bIns="101575" anchor="t" anchorCtr="0">
            <a:normAutofit/>
          </a:bodyPr>
          <a:lstStyle>
            <a:lvl1pPr lvl="0" algn="ctr">
              <a:lnSpc>
                <a:spcPct val="100000"/>
              </a:lnSpc>
              <a:spcBef>
                <a:spcPts val="0"/>
              </a:spcBef>
              <a:spcAft>
                <a:spcPts val="0"/>
              </a:spcAft>
              <a:buSzPts val="2300"/>
              <a:buNone/>
              <a:defRPr sz="23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101575" tIns="101575" rIns="101575" bIns="101575" anchor="ctr" anchorCtr="0">
            <a:normAutofit/>
          </a:bodyPr>
          <a:lstStyle>
            <a:lvl1pPr marL="457200" lvl="0" indent="-355600">
              <a:spcBef>
                <a:spcPts val="0"/>
              </a:spcBef>
              <a:spcAft>
                <a:spcPts val="0"/>
              </a:spcAft>
              <a:buSzPts val="20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101575" tIns="101575" rIns="101575" bIns="101575" anchor="ctr" anchorCtr="0">
            <a:normAutofit/>
          </a:bodyPr>
          <a:lstStyle>
            <a:lvl1pPr marL="457200" lvl="0" indent="-228600">
              <a:lnSpc>
                <a:spcPct val="100000"/>
              </a:lnSpc>
              <a:spcBef>
                <a:spcPts val="0"/>
              </a:spcBef>
              <a:spcAft>
                <a:spcPts val="0"/>
              </a:spcAft>
              <a:buSzPts val="20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101575" tIns="101575" rIns="101575" bIns="1015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101575" tIns="101575" rIns="101575" bIns="101575" anchor="t" anchorCtr="0">
            <a:normAutofit/>
          </a:bodyPr>
          <a:lstStyle>
            <a:lvl1pPr lvl="0">
              <a:spcBef>
                <a:spcPts val="0"/>
              </a:spcBef>
              <a:spcAft>
                <a:spcPts val="0"/>
              </a:spcAft>
              <a:buClr>
                <a:schemeClr val="dk1"/>
              </a:buClr>
              <a:buSzPts val="3100"/>
              <a:buNone/>
              <a:defRPr sz="3100">
                <a:solidFill>
                  <a:schemeClr val="dk1"/>
                </a:solidFill>
              </a:defRPr>
            </a:lvl1pPr>
            <a:lvl2pPr lvl="1">
              <a:spcBef>
                <a:spcPts val="0"/>
              </a:spcBef>
              <a:spcAft>
                <a:spcPts val="0"/>
              </a:spcAft>
              <a:buClr>
                <a:schemeClr val="dk1"/>
              </a:buClr>
              <a:buSzPts val="3100"/>
              <a:buNone/>
              <a:defRPr sz="3100">
                <a:solidFill>
                  <a:schemeClr val="dk1"/>
                </a:solidFill>
              </a:defRPr>
            </a:lvl2pPr>
            <a:lvl3pPr lvl="2">
              <a:spcBef>
                <a:spcPts val="0"/>
              </a:spcBef>
              <a:spcAft>
                <a:spcPts val="0"/>
              </a:spcAft>
              <a:buClr>
                <a:schemeClr val="dk1"/>
              </a:buClr>
              <a:buSzPts val="3100"/>
              <a:buNone/>
              <a:defRPr sz="3100">
                <a:solidFill>
                  <a:schemeClr val="dk1"/>
                </a:solidFill>
              </a:defRPr>
            </a:lvl3pPr>
            <a:lvl4pPr lvl="3">
              <a:spcBef>
                <a:spcPts val="0"/>
              </a:spcBef>
              <a:spcAft>
                <a:spcPts val="0"/>
              </a:spcAft>
              <a:buClr>
                <a:schemeClr val="dk1"/>
              </a:buClr>
              <a:buSzPts val="3100"/>
              <a:buNone/>
              <a:defRPr sz="3100">
                <a:solidFill>
                  <a:schemeClr val="dk1"/>
                </a:solidFill>
              </a:defRPr>
            </a:lvl4pPr>
            <a:lvl5pPr lvl="4">
              <a:spcBef>
                <a:spcPts val="0"/>
              </a:spcBef>
              <a:spcAft>
                <a:spcPts val="0"/>
              </a:spcAft>
              <a:buClr>
                <a:schemeClr val="dk1"/>
              </a:buClr>
              <a:buSzPts val="3100"/>
              <a:buNone/>
              <a:defRPr sz="3100">
                <a:solidFill>
                  <a:schemeClr val="dk1"/>
                </a:solidFill>
              </a:defRPr>
            </a:lvl5pPr>
            <a:lvl6pPr lvl="5">
              <a:spcBef>
                <a:spcPts val="0"/>
              </a:spcBef>
              <a:spcAft>
                <a:spcPts val="0"/>
              </a:spcAft>
              <a:buClr>
                <a:schemeClr val="dk1"/>
              </a:buClr>
              <a:buSzPts val="3100"/>
              <a:buNone/>
              <a:defRPr sz="3100">
                <a:solidFill>
                  <a:schemeClr val="dk1"/>
                </a:solidFill>
              </a:defRPr>
            </a:lvl6pPr>
            <a:lvl7pPr lvl="6">
              <a:spcBef>
                <a:spcPts val="0"/>
              </a:spcBef>
              <a:spcAft>
                <a:spcPts val="0"/>
              </a:spcAft>
              <a:buClr>
                <a:schemeClr val="dk1"/>
              </a:buClr>
              <a:buSzPts val="3100"/>
              <a:buNone/>
              <a:defRPr sz="3100">
                <a:solidFill>
                  <a:schemeClr val="dk1"/>
                </a:solidFill>
              </a:defRPr>
            </a:lvl7pPr>
            <a:lvl8pPr lvl="7">
              <a:spcBef>
                <a:spcPts val="0"/>
              </a:spcBef>
              <a:spcAft>
                <a:spcPts val="0"/>
              </a:spcAft>
              <a:buClr>
                <a:schemeClr val="dk1"/>
              </a:buClr>
              <a:buSzPts val="3100"/>
              <a:buNone/>
              <a:defRPr sz="3100">
                <a:solidFill>
                  <a:schemeClr val="dk1"/>
                </a:solidFill>
              </a:defRPr>
            </a:lvl8pPr>
            <a:lvl9pPr lvl="8">
              <a:spcBef>
                <a:spcPts val="0"/>
              </a:spcBef>
              <a:spcAft>
                <a:spcPts val="0"/>
              </a:spcAft>
              <a:buClr>
                <a:schemeClr val="dk1"/>
              </a:buClr>
              <a:buSzPts val="3100"/>
              <a:buNone/>
              <a:defRPr sz="31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101575" tIns="101575" rIns="101575" bIns="101575" anchor="t" anchorCtr="0">
            <a:normAutofit/>
          </a:bodyPr>
          <a:lstStyle>
            <a:lvl1pPr marL="457200" lvl="0" indent="-355600">
              <a:lnSpc>
                <a:spcPct val="115000"/>
              </a:lnSpc>
              <a:spcBef>
                <a:spcPts val="0"/>
              </a:spcBef>
              <a:spcAft>
                <a:spcPts val="0"/>
              </a:spcAft>
              <a:buClr>
                <a:schemeClr val="dk2"/>
              </a:buClr>
              <a:buSzPts val="2000"/>
              <a:buChar char="●"/>
              <a:defRPr sz="2000">
                <a:solidFill>
                  <a:schemeClr val="dk2"/>
                </a:solidFill>
              </a:defRPr>
            </a:lvl1pPr>
            <a:lvl2pPr marL="914400" lvl="1" indent="-330200">
              <a:lnSpc>
                <a:spcPct val="115000"/>
              </a:lnSpc>
              <a:spcBef>
                <a:spcPts val="0"/>
              </a:spcBef>
              <a:spcAft>
                <a:spcPts val="0"/>
              </a:spcAft>
              <a:buClr>
                <a:schemeClr val="dk2"/>
              </a:buClr>
              <a:buSzPts val="1600"/>
              <a:buChar char="○"/>
              <a:defRPr sz="1600">
                <a:solidFill>
                  <a:schemeClr val="dk2"/>
                </a:solidFill>
              </a:defRPr>
            </a:lvl2pPr>
            <a:lvl3pPr marL="1371600" lvl="2" indent="-330200">
              <a:lnSpc>
                <a:spcPct val="115000"/>
              </a:lnSpc>
              <a:spcBef>
                <a:spcPts val="0"/>
              </a:spcBef>
              <a:spcAft>
                <a:spcPts val="0"/>
              </a:spcAft>
              <a:buClr>
                <a:schemeClr val="dk2"/>
              </a:buClr>
              <a:buSzPts val="1600"/>
              <a:buChar char="■"/>
              <a:defRPr sz="1600">
                <a:solidFill>
                  <a:schemeClr val="dk2"/>
                </a:solidFill>
              </a:defRPr>
            </a:lvl3pPr>
            <a:lvl4pPr marL="1828800" lvl="3" indent="-330200">
              <a:lnSpc>
                <a:spcPct val="115000"/>
              </a:lnSpc>
              <a:spcBef>
                <a:spcPts val="0"/>
              </a:spcBef>
              <a:spcAft>
                <a:spcPts val="0"/>
              </a:spcAft>
              <a:buClr>
                <a:schemeClr val="dk2"/>
              </a:buClr>
              <a:buSzPts val="1600"/>
              <a:buChar char="●"/>
              <a:defRPr sz="1600">
                <a:solidFill>
                  <a:schemeClr val="dk2"/>
                </a:solidFill>
              </a:defRPr>
            </a:lvl4pPr>
            <a:lvl5pPr marL="2286000" lvl="4" indent="-330200">
              <a:lnSpc>
                <a:spcPct val="115000"/>
              </a:lnSpc>
              <a:spcBef>
                <a:spcPts val="0"/>
              </a:spcBef>
              <a:spcAft>
                <a:spcPts val="0"/>
              </a:spcAft>
              <a:buClr>
                <a:schemeClr val="dk2"/>
              </a:buClr>
              <a:buSzPts val="1600"/>
              <a:buChar char="○"/>
              <a:defRPr sz="1600">
                <a:solidFill>
                  <a:schemeClr val="dk2"/>
                </a:solidFill>
              </a:defRPr>
            </a:lvl5pPr>
            <a:lvl6pPr marL="2743200" lvl="5" indent="-330200">
              <a:lnSpc>
                <a:spcPct val="115000"/>
              </a:lnSpc>
              <a:spcBef>
                <a:spcPts val="0"/>
              </a:spcBef>
              <a:spcAft>
                <a:spcPts val="0"/>
              </a:spcAft>
              <a:buClr>
                <a:schemeClr val="dk2"/>
              </a:buClr>
              <a:buSzPts val="1600"/>
              <a:buChar char="■"/>
              <a:defRPr sz="1600">
                <a:solidFill>
                  <a:schemeClr val="dk2"/>
                </a:solidFill>
              </a:defRPr>
            </a:lvl6pPr>
            <a:lvl7pPr marL="3200400" lvl="6" indent="-330200">
              <a:lnSpc>
                <a:spcPct val="115000"/>
              </a:lnSpc>
              <a:spcBef>
                <a:spcPts val="0"/>
              </a:spcBef>
              <a:spcAft>
                <a:spcPts val="0"/>
              </a:spcAft>
              <a:buClr>
                <a:schemeClr val="dk2"/>
              </a:buClr>
              <a:buSzPts val="1600"/>
              <a:buChar char="●"/>
              <a:defRPr sz="1600">
                <a:solidFill>
                  <a:schemeClr val="dk2"/>
                </a:solidFill>
              </a:defRPr>
            </a:lvl7pPr>
            <a:lvl8pPr marL="3657600" lvl="7" indent="-330200">
              <a:lnSpc>
                <a:spcPct val="115000"/>
              </a:lnSpc>
              <a:spcBef>
                <a:spcPts val="0"/>
              </a:spcBef>
              <a:spcAft>
                <a:spcPts val="0"/>
              </a:spcAft>
              <a:buClr>
                <a:schemeClr val="dk2"/>
              </a:buClr>
              <a:buSzPts val="1600"/>
              <a:buChar char="○"/>
              <a:defRPr sz="1600">
                <a:solidFill>
                  <a:schemeClr val="dk2"/>
                </a:solidFill>
              </a:defRPr>
            </a:lvl8pPr>
            <a:lvl9pPr marL="4114800" lvl="8" indent="-33020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101575" tIns="101575" rIns="101575" bIns="101575" anchor="ctr" anchorCtr="0">
            <a:normAutofit/>
          </a:bodyPr>
          <a:lstStyle>
            <a:lvl1pPr lvl="0" algn="r">
              <a:buNone/>
              <a:defRPr sz="1100">
                <a:solidFill>
                  <a:schemeClr val="dk2"/>
                </a:solidFill>
              </a:defRPr>
            </a:lvl1pPr>
            <a:lvl2pPr lvl="1" algn="r">
              <a:buNone/>
              <a:defRPr sz="1100">
                <a:solidFill>
                  <a:schemeClr val="dk2"/>
                </a:solidFill>
              </a:defRPr>
            </a:lvl2pPr>
            <a:lvl3pPr lvl="2" algn="r">
              <a:buNone/>
              <a:defRPr sz="1100">
                <a:solidFill>
                  <a:schemeClr val="dk2"/>
                </a:solidFill>
              </a:defRPr>
            </a:lvl3pPr>
            <a:lvl4pPr lvl="3" algn="r">
              <a:buNone/>
              <a:defRPr sz="1100">
                <a:solidFill>
                  <a:schemeClr val="dk2"/>
                </a:solidFill>
              </a:defRPr>
            </a:lvl4pPr>
            <a:lvl5pPr lvl="4" algn="r">
              <a:buNone/>
              <a:defRPr sz="1100">
                <a:solidFill>
                  <a:schemeClr val="dk2"/>
                </a:solidFill>
              </a:defRPr>
            </a:lvl5pPr>
            <a:lvl6pPr lvl="5" algn="r">
              <a:buNone/>
              <a:defRPr sz="1100">
                <a:solidFill>
                  <a:schemeClr val="dk2"/>
                </a:solidFill>
              </a:defRPr>
            </a:lvl6pPr>
            <a:lvl7pPr lvl="6" algn="r">
              <a:buNone/>
              <a:defRPr sz="1100">
                <a:solidFill>
                  <a:schemeClr val="dk2"/>
                </a:solidFill>
              </a:defRPr>
            </a:lvl7pPr>
            <a:lvl8pPr lvl="7" algn="r">
              <a:buNone/>
              <a:defRPr sz="1100">
                <a:solidFill>
                  <a:schemeClr val="dk2"/>
                </a:solidFill>
              </a:defRPr>
            </a:lvl8pPr>
            <a:lvl9pPr lvl="8" algn="r">
              <a:buNone/>
              <a:defRPr sz="11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federalgrants/titleiii-a/resources/consortia.docx" TargetMode="External"/><Relationship Id="rId2" Type="http://schemas.openxmlformats.org/officeDocument/2006/relationships/hyperlink" Target="https://www.doe.mass.edu/federalgrants/titleiii-a/resources/sample-consortium-mou.docx" TargetMode="External"/><Relationship Id="rId1" Type="http://schemas.openxmlformats.org/officeDocument/2006/relationships/slideLayout" Target="../slideLayouts/slideLayout11.xml"/><Relationship Id="rId4" Type="http://schemas.openxmlformats.org/officeDocument/2006/relationships/hyperlink" Target="https://www.doe.mass.edu/federalgrants/titleiii-a/resources/consortia-qrg.doc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bschools.org/" TargetMode="External"/><Relationship Id="rId7" Type="http://schemas.openxmlformats.org/officeDocument/2006/relationships/hyperlink" Target="https://www.palmerschools.org/"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hyperlink" Target="https://www.tantasqua.or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4g0c5EBeVk7aK7EWHp-H3OEYItZr417f5SfL0bM80w0/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drive.google.com/file/d/1_xi7bL8jAfjVnwSYbAKzR3ZseQK4CNq5/view" TargetMode="External"/><Relationship Id="rId4" Type="http://schemas.openxmlformats.org/officeDocument/2006/relationships/hyperlink" Target="https://docs.google.com/document/d/18IRcZ6POM8Z5a0WlE7fPVEPPusLno4nQ/edit?usp=sharing&amp;ouid=108632683509447580061&amp;rtpof=true&amp;sd=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D708-B265-94F5-8FD2-9D4A1111D42B}"/>
              </a:ext>
            </a:extLst>
          </p:cNvPr>
          <p:cNvSpPr txBox="1">
            <a:spLocks noGrp="1"/>
          </p:cNvSpPr>
          <p:nvPr>
            <p:ph type="title" idx="4294967295"/>
          </p:nvPr>
        </p:nvSpPr>
        <p:spPr>
          <a:xfrm>
            <a:off x="0" y="759724"/>
            <a:ext cx="9144000" cy="1791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002060"/>
                </a:solidFill>
                <a:effectLst/>
                <a:uLnTx/>
                <a:uFillTx/>
                <a:latin typeface="Aptos" panose="020B0004020202020204" pitchFamily="34" charset="0"/>
                <a:ea typeface="Arial"/>
                <a:cs typeface="Segoe UI Semibold"/>
                <a:sym typeface="Arial"/>
              </a:rPr>
              <a:t>Establishing a Title III Consortium from the Ground Up </a:t>
            </a:r>
            <a:endParaRPr kumimoji="0" lang="en-US" sz="4400" b="0" i="0" u="none" strike="noStrike" kern="0" cap="none" spc="0" normalizeH="0" baseline="0" noProof="0" dirty="0">
              <a:ln>
                <a:noFill/>
              </a:ln>
              <a:solidFill>
                <a:srgbClr val="002060"/>
              </a:solidFill>
              <a:effectLst/>
              <a:uLnTx/>
              <a:uFillTx/>
              <a:latin typeface="Aptos" panose="020B0004020202020204" pitchFamily="34" charset="0"/>
              <a:ea typeface="Arial"/>
              <a:cs typeface="Arial"/>
              <a:sym typeface="Arial"/>
            </a:endParaRPr>
          </a:p>
        </p:txBody>
      </p:sp>
      <p:sp>
        <p:nvSpPr>
          <p:cNvPr id="3" name="TextBox 2">
            <a:extLst>
              <a:ext uri="{FF2B5EF4-FFF2-40B4-BE49-F238E27FC236}">
                <a16:creationId xmlns:a16="http://schemas.microsoft.com/office/drawing/2014/main" id="{21E3E891-42F1-8AB8-66F6-D114D0982782}"/>
              </a:ext>
            </a:extLst>
          </p:cNvPr>
          <p:cNvSpPr txBox="1"/>
          <p:nvPr/>
        </p:nvSpPr>
        <p:spPr>
          <a:xfrm>
            <a:off x="0" y="6098276"/>
            <a:ext cx="9144000" cy="707886"/>
          </a:xfrm>
          <a:prstGeom prst="rect">
            <a:avLst/>
          </a:prstGeom>
          <a:noFill/>
        </p:spPr>
        <p:txBody>
          <a:bodyPr wrap="square" rtlCol="0">
            <a:spAutoFit/>
          </a:bodyPr>
          <a:lstStyle/>
          <a:p>
            <a:pPr algn="r"/>
            <a:r>
              <a:rPr lang="en-US" sz="2000" dirty="0">
                <a:solidFill>
                  <a:srgbClr val="4948B6"/>
                </a:solidFill>
                <a:latin typeface="Aptos" panose="020B0004020202020204" pitchFamily="34" charset="0"/>
                <a:cs typeface="Segoe UI Semibold"/>
              </a:rPr>
              <a:t>Federal Grant Programs</a:t>
            </a:r>
          </a:p>
          <a:p>
            <a:pPr algn="r"/>
            <a:r>
              <a:rPr lang="en-US" sz="2000" dirty="0">
                <a:solidFill>
                  <a:srgbClr val="4948B6"/>
                </a:solidFill>
                <a:latin typeface="Aptos" panose="020B0004020202020204" pitchFamily="34" charset="0"/>
                <a:cs typeface="Segoe UI Semibold"/>
              </a:rPr>
              <a:t>November 2024</a:t>
            </a:r>
            <a:endParaRPr lang="en-US" sz="2000" dirty="0">
              <a:solidFill>
                <a:srgbClr val="4948B6"/>
              </a:solidFill>
              <a:latin typeface="Aptos" panose="020B0004020202020204" pitchFamily="34" charset="0"/>
            </a:endParaRPr>
          </a:p>
        </p:txBody>
      </p:sp>
    </p:spTree>
    <p:extLst>
      <p:ext uri="{BB962C8B-B14F-4D97-AF65-F5344CB8AC3E}">
        <p14:creationId xmlns:p14="http://schemas.microsoft.com/office/powerpoint/2010/main" val="284731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20" name="Google Shape;120;p18"/>
          <p:cNvSpPr txBox="1">
            <a:spLocks noGrp="1"/>
          </p:cNvSpPr>
          <p:nvPr>
            <p:ph type="title" idx="4294967295"/>
          </p:nvPr>
        </p:nvSpPr>
        <p:spPr>
          <a:xfrm>
            <a:off x="255650" y="931400"/>
            <a:ext cx="5336700" cy="1708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783F04"/>
                </a:solidFill>
                <a:effectLst/>
                <a:uLnTx/>
                <a:uFillTx/>
                <a:latin typeface="Alata"/>
                <a:ea typeface="Alata"/>
                <a:cs typeface="Alata"/>
                <a:sym typeface="Alata"/>
              </a:rPr>
              <a:t>Building a Consortium: Challenges and Successes</a:t>
            </a:r>
            <a:endParaRPr kumimoji="0" lang="en-US" sz="300" b="1" i="0" u="none" strike="noStrike" kern="0" cap="none" spc="0" normalizeH="0" baseline="0" noProof="0" dirty="0">
              <a:ln>
                <a:noFill/>
              </a:ln>
              <a:solidFill>
                <a:srgbClr val="783F04"/>
              </a:solidFill>
              <a:effectLst/>
              <a:uLnTx/>
              <a:uFillTx/>
              <a:latin typeface="Arial"/>
              <a:ea typeface="Arial"/>
              <a:cs typeface="Arial"/>
              <a:sym typeface="Arial"/>
            </a:endParaRPr>
          </a:p>
        </p:txBody>
      </p:sp>
      <p:grpSp>
        <p:nvGrpSpPr>
          <p:cNvPr id="121" name="Google Shape;121;p18" descr="Turquoise square"/>
          <p:cNvGrpSpPr/>
          <p:nvPr/>
        </p:nvGrpSpPr>
        <p:grpSpPr>
          <a:xfrm>
            <a:off x="553382" y="2856025"/>
            <a:ext cx="3703264" cy="3842429"/>
            <a:chOff x="10832227" y="136750"/>
            <a:chExt cx="6765188" cy="4798237"/>
          </a:xfrm>
        </p:grpSpPr>
        <p:grpSp>
          <p:nvGrpSpPr>
            <p:cNvPr id="122" name="Google Shape;122;p18"/>
            <p:cNvGrpSpPr/>
            <p:nvPr/>
          </p:nvGrpSpPr>
          <p:grpSpPr>
            <a:xfrm>
              <a:off x="10832227" y="136750"/>
              <a:ext cx="6765188" cy="4798237"/>
              <a:chOff x="0" y="-47625"/>
              <a:chExt cx="865800" cy="1263725"/>
            </a:xfrm>
          </p:grpSpPr>
          <p:sp>
            <p:nvSpPr>
              <p:cNvPr id="123" name="Google Shape;123;p18"/>
              <p:cNvSpPr/>
              <p:nvPr/>
            </p:nvSpPr>
            <p:spPr>
              <a:xfrm>
                <a:off x="0" y="0"/>
                <a:ext cx="865798" cy="1216100"/>
              </a:xfrm>
              <a:custGeom>
                <a:avLst/>
                <a:gdLst/>
                <a:ahLst/>
                <a:cxnLst/>
                <a:rect l="l" t="t" r="r" b="b"/>
                <a:pathLst>
                  <a:path w="865798" h="1216100" extrusionOk="0">
                    <a:moveTo>
                      <a:pt x="0" y="0"/>
                    </a:moveTo>
                    <a:lnTo>
                      <a:pt x="865798" y="0"/>
                    </a:lnTo>
                    <a:lnTo>
                      <a:pt x="865798" y="1216100"/>
                    </a:lnTo>
                    <a:lnTo>
                      <a:pt x="0" y="1216100"/>
                    </a:lnTo>
                    <a:close/>
                  </a:path>
                </a:pathLst>
              </a:custGeom>
              <a:solidFill>
                <a:schemeClr val="accent5"/>
              </a:solidFill>
              <a:ln>
                <a:noFill/>
              </a:ln>
            </p:spPr>
            <p:txBody>
              <a:bodyPr/>
              <a:lstStyle/>
              <a:p>
                <a:endParaRPr lang="en-US"/>
              </a:p>
            </p:txBody>
          </p:sp>
          <p:sp>
            <p:nvSpPr>
              <p:cNvPr id="124" name="Google Shape;124;p18"/>
              <p:cNvSpPr txBox="1"/>
              <p:nvPr/>
            </p:nvSpPr>
            <p:spPr>
              <a:xfrm>
                <a:off x="0" y="-47625"/>
                <a:ext cx="865800" cy="1263600"/>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125" name="Google Shape;125;p18"/>
            <p:cNvSpPr txBox="1"/>
            <p:nvPr/>
          </p:nvSpPr>
          <p:spPr>
            <a:xfrm>
              <a:off x="11293467" y="746552"/>
              <a:ext cx="5407800" cy="4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200" b="1">
                  <a:solidFill>
                    <a:schemeClr val="lt2"/>
                  </a:solidFill>
                  <a:latin typeface="Alata"/>
                  <a:ea typeface="Alata"/>
                  <a:cs typeface="Alata"/>
                  <a:sym typeface="Alata"/>
                </a:rPr>
                <a:t>Challenges</a:t>
              </a:r>
              <a:endParaRPr sz="1200">
                <a:solidFill>
                  <a:schemeClr val="lt2"/>
                </a:solidFill>
                <a:latin typeface="Alata"/>
                <a:ea typeface="Alata"/>
                <a:cs typeface="Alata"/>
                <a:sym typeface="Alata"/>
              </a:endParaRPr>
            </a:p>
          </p:txBody>
        </p:sp>
        <p:sp>
          <p:nvSpPr>
            <p:cNvPr id="126" name="Google Shape;126;p18"/>
            <p:cNvSpPr txBox="1"/>
            <p:nvPr/>
          </p:nvSpPr>
          <p:spPr>
            <a:xfrm>
              <a:off x="11180618" y="1473581"/>
              <a:ext cx="6068400" cy="31368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Securing Buy-In</a:t>
              </a:r>
              <a:endParaRPr sz="1600">
                <a:solidFill>
                  <a:schemeClr val="lt2"/>
                </a:solidFill>
                <a:latin typeface="Alata"/>
                <a:ea typeface="Alata"/>
                <a:cs typeface="Alata"/>
                <a:sym typeface="Alata"/>
              </a:endParaRPr>
            </a:p>
            <a:p>
              <a:pPr marL="254000" marR="0" lvl="0" indent="0" algn="l" rtl="0">
                <a:lnSpc>
                  <a:spcPct val="115000"/>
                </a:lnSpc>
                <a:spcBef>
                  <a:spcPts val="0"/>
                </a:spcBef>
                <a:spcAft>
                  <a:spcPts val="0"/>
                </a:spcAft>
                <a:buNone/>
              </a:pPr>
              <a:endParaRPr sz="1600">
                <a:solidFill>
                  <a:schemeClr val="lt2"/>
                </a:solidFill>
                <a:latin typeface="Alata"/>
                <a:ea typeface="Alata"/>
                <a:cs typeface="Alata"/>
                <a:sym typeface="Alata"/>
              </a:endParaRPr>
            </a:p>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Establishing Clear Communication Channels</a:t>
              </a:r>
              <a:endParaRPr sz="1600">
                <a:solidFill>
                  <a:schemeClr val="lt2"/>
                </a:solidFill>
                <a:latin typeface="Alata"/>
                <a:ea typeface="Alata"/>
                <a:cs typeface="Alata"/>
                <a:sym typeface="Alata"/>
              </a:endParaRPr>
            </a:p>
            <a:p>
              <a:pPr marL="254000" marR="0" lvl="0" indent="0" algn="l" rtl="0">
                <a:lnSpc>
                  <a:spcPct val="115000"/>
                </a:lnSpc>
                <a:spcBef>
                  <a:spcPts val="0"/>
                </a:spcBef>
                <a:spcAft>
                  <a:spcPts val="0"/>
                </a:spcAft>
                <a:buNone/>
              </a:pPr>
              <a:endParaRPr sz="1600">
                <a:solidFill>
                  <a:schemeClr val="lt2"/>
                </a:solidFill>
                <a:latin typeface="Alata"/>
                <a:ea typeface="Alata"/>
                <a:cs typeface="Alata"/>
                <a:sym typeface="Alata"/>
              </a:endParaRPr>
            </a:p>
            <a:p>
              <a:pPr marL="25400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Varying Needs Across Districts</a:t>
              </a:r>
              <a:endParaRPr sz="1600">
                <a:solidFill>
                  <a:schemeClr val="lt2"/>
                </a:solidFill>
                <a:latin typeface="Alata"/>
                <a:ea typeface="Alata"/>
                <a:cs typeface="Alata"/>
                <a:sym typeface="Alata"/>
              </a:endParaRPr>
            </a:p>
            <a:p>
              <a:pPr marL="254000" lvl="0" indent="0" algn="l" rtl="0">
                <a:lnSpc>
                  <a:spcPct val="115000"/>
                </a:lnSpc>
                <a:spcBef>
                  <a:spcPts val="0"/>
                </a:spcBef>
                <a:spcAft>
                  <a:spcPts val="0"/>
                </a:spcAft>
                <a:buNone/>
              </a:pPr>
              <a:r>
                <a:rPr lang="en-US" sz="1600">
                  <a:solidFill>
                    <a:schemeClr val="lt2"/>
                  </a:solidFill>
                  <a:latin typeface="Alata"/>
                  <a:ea typeface="Alata"/>
                  <a:cs typeface="Alata"/>
                  <a:sym typeface="Alata"/>
                </a:rPr>
                <a:t> </a:t>
              </a:r>
              <a:r>
                <a:rPr lang="en-US">
                  <a:solidFill>
                    <a:schemeClr val="lt2"/>
                  </a:solidFill>
                  <a:latin typeface="Alata"/>
                  <a:ea typeface="Alata"/>
                  <a:cs typeface="Alata"/>
                  <a:sym typeface="Alata"/>
                </a:rPr>
                <a:t>(Allocation of Funds)</a:t>
              </a:r>
              <a:endParaRPr>
                <a:solidFill>
                  <a:schemeClr val="lt2"/>
                </a:solidFill>
                <a:latin typeface="Alata"/>
                <a:ea typeface="Alata"/>
                <a:cs typeface="Alata"/>
                <a:sym typeface="Alata"/>
              </a:endParaRPr>
            </a:p>
            <a:p>
              <a:pPr marL="254000" marR="0" lvl="0" indent="0" algn="l" rtl="0">
                <a:lnSpc>
                  <a:spcPct val="115000"/>
                </a:lnSpc>
                <a:spcBef>
                  <a:spcPts val="0"/>
                </a:spcBef>
                <a:spcAft>
                  <a:spcPts val="0"/>
                </a:spcAft>
                <a:buNone/>
              </a:pPr>
              <a:endParaRPr sz="1600">
                <a:solidFill>
                  <a:schemeClr val="lt2"/>
                </a:solidFill>
                <a:latin typeface="Alata"/>
                <a:ea typeface="Alata"/>
                <a:cs typeface="Alata"/>
                <a:sym typeface="Alata"/>
              </a:endParaRPr>
            </a:p>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Unexpected Influx</a:t>
              </a:r>
              <a:endParaRPr sz="1600">
                <a:solidFill>
                  <a:schemeClr val="lt2"/>
                </a:solidFill>
                <a:latin typeface="Alata"/>
                <a:ea typeface="Alata"/>
                <a:cs typeface="Alata"/>
                <a:sym typeface="Alata"/>
              </a:endParaRPr>
            </a:p>
          </p:txBody>
        </p:sp>
      </p:grpSp>
      <p:grpSp>
        <p:nvGrpSpPr>
          <p:cNvPr id="114" name="Google Shape;114;p18" descr="Turquoise square"/>
          <p:cNvGrpSpPr/>
          <p:nvPr/>
        </p:nvGrpSpPr>
        <p:grpSpPr>
          <a:xfrm>
            <a:off x="4717311" y="2855617"/>
            <a:ext cx="3844656" cy="3842528"/>
            <a:chOff x="11835251" y="5489449"/>
            <a:chExt cx="6765188" cy="4797763"/>
          </a:xfrm>
        </p:grpSpPr>
        <p:grpSp>
          <p:nvGrpSpPr>
            <p:cNvPr id="115" name="Google Shape;115;p18"/>
            <p:cNvGrpSpPr/>
            <p:nvPr/>
          </p:nvGrpSpPr>
          <p:grpSpPr>
            <a:xfrm>
              <a:off x="11835251" y="5489449"/>
              <a:ext cx="6765188" cy="4797763"/>
              <a:chOff x="15600" y="-47454"/>
              <a:chExt cx="865800" cy="1263600"/>
            </a:xfrm>
          </p:grpSpPr>
          <p:sp>
            <p:nvSpPr>
              <p:cNvPr id="116" name="Google Shape;116;p18"/>
              <p:cNvSpPr/>
              <p:nvPr/>
            </p:nvSpPr>
            <p:spPr>
              <a:xfrm>
                <a:off x="15602" y="-23705"/>
                <a:ext cx="865798" cy="1216100"/>
              </a:xfrm>
              <a:custGeom>
                <a:avLst/>
                <a:gdLst/>
                <a:ahLst/>
                <a:cxnLst/>
                <a:rect l="l" t="t" r="r" b="b"/>
                <a:pathLst>
                  <a:path w="865798" h="1216100" extrusionOk="0">
                    <a:moveTo>
                      <a:pt x="0" y="0"/>
                    </a:moveTo>
                    <a:lnTo>
                      <a:pt x="865798" y="0"/>
                    </a:lnTo>
                    <a:lnTo>
                      <a:pt x="865798" y="1216100"/>
                    </a:lnTo>
                    <a:lnTo>
                      <a:pt x="0" y="1216100"/>
                    </a:lnTo>
                    <a:close/>
                  </a:path>
                </a:pathLst>
              </a:custGeom>
              <a:solidFill>
                <a:schemeClr val="accent5"/>
              </a:solidFill>
              <a:ln>
                <a:noFill/>
              </a:ln>
            </p:spPr>
            <p:txBody>
              <a:bodyPr/>
              <a:lstStyle/>
              <a:p>
                <a:endParaRPr lang="en-US"/>
              </a:p>
            </p:txBody>
          </p:sp>
          <p:sp>
            <p:nvSpPr>
              <p:cNvPr id="117" name="Google Shape;117;p18"/>
              <p:cNvSpPr txBox="1"/>
              <p:nvPr/>
            </p:nvSpPr>
            <p:spPr>
              <a:xfrm>
                <a:off x="15600" y="-47454"/>
                <a:ext cx="865800" cy="1263600"/>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118" name="Google Shape;118;p18"/>
            <p:cNvSpPr txBox="1"/>
            <p:nvPr/>
          </p:nvSpPr>
          <p:spPr>
            <a:xfrm>
              <a:off x="12183657" y="5708401"/>
              <a:ext cx="5407800" cy="422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200" b="1">
                  <a:solidFill>
                    <a:schemeClr val="lt2"/>
                  </a:solidFill>
                  <a:latin typeface="Alata"/>
                  <a:ea typeface="Alata"/>
                  <a:cs typeface="Alata"/>
                  <a:sym typeface="Alata"/>
                </a:rPr>
                <a:t>Successes</a:t>
              </a:r>
              <a:endParaRPr sz="2200">
                <a:solidFill>
                  <a:schemeClr val="lt2"/>
                </a:solidFill>
                <a:latin typeface="Alata"/>
                <a:ea typeface="Alata"/>
                <a:cs typeface="Alata"/>
                <a:sym typeface="Alata"/>
              </a:endParaRPr>
            </a:p>
          </p:txBody>
        </p:sp>
        <p:sp>
          <p:nvSpPr>
            <p:cNvPr id="119" name="Google Shape;119;p18"/>
            <p:cNvSpPr txBox="1"/>
            <p:nvPr/>
          </p:nvSpPr>
          <p:spPr>
            <a:xfrm>
              <a:off x="12183641" y="6494444"/>
              <a:ext cx="6068400" cy="3136500"/>
            </a:xfrm>
            <a:prstGeom prst="rect">
              <a:avLst/>
            </a:prstGeom>
            <a:noFill/>
            <a:ln>
              <a:noFill/>
            </a:ln>
          </p:spPr>
          <p:txBody>
            <a:bodyPr spcFirstLastPara="1" wrap="square" lIns="0" tIns="0" rIns="0" bIns="0" anchor="t" anchorCtr="0">
              <a:spAutoFit/>
            </a:bodyPr>
            <a:lstStyle/>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Building Stronger Inter-District Relationships</a:t>
              </a:r>
              <a:endParaRPr sz="1600">
                <a:solidFill>
                  <a:schemeClr val="lt2"/>
                </a:solidFill>
                <a:latin typeface="Alata"/>
                <a:ea typeface="Alata"/>
                <a:cs typeface="Alata"/>
                <a:sym typeface="Alata"/>
              </a:endParaRPr>
            </a:p>
            <a:p>
              <a:pPr marL="254000" marR="0" lvl="0" indent="0" algn="l" rtl="0">
                <a:lnSpc>
                  <a:spcPct val="115000"/>
                </a:lnSpc>
                <a:spcBef>
                  <a:spcPts val="0"/>
                </a:spcBef>
                <a:spcAft>
                  <a:spcPts val="0"/>
                </a:spcAft>
                <a:buNone/>
              </a:pPr>
              <a:endParaRPr sz="1600">
                <a:solidFill>
                  <a:schemeClr val="lt2"/>
                </a:solidFill>
                <a:latin typeface="Alata"/>
                <a:ea typeface="Alata"/>
                <a:cs typeface="Alata"/>
                <a:sym typeface="Alata"/>
              </a:endParaRPr>
            </a:p>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Shared Learning and Best Practices</a:t>
              </a:r>
              <a:endParaRPr sz="1600">
                <a:solidFill>
                  <a:schemeClr val="lt2"/>
                </a:solidFill>
                <a:latin typeface="Alata"/>
                <a:ea typeface="Alata"/>
                <a:cs typeface="Alata"/>
                <a:sym typeface="Alata"/>
              </a:endParaRPr>
            </a:p>
            <a:p>
              <a:pPr marL="254000" marR="0" lvl="0" indent="0" algn="l" rtl="0">
                <a:lnSpc>
                  <a:spcPct val="115000"/>
                </a:lnSpc>
                <a:spcBef>
                  <a:spcPts val="0"/>
                </a:spcBef>
                <a:spcAft>
                  <a:spcPts val="0"/>
                </a:spcAft>
                <a:buNone/>
              </a:pPr>
              <a:endParaRPr sz="1600">
                <a:solidFill>
                  <a:schemeClr val="lt2"/>
                </a:solidFill>
                <a:latin typeface="Alata"/>
                <a:ea typeface="Alata"/>
                <a:cs typeface="Alata"/>
                <a:sym typeface="Alata"/>
              </a:endParaRPr>
            </a:p>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Enhanced Pooling of Resources and Expertise</a:t>
              </a:r>
              <a:endParaRPr sz="1600">
                <a:solidFill>
                  <a:schemeClr val="lt2"/>
                </a:solidFill>
                <a:latin typeface="Alata"/>
                <a:ea typeface="Alata"/>
                <a:cs typeface="Alata"/>
                <a:sym typeface="Alata"/>
              </a:endParaRPr>
            </a:p>
            <a:p>
              <a:pPr marL="254000" marR="0" lvl="0" indent="0" algn="l" rtl="0">
                <a:lnSpc>
                  <a:spcPct val="115000"/>
                </a:lnSpc>
                <a:spcBef>
                  <a:spcPts val="0"/>
                </a:spcBef>
                <a:spcAft>
                  <a:spcPts val="0"/>
                </a:spcAft>
                <a:buNone/>
              </a:pPr>
              <a:endParaRPr sz="1600">
                <a:solidFill>
                  <a:schemeClr val="lt2"/>
                </a:solidFill>
                <a:latin typeface="Alata"/>
                <a:ea typeface="Alata"/>
                <a:cs typeface="Alata"/>
                <a:sym typeface="Alata"/>
              </a:endParaRPr>
            </a:p>
            <a:p>
              <a:pPr marL="254000" marR="0" lvl="0" indent="-228600" algn="l" rtl="0">
                <a:lnSpc>
                  <a:spcPct val="115000"/>
                </a:lnSpc>
                <a:spcBef>
                  <a:spcPts val="0"/>
                </a:spcBef>
                <a:spcAft>
                  <a:spcPts val="0"/>
                </a:spcAft>
                <a:buClr>
                  <a:schemeClr val="lt2"/>
                </a:buClr>
                <a:buSzPts val="1600"/>
                <a:buFont typeface="Alata"/>
                <a:buChar char="●"/>
              </a:pPr>
              <a:r>
                <a:rPr lang="en-US" sz="1600">
                  <a:solidFill>
                    <a:schemeClr val="lt2"/>
                  </a:solidFill>
                  <a:latin typeface="Alata"/>
                  <a:ea typeface="Alata"/>
                  <a:cs typeface="Alata"/>
                  <a:sym typeface="Alata"/>
                </a:rPr>
                <a:t>Family Connection Across Districts</a:t>
              </a:r>
              <a:endParaRPr sz="1600">
                <a:solidFill>
                  <a:schemeClr val="lt2"/>
                </a:solidFill>
                <a:latin typeface="Alata"/>
                <a:ea typeface="Alata"/>
                <a:cs typeface="Alata"/>
                <a:sym typeface="Alata"/>
              </a:endParaRPr>
            </a:p>
          </p:txBody>
        </p:sp>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2" name="Google Shape;132;p19" descr="Turquoise square"/>
          <p:cNvGrpSpPr/>
          <p:nvPr/>
        </p:nvGrpSpPr>
        <p:grpSpPr>
          <a:xfrm>
            <a:off x="5954450" y="3692625"/>
            <a:ext cx="2851556" cy="2675576"/>
            <a:chOff x="0" y="-241102"/>
            <a:chExt cx="13716000" cy="13957102"/>
          </a:xfrm>
        </p:grpSpPr>
        <p:grpSp>
          <p:nvGrpSpPr>
            <p:cNvPr id="133" name="Google Shape;133;p19"/>
            <p:cNvGrpSpPr/>
            <p:nvPr/>
          </p:nvGrpSpPr>
          <p:grpSpPr>
            <a:xfrm>
              <a:off x="0" y="-241102"/>
              <a:ext cx="13716000" cy="13957102"/>
              <a:chOff x="0" y="-47625"/>
              <a:chExt cx="2709333" cy="2756958"/>
            </a:xfrm>
          </p:grpSpPr>
          <p:sp>
            <p:nvSpPr>
              <p:cNvPr id="134" name="Google Shape;134;p19"/>
              <p:cNvSpPr/>
              <p:nvPr/>
            </p:nvSpPr>
            <p:spPr>
              <a:xfrm>
                <a:off x="0" y="0"/>
                <a:ext cx="2546773" cy="2709333"/>
              </a:xfrm>
              <a:custGeom>
                <a:avLst/>
                <a:gdLst/>
                <a:ahLst/>
                <a:cxnLst/>
                <a:rect l="l" t="t" r="r" b="b"/>
                <a:pathLst>
                  <a:path w="2709333" h="2709333" extrusionOk="0">
                    <a:moveTo>
                      <a:pt x="0" y="0"/>
                    </a:moveTo>
                    <a:lnTo>
                      <a:pt x="2709333" y="0"/>
                    </a:lnTo>
                    <a:lnTo>
                      <a:pt x="2709333" y="2709333"/>
                    </a:lnTo>
                    <a:lnTo>
                      <a:pt x="0" y="2709333"/>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135" name="Google Shape;135;p19"/>
              <p:cNvSpPr txBox="1"/>
              <p:nvPr/>
            </p:nvSpPr>
            <p:spPr>
              <a:xfrm>
                <a:off x="0" y="-47625"/>
                <a:ext cx="2709333" cy="2756958"/>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136" name="Google Shape;136;p19"/>
            <p:cNvGrpSpPr/>
            <p:nvPr/>
          </p:nvGrpSpPr>
          <p:grpSpPr>
            <a:xfrm>
              <a:off x="1256676" y="1031292"/>
              <a:ext cx="11202648" cy="11443750"/>
              <a:chOff x="0" y="-47625"/>
              <a:chExt cx="2212869" cy="2260494"/>
            </a:xfrm>
          </p:grpSpPr>
          <p:sp>
            <p:nvSpPr>
              <p:cNvPr id="137" name="Google Shape;137;p19"/>
              <p:cNvSpPr/>
              <p:nvPr/>
            </p:nvSpPr>
            <p:spPr>
              <a:xfrm>
                <a:off x="0" y="0"/>
                <a:ext cx="2212869" cy="2212869"/>
              </a:xfrm>
              <a:custGeom>
                <a:avLst/>
                <a:gdLst/>
                <a:ahLst/>
                <a:cxnLst/>
                <a:rect l="l" t="t" r="r" b="b"/>
                <a:pathLst>
                  <a:path w="2212869" h="2212869" extrusionOk="0">
                    <a:moveTo>
                      <a:pt x="0" y="0"/>
                    </a:moveTo>
                    <a:lnTo>
                      <a:pt x="2212869" y="0"/>
                    </a:lnTo>
                    <a:lnTo>
                      <a:pt x="2212869" y="2212869"/>
                    </a:lnTo>
                    <a:lnTo>
                      <a:pt x="0" y="2212869"/>
                    </a:lnTo>
                    <a:close/>
                  </a:path>
                </a:pathLst>
              </a:custGeom>
              <a:solidFill>
                <a:schemeClr val="accent5"/>
              </a:solidFill>
              <a:ln w="952500" cap="sq" cmpd="sng">
                <a:solidFill>
                  <a:schemeClr val="lt2">
                    <a:alpha val="61960"/>
                  </a:schemeClr>
                </a:solidFill>
                <a:prstDash val="solid"/>
                <a:miter lim="8000"/>
                <a:headEnd type="none" w="sm" len="sm"/>
                <a:tailEnd type="none" w="sm" len="sm"/>
              </a:ln>
            </p:spPr>
            <p:txBody>
              <a:bodyPr/>
              <a:lstStyle/>
              <a:p>
                <a:endParaRPr lang="en-US"/>
              </a:p>
            </p:txBody>
          </p:sp>
          <p:sp>
            <p:nvSpPr>
              <p:cNvPr id="138" name="Google Shape;138;p19"/>
              <p:cNvSpPr txBox="1"/>
              <p:nvPr/>
            </p:nvSpPr>
            <p:spPr>
              <a:xfrm>
                <a:off x="0" y="-47625"/>
                <a:ext cx="2212869" cy="2260494"/>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sp>
        <p:nvSpPr>
          <p:cNvPr id="144" name="Google Shape;144;p19"/>
          <p:cNvSpPr txBox="1">
            <a:spLocks noGrp="1"/>
          </p:cNvSpPr>
          <p:nvPr>
            <p:ph type="title" idx="4294967295"/>
          </p:nvPr>
        </p:nvSpPr>
        <p:spPr>
          <a:xfrm>
            <a:off x="6185534" y="3921234"/>
            <a:ext cx="2692500" cy="223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7002"/>
              </a:lnSpc>
              <a:spcBef>
                <a:spcPts val="0"/>
              </a:spcBef>
              <a:spcAft>
                <a:spcPts val="0"/>
              </a:spcAft>
              <a:buClr>
                <a:srgbClr val="000000"/>
              </a:buClr>
              <a:buSzTx/>
              <a:buFont typeface="Arial"/>
              <a:buNone/>
              <a:tabLst/>
              <a:defRPr/>
            </a:pPr>
            <a:r>
              <a:rPr kumimoji="0" lang="en-US" sz="14500" b="0" i="0" u="none" strike="noStrike" kern="0" cap="none" spc="0" normalizeH="0" baseline="0" noProof="0" dirty="0">
                <a:ln>
                  <a:noFill/>
                </a:ln>
                <a:solidFill>
                  <a:srgbClr val="F0F0F0"/>
                </a:solidFill>
                <a:effectLst/>
                <a:uLnTx/>
                <a:uFillTx/>
                <a:latin typeface="Alata"/>
                <a:ea typeface="Alata"/>
                <a:cs typeface="Alata"/>
                <a:sym typeface="Alata"/>
              </a:rPr>
              <a:t>02.</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39" name="Google Shape;139;p19"/>
          <p:cNvSpPr txBox="1"/>
          <p:nvPr/>
        </p:nvSpPr>
        <p:spPr>
          <a:xfrm>
            <a:off x="844212" y="1579033"/>
            <a:ext cx="5262900" cy="7695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5000">
                <a:solidFill>
                  <a:srgbClr val="F0F0F0"/>
                </a:solidFill>
                <a:latin typeface="Alata"/>
                <a:ea typeface="Alata"/>
                <a:cs typeface="Alata"/>
                <a:sym typeface="Alata"/>
              </a:rPr>
              <a:t>NEEDS ANALYSIS</a:t>
            </a:r>
            <a:endParaRPr sz="800"/>
          </a:p>
        </p:txBody>
      </p:sp>
      <p:grpSp>
        <p:nvGrpSpPr>
          <p:cNvPr id="141" name="Google Shape;141;p19" descr="White line"/>
          <p:cNvGrpSpPr/>
          <p:nvPr/>
        </p:nvGrpSpPr>
        <p:grpSpPr>
          <a:xfrm>
            <a:off x="2532005" y="1189683"/>
            <a:ext cx="1974700" cy="256003"/>
            <a:chOff x="0" y="-47625"/>
            <a:chExt cx="1040137" cy="101135"/>
          </a:xfrm>
        </p:grpSpPr>
        <p:sp>
          <p:nvSpPr>
            <p:cNvPr id="142" name="Google Shape;142;p19"/>
            <p:cNvSpPr/>
            <p:nvPr/>
          </p:nvSpPr>
          <p:spPr>
            <a:xfrm>
              <a:off x="0" y="0"/>
              <a:ext cx="1040137" cy="53510"/>
            </a:xfrm>
            <a:custGeom>
              <a:avLst/>
              <a:gdLst/>
              <a:ahLst/>
              <a:cxnLst/>
              <a:rect l="l" t="t" r="r" b="b"/>
              <a:pathLst>
                <a:path w="1040137" h="53510" extrusionOk="0">
                  <a:moveTo>
                    <a:pt x="0" y="0"/>
                  </a:moveTo>
                  <a:lnTo>
                    <a:pt x="1040137" y="0"/>
                  </a:lnTo>
                  <a:lnTo>
                    <a:pt x="1040137" y="53510"/>
                  </a:lnTo>
                  <a:lnTo>
                    <a:pt x="0" y="53510"/>
                  </a:lnTo>
                  <a:close/>
                </a:path>
              </a:pathLst>
            </a:custGeom>
            <a:solidFill>
              <a:srgbClr val="F0F0F0"/>
            </a:solidFill>
            <a:ln>
              <a:noFill/>
            </a:ln>
          </p:spPr>
          <p:txBody>
            <a:bodyPr/>
            <a:lstStyle/>
            <a:p>
              <a:endParaRPr lang="en-US"/>
            </a:p>
          </p:txBody>
        </p:sp>
        <p:sp>
          <p:nvSpPr>
            <p:cNvPr id="143" name="Google Shape;143;p19"/>
            <p:cNvSpPr txBox="1"/>
            <p:nvPr/>
          </p:nvSpPr>
          <p:spPr>
            <a:xfrm>
              <a:off x="0" y="-47625"/>
              <a:ext cx="1040137" cy="101135"/>
            </a:xfrm>
            <a:prstGeom prst="rect">
              <a:avLst/>
            </a:prstGeom>
            <a:noFill/>
            <a:ln>
              <a:noFill/>
            </a:ln>
          </p:spPr>
          <p:txBody>
            <a:bodyPr spcFirstLastPara="1" wrap="square" lIns="28225" tIns="28225" rIns="28225" bIns="28225" anchor="ctr" anchorCtr="0">
              <a:noAutofit/>
            </a:bodyPr>
            <a:lstStyle/>
            <a:p>
              <a:pPr marL="0" marR="0" lvl="0" indent="0" algn="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3" name="Title 2">
            <a:extLst>
              <a:ext uri="{FF2B5EF4-FFF2-40B4-BE49-F238E27FC236}">
                <a16:creationId xmlns:a16="http://schemas.microsoft.com/office/drawing/2014/main" id="{3A5982A5-46F1-1928-BD22-DB842A950B63}"/>
              </a:ext>
            </a:extLst>
          </p:cNvPr>
          <p:cNvSpPr>
            <a:spLocks noGrp="1"/>
          </p:cNvSpPr>
          <p:nvPr>
            <p:ph type="title"/>
          </p:nvPr>
        </p:nvSpPr>
        <p:spPr>
          <a:xfrm>
            <a:off x="265500" y="-1976400"/>
            <a:ext cx="4045200" cy="1976400"/>
          </a:xfrm>
        </p:spPr>
        <p:txBody>
          <a:bodyPr spcFirstLastPara="1" wrap="square" lIns="101575" tIns="101575" rIns="101575" bIns="101575" anchor="b" anchorCtr="0">
            <a:normAutofit/>
          </a:bodyPr>
          <a:lstStyle/>
          <a:p>
            <a:r>
              <a:rPr lang="en-US" dirty="0"/>
              <a:t>Identification of Needs</a:t>
            </a:r>
          </a:p>
        </p:txBody>
      </p:sp>
      <p:grpSp>
        <p:nvGrpSpPr>
          <p:cNvPr id="149" name="Google Shape;149;p20" descr="Turquoise square"/>
          <p:cNvGrpSpPr/>
          <p:nvPr/>
        </p:nvGrpSpPr>
        <p:grpSpPr>
          <a:xfrm>
            <a:off x="5662551" y="1759900"/>
            <a:ext cx="2853551" cy="3961419"/>
            <a:chOff x="0" y="-47625"/>
            <a:chExt cx="1885025" cy="1921247"/>
          </a:xfrm>
        </p:grpSpPr>
        <p:sp>
          <p:nvSpPr>
            <p:cNvPr id="150" name="Google Shape;150;p20"/>
            <p:cNvSpPr/>
            <p:nvPr/>
          </p:nvSpPr>
          <p:spPr>
            <a:xfrm>
              <a:off x="0" y="0"/>
              <a:ext cx="1885025" cy="1873622"/>
            </a:xfrm>
            <a:custGeom>
              <a:avLst/>
              <a:gdLst/>
              <a:ahLst/>
              <a:cxnLst/>
              <a:rect l="l" t="t" r="r" b="b"/>
              <a:pathLst>
                <a:path w="1885025" h="1873622" extrusionOk="0">
                  <a:moveTo>
                    <a:pt x="0" y="0"/>
                  </a:moveTo>
                  <a:lnTo>
                    <a:pt x="1885025" y="0"/>
                  </a:lnTo>
                  <a:lnTo>
                    <a:pt x="1885025" y="1873622"/>
                  </a:lnTo>
                  <a:lnTo>
                    <a:pt x="0" y="1873622"/>
                  </a:lnTo>
                  <a:close/>
                </a:path>
              </a:pathLst>
            </a:custGeom>
            <a:solidFill>
              <a:srgbClr val="000000">
                <a:alpha val="0"/>
              </a:srgbClr>
            </a:solidFill>
            <a:ln w="952500" cap="sq" cmpd="sng">
              <a:solidFill>
                <a:schemeClr val="accent5">
                  <a:alpha val="80390"/>
                </a:schemeClr>
              </a:solidFill>
              <a:prstDash val="solid"/>
              <a:miter lim="8000"/>
              <a:headEnd type="none" w="sm" len="sm"/>
              <a:tailEnd type="none" w="sm" len="sm"/>
            </a:ln>
          </p:spPr>
          <p:txBody>
            <a:bodyPr/>
            <a:lstStyle/>
            <a:p>
              <a:endParaRPr lang="en-US"/>
            </a:p>
          </p:txBody>
        </p:sp>
        <p:sp>
          <p:nvSpPr>
            <p:cNvPr id="151" name="Google Shape;151;p20"/>
            <p:cNvSpPr txBox="1"/>
            <p:nvPr/>
          </p:nvSpPr>
          <p:spPr>
            <a:xfrm>
              <a:off x="0" y="-47625"/>
              <a:ext cx="1884900" cy="1921200"/>
            </a:xfrm>
            <a:prstGeom prst="rect">
              <a:avLst/>
            </a:prstGeom>
            <a:no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lvl="0" indent="0" algn="ctr" rtl="0">
                <a:spcBef>
                  <a:spcPts val="0"/>
                </a:spcBef>
                <a:spcAft>
                  <a:spcPts val="0"/>
                </a:spcAft>
                <a:buClr>
                  <a:schemeClr val="dk1"/>
                </a:buClr>
                <a:buSzPts val="600"/>
                <a:buFont typeface="Arial"/>
                <a:buNone/>
              </a:pPr>
              <a:r>
                <a:rPr lang="en-US" sz="3300" b="1" dirty="0">
                  <a:solidFill>
                    <a:srgbClr val="783F04"/>
                  </a:solidFill>
                  <a:latin typeface="Alata"/>
                  <a:ea typeface="Alata"/>
                  <a:cs typeface="Alata"/>
                  <a:sym typeface="Alata"/>
                </a:rPr>
                <a:t>Identification </a:t>
              </a:r>
              <a:endParaRPr sz="3300" b="1" dirty="0">
                <a:solidFill>
                  <a:srgbClr val="783F04"/>
                </a:solidFill>
                <a:latin typeface="Alata"/>
                <a:ea typeface="Alata"/>
                <a:cs typeface="Alata"/>
                <a:sym typeface="Alata"/>
              </a:endParaRPr>
            </a:p>
            <a:p>
              <a:pPr marL="0" lvl="0" indent="0" algn="ctr" rtl="0">
                <a:spcBef>
                  <a:spcPts val="0"/>
                </a:spcBef>
                <a:spcAft>
                  <a:spcPts val="0"/>
                </a:spcAft>
                <a:buClr>
                  <a:schemeClr val="dk1"/>
                </a:buClr>
                <a:buSzPts val="600"/>
                <a:buFont typeface="Arial"/>
                <a:buNone/>
              </a:pPr>
              <a:r>
                <a:rPr lang="en-US" sz="3300" b="1" dirty="0">
                  <a:solidFill>
                    <a:srgbClr val="783F04"/>
                  </a:solidFill>
                  <a:latin typeface="Alata"/>
                  <a:ea typeface="Alata"/>
                  <a:cs typeface="Alata"/>
                  <a:sym typeface="Alata"/>
                </a:rPr>
                <a:t>of </a:t>
              </a:r>
              <a:endParaRPr sz="3300" b="1" dirty="0">
                <a:solidFill>
                  <a:srgbClr val="783F04"/>
                </a:solidFill>
                <a:latin typeface="Alata"/>
                <a:ea typeface="Alata"/>
                <a:cs typeface="Alata"/>
                <a:sym typeface="Alata"/>
              </a:endParaRPr>
            </a:p>
            <a:p>
              <a:pPr marL="0" lvl="0" indent="0" algn="ctr" rtl="0">
                <a:spcBef>
                  <a:spcPts val="0"/>
                </a:spcBef>
                <a:spcAft>
                  <a:spcPts val="0"/>
                </a:spcAft>
                <a:buClr>
                  <a:schemeClr val="dk1"/>
                </a:buClr>
                <a:buSzPts val="600"/>
                <a:buFont typeface="Arial"/>
                <a:buNone/>
              </a:pPr>
              <a:r>
                <a:rPr lang="en-US" sz="3300" b="1" dirty="0">
                  <a:solidFill>
                    <a:srgbClr val="783F04"/>
                  </a:solidFill>
                  <a:latin typeface="Alata"/>
                  <a:ea typeface="Alata"/>
                  <a:cs typeface="Alata"/>
                  <a:sym typeface="Alata"/>
                </a:rPr>
                <a:t>Needs</a:t>
              </a:r>
              <a:endParaRPr sz="1900" b="1" dirty="0">
                <a:solidFill>
                  <a:srgbClr val="783F04"/>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4" name="Google Shape;164;p21"/>
          <p:cNvSpPr txBox="1">
            <a:spLocks noGrp="1"/>
          </p:cNvSpPr>
          <p:nvPr>
            <p:ph type="title"/>
          </p:nvPr>
        </p:nvSpPr>
        <p:spPr>
          <a:xfrm>
            <a:off x="1098150" y="0"/>
            <a:ext cx="7703700" cy="763500"/>
          </a:xfrm>
          <a:prstGeom prst="rect">
            <a:avLst/>
          </a:prstGeom>
        </p:spPr>
        <p:txBody>
          <a:bodyPr spcFirstLastPara="1" wrap="square" lIns="101575" tIns="101575" rIns="101575" bIns="101575" anchor="t" anchorCtr="0">
            <a:normAutofit/>
          </a:bodyPr>
          <a:lstStyle/>
          <a:p>
            <a:pPr marL="0" lvl="0" indent="0" algn="l" rtl="0">
              <a:spcBef>
                <a:spcPts val="0"/>
              </a:spcBef>
              <a:spcAft>
                <a:spcPts val="0"/>
              </a:spcAft>
              <a:buNone/>
            </a:pPr>
            <a:r>
              <a:rPr lang="en-US" dirty="0">
                <a:solidFill>
                  <a:schemeClr val="lt2"/>
                </a:solidFill>
                <a:latin typeface="Alata"/>
                <a:ea typeface="Alata"/>
                <a:cs typeface="Alata"/>
                <a:sym typeface="Alata"/>
              </a:rPr>
              <a:t>Funding Support</a:t>
            </a:r>
            <a:endParaRPr dirty="0">
              <a:solidFill>
                <a:schemeClr val="lt2"/>
              </a:solidFill>
              <a:latin typeface="Alata"/>
              <a:ea typeface="Alata"/>
              <a:cs typeface="Alata"/>
              <a:sym typeface="Alata"/>
            </a:endParaRPr>
          </a:p>
        </p:txBody>
      </p:sp>
      <p:sp>
        <p:nvSpPr>
          <p:cNvPr id="165" name="Google Shape;165;p21"/>
          <p:cNvSpPr txBox="1">
            <a:spLocks noGrp="1"/>
          </p:cNvSpPr>
          <p:nvPr>
            <p:ph type="body" idx="1"/>
          </p:nvPr>
        </p:nvSpPr>
        <p:spPr>
          <a:xfrm>
            <a:off x="434400" y="763600"/>
            <a:ext cx="8367600" cy="5490300"/>
          </a:xfrm>
          <a:prstGeom prst="rect">
            <a:avLst/>
          </a:prstGeom>
        </p:spPr>
        <p:txBody>
          <a:bodyPr spcFirstLastPara="1" wrap="square" lIns="101575" tIns="101575" rIns="101575" bIns="101575" anchor="t" anchorCtr="0">
            <a:noAutofit/>
          </a:bodyPr>
          <a:lstStyle/>
          <a:p>
            <a:pPr marL="0" lvl="0" indent="0" algn="l" rtl="0">
              <a:lnSpc>
                <a:spcPct val="100000"/>
              </a:lnSpc>
              <a:spcBef>
                <a:spcPts val="0"/>
              </a:spcBef>
              <a:spcAft>
                <a:spcPts val="0"/>
              </a:spcAft>
              <a:buClr>
                <a:schemeClr val="dk1"/>
              </a:buClr>
              <a:buSzPts val="500"/>
              <a:buFont typeface="Arial"/>
              <a:buNone/>
            </a:pPr>
            <a:r>
              <a:rPr lang="en-US" sz="1500" b="1">
                <a:solidFill>
                  <a:srgbClr val="783F04"/>
                </a:solidFill>
                <a:latin typeface="Alata"/>
                <a:ea typeface="Alata"/>
                <a:cs typeface="Alata"/>
                <a:sym typeface="Alata"/>
              </a:rPr>
              <a:t>A</a:t>
            </a:r>
            <a:r>
              <a:rPr lang="en-US" sz="1200" b="1">
                <a:solidFill>
                  <a:srgbClr val="783F04"/>
                </a:solidFill>
                <a:latin typeface="Alata"/>
                <a:ea typeface="Alata"/>
                <a:cs typeface="Alata"/>
                <a:sym typeface="Alata"/>
              </a:rPr>
              <a:t>CCESS Scores, School Assessments, and Surveys: </a:t>
            </a:r>
            <a:r>
              <a:rPr lang="en-US" sz="1200" b="1">
                <a:solidFill>
                  <a:schemeClr val="lt2"/>
                </a:solidFill>
                <a:latin typeface="Alata"/>
                <a:ea typeface="Alata"/>
                <a:cs typeface="Alata"/>
                <a:sym typeface="Alata"/>
              </a:rPr>
              <a:t>Through a careful analysis of these data points, Title III funds could enable  the consortium to monitor ELs' progress in language proficiency and academic content. This data-driven approach helped tailor instructional strategies and allocate resources where they are most needed.</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Rapid Resource Allocation: </a:t>
            </a:r>
            <a:r>
              <a:rPr lang="en-US" sz="1200" b="1">
                <a:solidFill>
                  <a:schemeClr val="lt2"/>
                </a:solidFill>
                <a:latin typeface="Alata"/>
                <a:ea typeface="Alata"/>
                <a:cs typeface="Alata"/>
                <a:sym typeface="Alata"/>
              </a:rPr>
              <a:t>With funding, the  consortium would be  able to respond promptly to areas experiencing a sudden increase in EL enrollment, which was the case in  Palmer and Sturbridge. This included funding for additional staffing to provide tutoring supporting, providing translation and purchasing materials to aid in that instruction.</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Family Orientation Resources:</a:t>
            </a:r>
            <a:r>
              <a:rPr lang="en-US" sz="1200" b="1">
                <a:solidFill>
                  <a:schemeClr val="lt2"/>
                </a:solidFill>
                <a:latin typeface="Alata"/>
                <a:ea typeface="Alata"/>
                <a:cs typeface="Alata"/>
                <a:sym typeface="Alata"/>
              </a:rPr>
              <a:t> Title III funds could provide materials and orientation sessions to help newcomer families understand the school system, available resources, and their role in supporting their children’s learning. These funds made it possible to hire staff to lead these initiatives.</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rgbClr val="783F04"/>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Language Support for Families: </a:t>
            </a:r>
            <a:r>
              <a:rPr lang="en-US" sz="1200" b="1">
                <a:solidFill>
                  <a:schemeClr val="lt2"/>
                </a:solidFill>
                <a:latin typeface="Alata"/>
                <a:ea typeface="Alata"/>
                <a:cs typeface="Alata"/>
                <a:sym typeface="Alata"/>
              </a:rPr>
              <a:t>Title III funds could offer ESL  classes for parents and guardians, empowering them to engage more fully with the school community and support their children’s education. This also builds stronger school-family connections.</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After-School and Individualized Tutoring: </a:t>
            </a:r>
            <a:r>
              <a:rPr lang="en-US" sz="1200" b="1">
                <a:solidFill>
                  <a:schemeClr val="lt2"/>
                </a:solidFill>
                <a:latin typeface="Alata"/>
                <a:ea typeface="Alata"/>
                <a:cs typeface="Alata"/>
                <a:sym typeface="Alata"/>
              </a:rPr>
              <a:t>Title III funds would be able to support additional tutoring services specifically for ELs, including after-school programs and one-on-one sessions, addressing individual learning needs and promoting language acquisition.</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Summer Language Programs: </a:t>
            </a:r>
            <a:r>
              <a:rPr lang="en-US" sz="1200" b="1">
                <a:solidFill>
                  <a:schemeClr val="lt2"/>
                </a:solidFill>
                <a:latin typeface="Alata"/>
                <a:ea typeface="Alata"/>
                <a:cs typeface="Alata"/>
                <a:sym typeface="Alata"/>
              </a:rPr>
              <a:t>Title III funds could  be allocated to support summer programs that focus on language development and content reinforcement, helping ELs retain skills and reduce summer learning loss. Programs can include language-rich activities and educational outings designed for language immersion.</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Summer Slide Prevention: </a:t>
            </a:r>
            <a:r>
              <a:rPr lang="en-US" sz="1200" b="1">
                <a:solidFill>
                  <a:schemeClr val="lt2"/>
                </a:solidFill>
                <a:latin typeface="Alata"/>
                <a:ea typeface="Alata"/>
                <a:cs typeface="Alata"/>
                <a:sym typeface="Alata"/>
              </a:rPr>
              <a:t>Title III funds could support programs that prevent the regression of language skills and academic knowledge during summer, including language camps and supplemental reading materials.</a:t>
            </a: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endParaRPr sz="1200" b="1">
              <a:solidFill>
                <a:schemeClr val="lt2"/>
              </a:solidFill>
              <a:latin typeface="Alata"/>
              <a:ea typeface="Alata"/>
              <a:cs typeface="Alata"/>
              <a:sym typeface="Alata"/>
            </a:endParaRPr>
          </a:p>
          <a:p>
            <a:pPr marL="0" lvl="0" indent="0" algn="l" rtl="0">
              <a:lnSpc>
                <a:spcPct val="100000"/>
              </a:lnSpc>
              <a:spcBef>
                <a:spcPts val="0"/>
              </a:spcBef>
              <a:spcAft>
                <a:spcPts val="0"/>
              </a:spcAft>
              <a:buClr>
                <a:schemeClr val="dk1"/>
              </a:buClr>
              <a:buSzPts val="500"/>
              <a:buFont typeface="Arial"/>
              <a:buNone/>
            </a:pPr>
            <a:r>
              <a:rPr lang="en-US" sz="1200" b="1">
                <a:solidFill>
                  <a:srgbClr val="783F04"/>
                </a:solidFill>
                <a:latin typeface="Alata"/>
                <a:ea typeface="Alata"/>
                <a:cs typeface="Alata"/>
                <a:sym typeface="Alata"/>
              </a:rPr>
              <a:t>Supplemental Materials: </a:t>
            </a:r>
            <a:r>
              <a:rPr lang="en-US" sz="1200" b="1">
                <a:solidFill>
                  <a:schemeClr val="lt2"/>
                </a:solidFill>
                <a:latin typeface="Alata"/>
                <a:ea typeface="Alata"/>
                <a:cs typeface="Alata"/>
                <a:sym typeface="Alata"/>
              </a:rPr>
              <a:t>Title III funds could  be used to purchase bilingual/tiered resources, visual aids, and culturally relevant materials that enrich instruction for ELs, making learning more accessible and effective.</a:t>
            </a:r>
            <a:endParaRPr sz="1200" b="1">
              <a:solidFill>
                <a:schemeClr val="lt2"/>
              </a:solidFill>
              <a:latin typeface="Alata"/>
              <a:ea typeface="Alata"/>
              <a:cs typeface="Alata"/>
              <a:sym typeface="Alata"/>
            </a:endParaRPr>
          </a:p>
          <a:p>
            <a:pPr marL="0" lvl="0" indent="0" algn="l" rtl="0">
              <a:lnSpc>
                <a:spcPct val="95000"/>
              </a:lnSpc>
              <a:spcBef>
                <a:spcPts val="0"/>
              </a:spcBef>
              <a:spcAft>
                <a:spcPts val="1300"/>
              </a:spcAft>
              <a:buSzPts val="500"/>
              <a:buNone/>
            </a:pPr>
            <a:endParaRPr sz="1900" b="1"/>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2"/>
          <p:cNvSpPr txBox="1"/>
          <p:nvPr/>
        </p:nvSpPr>
        <p:spPr>
          <a:xfrm>
            <a:off x="-924300" y="1655225"/>
            <a:ext cx="78675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a:solidFill>
                  <a:srgbClr val="F0F0F0"/>
                </a:solidFill>
                <a:latin typeface="Alata"/>
                <a:ea typeface="Alata"/>
                <a:cs typeface="Alata"/>
                <a:sym typeface="Alata"/>
              </a:rPr>
              <a:t>PROGRAM ALIGNMENT</a:t>
            </a:r>
            <a:endParaRPr sz="100"/>
          </a:p>
        </p:txBody>
      </p:sp>
      <p:sp>
        <p:nvSpPr>
          <p:cNvPr id="182" name="Google Shape;182;p22"/>
          <p:cNvSpPr txBox="1">
            <a:spLocks noGrp="1"/>
          </p:cNvSpPr>
          <p:nvPr>
            <p:ph type="title" idx="4294967295"/>
          </p:nvPr>
        </p:nvSpPr>
        <p:spPr>
          <a:xfrm>
            <a:off x="6146761" y="736600"/>
            <a:ext cx="2692500" cy="223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7002"/>
              </a:lnSpc>
              <a:spcBef>
                <a:spcPts val="0"/>
              </a:spcBef>
              <a:spcAft>
                <a:spcPts val="0"/>
              </a:spcAft>
              <a:buClr>
                <a:srgbClr val="000000"/>
              </a:buClr>
              <a:buSzTx/>
              <a:buFont typeface="Arial"/>
              <a:buNone/>
              <a:tabLst/>
              <a:defRPr/>
            </a:pPr>
            <a:r>
              <a:rPr kumimoji="0" lang="en-US" sz="14500" b="0" i="0" u="none" strike="noStrike" kern="0" cap="none" spc="0" normalizeH="0" baseline="0" noProof="0" dirty="0">
                <a:ln>
                  <a:noFill/>
                </a:ln>
                <a:solidFill>
                  <a:srgbClr val="F0F0F0"/>
                </a:solidFill>
                <a:effectLst/>
                <a:uLnTx/>
                <a:uFillTx/>
                <a:latin typeface="Alata"/>
                <a:ea typeface="Alata"/>
                <a:cs typeface="Alata"/>
                <a:sym typeface="Alata"/>
              </a:rPr>
              <a:t>03.</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72" name="Google Shape;172;p22" descr="White line"/>
          <p:cNvGrpSpPr/>
          <p:nvPr/>
        </p:nvGrpSpPr>
        <p:grpSpPr>
          <a:xfrm>
            <a:off x="2243525" y="1438897"/>
            <a:ext cx="1351762" cy="292537"/>
            <a:chOff x="0" y="-88535"/>
            <a:chExt cx="1040137" cy="366358"/>
          </a:xfrm>
        </p:grpSpPr>
        <p:sp>
          <p:nvSpPr>
            <p:cNvPr id="173" name="Google Shape;173;p22"/>
            <p:cNvSpPr/>
            <p:nvPr/>
          </p:nvSpPr>
          <p:spPr>
            <a:xfrm rot="10800000" flipH="1">
              <a:off x="0" y="-88535"/>
              <a:ext cx="1040137" cy="127889"/>
            </a:xfrm>
            <a:custGeom>
              <a:avLst/>
              <a:gdLst/>
              <a:ahLst/>
              <a:cxnLst/>
              <a:rect l="l" t="t" r="r" b="b"/>
              <a:pathLst>
                <a:path w="1040137" h="53510" extrusionOk="0">
                  <a:moveTo>
                    <a:pt x="0" y="0"/>
                  </a:moveTo>
                  <a:lnTo>
                    <a:pt x="1040137" y="0"/>
                  </a:lnTo>
                  <a:lnTo>
                    <a:pt x="1040137" y="53510"/>
                  </a:lnTo>
                  <a:lnTo>
                    <a:pt x="0" y="53510"/>
                  </a:lnTo>
                  <a:close/>
                </a:path>
              </a:pathLst>
            </a:custGeom>
            <a:solidFill>
              <a:srgbClr val="F0F0F0"/>
            </a:solidFill>
            <a:ln>
              <a:noFill/>
            </a:ln>
          </p:spPr>
          <p:txBody>
            <a:bodyPr/>
            <a:lstStyle/>
            <a:p>
              <a:endParaRPr lang="en-US"/>
            </a:p>
          </p:txBody>
        </p:sp>
        <p:sp>
          <p:nvSpPr>
            <p:cNvPr id="174" name="Google Shape;174;p22"/>
            <p:cNvSpPr txBox="1"/>
            <p:nvPr/>
          </p:nvSpPr>
          <p:spPr>
            <a:xfrm>
              <a:off x="0" y="176724"/>
              <a:ext cx="1040100" cy="101100"/>
            </a:xfrm>
            <a:prstGeom prst="rect">
              <a:avLst/>
            </a:prstGeom>
            <a:noFill/>
            <a:ln>
              <a:noFill/>
            </a:ln>
          </p:spPr>
          <p:txBody>
            <a:bodyPr spcFirstLastPara="1" wrap="square" lIns="28225" tIns="28225" rIns="28225" bIns="28225" anchor="ctr" anchorCtr="0">
              <a:noAutofit/>
            </a:bodyPr>
            <a:lstStyle/>
            <a:p>
              <a:pPr marL="0" marR="0" lvl="0" indent="0" algn="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175" name="Google Shape;175;p22" descr="Turquoise square"/>
          <p:cNvGrpSpPr/>
          <p:nvPr/>
        </p:nvGrpSpPr>
        <p:grpSpPr>
          <a:xfrm>
            <a:off x="6283325" y="466100"/>
            <a:ext cx="2603296" cy="3102559"/>
            <a:chOff x="0" y="193"/>
            <a:chExt cx="13715998" cy="13715999"/>
          </a:xfrm>
        </p:grpSpPr>
        <p:grpSp>
          <p:nvGrpSpPr>
            <p:cNvPr id="176" name="Google Shape;176;p22"/>
            <p:cNvGrpSpPr/>
            <p:nvPr/>
          </p:nvGrpSpPr>
          <p:grpSpPr>
            <a:xfrm>
              <a:off x="0" y="193"/>
              <a:ext cx="13715998" cy="13715999"/>
              <a:chOff x="0" y="38"/>
              <a:chExt cx="2709333" cy="2709333"/>
            </a:xfrm>
          </p:grpSpPr>
          <p:sp>
            <p:nvSpPr>
              <p:cNvPr id="177" name="Google Shape;177;p22"/>
              <p:cNvSpPr/>
              <p:nvPr/>
            </p:nvSpPr>
            <p:spPr>
              <a:xfrm>
                <a:off x="0" y="38"/>
                <a:ext cx="2709333" cy="2709333"/>
              </a:xfrm>
              <a:custGeom>
                <a:avLst/>
                <a:gdLst/>
                <a:ahLst/>
                <a:cxnLst/>
                <a:rect l="l" t="t" r="r" b="b"/>
                <a:pathLst>
                  <a:path w="2709333" h="2709333" extrusionOk="0">
                    <a:moveTo>
                      <a:pt x="0" y="0"/>
                    </a:moveTo>
                    <a:lnTo>
                      <a:pt x="2709333" y="0"/>
                    </a:lnTo>
                    <a:lnTo>
                      <a:pt x="2709333" y="2709333"/>
                    </a:lnTo>
                    <a:lnTo>
                      <a:pt x="0" y="2709333"/>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178" name="Google Shape;178;p22"/>
              <p:cNvSpPr txBox="1"/>
              <p:nvPr/>
            </p:nvSpPr>
            <p:spPr>
              <a:xfrm>
                <a:off x="0" y="38"/>
                <a:ext cx="2709300" cy="2709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179" name="Google Shape;179;p22"/>
            <p:cNvGrpSpPr/>
            <p:nvPr/>
          </p:nvGrpSpPr>
          <p:grpSpPr>
            <a:xfrm>
              <a:off x="1256676" y="1031292"/>
              <a:ext cx="11202649" cy="11443781"/>
              <a:chOff x="0" y="-47625"/>
              <a:chExt cx="2212869" cy="2260500"/>
            </a:xfrm>
          </p:grpSpPr>
          <p:sp>
            <p:nvSpPr>
              <p:cNvPr id="180" name="Google Shape;180;p22"/>
              <p:cNvSpPr/>
              <p:nvPr/>
            </p:nvSpPr>
            <p:spPr>
              <a:xfrm>
                <a:off x="0" y="0"/>
                <a:ext cx="2212869" cy="2212869"/>
              </a:xfrm>
              <a:custGeom>
                <a:avLst/>
                <a:gdLst/>
                <a:ahLst/>
                <a:cxnLst/>
                <a:rect l="l" t="t" r="r" b="b"/>
                <a:pathLst>
                  <a:path w="2212869" h="2212869" extrusionOk="0">
                    <a:moveTo>
                      <a:pt x="0" y="0"/>
                    </a:moveTo>
                    <a:lnTo>
                      <a:pt x="2212869" y="0"/>
                    </a:lnTo>
                    <a:lnTo>
                      <a:pt x="2212869" y="2212869"/>
                    </a:lnTo>
                    <a:lnTo>
                      <a:pt x="0" y="2212869"/>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181" name="Google Shape;181;p22"/>
              <p:cNvSpPr txBox="1"/>
              <p:nvPr/>
            </p:nvSpPr>
            <p:spPr>
              <a:xfrm>
                <a:off x="0" y="-47625"/>
                <a:ext cx="2212800" cy="22605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24" descr="Turquoise rectangle"/>
          <p:cNvGrpSpPr/>
          <p:nvPr/>
        </p:nvGrpSpPr>
        <p:grpSpPr>
          <a:xfrm>
            <a:off x="0" y="5258087"/>
            <a:ext cx="9144300" cy="1285055"/>
            <a:chOff x="0" y="-47625"/>
            <a:chExt cx="4816592" cy="507666"/>
          </a:xfrm>
        </p:grpSpPr>
        <p:sp>
          <p:nvSpPr>
            <p:cNvPr id="196" name="Google Shape;196;p24"/>
            <p:cNvSpPr/>
            <p:nvPr/>
          </p:nvSpPr>
          <p:spPr>
            <a:xfrm>
              <a:off x="0" y="0"/>
              <a:ext cx="4816592" cy="460041"/>
            </a:xfrm>
            <a:custGeom>
              <a:avLst/>
              <a:gdLst/>
              <a:ahLst/>
              <a:cxnLst/>
              <a:rect l="l" t="t" r="r" b="b"/>
              <a:pathLst>
                <a:path w="4816592" h="460041" extrusionOk="0">
                  <a:moveTo>
                    <a:pt x="0" y="0"/>
                  </a:moveTo>
                  <a:lnTo>
                    <a:pt x="4816592" y="0"/>
                  </a:lnTo>
                  <a:lnTo>
                    <a:pt x="4816592" y="460041"/>
                  </a:lnTo>
                  <a:lnTo>
                    <a:pt x="0" y="460041"/>
                  </a:lnTo>
                  <a:close/>
                </a:path>
              </a:pathLst>
            </a:custGeom>
            <a:solidFill>
              <a:schemeClr val="accent5"/>
            </a:solidFill>
            <a:ln>
              <a:noFill/>
            </a:ln>
          </p:spPr>
          <p:txBody>
            <a:bodyPr/>
            <a:lstStyle/>
            <a:p>
              <a:endParaRPr lang="en-US"/>
            </a:p>
          </p:txBody>
        </p:sp>
        <p:sp>
          <p:nvSpPr>
            <p:cNvPr id="197" name="Google Shape;197;p24"/>
            <p:cNvSpPr txBox="1"/>
            <p:nvPr/>
          </p:nvSpPr>
          <p:spPr>
            <a:xfrm>
              <a:off x="0" y="-47625"/>
              <a:ext cx="4816500" cy="507600"/>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201" name="Google Shape;201;p24"/>
          <p:cNvSpPr txBox="1">
            <a:spLocks noGrp="1"/>
          </p:cNvSpPr>
          <p:nvPr>
            <p:ph type="title" idx="4294967295"/>
          </p:nvPr>
        </p:nvSpPr>
        <p:spPr>
          <a:xfrm>
            <a:off x="31" y="5680583"/>
            <a:ext cx="9144000" cy="441300"/>
          </a:xfrm>
          <a:prstGeom prst="rect">
            <a:avLst/>
          </a:prstGeom>
          <a:noFill/>
          <a:ln>
            <a:noFill/>
            <a:prstDash/>
          </a:ln>
          <a:effectLst/>
        </p:spPr>
        <p:txBody>
          <a:bodyPr rot="0" spcFirstLastPara="1" vertOverflow="overflow" horzOverflow="overflow" vert="horz" wrap="square" lIns="50800" tIns="50800" rIns="50800" bIns="508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Arial"/>
                <a:cs typeface="Arial"/>
                <a:sym typeface="Arial"/>
              </a:rPr>
              <a:t>Consortium Programming: Alignment and Requirements</a:t>
            </a:r>
          </a:p>
        </p:txBody>
      </p:sp>
      <p:sp>
        <p:nvSpPr>
          <p:cNvPr id="198" name="Google Shape;198;p24"/>
          <p:cNvSpPr txBox="1"/>
          <p:nvPr/>
        </p:nvSpPr>
        <p:spPr>
          <a:xfrm>
            <a:off x="1232213" y="470400"/>
            <a:ext cx="6679800" cy="48903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500" b="1">
                <a:solidFill>
                  <a:schemeClr val="lt2"/>
                </a:solidFill>
                <a:latin typeface="Alata"/>
                <a:ea typeface="Alata"/>
                <a:cs typeface="Alata"/>
                <a:sym typeface="Alata"/>
              </a:rPr>
              <a:t>Language Support for ELs/MLLs</a:t>
            </a:r>
            <a:endParaRPr sz="2500" b="1">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1900">
                <a:solidFill>
                  <a:schemeClr val="lt2"/>
                </a:solidFill>
                <a:latin typeface="Alata"/>
                <a:ea typeface="Alata"/>
                <a:cs typeface="Alata"/>
                <a:sym typeface="Alata"/>
              </a:rPr>
              <a:t>EL Academic Support Services</a:t>
            </a:r>
            <a:endParaRPr sz="1900">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1900">
                <a:solidFill>
                  <a:schemeClr val="lt2"/>
                </a:solidFill>
                <a:latin typeface="Alata"/>
                <a:ea typeface="Alata"/>
                <a:cs typeface="Alata"/>
                <a:sym typeface="Alata"/>
              </a:rPr>
              <a:t>EL Expeditions </a:t>
            </a:r>
            <a:endParaRPr sz="1900" b="1">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400" b="1">
                <a:solidFill>
                  <a:schemeClr val="lt2"/>
                </a:solidFill>
                <a:latin typeface="Alata"/>
                <a:ea typeface="Alata"/>
                <a:cs typeface="Alata"/>
                <a:sym typeface="Alata"/>
              </a:rPr>
              <a:t>Family Engagement/Fostering Partnerships for Student Success</a:t>
            </a:r>
            <a:endParaRPr sz="2400" b="1">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1900">
                <a:solidFill>
                  <a:schemeClr val="lt2"/>
                </a:solidFill>
                <a:latin typeface="Alata"/>
                <a:ea typeface="Alata"/>
                <a:cs typeface="Alata"/>
                <a:sym typeface="Alata"/>
              </a:rPr>
              <a:t>EL Information Night and Parent Workshops</a:t>
            </a:r>
            <a:endParaRPr sz="190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1900">
                <a:solidFill>
                  <a:schemeClr val="lt2"/>
                </a:solidFill>
                <a:latin typeface="Alata"/>
                <a:ea typeface="Alata"/>
                <a:cs typeface="Alata"/>
                <a:sym typeface="Alata"/>
              </a:rPr>
              <a:t>ESL Parent Classes</a:t>
            </a:r>
            <a:endParaRPr sz="190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1900">
                <a:solidFill>
                  <a:schemeClr val="lt2"/>
                </a:solidFill>
                <a:latin typeface="Alata"/>
                <a:ea typeface="Alata"/>
                <a:cs typeface="Alata"/>
                <a:sym typeface="Alata"/>
              </a:rPr>
              <a:t>Heritage Homecoming</a:t>
            </a:r>
            <a:endParaRPr sz="1900" b="1">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300" b="1">
                <a:solidFill>
                  <a:schemeClr val="lt2"/>
                </a:solidFill>
                <a:latin typeface="Alata"/>
                <a:ea typeface="Alata"/>
                <a:cs typeface="Alata"/>
                <a:sym typeface="Alata"/>
              </a:rPr>
              <a:t>Professional Development for Educators</a:t>
            </a:r>
            <a:endParaRPr sz="170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1900">
                <a:solidFill>
                  <a:schemeClr val="lt2"/>
                </a:solidFill>
                <a:latin typeface="Alata"/>
                <a:ea typeface="Alata"/>
                <a:cs typeface="Alata"/>
                <a:sym typeface="Alata"/>
              </a:rPr>
              <a:t>Confianza PLC</a:t>
            </a:r>
            <a:endParaRPr sz="190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1900">
                <a:solidFill>
                  <a:schemeClr val="lt2"/>
                </a:solidFill>
                <a:latin typeface="Alata"/>
                <a:ea typeface="Alata"/>
                <a:cs typeface="Alata"/>
                <a:sym typeface="Alata"/>
              </a:rPr>
              <a:t>MATSOL</a:t>
            </a:r>
            <a:endParaRPr sz="1900">
              <a:solidFill>
                <a:schemeClr val="lt2"/>
              </a:solidFill>
              <a:latin typeface="Alata"/>
              <a:ea typeface="Alata"/>
              <a:cs typeface="Alata"/>
              <a:sym typeface="Alata"/>
            </a:endParaRPr>
          </a:p>
          <a:p>
            <a:pPr marL="0" marR="0" lvl="0" indent="0" algn="l" rtl="0">
              <a:lnSpc>
                <a:spcPct val="130000"/>
              </a:lnSpc>
              <a:spcBef>
                <a:spcPts val="0"/>
              </a:spcBef>
              <a:spcAft>
                <a:spcPts val="0"/>
              </a:spcAft>
              <a:buNone/>
            </a:pPr>
            <a:endParaRPr sz="2000">
              <a:solidFill>
                <a:srgbClr val="C3493B"/>
              </a:solidFill>
              <a:latin typeface="Blinker"/>
              <a:ea typeface="Blinker"/>
              <a:cs typeface="Blinker"/>
              <a:sym typeface="Blinke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12" name="Google Shape;212;p25" descr="Turquoise square"/>
          <p:cNvGrpSpPr/>
          <p:nvPr/>
        </p:nvGrpSpPr>
        <p:grpSpPr>
          <a:xfrm>
            <a:off x="6682774" y="466100"/>
            <a:ext cx="1975104" cy="3132734"/>
            <a:chOff x="0" y="193"/>
            <a:chExt cx="13715998" cy="13715999"/>
          </a:xfrm>
        </p:grpSpPr>
        <p:grpSp>
          <p:nvGrpSpPr>
            <p:cNvPr id="213" name="Google Shape;213;p25"/>
            <p:cNvGrpSpPr/>
            <p:nvPr/>
          </p:nvGrpSpPr>
          <p:grpSpPr>
            <a:xfrm>
              <a:off x="0" y="193"/>
              <a:ext cx="13715998" cy="13715999"/>
              <a:chOff x="0" y="38"/>
              <a:chExt cx="2709333" cy="2709333"/>
            </a:xfrm>
          </p:grpSpPr>
          <p:sp>
            <p:nvSpPr>
              <p:cNvPr id="214" name="Google Shape;214;p25"/>
              <p:cNvSpPr/>
              <p:nvPr/>
            </p:nvSpPr>
            <p:spPr>
              <a:xfrm>
                <a:off x="0" y="38"/>
                <a:ext cx="2709333" cy="2709333"/>
              </a:xfrm>
              <a:custGeom>
                <a:avLst/>
                <a:gdLst/>
                <a:ahLst/>
                <a:cxnLst/>
                <a:rect l="l" t="t" r="r" b="b"/>
                <a:pathLst>
                  <a:path w="2709333" h="2709333" extrusionOk="0">
                    <a:moveTo>
                      <a:pt x="0" y="0"/>
                    </a:moveTo>
                    <a:lnTo>
                      <a:pt x="2709333" y="0"/>
                    </a:lnTo>
                    <a:lnTo>
                      <a:pt x="2709333" y="2709333"/>
                    </a:lnTo>
                    <a:lnTo>
                      <a:pt x="0" y="2709333"/>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215" name="Google Shape;215;p25"/>
              <p:cNvSpPr txBox="1"/>
              <p:nvPr/>
            </p:nvSpPr>
            <p:spPr>
              <a:xfrm>
                <a:off x="0" y="38"/>
                <a:ext cx="2709300" cy="2709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216" name="Google Shape;216;p25"/>
            <p:cNvGrpSpPr/>
            <p:nvPr/>
          </p:nvGrpSpPr>
          <p:grpSpPr>
            <a:xfrm>
              <a:off x="1256676" y="1031292"/>
              <a:ext cx="11202649" cy="11443781"/>
              <a:chOff x="0" y="-47625"/>
              <a:chExt cx="2212869" cy="2260500"/>
            </a:xfrm>
          </p:grpSpPr>
          <p:sp>
            <p:nvSpPr>
              <p:cNvPr id="217" name="Google Shape;217;p25"/>
              <p:cNvSpPr/>
              <p:nvPr/>
            </p:nvSpPr>
            <p:spPr>
              <a:xfrm>
                <a:off x="0" y="0"/>
                <a:ext cx="2212869" cy="2212869"/>
              </a:xfrm>
              <a:custGeom>
                <a:avLst/>
                <a:gdLst/>
                <a:ahLst/>
                <a:cxnLst/>
                <a:rect l="l" t="t" r="r" b="b"/>
                <a:pathLst>
                  <a:path w="2212869" h="2212869" extrusionOk="0">
                    <a:moveTo>
                      <a:pt x="0" y="0"/>
                    </a:moveTo>
                    <a:lnTo>
                      <a:pt x="2212869" y="0"/>
                    </a:lnTo>
                    <a:lnTo>
                      <a:pt x="2212869" y="2212869"/>
                    </a:lnTo>
                    <a:lnTo>
                      <a:pt x="0" y="2212869"/>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218" name="Google Shape;218;p25"/>
              <p:cNvSpPr txBox="1"/>
              <p:nvPr/>
            </p:nvSpPr>
            <p:spPr>
              <a:xfrm>
                <a:off x="0" y="-47625"/>
                <a:ext cx="2212800" cy="22605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sp>
        <p:nvSpPr>
          <p:cNvPr id="219" name="Google Shape;219;p25"/>
          <p:cNvSpPr txBox="1">
            <a:spLocks noGrp="1"/>
          </p:cNvSpPr>
          <p:nvPr>
            <p:ph type="title" idx="4294967295"/>
          </p:nvPr>
        </p:nvSpPr>
        <p:spPr>
          <a:xfrm>
            <a:off x="6451561" y="736600"/>
            <a:ext cx="2692500" cy="223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7002"/>
              </a:lnSpc>
              <a:spcBef>
                <a:spcPts val="0"/>
              </a:spcBef>
              <a:spcAft>
                <a:spcPts val="0"/>
              </a:spcAft>
              <a:buClr>
                <a:srgbClr val="000000"/>
              </a:buClr>
              <a:buSzTx/>
              <a:buFont typeface="Arial"/>
              <a:buNone/>
              <a:tabLst/>
              <a:defRPr/>
            </a:pPr>
            <a:r>
              <a:rPr kumimoji="0" lang="en-US" sz="14500" b="0" i="0" u="none" strike="noStrike" kern="0" cap="none" spc="0" normalizeH="0" baseline="0" noProof="0" dirty="0">
                <a:ln>
                  <a:noFill/>
                </a:ln>
                <a:solidFill>
                  <a:srgbClr val="F0F0F0"/>
                </a:solidFill>
                <a:effectLst/>
                <a:uLnTx/>
                <a:uFillTx/>
                <a:latin typeface="Alata"/>
                <a:ea typeface="Alata"/>
                <a:cs typeface="Alata"/>
                <a:sym typeface="Alata"/>
              </a:rPr>
              <a:t>04.</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7" name="Google Shape;207;p25"/>
          <p:cNvSpPr txBox="1"/>
          <p:nvPr/>
        </p:nvSpPr>
        <p:spPr>
          <a:xfrm>
            <a:off x="270176" y="2493425"/>
            <a:ext cx="5929500" cy="230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000">
                <a:solidFill>
                  <a:srgbClr val="F0F0F0"/>
                </a:solidFill>
                <a:latin typeface="Alata"/>
                <a:ea typeface="Alata"/>
                <a:cs typeface="Alata"/>
                <a:sym typeface="Alata"/>
              </a:rPr>
              <a:t>SHARED RESPONSIBILITY AND RESOURCES</a:t>
            </a:r>
            <a:endParaRPr sz="800"/>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title" idx="4294967295"/>
          </p:nvPr>
        </p:nvSpPr>
        <p:spPr>
          <a:xfrm>
            <a:off x="36740" y="255633"/>
            <a:ext cx="5449800" cy="2262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00" b="0" i="0" u="none" strike="noStrike" kern="0" cap="none" spc="0" normalizeH="0" baseline="0" noProof="0" dirty="0">
                <a:ln>
                  <a:noFill/>
                </a:ln>
                <a:solidFill>
                  <a:schemeClr val="lt2"/>
                </a:solidFill>
                <a:effectLst/>
                <a:uLnTx/>
                <a:uFillTx/>
                <a:latin typeface="Alata"/>
                <a:ea typeface="Alata"/>
                <a:cs typeface="Alata"/>
                <a:sym typeface="Alata"/>
              </a:rPr>
              <a:t>Shared Responsibility and Resources</a:t>
            </a:r>
            <a:endParaRPr kumimoji="0" lang="en-US" sz="700" b="0" i="0" u="none" strike="noStrike" kern="0" cap="none" spc="0" normalizeH="0" baseline="0" noProof="0" dirty="0">
              <a:ln>
                <a:noFill/>
              </a:ln>
              <a:solidFill>
                <a:schemeClr val="lt2"/>
              </a:solidFill>
              <a:effectLst/>
              <a:uLnTx/>
              <a:uFillTx/>
              <a:latin typeface="Arial"/>
              <a:ea typeface="Arial"/>
              <a:cs typeface="Arial"/>
              <a:sym typeface="Arial"/>
            </a:endParaRPr>
          </a:p>
        </p:txBody>
      </p:sp>
      <p:sp>
        <p:nvSpPr>
          <p:cNvPr id="225" name="Google Shape;225;p26"/>
          <p:cNvSpPr txBox="1"/>
          <p:nvPr/>
        </p:nvSpPr>
        <p:spPr>
          <a:xfrm>
            <a:off x="382791" y="2450450"/>
            <a:ext cx="3471300" cy="1176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2000" b="1">
              <a:solidFill>
                <a:srgbClr val="C3493B"/>
              </a:solidFill>
              <a:latin typeface="Blinker"/>
              <a:ea typeface="Blinker"/>
              <a:cs typeface="Blinker"/>
              <a:sym typeface="Blinker"/>
            </a:endParaRPr>
          </a:p>
          <a:p>
            <a:pPr marL="0" marR="0" lvl="0" indent="0" algn="ctr" rtl="0">
              <a:lnSpc>
                <a:spcPct val="120000"/>
              </a:lnSpc>
              <a:spcBef>
                <a:spcPts val="0"/>
              </a:spcBef>
              <a:spcAft>
                <a:spcPts val="0"/>
              </a:spcAft>
              <a:buNone/>
            </a:pPr>
            <a:r>
              <a:rPr lang="en-US" sz="2700" b="1">
                <a:solidFill>
                  <a:srgbClr val="783F04"/>
                </a:solidFill>
                <a:latin typeface="Blinker"/>
                <a:ea typeface="Blinker"/>
                <a:cs typeface="Blinker"/>
                <a:sym typeface="Blinker"/>
              </a:rPr>
              <a:t>Lead Fiscal Agent</a:t>
            </a:r>
            <a:endParaRPr sz="2700" b="1">
              <a:solidFill>
                <a:srgbClr val="783F04"/>
              </a:solidFill>
              <a:latin typeface="Blinker"/>
              <a:ea typeface="Blinker"/>
              <a:cs typeface="Blinker"/>
              <a:sym typeface="Blinker"/>
            </a:endParaRPr>
          </a:p>
          <a:p>
            <a:pPr marL="0" marR="0" lvl="0" indent="0" algn="l" rtl="0">
              <a:lnSpc>
                <a:spcPct val="120000"/>
              </a:lnSpc>
              <a:spcBef>
                <a:spcPts val="0"/>
              </a:spcBef>
              <a:spcAft>
                <a:spcPts val="0"/>
              </a:spcAft>
              <a:buNone/>
            </a:pPr>
            <a:endParaRPr sz="2000" b="1">
              <a:solidFill>
                <a:srgbClr val="C3493B"/>
              </a:solidFill>
              <a:latin typeface="Blinker"/>
              <a:ea typeface="Blinker"/>
              <a:cs typeface="Blinker"/>
              <a:sym typeface="Blinker"/>
            </a:endParaRPr>
          </a:p>
        </p:txBody>
      </p:sp>
      <p:sp>
        <p:nvSpPr>
          <p:cNvPr id="226" name="Google Shape;226;p26"/>
          <p:cNvSpPr txBox="1"/>
          <p:nvPr/>
        </p:nvSpPr>
        <p:spPr>
          <a:xfrm>
            <a:off x="1912629" y="4522542"/>
            <a:ext cx="3471300" cy="415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a:solidFill>
                  <a:srgbClr val="783F04"/>
                </a:solidFill>
                <a:latin typeface="Blinker"/>
                <a:ea typeface="Blinker"/>
                <a:cs typeface="Blinker"/>
                <a:sym typeface="Blinker"/>
              </a:rPr>
              <a:t>Directors/Coordinators</a:t>
            </a:r>
            <a:endParaRPr sz="2700" b="1">
              <a:solidFill>
                <a:srgbClr val="783F04"/>
              </a:solidFill>
              <a:latin typeface="Blinker"/>
              <a:ea typeface="Blinker"/>
              <a:cs typeface="Blinker"/>
              <a:sym typeface="Blinker"/>
            </a:endParaRPr>
          </a:p>
        </p:txBody>
      </p:sp>
      <p:sp>
        <p:nvSpPr>
          <p:cNvPr id="227" name="Google Shape;227;p26"/>
          <p:cNvSpPr txBox="1"/>
          <p:nvPr/>
        </p:nvSpPr>
        <p:spPr>
          <a:xfrm>
            <a:off x="3736637" y="5683450"/>
            <a:ext cx="3933900" cy="5634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None/>
            </a:pPr>
            <a:endParaRPr sz="800">
              <a:solidFill>
                <a:schemeClr val="lt2"/>
              </a:solidFill>
            </a:endParaRPr>
          </a:p>
          <a:p>
            <a:pPr marL="0" marR="0" lvl="0" indent="0" algn="ctr" rtl="0">
              <a:lnSpc>
                <a:spcPct val="120000"/>
              </a:lnSpc>
              <a:spcBef>
                <a:spcPts val="0"/>
              </a:spcBef>
              <a:spcAft>
                <a:spcPts val="0"/>
              </a:spcAft>
              <a:buNone/>
            </a:pPr>
            <a:r>
              <a:rPr lang="en-US" sz="2700" b="1">
                <a:solidFill>
                  <a:srgbClr val="783F04"/>
                </a:solidFill>
                <a:latin typeface="Blinker"/>
                <a:ea typeface="Blinker"/>
                <a:cs typeface="Blinker"/>
                <a:sym typeface="Blinker"/>
              </a:rPr>
              <a:t>EL Staff</a:t>
            </a:r>
            <a:endParaRPr sz="2700">
              <a:solidFill>
                <a:srgbClr val="783F04"/>
              </a:solidFill>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6" name="Google Shape;236;p27" descr="Turquoise square"/>
          <p:cNvGrpSpPr/>
          <p:nvPr/>
        </p:nvGrpSpPr>
        <p:grpSpPr>
          <a:xfrm>
            <a:off x="6564076" y="466100"/>
            <a:ext cx="2093061" cy="2615641"/>
            <a:chOff x="0" y="193"/>
            <a:chExt cx="13715998" cy="13715999"/>
          </a:xfrm>
        </p:grpSpPr>
        <p:grpSp>
          <p:nvGrpSpPr>
            <p:cNvPr id="237" name="Google Shape;237;p27"/>
            <p:cNvGrpSpPr/>
            <p:nvPr/>
          </p:nvGrpSpPr>
          <p:grpSpPr>
            <a:xfrm>
              <a:off x="0" y="193"/>
              <a:ext cx="13715998" cy="13715999"/>
              <a:chOff x="0" y="38"/>
              <a:chExt cx="2709333" cy="2709333"/>
            </a:xfrm>
          </p:grpSpPr>
          <p:sp>
            <p:nvSpPr>
              <p:cNvPr id="238" name="Google Shape;238;p27"/>
              <p:cNvSpPr/>
              <p:nvPr/>
            </p:nvSpPr>
            <p:spPr>
              <a:xfrm>
                <a:off x="0" y="38"/>
                <a:ext cx="2709333" cy="2709333"/>
              </a:xfrm>
              <a:custGeom>
                <a:avLst/>
                <a:gdLst/>
                <a:ahLst/>
                <a:cxnLst/>
                <a:rect l="l" t="t" r="r" b="b"/>
                <a:pathLst>
                  <a:path w="2709333" h="2709333" extrusionOk="0">
                    <a:moveTo>
                      <a:pt x="0" y="0"/>
                    </a:moveTo>
                    <a:lnTo>
                      <a:pt x="2709333" y="0"/>
                    </a:lnTo>
                    <a:lnTo>
                      <a:pt x="2709333" y="2709333"/>
                    </a:lnTo>
                    <a:lnTo>
                      <a:pt x="0" y="2709333"/>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239" name="Google Shape;239;p27"/>
              <p:cNvSpPr txBox="1"/>
              <p:nvPr/>
            </p:nvSpPr>
            <p:spPr>
              <a:xfrm>
                <a:off x="0" y="38"/>
                <a:ext cx="2709300" cy="2709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240" name="Google Shape;240;p27"/>
            <p:cNvGrpSpPr/>
            <p:nvPr/>
          </p:nvGrpSpPr>
          <p:grpSpPr>
            <a:xfrm>
              <a:off x="1256676" y="1031292"/>
              <a:ext cx="11202649" cy="11443781"/>
              <a:chOff x="0" y="-47625"/>
              <a:chExt cx="2212869" cy="2260500"/>
            </a:xfrm>
          </p:grpSpPr>
          <p:sp>
            <p:nvSpPr>
              <p:cNvPr id="241" name="Google Shape;241;p27"/>
              <p:cNvSpPr/>
              <p:nvPr/>
            </p:nvSpPr>
            <p:spPr>
              <a:xfrm>
                <a:off x="0" y="0"/>
                <a:ext cx="2212869" cy="2212869"/>
              </a:xfrm>
              <a:custGeom>
                <a:avLst/>
                <a:gdLst/>
                <a:ahLst/>
                <a:cxnLst/>
                <a:rect l="l" t="t" r="r" b="b"/>
                <a:pathLst>
                  <a:path w="2212869" h="2212869" extrusionOk="0">
                    <a:moveTo>
                      <a:pt x="0" y="0"/>
                    </a:moveTo>
                    <a:lnTo>
                      <a:pt x="2212869" y="0"/>
                    </a:lnTo>
                    <a:lnTo>
                      <a:pt x="2212869" y="2212869"/>
                    </a:lnTo>
                    <a:lnTo>
                      <a:pt x="0" y="2212869"/>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242" name="Google Shape;242;p27"/>
              <p:cNvSpPr txBox="1"/>
              <p:nvPr/>
            </p:nvSpPr>
            <p:spPr>
              <a:xfrm>
                <a:off x="0" y="-47625"/>
                <a:ext cx="2212800" cy="22605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sp>
        <p:nvSpPr>
          <p:cNvPr id="248" name="Google Shape;248;p27"/>
          <p:cNvSpPr txBox="1">
            <a:spLocks noGrp="1"/>
          </p:cNvSpPr>
          <p:nvPr>
            <p:ph type="title" idx="4294967295"/>
          </p:nvPr>
        </p:nvSpPr>
        <p:spPr>
          <a:xfrm>
            <a:off x="6451561" y="736600"/>
            <a:ext cx="2692500" cy="223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7002"/>
              </a:lnSpc>
              <a:spcBef>
                <a:spcPts val="0"/>
              </a:spcBef>
              <a:spcAft>
                <a:spcPts val="0"/>
              </a:spcAft>
              <a:buClr>
                <a:srgbClr val="000000"/>
              </a:buClr>
              <a:buSzTx/>
              <a:buFont typeface="Arial"/>
              <a:buNone/>
              <a:tabLst/>
              <a:defRPr/>
            </a:pPr>
            <a:r>
              <a:rPr kumimoji="0" lang="en-US" sz="14500" b="0" i="0" u="none" strike="noStrike" kern="0" cap="none" spc="0" normalizeH="0" baseline="0" noProof="0" dirty="0">
                <a:ln>
                  <a:noFill/>
                </a:ln>
                <a:solidFill>
                  <a:srgbClr val="F0F0F0"/>
                </a:solidFill>
                <a:effectLst/>
                <a:uLnTx/>
                <a:uFillTx/>
                <a:latin typeface="Alata"/>
                <a:ea typeface="Alata"/>
                <a:cs typeface="Alata"/>
                <a:sym typeface="Alata"/>
              </a:rPr>
              <a:t>05.</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43" name="Google Shape;243;p27"/>
          <p:cNvSpPr txBox="1"/>
          <p:nvPr/>
        </p:nvSpPr>
        <p:spPr>
          <a:xfrm>
            <a:off x="507675" y="1121825"/>
            <a:ext cx="5943900" cy="153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000">
                <a:solidFill>
                  <a:srgbClr val="F0F0F0"/>
                </a:solidFill>
                <a:latin typeface="Alata"/>
                <a:ea typeface="Alata"/>
                <a:cs typeface="Alata"/>
                <a:sym typeface="Alata"/>
              </a:rPr>
              <a:t>YEAR ONE ACCOMPLISHMENTS</a:t>
            </a:r>
            <a:endParaRPr sz="800"/>
          </a:p>
        </p:txBody>
      </p:sp>
      <p:grpSp>
        <p:nvGrpSpPr>
          <p:cNvPr id="245" name="Google Shape;245;p27" descr="White line"/>
          <p:cNvGrpSpPr/>
          <p:nvPr/>
        </p:nvGrpSpPr>
        <p:grpSpPr>
          <a:xfrm>
            <a:off x="3005528" y="656283"/>
            <a:ext cx="1974700" cy="256003"/>
            <a:chOff x="0" y="-47625"/>
            <a:chExt cx="1040137" cy="101135"/>
          </a:xfrm>
        </p:grpSpPr>
        <p:sp>
          <p:nvSpPr>
            <p:cNvPr id="246" name="Google Shape;246;p27"/>
            <p:cNvSpPr/>
            <p:nvPr/>
          </p:nvSpPr>
          <p:spPr>
            <a:xfrm>
              <a:off x="0" y="0"/>
              <a:ext cx="1040137" cy="53510"/>
            </a:xfrm>
            <a:custGeom>
              <a:avLst/>
              <a:gdLst/>
              <a:ahLst/>
              <a:cxnLst/>
              <a:rect l="l" t="t" r="r" b="b"/>
              <a:pathLst>
                <a:path w="1040137" h="53510" extrusionOk="0">
                  <a:moveTo>
                    <a:pt x="0" y="0"/>
                  </a:moveTo>
                  <a:lnTo>
                    <a:pt x="1040137" y="0"/>
                  </a:lnTo>
                  <a:lnTo>
                    <a:pt x="1040137" y="53510"/>
                  </a:lnTo>
                  <a:lnTo>
                    <a:pt x="0" y="53510"/>
                  </a:lnTo>
                  <a:close/>
                </a:path>
              </a:pathLst>
            </a:custGeom>
            <a:solidFill>
              <a:srgbClr val="F0F0F0"/>
            </a:solidFill>
            <a:ln>
              <a:noFill/>
            </a:ln>
          </p:spPr>
          <p:txBody>
            <a:bodyPr/>
            <a:lstStyle/>
            <a:p>
              <a:endParaRPr lang="en-US"/>
            </a:p>
          </p:txBody>
        </p:sp>
        <p:sp>
          <p:nvSpPr>
            <p:cNvPr id="247" name="Google Shape;247;p27"/>
            <p:cNvSpPr txBox="1"/>
            <p:nvPr/>
          </p:nvSpPr>
          <p:spPr>
            <a:xfrm>
              <a:off x="0" y="-47625"/>
              <a:ext cx="1040100" cy="101100"/>
            </a:xfrm>
            <a:prstGeom prst="rect">
              <a:avLst/>
            </a:prstGeom>
            <a:noFill/>
            <a:ln>
              <a:noFill/>
            </a:ln>
          </p:spPr>
          <p:txBody>
            <a:bodyPr spcFirstLastPara="1" wrap="square" lIns="28225" tIns="28225" rIns="28225" bIns="28225" anchor="ctr" anchorCtr="0">
              <a:noAutofit/>
            </a:bodyPr>
            <a:lstStyle/>
            <a:p>
              <a:pPr marL="0" marR="0" lvl="0" indent="0" algn="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311700" y="-21200"/>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200" b="1">
                <a:solidFill>
                  <a:schemeClr val="lt2"/>
                </a:solidFill>
                <a:latin typeface="Alata"/>
                <a:ea typeface="Alata"/>
                <a:cs typeface="Alata"/>
                <a:sym typeface="Alata"/>
              </a:rPr>
              <a:t>Language Support for ELs/MLLs</a:t>
            </a:r>
            <a:endParaRPr/>
          </a:p>
        </p:txBody>
      </p:sp>
      <p:sp>
        <p:nvSpPr>
          <p:cNvPr id="254" name="Google Shape;254;p28"/>
          <p:cNvSpPr txBox="1">
            <a:spLocks noGrp="1"/>
          </p:cNvSpPr>
          <p:nvPr>
            <p:ph type="body" idx="1"/>
          </p:nvPr>
        </p:nvSpPr>
        <p:spPr>
          <a:xfrm>
            <a:off x="311700" y="979317"/>
            <a:ext cx="3421200" cy="50643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Clr>
                <a:schemeClr val="dk1"/>
              </a:buClr>
              <a:buSzPts val="600"/>
              <a:buFont typeface="Arial"/>
              <a:buNone/>
            </a:pPr>
            <a:r>
              <a:rPr lang="en-US" sz="1400">
                <a:solidFill>
                  <a:schemeClr val="lt2"/>
                </a:solidFill>
                <a:latin typeface="Alata"/>
                <a:ea typeface="Alata"/>
                <a:cs typeface="Alata"/>
                <a:sym typeface="Alata"/>
              </a:rPr>
              <a:t> </a:t>
            </a:r>
            <a:r>
              <a:rPr lang="en-US" sz="1400" b="1">
                <a:solidFill>
                  <a:srgbClr val="783F04"/>
                </a:solidFill>
                <a:latin typeface="Alata"/>
                <a:ea typeface="Alata"/>
                <a:cs typeface="Alata"/>
                <a:sym typeface="Alata"/>
              </a:rPr>
              <a:t>EL Academic Support Services</a:t>
            </a:r>
            <a:r>
              <a:rPr lang="en-US" sz="1400">
                <a:solidFill>
                  <a:schemeClr val="lt2"/>
                </a:solidFill>
                <a:latin typeface="Alata"/>
                <a:ea typeface="Alata"/>
                <a:cs typeface="Alata"/>
                <a:sym typeface="Alata"/>
              </a:rPr>
              <a:t> </a:t>
            </a:r>
            <a:endParaRPr sz="14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200">
                <a:solidFill>
                  <a:schemeClr val="lt2"/>
                </a:solidFill>
                <a:latin typeface="Alata"/>
                <a:ea typeface="Alata"/>
                <a:cs typeface="Alata"/>
                <a:sym typeface="Alata"/>
              </a:rPr>
              <a:t>(in-person or virtual/ one to one or small group)</a:t>
            </a:r>
            <a:endParaRPr sz="12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endParaRPr>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500">
                <a:solidFill>
                  <a:schemeClr val="lt2"/>
                </a:solidFill>
                <a:latin typeface="Alata"/>
                <a:ea typeface="Alata"/>
                <a:cs typeface="Alata"/>
                <a:sym typeface="Alata"/>
              </a:rPr>
              <a:t>Qualified consortium EL tutors/teachers offered English language services both individually or in small-groups with EL students, tailoring the sessions to their unique language needs. These sessions focused on building language skills in line with curriculum objectives, engaged students in collaborative language activities. Participants  practiced effective language learning strategies, study skills, and techniques for improving language proficiency both inside and outside the classroom. (Services provided as requested Oct 2023-May 2024, excluding holidays and vacation weeks.)</a:t>
            </a:r>
            <a:endParaRPr sz="1500">
              <a:solidFill>
                <a:schemeClr val="lt2"/>
              </a:solidFill>
              <a:latin typeface="Alata"/>
              <a:ea typeface="Alata"/>
              <a:cs typeface="Alata"/>
              <a:sym typeface="Alata"/>
            </a:endParaRPr>
          </a:p>
          <a:p>
            <a:pPr marL="0" lvl="0" indent="0" algn="l" rtl="0">
              <a:spcBef>
                <a:spcPts val="0"/>
              </a:spcBef>
              <a:spcAft>
                <a:spcPts val="1300"/>
              </a:spcAft>
              <a:buNone/>
            </a:pPr>
            <a:endParaRPr sz="1500"/>
          </a:p>
        </p:txBody>
      </p:sp>
      <p:pic>
        <p:nvPicPr>
          <p:cNvPr id="255" name="Google Shape;255;p28" descr="Parent letter to families whose students would be part of the consortium's servic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39062" y="128717"/>
            <a:ext cx="4700126" cy="66005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860282-CCD9-0969-975C-667D51F70525}"/>
              </a:ext>
            </a:extLst>
          </p:cNvPr>
          <p:cNvSpPr>
            <a:spLocks noGrp="1"/>
          </p:cNvSpPr>
          <p:nvPr>
            <p:ph type="title"/>
          </p:nvPr>
        </p:nvSpPr>
        <p:spPr>
          <a:xfrm>
            <a:off x="2449763" y="1239755"/>
            <a:ext cx="6694237" cy="763500"/>
          </a:xfrm>
        </p:spPr>
        <p:txBody>
          <a:bodyPr spcFirstLastPara="1" wrap="square" lIns="101575" tIns="101575" rIns="101575" bIns="101575" anchor="ctr" anchorCtr="0">
            <a:normAutofit/>
          </a:bodyPr>
          <a:lstStyle/>
          <a:p>
            <a:pPr algn="ctr">
              <a:lnSpc>
                <a:spcPct val="90000"/>
              </a:lnSpc>
            </a:pPr>
            <a:r>
              <a:rPr lang="en-US" sz="3700" b="1" i="0" u="none" strike="noStrike" cap="none" dirty="0"/>
              <a:t>AGENDA</a:t>
            </a:r>
          </a:p>
        </p:txBody>
      </p:sp>
      <p:sp>
        <p:nvSpPr>
          <p:cNvPr id="7" name="TextBox 6">
            <a:extLst>
              <a:ext uri="{FF2B5EF4-FFF2-40B4-BE49-F238E27FC236}">
                <a16:creationId xmlns:a16="http://schemas.microsoft.com/office/drawing/2014/main" id="{2B1FFC68-8E8A-DBC8-7AB3-207C52985A32}"/>
              </a:ext>
            </a:extLst>
          </p:cNvPr>
          <p:cNvSpPr txBox="1"/>
          <p:nvPr/>
        </p:nvSpPr>
        <p:spPr>
          <a:xfrm>
            <a:off x="344032" y="2831098"/>
            <a:ext cx="2105731" cy="400110"/>
          </a:xfrm>
          <a:prstGeom prst="rect">
            <a:avLst/>
          </a:prstGeom>
          <a:noFill/>
        </p:spPr>
        <p:txBody>
          <a:bodyPr wrap="square">
            <a:spAutoFit/>
          </a:bodyPr>
          <a:lstStyle/>
          <a:p>
            <a:pPr algn="ctr"/>
            <a:r>
              <a:rPr lang="en-US" sz="2000" b="1" dirty="0">
                <a:latin typeface="Aptos" panose="020B0004020202020204" pitchFamily="34" charset="0"/>
              </a:rPr>
              <a:t>WELCOME</a:t>
            </a:r>
            <a:endParaRPr lang="en-US" sz="2000" b="1" dirty="0"/>
          </a:p>
        </p:txBody>
      </p:sp>
      <p:graphicFrame>
        <p:nvGraphicFramePr>
          <p:cNvPr id="13" name="Content Placeholder 2" descr="Agenda: &#10;&#10;FY25 Title IIIA Consortium&#10;A Collaborative Approach (Tantasqua)&#10;Questions and Reactions">
            <a:extLst>
              <a:ext uri="{FF2B5EF4-FFF2-40B4-BE49-F238E27FC236}">
                <a16:creationId xmlns:a16="http://schemas.microsoft.com/office/drawing/2014/main" id="{87CD4331-7BF6-AA1B-8DF1-D0FD004FA804}"/>
              </a:ext>
            </a:extLst>
          </p:cNvPr>
          <p:cNvGraphicFramePr/>
          <p:nvPr>
            <p:extLst>
              <p:ext uri="{D42A27DB-BD31-4B8C-83A1-F6EECF244321}">
                <p14:modId xmlns:p14="http://schemas.microsoft.com/office/powerpoint/2010/main" val="4271289772"/>
              </p:ext>
            </p:extLst>
          </p:nvPr>
        </p:nvGraphicFramePr>
        <p:xfrm>
          <a:off x="2596232" y="1621505"/>
          <a:ext cx="6459607" cy="361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A3027EE-58BA-7C77-127E-4FC4BB6F2156}"/>
              </a:ext>
            </a:extLst>
          </p:cNvPr>
          <p:cNvSpPr txBox="1"/>
          <p:nvPr/>
        </p:nvSpPr>
        <p:spPr>
          <a:xfrm>
            <a:off x="4725909" y="6247830"/>
            <a:ext cx="3470164" cy="523220"/>
          </a:xfrm>
          <a:prstGeom prst="rect">
            <a:avLst/>
          </a:prstGeom>
          <a:noFill/>
        </p:spPr>
        <p:txBody>
          <a:bodyPr wrap="square">
            <a:spAutoFit/>
          </a:bodyPr>
          <a:lstStyle/>
          <a:p>
            <a:r>
              <a:rPr lang="en-US" dirty="0">
                <a:solidFill>
                  <a:schemeClr val="bg1"/>
                </a:solidFill>
                <a:latin typeface="Aptos" panose="020B0004020202020204" pitchFamily="34" charset="0"/>
              </a:rPr>
              <a:t>https://padlet.com/judithrmagloire/establish-a-title-iii-consortium-bxgm6g5rttrp2tf6 </a:t>
            </a:r>
          </a:p>
        </p:txBody>
      </p:sp>
      <p:pic>
        <p:nvPicPr>
          <p:cNvPr id="12" name="Picture 11" descr="QR Code">
            <a:extLst>
              <a:ext uri="{FF2B5EF4-FFF2-40B4-BE49-F238E27FC236}">
                <a16:creationId xmlns:a16="http://schemas.microsoft.com/office/drawing/2014/main" id="{2976D0AB-562C-ACA4-4C17-F759CB3AA3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96073" y="6007550"/>
            <a:ext cx="775815" cy="763500"/>
          </a:xfrm>
          <a:prstGeom prst="rect">
            <a:avLst/>
          </a:prstGeom>
        </p:spPr>
      </p:pic>
    </p:spTree>
    <p:extLst>
      <p:ext uri="{BB962C8B-B14F-4D97-AF65-F5344CB8AC3E}">
        <p14:creationId xmlns:p14="http://schemas.microsoft.com/office/powerpoint/2010/main" val="253504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29"/>
          <p:cNvSpPr txBox="1">
            <a:spLocks noGrp="1"/>
          </p:cNvSpPr>
          <p:nvPr>
            <p:ph type="title"/>
          </p:nvPr>
        </p:nvSpPr>
        <p:spPr>
          <a:xfrm>
            <a:off x="6900" y="-167050"/>
            <a:ext cx="2808000" cy="1007700"/>
          </a:xfrm>
          <a:prstGeom prst="rect">
            <a:avLst/>
          </a:prstGeom>
        </p:spPr>
        <p:txBody>
          <a:bodyPr spcFirstLastPara="1" wrap="square" lIns="101575" tIns="101575" rIns="101575" bIns="101575" anchor="b" anchorCtr="0">
            <a:normAutofit/>
          </a:bodyPr>
          <a:lstStyle/>
          <a:p>
            <a:pPr marL="0" lvl="0" indent="0" algn="ctr" rtl="0">
              <a:lnSpc>
                <a:spcPct val="130000"/>
              </a:lnSpc>
              <a:spcBef>
                <a:spcPts val="0"/>
              </a:spcBef>
              <a:spcAft>
                <a:spcPts val="0"/>
              </a:spcAft>
              <a:buClr>
                <a:schemeClr val="dk1"/>
              </a:buClr>
              <a:buFont typeface="Arial"/>
              <a:buNone/>
            </a:pPr>
            <a:r>
              <a:rPr lang="en-US" sz="2100" b="1">
                <a:solidFill>
                  <a:schemeClr val="lt2"/>
                </a:solidFill>
                <a:latin typeface="Alata"/>
                <a:ea typeface="Alata"/>
                <a:cs typeface="Alata"/>
                <a:sym typeface="Alata"/>
              </a:rPr>
              <a:t>Family Engagement</a:t>
            </a:r>
            <a:endParaRPr/>
          </a:p>
        </p:txBody>
      </p:sp>
      <p:sp>
        <p:nvSpPr>
          <p:cNvPr id="262" name="Google Shape;262;p29"/>
          <p:cNvSpPr txBox="1">
            <a:spLocks noGrp="1"/>
          </p:cNvSpPr>
          <p:nvPr>
            <p:ph type="body" idx="1"/>
          </p:nvPr>
        </p:nvSpPr>
        <p:spPr>
          <a:xfrm>
            <a:off x="83100" y="1014600"/>
            <a:ext cx="2944800" cy="48576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Clr>
                <a:schemeClr val="dk1"/>
              </a:buClr>
              <a:buSzPts val="600"/>
              <a:buFont typeface="Arial"/>
              <a:buNone/>
            </a:pPr>
            <a:r>
              <a:rPr lang="en-US" sz="1400">
                <a:solidFill>
                  <a:schemeClr val="lt2"/>
                </a:solidFill>
                <a:latin typeface="Alata"/>
                <a:ea typeface="Alata"/>
                <a:cs typeface="Alata"/>
                <a:sym typeface="Alata"/>
              </a:rPr>
              <a:t>Our consortium recognizes the significant impact that parent and family engagement has on the academic success of English Learners (ELs). We are committed to establishing</a:t>
            </a:r>
            <a:r>
              <a:rPr lang="en-US" sz="1400" b="1">
                <a:solidFill>
                  <a:srgbClr val="783F04"/>
                </a:solidFill>
                <a:latin typeface="Alata"/>
                <a:ea typeface="Alata"/>
                <a:cs typeface="Alata"/>
                <a:sym typeface="Alata"/>
              </a:rPr>
              <a:t> strong partnerships with parents and families </a:t>
            </a:r>
            <a:r>
              <a:rPr lang="en-US" sz="1400">
                <a:solidFill>
                  <a:schemeClr val="lt2"/>
                </a:solidFill>
                <a:latin typeface="Alata"/>
                <a:ea typeface="Alata"/>
                <a:cs typeface="Alata"/>
                <a:sym typeface="Alata"/>
              </a:rPr>
              <a:t>to create a supportive and inclusive learning environment that maximizes the language development and educational outcomes of ELs. By prioritizing parent engagement, our consortium aims to create a holistic approach to EL education that involves parents as active partners in their child's language acquisition journey, ultimately leading to improved academic outcomes and a more connected school community.</a:t>
            </a:r>
            <a:endParaRPr sz="1400">
              <a:solidFill>
                <a:schemeClr val="lt2"/>
              </a:solidFill>
              <a:latin typeface="Alata"/>
              <a:ea typeface="Alata"/>
              <a:cs typeface="Alata"/>
              <a:sym typeface="Alata"/>
            </a:endParaRPr>
          </a:p>
          <a:p>
            <a:pPr marL="0" lvl="0" indent="0" algn="l" rtl="0">
              <a:spcBef>
                <a:spcPts val="0"/>
              </a:spcBef>
              <a:spcAft>
                <a:spcPts val="1300"/>
              </a:spcAft>
              <a:buNone/>
            </a:pPr>
            <a:endParaRPr/>
          </a:p>
        </p:txBody>
      </p:sp>
      <p:pic>
        <p:nvPicPr>
          <p:cNvPr id="263" name="Google Shape;263;p29" descr="Flyer for family engagement nigh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6588" y="0"/>
            <a:ext cx="367247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665050" y="433550"/>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600" b="1" dirty="0">
                <a:solidFill>
                  <a:schemeClr val="lt2"/>
                </a:solidFill>
                <a:latin typeface="Alata"/>
                <a:ea typeface="Alata"/>
                <a:cs typeface="Alata"/>
                <a:sym typeface="Alata"/>
              </a:rPr>
              <a:t>Family Engagement cont.</a:t>
            </a:r>
            <a:endParaRPr sz="3100" dirty="0"/>
          </a:p>
        </p:txBody>
      </p:sp>
      <p:sp>
        <p:nvSpPr>
          <p:cNvPr id="270" name="Google Shape;270;p30"/>
          <p:cNvSpPr txBox="1">
            <a:spLocks noGrp="1"/>
          </p:cNvSpPr>
          <p:nvPr>
            <p:ph type="body" idx="1"/>
          </p:nvPr>
        </p:nvSpPr>
        <p:spPr>
          <a:xfrm>
            <a:off x="311700" y="1852800"/>
            <a:ext cx="3985500" cy="45996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Clr>
                <a:schemeClr val="dk1"/>
              </a:buClr>
              <a:buSzPts val="600"/>
              <a:buFont typeface="Arial"/>
              <a:buNone/>
            </a:pPr>
            <a:r>
              <a:rPr lang="en-US" sz="1800" b="1">
                <a:solidFill>
                  <a:srgbClr val="783F04"/>
                </a:solidFill>
                <a:latin typeface="Alata"/>
                <a:ea typeface="Alata"/>
                <a:cs typeface="Alata"/>
                <a:sym typeface="Alata"/>
              </a:rPr>
              <a:t>ESL Parent Classes</a:t>
            </a:r>
            <a:endParaRPr sz="1800">
              <a:solidFill>
                <a:schemeClr val="lt2"/>
              </a:solidFill>
              <a:latin typeface="Alata"/>
              <a:ea typeface="Alata"/>
              <a:cs typeface="Alata"/>
              <a:sym typeface="Alata"/>
            </a:endParaRPr>
          </a:p>
          <a:p>
            <a:pPr marL="0" lvl="0" indent="0" algn="l" rtl="0">
              <a:spcBef>
                <a:spcPts val="1300"/>
              </a:spcBef>
              <a:spcAft>
                <a:spcPts val="0"/>
              </a:spcAft>
              <a:buClr>
                <a:schemeClr val="dk1"/>
              </a:buClr>
              <a:buSzPts val="600"/>
              <a:buFont typeface="Arial"/>
              <a:buNone/>
            </a:pPr>
            <a:r>
              <a:rPr lang="en-US" sz="1800">
                <a:solidFill>
                  <a:schemeClr val="lt2"/>
                </a:solidFill>
                <a:latin typeface="Alata"/>
                <a:ea typeface="Alata"/>
                <a:cs typeface="Alata"/>
                <a:sym typeface="Alata"/>
              </a:rPr>
              <a:t>The consortium offered a class focusing on language instruction that equips parents with the vocabulary and strategies to support their child's language and literacy growth. This included reading techniques, vocabulary-building exercises, and storytelling practices. Based on interest and accessibility, we worked with families to determine the mode of delivery for in-person or virtual instruction.</a:t>
            </a:r>
            <a:endParaRPr sz="1800">
              <a:solidFill>
                <a:schemeClr val="lt2"/>
              </a:solidFill>
              <a:latin typeface="Alata"/>
              <a:ea typeface="Alata"/>
              <a:cs typeface="Alata"/>
              <a:sym typeface="Alata"/>
            </a:endParaRPr>
          </a:p>
          <a:p>
            <a:pPr marL="0" lvl="0" indent="0" algn="l" rtl="0">
              <a:spcBef>
                <a:spcPts val="1300"/>
              </a:spcBef>
              <a:spcAft>
                <a:spcPts val="1300"/>
              </a:spcAft>
              <a:buNone/>
            </a:pPr>
            <a:endParaRPr/>
          </a:p>
        </p:txBody>
      </p:sp>
      <p:pic>
        <p:nvPicPr>
          <p:cNvPr id="271" name="Google Shape;271;p30" descr="Flyer for Adult ESL clas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53613" y="0"/>
            <a:ext cx="398556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1"/>
          <p:cNvSpPr txBox="1">
            <a:spLocks noGrp="1"/>
          </p:cNvSpPr>
          <p:nvPr>
            <p:ph type="title"/>
          </p:nvPr>
        </p:nvSpPr>
        <p:spPr>
          <a:xfrm>
            <a:off x="311700" y="-268175"/>
            <a:ext cx="3357900" cy="1178400"/>
          </a:xfrm>
          <a:prstGeom prst="rect">
            <a:avLst/>
          </a:prstGeom>
        </p:spPr>
        <p:txBody>
          <a:bodyPr spcFirstLastPara="1" wrap="square" lIns="101575" tIns="101575" rIns="101575" bIns="101575" anchor="b" anchorCtr="0">
            <a:normAutofit/>
          </a:bodyPr>
          <a:lstStyle/>
          <a:p>
            <a:pPr marL="0" lvl="0" indent="0" algn="ctr" rtl="0">
              <a:lnSpc>
                <a:spcPct val="130000"/>
              </a:lnSpc>
              <a:spcBef>
                <a:spcPts val="0"/>
              </a:spcBef>
              <a:spcAft>
                <a:spcPts val="0"/>
              </a:spcAft>
              <a:buClr>
                <a:schemeClr val="dk1"/>
              </a:buClr>
              <a:buFont typeface="Arial"/>
              <a:buNone/>
            </a:pPr>
            <a:r>
              <a:rPr lang="en-US" sz="2000" b="1">
                <a:solidFill>
                  <a:schemeClr val="lt2"/>
                </a:solidFill>
                <a:latin typeface="Alata"/>
                <a:ea typeface="Alata"/>
                <a:cs typeface="Alata"/>
                <a:sym typeface="Alata"/>
              </a:rPr>
              <a:t>Professional Development for Educators</a:t>
            </a:r>
            <a:endParaRPr>
              <a:solidFill>
                <a:schemeClr val="lt2"/>
              </a:solidFill>
            </a:endParaRPr>
          </a:p>
        </p:txBody>
      </p:sp>
      <p:sp>
        <p:nvSpPr>
          <p:cNvPr id="277" name="Google Shape;277;p31"/>
          <p:cNvSpPr txBox="1">
            <a:spLocks noGrp="1"/>
          </p:cNvSpPr>
          <p:nvPr>
            <p:ph type="body" idx="1"/>
          </p:nvPr>
        </p:nvSpPr>
        <p:spPr>
          <a:xfrm>
            <a:off x="311699" y="780800"/>
            <a:ext cx="8678391" cy="54180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Clr>
                <a:schemeClr val="dk1"/>
              </a:buClr>
              <a:buSzPts val="600"/>
              <a:buFont typeface="Arial"/>
              <a:buNone/>
            </a:pPr>
            <a:r>
              <a:rPr lang="en-US" sz="1800" b="1" dirty="0" err="1">
                <a:solidFill>
                  <a:srgbClr val="783F04"/>
                </a:solidFill>
                <a:latin typeface="Alata"/>
                <a:ea typeface="Alata"/>
                <a:cs typeface="Alata"/>
                <a:sym typeface="Alata"/>
              </a:rPr>
              <a:t>Confianza</a:t>
            </a:r>
            <a:r>
              <a:rPr lang="en-US" sz="1800" dirty="0">
                <a:solidFill>
                  <a:schemeClr val="lt2"/>
                </a:solidFill>
                <a:latin typeface="Alata"/>
                <a:ea typeface="Alata"/>
                <a:cs typeface="Alata"/>
                <a:sym typeface="Alata"/>
              </a:rPr>
              <a:t> envisions an educational landscape where all leaders and educators are prepared to provide access and opportunity for culturally and linguistically diverse learners across the entire system. They aim to  increase student outcomes in schools and organizations by improving cultural understanding, communication, and collaboration. Through a PLC, educators throughout the consortium will participate in a book study using The Language Lens for Content Classrooms: A Guidebook for Teachers, Coaches &amp; Leaders (2nd ed.) is the starting point for any educator, including coaches and leaders, of Academic Language Learners (ALLs) and Multilingual Learners (MLLs) in today’s diverse schools. </a:t>
            </a:r>
          </a:p>
          <a:p>
            <a:pPr marL="0" lvl="0" indent="0" algn="l" rtl="0">
              <a:spcBef>
                <a:spcPts val="0"/>
              </a:spcBef>
              <a:spcAft>
                <a:spcPts val="0"/>
              </a:spcAft>
              <a:buClr>
                <a:schemeClr val="dk1"/>
              </a:buClr>
              <a:buSzPts val="600"/>
              <a:buFont typeface="Arial"/>
              <a:buNone/>
            </a:pPr>
            <a:endParaRPr lang="en-US" sz="1800" dirty="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800" dirty="0">
                <a:solidFill>
                  <a:schemeClr val="lt2"/>
                </a:solidFill>
                <a:latin typeface="Alata"/>
                <a:ea typeface="Alata"/>
                <a:cs typeface="Alata"/>
                <a:sym typeface="Alata"/>
              </a:rPr>
              <a:t>Through this study educators will explore ideas to invest in all students' identities; learn strategies to boost the learning of all students through speaking, listening, reading, and writing skills across the curriculum; gather tips to support student ownership in their academic success and, ultimately, their career, college, workplace, and life readiness! (Will be offered as a 15 SEI PDP course)</a:t>
            </a:r>
            <a:endParaRPr sz="1800" dirty="0">
              <a:solidFill>
                <a:schemeClr val="lt2"/>
              </a:solidFill>
              <a:latin typeface="Alata"/>
              <a:ea typeface="Alata"/>
              <a:cs typeface="Alata"/>
              <a:sym typeface="Alata"/>
            </a:endParaRPr>
          </a:p>
          <a:p>
            <a:pPr marL="0" lvl="0" indent="0" algn="l" rtl="0">
              <a:spcBef>
                <a:spcPts val="0"/>
              </a:spcBef>
              <a:spcAft>
                <a:spcPts val="1300"/>
              </a:spcAft>
              <a:buNone/>
            </a:pPr>
            <a:endParaRP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588225" y="269667"/>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400" b="1" dirty="0">
                <a:solidFill>
                  <a:schemeClr val="lt2"/>
                </a:solidFill>
                <a:latin typeface="Alata"/>
                <a:ea typeface="Alata"/>
                <a:cs typeface="Alata"/>
                <a:sym typeface="Alata"/>
              </a:rPr>
              <a:t>Family Engagement </a:t>
            </a:r>
            <a:r>
              <a:rPr lang="en-US" sz="2400" b="1" dirty="0" err="1">
                <a:solidFill>
                  <a:schemeClr val="lt2"/>
                </a:solidFill>
                <a:latin typeface="Alata"/>
                <a:ea typeface="Alata"/>
                <a:cs typeface="Alata"/>
                <a:sym typeface="Alata"/>
              </a:rPr>
              <a:t>cont</a:t>
            </a:r>
            <a:endParaRPr sz="3000" dirty="0"/>
          </a:p>
        </p:txBody>
      </p:sp>
      <p:sp>
        <p:nvSpPr>
          <p:cNvPr id="284" name="Google Shape;284;p32"/>
          <p:cNvSpPr txBox="1">
            <a:spLocks noGrp="1"/>
          </p:cNvSpPr>
          <p:nvPr>
            <p:ph type="body" idx="1"/>
          </p:nvPr>
        </p:nvSpPr>
        <p:spPr>
          <a:xfrm>
            <a:off x="92175" y="1761617"/>
            <a:ext cx="4148100" cy="49992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Clr>
                <a:schemeClr val="dk1"/>
              </a:buClr>
              <a:buSzPts val="600"/>
              <a:buFont typeface="Arial"/>
              <a:buNone/>
            </a:pPr>
            <a:r>
              <a:rPr lang="en-US" sz="1800" b="1">
                <a:solidFill>
                  <a:srgbClr val="783F04"/>
                </a:solidFill>
                <a:latin typeface="Alata"/>
                <a:ea typeface="Alata"/>
                <a:cs typeface="Alata"/>
                <a:sym typeface="Alata"/>
              </a:rPr>
              <a:t> EL Family Workshops and Information Sessions</a:t>
            </a:r>
            <a:endParaRPr sz="18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endParaRPr sz="16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800">
                <a:solidFill>
                  <a:schemeClr val="lt2"/>
                </a:solidFill>
                <a:latin typeface="Alata"/>
                <a:ea typeface="Alata"/>
                <a:cs typeface="Alata"/>
                <a:sym typeface="Alata"/>
              </a:rPr>
              <a:t>The consortium organized  (2) family workshops/information sessions throughout the year (November/March) on topics including but not limited to family literacy, navigating the educational system, and connecting to community resources. These sessions were conducted with translators present to accommodate the linguistic diversity of our EL families.</a:t>
            </a:r>
            <a:endParaRPr sz="1800">
              <a:solidFill>
                <a:schemeClr val="lt2"/>
              </a:solidFill>
              <a:latin typeface="Alata"/>
              <a:ea typeface="Alata"/>
              <a:cs typeface="Alata"/>
              <a:sym typeface="Alata"/>
            </a:endParaRPr>
          </a:p>
          <a:p>
            <a:pPr marL="0" lvl="0" indent="0" algn="l" rtl="0">
              <a:spcBef>
                <a:spcPts val="0"/>
              </a:spcBef>
              <a:spcAft>
                <a:spcPts val="1300"/>
              </a:spcAft>
              <a:buNone/>
            </a:pPr>
            <a:endParaRPr sz="1600"/>
          </a:p>
        </p:txBody>
      </p:sp>
      <p:pic>
        <p:nvPicPr>
          <p:cNvPr id="285" name="Google Shape;285;p32" descr="Flyer for family engagement eve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81411" y="64467"/>
            <a:ext cx="4807488" cy="5351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33"/>
          <p:cNvSpPr txBox="1">
            <a:spLocks noGrp="1"/>
          </p:cNvSpPr>
          <p:nvPr>
            <p:ph type="title"/>
          </p:nvPr>
        </p:nvSpPr>
        <p:spPr>
          <a:xfrm>
            <a:off x="159300" y="283600"/>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000" b="1" dirty="0">
                <a:solidFill>
                  <a:schemeClr val="lt2"/>
                </a:solidFill>
                <a:latin typeface="Alata"/>
                <a:ea typeface="Alata"/>
                <a:cs typeface="Alata"/>
                <a:sym typeface="Alata"/>
              </a:rPr>
              <a:t>Professional Development for Educators  </a:t>
            </a:r>
            <a:endParaRPr dirty="0"/>
          </a:p>
        </p:txBody>
      </p:sp>
      <p:sp>
        <p:nvSpPr>
          <p:cNvPr id="294" name="Google Shape;294;p33"/>
          <p:cNvSpPr txBox="1">
            <a:spLocks noGrp="1"/>
          </p:cNvSpPr>
          <p:nvPr>
            <p:ph type="body" idx="1"/>
          </p:nvPr>
        </p:nvSpPr>
        <p:spPr>
          <a:xfrm>
            <a:off x="311699" y="1291300"/>
            <a:ext cx="3643515" cy="5225400"/>
          </a:xfrm>
          <a:prstGeom prst="rect">
            <a:avLst/>
          </a:prstGeom>
        </p:spPr>
        <p:txBody>
          <a:bodyPr spcFirstLastPara="1" wrap="square" lIns="101575" tIns="101575" rIns="101575" bIns="101575" anchor="t" anchorCtr="0">
            <a:noAutofit/>
          </a:bodyPr>
          <a:lstStyle/>
          <a:p>
            <a:pPr marL="0" lvl="0" indent="0" algn="l" rtl="0">
              <a:lnSpc>
                <a:spcPct val="95000"/>
              </a:lnSpc>
              <a:spcBef>
                <a:spcPts val="0"/>
              </a:spcBef>
              <a:spcAft>
                <a:spcPts val="0"/>
              </a:spcAft>
              <a:buClr>
                <a:schemeClr val="dk1"/>
              </a:buClr>
              <a:buSzPts val="600"/>
              <a:buFont typeface="Arial"/>
              <a:buNone/>
            </a:pPr>
            <a:r>
              <a:rPr lang="en-US" sz="1100" b="1" dirty="0">
                <a:solidFill>
                  <a:srgbClr val="783F04"/>
                </a:solidFill>
                <a:latin typeface="Alata"/>
                <a:ea typeface="Alata"/>
                <a:cs typeface="Alata"/>
                <a:sym typeface="Alata"/>
              </a:rPr>
              <a:t>MATSOL’s</a:t>
            </a:r>
            <a:r>
              <a:rPr lang="en-US" sz="1100" dirty="0">
                <a:solidFill>
                  <a:schemeClr val="lt2"/>
                </a:solidFill>
                <a:latin typeface="Alata"/>
                <a:ea typeface="Alata"/>
                <a:cs typeface="Alata"/>
                <a:sym typeface="Alata"/>
              </a:rPr>
              <a:t> mission is to promote equity and excellence in the education of multilingual learners. Their core values include </a:t>
            </a: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endParaRPr sz="1100" b="1"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r>
              <a:rPr lang="en-US" sz="1100" b="1" dirty="0">
                <a:solidFill>
                  <a:schemeClr val="lt2"/>
                </a:solidFill>
                <a:latin typeface="Alata"/>
                <a:ea typeface="Alata"/>
                <a:cs typeface="Alata"/>
                <a:sym typeface="Alata"/>
              </a:rPr>
              <a:t> Professionalism:</a:t>
            </a:r>
            <a:r>
              <a:rPr lang="en-US" sz="1100" dirty="0">
                <a:solidFill>
                  <a:schemeClr val="lt2"/>
                </a:solidFill>
                <a:latin typeface="Alata"/>
                <a:ea typeface="Alata"/>
                <a:cs typeface="Alata"/>
                <a:sym typeface="Alata"/>
              </a:rPr>
              <a:t> We believe in sound, research-based educational practices and policies for educators and English language learners alike. We believe that educators of English language learners deserve the recognition, respect and compensation due as professionals and experts.</a:t>
            </a: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r>
              <a:rPr lang="en-US" sz="1100" b="1" dirty="0">
                <a:solidFill>
                  <a:schemeClr val="lt2"/>
                </a:solidFill>
                <a:latin typeface="Alata"/>
                <a:ea typeface="Alata"/>
                <a:cs typeface="Alata"/>
                <a:sym typeface="Alata"/>
              </a:rPr>
              <a:t>Educational Quality:</a:t>
            </a:r>
            <a:r>
              <a:rPr lang="en-US" sz="1100" dirty="0">
                <a:solidFill>
                  <a:schemeClr val="lt2"/>
                </a:solidFill>
                <a:latin typeface="Alata"/>
                <a:ea typeface="Alata"/>
                <a:cs typeface="Alata"/>
                <a:sym typeface="Alata"/>
              </a:rPr>
              <a:t> We believe that all students have a right to high quality education that empowers them to achieve their life goals.</a:t>
            </a: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r>
              <a:rPr lang="en-US" sz="1100" b="1" dirty="0">
                <a:solidFill>
                  <a:schemeClr val="lt2"/>
                </a:solidFill>
                <a:latin typeface="Alata"/>
                <a:ea typeface="Alata"/>
                <a:cs typeface="Alata"/>
                <a:sym typeface="Alata"/>
              </a:rPr>
              <a:t>Multilingualism and Multiculturalism:</a:t>
            </a:r>
            <a:r>
              <a:rPr lang="en-US" sz="1100" dirty="0">
                <a:solidFill>
                  <a:schemeClr val="lt2"/>
                </a:solidFill>
                <a:latin typeface="Alata"/>
                <a:ea typeface="Alata"/>
                <a:cs typeface="Alata"/>
                <a:sym typeface="Alata"/>
              </a:rPr>
              <a:t> We believe that proficiency and literacy in more than one language is an asset that should be encouraged and supported. We value the multicultural perspectives and knowledge that both educators and students bring to our schools and society.</a:t>
            </a: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r>
              <a:rPr lang="en-US" sz="1100" b="1" dirty="0">
                <a:solidFill>
                  <a:schemeClr val="lt2"/>
                </a:solidFill>
                <a:latin typeface="Alata"/>
                <a:ea typeface="Alata"/>
                <a:cs typeface="Alata"/>
                <a:sym typeface="Alata"/>
              </a:rPr>
              <a:t>Collaboration:</a:t>
            </a:r>
            <a:r>
              <a:rPr lang="en-US" sz="1100" dirty="0">
                <a:solidFill>
                  <a:schemeClr val="lt2"/>
                </a:solidFill>
                <a:latin typeface="Alata"/>
                <a:ea typeface="Alata"/>
                <a:cs typeface="Alata"/>
                <a:sym typeface="Alata"/>
              </a:rPr>
              <a:t> We believe in collaborating with other stakeholders to achieve common goals.</a:t>
            </a: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endParaRPr sz="1100" dirty="0">
              <a:solidFill>
                <a:schemeClr val="lt2"/>
              </a:solidFill>
              <a:latin typeface="Alata"/>
              <a:ea typeface="Alata"/>
              <a:cs typeface="Alata"/>
              <a:sym typeface="Alata"/>
            </a:endParaRPr>
          </a:p>
          <a:p>
            <a:pPr marL="0" lvl="0" indent="0" algn="l" rtl="0">
              <a:lnSpc>
                <a:spcPct val="95000"/>
              </a:lnSpc>
              <a:spcBef>
                <a:spcPts val="0"/>
              </a:spcBef>
              <a:spcAft>
                <a:spcPts val="0"/>
              </a:spcAft>
              <a:buClr>
                <a:schemeClr val="dk1"/>
              </a:buClr>
              <a:buSzPts val="600"/>
              <a:buFont typeface="Arial"/>
              <a:buNone/>
            </a:pPr>
            <a:r>
              <a:rPr lang="en-US" sz="1100" b="1" dirty="0">
                <a:solidFill>
                  <a:schemeClr val="lt2"/>
                </a:solidFill>
                <a:latin typeface="Alata"/>
                <a:ea typeface="Alata"/>
                <a:cs typeface="Alata"/>
                <a:sym typeface="Alata"/>
              </a:rPr>
              <a:t>Diversity:</a:t>
            </a:r>
            <a:r>
              <a:rPr lang="en-US" sz="1100" dirty="0">
                <a:solidFill>
                  <a:schemeClr val="lt2"/>
                </a:solidFill>
                <a:latin typeface="Alata"/>
                <a:ea typeface="Alata"/>
                <a:cs typeface="Alata"/>
                <a:sym typeface="Alata"/>
              </a:rPr>
              <a:t> We believe that diverse identities, backgrounds, and perspectives strengthen and inform our work.</a:t>
            </a:r>
            <a:endParaRPr sz="1100" dirty="0">
              <a:solidFill>
                <a:schemeClr val="lt2"/>
              </a:solidFill>
              <a:latin typeface="Alata"/>
              <a:ea typeface="Alata"/>
              <a:cs typeface="Alata"/>
              <a:sym typeface="Alata"/>
            </a:endParaRPr>
          </a:p>
          <a:p>
            <a:pPr marL="0" lvl="0" indent="0" algn="l" rtl="0">
              <a:lnSpc>
                <a:spcPct val="95000"/>
              </a:lnSpc>
              <a:spcBef>
                <a:spcPts val="0"/>
              </a:spcBef>
              <a:spcAft>
                <a:spcPts val="1300"/>
              </a:spcAft>
              <a:buNone/>
            </a:pPr>
            <a:endParaRPr sz="1400" dirty="0"/>
          </a:p>
        </p:txBody>
      </p:sp>
      <p:pic>
        <p:nvPicPr>
          <p:cNvPr id="295" name="Google Shape;295;p33" descr="Notes from MATSOL 2024 traini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55215" y="-228471"/>
            <a:ext cx="5188785" cy="70864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34"/>
          <p:cNvSpPr txBox="1">
            <a:spLocks noGrp="1"/>
          </p:cNvSpPr>
          <p:nvPr>
            <p:ph type="title"/>
          </p:nvPr>
        </p:nvSpPr>
        <p:spPr>
          <a:xfrm>
            <a:off x="6900" y="740800"/>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100" b="1" dirty="0">
                <a:solidFill>
                  <a:schemeClr val="lt2"/>
                </a:solidFill>
                <a:latin typeface="Alata"/>
                <a:ea typeface="Alata"/>
                <a:cs typeface="Alata"/>
                <a:sym typeface="Alata"/>
              </a:rPr>
              <a:t>Family Engagement cont. </a:t>
            </a:r>
            <a:endParaRPr dirty="0"/>
          </a:p>
        </p:txBody>
      </p:sp>
      <p:sp>
        <p:nvSpPr>
          <p:cNvPr id="303" name="Google Shape;303;p34"/>
          <p:cNvSpPr txBox="1">
            <a:spLocks noGrp="1"/>
          </p:cNvSpPr>
          <p:nvPr>
            <p:ph type="body" idx="1"/>
          </p:nvPr>
        </p:nvSpPr>
        <p:spPr>
          <a:xfrm>
            <a:off x="159300" y="1852800"/>
            <a:ext cx="2808000" cy="42393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Clr>
                <a:schemeClr val="dk1"/>
              </a:buClr>
              <a:buSzPts val="600"/>
              <a:buFont typeface="Arial"/>
              <a:buNone/>
            </a:pPr>
            <a:r>
              <a:rPr lang="en-US" sz="1600" b="1">
                <a:solidFill>
                  <a:srgbClr val="783F04"/>
                </a:solidFill>
                <a:latin typeface="Alata"/>
                <a:ea typeface="Alata"/>
                <a:cs typeface="Alata"/>
                <a:sym typeface="Alata"/>
              </a:rPr>
              <a:t>Heritage Homecoming</a:t>
            </a:r>
            <a:endParaRPr sz="16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endParaRPr sz="16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600">
                <a:solidFill>
                  <a:schemeClr val="lt2"/>
                </a:solidFill>
                <a:latin typeface="Alata"/>
                <a:ea typeface="Alata"/>
                <a:cs typeface="Alata"/>
                <a:sym typeface="Alata"/>
              </a:rPr>
              <a:t>The consortium organized a Spring Community Cultural Exchange event where families can share their cultural traditions, stories, and experiences with the school community. This helped foster a sense of belonging and understanding among all stakeholders.</a:t>
            </a:r>
            <a:endParaRPr sz="1600">
              <a:solidFill>
                <a:schemeClr val="lt2"/>
              </a:solidFill>
              <a:latin typeface="Alata"/>
              <a:ea typeface="Alata"/>
              <a:cs typeface="Alata"/>
              <a:sym typeface="Alata"/>
            </a:endParaRPr>
          </a:p>
          <a:p>
            <a:pPr marL="0" lvl="0" indent="0" algn="l" rtl="0">
              <a:spcBef>
                <a:spcPts val="0"/>
              </a:spcBef>
              <a:spcAft>
                <a:spcPts val="1300"/>
              </a:spcAft>
              <a:buNone/>
            </a:pPr>
            <a:endParaRPr/>
          </a:p>
        </p:txBody>
      </p:sp>
      <p:pic>
        <p:nvPicPr>
          <p:cNvPr id="304" name="Google Shape;304;p34" descr="Heritage homecoming event fly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09325" y="654075"/>
            <a:ext cx="3536976" cy="56903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txBox="1">
            <a:spLocks noGrp="1"/>
          </p:cNvSpPr>
          <p:nvPr>
            <p:ph type="title"/>
          </p:nvPr>
        </p:nvSpPr>
        <p:spPr>
          <a:xfrm>
            <a:off x="440413" y="416867"/>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200" b="1" dirty="0">
                <a:solidFill>
                  <a:schemeClr val="lt2"/>
                </a:solidFill>
                <a:latin typeface="Alata"/>
                <a:ea typeface="Alata"/>
                <a:cs typeface="Alata"/>
                <a:sym typeface="Alata"/>
              </a:rPr>
              <a:t>Language Support for ELs/MLLs </a:t>
            </a:r>
            <a:endParaRPr dirty="0"/>
          </a:p>
        </p:txBody>
      </p:sp>
      <p:sp>
        <p:nvSpPr>
          <p:cNvPr id="312" name="Google Shape;312;p35"/>
          <p:cNvSpPr txBox="1">
            <a:spLocks noGrp="1"/>
          </p:cNvSpPr>
          <p:nvPr>
            <p:ph type="body" idx="1"/>
          </p:nvPr>
        </p:nvSpPr>
        <p:spPr>
          <a:xfrm>
            <a:off x="311700" y="1424467"/>
            <a:ext cx="3395400" cy="4667700"/>
          </a:xfrm>
          <a:prstGeom prst="rect">
            <a:avLst/>
          </a:prstGeom>
        </p:spPr>
        <p:txBody>
          <a:bodyPr spcFirstLastPara="1" wrap="square" lIns="101575" tIns="101575" rIns="101575" bIns="101575" anchor="t" anchorCtr="0">
            <a:normAutofit/>
          </a:bodyPr>
          <a:lstStyle/>
          <a:p>
            <a:pPr marL="0" lvl="0" indent="0" algn="l" rtl="0">
              <a:spcBef>
                <a:spcPts val="0"/>
              </a:spcBef>
              <a:spcAft>
                <a:spcPts val="0"/>
              </a:spcAft>
              <a:buClr>
                <a:schemeClr val="dk1"/>
              </a:buClr>
              <a:buSzPts val="600"/>
              <a:buFont typeface="Arial"/>
              <a:buNone/>
            </a:pPr>
            <a:r>
              <a:rPr lang="en-US" sz="1700" b="1">
                <a:solidFill>
                  <a:srgbClr val="783F04"/>
                </a:solidFill>
                <a:latin typeface="Alata"/>
                <a:ea typeface="Alata"/>
                <a:cs typeface="Alata"/>
                <a:sym typeface="Alata"/>
              </a:rPr>
              <a:t>EL Expeditions</a:t>
            </a:r>
            <a:endParaRPr sz="1700" b="1">
              <a:solidFill>
                <a:srgbClr val="783F04"/>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endParaRPr sz="17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700">
                <a:solidFill>
                  <a:schemeClr val="lt2"/>
                </a:solidFill>
                <a:latin typeface="Alata"/>
                <a:ea typeface="Alata"/>
                <a:cs typeface="Alata"/>
                <a:sym typeface="Alata"/>
              </a:rPr>
              <a:t>The consortium organized (4) local field trip experiences for ELs throughout the year. These adventures occured during summer vacations. Transportation was provided. These expeditions provided opportunities for increased background knowledge and an opportunity to promote and encourage social language skills. </a:t>
            </a:r>
            <a:endParaRPr sz="2400">
              <a:solidFill>
                <a:schemeClr val="lt2"/>
              </a:solidFill>
              <a:latin typeface="Alata"/>
              <a:ea typeface="Alata"/>
              <a:cs typeface="Alata"/>
              <a:sym typeface="Alat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36"/>
          <p:cNvSpPr txBox="1">
            <a:spLocks noGrp="1"/>
          </p:cNvSpPr>
          <p:nvPr>
            <p:ph type="title"/>
          </p:nvPr>
        </p:nvSpPr>
        <p:spPr>
          <a:xfrm>
            <a:off x="388925" y="586333"/>
            <a:ext cx="2808000" cy="1007700"/>
          </a:xfrm>
          <a:prstGeom prst="rect">
            <a:avLst/>
          </a:prstGeom>
        </p:spPr>
        <p:txBody>
          <a:bodyPr spcFirstLastPara="1" wrap="square" lIns="101575" tIns="101575" rIns="101575" bIns="101575" anchor="b" anchorCtr="0">
            <a:normAutofit fontScale="90000"/>
          </a:bodyPr>
          <a:lstStyle/>
          <a:p>
            <a:pPr marL="0" lvl="0" indent="0" algn="ctr" rtl="0">
              <a:lnSpc>
                <a:spcPct val="130000"/>
              </a:lnSpc>
              <a:spcBef>
                <a:spcPts val="0"/>
              </a:spcBef>
              <a:spcAft>
                <a:spcPts val="0"/>
              </a:spcAft>
              <a:buClr>
                <a:schemeClr val="dk1"/>
              </a:buClr>
              <a:buFont typeface="Arial"/>
              <a:buNone/>
            </a:pPr>
            <a:r>
              <a:rPr lang="en-US" sz="2200" b="1" dirty="0">
                <a:solidFill>
                  <a:schemeClr val="lt2"/>
                </a:solidFill>
                <a:latin typeface="Alata"/>
                <a:ea typeface="Alata"/>
                <a:cs typeface="Alata"/>
                <a:sym typeface="Alata"/>
              </a:rPr>
              <a:t>Language Support for ELs/MLLs  </a:t>
            </a:r>
            <a:endParaRPr dirty="0"/>
          </a:p>
        </p:txBody>
      </p:sp>
      <p:sp>
        <p:nvSpPr>
          <p:cNvPr id="323" name="Google Shape;323;p36"/>
          <p:cNvSpPr txBox="1">
            <a:spLocks noGrp="1"/>
          </p:cNvSpPr>
          <p:nvPr>
            <p:ph type="body" idx="1"/>
          </p:nvPr>
        </p:nvSpPr>
        <p:spPr>
          <a:xfrm>
            <a:off x="311700" y="1852800"/>
            <a:ext cx="3382500" cy="4239300"/>
          </a:xfrm>
          <a:prstGeom prst="rect">
            <a:avLst/>
          </a:prstGeom>
        </p:spPr>
        <p:txBody>
          <a:bodyPr spcFirstLastPara="1" wrap="square" lIns="101575" tIns="101575" rIns="101575" bIns="101575" anchor="t" anchorCtr="0">
            <a:normAutofit/>
          </a:bodyPr>
          <a:lstStyle/>
          <a:p>
            <a:pPr marL="0" lvl="0" indent="0" algn="l" rtl="0">
              <a:spcBef>
                <a:spcPts val="0"/>
              </a:spcBef>
              <a:spcAft>
                <a:spcPts val="0"/>
              </a:spcAft>
              <a:buClr>
                <a:schemeClr val="dk1"/>
              </a:buClr>
              <a:buSzPts val="600"/>
              <a:buFont typeface="Arial"/>
              <a:buNone/>
            </a:pPr>
            <a:r>
              <a:rPr lang="en-US" sz="1700" b="1">
                <a:solidFill>
                  <a:srgbClr val="783F04"/>
                </a:solidFill>
                <a:latin typeface="Alata"/>
                <a:ea typeface="Alata"/>
                <a:cs typeface="Alata"/>
                <a:sym typeface="Alata"/>
              </a:rPr>
              <a:t>EL Expeditions </a:t>
            </a:r>
            <a:endParaRPr sz="1700" b="1">
              <a:solidFill>
                <a:srgbClr val="783F04"/>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endParaRPr sz="1700">
              <a:solidFill>
                <a:schemeClr val="lt2"/>
              </a:solidFill>
              <a:latin typeface="Alata"/>
              <a:ea typeface="Alata"/>
              <a:cs typeface="Alata"/>
              <a:sym typeface="Alata"/>
            </a:endParaRPr>
          </a:p>
          <a:p>
            <a:pPr marL="0" lvl="0" indent="0" algn="l" rtl="0">
              <a:spcBef>
                <a:spcPts val="0"/>
              </a:spcBef>
              <a:spcAft>
                <a:spcPts val="0"/>
              </a:spcAft>
              <a:buClr>
                <a:schemeClr val="dk1"/>
              </a:buClr>
              <a:buSzPts val="600"/>
              <a:buFont typeface="Arial"/>
              <a:buNone/>
            </a:pPr>
            <a:r>
              <a:rPr lang="en-US" sz="1700">
                <a:solidFill>
                  <a:schemeClr val="lt2"/>
                </a:solidFill>
                <a:latin typeface="Alata"/>
                <a:ea typeface="Alata"/>
                <a:cs typeface="Alata"/>
                <a:sym typeface="Alata"/>
              </a:rPr>
              <a:t>Small groups led by trained EL staff interacted with concepts and ideas in science, technology, and history. In addition, students engaged in listening, reading, writing, and speaking activities authentically as they learned from presenters and cherished wonderful experiences with new friends. </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2" name="Google Shape;332;p37" descr="Turquoise square"/>
          <p:cNvGrpSpPr/>
          <p:nvPr/>
        </p:nvGrpSpPr>
        <p:grpSpPr>
          <a:xfrm>
            <a:off x="7246925" y="427880"/>
            <a:ext cx="2278227" cy="2977095"/>
            <a:chOff x="0" y="-241102"/>
            <a:chExt cx="13715998" cy="13957313"/>
          </a:xfrm>
        </p:grpSpPr>
        <p:grpSp>
          <p:nvGrpSpPr>
            <p:cNvPr id="333" name="Google Shape;333;p37"/>
            <p:cNvGrpSpPr/>
            <p:nvPr/>
          </p:nvGrpSpPr>
          <p:grpSpPr>
            <a:xfrm>
              <a:off x="0" y="-241102"/>
              <a:ext cx="13715998" cy="13957313"/>
              <a:chOff x="0" y="-47625"/>
              <a:chExt cx="2709333" cy="2757000"/>
            </a:xfrm>
          </p:grpSpPr>
          <p:sp>
            <p:nvSpPr>
              <p:cNvPr id="334" name="Google Shape;334;p37"/>
              <p:cNvSpPr/>
              <p:nvPr/>
            </p:nvSpPr>
            <p:spPr>
              <a:xfrm>
                <a:off x="0" y="0"/>
                <a:ext cx="2709333" cy="2709333"/>
              </a:xfrm>
              <a:custGeom>
                <a:avLst/>
                <a:gdLst/>
                <a:ahLst/>
                <a:cxnLst/>
                <a:rect l="l" t="t" r="r" b="b"/>
                <a:pathLst>
                  <a:path w="2709333" h="2709333" extrusionOk="0">
                    <a:moveTo>
                      <a:pt x="0" y="0"/>
                    </a:moveTo>
                    <a:lnTo>
                      <a:pt x="2709333" y="0"/>
                    </a:lnTo>
                    <a:lnTo>
                      <a:pt x="2709333" y="2709333"/>
                    </a:lnTo>
                    <a:lnTo>
                      <a:pt x="0" y="2709333"/>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335" name="Google Shape;335;p37"/>
              <p:cNvSpPr txBox="1"/>
              <p:nvPr/>
            </p:nvSpPr>
            <p:spPr>
              <a:xfrm>
                <a:off x="0" y="-47625"/>
                <a:ext cx="2709300" cy="27570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336" name="Google Shape;336;p37"/>
            <p:cNvGrpSpPr/>
            <p:nvPr/>
          </p:nvGrpSpPr>
          <p:grpSpPr>
            <a:xfrm>
              <a:off x="1256676" y="1031292"/>
              <a:ext cx="11202649" cy="11443781"/>
              <a:chOff x="0" y="-47625"/>
              <a:chExt cx="2212869" cy="2260500"/>
            </a:xfrm>
          </p:grpSpPr>
          <p:sp>
            <p:nvSpPr>
              <p:cNvPr id="337" name="Google Shape;337;p37"/>
              <p:cNvSpPr/>
              <p:nvPr/>
            </p:nvSpPr>
            <p:spPr>
              <a:xfrm>
                <a:off x="0" y="0"/>
                <a:ext cx="2212869" cy="2212869"/>
              </a:xfrm>
              <a:custGeom>
                <a:avLst/>
                <a:gdLst/>
                <a:ahLst/>
                <a:cxnLst/>
                <a:rect l="l" t="t" r="r" b="b"/>
                <a:pathLst>
                  <a:path w="2212869" h="2212869" extrusionOk="0">
                    <a:moveTo>
                      <a:pt x="0" y="0"/>
                    </a:moveTo>
                    <a:lnTo>
                      <a:pt x="2212869" y="0"/>
                    </a:lnTo>
                    <a:lnTo>
                      <a:pt x="2212869" y="2212869"/>
                    </a:lnTo>
                    <a:lnTo>
                      <a:pt x="0" y="2212869"/>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338" name="Google Shape;338;p37"/>
              <p:cNvSpPr txBox="1"/>
              <p:nvPr/>
            </p:nvSpPr>
            <p:spPr>
              <a:xfrm>
                <a:off x="0" y="-47625"/>
                <a:ext cx="2212800" cy="22605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sp>
        <p:nvSpPr>
          <p:cNvPr id="344" name="Google Shape;344;p37"/>
          <p:cNvSpPr txBox="1">
            <a:spLocks noGrp="1"/>
          </p:cNvSpPr>
          <p:nvPr>
            <p:ph type="title" idx="4294967295"/>
          </p:nvPr>
        </p:nvSpPr>
        <p:spPr>
          <a:xfrm>
            <a:off x="6984961" y="736600"/>
            <a:ext cx="2692500" cy="223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7002"/>
              </a:lnSpc>
              <a:spcBef>
                <a:spcPts val="0"/>
              </a:spcBef>
              <a:spcAft>
                <a:spcPts val="0"/>
              </a:spcAft>
              <a:buClr>
                <a:srgbClr val="000000"/>
              </a:buClr>
              <a:buSzTx/>
              <a:buFont typeface="Arial"/>
              <a:buNone/>
              <a:tabLst/>
              <a:defRPr/>
            </a:pPr>
            <a:r>
              <a:rPr kumimoji="0" lang="en-US" sz="14500" b="0" i="0" u="none" strike="noStrike" kern="0" cap="none" spc="0" normalizeH="0" baseline="0" noProof="0" dirty="0">
                <a:ln>
                  <a:noFill/>
                </a:ln>
                <a:solidFill>
                  <a:srgbClr val="F0F0F0"/>
                </a:solidFill>
                <a:effectLst/>
                <a:uLnTx/>
                <a:uFillTx/>
                <a:latin typeface="Alata"/>
                <a:ea typeface="Alata"/>
                <a:cs typeface="Alata"/>
                <a:sym typeface="Alata"/>
              </a:rPr>
              <a:t>06.</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9" name="Google Shape;339;p37"/>
          <p:cNvSpPr txBox="1"/>
          <p:nvPr/>
        </p:nvSpPr>
        <p:spPr>
          <a:xfrm>
            <a:off x="736938" y="2188633"/>
            <a:ext cx="5462700" cy="3140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100" b="1">
                <a:solidFill>
                  <a:srgbClr val="F0F0F0"/>
                </a:solidFill>
                <a:latin typeface="Alata"/>
                <a:ea typeface="Alata"/>
                <a:cs typeface="Alata"/>
                <a:sym typeface="Alata"/>
              </a:rPr>
              <a:t>STRATEGIC SHIFTS FOR STRENGTHENING YEAR TWO</a:t>
            </a:r>
            <a:endParaRPr sz="900" b="1"/>
          </a:p>
        </p:txBody>
      </p:sp>
      <p:grpSp>
        <p:nvGrpSpPr>
          <p:cNvPr id="341" name="Google Shape;341;p37" descr="White line"/>
          <p:cNvGrpSpPr/>
          <p:nvPr/>
        </p:nvGrpSpPr>
        <p:grpSpPr>
          <a:xfrm>
            <a:off x="2548328" y="1799283"/>
            <a:ext cx="1974700" cy="256003"/>
            <a:chOff x="0" y="-47625"/>
            <a:chExt cx="1040137" cy="101135"/>
          </a:xfrm>
        </p:grpSpPr>
        <p:sp>
          <p:nvSpPr>
            <p:cNvPr id="342" name="Google Shape;342;p37"/>
            <p:cNvSpPr/>
            <p:nvPr/>
          </p:nvSpPr>
          <p:spPr>
            <a:xfrm>
              <a:off x="0" y="0"/>
              <a:ext cx="1040137" cy="53510"/>
            </a:xfrm>
            <a:custGeom>
              <a:avLst/>
              <a:gdLst/>
              <a:ahLst/>
              <a:cxnLst/>
              <a:rect l="l" t="t" r="r" b="b"/>
              <a:pathLst>
                <a:path w="1040137" h="53510" extrusionOk="0">
                  <a:moveTo>
                    <a:pt x="0" y="0"/>
                  </a:moveTo>
                  <a:lnTo>
                    <a:pt x="1040137" y="0"/>
                  </a:lnTo>
                  <a:lnTo>
                    <a:pt x="1040137" y="53510"/>
                  </a:lnTo>
                  <a:lnTo>
                    <a:pt x="0" y="53510"/>
                  </a:lnTo>
                  <a:close/>
                </a:path>
              </a:pathLst>
            </a:custGeom>
            <a:solidFill>
              <a:srgbClr val="F0F0F0"/>
            </a:solidFill>
            <a:ln>
              <a:noFill/>
            </a:ln>
          </p:spPr>
          <p:txBody>
            <a:bodyPr/>
            <a:lstStyle/>
            <a:p>
              <a:endParaRPr lang="en-US"/>
            </a:p>
          </p:txBody>
        </p:sp>
        <p:sp>
          <p:nvSpPr>
            <p:cNvPr id="343" name="Google Shape;343;p37"/>
            <p:cNvSpPr txBox="1"/>
            <p:nvPr/>
          </p:nvSpPr>
          <p:spPr>
            <a:xfrm>
              <a:off x="0" y="-47625"/>
              <a:ext cx="1040100" cy="101100"/>
            </a:xfrm>
            <a:prstGeom prst="rect">
              <a:avLst/>
            </a:prstGeom>
            <a:noFill/>
            <a:ln>
              <a:noFill/>
            </a:ln>
          </p:spPr>
          <p:txBody>
            <a:bodyPr spcFirstLastPara="1" wrap="square" lIns="28225" tIns="28225" rIns="28225" bIns="28225" anchor="ctr" anchorCtr="0">
              <a:noAutofit/>
            </a:bodyPr>
            <a:lstStyle/>
            <a:p>
              <a:pPr marL="0" marR="0" lvl="0" indent="0" algn="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311700" y="2867800"/>
            <a:ext cx="8520600" cy="1122300"/>
          </a:xfrm>
          <a:prstGeom prst="rect">
            <a:avLst/>
          </a:prstGeom>
        </p:spPr>
        <p:txBody>
          <a:bodyPr spcFirstLastPara="1" wrap="square" lIns="101575" tIns="101575" rIns="101575" bIns="101575" anchor="ctr" anchorCtr="0">
            <a:normAutofit/>
          </a:bodyPr>
          <a:lstStyle/>
          <a:p>
            <a:pPr marL="0" lvl="0" indent="0" algn="ctr" rtl="0">
              <a:spcBef>
                <a:spcPts val="0"/>
              </a:spcBef>
              <a:spcAft>
                <a:spcPts val="0"/>
              </a:spcAft>
              <a:buNone/>
            </a:pPr>
            <a:r>
              <a:rPr lang="en-US" b="1" dirty="0">
                <a:solidFill>
                  <a:schemeClr val="lt2"/>
                </a:solidFill>
                <a:latin typeface="Alata"/>
                <a:ea typeface="Alata"/>
                <a:cs typeface="Alata"/>
                <a:sym typeface="Alata"/>
              </a:rPr>
              <a:t>FINAL REFLECTIONS</a:t>
            </a:r>
            <a:endParaRPr b="1" dirty="0">
              <a:solidFill>
                <a:schemeClr val="lt2"/>
              </a:solidFill>
              <a:latin typeface="Alata"/>
              <a:ea typeface="Alata"/>
              <a:cs typeface="Alata"/>
              <a:sym typeface="Alata"/>
            </a:endParaRPr>
          </a:p>
        </p:txBody>
      </p:sp>
      <p:sp>
        <p:nvSpPr>
          <p:cNvPr id="350" name="Google Shape;350;p38"/>
          <p:cNvSpPr txBox="1"/>
          <p:nvPr/>
        </p:nvSpPr>
        <p:spPr>
          <a:xfrm>
            <a:off x="498288" y="698267"/>
            <a:ext cx="2565000" cy="3990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None/>
            </a:pPr>
            <a:r>
              <a:rPr lang="en-US" sz="2000" b="1">
                <a:solidFill>
                  <a:srgbClr val="783F04"/>
                </a:solidFill>
              </a:rPr>
              <a:t>“It is worth all of the hard work!” -Coleen</a:t>
            </a:r>
            <a:endParaRPr sz="2000" b="1">
              <a:solidFill>
                <a:srgbClr val="783F04"/>
              </a:solidFill>
            </a:endParaRPr>
          </a:p>
        </p:txBody>
      </p:sp>
      <p:sp>
        <p:nvSpPr>
          <p:cNvPr id="351" name="Google Shape;351;p38"/>
          <p:cNvSpPr txBox="1"/>
          <p:nvPr/>
        </p:nvSpPr>
        <p:spPr>
          <a:xfrm>
            <a:off x="6555200" y="611450"/>
            <a:ext cx="2565000" cy="3990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None/>
            </a:pPr>
            <a:r>
              <a:rPr lang="en-US" sz="2000" b="1">
                <a:solidFill>
                  <a:srgbClr val="783F04"/>
                </a:solidFill>
              </a:rPr>
              <a:t>I love being able to connect with other EL teachers. Great ideas come when we work together!-Stephanie</a:t>
            </a:r>
            <a:endParaRPr sz="2000" b="1">
              <a:solidFill>
                <a:srgbClr val="783F04"/>
              </a:solidFill>
            </a:endParaRPr>
          </a:p>
        </p:txBody>
      </p:sp>
      <p:sp>
        <p:nvSpPr>
          <p:cNvPr id="353" name="Google Shape;353;p38"/>
          <p:cNvSpPr txBox="1"/>
          <p:nvPr/>
        </p:nvSpPr>
        <p:spPr>
          <a:xfrm>
            <a:off x="311688" y="2286000"/>
            <a:ext cx="2405400" cy="3990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None/>
            </a:pPr>
            <a:r>
              <a:rPr lang="en-US" sz="2000" b="1">
                <a:solidFill>
                  <a:srgbClr val="783F04"/>
                </a:solidFill>
              </a:rPr>
              <a:t>“It has been great to be apart of a team of EL teachers who support and value each other”-Kailyn</a:t>
            </a:r>
            <a:endParaRPr sz="2000" b="1">
              <a:solidFill>
                <a:srgbClr val="783F04"/>
              </a:solidFill>
            </a:endParaRPr>
          </a:p>
        </p:txBody>
      </p:sp>
      <p:sp>
        <p:nvSpPr>
          <p:cNvPr id="354" name="Google Shape;354;p38"/>
          <p:cNvSpPr txBox="1"/>
          <p:nvPr/>
        </p:nvSpPr>
        <p:spPr>
          <a:xfrm>
            <a:off x="2903700" y="4398400"/>
            <a:ext cx="2769600" cy="13962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None/>
            </a:pPr>
            <a:r>
              <a:rPr lang="en-US" sz="2000" b="1">
                <a:solidFill>
                  <a:srgbClr val="783F04"/>
                </a:solidFill>
              </a:rPr>
              <a:t>“It’s all about working together as a team and making a difference in our community”- Johnny</a:t>
            </a:r>
            <a:endParaRPr sz="2000" b="1">
              <a:solidFill>
                <a:srgbClr val="783F04"/>
              </a:solidFill>
            </a:endParaRPr>
          </a:p>
        </p:txBody>
      </p:sp>
      <p:sp>
        <p:nvSpPr>
          <p:cNvPr id="355" name="Google Shape;355;p38"/>
          <p:cNvSpPr txBox="1"/>
          <p:nvPr/>
        </p:nvSpPr>
        <p:spPr>
          <a:xfrm>
            <a:off x="6555200" y="5296000"/>
            <a:ext cx="2405400" cy="3990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None/>
            </a:pPr>
            <a:r>
              <a:rPr lang="en-US" sz="2000" b="1">
                <a:solidFill>
                  <a:srgbClr val="783F04"/>
                </a:solidFill>
              </a:rPr>
              <a:t>“I would do it all over again!” -Dam</a:t>
            </a:r>
            <a:endParaRPr sz="2000" b="1">
              <a:solidFill>
                <a:srgbClr val="783F0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71F18E-90EB-5F5C-BC02-33E0FACEE0F5}"/>
              </a:ext>
            </a:extLst>
          </p:cNvPr>
          <p:cNvSpPr txBox="1">
            <a:spLocks noGrp="1"/>
          </p:cNvSpPr>
          <p:nvPr>
            <p:ph type="title" idx="4294967295"/>
          </p:nvPr>
        </p:nvSpPr>
        <p:spPr>
          <a:xfrm>
            <a:off x="0" y="697137"/>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rPr>
              <a:t>FY25 Title IIIA Consortia by the Numbers</a:t>
            </a:r>
          </a:p>
        </p:txBody>
      </p:sp>
      <p:sp>
        <p:nvSpPr>
          <p:cNvPr id="2" name="Content Placeholder 2">
            <a:extLst>
              <a:ext uri="{FF2B5EF4-FFF2-40B4-BE49-F238E27FC236}">
                <a16:creationId xmlns:a16="http://schemas.microsoft.com/office/drawing/2014/main" id="{FB6D23CF-252F-3BEB-6215-C36BBB5913A5}"/>
              </a:ext>
            </a:extLst>
          </p:cNvPr>
          <p:cNvSpPr txBox="1">
            <a:spLocks/>
          </p:cNvSpPr>
          <p:nvPr/>
        </p:nvSpPr>
        <p:spPr>
          <a:xfrm>
            <a:off x="2869949" y="1439562"/>
            <a:ext cx="6029607" cy="484813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endParaRPr lang="en-US" sz="2400" b="1" dirty="0">
              <a:latin typeface="Aptos" panose="020B0004020202020204" pitchFamily="34" charset="0"/>
            </a:endParaRPr>
          </a:p>
          <a:p>
            <a:pPr marL="285750" indent="-285750">
              <a:buFont typeface="Arial" panose="020B0604020202020204" pitchFamily="34" charset="0"/>
              <a:buChar char="•"/>
            </a:pPr>
            <a:r>
              <a:rPr lang="en-US" sz="2400" b="1" dirty="0">
                <a:latin typeface="Aptos" panose="020B0004020202020204" pitchFamily="34" charset="0"/>
              </a:rPr>
              <a:t>15 </a:t>
            </a:r>
            <a:r>
              <a:rPr lang="en-US" sz="2400" dirty="0">
                <a:latin typeface="Aptos" panose="020B0004020202020204" pitchFamily="34" charset="0"/>
              </a:rPr>
              <a:t>fiscal leads (including 3 Collaboratives) </a:t>
            </a:r>
          </a:p>
          <a:p>
            <a:pPr marL="285750" indent="-285750">
              <a:buFont typeface="Arial" panose="020B0604020202020204" pitchFamily="34" charset="0"/>
              <a:buChar char="•"/>
            </a:pPr>
            <a:r>
              <a:rPr lang="en-US" sz="2400" b="1" dirty="0">
                <a:latin typeface="Aptos" panose="020B0004020202020204" pitchFamily="34" charset="0"/>
              </a:rPr>
              <a:t>52</a:t>
            </a:r>
            <a:r>
              <a:rPr lang="en-US" sz="2400" dirty="0">
                <a:latin typeface="Aptos" panose="020B0004020202020204" pitchFamily="34" charset="0"/>
              </a:rPr>
              <a:t> member districts being provided with Title IIIA services </a:t>
            </a:r>
          </a:p>
          <a:p>
            <a:pPr marL="285750" indent="-285750">
              <a:buFont typeface="Arial" panose="020B0604020202020204" pitchFamily="34" charset="0"/>
              <a:buChar char="•"/>
            </a:pPr>
            <a:r>
              <a:rPr lang="en-US" sz="2400" dirty="0">
                <a:latin typeface="Aptos" panose="020B0004020202020204" pitchFamily="34" charset="0"/>
              </a:rPr>
              <a:t>A total of </a:t>
            </a:r>
            <a:r>
              <a:rPr lang="en-US" sz="2400" b="1" dirty="0">
                <a:latin typeface="Aptos" panose="020B0004020202020204" pitchFamily="34" charset="0"/>
              </a:rPr>
              <a:t>2,716</a:t>
            </a:r>
            <a:r>
              <a:rPr lang="en-US" sz="2400" dirty="0">
                <a:latin typeface="Aptos" panose="020B0004020202020204" pitchFamily="34" charset="0"/>
              </a:rPr>
              <a:t> EL students and their families currently being served as part of the 15 Title IIIA Consortia </a:t>
            </a:r>
          </a:p>
          <a:p>
            <a:pPr marL="285750" indent="-285750">
              <a:buFont typeface="Arial" panose="020B0604020202020204" pitchFamily="34" charset="0"/>
              <a:buChar char="•"/>
            </a:pPr>
            <a:r>
              <a:rPr lang="en-US" sz="2400" dirty="0">
                <a:latin typeface="Aptos" panose="020B0004020202020204" pitchFamily="34" charset="0"/>
              </a:rPr>
              <a:t>Increase in the number of Title IIIA Consortia from FY24 to FY25 (</a:t>
            </a:r>
            <a:r>
              <a:rPr lang="en-US" sz="2400" b="1" dirty="0">
                <a:latin typeface="Aptos" panose="020B0004020202020204" pitchFamily="34" charset="0"/>
              </a:rPr>
              <a:t>12 to 15</a:t>
            </a:r>
            <a:r>
              <a:rPr lang="en-US" sz="2400" dirty="0">
                <a:latin typeface="Aptos" panose="020B0004020202020204" pitchFamily="34" charset="0"/>
              </a:rPr>
              <a:t>)</a:t>
            </a:r>
          </a:p>
          <a:p>
            <a:pPr marL="285750" indent="-285750">
              <a:buFont typeface="Arial" panose="020B0604020202020204" pitchFamily="34" charset="0"/>
              <a:buChar char="•"/>
            </a:pPr>
            <a:r>
              <a:rPr lang="en-US" sz="2400" dirty="0">
                <a:latin typeface="Aptos" panose="020B0004020202020204" pitchFamily="34" charset="0"/>
              </a:rPr>
              <a:t>Decrease in the average number of member districts per Title IIIA Consortium (</a:t>
            </a:r>
            <a:r>
              <a:rPr lang="en-US" sz="2400" b="1" dirty="0">
                <a:latin typeface="Aptos" panose="020B0004020202020204" pitchFamily="34" charset="0"/>
              </a:rPr>
              <a:t>6.5 to 3.5</a:t>
            </a:r>
            <a:r>
              <a:rPr lang="en-US" sz="2400" dirty="0">
                <a:latin typeface="Aptos" panose="020B0004020202020204" pitchFamily="34" charset="0"/>
              </a:rPr>
              <a:t>)</a:t>
            </a:r>
          </a:p>
          <a:p>
            <a:pPr marL="285750" indent="-285750">
              <a:buFont typeface="Arial" panose="020B0604020202020204" pitchFamily="34" charset="0"/>
              <a:buChar char="•"/>
            </a:pPr>
            <a:endParaRPr lang="en-US" sz="2400" dirty="0">
              <a:latin typeface="Aptos" panose="020B0004020202020204" pitchFamily="34" charset="0"/>
            </a:endParaRPr>
          </a:p>
          <a:p>
            <a:pPr marL="285750" indent="-285750">
              <a:buFont typeface="Arial" panose="020B0604020202020204" pitchFamily="34" charset="0"/>
              <a:buChar char="•"/>
            </a:pPr>
            <a:endParaRPr lang="en-US" sz="2400" dirty="0">
              <a:latin typeface="Aptos" panose="020B0004020202020204" pitchFamily="34" charset="0"/>
            </a:endParaRPr>
          </a:p>
          <a:p>
            <a:pPr marL="285750" indent="-285750">
              <a:buFont typeface="Arial" panose="020B0604020202020204" pitchFamily="34" charset="0"/>
              <a:buChar char="•"/>
            </a:pPr>
            <a:endParaRPr lang="en-US" sz="2400" dirty="0">
              <a:latin typeface="Aptos" panose="020B0004020202020204" pitchFamily="34" charset="0"/>
            </a:endParaRPr>
          </a:p>
        </p:txBody>
      </p:sp>
    </p:spTree>
    <p:extLst>
      <p:ext uri="{BB962C8B-B14F-4D97-AF65-F5344CB8AC3E}">
        <p14:creationId xmlns:p14="http://schemas.microsoft.com/office/powerpoint/2010/main" val="212938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2" name="Title 1">
            <a:extLst>
              <a:ext uri="{FF2B5EF4-FFF2-40B4-BE49-F238E27FC236}">
                <a16:creationId xmlns:a16="http://schemas.microsoft.com/office/drawing/2014/main" id="{13A9A152-EA11-8371-3E62-941C8BD6BFC8}"/>
              </a:ext>
            </a:extLst>
          </p:cNvPr>
          <p:cNvSpPr>
            <a:spLocks noGrp="1"/>
          </p:cNvSpPr>
          <p:nvPr>
            <p:ph type="title" idx="4294967295"/>
          </p:nvPr>
        </p:nvSpPr>
        <p:spPr>
          <a:xfrm>
            <a:off x="311700" y="85017"/>
            <a:ext cx="8520600" cy="763500"/>
          </a:xfrm>
        </p:spPr>
        <p:txBody>
          <a:bodyPr/>
          <a:lstStyle/>
          <a:p>
            <a:r>
              <a:rPr lang="en-US" dirty="0"/>
              <a:t>Quote</a:t>
            </a:r>
          </a:p>
        </p:txBody>
      </p:sp>
      <p:sp>
        <p:nvSpPr>
          <p:cNvPr id="368" name="Google Shape;368;p39"/>
          <p:cNvSpPr txBox="1"/>
          <p:nvPr/>
        </p:nvSpPr>
        <p:spPr>
          <a:xfrm>
            <a:off x="589875" y="188717"/>
            <a:ext cx="1795200" cy="2478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100" b="0" i="0" u="none" strike="noStrike" cap="none">
                <a:solidFill>
                  <a:srgbClr val="F0F0F0"/>
                </a:solidFill>
                <a:latin typeface="Alata"/>
                <a:ea typeface="Alata"/>
                <a:cs typeface="Alata"/>
                <a:sym typeface="Alata"/>
              </a:rPr>
              <a:t>“</a:t>
            </a:r>
            <a:endParaRPr sz="800"/>
          </a:p>
        </p:txBody>
      </p:sp>
      <p:sp>
        <p:nvSpPr>
          <p:cNvPr id="366" name="Google Shape;366;p39"/>
          <p:cNvSpPr txBox="1"/>
          <p:nvPr/>
        </p:nvSpPr>
        <p:spPr>
          <a:xfrm>
            <a:off x="1547975" y="692617"/>
            <a:ext cx="5334300" cy="207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700">
                <a:solidFill>
                  <a:srgbClr val="F0F0F0"/>
                </a:solidFill>
                <a:latin typeface="Alata"/>
                <a:ea typeface="Alata"/>
                <a:cs typeface="Alata"/>
                <a:sym typeface="Alata"/>
              </a:rPr>
              <a:t>None of us, including me, ever do great things. But we can all do small things, with great love, and together we can do something wonderful.</a:t>
            </a:r>
            <a:endParaRPr sz="2700"/>
          </a:p>
        </p:txBody>
      </p:sp>
      <p:sp>
        <p:nvSpPr>
          <p:cNvPr id="369" name="Google Shape;369;p39"/>
          <p:cNvSpPr txBox="1"/>
          <p:nvPr/>
        </p:nvSpPr>
        <p:spPr>
          <a:xfrm rot="10800000">
            <a:off x="5040908" y="800924"/>
            <a:ext cx="966000" cy="2478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100" b="0" i="0" u="none" strike="noStrike" cap="none">
                <a:solidFill>
                  <a:srgbClr val="F0F0F0"/>
                </a:solidFill>
                <a:latin typeface="Alata"/>
                <a:ea typeface="Alata"/>
                <a:cs typeface="Alata"/>
                <a:sym typeface="Alata"/>
              </a:rPr>
              <a:t>“</a:t>
            </a:r>
            <a:endParaRPr sz="800"/>
          </a:p>
        </p:txBody>
      </p:sp>
      <p:grpSp>
        <p:nvGrpSpPr>
          <p:cNvPr id="360" name="Google Shape;360;p39" descr="White box"/>
          <p:cNvGrpSpPr/>
          <p:nvPr/>
        </p:nvGrpSpPr>
        <p:grpSpPr>
          <a:xfrm>
            <a:off x="0" y="4680047"/>
            <a:ext cx="9144300" cy="2177994"/>
            <a:chOff x="0" y="-47625"/>
            <a:chExt cx="4816592" cy="860425"/>
          </a:xfrm>
        </p:grpSpPr>
        <p:sp>
          <p:nvSpPr>
            <p:cNvPr id="361" name="Google Shape;361;p39"/>
            <p:cNvSpPr/>
            <p:nvPr/>
          </p:nvSpPr>
          <p:spPr>
            <a:xfrm>
              <a:off x="0" y="0"/>
              <a:ext cx="4816592" cy="812800"/>
            </a:xfrm>
            <a:custGeom>
              <a:avLst/>
              <a:gdLst/>
              <a:ahLst/>
              <a:cxnLst/>
              <a:rect l="l" t="t" r="r" b="b"/>
              <a:pathLst>
                <a:path w="4816592" h="812800" extrusionOk="0">
                  <a:moveTo>
                    <a:pt x="0" y="0"/>
                  </a:moveTo>
                  <a:lnTo>
                    <a:pt x="4816592" y="0"/>
                  </a:lnTo>
                  <a:lnTo>
                    <a:pt x="4816592" y="812800"/>
                  </a:lnTo>
                  <a:lnTo>
                    <a:pt x="0" y="812800"/>
                  </a:lnTo>
                  <a:close/>
                </a:path>
              </a:pathLst>
            </a:custGeom>
            <a:solidFill>
              <a:srgbClr val="F0F0F0"/>
            </a:solidFill>
            <a:ln>
              <a:noFill/>
            </a:ln>
          </p:spPr>
          <p:txBody>
            <a:bodyPr/>
            <a:lstStyle/>
            <a:p>
              <a:endParaRPr lang="en-US"/>
            </a:p>
          </p:txBody>
        </p:sp>
        <p:sp>
          <p:nvSpPr>
            <p:cNvPr id="362" name="Google Shape;362;p39"/>
            <p:cNvSpPr txBox="1"/>
            <p:nvPr/>
          </p:nvSpPr>
          <p:spPr>
            <a:xfrm>
              <a:off x="0" y="-47625"/>
              <a:ext cx="4816500" cy="860400"/>
            </a:xfrm>
            <a:prstGeom prst="rect">
              <a:avLst/>
            </a:prstGeom>
            <a:no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367" name="Google Shape;367;p39"/>
          <p:cNvSpPr txBox="1"/>
          <p:nvPr/>
        </p:nvSpPr>
        <p:spPr>
          <a:xfrm>
            <a:off x="310692" y="6021070"/>
            <a:ext cx="3391200" cy="3078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000" b="1" i="0" u="none" strike="noStrike" cap="none">
                <a:solidFill>
                  <a:srgbClr val="282828"/>
                </a:solidFill>
                <a:latin typeface="Alata"/>
                <a:ea typeface="Alata"/>
                <a:cs typeface="Alata"/>
                <a:sym typeface="Alata"/>
              </a:rPr>
              <a:t>— </a:t>
            </a:r>
            <a:r>
              <a:rPr lang="en-US" sz="2000" b="1">
                <a:solidFill>
                  <a:srgbClr val="282828"/>
                </a:solidFill>
                <a:latin typeface="Alata"/>
                <a:ea typeface="Alata"/>
                <a:cs typeface="Alata"/>
                <a:sym typeface="Alata"/>
              </a:rPr>
              <a:t>Mother Teresa</a:t>
            </a:r>
            <a:endParaRPr sz="2000" b="1">
              <a:latin typeface="Alata"/>
              <a:ea typeface="Alata"/>
              <a:cs typeface="Alata"/>
              <a:sym typeface="Alata"/>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40"/>
          <p:cNvSpPr txBox="1">
            <a:spLocks noGrp="1"/>
          </p:cNvSpPr>
          <p:nvPr>
            <p:ph type="title" idx="4294967295"/>
          </p:nvPr>
        </p:nvSpPr>
        <p:spPr>
          <a:xfrm>
            <a:off x="391949" y="570600"/>
            <a:ext cx="3321900" cy="615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783F04"/>
                </a:solidFill>
                <a:effectLst/>
                <a:uLnTx/>
                <a:uFillTx/>
                <a:latin typeface="Alata"/>
                <a:ea typeface="Alata"/>
                <a:cs typeface="Alata"/>
                <a:sym typeface="Alata"/>
              </a:rPr>
              <a:t>CONTACT US</a:t>
            </a:r>
            <a:endParaRPr kumimoji="0" lang="en-US" sz="4000" b="1" i="0" u="none" strike="noStrike" kern="0" cap="none" spc="0" normalizeH="0" baseline="0" noProof="0" dirty="0">
              <a:ln>
                <a:noFill/>
              </a:ln>
              <a:solidFill>
                <a:srgbClr val="783F04"/>
              </a:solidFill>
              <a:effectLst/>
              <a:uLnTx/>
              <a:uFillTx/>
              <a:latin typeface="Arial"/>
              <a:ea typeface="Arial"/>
              <a:cs typeface="Arial"/>
              <a:sym typeface="Arial"/>
            </a:endParaRPr>
          </a:p>
        </p:txBody>
      </p:sp>
      <p:sp>
        <p:nvSpPr>
          <p:cNvPr id="379" name="Google Shape;379;p40"/>
          <p:cNvSpPr txBox="1"/>
          <p:nvPr/>
        </p:nvSpPr>
        <p:spPr>
          <a:xfrm>
            <a:off x="391975" y="1757550"/>
            <a:ext cx="4479900" cy="47577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endParaRPr sz="2000" b="1">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300" b="1">
                <a:solidFill>
                  <a:schemeClr val="lt2"/>
                </a:solidFill>
                <a:latin typeface="Blinker"/>
                <a:ea typeface="Blinker"/>
                <a:cs typeface="Blinker"/>
                <a:sym typeface="Blinker"/>
              </a:rPr>
              <a:t>Tantasqua/Union 61 (Fiscal Lead)</a:t>
            </a:r>
            <a:endParaRPr sz="2300" b="1">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100">
                <a:solidFill>
                  <a:schemeClr val="lt2"/>
                </a:solidFill>
                <a:latin typeface="Blinker"/>
                <a:ea typeface="Blinker"/>
                <a:cs typeface="Blinker"/>
                <a:sym typeface="Blinker"/>
              </a:rPr>
              <a:t>*</a:t>
            </a:r>
            <a:r>
              <a:rPr lang="en-US" sz="2000">
                <a:solidFill>
                  <a:schemeClr val="lt2"/>
                </a:solidFill>
                <a:latin typeface="Blinker"/>
                <a:ea typeface="Blinker"/>
                <a:cs typeface="Blinker"/>
                <a:sym typeface="Blinker"/>
              </a:rPr>
              <a:t>Coleen DeBari: debaric@tantasqua.org</a:t>
            </a:r>
            <a:endParaRPr sz="20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000">
                <a:solidFill>
                  <a:schemeClr val="lt2"/>
                </a:solidFill>
                <a:latin typeface="Blinker"/>
                <a:ea typeface="Blinker"/>
                <a:cs typeface="Blinker"/>
                <a:sym typeface="Blinker"/>
              </a:rPr>
              <a:t>*Dam Nguyen: nguyend@tantasqua.org</a:t>
            </a:r>
            <a:endParaRPr sz="20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000">
                <a:solidFill>
                  <a:schemeClr val="lt2"/>
                </a:solidFill>
                <a:latin typeface="Blinker"/>
                <a:ea typeface="Blinker"/>
                <a:cs typeface="Blinker"/>
                <a:sym typeface="Blinker"/>
              </a:rPr>
              <a:t>*Stephanie West: westst@tantasqua.org</a:t>
            </a:r>
            <a:endParaRPr sz="20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000">
                <a:solidFill>
                  <a:schemeClr val="lt2"/>
                </a:solidFill>
                <a:latin typeface="Blinker"/>
                <a:ea typeface="Blinker"/>
                <a:cs typeface="Blinker"/>
                <a:sym typeface="Blinker"/>
              </a:rPr>
              <a:t>*Darci Andrade: andraded@tantasqua.org</a:t>
            </a:r>
            <a:endParaRPr sz="20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000">
                <a:solidFill>
                  <a:schemeClr val="lt2"/>
                </a:solidFill>
                <a:latin typeface="Blinker"/>
                <a:ea typeface="Blinker"/>
                <a:cs typeface="Blinker"/>
                <a:sym typeface="Blinker"/>
              </a:rPr>
              <a:t>*John Vargas: vargasj@tantasqua.org</a:t>
            </a:r>
            <a:endParaRPr sz="20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endParaRPr sz="20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300" b="1">
                <a:solidFill>
                  <a:schemeClr val="lt2"/>
                </a:solidFill>
                <a:latin typeface="Blinker"/>
                <a:ea typeface="Blinker"/>
                <a:cs typeface="Blinker"/>
                <a:sym typeface="Blinker"/>
              </a:rPr>
              <a:t>North Brookfield</a:t>
            </a:r>
            <a:endParaRPr sz="2300">
              <a:solidFill>
                <a:schemeClr val="lt2"/>
              </a:solidFill>
              <a:latin typeface="Blinker"/>
              <a:ea typeface="Blinker"/>
              <a:cs typeface="Blinker"/>
              <a:sym typeface="Blinker"/>
            </a:endParaRPr>
          </a:p>
          <a:p>
            <a:pPr marL="0" lvl="0" indent="0" algn="l" rtl="0">
              <a:lnSpc>
                <a:spcPct val="130000"/>
              </a:lnSpc>
              <a:spcBef>
                <a:spcPts val="0"/>
              </a:spcBef>
              <a:spcAft>
                <a:spcPts val="0"/>
              </a:spcAft>
              <a:buClr>
                <a:schemeClr val="dk1"/>
              </a:buClr>
              <a:buFont typeface="Arial"/>
              <a:buNone/>
            </a:pPr>
            <a:r>
              <a:rPr lang="en-US" sz="2000">
                <a:solidFill>
                  <a:schemeClr val="lt2"/>
                </a:solidFill>
                <a:latin typeface="Blinker"/>
                <a:ea typeface="Blinker"/>
                <a:cs typeface="Blinker"/>
                <a:sym typeface="Blinker"/>
              </a:rPr>
              <a:t>*Kailyn LaChapelle: klachapelle@nbschools.org</a:t>
            </a:r>
            <a:endParaRPr sz="1900">
              <a:solidFill>
                <a:schemeClr val="lt2"/>
              </a:solidFill>
              <a:latin typeface="Blinker"/>
              <a:ea typeface="Blinker"/>
              <a:cs typeface="Blinker"/>
              <a:sym typeface="Blinker"/>
            </a:endParaRPr>
          </a:p>
          <a:p>
            <a:pPr marL="0" marR="0" lvl="0" indent="0" algn="l" rtl="0">
              <a:lnSpc>
                <a:spcPct val="115000"/>
              </a:lnSpc>
              <a:spcBef>
                <a:spcPts val="0"/>
              </a:spcBef>
              <a:spcAft>
                <a:spcPts val="0"/>
              </a:spcAft>
              <a:buNone/>
            </a:pPr>
            <a:endParaRPr>
              <a:solidFill>
                <a:srgbClr val="282828"/>
              </a:solidFill>
              <a:latin typeface="Blinker"/>
              <a:ea typeface="Blinker"/>
              <a:cs typeface="Blinker"/>
              <a:sym typeface="Blinker"/>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 name="Title 1">
            <a:extLst>
              <a:ext uri="{FF2B5EF4-FFF2-40B4-BE49-F238E27FC236}">
                <a16:creationId xmlns:a16="http://schemas.microsoft.com/office/drawing/2014/main" id="{F82D6AC6-853E-5A3D-7F58-9665BE193E4E}"/>
              </a:ext>
            </a:extLst>
          </p:cNvPr>
          <p:cNvSpPr>
            <a:spLocks noGrp="1"/>
          </p:cNvSpPr>
          <p:nvPr>
            <p:ph type="title" idx="4294967295"/>
          </p:nvPr>
        </p:nvSpPr>
        <p:spPr>
          <a:xfrm>
            <a:off x="311700" y="-763500"/>
            <a:ext cx="8520600" cy="763500"/>
          </a:xfrm>
        </p:spPr>
        <p:txBody>
          <a:bodyPr spcFirstLastPara="1" wrap="square" lIns="101575" tIns="101575" rIns="101575" bIns="101575" anchor="b" anchorCtr="0">
            <a:normAutofit/>
          </a:bodyPr>
          <a:lstStyle/>
          <a:p>
            <a:r>
              <a:rPr lang="en-US" dirty="0"/>
              <a:t>Thank you</a:t>
            </a:r>
          </a:p>
        </p:txBody>
      </p:sp>
      <p:pic>
        <p:nvPicPr>
          <p:cNvPr id="384" name="Google Shape;384;p41" descr="Circle with different versions of &quot;thank you&quot; in different languages, and &quot;thank you in the middle&quot; with multi-colored paint splashed on i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91738" y="222767"/>
            <a:ext cx="6160527" cy="64124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6;p40">
            <a:extLst>
              <a:ext uri="{FF2B5EF4-FFF2-40B4-BE49-F238E27FC236}">
                <a16:creationId xmlns:a16="http://schemas.microsoft.com/office/drawing/2014/main" id="{2EB5FB52-EDC2-C8A2-D0A0-E50185CBF02C}"/>
              </a:ext>
            </a:extLst>
          </p:cNvPr>
          <p:cNvSpPr txBox="1">
            <a:spLocks noGrp="1"/>
          </p:cNvSpPr>
          <p:nvPr>
            <p:ph type="title" idx="4294967295"/>
          </p:nvPr>
        </p:nvSpPr>
        <p:spPr>
          <a:xfrm>
            <a:off x="174666" y="860312"/>
            <a:ext cx="5990744" cy="67710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783F04"/>
                </a:solidFill>
                <a:effectLst/>
                <a:uLnTx/>
                <a:uFillTx/>
                <a:latin typeface="Alata"/>
                <a:ea typeface="Alata"/>
                <a:cs typeface="Alata"/>
                <a:sym typeface="Alata"/>
              </a:rPr>
              <a:t>CONNECTING THE DOTS</a:t>
            </a:r>
            <a:endParaRPr kumimoji="0" lang="en-US" sz="4400" b="1" i="0" u="none" strike="noStrike" kern="0" cap="none" spc="0" normalizeH="0" baseline="0" noProof="0" dirty="0">
              <a:ln>
                <a:noFill/>
              </a:ln>
              <a:solidFill>
                <a:srgbClr val="783F04"/>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B16357CE-D967-7FCC-949C-3276B0BB6B8A}"/>
              </a:ext>
            </a:extLst>
          </p:cNvPr>
          <p:cNvSpPr txBox="1"/>
          <p:nvPr/>
        </p:nvSpPr>
        <p:spPr>
          <a:xfrm>
            <a:off x="0" y="6477000"/>
            <a:ext cx="9026305" cy="307777"/>
          </a:xfrm>
          <a:prstGeom prst="rect">
            <a:avLst/>
          </a:prstGeom>
          <a:noFill/>
        </p:spPr>
        <p:txBody>
          <a:bodyPr wrap="square">
            <a:spAutoFit/>
          </a:bodyPr>
          <a:lstStyle/>
          <a:p>
            <a:r>
              <a:rPr lang="en-US" dirty="0">
                <a:solidFill>
                  <a:schemeClr val="bg1"/>
                </a:solidFill>
                <a:latin typeface="Aptos" panose="020B0004020202020204" pitchFamily="34" charset="0"/>
              </a:rPr>
              <a:t>https://padlet.com/judithrmagloire/establish-a-title-iii-consortium-bxgm6g5rttrp2tf6 </a:t>
            </a:r>
          </a:p>
        </p:txBody>
      </p:sp>
      <p:pic>
        <p:nvPicPr>
          <p:cNvPr id="7" name="Picture 6" descr="QR Code">
            <a:extLst>
              <a:ext uri="{FF2B5EF4-FFF2-40B4-BE49-F238E27FC236}">
                <a16:creationId xmlns:a16="http://schemas.microsoft.com/office/drawing/2014/main" id="{57A92947-9C9F-448D-609D-2C00E725A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410" y="773920"/>
            <a:ext cx="775815" cy="763500"/>
          </a:xfrm>
          <a:prstGeom prst="rect">
            <a:avLst/>
          </a:prstGeom>
        </p:spPr>
      </p:pic>
    </p:spTree>
    <p:extLst>
      <p:ext uri="{BB962C8B-B14F-4D97-AF65-F5344CB8AC3E}">
        <p14:creationId xmlns:p14="http://schemas.microsoft.com/office/powerpoint/2010/main" val="196072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1C13-FA92-4641-E435-C911EAC3D2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0978CF-2D2E-8B52-D102-3D8C5B852E11}"/>
              </a:ext>
            </a:extLst>
          </p:cNvPr>
          <p:cNvSpPr txBox="1">
            <a:spLocks noGrp="1"/>
          </p:cNvSpPr>
          <p:nvPr>
            <p:ph type="title" idx="4294967295"/>
          </p:nvPr>
        </p:nvSpPr>
        <p:spPr>
          <a:xfrm>
            <a:off x="1097693" y="1355002"/>
            <a:ext cx="591874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rPr>
              <a:t>Title IIIA Consortia Resources</a:t>
            </a:r>
          </a:p>
        </p:txBody>
      </p:sp>
      <p:sp>
        <p:nvSpPr>
          <p:cNvPr id="2" name="Content Placeholder 2">
            <a:extLst>
              <a:ext uri="{FF2B5EF4-FFF2-40B4-BE49-F238E27FC236}">
                <a16:creationId xmlns:a16="http://schemas.microsoft.com/office/drawing/2014/main" id="{1A248FBA-8F88-C572-0BDC-1432B0498AA1}"/>
              </a:ext>
            </a:extLst>
          </p:cNvPr>
          <p:cNvSpPr txBox="1">
            <a:spLocks/>
          </p:cNvSpPr>
          <p:nvPr/>
        </p:nvSpPr>
        <p:spPr>
          <a:xfrm>
            <a:off x="1352302" y="2129900"/>
            <a:ext cx="5049610" cy="30939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b="1" dirty="0">
              <a:solidFill>
                <a:schemeClr val="tx1"/>
              </a:solidFill>
              <a:latin typeface="Aptos" panose="020B0004020202020204" pitchFamily="34" charset="0"/>
            </a:endParaRPr>
          </a:p>
          <a:p>
            <a:pPr algn="l"/>
            <a:r>
              <a:rPr lang="en-US" sz="2000" b="0" i="0" u="none" strike="noStrike" dirty="0">
                <a:solidFill>
                  <a:schemeClr val="tx1"/>
                </a:solidFill>
                <a:effectLst/>
                <a:latin typeface="Aptos" panose="020B0004020202020204" pitchFamily="34" charset="0"/>
                <a:hlinkClick r:id="rId2">
                  <a:extLst>
                    <a:ext uri="{A12FA001-AC4F-418D-AE19-62706E023703}">
                      <ahyp:hlinkClr xmlns:ahyp="http://schemas.microsoft.com/office/drawing/2018/hyperlinkcolor" val="tx"/>
                    </a:ext>
                  </a:extLst>
                </a:hlinkClick>
              </a:rPr>
              <a:t>Sample Title IIIA Consortium Memorandum of Understanding</a:t>
            </a:r>
            <a:endParaRPr lang="en-US" sz="2000" b="0" i="0" u="none" strike="noStrike" dirty="0">
              <a:solidFill>
                <a:schemeClr val="tx1"/>
              </a:solidFill>
              <a:effectLst/>
              <a:latin typeface="Aptos" panose="020B0004020202020204" pitchFamily="34" charset="0"/>
            </a:endParaRPr>
          </a:p>
          <a:p>
            <a:pPr algn="l"/>
            <a:endParaRPr lang="en-US" sz="2000" b="0" i="0" dirty="0">
              <a:solidFill>
                <a:schemeClr val="tx1"/>
              </a:solidFill>
              <a:effectLst/>
              <a:latin typeface="Aptos" panose="020B0004020202020204" pitchFamily="34" charset="0"/>
            </a:endParaRPr>
          </a:p>
          <a:p>
            <a:pPr algn="l"/>
            <a:r>
              <a:rPr lang="en-US" sz="2000" b="0" i="0" u="none" strike="noStrike" dirty="0">
                <a:solidFill>
                  <a:schemeClr val="tx1"/>
                </a:solidFill>
                <a:effectLst/>
                <a:latin typeface="Aptos" panose="020B0004020202020204" pitchFamily="34" charset="0"/>
                <a:hlinkClick r:id="rId3">
                  <a:extLst>
                    <a:ext uri="{A12FA001-AC4F-418D-AE19-62706E023703}">
                      <ahyp:hlinkClr xmlns:ahyp="http://schemas.microsoft.com/office/drawing/2018/hyperlinkcolor" val="tx"/>
                    </a:ext>
                  </a:extLst>
                </a:hlinkClick>
              </a:rPr>
              <a:t>English Learners Guidance to Consortia Formed for Title IIIA Subgrant Purposes — School Year 2024-2025</a:t>
            </a:r>
            <a:endParaRPr lang="en-US" sz="2000" b="0" i="0" u="none" strike="noStrike" dirty="0">
              <a:solidFill>
                <a:schemeClr val="tx1"/>
              </a:solidFill>
              <a:effectLst/>
              <a:latin typeface="Aptos" panose="020B0004020202020204" pitchFamily="34" charset="0"/>
            </a:endParaRPr>
          </a:p>
          <a:p>
            <a:pPr algn="l"/>
            <a:endParaRPr lang="en-US" sz="2000" b="0" i="0" dirty="0">
              <a:solidFill>
                <a:schemeClr val="tx1"/>
              </a:solidFill>
              <a:effectLst/>
              <a:latin typeface="Aptos" panose="020B0004020202020204" pitchFamily="34" charset="0"/>
            </a:endParaRPr>
          </a:p>
          <a:p>
            <a:pPr algn="l"/>
            <a:r>
              <a:rPr lang="en-US" sz="2000" b="0" i="0" u="none" strike="noStrike" dirty="0">
                <a:solidFill>
                  <a:schemeClr val="tx1"/>
                </a:solidFill>
                <a:effectLst/>
                <a:latin typeface="Aptos" panose="020B0004020202020204" pitchFamily="34" charset="0"/>
                <a:hlinkClick r:id="rId4">
                  <a:extLst>
                    <a:ext uri="{A12FA001-AC4F-418D-AE19-62706E023703}">
                      <ahyp:hlinkClr xmlns:ahyp="http://schemas.microsoft.com/office/drawing/2018/hyperlinkcolor" val="tx"/>
                    </a:ext>
                  </a:extLst>
                </a:hlinkClick>
              </a:rPr>
              <a:t>Title III Consortia Quick Reference Guide</a:t>
            </a:r>
            <a:endParaRPr lang="en-US" sz="2000" b="0" i="0" dirty="0">
              <a:solidFill>
                <a:schemeClr val="tx1"/>
              </a:solidFill>
              <a:effectLst/>
              <a:latin typeface="Aptos" panose="020B0004020202020204" pitchFamily="34" charset="0"/>
            </a:endParaRPr>
          </a:p>
          <a:p>
            <a:endParaRPr lang="en-US" sz="2000" dirty="0">
              <a:solidFill>
                <a:schemeClr val="tx1"/>
              </a:solidFill>
              <a:latin typeface="Aptos" panose="020B0004020202020204" pitchFamily="34" charset="0"/>
            </a:endParaRPr>
          </a:p>
          <a:p>
            <a:endParaRPr lang="en-US" sz="2000" dirty="0">
              <a:solidFill>
                <a:schemeClr val="tx1"/>
              </a:solidFill>
              <a:latin typeface="Aptos" panose="020B0004020202020204" pitchFamily="34" charset="0"/>
            </a:endParaRPr>
          </a:p>
          <a:p>
            <a:endParaRPr lang="en-US" sz="2000" dirty="0">
              <a:solidFill>
                <a:schemeClr val="tx1"/>
              </a:solidFill>
              <a:latin typeface="Aptos" panose="020B0004020202020204" pitchFamily="34" charset="0"/>
            </a:endParaRPr>
          </a:p>
        </p:txBody>
      </p:sp>
      <p:sp>
        <p:nvSpPr>
          <p:cNvPr id="3" name="文本框 13">
            <a:extLst>
              <a:ext uri="{FF2B5EF4-FFF2-40B4-BE49-F238E27FC236}">
                <a16:creationId xmlns:a16="http://schemas.microsoft.com/office/drawing/2014/main" id="{CC54418B-8736-144F-AFF8-B86883146C7F}"/>
              </a:ext>
            </a:extLst>
          </p:cNvPr>
          <p:cNvSpPr txBox="1"/>
          <p:nvPr/>
        </p:nvSpPr>
        <p:spPr>
          <a:xfrm>
            <a:off x="104828" y="6081242"/>
            <a:ext cx="3688823" cy="369332"/>
          </a:xfrm>
          <a:prstGeom prst="rect">
            <a:avLst/>
          </a:prstGeom>
          <a:noFill/>
        </p:spPr>
        <p:txBody>
          <a:bodyPr wrap="square" rtlCol="0">
            <a:spAutoFit/>
          </a:bodyPr>
          <a:lstStyle/>
          <a:p>
            <a:r>
              <a:rPr lang="en-US" altLang="zh-CN" dirty="0">
                <a:solidFill>
                  <a:schemeClr val="bg1"/>
                </a:solidFill>
                <a:latin typeface="Segoe SemiBold" panose="020B0703040204020203" pitchFamily="34" charset="0"/>
                <a:cs typeface="Segoe SemiBold" panose="020B0703040204020203" pitchFamily="34" charset="0"/>
              </a:rPr>
              <a:t>www.doe.mass.edu/federalgrants</a:t>
            </a:r>
            <a:endParaRPr lang="zh-CN" altLang="en-US" dirty="0">
              <a:solidFill>
                <a:schemeClr val="bg1"/>
              </a:solidFill>
              <a:latin typeface="Segoe SemiBold" panose="020B0703040204020203" pitchFamily="34" charset="0"/>
              <a:cs typeface="Segoe SemiBold" panose="020B0703040204020203" pitchFamily="34" charset="0"/>
            </a:endParaRPr>
          </a:p>
        </p:txBody>
      </p:sp>
      <p:sp>
        <p:nvSpPr>
          <p:cNvPr id="5" name="文本框 10">
            <a:extLst>
              <a:ext uri="{FF2B5EF4-FFF2-40B4-BE49-F238E27FC236}">
                <a16:creationId xmlns:a16="http://schemas.microsoft.com/office/drawing/2014/main" id="{48ACA2F6-16E5-F6FE-1DF3-DBB0981E829F}"/>
              </a:ext>
            </a:extLst>
          </p:cNvPr>
          <p:cNvSpPr txBox="1"/>
          <p:nvPr/>
        </p:nvSpPr>
        <p:spPr>
          <a:xfrm>
            <a:off x="104828" y="6450574"/>
            <a:ext cx="3599658" cy="307777"/>
          </a:xfrm>
          <a:prstGeom prst="rect">
            <a:avLst/>
          </a:prstGeom>
          <a:noFill/>
        </p:spPr>
        <p:txBody>
          <a:bodyPr wrap="square" rtlCol="0">
            <a:spAutoFit/>
          </a:bodyPr>
          <a:lstStyle/>
          <a:p>
            <a:r>
              <a:rPr lang="en-US" altLang="zh-CN" dirty="0">
                <a:solidFill>
                  <a:schemeClr val="bg1"/>
                </a:solidFill>
                <a:latin typeface="Segoe SemiBold" panose="020B0703040204020203" pitchFamily="34" charset="0"/>
                <a:cs typeface="Segoe SemiBold" panose="020B0703040204020203" pitchFamily="34" charset="0"/>
              </a:rPr>
              <a:t>Federalgrantprograms@mass.gov</a:t>
            </a:r>
            <a:endParaRPr lang="zh-CN" altLang="en-US"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41964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9" name="Google Shape;59;p13" descr="Turquoise rectangle"/>
          <p:cNvGrpSpPr/>
          <p:nvPr/>
        </p:nvGrpSpPr>
        <p:grpSpPr>
          <a:xfrm>
            <a:off x="3484050" y="-564250"/>
            <a:ext cx="5660055" cy="2412141"/>
            <a:chOff x="0" y="-47625"/>
            <a:chExt cx="3122100" cy="1146019"/>
          </a:xfrm>
        </p:grpSpPr>
        <p:sp>
          <p:nvSpPr>
            <p:cNvPr id="60" name="Google Shape;60;p13"/>
            <p:cNvSpPr/>
            <p:nvPr/>
          </p:nvSpPr>
          <p:spPr>
            <a:xfrm>
              <a:off x="0" y="0"/>
              <a:ext cx="3122000" cy="1098394"/>
            </a:xfrm>
            <a:custGeom>
              <a:avLst/>
              <a:gdLst/>
              <a:ahLst/>
              <a:cxnLst/>
              <a:rect l="l" t="t" r="r" b="b"/>
              <a:pathLst>
                <a:path w="3122000" h="1098394" extrusionOk="0">
                  <a:moveTo>
                    <a:pt x="0" y="0"/>
                  </a:moveTo>
                  <a:lnTo>
                    <a:pt x="3122000" y="0"/>
                  </a:lnTo>
                  <a:lnTo>
                    <a:pt x="3122000" y="1098394"/>
                  </a:lnTo>
                  <a:lnTo>
                    <a:pt x="0" y="1098394"/>
                  </a:lnTo>
                  <a:close/>
                </a:path>
              </a:pathLst>
            </a:custGeom>
            <a:solidFill>
              <a:schemeClr val="accent5"/>
            </a:solidFill>
            <a:ln>
              <a:noFill/>
            </a:ln>
          </p:spPr>
          <p:txBody>
            <a:bodyPr/>
            <a:lstStyle/>
            <a:p>
              <a:endParaRPr lang="en-US"/>
            </a:p>
          </p:txBody>
        </p:sp>
        <p:sp>
          <p:nvSpPr>
            <p:cNvPr id="61" name="Google Shape;61;p13"/>
            <p:cNvSpPr txBox="1"/>
            <p:nvPr/>
          </p:nvSpPr>
          <p:spPr>
            <a:xfrm>
              <a:off x="0" y="-47625"/>
              <a:ext cx="3122100" cy="1146000"/>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62" name="Google Shape;62;p13"/>
          <p:cNvSpPr txBox="1">
            <a:spLocks noGrp="1"/>
          </p:cNvSpPr>
          <p:nvPr>
            <p:ph type="title" idx="4294967295"/>
          </p:nvPr>
        </p:nvSpPr>
        <p:spPr>
          <a:xfrm>
            <a:off x="3666275" y="-5125"/>
            <a:ext cx="5386800" cy="1523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F0F0F0"/>
                </a:solidFill>
                <a:effectLst/>
                <a:uLnTx/>
                <a:uFillTx/>
                <a:latin typeface="Alata"/>
                <a:ea typeface="Alata"/>
                <a:cs typeface="Alata"/>
                <a:sym typeface="Alata"/>
              </a:rPr>
              <a:t>Title III Consortium: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F0F0F0"/>
                </a:solidFill>
                <a:effectLst/>
                <a:uLnTx/>
                <a:uFillTx/>
                <a:latin typeface="Alata"/>
                <a:ea typeface="Alata"/>
                <a:cs typeface="Alata"/>
                <a:sym typeface="Alata"/>
              </a:rPr>
              <a:t>A Collaborative Approach to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rgbClr val="F0F0F0"/>
                </a:solidFill>
                <a:effectLst/>
                <a:uLnTx/>
                <a:uFillTx/>
                <a:latin typeface="Alata"/>
                <a:ea typeface="Alata"/>
                <a:cs typeface="Alata"/>
                <a:sym typeface="Alata"/>
              </a:rPr>
              <a:t>Supporting English Learners</a:t>
            </a:r>
          </a:p>
        </p:txBody>
      </p:sp>
      <p:grpSp>
        <p:nvGrpSpPr>
          <p:cNvPr id="55" name="Google Shape;55;p13" descr="Turquoise rectangle"/>
          <p:cNvGrpSpPr/>
          <p:nvPr/>
        </p:nvGrpSpPr>
        <p:grpSpPr>
          <a:xfrm>
            <a:off x="0" y="5633822"/>
            <a:ext cx="3803220" cy="1224177"/>
            <a:chOff x="0" y="-47625"/>
            <a:chExt cx="3122000" cy="1146019"/>
          </a:xfrm>
        </p:grpSpPr>
        <p:sp>
          <p:nvSpPr>
            <p:cNvPr id="56" name="Google Shape;56;p13"/>
            <p:cNvSpPr/>
            <p:nvPr/>
          </p:nvSpPr>
          <p:spPr>
            <a:xfrm>
              <a:off x="0" y="0"/>
              <a:ext cx="3122000" cy="1098394"/>
            </a:xfrm>
            <a:custGeom>
              <a:avLst/>
              <a:gdLst/>
              <a:ahLst/>
              <a:cxnLst/>
              <a:rect l="l" t="t" r="r" b="b"/>
              <a:pathLst>
                <a:path w="3122000" h="1098394" extrusionOk="0">
                  <a:moveTo>
                    <a:pt x="0" y="0"/>
                  </a:moveTo>
                  <a:lnTo>
                    <a:pt x="3122000" y="0"/>
                  </a:lnTo>
                  <a:lnTo>
                    <a:pt x="3122000" y="1098394"/>
                  </a:lnTo>
                  <a:lnTo>
                    <a:pt x="0" y="1098394"/>
                  </a:lnTo>
                  <a:close/>
                </a:path>
              </a:pathLst>
            </a:custGeom>
            <a:solidFill>
              <a:schemeClr val="accent5"/>
            </a:solidFill>
            <a:ln>
              <a:noFill/>
            </a:ln>
          </p:spPr>
          <p:txBody>
            <a:bodyPr/>
            <a:lstStyle/>
            <a:p>
              <a:endParaRPr lang="en-US"/>
            </a:p>
          </p:txBody>
        </p:sp>
        <p:sp>
          <p:nvSpPr>
            <p:cNvPr id="57" name="Google Shape;57;p13"/>
            <p:cNvSpPr txBox="1"/>
            <p:nvPr/>
          </p:nvSpPr>
          <p:spPr>
            <a:xfrm>
              <a:off x="0" y="-47625"/>
              <a:ext cx="3122000" cy="1146019"/>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58" name="Google Shape;58;p13"/>
          <p:cNvSpPr txBox="1"/>
          <p:nvPr/>
        </p:nvSpPr>
        <p:spPr>
          <a:xfrm>
            <a:off x="152400" y="5813792"/>
            <a:ext cx="53868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rgbClr val="F0F0F0"/>
                </a:solidFill>
                <a:latin typeface="Alata"/>
                <a:ea typeface="Alata"/>
                <a:cs typeface="Alata"/>
                <a:sym typeface="Alata"/>
              </a:rPr>
              <a:t>Tantasqua/Union 61 Schools</a:t>
            </a:r>
            <a:endParaRPr sz="2000">
              <a:solidFill>
                <a:srgbClr val="F0F0F0"/>
              </a:solidFill>
              <a:latin typeface="Alata"/>
              <a:ea typeface="Alata"/>
              <a:cs typeface="Alata"/>
              <a:sym typeface="Alata"/>
            </a:endParaRPr>
          </a:p>
          <a:p>
            <a:pPr marL="0" marR="0" lvl="0" indent="0" algn="l" rtl="0">
              <a:lnSpc>
                <a:spcPct val="100000"/>
              </a:lnSpc>
              <a:spcBef>
                <a:spcPts val="0"/>
              </a:spcBef>
              <a:spcAft>
                <a:spcPts val="0"/>
              </a:spcAft>
              <a:buNone/>
            </a:pPr>
            <a:r>
              <a:rPr lang="en-US" sz="2000">
                <a:solidFill>
                  <a:srgbClr val="F0F0F0"/>
                </a:solidFill>
                <a:latin typeface="Alata"/>
                <a:ea typeface="Alata"/>
                <a:cs typeface="Alata"/>
                <a:sym typeface="Alata"/>
              </a:rPr>
              <a:t>North Brookfield Public Schools</a:t>
            </a:r>
            <a:endParaRPr sz="2000">
              <a:solidFill>
                <a:srgbClr val="F0F0F0"/>
              </a:solidFill>
              <a:latin typeface="Alata"/>
              <a:ea typeface="Alata"/>
              <a:cs typeface="Alata"/>
              <a:sym typeface="Alata"/>
            </a:endParaRPr>
          </a:p>
          <a:p>
            <a:pPr marL="0" marR="0" lvl="0" indent="0" algn="l" rtl="0">
              <a:lnSpc>
                <a:spcPct val="100000"/>
              </a:lnSpc>
              <a:spcBef>
                <a:spcPts val="0"/>
              </a:spcBef>
              <a:spcAft>
                <a:spcPts val="0"/>
              </a:spcAft>
              <a:buNone/>
            </a:pPr>
            <a:r>
              <a:rPr lang="en-US" sz="2000">
                <a:solidFill>
                  <a:srgbClr val="F0F0F0"/>
                </a:solidFill>
                <a:latin typeface="Alata"/>
                <a:ea typeface="Alata"/>
                <a:cs typeface="Alata"/>
                <a:sym typeface="Alata"/>
              </a:rPr>
              <a:t>Palmer Public Schools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14" descr="Turquoise rectangle"/>
          <p:cNvGrpSpPr/>
          <p:nvPr/>
        </p:nvGrpSpPr>
        <p:grpSpPr>
          <a:xfrm>
            <a:off x="0" y="5258087"/>
            <a:ext cx="9144302" cy="1285055"/>
            <a:chOff x="0" y="-47625"/>
            <a:chExt cx="4816593" cy="507666"/>
          </a:xfrm>
        </p:grpSpPr>
        <p:sp>
          <p:nvSpPr>
            <p:cNvPr id="68" name="Google Shape;68;p14"/>
            <p:cNvSpPr/>
            <p:nvPr/>
          </p:nvSpPr>
          <p:spPr>
            <a:xfrm>
              <a:off x="0" y="0"/>
              <a:ext cx="4816592" cy="460041"/>
            </a:xfrm>
            <a:custGeom>
              <a:avLst/>
              <a:gdLst/>
              <a:ahLst/>
              <a:cxnLst/>
              <a:rect l="l" t="t" r="r" b="b"/>
              <a:pathLst>
                <a:path w="4816592" h="460041" extrusionOk="0">
                  <a:moveTo>
                    <a:pt x="0" y="0"/>
                  </a:moveTo>
                  <a:lnTo>
                    <a:pt x="4816592" y="0"/>
                  </a:lnTo>
                  <a:lnTo>
                    <a:pt x="4816592" y="460041"/>
                  </a:lnTo>
                  <a:lnTo>
                    <a:pt x="0" y="460041"/>
                  </a:lnTo>
                  <a:close/>
                </a:path>
              </a:pathLst>
            </a:custGeom>
            <a:solidFill>
              <a:schemeClr val="accent5"/>
            </a:solidFill>
            <a:ln>
              <a:noFill/>
            </a:ln>
          </p:spPr>
          <p:txBody>
            <a:bodyPr/>
            <a:lstStyle/>
            <a:p>
              <a:endParaRPr lang="en-US"/>
            </a:p>
          </p:txBody>
        </p:sp>
        <p:sp>
          <p:nvSpPr>
            <p:cNvPr id="69" name="Google Shape;69;p14"/>
            <p:cNvSpPr txBox="1"/>
            <p:nvPr/>
          </p:nvSpPr>
          <p:spPr>
            <a:xfrm>
              <a:off x="0" y="-47625"/>
              <a:ext cx="4816593" cy="507666"/>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
        <p:nvSpPr>
          <p:cNvPr id="73" name="Google Shape;73;p14"/>
          <p:cNvSpPr txBox="1">
            <a:spLocks noGrp="1"/>
          </p:cNvSpPr>
          <p:nvPr>
            <p:ph type="title" idx="4294967295"/>
          </p:nvPr>
        </p:nvSpPr>
        <p:spPr>
          <a:xfrm>
            <a:off x="31" y="5451983"/>
            <a:ext cx="9144000" cy="795300"/>
          </a:xfrm>
          <a:prstGeom prst="rect">
            <a:avLst/>
          </a:prstGeom>
          <a:solidFill>
            <a:schemeClr val="accent5"/>
          </a:solidFill>
          <a:ln>
            <a:noFill/>
            <a:prstDash/>
          </a:ln>
          <a:effectLst/>
        </p:spPr>
        <p:txBody>
          <a:bodyPr rot="0" spcFirstLastPara="1" vertOverflow="overflow" horzOverflow="overflow" vert="horz" wrap="square" lIns="50800" tIns="50800" rIns="50800" bIns="508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FFFFFF"/>
                </a:solidFill>
                <a:effectLst/>
                <a:uLnTx/>
                <a:uFillTx/>
                <a:latin typeface="Alata"/>
                <a:ea typeface="Alata"/>
                <a:cs typeface="Alata"/>
                <a:sym typeface="Alata"/>
              </a:rPr>
              <a:t>Consortium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lata"/>
                <a:ea typeface="Alata"/>
                <a:cs typeface="Alata"/>
                <a:sym typeface="Alata"/>
              </a:rPr>
              <a:t>(*Panelists) </a:t>
            </a:r>
          </a:p>
        </p:txBody>
      </p:sp>
      <p:sp>
        <p:nvSpPr>
          <p:cNvPr id="70" name="Google Shape;70;p14"/>
          <p:cNvSpPr txBox="1"/>
          <p:nvPr/>
        </p:nvSpPr>
        <p:spPr>
          <a:xfrm>
            <a:off x="1119988" y="163583"/>
            <a:ext cx="6883800" cy="49101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300" b="1" dirty="0">
                <a:solidFill>
                  <a:schemeClr val="lt2"/>
                </a:solidFill>
                <a:latin typeface="Alata"/>
                <a:ea typeface="Alata"/>
                <a:cs typeface="Alata"/>
                <a:sym typeface="Alata"/>
              </a:rPr>
              <a:t>Tantasqua/Union 61 (Fiscal Lead)</a:t>
            </a:r>
            <a:endParaRPr sz="2300" b="1" dirty="0">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2100" dirty="0">
                <a:solidFill>
                  <a:schemeClr val="lt2"/>
                </a:solidFill>
                <a:latin typeface="Alata"/>
                <a:ea typeface="Alata"/>
                <a:cs typeface="Alata"/>
                <a:sym typeface="Alata"/>
              </a:rPr>
              <a:t>*</a:t>
            </a:r>
            <a:r>
              <a:rPr lang="en-US" sz="2000" dirty="0">
                <a:solidFill>
                  <a:schemeClr val="lt2"/>
                </a:solidFill>
                <a:latin typeface="Alata"/>
                <a:ea typeface="Alata"/>
                <a:cs typeface="Alata"/>
                <a:sym typeface="Alata"/>
              </a:rPr>
              <a:t>Coleen DeBari, Compliance and Equity Coordinator</a:t>
            </a:r>
            <a:endParaRPr sz="2000" dirty="0">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2000" dirty="0">
                <a:solidFill>
                  <a:schemeClr val="lt2"/>
                </a:solidFill>
                <a:latin typeface="Alata"/>
                <a:ea typeface="Alata"/>
                <a:cs typeface="Alata"/>
                <a:sym typeface="Alata"/>
              </a:rPr>
              <a:t>*Dam Nguyen, EL Coordinator/Teacher</a:t>
            </a:r>
            <a:endParaRPr sz="2000" dirty="0">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2000" dirty="0">
                <a:solidFill>
                  <a:schemeClr val="lt2"/>
                </a:solidFill>
                <a:latin typeface="Alata"/>
                <a:ea typeface="Alata"/>
                <a:cs typeface="Alata"/>
                <a:sym typeface="Alata"/>
              </a:rPr>
              <a:t>*Stephanie West, EL Coordinator/Teacher</a:t>
            </a:r>
            <a:endParaRPr sz="2000" dirty="0">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2000" dirty="0">
                <a:solidFill>
                  <a:schemeClr val="lt2"/>
                </a:solidFill>
                <a:latin typeface="Alata"/>
                <a:ea typeface="Alata"/>
                <a:cs typeface="Alata"/>
                <a:sym typeface="Alata"/>
              </a:rPr>
              <a:t>Darci Andrade, EL Teacher</a:t>
            </a:r>
            <a:endParaRPr sz="2000" dirty="0">
              <a:solidFill>
                <a:schemeClr val="lt2"/>
              </a:solidFill>
              <a:latin typeface="Alata"/>
              <a:ea typeface="Alata"/>
              <a:cs typeface="Alata"/>
              <a:sym typeface="Alata"/>
            </a:endParaRPr>
          </a:p>
          <a:p>
            <a:pPr marL="0" marR="0" lvl="0" indent="0" algn="ctr" rtl="0">
              <a:lnSpc>
                <a:spcPct val="130000"/>
              </a:lnSpc>
              <a:spcBef>
                <a:spcPts val="0"/>
              </a:spcBef>
              <a:spcAft>
                <a:spcPts val="0"/>
              </a:spcAft>
              <a:buNone/>
            </a:pPr>
            <a:r>
              <a:rPr lang="en-US" sz="2000" dirty="0">
                <a:solidFill>
                  <a:schemeClr val="lt2"/>
                </a:solidFill>
                <a:latin typeface="Alata"/>
                <a:ea typeface="Alata"/>
                <a:cs typeface="Alata"/>
                <a:sym typeface="Alata"/>
              </a:rPr>
              <a:t>*John Vargas, EL Teacher</a:t>
            </a:r>
            <a:endParaRPr sz="2000" dirty="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300" b="1" dirty="0">
                <a:solidFill>
                  <a:schemeClr val="lt2"/>
                </a:solidFill>
                <a:latin typeface="Alata"/>
                <a:ea typeface="Alata"/>
                <a:cs typeface="Alata"/>
                <a:sym typeface="Alata"/>
              </a:rPr>
              <a:t>North Brookfield</a:t>
            </a:r>
            <a:endParaRPr sz="2300" dirty="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000" dirty="0">
                <a:solidFill>
                  <a:schemeClr val="lt2"/>
                </a:solidFill>
                <a:latin typeface="Alata"/>
                <a:ea typeface="Alata"/>
                <a:cs typeface="Alata"/>
                <a:sym typeface="Alata"/>
              </a:rPr>
              <a:t>*Kailyn LaChapelle, EL Teacher</a:t>
            </a:r>
            <a:endParaRPr sz="1900" dirty="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300" b="1" dirty="0">
                <a:solidFill>
                  <a:schemeClr val="lt2"/>
                </a:solidFill>
                <a:latin typeface="Alata"/>
                <a:ea typeface="Alata"/>
                <a:cs typeface="Alata"/>
                <a:sym typeface="Alata"/>
              </a:rPr>
              <a:t>Palmer</a:t>
            </a:r>
            <a:endParaRPr sz="2300" dirty="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000" dirty="0">
                <a:solidFill>
                  <a:schemeClr val="lt2"/>
                </a:solidFill>
                <a:latin typeface="Alata"/>
                <a:ea typeface="Alata"/>
                <a:cs typeface="Alata"/>
                <a:sym typeface="Alata"/>
              </a:rPr>
              <a:t>Kelly </a:t>
            </a:r>
            <a:r>
              <a:rPr lang="en-US" sz="2000" dirty="0" err="1">
                <a:solidFill>
                  <a:schemeClr val="lt2"/>
                </a:solidFill>
                <a:latin typeface="Alata"/>
                <a:ea typeface="Alata"/>
                <a:cs typeface="Alata"/>
                <a:sym typeface="Alata"/>
              </a:rPr>
              <a:t>Simpkiss</a:t>
            </a:r>
            <a:r>
              <a:rPr lang="en-US" sz="2000" dirty="0">
                <a:solidFill>
                  <a:schemeClr val="lt2"/>
                </a:solidFill>
                <a:latin typeface="Alata"/>
                <a:ea typeface="Alata"/>
                <a:cs typeface="Alata"/>
                <a:sym typeface="Alata"/>
              </a:rPr>
              <a:t>, EL Teacher</a:t>
            </a:r>
            <a:endParaRPr sz="2000" dirty="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000" dirty="0">
                <a:solidFill>
                  <a:schemeClr val="lt2"/>
                </a:solidFill>
                <a:latin typeface="Alata"/>
                <a:ea typeface="Alata"/>
                <a:cs typeface="Alata"/>
                <a:sym typeface="Alata"/>
              </a:rPr>
              <a:t>Karyn Perry, EL Teacher</a:t>
            </a:r>
            <a:endParaRPr sz="2000" dirty="0">
              <a:solidFill>
                <a:schemeClr val="lt2"/>
              </a:solidFill>
              <a:latin typeface="Alata"/>
              <a:ea typeface="Alata"/>
              <a:cs typeface="Alata"/>
              <a:sym typeface="Alata"/>
            </a:endParaRPr>
          </a:p>
          <a:p>
            <a:pPr marL="0" lvl="0" indent="0" algn="ctr" rtl="0">
              <a:lnSpc>
                <a:spcPct val="130000"/>
              </a:lnSpc>
              <a:spcBef>
                <a:spcPts val="0"/>
              </a:spcBef>
              <a:spcAft>
                <a:spcPts val="0"/>
              </a:spcAft>
              <a:buClr>
                <a:schemeClr val="dk1"/>
              </a:buClr>
              <a:buFont typeface="Arial"/>
              <a:buNone/>
            </a:pPr>
            <a:r>
              <a:rPr lang="en-US" sz="2000" dirty="0">
                <a:solidFill>
                  <a:schemeClr val="lt2"/>
                </a:solidFill>
                <a:latin typeface="Alata"/>
                <a:ea typeface="Alata"/>
                <a:cs typeface="Alata"/>
                <a:sym typeface="Alata"/>
              </a:rPr>
              <a:t>Lisa Newton, EL Teacher</a:t>
            </a:r>
            <a:endParaRPr sz="2000" dirty="0">
              <a:solidFill>
                <a:schemeClr val="lt2"/>
              </a:solidFill>
              <a:latin typeface="Alata"/>
              <a:ea typeface="Alata"/>
              <a:cs typeface="Alata"/>
              <a:sym typeface="Alata"/>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7"/>
        <p:cNvGrpSpPr/>
        <p:nvPr/>
      </p:nvGrpSpPr>
      <p:grpSpPr>
        <a:xfrm>
          <a:off x="0" y="0"/>
          <a:ext cx="0" cy="0"/>
          <a:chOff x="0" y="0"/>
          <a:chExt cx="0" cy="0"/>
        </a:xfrm>
      </p:grpSpPr>
      <p:sp>
        <p:nvSpPr>
          <p:cNvPr id="79" name="Google Shape;79;p15"/>
          <p:cNvSpPr txBox="1">
            <a:spLocks noGrp="1"/>
          </p:cNvSpPr>
          <p:nvPr>
            <p:ph type="title" idx="4294967295"/>
          </p:nvPr>
        </p:nvSpPr>
        <p:spPr>
          <a:xfrm>
            <a:off x="126544" y="1056132"/>
            <a:ext cx="3300000" cy="2570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6999"/>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F0F0F0"/>
                </a:solidFill>
                <a:effectLst/>
                <a:uLnTx/>
                <a:uFillTx/>
                <a:latin typeface="Alata"/>
                <a:ea typeface="Alata"/>
                <a:cs typeface="Alata"/>
                <a:sym typeface="Alata"/>
              </a:rPr>
              <a:t>Birth of a Title III Consortium</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81" name="Google Shape;81;p15" descr="Tantasqua, North Brookfield, and Palmer district logos"/>
          <p:cNvGrpSpPr/>
          <p:nvPr/>
        </p:nvGrpSpPr>
        <p:grpSpPr>
          <a:xfrm>
            <a:off x="216600" y="4694746"/>
            <a:ext cx="3119900" cy="1228795"/>
            <a:chOff x="525925" y="5874250"/>
            <a:chExt cx="6239800" cy="1843100"/>
          </a:xfrm>
        </p:grpSpPr>
        <p:pic>
          <p:nvPicPr>
            <p:cNvPr id="82" name="Google Shape;82;p15">
              <a:hlinkClick r:id="rId3"/>
            </p:cNvPr>
            <p:cNvPicPr preferRelativeResize="0"/>
            <p:nvPr/>
          </p:nvPicPr>
          <p:blipFill>
            <a:blip r:embed="rId4">
              <a:alphaModFix/>
            </a:blip>
            <a:stretch>
              <a:fillRect/>
            </a:stretch>
          </p:blipFill>
          <p:spPr>
            <a:xfrm>
              <a:off x="2457975" y="5874250"/>
              <a:ext cx="2127806" cy="1843100"/>
            </a:xfrm>
            <a:prstGeom prst="rect">
              <a:avLst/>
            </a:prstGeom>
            <a:noFill/>
            <a:ln>
              <a:noFill/>
            </a:ln>
          </p:spPr>
        </p:pic>
        <p:pic>
          <p:nvPicPr>
            <p:cNvPr id="83" name="Google Shape;83;p15">
              <a:hlinkClick r:id="rId5"/>
            </p:cNvPr>
            <p:cNvPicPr preferRelativeResize="0"/>
            <p:nvPr/>
          </p:nvPicPr>
          <p:blipFill>
            <a:blip r:embed="rId6">
              <a:alphaModFix/>
            </a:blip>
            <a:stretch>
              <a:fillRect/>
            </a:stretch>
          </p:blipFill>
          <p:spPr>
            <a:xfrm>
              <a:off x="525925" y="5874250"/>
              <a:ext cx="1732825" cy="1843100"/>
            </a:xfrm>
            <a:prstGeom prst="rect">
              <a:avLst/>
            </a:prstGeom>
            <a:noFill/>
            <a:ln>
              <a:noFill/>
            </a:ln>
          </p:spPr>
        </p:pic>
        <p:pic>
          <p:nvPicPr>
            <p:cNvPr id="84" name="Google Shape;84;p15">
              <a:hlinkClick r:id="rId7"/>
            </p:cNvPr>
            <p:cNvPicPr preferRelativeResize="0"/>
            <p:nvPr/>
          </p:nvPicPr>
          <p:blipFill>
            <a:blip r:embed="rId8">
              <a:alphaModFix/>
            </a:blip>
            <a:stretch>
              <a:fillRect/>
            </a:stretch>
          </p:blipFill>
          <p:spPr>
            <a:xfrm>
              <a:off x="4785000" y="5874250"/>
              <a:ext cx="1980725" cy="1773850"/>
            </a:xfrm>
            <a:prstGeom prst="rect">
              <a:avLst/>
            </a:prstGeom>
            <a:noFill/>
            <a:ln>
              <a:noFill/>
            </a:ln>
          </p:spPr>
        </p:pic>
      </p:grpSp>
      <p:sp>
        <p:nvSpPr>
          <p:cNvPr id="78" name="Google Shape;78;p15"/>
          <p:cNvSpPr txBox="1"/>
          <p:nvPr/>
        </p:nvSpPr>
        <p:spPr>
          <a:xfrm>
            <a:off x="3913350" y="1056125"/>
            <a:ext cx="5162400" cy="4402200"/>
          </a:xfrm>
          <a:prstGeom prst="rect">
            <a:avLst/>
          </a:prstGeom>
          <a:noFill/>
          <a:ln>
            <a:noFill/>
          </a:ln>
        </p:spPr>
        <p:txBody>
          <a:bodyPr spcFirstLastPara="1" wrap="square" lIns="0" tIns="0" rIns="0" bIns="0" anchor="t" anchorCtr="0">
            <a:spAutoFit/>
          </a:bodyPr>
          <a:lstStyle/>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Building a Consortium</a:t>
            </a:r>
            <a:endParaRPr sz="2200">
              <a:solidFill>
                <a:schemeClr val="lt2"/>
              </a:solidFill>
              <a:latin typeface="Alata"/>
              <a:ea typeface="Alata"/>
              <a:cs typeface="Alata"/>
              <a:sym typeface="Alata"/>
            </a:endParaRPr>
          </a:p>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Needs Analysis</a:t>
            </a:r>
            <a:endParaRPr sz="2200">
              <a:solidFill>
                <a:schemeClr val="lt2"/>
              </a:solidFill>
              <a:latin typeface="Alata"/>
              <a:ea typeface="Alata"/>
              <a:cs typeface="Alata"/>
              <a:sym typeface="Alata"/>
            </a:endParaRPr>
          </a:p>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Program Alignment and Requirements</a:t>
            </a:r>
            <a:endParaRPr sz="2200">
              <a:solidFill>
                <a:schemeClr val="lt2"/>
              </a:solidFill>
              <a:latin typeface="Alata"/>
              <a:ea typeface="Alata"/>
              <a:cs typeface="Alata"/>
              <a:sym typeface="Alata"/>
            </a:endParaRPr>
          </a:p>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Shared Responsibility and Resources</a:t>
            </a:r>
            <a:endParaRPr sz="2200">
              <a:solidFill>
                <a:schemeClr val="lt2"/>
              </a:solidFill>
              <a:latin typeface="Alata"/>
              <a:ea typeface="Alata"/>
              <a:cs typeface="Alata"/>
              <a:sym typeface="Alata"/>
            </a:endParaRPr>
          </a:p>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Year One Accomplishments</a:t>
            </a:r>
            <a:endParaRPr sz="2200">
              <a:solidFill>
                <a:schemeClr val="lt2"/>
              </a:solidFill>
              <a:latin typeface="Alata"/>
              <a:ea typeface="Alata"/>
              <a:cs typeface="Alata"/>
              <a:sym typeface="Alata"/>
            </a:endParaRPr>
          </a:p>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Strategic Shifts for Year Two</a:t>
            </a:r>
            <a:endParaRPr sz="2200">
              <a:solidFill>
                <a:schemeClr val="lt2"/>
              </a:solidFill>
              <a:latin typeface="Alata"/>
              <a:ea typeface="Alata"/>
              <a:cs typeface="Alata"/>
              <a:sym typeface="Alata"/>
            </a:endParaRPr>
          </a:p>
          <a:p>
            <a:pPr marL="254000" marR="0" lvl="0" indent="-266700" algn="l" rtl="0">
              <a:lnSpc>
                <a:spcPct val="200000"/>
              </a:lnSpc>
              <a:spcBef>
                <a:spcPts val="0"/>
              </a:spcBef>
              <a:spcAft>
                <a:spcPts val="0"/>
              </a:spcAft>
              <a:buClr>
                <a:schemeClr val="lt2"/>
              </a:buClr>
              <a:buSzPts val="2200"/>
              <a:buFont typeface="Alata"/>
              <a:buAutoNum type="arabicPeriod"/>
            </a:pPr>
            <a:r>
              <a:rPr lang="en-US" sz="2200">
                <a:solidFill>
                  <a:schemeClr val="lt2"/>
                </a:solidFill>
                <a:latin typeface="Alata"/>
                <a:ea typeface="Alata"/>
                <a:cs typeface="Alata"/>
                <a:sym typeface="Alata"/>
              </a:rPr>
              <a:t>Q &amp; A/ Discussion</a:t>
            </a:r>
            <a:endParaRPr sz="2200">
              <a:solidFill>
                <a:schemeClr val="lt2"/>
              </a:solidFill>
              <a:latin typeface="Alata"/>
              <a:ea typeface="Alata"/>
              <a:cs typeface="Alata"/>
              <a:sym typeface="Alata"/>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90" name="Google Shape;90;p16" descr="Turquoise square"/>
          <p:cNvGrpSpPr/>
          <p:nvPr/>
        </p:nvGrpSpPr>
        <p:grpSpPr>
          <a:xfrm>
            <a:off x="488850" y="439178"/>
            <a:ext cx="2692451" cy="2965884"/>
            <a:chOff x="0" y="-241102"/>
            <a:chExt cx="13716000" cy="13957102"/>
          </a:xfrm>
        </p:grpSpPr>
        <p:grpSp>
          <p:nvGrpSpPr>
            <p:cNvPr id="91" name="Google Shape;91;p16"/>
            <p:cNvGrpSpPr/>
            <p:nvPr/>
          </p:nvGrpSpPr>
          <p:grpSpPr>
            <a:xfrm>
              <a:off x="0" y="-241102"/>
              <a:ext cx="13716000" cy="13957102"/>
              <a:chOff x="0" y="-47625"/>
              <a:chExt cx="2709333" cy="2756958"/>
            </a:xfrm>
          </p:grpSpPr>
          <p:sp>
            <p:nvSpPr>
              <p:cNvPr id="92" name="Google Shape;92;p16"/>
              <p:cNvSpPr/>
              <p:nvPr/>
            </p:nvSpPr>
            <p:spPr>
              <a:xfrm>
                <a:off x="0" y="0"/>
                <a:ext cx="2709333" cy="2709333"/>
              </a:xfrm>
              <a:custGeom>
                <a:avLst/>
                <a:gdLst/>
                <a:ahLst/>
                <a:cxnLst/>
                <a:rect l="l" t="t" r="r" b="b"/>
                <a:pathLst>
                  <a:path w="2709333" h="2709333" extrusionOk="0">
                    <a:moveTo>
                      <a:pt x="0" y="0"/>
                    </a:moveTo>
                    <a:lnTo>
                      <a:pt x="2709333" y="0"/>
                    </a:lnTo>
                    <a:lnTo>
                      <a:pt x="2709333" y="2709333"/>
                    </a:lnTo>
                    <a:lnTo>
                      <a:pt x="0" y="2709333"/>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93" name="Google Shape;93;p16"/>
              <p:cNvSpPr txBox="1"/>
              <p:nvPr/>
            </p:nvSpPr>
            <p:spPr>
              <a:xfrm>
                <a:off x="0" y="-47625"/>
                <a:ext cx="2709333" cy="2756958"/>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nvGrpSpPr>
            <p:cNvPr id="94" name="Google Shape;94;p16"/>
            <p:cNvGrpSpPr/>
            <p:nvPr/>
          </p:nvGrpSpPr>
          <p:grpSpPr>
            <a:xfrm>
              <a:off x="1256676" y="1031292"/>
              <a:ext cx="11202648" cy="11443750"/>
              <a:chOff x="0" y="-47625"/>
              <a:chExt cx="2212869" cy="2260494"/>
            </a:xfrm>
          </p:grpSpPr>
          <p:sp>
            <p:nvSpPr>
              <p:cNvPr id="95" name="Google Shape;95;p16"/>
              <p:cNvSpPr/>
              <p:nvPr/>
            </p:nvSpPr>
            <p:spPr>
              <a:xfrm>
                <a:off x="0" y="0"/>
                <a:ext cx="2212869" cy="2212869"/>
              </a:xfrm>
              <a:custGeom>
                <a:avLst/>
                <a:gdLst/>
                <a:ahLst/>
                <a:cxnLst/>
                <a:rect l="l" t="t" r="r" b="b"/>
                <a:pathLst>
                  <a:path w="2212869" h="2212869" extrusionOk="0">
                    <a:moveTo>
                      <a:pt x="0" y="0"/>
                    </a:moveTo>
                    <a:lnTo>
                      <a:pt x="2212869" y="0"/>
                    </a:lnTo>
                    <a:lnTo>
                      <a:pt x="2212869" y="2212869"/>
                    </a:lnTo>
                    <a:lnTo>
                      <a:pt x="0" y="2212869"/>
                    </a:lnTo>
                    <a:close/>
                  </a:path>
                </a:pathLst>
              </a:custGeom>
              <a:solidFill>
                <a:schemeClr val="accent5"/>
              </a:solidFill>
              <a:ln w="952500" cap="sq" cmpd="sng">
                <a:solidFill>
                  <a:schemeClr val="accent5">
                    <a:alpha val="61960"/>
                  </a:schemeClr>
                </a:solidFill>
                <a:prstDash val="solid"/>
                <a:miter lim="8000"/>
                <a:headEnd type="none" w="sm" len="sm"/>
                <a:tailEnd type="none" w="sm" len="sm"/>
              </a:ln>
            </p:spPr>
            <p:txBody>
              <a:bodyPr/>
              <a:lstStyle/>
              <a:p>
                <a:endParaRPr lang="en-US"/>
              </a:p>
            </p:txBody>
          </p:sp>
          <p:sp>
            <p:nvSpPr>
              <p:cNvPr id="96" name="Google Shape;96;p16"/>
              <p:cNvSpPr txBox="1"/>
              <p:nvPr/>
            </p:nvSpPr>
            <p:spPr>
              <a:xfrm>
                <a:off x="0" y="-47625"/>
                <a:ext cx="2212869" cy="2260494"/>
              </a:xfrm>
              <a:prstGeom prst="rect">
                <a:avLst/>
              </a:prstGeom>
              <a:solidFill>
                <a:schemeClr val="accent5"/>
              </a:solid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grpSp>
      <p:sp>
        <p:nvSpPr>
          <p:cNvPr id="101" name="Google Shape;101;p16"/>
          <p:cNvSpPr txBox="1">
            <a:spLocks noGrp="1"/>
          </p:cNvSpPr>
          <p:nvPr>
            <p:ph type="title" idx="4294967295"/>
          </p:nvPr>
        </p:nvSpPr>
        <p:spPr>
          <a:xfrm>
            <a:off x="266588" y="992137"/>
            <a:ext cx="2692500" cy="223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7002"/>
              </a:lnSpc>
              <a:spcBef>
                <a:spcPts val="0"/>
              </a:spcBef>
              <a:spcAft>
                <a:spcPts val="0"/>
              </a:spcAft>
              <a:buClr>
                <a:srgbClr val="000000"/>
              </a:buClr>
              <a:buSzTx/>
              <a:buFont typeface="Arial"/>
              <a:buNone/>
              <a:tabLst/>
              <a:defRPr/>
            </a:pPr>
            <a:r>
              <a:rPr kumimoji="0" lang="en-US" sz="14500" b="0" i="0" u="none" strike="noStrike" kern="0" cap="none" spc="0" normalizeH="0" baseline="0" noProof="0" dirty="0">
                <a:ln>
                  <a:noFill/>
                </a:ln>
                <a:solidFill>
                  <a:srgbClr val="F0F0F0"/>
                </a:solidFill>
                <a:effectLst/>
                <a:uLnTx/>
                <a:uFillTx/>
                <a:latin typeface="Alata"/>
                <a:ea typeface="Alata"/>
                <a:cs typeface="Alata"/>
                <a:sym typeface="Alata"/>
              </a:rPr>
              <a:t>01.</a:t>
            </a: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7" name="Google Shape;97;p16"/>
          <p:cNvSpPr txBox="1"/>
          <p:nvPr/>
        </p:nvSpPr>
        <p:spPr>
          <a:xfrm>
            <a:off x="4188055" y="2426938"/>
            <a:ext cx="4292400" cy="1670100"/>
          </a:xfrm>
          <a:prstGeom prst="rect">
            <a:avLst/>
          </a:prstGeom>
          <a:noFill/>
          <a:ln>
            <a:noFill/>
          </a:ln>
        </p:spPr>
        <p:txBody>
          <a:bodyPr spcFirstLastPara="1" wrap="square" lIns="0" tIns="0" rIns="0" bIns="0" anchor="t" anchorCtr="0">
            <a:spAutoFit/>
          </a:bodyPr>
          <a:lstStyle/>
          <a:p>
            <a:pPr marL="0" marR="0" lvl="0" indent="0" algn="ctr" rtl="0">
              <a:lnSpc>
                <a:spcPct val="116999"/>
              </a:lnSpc>
              <a:spcBef>
                <a:spcPts val="0"/>
              </a:spcBef>
              <a:spcAft>
                <a:spcPts val="0"/>
              </a:spcAft>
              <a:buNone/>
            </a:pPr>
            <a:r>
              <a:rPr lang="en-US" sz="5000">
                <a:solidFill>
                  <a:srgbClr val="F0F0F0"/>
                </a:solidFill>
                <a:latin typeface="Alata"/>
                <a:ea typeface="Alata"/>
                <a:cs typeface="Alata"/>
                <a:sym typeface="Alata"/>
              </a:rPr>
              <a:t>BUILDING A CONSORTIUM</a:t>
            </a:r>
            <a:endParaRPr sz="800"/>
          </a:p>
        </p:txBody>
      </p:sp>
      <p:grpSp>
        <p:nvGrpSpPr>
          <p:cNvPr id="98" name="Google Shape;98;p16" descr="White line"/>
          <p:cNvGrpSpPr/>
          <p:nvPr/>
        </p:nvGrpSpPr>
        <p:grpSpPr>
          <a:xfrm>
            <a:off x="5208929" y="1946391"/>
            <a:ext cx="1974700" cy="256003"/>
            <a:chOff x="0" y="-47625"/>
            <a:chExt cx="1040137" cy="101135"/>
          </a:xfrm>
        </p:grpSpPr>
        <p:sp>
          <p:nvSpPr>
            <p:cNvPr id="99" name="Google Shape;99;p16"/>
            <p:cNvSpPr/>
            <p:nvPr/>
          </p:nvSpPr>
          <p:spPr>
            <a:xfrm>
              <a:off x="0" y="0"/>
              <a:ext cx="1040137" cy="53510"/>
            </a:xfrm>
            <a:custGeom>
              <a:avLst/>
              <a:gdLst/>
              <a:ahLst/>
              <a:cxnLst/>
              <a:rect l="l" t="t" r="r" b="b"/>
              <a:pathLst>
                <a:path w="1040137" h="53510" extrusionOk="0">
                  <a:moveTo>
                    <a:pt x="0" y="0"/>
                  </a:moveTo>
                  <a:lnTo>
                    <a:pt x="1040137" y="0"/>
                  </a:lnTo>
                  <a:lnTo>
                    <a:pt x="1040137" y="53510"/>
                  </a:lnTo>
                  <a:lnTo>
                    <a:pt x="0" y="53510"/>
                  </a:lnTo>
                  <a:close/>
                </a:path>
              </a:pathLst>
            </a:custGeom>
            <a:solidFill>
              <a:srgbClr val="F0F0F0"/>
            </a:solidFill>
            <a:ln>
              <a:noFill/>
            </a:ln>
          </p:spPr>
          <p:txBody>
            <a:bodyPr/>
            <a:lstStyle/>
            <a:p>
              <a:endParaRPr lang="en-US"/>
            </a:p>
          </p:txBody>
        </p:sp>
        <p:sp>
          <p:nvSpPr>
            <p:cNvPr id="100" name="Google Shape;100;p16"/>
            <p:cNvSpPr txBox="1"/>
            <p:nvPr/>
          </p:nvSpPr>
          <p:spPr>
            <a:xfrm>
              <a:off x="0" y="-47625"/>
              <a:ext cx="1040137" cy="101135"/>
            </a:xfrm>
            <a:prstGeom prst="rect">
              <a:avLst/>
            </a:prstGeom>
            <a:noFill/>
            <a:ln>
              <a:noFill/>
            </a:ln>
          </p:spPr>
          <p:txBody>
            <a:bodyPr spcFirstLastPara="1" wrap="square" lIns="28225" tIns="28225" rIns="28225" bIns="28225" anchor="ctr" anchorCtr="0">
              <a:noAutofit/>
            </a:bodyPr>
            <a:lstStyle/>
            <a:p>
              <a:pPr marL="0" marR="0" lvl="0" indent="0" algn="ctr" rtl="0">
                <a:lnSpc>
                  <a:spcPct val="186611"/>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593367"/>
            <a:ext cx="8520600" cy="763500"/>
          </a:xfrm>
          <a:prstGeom prst="rect">
            <a:avLst/>
          </a:prstGeom>
        </p:spPr>
        <p:txBody>
          <a:bodyPr spcFirstLastPara="1" wrap="square" lIns="101575" tIns="101575" rIns="101575" bIns="101575" anchor="t" anchorCtr="0">
            <a:noAutofit/>
          </a:bodyPr>
          <a:lstStyle/>
          <a:p>
            <a:pPr marL="0" lvl="0" indent="0" algn="l" rtl="0">
              <a:spcBef>
                <a:spcPts val="0"/>
              </a:spcBef>
              <a:spcAft>
                <a:spcPts val="0"/>
              </a:spcAft>
              <a:buNone/>
            </a:pPr>
            <a:r>
              <a:rPr lang="en-US" sz="4000">
                <a:solidFill>
                  <a:schemeClr val="lt2"/>
                </a:solidFill>
                <a:latin typeface="Alata"/>
                <a:ea typeface="Alata"/>
                <a:cs typeface="Alata"/>
                <a:sym typeface="Alata"/>
              </a:rPr>
              <a:t>Initial Steps</a:t>
            </a:r>
            <a:endParaRPr sz="4000">
              <a:solidFill>
                <a:schemeClr val="lt2"/>
              </a:solidFill>
              <a:latin typeface="Alata"/>
              <a:ea typeface="Alata"/>
              <a:cs typeface="Alata"/>
              <a:sym typeface="Alata"/>
            </a:endParaRPr>
          </a:p>
        </p:txBody>
      </p:sp>
      <p:sp>
        <p:nvSpPr>
          <p:cNvPr id="107" name="Google Shape;107;p17"/>
          <p:cNvSpPr txBox="1">
            <a:spLocks noGrp="1"/>
          </p:cNvSpPr>
          <p:nvPr>
            <p:ph type="body" idx="1"/>
          </p:nvPr>
        </p:nvSpPr>
        <p:spPr>
          <a:xfrm>
            <a:off x="311700" y="1536633"/>
            <a:ext cx="8520600" cy="4555200"/>
          </a:xfrm>
          <a:prstGeom prst="rect">
            <a:avLst/>
          </a:prstGeom>
        </p:spPr>
        <p:txBody>
          <a:bodyPr spcFirstLastPara="1" wrap="square" lIns="101575" tIns="101575" rIns="101575" bIns="101575" anchor="t" anchorCtr="0">
            <a:normAutofit/>
          </a:bodyPr>
          <a:lstStyle/>
          <a:p>
            <a:pPr marL="0" lvl="0" indent="0" algn="l" rtl="0">
              <a:spcBef>
                <a:spcPts val="0"/>
              </a:spcBef>
              <a:spcAft>
                <a:spcPts val="0"/>
              </a:spcAft>
              <a:buNone/>
            </a:pPr>
            <a:r>
              <a:rPr lang="en-US" sz="2200">
                <a:solidFill>
                  <a:schemeClr val="lt2"/>
                </a:solidFill>
                <a:latin typeface="Alata"/>
                <a:ea typeface="Alata"/>
                <a:cs typeface="Alata"/>
                <a:sym typeface="Alata"/>
              </a:rPr>
              <a:t>➣ </a:t>
            </a:r>
            <a:r>
              <a:rPr lang="en-US" sz="2500" u="sng">
                <a:solidFill>
                  <a:schemeClr val="lt2"/>
                </a:solidFill>
                <a:latin typeface="Alata"/>
                <a:ea typeface="Alata"/>
                <a:cs typeface="Alata"/>
                <a:sym typeface="Alata"/>
                <a:hlinkClick r:id="rId3">
                  <a:extLst>
                    <a:ext uri="{A12FA001-AC4F-418D-AE19-62706E023703}">
                      <ahyp:hlinkClr xmlns:ahyp="http://schemas.microsoft.com/office/drawing/2018/hyperlinkcolor" val="tx"/>
                    </a:ext>
                  </a:extLst>
                </a:hlinkClick>
              </a:rPr>
              <a:t>Partner Outreach </a:t>
            </a:r>
            <a:endParaRPr sz="2500">
              <a:solidFill>
                <a:schemeClr val="lt2"/>
              </a:solidFill>
              <a:latin typeface="Alata"/>
              <a:ea typeface="Alata"/>
              <a:cs typeface="Alata"/>
              <a:sym typeface="Alata"/>
            </a:endParaRPr>
          </a:p>
          <a:p>
            <a:pPr marL="0" lvl="0" indent="0" algn="l" rtl="0">
              <a:spcBef>
                <a:spcPts val="1300"/>
              </a:spcBef>
              <a:spcAft>
                <a:spcPts val="0"/>
              </a:spcAft>
              <a:buNone/>
            </a:pPr>
            <a:r>
              <a:rPr lang="en-US" sz="2200">
                <a:solidFill>
                  <a:schemeClr val="lt2"/>
                </a:solidFill>
                <a:latin typeface="Alata"/>
                <a:ea typeface="Alata"/>
                <a:cs typeface="Alata"/>
                <a:sym typeface="Alata"/>
              </a:rPr>
              <a:t>➣ </a:t>
            </a:r>
            <a:r>
              <a:rPr lang="en-US" sz="2500" u="sng">
                <a:solidFill>
                  <a:schemeClr val="lt2"/>
                </a:solidFill>
                <a:latin typeface="Alata"/>
                <a:ea typeface="Alata"/>
                <a:cs typeface="Alata"/>
                <a:sym typeface="Alata"/>
                <a:hlinkClick r:id="rId4">
                  <a:extLst>
                    <a:ext uri="{A12FA001-AC4F-418D-AE19-62706E023703}">
                      <ahyp:hlinkClr xmlns:ahyp="http://schemas.microsoft.com/office/drawing/2018/hyperlinkcolor" val="tx"/>
                    </a:ext>
                  </a:extLst>
                </a:hlinkClick>
              </a:rPr>
              <a:t>Intent to Participate</a:t>
            </a:r>
            <a:endParaRPr sz="2500">
              <a:solidFill>
                <a:schemeClr val="lt2"/>
              </a:solidFill>
              <a:latin typeface="Alata"/>
              <a:ea typeface="Alata"/>
              <a:cs typeface="Alata"/>
              <a:sym typeface="Alata"/>
            </a:endParaRPr>
          </a:p>
          <a:p>
            <a:pPr marL="0" lvl="0" indent="0" algn="l" rtl="0">
              <a:spcBef>
                <a:spcPts val="1300"/>
              </a:spcBef>
              <a:spcAft>
                <a:spcPts val="0"/>
              </a:spcAft>
              <a:buNone/>
            </a:pPr>
            <a:r>
              <a:rPr lang="en-US" sz="2200">
                <a:solidFill>
                  <a:schemeClr val="lt2"/>
                </a:solidFill>
                <a:latin typeface="Alata"/>
                <a:ea typeface="Alata"/>
                <a:cs typeface="Alata"/>
                <a:sym typeface="Alata"/>
              </a:rPr>
              <a:t>➣ </a:t>
            </a:r>
            <a:r>
              <a:rPr lang="en-US" sz="2500" u="sng">
                <a:solidFill>
                  <a:schemeClr val="lt2"/>
                </a:solidFill>
                <a:latin typeface="Alata"/>
                <a:ea typeface="Alata"/>
                <a:cs typeface="Alata"/>
                <a:sym typeface="Alata"/>
                <a:hlinkClick r:id="rId5">
                  <a:extLst>
                    <a:ext uri="{A12FA001-AC4F-418D-AE19-62706E023703}">
                      <ahyp:hlinkClr xmlns:ahyp="http://schemas.microsoft.com/office/drawing/2018/hyperlinkcolor" val="tx"/>
                    </a:ext>
                  </a:extLst>
                </a:hlinkClick>
              </a:rPr>
              <a:t>MOU</a:t>
            </a:r>
            <a:r>
              <a:rPr lang="en-US" sz="2500">
                <a:solidFill>
                  <a:schemeClr val="lt2"/>
                </a:solidFill>
                <a:latin typeface="Alata"/>
                <a:ea typeface="Alata"/>
                <a:cs typeface="Alata"/>
                <a:sym typeface="Alata"/>
              </a:rPr>
              <a:t> (GEM$)</a:t>
            </a:r>
            <a:endParaRPr sz="2500">
              <a:solidFill>
                <a:schemeClr val="lt2"/>
              </a:solidFill>
              <a:latin typeface="Alata"/>
              <a:ea typeface="Alata"/>
              <a:cs typeface="Alata"/>
              <a:sym typeface="Alata"/>
            </a:endParaRPr>
          </a:p>
          <a:p>
            <a:pPr marL="0" lvl="0" indent="0" algn="l" rtl="0">
              <a:spcBef>
                <a:spcPts val="1300"/>
              </a:spcBef>
              <a:spcAft>
                <a:spcPts val="0"/>
              </a:spcAft>
              <a:buNone/>
            </a:pPr>
            <a:r>
              <a:rPr lang="en-US" sz="2200">
                <a:solidFill>
                  <a:schemeClr val="lt2"/>
                </a:solidFill>
                <a:latin typeface="Alata"/>
                <a:ea typeface="Alata"/>
                <a:cs typeface="Alata"/>
                <a:sym typeface="Alata"/>
              </a:rPr>
              <a:t>➣ </a:t>
            </a:r>
            <a:r>
              <a:rPr lang="en-US" sz="2500">
                <a:solidFill>
                  <a:schemeClr val="lt2"/>
                </a:solidFill>
                <a:latin typeface="Alata"/>
                <a:ea typeface="Alata"/>
                <a:cs typeface="Alata"/>
                <a:sym typeface="Alata"/>
              </a:rPr>
              <a:t>Narrative/Plan</a:t>
            </a:r>
            <a:endParaRPr sz="2500">
              <a:solidFill>
                <a:schemeClr val="lt2"/>
              </a:solidFill>
              <a:latin typeface="Alata"/>
              <a:ea typeface="Alata"/>
              <a:cs typeface="Alata"/>
              <a:sym typeface="Alata"/>
            </a:endParaRPr>
          </a:p>
          <a:p>
            <a:pPr marL="0" lvl="0" indent="0" algn="l" rtl="0">
              <a:spcBef>
                <a:spcPts val="1300"/>
              </a:spcBef>
              <a:spcAft>
                <a:spcPts val="0"/>
              </a:spcAft>
              <a:buNone/>
            </a:pPr>
            <a:r>
              <a:rPr lang="en-US" sz="2200">
                <a:solidFill>
                  <a:schemeClr val="lt2"/>
                </a:solidFill>
                <a:latin typeface="Alata"/>
                <a:ea typeface="Alata"/>
                <a:cs typeface="Alata"/>
                <a:sym typeface="Alata"/>
              </a:rPr>
              <a:t>➣ </a:t>
            </a:r>
            <a:r>
              <a:rPr lang="en-US" sz="2500">
                <a:solidFill>
                  <a:schemeClr val="lt2"/>
                </a:solidFill>
                <a:latin typeface="Alata"/>
                <a:ea typeface="Alata"/>
                <a:cs typeface="Alata"/>
                <a:sym typeface="Alata"/>
              </a:rPr>
              <a:t>Budget</a:t>
            </a:r>
            <a:endParaRPr sz="2500">
              <a:solidFill>
                <a:schemeClr val="lt2"/>
              </a:solidFill>
              <a:latin typeface="Alata"/>
              <a:ea typeface="Alata"/>
              <a:cs typeface="Alata"/>
              <a:sym typeface="Alata"/>
            </a:endParaRPr>
          </a:p>
          <a:p>
            <a:pPr marL="0" lvl="0" indent="0" algn="l" rtl="0">
              <a:spcBef>
                <a:spcPts val="1300"/>
              </a:spcBef>
              <a:spcAft>
                <a:spcPts val="1300"/>
              </a:spcAft>
              <a:buNone/>
            </a:pPr>
            <a:r>
              <a:rPr lang="en-US" sz="2200">
                <a:solidFill>
                  <a:schemeClr val="lt2"/>
                </a:solidFill>
                <a:latin typeface="Alata"/>
                <a:ea typeface="Alata"/>
                <a:cs typeface="Alata"/>
                <a:sym typeface="Alata"/>
              </a:rPr>
              <a:t>➣ </a:t>
            </a:r>
            <a:r>
              <a:rPr lang="en-US" sz="2500">
                <a:solidFill>
                  <a:schemeClr val="lt2"/>
                </a:solidFill>
                <a:latin typeface="Alata"/>
                <a:ea typeface="Alata"/>
                <a:cs typeface="Alata"/>
                <a:sym typeface="Alata"/>
              </a:rPr>
              <a:t>Act!</a:t>
            </a:r>
            <a:endParaRPr sz="2500">
              <a:solidFill>
                <a:schemeClr val="lt2"/>
              </a:solidFill>
              <a:latin typeface="Alata"/>
              <a:ea typeface="Alata"/>
              <a:cs typeface="Alata"/>
              <a:sym typeface="Alat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9525" cap="flat" cmpd="sng">
          <a:solidFill>
            <a:schemeClr val="accent5"/>
          </a:solidFill>
          <a:prstDash val="solid"/>
          <a:round/>
          <a:headEnd type="none" w="sm" len="sm"/>
          <a:tailEnd type="none" w="sm" len="sm"/>
        </a:ln>
      </a:spPr>
      <a:bodyPr spcFirstLastPara="1" wrap="square" lIns="28225" tIns="28225" rIns="28225" bIns="28225" anchor="ctr" anchorCtr="0">
        <a:noAutofit/>
      </a:bodyPr>
      <a:lstStyle>
        <a:defPPr marL="0" indent="0" algn="ctr" rtl="0">
          <a:spcBef>
            <a:spcPts val="0"/>
          </a:spcBef>
          <a:spcAft>
            <a:spcPts val="0"/>
          </a:spcAft>
          <a:buClr>
            <a:schemeClr val="dk1"/>
          </a:buClr>
          <a:buSzPts val="600"/>
          <a:buFont typeface="Arial"/>
          <a:buNone/>
          <a:defRPr sz="3300" b="1" dirty="0">
            <a:solidFill>
              <a:srgbClr val="783F04"/>
            </a:solidFill>
            <a:latin typeface="Alata"/>
            <a:ea typeface="Alata"/>
            <a:cs typeface="Alata"/>
            <a:sym typeface="Alata"/>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d1ab2f6-91f9-4f14-952a-3f3eb0d683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6" ma:contentTypeDescription="Create a new document." ma:contentTypeScope="" ma:versionID="889f879b2e32d35c2af6c92dcf9684e7">
  <xsd:schema xmlns:xsd="http://www.w3.org/2001/XMLSchema" xmlns:xs="http://www.w3.org/2001/XMLSchema" xmlns:p="http://schemas.microsoft.com/office/2006/metadata/properties" xmlns:ns3="8f2fdac3-5421-455f-b4e4-df6141b3176a" xmlns:ns4="6d1ab2f6-91f9-4f14-952a-3f3eb0d68341" targetNamespace="http://schemas.microsoft.com/office/2006/metadata/properties" ma:root="true" ma:fieldsID="a8ec806d3abbf19e399edabba2e38d51" ns3:_="" ns4:_="">
    <xsd:import namespace="8f2fdac3-5421-455f-b4e4-df6141b3176a"/>
    <xsd:import namespace="6d1ab2f6-91f9-4f14-952a-3f3eb0d683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EAE1C-12E3-4F3F-BC51-D5F032C5BCF2}">
  <ds:schemaRefs>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6d1ab2f6-91f9-4f14-952a-3f3eb0d68341"/>
    <ds:schemaRef ds:uri="8f2fdac3-5421-455f-b4e4-df6141b3176a"/>
  </ds:schemaRefs>
</ds:datastoreItem>
</file>

<file path=customXml/itemProps2.xml><?xml version="1.0" encoding="utf-8"?>
<ds:datastoreItem xmlns:ds="http://schemas.openxmlformats.org/officeDocument/2006/customXml" ds:itemID="{DD6BB6AF-000C-49EE-ACF5-DFED55A114CD}">
  <ds:schemaRefs>
    <ds:schemaRef ds:uri="http://schemas.microsoft.com/sharepoint/v3/contenttype/forms"/>
  </ds:schemaRefs>
</ds:datastoreItem>
</file>

<file path=customXml/itemProps3.xml><?xml version="1.0" encoding="utf-8"?>
<ds:datastoreItem xmlns:ds="http://schemas.openxmlformats.org/officeDocument/2006/customXml" ds:itemID="{61E57232-6A6B-4EFA-B295-960707AB8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fdac3-5421-455f-b4e4-df6141b3176a"/>
    <ds:schemaRef ds:uri="6d1ab2f6-91f9-4f14-952a-3f3eb0d68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93</TotalTime>
  <Words>2163</Words>
  <Application>Microsoft Office PowerPoint</Application>
  <PresentationFormat>On-screen Show (4:3)</PresentationFormat>
  <Paragraphs>227</Paragraphs>
  <Slides>33</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Segoe SemiBold</vt:lpstr>
      <vt:lpstr>Blinker</vt:lpstr>
      <vt:lpstr>Alata</vt:lpstr>
      <vt:lpstr>Arial</vt:lpstr>
      <vt:lpstr>Calibri</vt:lpstr>
      <vt:lpstr>Simple Light</vt:lpstr>
      <vt:lpstr>Establishing a Title III Consortium from the Ground Up </vt:lpstr>
      <vt:lpstr>AGENDA</vt:lpstr>
      <vt:lpstr>FY25 Title IIIA Consortia by the Numbers</vt:lpstr>
      <vt:lpstr>Title IIIA Consortia Resources</vt:lpstr>
      <vt:lpstr>Title III Consortium:  A Collaborative Approach to  Supporting English Learners</vt:lpstr>
      <vt:lpstr>Consortium Members (*Panelists) </vt:lpstr>
      <vt:lpstr>Birth of a Title III Consortium</vt:lpstr>
      <vt:lpstr>01.</vt:lpstr>
      <vt:lpstr>Initial Steps</vt:lpstr>
      <vt:lpstr>Building a Consortium: Challenges and Successes</vt:lpstr>
      <vt:lpstr>02.</vt:lpstr>
      <vt:lpstr>Identification of Needs</vt:lpstr>
      <vt:lpstr>Funding Support</vt:lpstr>
      <vt:lpstr>03.</vt:lpstr>
      <vt:lpstr>Consortium Programming: Alignment and Requirements</vt:lpstr>
      <vt:lpstr>04.</vt:lpstr>
      <vt:lpstr>Shared Responsibility and Resources</vt:lpstr>
      <vt:lpstr>05.</vt:lpstr>
      <vt:lpstr>Language Support for ELs/MLLs</vt:lpstr>
      <vt:lpstr>Family Engagement</vt:lpstr>
      <vt:lpstr>Family Engagement cont.</vt:lpstr>
      <vt:lpstr>Professional Development for Educators</vt:lpstr>
      <vt:lpstr>Family Engagement cont</vt:lpstr>
      <vt:lpstr>Professional Development for Educators  </vt:lpstr>
      <vt:lpstr>Family Engagement cont. </vt:lpstr>
      <vt:lpstr>Language Support for ELs/MLLs </vt:lpstr>
      <vt:lpstr>Language Support for ELs/MLLs  </vt:lpstr>
      <vt:lpstr>06.</vt:lpstr>
      <vt:lpstr>FINAL REFLECTIONS</vt:lpstr>
      <vt:lpstr>Quote</vt:lpstr>
      <vt:lpstr>CONTACT US</vt:lpstr>
      <vt:lpstr>Thank you</vt:lpstr>
      <vt:lpstr>CONNECTING THE DOTS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Title III Consortium from the Ground Up </dc:title>
  <dc:creator>DESE</dc:creator>
  <cp:lastModifiedBy>Zou, Dong (EOE)</cp:lastModifiedBy>
  <cp:revision>9</cp:revision>
  <dcterms:modified xsi:type="dcterms:W3CDTF">2024-11-13T23:49:44Z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13 2024 12:00AM</vt:lpwstr>
  </property>
</Properties>
</file>