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9" r:id="rId3"/>
    <p:sldMasterId id="2147483738" r:id="rId4"/>
    <p:sldMasterId id="2147483749" r:id="rId5"/>
    <p:sldMasterId id="2147483768" r:id="rId6"/>
    <p:sldMasterId id="2147483796" r:id="rId7"/>
    <p:sldMasterId id="2147483806" r:id="rId8"/>
  </p:sldMasterIdLst>
  <p:notesMasterIdLst>
    <p:notesMasterId r:id="rId44"/>
  </p:notesMasterIdLst>
  <p:sldIdLst>
    <p:sldId id="275" r:id="rId9"/>
    <p:sldId id="257" r:id="rId10"/>
    <p:sldId id="284" r:id="rId11"/>
    <p:sldId id="300" r:id="rId12"/>
    <p:sldId id="276" r:id="rId13"/>
    <p:sldId id="302" r:id="rId14"/>
    <p:sldId id="292" r:id="rId15"/>
    <p:sldId id="293" r:id="rId16"/>
    <p:sldId id="301" r:id="rId17"/>
    <p:sldId id="299" r:id="rId18"/>
    <p:sldId id="294" r:id="rId19"/>
    <p:sldId id="295" r:id="rId20"/>
    <p:sldId id="283" r:id="rId21"/>
    <p:sldId id="303" r:id="rId22"/>
    <p:sldId id="277" r:id="rId23"/>
    <p:sldId id="258" r:id="rId24"/>
    <p:sldId id="259" r:id="rId25"/>
    <p:sldId id="260" r:id="rId26"/>
    <p:sldId id="261" r:id="rId27"/>
    <p:sldId id="262" r:id="rId28"/>
    <p:sldId id="263" r:id="rId29"/>
    <p:sldId id="264" r:id="rId30"/>
    <p:sldId id="265" r:id="rId31"/>
    <p:sldId id="278" r:id="rId32"/>
    <p:sldId id="266" r:id="rId33"/>
    <p:sldId id="267" r:id="rId34"/>
    <p:sldId id="268" r:id="rId35"/>
    <p:sldId id="269" r:id="rId36"/>
    <p:sldId id="270" r:id="rId37"/>
    <p:sldId id="271" r:id="rId38"/>
    <p:sldId id="272" r:id="rId39"/>
    <p:sldId id="273" r:id="rId40"/>
    <p:sldId id="274" r:id="rId41"/>
    <p:sldId id="279" r:id="rId42"/>
    <p:sldId id="2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785"/>
    <a:srgbClr val="F8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33E69-43B3-4BDF-89AB-BCFC9FFBB528}" v="1" dt="2025-06-02T15:10:55.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0"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23033E69-43B3-4BDF-89AB-BCFC9FFBB528}"/>
    <pc:docChg chg="undo custSel modSld">
      <pc:chgData name="Resetarits, Jake S. (DESE)" userId="37741e96-5ecb-4258-9857-666183bdd9bd" providerId="ADAL" clId="{23033E69-43B3-4BDF-89AB-BCFC9FFBB528}" dt="2025-06-02T15:10:18.942" v="18" actId="478"/>
      <pc:docMkLst>
        <pc:docMk/>
      </pc:docMkLst>
      <pc:sldChg chg="delSp mod">
        <pc:chgData name="Resetarits, Jake S. (DESE)" userId="37741e96-5ecb-4258-9857-666183bdd9bd" providerId="ADAL" clId="{23033E69-43B3-4BDF-89AB-BCFC9FFBB528}" dt="2025-06-02T15:09:39.831" v="0" actId="478"/>
        <pc:sldMkLst>
          <pc:docMk/>
          <pc:sldMk cId="0" sldId="258"/>
        </pc:sldMkLst>
        <pc:grpChg chg="del">
          <ac:chgData name="Resetarits, Jake S. (DESE)" userId="37741e96-5ecb-4258-9857-666183bdd9bd" providerId="ADAL" clId="{23033E69-43B3-4BDF-89AB-BCFC9FFBB528}" dt="2025-06-02T15:09:39.831" v="0" actId="478"/>
          <ac:grpSpMkLst>
            <pc:docMk/>
            <pc:sldMk cId="0" sldId="258"/>
            <ac:grpSpMk id="30" creationId="{00000000-0000-0000-0000-000000000000}"/>
          </ac:grpSpMkLst>
        </pc:grpChg>
      </pc:sldChg>
      <pc:sldChg chg="delSp mod">
        <pc:chgData name="Resetarits, Jake S. (DESE)" userId="37741e96-5ecb-4258-9857-666183bdd9bd" providerId="ADAL" clId="{23033E69-43B3-4BDF-89AB-BCFC9FFBB528}" dt="2025-06-02T15:09:45.490" v="2" actId="478"/>
        <pc:sldMkLst>
          <pc:docMk/>
          <pc:sldMk cId="0" sldId="259"/>
        </pc:sldMkLst>
        <pc:spChg chg="del">
          <ac:chgData name="Resetarits, Jake S. (DESE)" userId="37741e96-5ecb-4258-9857-666183bdd9bd" providerId="ADAL" clId="{23033E69-43B3-4BDF-89AB-BCFC9FFBB528}" dt="2025-06-02T15:09:45.490" v="2" actId="478"/>
          <ac:spMkLst>
            <pc:docMk/>
            <pc:sldMk cId="0" sldId="259"/>
            <ac:spMk id="29" creationId="{00000000-0000-0000-0000-000000000000}"/>
          </ac:spMkLst>
        </pc:spChg>
        <pc:grpChg chg="del">
          <ac:chgData name="Resetarits, Jake S. (DESE)" userId="37741e96-5ecb-4258-9857-666183bdd9bd" providerId="ADAL" clId="{23033E69-43B3-4BDF-89AB-BCFC9FFBB528}" dt="2025-06-02T15:09:41.865" v="1" actId="478"/>
          <ac:grpSpMkLst>
            <pc:docMk/>
            <pc:sldMk cId="0" sldId="259"/>
            <ac:grpSpMk id="31" creationId="{00000000-0000-0000-0000-000000000000}"/>
          </ac:grpSpMkLst>
        </pc:grpChg>
      </pc:sldChg>
      <pc:sldChg chg="delSp mod">
        <pc:chgData name="Resetarits, Jake S. (DESE)" userId="37741e96-5ecb-4258-9857-666183bdd9bd" providerId="ADAL" clId="{23033E69-43B3-4BDF-89AB-BCFC9FFBB528}" dt="2025-06-02T15:09:55.559" v="7" actId="478"/>
        <pc:sldMkLst>
          <pc:docMk/>
          <pc:sldMk cId="0" sldId="261"/>
        </pc:sldMkLst>
        <pc:spChg chg="del">
          <ac:chgData name="Resetarits, Jake S. (DESE)" userId="37741e96-5ecb-4258-9857-666183bdd9bd" providerId="ADAL" clId="{23033E69-43B3-4BDF-89AB-BCFC9FFBB528}" dt="2025-06-02T15:09:51.494" v="5" actId="478"/>
          <ac:spMkLst>
            <pc:docMk/>
            <pc:sldMk cId="0" sldId="261"/>
            <ac:spMk id="32" creationId="{00000000-0000-0000-0000-000000000000}"/>
          </ac:spMkLst>
        </pc:spChg>
        <pc:grpChg chg="del">
          <ac:chgData name="Resetarits, Jake S. (DESE)" userId="37741e96-5ecb-4258-9857-666183bdd9bd" providerId="ADAL" clId="{23033E69-43B3-4BDF-89AB-BCFC9FFBB528}" dt="2025-06-02T15:09:52.774" v="6" actId="478"/>
          <ac:grpSpMkLst>
            <pc:docMk/>
            <pc:sldMk cId="0" sldId="261"/>
            <ac:grpSpMk id="18" creationId="{00000000-0000-0000-0000-000000000000}"/>
          </ac:grpSpMkLst>
        </pc:grpChg>
        <pc:grpChg chg="del">
          <ac:chgData name="Resetarits, Jake S. (DESE)" userId="37741e96-5ecb-4258-9857-666183bdd9bd" providerId="ADAL" clId="{23033E69-43B3-4BDF-89AB-BCFC9FFBB528}" dt="2025-06-02T15:09:55.559" v="7" actId="478"/>
          <ac:grpSpMkLst>
            <pc:docMk/>
            <pc:sldMk cId="0" sldId="261"/>
            <ac:grpSpMk id="25" creationId="{00000000-0000-0000-0000-000000000000}"/>
          </ac:grpSpMkLst>
        </pc:grpChg>
        <pc:grpChg chg="del">
          <ac:chgData name="Resetarits, Jake S. (DESE)" userId="37741e96-5ecb-4258-9857-666183bdd9bd" providerId="ADAL" clId="{23033E69-43B3-4BDF-89AB-BCFC9FFBB528}" dt="2025-06-02T15:09:50.150" v="4" actId="478"/>
          <ac:grpSpMkLst>
            <pc:docMk/>
            <pc:sldMk cId="0" sldId="261"/>
            <ac:grpSpMk id="33" creationId="{00000000-0000-0000-0000-000000000000}"/>
          </ac:grpSpMkLst>
        </pc:grpChg>
        <pc:grpChg chg="del">
          <ac:chgData name="Resetarits, Jake S. (DESE)" userId="37741e96-5ecb-4258-9857-666183bdd9bd" providerId="ADAL" clId="{23033E69-43B3-4BDF-89AB-BCFC9FFBB528}" dt="2025-06-02T15:09:47.326" v="3" actId="478"/>
          <ac:grpSpMkLst>
            <pc:docMk/>
            <pc:sldMk cId="0" sldId="261"/>
            <ac:grpSpMk id="36" creationId="{00000000-0000-0000-0000-000000000000}"/>
          </ac:grpSpMkLst>
        </pc:grpChg>
      </pc:sldChg>
      <pc:sldChg chg="delSp mod">
        <pc:chgData name="Resetarits, Jake S. (DESE)" userId="37741e96-5ecb-4258-9857-666183bdd9bd" providerId="ADAL" clId="{23033E69-43B3-4BDF-89AB-BCFC9FFBB528}" dt="2025-06-02T15:10:03.582" v="10" actId="478"/>
        <pc:sldMkLst>
          <pc:docMk/>
          <pc:sldMk cId="0" sldId="262"/>
        </pc:sldMkLst>
        <pc:grpChg chg="del">
          <ac:chgData name="Resetarits, Jake S. (DESE)" userId="37741e96-5ecb-4258-9857-666183bdd9bd" providerId="ADAL" clId="{23033E69-43B3-4BDF-89AB-BCFC9FFBB528}" dt="2025-06-02T15:10:01.303" v="9" actId="478"/>
          <ac:grpSpMkLst>
            <pc:docMk/>
            <pc:sldMk cId="0" sldId="262"/>
            <ac:grpSpMk id="3" creationId="{00000000-0000-0000-0000-000000000000}"/>
          </ac:grpSpMkLst>
        </pc:grpChg>
        <pc:grpChg chg="del">
          <ac:chgData name="Resetarits, Jake S. (DESE)" userId="37741e96-5ecb-4258-9857-666183bdd9bd" providerId="ADAL" clId="{23033E69-43B3-4BDF-89AB-BCFC9FFBB528}" dt="2025-06-02T15:10:03.582" v="10" actId="478"/>
          <ac:grpSpMkLst>
            <pc:docMk/>
            <pc:sldMk cId="0" sldId="262"/>
            <ac:grpSpMk id="5" creationId="{00000000-0000-0000-0000-000000000000}"/>
          </ac:grpSpMkLst>
        </pc:grpChg>
        <pc:grpChg chg="del">
          <ac:chgData name="Resetarits, Jake S. (DESE)" userId="37741e96-5ecb-4258-9857-666183bdd9bd" providerId="ADAL" clId="{23033E69-43B3-4BDF-89AB-BCFC9FFBB528}" dt="2025-06-02T15:09:59.789" v="8" actId="478"/>
          <ac:grpSpMkLst>
            <pc:docMk/>
            <pc:sldMk cId="0" sldId="262"/>
            <ac:grpSpMk id="9" creationId="{00000000-0000-0000-0000-000000000000}"/>
          </ac:grpSpMkLst>
        </pc:grpChg>
      </pc:sldChg>
      <pc:sldChg chg="delSp mod">
        <pc:chgData name="Resetarits, Jake S. (DESE)" userId="37741e96-5ecb-4258-9857-666183bdd9bd" providerId="ADAL" clId="{23033E69-43B3-4BDF-89AB-BCFC9FFBB528}" dt="2025-06-02T15:10:09.256" v="13" actId="478"/>
        <pc:sldMkLst>
          <pc:docMk/>
          <pc:sldMk cId="0" sldId="265"/>
        </pc:sldMkLst>
        <pc:spChg chg="del">
          <ac:chgData name="Resetarits, Jake S. (DESE)" userId="37741e96-5ecb-4258-9857-666183bdd9bd" providerId="ADAL" clId="{23033E69-43B3-4BDF-89AB-BCFC9FFBB528}" dt="2025-06-02T15:10:09.256" v="13" actId="478"/>
          <ac:spMkLst>
            <pc:docMk/>
            <pc:sldMk cId="0" sldId="265"/>
            <ac:spMk id="25" creationId="{00000000-0000-0000-0000-000000000000}"/>
          </ac:spMkLst>
        </pc:spChg>
        <pc:grpChg chg="del">
          <ac:chgData name="Resetarits, Jake S. (DESE)" userId="37741e96-5ecb-4258-9857-666183bdd9bd" providerId="ADAL" clId="{23033E69-43B3-4BDF-89AB-BCFC9FFBB528}" dt="2025-06-02T15:10:08.423" v="12" actId="478"/>
          <ac:grpSpMkLst>
            <pc:docMk/>
            <pc:sldMk cId="0" sldId="265"/>
            <ac:grpSpMk id="26" creationId="{00000000-0000-0000-0000-000000000000}"/>
          </ac:grpSpMkLst>
        </pc:grpChg>
        <pc:grpChg chg="del">
          <ac:chgData name="Resetarits, Jake S. (DESE)" userId="37741e96-5ecb-4258-9857-666183bdd9bd" providerId="ADAL" clId="{23033E69-43B3-4BDF-89AB-BCFC9FFBB528}" dt="2025-06-02T15:10:07.662" v="11" actId="478"/>
          <ac:grpSpMkLst>
            <pc:docMk/>
            <pc:sldMk cId="0" sldId="265"/>
            <ac:grpSpMk id="29" creationId="{00000000-0000-0000-0000-000000000000}"/>
          </ac:grpSpMkLst>
        </pc:grpChg>
      </pc:sldChg>
      <pc:sldChg chg="addSp delSp mod">
        <pc:chgData name="Resetarits, Jake S. (DESE)" userId="37741e96-5ecb-4258-9857-666183bdd9bd" providerId="ADAL" clId="{23033E69-43B3-4BDF-89AB-BCFC9FFBB528}" dt="2025-06-02T15:10:18.942" v="18" actId="478"/>
        <pc:sldMkLst>
          <pc:docMk/>
          <pc:sldMk cId="0" sldId="266"/>
        </pc:sldMkLst>
        <pc:spChg chg="add del">
          <ac:chgData name="Resetarits, Jake S. (DESE)" userId="37741e96-5ecb-4258-9857-666183bdd9bd" providerId="ADAL" clId="{23033E69-43B3-4BDF-89AB-BCFC9FFBB528}" dt="2025-06-02T15:10:15.362" v="16" actId="478"/>
          <ac:spMkLst>
            <pc:docMk/>
            <pc:sldMk cId="0" sldId="266"/>
            <ac:spMk id="543" creationId="{00000000-0000-0000-0000-000000000000}"/>
          </ac:spMkLst>
        </pc:spChg>
        <pc:picChg chg="del">
          <ac:chgData name="Resetarits, Jake S. (DESE)" userId="37741e96-5ecb-4258-9857-666183bdd9bd" providerId="ADAL" clId="{23033E69-43B3-4BDF-89AB-BCFC9FFBB528}" dt="2025-06-02T15:10:12.634" v="14" actId="478"/>
          <ac:picMkLst>
            <pc:docMk/>
            <pc:sldMk cId="0" sldId="266"/>
            <ac:picMk id="550" creationId="{00000000-0000-0000-0000-000000000000}"/>
          </ac:picMkLst>
        </pc:picChg>
        <pc:picChg chg="del">
          <ac:chgData name="Resetarits, Jake S. (DESE)" userId="37741e96-5ecb-4258-9857-666183bdd9bd" providerId="ADAL" clId="{23033E69-43B3-4BDF-89AB-BCFC9FFBB528}" dt="2025-06-02T15:10:18.942" v="18" actId="478"/>
          <ac:picMkLst>
            <pc:docMk/>
            <pc:sldMk cId="0" sldId="266"/>
            <ac:picMk id="553" creationId="{00000000-0000-0000-0000-000000000000}"/>
          </ac:picMkLst>
        </pc:picChg>
        <pc:picChg chg="del">
          <ac:chgData name="Resetarits, Jake S. (DESE)" userId="37741e96-5ecb-4258-9857-666183bdd9bd" providerId="ADAL" clId="{23033E69-43B3-4BDF-89AB-BCFC9FFBB528}" dt="2025-06-02T15:10:17.583" v="17" actId="478"/>
          <ac:picMkLst>
            <pc:docMk/>
            <pc:sldMk cId="0" sldId="266"/>
            <ac:picMk id="55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2671C-B932-4FD9-A646-55C6483885E9}"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B642A-CD08-4928-BD02-8C1F2972CF79}" type="slidenum">
              <a:rPr lang="en-US" smtClean="0"/>
              <a:t>‹#›</a:t>
            </a:fld>
            <a:endParaRPr lang="en-US"/>
          </a:p>
        </p:txBody>
      </p:sp>
    </p:spTree>
    <p:extLst>
      <p:ext uri="{BB962C8B-B14F-4D97-AF65-F5344CB8AC3E}">
        <p14:creationId xmlns:p14="http://schemas.microsoft.com/office/powerpoint/2010/main" val="60564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46b80c1e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46b80c1e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662e2881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662e2881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5aafbea9e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5aafbea9e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3662e28810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3662e2881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3662e28810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3662e28810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5dcd2b94f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5dcd2b94f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3662e28810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3662e28810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4c7f139bf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4c7f139b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591a7933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591a7933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9bb856f5fa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29bb856f5fa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a:extLst>
            <a:ext uri="{FF2B5EF4-FFF2-40B4-BE49-F238E27FC236}">
              <a16:creationId xmlns:a16="http://schemas.microsoft.com/office/drawing/2014/main" id="{47D5020A-32D2-0979-DB16-862443524097}"/>
            </a:ext>
          </a:extLst>
        </p:cNvPr>
        <p:cNvGrpSpPr/>
        <p:nvPr/>
      </p:nvGrpSpPr>
      <p:grpSpPr>
        <a:xfrm>
          <a:off x="0" y="0"/>
          <a:ext cx="0" cy="0"/>
          <a:chOff x="0" y="0"/>
          <a:chExt cx="0" cy="0"/>
        </a:xfrm>
      </p:grpSpPr>
      <p:sp>
        <p:nvSpPr>
          <p:cNvPr id="204" name="Google Shape;204;p8:notes">
            <a:extLst>
              <a:ext uri="{FF2B5EF4-FFF2-40B4-BE49-F238E27FC236}">
                <a16:creationId xmlns:a16="http://schemas.microsoft.com/office/drawing/2014/main" id="{835ED865-FB2E-23FA-5F6A-63826F2A87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8:notes">
            <a:extLst>
              <a:ext uri="{FF2B5EF4-FFF2-40B4-BE49-F238E27FC236}">
                <a16:creationId xmlns:a16="http://schemas.microsoft.com/office/drawing/2014/main" id="{C0C7A743-5E9E-FCA4-601E-2A1AF235E2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08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C5BF5691-6527-F601-162E-A01B7A567A40}"/>
            </a:ext>
          </a:extLst>
        </p:cNvPr>
        <p:cNvGrpSpPr/>
        <p:nvPr/>
      </p:nvGrpSpPr>
      <p:grpSpPr>
        <a:xfrm>
          <a:off x="0" y="0"/>
          <a:ext cx="0" cy="0"/>
          <a:chOff x="0" y="0"/>
          <a:chExt cx="0" cy="0"/>
        </a:xfrm>
      </p:grpSpPr>
      <p:sp>
        <p:nvSpPr>
          <p:cNvPr id="183" name="Google Shape;183;p14:notes">
            <a:extLst>
              <a:ext uri="{FF2B5EF4-FFF2-40B4-BE49-F238E27FC236}">
                <a16:creationId xmlns:a16="http://schemas.microsoft.com/office/drawing/2014/main" id="{19143E4F-84BD-AB11-5EB6-B90ADF495AD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4:notes">
            <a:extLst>
              <a:ext uri="{FF2B5EF4-FFF2-40B4-BE49-F238E27FC236}">
                <a16:creationId xmlns:a16="http://schemas.microsoft.com/office/drawing/2014/main" id="{A99D57AF-09CD-8519-E5E1-8E0806EFC6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297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07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211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0"/>
        <p:cNvGrpSpPr/>
        <p:nvPr/>
      </p:nvGrpSpPr>
      <p:grpSpPr>
        <a:xfrm>
          <a:off x="0" y="0"/>
          <a:ext cx="0" cy="0"/>
          <a:chOff x="0" y="0"/>
          <a:chExt cx="0" cy="0"/>
        </a:xfrm>
      </p:grpSpPr>
      <p:pic>
        <p:nvPicPr>
          <p:cNvPr id="81" name="Google Shape;81;p43"/>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82" name="Google Shape;82;p43"/>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43"/>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84" name="Google Shape;84;p43"/>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85" name="Google Shape;85;p43"/>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5200212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6"/>
        <p:cNvGrpSpPr/>
        <p:nvPr/>
      </p:nvGrpSpPr>
      <p:grpSpPr>
        <a:xfrm>
          <a:off x="0" y="0"/>
          <a:ext cx="0" cy="0"/>
          <a:chOff x="0" y="0"/>
          <a:chExt cx="0" cy="0"/>
        </a:xfrm>
      </p:grpSpPr>
      <p:pic>
        <p:nvPicPr>
          <p:cNvPr id="87" name="Google Shape;87;p44"/>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88" name="Google Shape;88;p44"/>
          <p:cNvSpPr>
            <a:spLocks noGrp="1"/>
          </p:cNvSpPr>
          <p:nvPr>
            <p:ph type="pic" idx="2"/>
          </p:nvPr>
        </p:nvSpPr>
        <p:spPr>
          <a:xfrm>
            <a:off x="5183188" y="987425"/>
            <a:ext cx="6172400" cy="4873600"/>
          </a:xfrm>
          <a:prstGeom prst="rect">
            <a:avLst/>
          </a:prstGeom>
          <a:noFill/>
          <a:ln>
            <a:noFill/>
          </a:ln>
        </p:spPr>
      </p:sp>
      <p:sp>
        <p:nvSpPr>
          <p:cNvPr id="89" name="Google Shape;89;p44"/>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4"/>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91" name="Google Shape;91;p44"/>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6832598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ext-one column bullet points">
  <p:cSld name="1_Text-one column bullet points">
    <p:spTree>
      <p:nvGrpSpPr>
        <p:cNvPr id="1" name="Shape 92"/>
        <p:cNvGrpSpPr/>
        <p:nvPr/>
      </p:nvGrpSpPr>
      <p:grpSpPr>
        <a:xfrm>
          <a:off x="0" y="0"/>
          <a:ext cx="0" cy="0"/>
          <a:chOff x="0" y="0"/>
          <a:chExt cx="0" cy="0"/>
        </a:xfrm>
      </p:grpSpPr>
      <p:pic>
        <p:nvPicPr>
          <p:cNvPr id="93" name="Google Shape;93;p45" descr="The star in the ESE logo."/>
          <p:cNvPicPr preferRelativeResize="0"/>
          <p:nvPr/>
        </p:nvPicPr>
        <p:blipFill rotWithShape="1">
          <a:blip r:embed="rId2">
            <a:alphaModFix/>
          </a:blip>
          <a:srcRect/>
          <a:stretch/>
        </p:blipFill>
        <p:spPr>
          <a:xfrm rot="-361682">
            <a:off x="10844111" y="6132352"/>
            <a:ext cx="756579" cy="778195"/>
          </a:xfrm>
          <a:prstGeom prst="rect">
            <a:avLst/>
          </a:prstGeom>
          <a:noFill/>
          <a:ln>
            <a:noFill/>
          </a:ln>
        </p:spPr>
      </p:pic>
      <p:sp>
        <p:nvSpPr>
          <p:cNvPr id="94" name="Google Shape;94;p45"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95" name="Google Shape;95;p45"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96" name="Google Shape;96;p45"/>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97" name="Google Shape;97;p45"/>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98" name="Google Shape;98;p45"/>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99" name="Google Shape;99;p45"/>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32146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32"/>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12" name="Google Shape;12;p32"/>
          <p:cNvSpPr txBox="1">
            <a:spLocks noGrp="1"/>
          </p:cNvSpPr>
          <p:nvPr>
            <p:ph type="ctrTitle"/>
          </p:nvPr>
        </p:nvSpPr>
        <p:spPr>
          <a:xfrm>
            <a:off x="505839" y="690351"/>
            <a:ext cx="8631600" cy="1928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5000"/>
              <a:buFont typeface="Arial"/>
              <a:buNone/>
              <a:defRPr sz="6667">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32"/>
          <p:cNvSpPr txBox="1">
            <a:spLocks noGrp="1"/>
          </p:cNvSpPr>
          <p:nvPr>
            <p:ph type="subTitle" idx="1"/>
          </p:nvPr>
        </p:nvSpPr>
        <p:spPr>
          <a:xfrm>
            <a:off x="505839" y="5466944"/>
            <a:ext cx="6770400" cy="1391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1067"/>
              </a:spcBef>
              <a:spcAft>
                <a:spcPts val="0"/>
              </a:spcAft>
              <a:buClr>
                <a:srgbClr val="3647B6"/>
              </a:buClr>
              <a:buSzPts val="2100"/>
              <a:buNone/>
              <a:defRPr sz="2800">
                <a:solidFill>
                  <a:srgbClr val="3647B6"/>
                </a:solidFil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3390137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pic>
        <p:nvPicPr>
          <p:cNvPr id="15" name="Google Shape;15;p33"/>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16" name="Google Shape;16;p33"/>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946135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ext-one column bullet points" type="obj">
  <p:cSld name="Text-one column bullet points">
    <p:spTree>
      <p:nvGrpSpPr>
        <p:cNvPr id="1" name="Shape 17"/>
        <p:cNvGrpSpPr/>
        <p:nvPr/>
      </p:nvGrpSpPr>
      <p:grpSpPr>
        <a:xfrm>
          <a:off x="0" y="0"/>
          <a:ext cx="0" cy="0"/>
          <a:chOff x="0" y="0"/>
          <a:chExt cx="0" cy="0"/>
        </a:xfrm>
      </p:grpSpPr>
      <p:pic>
        <p:nvPicPr>
          <p:cNvPr id="18" name="Google Shape;18;p34" descr="The star in the ESE logo."/>
          <p:cNvPicPr preferRelativeResize="0"/>
          <p:nvPr/>
        </p:nvPicPr>
        <p:blipFill rotWithShape="1">
          <a:blip r:embed="rId2">
            <a:alphaModFix/>
          </a:blip>
          <a:srcRect/>
          <a:stretch/>
        </p:blipFill>
        <p:spPr>
          <a:xfrm rot="-361682">
            <a:off x="10844111" y="6132352"/>
            <a:ext cx="756579" cy="778195"/>
          </a:xfrm>
          <a:prstGeom prst="rect">
            <a:avLst/>
          </a:prstGeom>
          <a:noFill/>
          <a:ln>
            <a:noFill/>
          </a:ln>
        </p:spPr>
      </p:pic>
      <p:sp>
        <p:nvSpPr>
          <p:cNvPr id="19" name="Google Shape;19;p34"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20" name="Google Shape;20;p34"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21" name="Google Shape;21;p34"/>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 name="Google Shape;22;p34"/>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23" name="Google Shape;23;p34"/>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24" name="Google Shape;24;p34"/>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8591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38"/>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7" name="Google Shape;27;p38"/>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602645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pic>
        <p:nvPicPr>
          <p:cNvPr id="29" name="Google Shape;29;p41"/>
          <p:cNvPicPr preferRelativeResize="0"/>
          <p:nvPr/>
        </p:nvPicPr>
        <p:blipFill rotWithShape="1">
          <a:blip r:embed="rId2">
            <a:alphaModFix/>
          </a:blip>
          <a:srcRect/>
          <a:stretch/>
        </p:blipFill>
        <p:spPr>
          <a:xfrm>
            <a:off x="0" y="-16111"/>
            <a:ext cx="12192003" cy="6858001"/>
          </a:xfrm>
          <a:prstGeom prst="rect">
            <a:avLst/>
          </a:prstGeom>
          <a:noFill/>
          <a:ln>
            <a:noFill/>
          </a:ln>
        </p:spPr>
      </p:pic>
      <p:sp>
        <p:nvSpPr>
          <p:cNvPr id="30" name="Google Shape;30;p41"/>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41"/>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32" name="Google Shape;32;p41"/>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6300903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3"/>
        <p:cNvGrpSpPr/>
        <p:nvPr/>
      </p:nvGrpSpPr>
      <p:grpSpPr>
        <a:xfrm>
          <a:off x="0" y="0"/>
          <a:ext cx="0" cy="0"/>
          <a:chOff x="0" y="0"/>
          <a:chExt cx="0" cy="0"/>
        </a:xfrm>
      </p:grpSpPr>
      <p:pic>
        <p:nvPicPr>
          <p:cNvPr id="34" name="Google Shape;34;p42"/>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35" name="Google Shape;35;p42"/>
          <p:cNvSpPr>
            <a:spLocks noGrp="1"/>
          </p:cNvSpPr>
          <p:nvPr>
            <p:ph type="pic" idx="2"/>
          </p:nvPr>
        </p:nvSpPr>
        <p:spPr>
          <a:xfrm>
            <a:off x="5183188" y="987425"/>
            <a:ext cx="6172400" cy="4873600"/>
          </a:xfrm>
          <a:prstGeom prst="rect">
            <a:avLst/>
          </a:prstGeom>
          <a:noFill/>
          <a:ln>
            <a:noFill/>
          </a:ln>
        </p:spPr>
      </p:sp>
      <p:sp>
        <p:nvSpPr>
          <p:cNvPr id="36" name="Google Shape;36;p42"/>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42"/>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8" name="Google Shape;38;p42"/>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39059198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9"/>
        <p:cNvGrpSpPr/>
        <p:nvPr/>
      </p:nvGrpSpPr>
      <p:grpSpPr>
        <a:xfrm>
          <a:off x="0" y="0"/>
          <a:ext cx="0" cy="0"/>
          <a:chOff x="0" y="0"/>
          <a:chExt cx="0" cy="0"/>
        </a:xfrm>
      </p:grpSpPr>
      <p:sp>
        <p:nvSpPr>
          <p:cNvPr id="40" name="Google Shape;40;p37"/>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1" name="Google Shape;41;p37"/>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82807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3369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2"/>
        <p:cNvGrpSpPr/>
        <p:nvPr/>
      </p:nvGrpSpPr>
      <p:grpSpPr>
        <a:xfrm>
          <a:off x="0" y="0"/>
          <a:ext cx="0" cy="0"/>
          <a:chOff x="0" y="0"/>
          <a:chExt cx="0" cy="0"/>
        </a:xfrm>
      </p:grpSpPr>
      <p:pic>
        <p:nvPicPr>
          <p:cNvPr id="43" name="Google Shape;43;p43"/>
          <p:cNvPicPr preferRelativeResize="0"/>
          <p:nvPr/>
        </p:nvPicPr>
        <p:blipFill rotWithShape="1">
          <a:blip r:embed="rId2">
            <a:alphaModFix/>
          </a:blip>
          <a:srcRect/>
          <a:stretch/>
        </p:blipFill>
        <p:spPr>
          <a:xfrm>
            <a:off x="1" y="-16110"/>
            <a:ext cx="12192003" cy="6858001"/>
          </a:xfrm>
          <a:prstGeom prst="rect">
            <a:avLst/>
          </a:prstGeom>
          <a:noFill/>
          <a:ln>
            <a:noFill/>
          </a:ln>
        </p:spPr>
      </p:pic>
      <p:sp>
        <p:nvSpPr>
          <p:cNvPr id="44" name="Google Shape;44;p43"/>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43"/>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46" name="Google Shape;46;p43"/>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702786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44"/>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9" name="Google Shape;49;p44"/>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 name="Google Shape;50;p44"/>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3793117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1"/>
        <p:cNvGrpSpPr/>
        <p:nvPr/>
      </p:nvGrpSpPr>
      <p:grpSpPr>
        <a:xfrm>
          <a:off x="0" y="0"/>
          <a:ext cx="0" cy="0"/>
          <a:chOff x="0" y="0"/>
          <a:chExt cx="0" cy="0"/>
        </a:xfrm>
      </p:grpSpPr>
      <p:sp>
        <p:nvSpPr>
          <p:cNvPr id="52" name="Google Shape;52;p45"/>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3" name="Google Shape;53;p45"/>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4" name="Google Shape;54;p45"/>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5" name="Google Shape;55;p45"/>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6" name="Google Shape;56;p45"/>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2908138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7"/>
        <p:cNvGrpSpPr/>
        <p:nvPr/>
      </p:nvGrpSpPr>
      <p:grpSpPr>
        <a:xfrm>
          <a:off x="0" y="0"/>
          <a:ext cx="0" cy="0"/>
          <a:chOff x="0" y="0"/>
          <a:chExt cx="0" cy="0"/>
        </a:xfrm>
      </p:grpSpPr>
      <p:sp>
        <p:nvSpPr>
          <p:cNvPr id="58" name="Google Shape;58;p46"/>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p46"/>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0" name="Google Shape;60;p46"/>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858277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1"/>
        <p:cNvGrpSpPr/>
        <p:nvPr/>
      </p:nvGrpSpPr>
      <p:grpSpPr>
        <a:xfrm>
          <a:off x="0" y="0"/>
          <a:ext cx="0" cy="0"/>
          <a:chOff x="0" y="0"/>
          <a:chExt cx="0" cy="0"/>
        </a:xfrm>
      </p:grpSpPr>
      <p:sp>
        <p:nvSpPr>
          <p:cNvPr id="62" name="Google Shape;62;p47"/>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3" name="Google Shape;63;p47"/>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4" name="Google Shape;64;p47"/>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5" name="Google Shape;65;p47"/>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6" name="Google Shape;66;p47"/>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4325868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pic>
        <p:nvPicPr>
          <p:cNvPr id="68" name="Google Shape;68;p48"/>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69" name="Google Shape;69;p48"/>
          <p:cNvSpPr txBox="1">
            <a:spLocks noGrp="1"/>
          </p:cNvSpPr>
          <p:nvPr>
            <p:ph type="title"/>
          </p:nvPr>
        </p:nvSpPr>
        <p:spPr>
          <a:xfrm>
            <a:off x="838200" y="2882157"/>
            <a:ext cx="10515600" cy="109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48"/>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5520732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1"/>
        <p:cNvGrpSpPr/>
        <p:nvPr/>
      </p:nvGrpSpPr>
      <p:grpSpPr>
        <a:xfrm>
          <a:off x="0" y="0"/>
          <a:ext cx="0" cy="0"/>
          <a:chOff x="0" y="0"/>
          <a:chExt cx="0" cy="0"/>
        </a:xfrm>
      </p:grpSpPr>
      <p:pic>
        <p:nvPicPr>
          <p:cNvPr id="72" name="Google Shape;72;p49"/>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73" name="Google Shape;73;p49"/>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4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75" name="Google Shape;75;p49"/>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76" name="Google Shape;76;p49"/>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029454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xt-one column bullet points">
  <p:cSld name="1_Text-one column bullet points">
    <p:spTree>
      <p:nvGrpSpPr>
        <p:cNvPr id="1" name="Shape 77"/>
        <p:cNvGrpSpPr/>
        <p:nvPr/>
      </p:nvGrpSpPr>
      <p:grpSpPr>
        <a:xfrm>
          <a:off x="0" y="0"/>
          <a:ext cx="0" cy="0"/>
          <a:chOff x="0" y="0"/>
          <a:chExt cx="0" cy="0"/>
        </a:xfrm>
      </p:grpSpPr>
      <p:pic>
        <p:nvPicPr>
          <p:cNvPr id="78" name="Google Shape;78;p50" descr="The star in the ESE logo."/>
          <p:cNvPicPr preferRelativeResize="0"/>
          <p:nvPr/>
        </p:nvPicPr>
        <p:blipFill rotWithShape="1">
          <a:blip r:embed="rId2">
            <a:alphaModFix/>
          </a:blip>
          <a:srcRect/>
          <a:stretch/>
        </p:blipFill>
        <p:spPr>
          <a:xfrm rot="-361682">
            <a:off x="10844112" y="6132353"/>
            <a:ext cx="756579" cy="778195"/>
          </a:xfrm>
          <a:prstGeom prst="rect">
            <a:avLst/>
          </a:prstGeom>
          <a:noFill/>
          <a:ln>
            <a:noFill/>
          </a:ln>
        </p:spPr>
      </p:pic>
      <p:sp>
        <p:nvSpPr>
          <p:cNvPr id="79" name="Google Shape;79;p50"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80" name="Google Shape;80;p50"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81" name="Google Shape;81;p50"/>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82" name="Google Shape;82;p50"/>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83" name="Google Shape;83;p50"/>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84" name="Google Shape;84;p50"/>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59484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5"/>
        <p:cNvGrpSpPr/>
        <p:nvPr/>
      </p:nvGrpSpPr>
      <p:grpSpPr>
        <a:xfrm>
          <a:off x="0" y="0"/>
          <a:ext cx="0" cy="0"/>
          <a:chOff x="0" y="0"/>
          <a:chExt cx="0" cy="0"/>
        </a:xfrm>
      </p:grpSpPr>
      <p:pic>
        <p:nvPicPr>
          <p:cNvPr id="86" name="Google Shape;86;p51"/>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87" name="Google Shape;87;p51"/>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51"/>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89" name="Google Shape;89;p51"/>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90" name="Google Shape;90;p51"/>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20625443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91"/>
        <p:cNvGrpSpPr/>
        <p:nvPr/>
      </p:nvGrpSpPr>
      <p:grpSpPr>
        <a:xfrm>
          <a:off x="0" y="0"/>
          <a:ext cx="0" cy="0"/>
          <a:chOff x="0" y="0"/>
          <a:chExt cx="0" cy="0"/>
        </a:xfrm>
      </p:grpSpPr>
      <p:pic>
        <p:nvPicPr>
          <p:cNvPr id="92" name="Google Shape;92;p52"/>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93" name="Google Shape;93;p52"/>
          <p:cNvSpPr>
            <a:spLocks noGrp="1"/>
          </p:cNvSpPr>
          <p:nvPr>
            <p:ph type="pic" idx="2"/>
          </p:nvPr>
        </p:nvSpPr>
        <p:spPr>
          <a:xfrm>
            <a:off x="5183188" y="987425"/>
            <a:ext cx="6172400" cy="4873600"/>
          </a:xfrm>
          <a:prstGeom prst="rect">
            <a:avLst/>
          </a:prstGeom>
          <a:noFill/>
          <a:ln>
            <a:noFill/>
          </a:ln>
        </p:spPr>
      </p:sp>
      <p:sp>
        <p:nvSpPr>
          <p:cNvPr id="94" name="Google Shape;94;p52"/>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52"/>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96" name="Google Shape;96;p52"/>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33790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3733"/>
            </a:lvl1pPr>
            <a:lvl2pPr lvl="1" algn="ctr">
              <a:spcBef>
                <a:spcPts val="0"/>
              </a:spcBef>
              <a:spcAft>
                <a:spcPts val="0"/>
              </a:spcAft>
              <a:buSzPts val="2800"/>
              <a:buNone/>
              <a:defRPr sz="3733"/>
            </a:lvl2pPr>
            <a:lvl3pPr lvl="2" algn="ctr">
              <a:spcBef>
                <a:spcPts val="0"/>
              </a:spcBef>
              <a:spcAft>
                <a:spcPts val="0"/>
              </a:spcAft>
              <a:buSzPts val="2800"/>
              <a:buNone/>
              <a:defRPr sz="3733"/>
            </a:lvl3pPr>
            <a:lvl4pPr lvl="3" algn="ctr">
              <a:spcBef>
                <a:spcPts val="0"/>
              </a:spcBef>
              <a:spcAft>
                <a:spcPts val="0"/>
              </a:spcAft>
              <a:buSzPts val="2800"/>
              <a:buNone/>
              <a:defRPr sz="3733"/>
            </a:lvl4pPr>
            <a:lvl5pPr lvl="4" algn="ctr">
              <a:spcBef>
                <a:spcPts val="0"/>
              </a:spcBef>
              <a:spcAft>
                <a:spcPts val="0"/>
              </a:spcAft>
              <a:buSzPts val="2800"/>
              <a:buNone/>
              <a:defRPr sz="3733"/>
            </a:lvl5pPr>
            <a:lvl6pPr lvl="5" algn="ctr">
              <a:spcBef>
                <a:spcPts val="0"/>
              </a:spcBef>
              <a:spcAft>
                <a:spcPts val="0"/>
              </a:spcAft>
              <a:buSzPts val="2800"/>
              <a:buNone/>
              <a:defRPr sz="3733"/>
            </a:lvl6pPr>
            <a:lvl7pPr lvl="6" algn="ctr">
              <a:spcBef>
                <a:spcPts val="0"/>
              </a:spcBef>
              <a:spcAft>
                <a:spcPts val="0"/>
              </a:spcAft>
              <a:buSzPts val="2800"/>
              <a:buNone/>
              <a:defRPr sz="3733"/>
            </a:lvl7pPr>
            <a:lvl8pPr lvl="7" algn="ctr">
              <a:spcBef>
                <a:spcPts val="0"/>
              </a:spcBef>
              <a:spcAft>
                <a:spcPts val="0"/>
              </a:spcAft>
              <a:buSzPts val="2800"/>
              <a:buNone/>
              <a:defRPr sz="3733"/>
            </a:lvl8pPr>
            <a:lvl9pPr lvl="8" algn="ctr">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93087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pic>
        <p:nvPicPr>
          <p:cNvPr id="15" name="Google Shape;15;p27"/>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6" name="Google Shape;16;p27"/>
          <p:cNvSpPr txBox="1">
            <a:spLocks noGrp="1"/>
          </p:cNvSpPr>
          <p:nvPr>
            <p:ph type="ctrTitle"/>
          </p:nvPr>
        </p:nvSpPr>
        <p:spPr>
          <a:xfrm>
            <a:off x="505838" y="690351"/>
            <a:ext cx="8631677" cy="19282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600"/>
              <a:buFont typeface="Arial"/>
              <a:buNone/>
              <a:defRPr sz="6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505838" y="5466944"/>
            <a:ext cx="6770451" cy="13910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647B6"/>
              </a:buClr>
              <a:buSzPts val="2800"/>
              <a:buNone/>
              <a:defRPr sz="2800">
                <a:solidFill>
                  <a:srgbClr val="3647B6"/>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72917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4"/>
          <p:cNvPicPr preferRelativeResize="0"/>
          <p:nvPr/>
        </p:nvPicPr>
        <p:blipFill rotWithShape="1">
          <a:blip r:embed="rId2">
            <a:alphaModFix/>
          </a:blip>
          <a:srcRect/>
          <a:stretch/>
        </p:blipFill>
        <p:spPr>
          <a:xfrm>
            <a:off x="0" y="-16112"/>
            <a:ext cx="12192000" cy="6858000"/>
          </a:xfrm>
          <a:prstGeom prst="rect">
            <a:avLst/>
          </a:prstGeom>
          <a:noFill/>
          <a:ln>
            <a:noFill/>
          </a:ln>
        </p:spPr>
      </p:pic>
      <p:sp>
        <p:nvSpPr>
          <p:cNvPr id="20" name="Google Shape;20;p34"/>
          <p:cNvSpPr txBox="1">
            <a:spLocks noGrp="1"/>
          </p:cNvSpPr>
          <p:nvPr>
            <p:ph type="title"/>
          </p:nvPr>
        </p:nvSpPr>
        <p:spPr>
          <a:xfrm>
            <a:off x="838200" y="73052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647B6"/>
              </a:buClr>
              <a:buSzPts val="6000"/>
              <a:buFont typeface="Arial"/>
              <a:buNone/>
              <a:defRPr sz="6000">
                <a:solidFill>
                  <a:srgbClr val="3647B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body" idx="1"/>
          </p:nvPr>
        </p:nvSpPr>
        <p:spPr>
          <a:xfrm>
            <a:off x="838200" y="371238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sz="28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34"/>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6851255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36"/>
          <p:cNvSpPr txBox="1">
            <a:spLocks noGrp="1"/>
          </p:cNvSpPr>
          <p:nvPr>
            <p:ph type="body" idx="1"/>
          </p:nvPr>
        </p:nvSpPr>
        <p:spPr>
          <a:xfrm>
            <a:off x="838200" y="2086984"/>
            <a:ext cx="10515600" cy="4052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6"/>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7137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43"/>
          <p:cNvSpPr txBox="1">
            <a:spLocks noGrp="1"/>
          </p:cNvSpPr>
          <p:nvPr>
            <p:ph type="body" idx="1"/>
          </p:nvPr>
        </p:nvSpPr>
        <p:spPr>
          <a:xfrm>
            <a:off x="838200" y="2119256"/>
            <a:ext cx="5181600" cy="40577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3"/>
          <p:cNvSpPr txBox="1">
            <a:spLocks noGrp="1"/>
          </p:cNvSpPr>
          <p:nvPr>
            <p:ph type="body" idx="2"/>
          </p:nvPr>
        </p:nvSpPr>
        <p:spPr>
          <a:xfrm>
            <a:off x="6172200" y="2119256"/>
            <a:ext cx="5181600" cy="40577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3"/>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282336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39"/>
          <p:cNvSpPr txBox="1">
            <a:spLocks noGrp="1"/>
          </p:cNvSpPr>
          <p:nvPr>
            <p:ph type="title"/>
          </p:nvPr>
        </p:nvSpPr>
        <p:spPr>
          <a:xfrm>
            <a:off x="838200" y="2882157"/>
            <a:ext cx="10515600" cy="10936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647B6"/>
              </a:buClr>
              <a:buSzPts val="6000"/>
              <a:buFont typeface="Arial"/>
              <a:buNone/>
              <a:defRPr sz="6000">
                <a:solidFill>
                  <a:srgbClr val="3647B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9"/>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3180540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
        <p:cNvGrpSpPr/>
        <p:nvPr/>
      </p:nvGrpSpPr>
      <p:grpSpPr>
        <a:xfrm>
          <a:off x="0" y="0"/>
          <a:ext cx="0" cy="0"/>
          <a:chOff x="0" y="0"/>
          <a:chExt cx="0" cy="0"/>
        </a:xfrm>
      </p:grpSpPr>
      <p:sp>
        <p:nvSpPr>
          <p:cNvPr id="35" name="Google Shape;35;p44"/>
          <p:cNvSpPr txBox="1">
            <a:spLocks noGrp="1"/>
          </p:cNvSpPr>
          <p:nvPr>
            <p:ph type="body" idx="1"/>
          </p:nvPr>
        </p:nvSpPr>
        <p:spPr>
          <a:xfrm>
            <a:off x="836612" y="2109863"/>
            <a:ext cx="5157787" cy="6759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44"/>
          <p:cNvSpPr txBox="1">
            <a:spLocks noGrp="1"/>
          </p:cNvSpPr>
          <p:nvPr>
            <p:ph type="body" idx="2"/>
          </p:nvPr>
        </p:nvSpPr>
        <p:spPr>
          <a:xfrm>
            <a:off x="839788" y="2861535"/>
            <a:ext cx="5157787" cy="33281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body" idx="3"/>
          </p:nvPr>
        </p:nvSpPr>
        <p:spPr>
          <a:xfrm>
            <a:off x="6172200" y="2109863"/>
            <a:ext cx="5183188" cy="67593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44"/>
          <p:cNvSpPr txBox="1">
            <a:spLocks noGrp="1"/>
          </p:cNvSpPr>
          <p:nvPr>
            <p:ph type="body" idx="4"/>
          </p:nvPr>
        </p:nvSpPr>
        <p:spPr>
          <a:xfrm>
            <a:off x="6172200" y="2861535"/>
            <a:ext cx="5183188" cy="33281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4"/>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124471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pic>
        <p:nvPicPr>
          <p:cNvPr id="41" name="Google Shape;41;p45"/>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42" name="Google Shape;42;p45"/>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179774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3"/>
        <p:cNvGrpSpPr/>
        <p:nvPr/>
      </p:nvGrpSpPr>
      <p:grpSpPr>
        <a:xfrm>
          <a:off x="0" y="0"/>
          <a:ext cx="0" cy="0"/>
          <a:chOff x="0" y="0"/>
          <a:chExt cx="0" cy="0"/>
        </a:xfrm>
      </p:grpSpPr>
      <p:pic>
        <p:nvPicPr>
          <p:cNvPr id="44" name="Google Shape;44;p46"/>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45" name="Google Shape;45;p46"/>
          <p:cNvSpPr txBox="1">
            <a:spLocks noGrp="1"/>
          </p:cNvSpPr>
          <p:nvPr>
            <p:ph type="title"/>
          </p:nvPr>
        </p:nvSpPr>
        <p:spPr>
          <a:xfrm>
            <a:off x="821168" y="996950"/>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46"/>
          <p:cNvSpPr txBox="1">
            <a:spLocks noGrp="1"/>
          </p:cNvSpPr>
          <p:nvPr>
            <p:ph type="body" idx="2"/>
          </p:nvPr>
        </p:nvSpPr>
        <p:spPr>
          <a:xfrm>
            <a:off x="821169" y="2774373"/>
            <a:ext cx="3932237" cy="30866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6"/>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4339034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9"/>
        <p:cNvGrpSpPr/>
        <p:nvPr/>
      </p:nvGrpSpPr>
      <p:grpSpPr>
        <a:xfrm>
          <a:off x="0" y="0"/>
          <a:ext cx="0" cy="0"/>
          <a:chOff x="0" y="0"/>
          <a:chExt cx="0" cy="0"/>
        </a:xfrm>
      </p:grpSpPr>
      <p:pic>
        <p:nvPicPr>
          <p:cNvPr id="50" name="Google Shape;50;p47"/>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51" name="Google Shape;51;p47"/>
          <p:cNvSpPr>
            <a:spLocks noGrp="1"/>
          </p:cNvSpPr>
          <p:nvPr>
            <p:ph type="pic" idx="2"/>
          </p:nvPr>
        </p:nvSpPr>
        <p:spPr>
          <a:xfrm>
            <a:off x="5183188" y="987425"/>
            <a:ext cx="6172200" cy="4873625"/>
          </a:xfrm>
          <a:prstGeom prst="rect">
            <a:avLst/>
          </a:prstGeom>
          <a:noFill/>
          <a:ln>
            <a:noFill/>
          </a:ln>
        </p:spPr>
      </p:sp>
      <p:sp>
        <p:nvSpPr>
          <p:cNvPr id="52" name="Google Shape;52;p47"/>
          <p:cNvSpPr txBox="1">
            <a:spLocks noGrp="1"/>
          </p:cNvSpPr>
          <p:nvPr>
            <p:ph type="title"/>
          </p:nvPr>
        </p:nvSpPr>
        <p:spPr>
          <a:xfrm>
            <a:off x="821168" y="996950"/>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7"/>
          <p:cNvSpPr txBox="1">
            <a:spLocks noGrp="1"/>
          </p:cNvSpPr>
          <p:nvPr>
            <p:ph type="body" idx="1"/>
          </p:nvPr>
        </p:nvSpPr>
        <p:spPr>
          <a:xfrm>
            <a:off x="821169" y="2774373"/>
            <a:ext cx="3932237" cy="30866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47"/>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7835461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
        <p:cNvGrpSpPr/>
        <p:nvPr/>
      </p:nvGrpSpPr>
      <p:grpSpPr>
        <a:xfrm>
          <a:off x="0" y="0"/>
          <a:ext cx="0" cy="0"/>
          <a:chOff x="0" y="0"/>
          <a:chExt cx="0" cy="0"/>
        </a:xfrm>
      </p:grpSpPr>
      <p:sp>
        <p:nvSpPr>
          <p:cNvPr id="106" name="Google Shape;106;p26"/>
          <p:cNvSpPr txBox="1">
            <a:spLocks noGrp="1"/>
          </p:cNvSpPr>
          <p:nvPr>
            <p:ph type="body" idx="1"/>
          </p:nvPr>
        </p:nvSpPr>
        <p:spPr>
          <a:xfrm>
            <a:off x="838200" y="2086986"/>
            <a:ext cx="10515600" cy="405255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7" name="Google Shape;107;p26"/>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1510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0962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pic>
        <p:nvPicPr>
          <p:cNvPr id="109" name="Google Shape;109;p27"/>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10" name="Google Shape;110;p27"/>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3242268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1"/>
        <p:cNvGrpSpPr/>
        <p:nvPr/>
      </p:nvGrpSpPr>
      <p:grpSpPr>
        <a:xfrm>
          <a:off x="0" y="0"/>
          <a:ext cx="0" cy="0"/>
          <a:chOff x="0" y="0"/>
          <a:chExt cx="0" cy="0"/>
        </a:xfrm>
      </p:grpSpPr>
      <p:sp>
        <p:nvSpPr>
          <p:cNvPr id="112" name="Google Shape;112;p28"/>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 name="Google Shape;113;p28"/>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555835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4"/>
        <p:cNvGrpSpPr/>
        <p:nvPr/>
      </p:nvGrpSpPr>
      <p:grpSpPr>
        <a:xfrm>
          <a:off x="0" y="0"/>
          <a:ext cx="0" cy="0"/>
          <a:chOff x="0" y="0"/>
          <a:chExt cx="0" cy="0"/>
        </a:xfrm>
      </p:grpSpPr>
      <p:pic>
        <p:nvPicPr>
          <p:cNvPr id="115" name="Google Shape;115;p46"/>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16" name="Google Shape;116;p46"/>
          <p:cNvSpPr txBox="1">
            <a:spLocks noGrp="1"/>
          </p:cNvSpPr>
          <p:nvPr>
            <p:ph type="ctrTitle"/>
          </p:nvPr>
        </p:nvSpPr>
        <p:spPr>
          <a:xfrm>
            <a:off x="505839" y="690351"/>
            <a:ext cx="8631677" cy="19282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950"/>
              <a:buFont typeface="Arial"/>
              <a:buNone/>
              <a:defRPr sz="6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6"/>
          <p:cNvSpPr txBox="1">
            <a:spLocks noGrp="1"/>
          </p:cNvSpPr>
          <p:nvPr>
            <p:ph type="subTitle" idx="1"/>
          </p:nvPr>
        </p:nvSpPr>
        <p:spPr>
          <a:xfrm>
            <a:off x="505839" y="5466946"/>
            <a:ext cx="6770451" cy="13910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647B6"/>
              </a:buClr>
              <a:buSzPts val="2100"/>
              <a:buNone/>
              <a:defRPr sz="2800">
                <a:solidFill>
                  <a:srgbClr val="3647B6"/>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42382081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pic>
        <p:nvPicPr>
          <p:cNvPr id="119" name="Google Shape;119;p47"/>
          <p:cNvPicPr preferRelativeResize="0"/>
          <p:nvPr/>
        </p:nvPicPr>
        <p:blipFill rotWithShape="1">
          <a:blip r:embed="rId2">
            <a:alphaModFix/>
          </a:blip>
          <a:srcRect/>
          <a:stretch/>
        </p:blipFill>
        <p:spPr>
          <a:xfrm>
            <a:off x="0" y="-16112"/>
            <a:ext cx="12192000" cy="6858000"/>
          </a:xfrm>
          <a:prstGeom prst="rect">
            <a:avLst/>
          </a:prstGeom>
          <a:noFill/>
          <a:ln>
            <a:noFill/>
          </a:ln>
        </p:spPr>
      </p:pic>
      <p:sp>
        <p:nvSpPr>
          <p:cNvPr id="120" name="Google Shape;120;p47"/>
          <p:cNvSpPr txBox="1">
            <a:spLocks noGrp="1"/>
          </p:cNvSpPr>
          <p:nvPr>
            <p:ph type="title"/>
          </p:nvPr>
        </p:nvSpPr>
        <p:spPr>
          <a:xfrm>
            <a:off x="838200" y="73052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7"/>
          <p:cNvSpPr txBox="1">
            <a:spLocks noGrp="1"/>
          </p:cNvSpPr>
          <p:nvPr>
            <p:ph type="body" idx="1"/>
          </p:nvPr>
        </p:nvSpPr>
        <p:spPr>
          <a:xfrm>
            <a:off x="838200" y="3712388"/>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2100"/>
              <a:buNone/>
              <a:defRPr sz="2800">
                <a:solidFill>
                  <a:schemeClr val="dk1"/>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122" name="Google Shape;122;p47"/>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9453451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3"/>
        <p:cNvGrpSpPr/>
        <p:nvPr/>
      </p:nvGrpSpPr>
      <p:grpSpPr>
        <a:xfrm>
          <a:off x="0" y="0"/>
          <a:ext cx="0" cy="0"/>
          <a:chOff x="0" y="0"/>
          <a:chExt cx="0" cy="0"/>
        </a:xfrm>
      </p:grpSpPr>
      <p:sp>
        <p:nvSpPr>
          <p:cNvPr id="124" name="Google Shape;124;p48"/>
          <p:cNvSpPr txBox="1">
            <a:spLocks noGrp="1"/>
          </p:cNvSpPr>
          <p:nvPr>
            <p:ph type="body" idx="1"/>
          </p:nvPr>
        </p:nvSpPr>
        <p:spPr>
          <a:xfrm>
            <a:off x="838200" y="2119257"/>
            <a:ext cx="5181600" cy="4057707"/>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25" name="Google Shape;125;p48"/>
          <p:cNvSpPr txBox="1">
            <a:spLocks noGrp="1"/>
          </p:cNvSpPr>
          <p:nvPr>
            <p:ph type="body" idx="2"/>
          </p:nvPr>
        </p:nvSpPr>
        <p:spPr>
          <a:xfrm>
            <a:off x="6172200" y="2119257"/>
            <a:ext cx="5181600" cy="4057707"/>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26" name="Google Shape;126;p48"/>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09766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7"/>
        <p:cNvGrpSpPr/>
        <p:nvPr/>
      </p:nvGrpSpPr>
      <p:grpSpPr>
        <a:xfrm>
          <a:off x="0" y="0"/>
          <a:ext cx="0" cy="0"/>
          <a:chOff x="0" y="0"/>
          <a:chExt cx="0" cy="0"/>
        </a:xfrm>
      </p:grpSpPr>
      <p:sp>
        <p:nvSpPr>
          <p:cNvPr id="128" name="Google Shape;128;p49"/>
          <p:cNvSpPr txBox="1">
            <a:spLocks noGrp="1"/>
          </p:cNvSpPr>
          <p:nvPr>
            <p:ph type="body" idx="1"/>
          </p:nvPr>
        </p:nvSpPr>
        <p:spPr>
          <a:xfrm>
            <a:off x="836613" y="2109865"/>
            <a:ext cx="5157787" cy="675935"/>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29" name="Google Shape;129;p49"/>
          <p:cNvSpPr txBox="1">
            <a:spLocks noGrp="1"/>
          </p:cNvSpPr>
          <p:nvPr>
            <p:ph type="body" idx="2"/>
          </p:nvPr>
        </p:nvSpPr>
        <p:spPr>
          <a:xfrm>
            <a:off x="839789" y="2861535"/>
            <a:ext cx="5157787" cy="332812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30" name="Google Shape;130;p49"/>
          <p:cNvSpPr txBox="1">
            <a:spLocks noGrp="1"/>
          </p:cNvSpPr>
          <p:nvPr>
            <p:ph type="body" idx="3"/>
          </p:nvPr>
        </p:nvSpPr>
        <p:spPr>
          <a:xfrm>
            <a:off x="6172201" y="2109863"/>
            <a:ext cx="5183188" cy="675936"/>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31" name="Google Shape;131;p49"/>
          <p:cNvSpPr txBox="1">
            <a:spLocks noGrp="1"/>
          </p:cNvSpPr>
          <p:nvPr>
            <p:ph type="body" idx="4"/>
          </p:nvPr>
        </p:nvSpPr>
        <p:spPr>
          <a:xfrm>
            <a:off x="6172201" y="2861535"/>
            <a:ext cx="5183188" cy="332812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32" name="Google Shape;132;p49"/>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9254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pic>
        <p:nvPicPr>
          <p:cNvPr id="134" name="Google Shape;134;p5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50"/>
          <p:cNvSpPr txBox="1">
            <a:spLocks noGrp="1"/>
          </p:cNvSpPr>
          <p:nvPr>
            <p:ph type="title"/>
          </p:nvPr>
        </p:nvSpPr>
        <p:spPr>
          <a:xfrm>
            <a:off x="838200" y="2882158"/>
            <a:ext cx="10515600" cy="10936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0"/>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15638150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7"/>
        <p:cNvGrpSpPr/>
        <p:nvPr/>
      </p:nvGrpSpPr>
      <p:grpSpPr>
        <a:xfrm>
          <a:off x="0" y="0"/>
          <a:ext cx="0" cy="0"/>
          <a:chOff x="0" y="0"/>
          <a:chExt cx="0" cy="0"/>
        </a:xfrm>
      </p:grpSpPr>
      <p:pic>
        <p:nvPicPr>
          <p:cNvPr id="138" name="Google Shape;138;p51"/>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39" name="Google Shape;139;p51"/>
          <p:cNvSpPr txBox="1">
            <a:spLocks noGrp="1"/>
          </p:cNvSpPr>
          <p:nvPr>
            <p:ph type="title"/>
          </p:nvPr>
        </p:nvSpPr>
        <p:spPr>
          <a:xfrm>
            <a:off x="821168" y="996949"/>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141" name="Google Shape;141;p51"/>
          <p:cNvSpPr txBox="1">
            <a:spLocks noGrp="1"/>
          </p:cNvSpPr>
          <p:nvPr>
            <p:ph type="body" idx="2"/>
          </p:nvPr>
        </p:nvSpPr>
        <p:spPr>
          <a:xfrm>
            <a:off x="821170" y="2774374"/>
            <a:ext cx="3932237" cy="308667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500"/>
              <a:buNone/>
              <a:defRPr sz="20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142" name="Google Shape;142;p51"/>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22812367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3"/>
        <p:cNvGrpSpPr/>
        <p:nvPr/>
      </p:nvGrpSpPr>
      <p:grpSpPr>
        <a:xfrm>
          <a:off x="0" y="0"/>
          <a:ext cx="0" cy="0"/>
          <a:chOff x="0" y="0"/>
          <a:chExt cx="0" cy="0"/>
        </a:xfrm>
      </p:grpSpPr>
      <p:pic>
        <p:nvPicPr>
          <p:cNvPr id="144" name="Google Shape;144;p52"/>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45" name="Google Shape;145;p52"/>
          <p:cNvSpPr>
            <a:spLocks noGrp="1"/>
          </p:cNvSpPr>
          <p:nvPr>
            <p:ph type="pic" idx="2"/>
          </p:nvPr>
        </p:nvSpPr>
        <p:spPr>
          <a:xfrm>
            <a:off x="5183188" y="987426"/>
            <a:ext cx="6172200" cy="4873625"/>
          </a:xfrm>
          <a:prstGeom prst="rect">
            <a:avLst/>
          </a:prstGeom>
          <a:noFill/>
          <a:ln>
            <a:noFill/>
          </a:ln>
        </p:spPr>
      </p:sp>
      <p:sp>
        <p:nvSpPr>
          <p:cNvPr id="146" name="Google Shape;146;p52"/>
          <p:cNvSpPr txBox="1">
            <a:spLocks noGrp="1"/>
          </p:cNvSpPr>
          <p:nvPr>
            <p:ph type="title"/>
          </p:nvPr>
        </p:nvSpPr>
        <p:spPr>
          <a:xfrm>
            <a:off x="821168" y="996949"/>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2"/>
          <p:cNvSpPr txBox="1">
            <a:spLocks noGrp="1"/>
          </p:cNvSpPr>
          <p:nvPr>
            <p:ph type="body" idx="1"/>
          </p:nvPr>
        </p:nvSpPr>
        <p:spPr>
          <a:xfrm>
            <a:off x="821170" y="2774374"/>
            <a:ext cx="3932237" cy="308667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500"/>
              <a:buNone/>
              <a:defRPr sz="20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148" name="Google Shape;148;p52"/>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348495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8588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3699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224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0" tIns="0" rIns="0" bIns="0"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1420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981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0" tIns="0" rIns="0" bIns="0" anchor="b" anchorCtr="0">
            <a:noAutofit/>
          </a:bodyPr>
          <a:lstStyle>
            <a:lvl1pPr lvl="0" algn="ctr">
              <a:spcBef>
                <a:spcPts val="0"/>
              </a:spcBef>
              <a:spcAft>
                <a:spcPts val="0"/>
              </a:spcAft>
              <a:buSzPts val="2100"/>
              <a:buNone/>
              <a:defRPr sz="2800"/>
            </a:lvl1pPr>
            <a:lvl2pPr lvl="1" algn="ctr">
              <a:spcBef>
                <a:spcPts val="0"/>
              </a:spcBef>
              <a:spcAft>
                <a:spcPts val="0"/>
              </a:spcAft>
              <a:buSzPts val="2100"/>
              <a:buNone/>
              <a:defRPr sz="2800"/>
            </a:lvl2pPr>
            <a:lvl3pPr lvl="2" algn="ctr">
              <a:spcBef>
                <a:spcPts val="0"/>
              </a:spcBef>
              <a:spcAft>
                <a:spcPts val="0"/>
              </a:spcAft>
              <a:buSzPts val="2100"/>
              <a:buNone/>
              <a:defRPr sz="2800"/>
            </a:lvl3pPr>
            <a:lvl4pPr lvl="3" algn="ctr">
              <a:spcBef>
                <a:spcPts val="0"/>
              </a:spcBef>
              <a:spcAft>
                <a:spcPts val="0"/>
              </a:spcAft>
              <a:buSzPts val="2100"/>
              <a:buNone/>
              <a:defRPr sz="2800"/>
            </a:lvl4pPr>
            <a:lvl5pPr lvl="4" algn="ctr">
              <a:spcBef>
                <a:spcPts val="0"/>
              </a:spcBef>
              <a:spcAft>
                <a:spcPts val="0"/>
              </a:spcAft>
              <a:buSzPts val="2100"/>
              <a:buNone/>
              <a:defRPr sz="2800"/>
            </a:lvl5pPr>
            <a:lvl6pPr lvl="5" algn="ctr">
              <a:spcBef>
                <a:spcPts val="0"/>
              </a:spcBef>
              <a:spcAft>
                <a:spcPts val="0"/>
              </a:spcAft>
              <a:buSzPts val="2100"/>
              <a:buNone/>
              <a:defRPr sz="2800"/>
            </a:lvl6pPr>
            <a:lvl7pPr lvl="6" algn="ctr">
              <a:spcBef>
                <a:spcPts val="0"/>
              </a:spcBef>
              <a:spcAft>
                <a:spcPts val="0"/>
              </a:spcAft>
              <a:buSzPts val="2100"/>
              <a:buNone/>
              <a:defRPr sz="2800"/>
            </a:lvl7pPr>
            <a:lvl8pPr lvl="7" algn="ctr">
              <a:spcBef>
                <a:spcPts val="0"/>
              </a:spcBef>
              <a:spcAft>
                <a:spcPts val="0"/>
              </a:spcAft>
              <a:buSzPts val="2100"/>
              <a:buNone/>
              <a:defRPr sz="2800"/>
            </a:lvl8pPr>
            <a:lvl9pPr lvl="8" algn="ctr">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0" tIns="0" rIns="0" bIns="0" anchor="ctr"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73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345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0" tIns="0" rIns="0" bIns="0" anchor="ctr" anchorCtr="0">
            <a:noAutofit/>
          </a:bodyPr>
          <a:lstStyle>
            <a:lvl1pPr marL="609585" lvl="0" indent="-304792">
              <a:spcBef>
                <a:spcPts val="0"/>
              </a:spcBef>
              <a:spcAft>
                <a:spcPts val="0"/>
              </a:spcAft>
              <a:buSzPts val="8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9725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0" tIns="0" rIns="0" bIns="0" anchor="b" anchorCtr="0">
            <a:noAutofit/>
          </a:bodyPr>
          <a:lstStyle>
            <a:lvl1pPr marL="609585" lvl="0" indent="-372524" algn="ctr">
              <a:spcBef>
                <a:spcPts val="0"/>
              </a:spcBef>
              <a:spcAft>
                <a:spcPts val="0"/>
              </a:spcAft>
              <a:buSzPts val="800"/>
              <a:buChar char="●"/>
              <a:defRPr/>
            </a:lvl1pPr>
            <a:lvl2pPr marL="1219170" lvl="1" indent="-372524" algn="ctr">
              <a:spcBef>
                <a:spcPts val="0"/>
              </a:spcBef>
              <a:spcAft>
                <a:spcPts val="0"/>
              </a:spcAft>
              <a:buSzPts val="800"/>
              <a:buChar char="○"/>
              <a:defRPr/>
            </a:lvl2pPr>
            <a:lvl3pPr marL="1828754" lvl="2" indent="-372524" algn="ctr">
              <a:spcBef>
                <a:spcPts val="0"/>
              </a:spcBef>
              <a:spcAft>
                <a:spcPts val="0"/>
              </a:spcAft>
              <a:buSzPts val="800"/>
              <a:buChar char="■"/>
              <a:defRPr/>
            </a:lvl3pPr>
            <a:lvl4pPr marL="2438339" lvl="3" indent="-372524" algn="ctr">
              <a:spcBef>
                <a:spcPts val="0"/>
              </a:spcBef>
              <a:spcAft>
                <a:spcPts val="0"/>
              </a:spcAft>
              <a:buSzPts val="800"/>
              <a:buChar char="●"/>
              <a:defRPr/>
            </a:lvl4pPr>
            <a:lvl5pPr marL="3047924" lvl="4" indent="-372524" algn="ctr">
              <a:spcBef>
                <a:spcPts val="0"/>
              </a:spcBef>
              <a:spcAft>
                <a:spcPts val="0"/>
              </a:spcAft>
              <a:buSzPts val="800"/>
              <a:buChar char="○"/>
              <a:defRPr/>
            </a:lvl5pPr>
            <a:lvl6pPr marL="3657509" lvl="5" indent="-372524" algn="ctr">
              <a:spcBef>
                <a:spcPts val="0"/>
              </a:spcBef>
              <a:spcAft>
                <a:spcPts val="0"/>
              </a:spcAft>
              <a:buSzPts val="800"/>
              <a:buChar char="■"/>
              <a:defRPr/>
            </a:lvl6pPr>
            <a:lvl7pPr marL="4267093" lvl="6" indent="-372524" algn="ctr">
              <a:spcBef>
                <a:spcPts val="0"/>
              </a:spcBef>
              <a:spcAft>
                <a:spcPts val="0"/>
              </a:spcAft>
              <a:buSzPts val="800"/>
              <a:buChar char="●"/>
              <a:defRPr/>
            </a:lvl7pPr>
            <a:lvl8pPr marL="4876678" lvl="7" indent="-372524" algn="ctr">
              <a:spcBef>
                <a:spcPts val="0"/>
              </a:spcBef>
              <a:spcAft>
                <a:spcPts val="0"/>
              </a:spcAft>
              <a:buSzPts val="800"/>
              <a:buChar char="○"/>
              <a:defRPr/>
            </a:lvl8pPr>
            <a:lvl9pPr marL="5486263" lvl="8" indent="-372524" algn="ctr">
              <a:spcBef>
                <a:spcPts val="0"/>
              </a:spcBef>
              <a:spcAft>
                <a:spcPts val="0"/>
              </a:spcAft>
              <a:buSzPts val="8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6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9255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903100" y="2443700"/>
            <a:ext cx="4289600" cy="1978800"/>
          </a:xfrm>
          <a:prstGeom prst="rect">
            <a:avLst/>
          </a:prstGeom>
        </p:spPr>
        <p:txBody>
          <a:bodyPr spcFirstLastPara="1" wrap="square" lIns="0" tIns="0" rIns="0" bIns="0" anchor="ctr" anchorCtr="0">
            <a:noAutofit/>
          </a:bodyPr>
          <a:lstStyle>
            <a:lvl1pPr lvl="0">
              <a:spcBef>
                <a:spcPts val="0"/>
              </a:spcBef>
              <a:spcAft>
                <a:spcPts val="0"/>
              </a:spcAft>
              <a:buSzPts val="4200"/>
              <a:buNone/>
              <a:defRPr sz="5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 name="Google Shape;97;p25"/>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8" name="Google Shape;98;p25"/>
          <p:cNvSpPr txBox="1">
            <a:spLocks noGrp="1"/>
          </p:cNvSpPr>
          <p:nvPr>
            <p:ph type="subTitle" idx="1"/>
          </p:nvPr>
        </p:nvSpPr>
        <p:spPr>
          <a:xfrm>
            <a:off x="5875533" y="525000"/>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99" name="Google Shape;99;p25"/>
          <p:cNvSpPr txBox="1">
            <a:spLocks noGrp="1"/>
          </p:cNvSpPr>
          <p:nvPr>
            <p:ph type="subTitle" idx="2"/>
          </p:nvPr>
        </p:nvSpPr>
        <p:spPr>
          <a:xfrm>
            <a:off x="5875533" y="1535607"/>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0" name="Google Shape;100;p25"/>
          <p:cNvSpPr txBox="1">
            <a:spLocks noGrp="1"/>
          </p:cNvSpPr>
          <p:nvPr>
            <p:ph type="subTitle" idx="3"/>
          </p:nvPr>
        </p:nvSpPr>
        <p:spPr>
          <a:xfrm>
            <a:off x="5875533" y="4567427"/>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1" name="Google Shape;101;p25"/>
          <p:cNvSpPr txBox="1">
            <a:spLocks noGrp="1"/>
          </p:cNvSpPr>
          <p:nvPr>
            <p:ph type="subTitle" idx="4"/>
          </p:nvPr>
        </p:nvSpPr>
        <p:spPr>
          <a:xfrm>
            <a:off x="5875533" y="2546213"/>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2" name="Google Shape;102;p25"/>
          <p:cNvSpPr txBox="1">
            <a:spLocks noGrp="1"/>
          </p:cNvSpPr>
          <p:nvPr>
            <p:ph type="subTitle" idx="5"/>
          </p:nvPr>
        </p:nvSpPr>
        <p:spPr>
          <a:xfrm>
            <a:off x="5875533" y="5578033"/>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03" name="Google Shape;103;p25"/>
          <p:cNvSpPr txBox="1">
            <a:spLocks noGrp="1"/>
          </p:cNvSpPr>
          <p:nvPr>
            <p:ph type="subTitle" idx="6"/>
          </p:nvPr>
        </p:nvSpPr>
        <p:spPr>
          <a:xfrm>
            <a:off x="5875533" y="3556820"/>
            <a:ext cx="58796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1680139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26"/>
          <p:cNvSpPr txBox="1">
            <a:spLocks noGrp="1"/>
          </p:cNvSpPr>
          <p:nvPr>
            <p:ph type="body" idx="1"/>
          </p:nvPr>
        </p:nvSpPr>
        <p:spPr>
          <a:xfrm>
            <a:off x="415600" y="1536633"/>
            <a:ext cx="5965200" cy="45552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07" name="Google Shape;107;p26"/>
          <p:cNvSpPr>
            <a:spLocks noGrp="1"/>
          </p:cNvSpPr>
          <p:nvPr>
            <p:ph type="pic" idx="2"/>
          </p:nvPr>
        </p:nvSpPr>
        <p:spPr>
          <a:xfrm>
            <a:off x="6656032" y="1537033"/>
            <a:ext cx="5120400" cy="4555200"/>
          </a:xfrm>
          <a:prstGeom prst="rect">
            <a:avLst/>
          </a:prstGeom>
          <a:noFill/>
          <a:ln>
            <a:noFill/>
          </a:ln>
        </p:spPr>
      </p:sp>
      <p:sp>
        <p:nvSpPr>
          <p:cNvPr id="108" name="Google Shape;108;p26"/>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1038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109"/>
        <p:cNvGrpSpPr/>
        <p:nvPr/>
      </p:nvGrpSpPr>
      <p:grpSpPr>
        <a:xfrm>
          <a:off x="0" y="0"/>
          <a:ext cx="0" cy="0"/>
          <a:chOff x="0" y="0"/>
          <a:chExt cx="0" cy="0"/>
        </a:xfrm>
      </p:grpSpPr>
      <p:sp>
        <p:nvSpPr>
          <p:cNvPr id="110" name="Google Shape;110;p27"/>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1" name="Google Shape;111;p27"/>
          <p:cNvSpPr txBox="1">
            <a:spLocks noGrp="1"/>
          </p:cNvSpPr>
          <p:nvPr>
            <p:ph type="title"/>
          </p:nvPr>
        </p:nvSpPr>
        <p:spPr>
          <a:xfrm>
            <a:off x="644233" y="600033"/>
            <a:ext cx="10912800" cy="1010800"/>
          </a:xfrm>
          <a:prstGeom prst="rect">
            <a:avLst/>
          </a:prstGeom>
        </p:spPr>
        <p:txBody>
          <a:bodyPr spcFirstLastPara="1" wrap="square" lIns="0" tIns="0" rIns="0" bIns="0"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12" name="Google Shape;112;p27"/>
          <p:cNvSpPr txBox="1">
            <a:spLocks noGrp="1"/>
          </p:cNvSpPr>
          <p:nvPr>
            <p:ph type="body" idx="1"/>
          </p:nvPr>
        </p:nvSpPr>
        <p:spPr>
          <a:xfrm>
            <a:off x="644200" y="2983717"/>
            <a:ext cx="4826400" cy="31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13" name="Google Shape;113;p27"/>
          <p:cNvSpPr txBox="1">
            <a:spLocks noGrp="1"/>
          </p:cNvSpPr>
          <p:nvPr>
            <p:ph type="body" idx="2"/>
          </p:nvPr>
        </p:nvSpPr>
        <p:spPr>
          <a:xfrm>
            <a:off x="6730667" y="2983717"/>
            <a:ext cx="4826400" cy="31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14" name="Google Shape;114;p27"/>
          <p:cNvSpPr txBox="1">
            <a:spLocks noGrp="1"/>
          </p:cNvSpPr>
          <p:nvPr>
            <p:ph type="subTitle" idx="3"/>
          </p:nvPr>
        </p:nvSpPr>
        <p:spPr>
          <a:xfrm>
            <a:off x="644200" y="1781548"/>
            <a:ext cx="48264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15" name="Google Shape;115;p27"/>
          <p:cNvSpPr txBox="1">
            <a:spLocks noGrp="1"/>
          </p:cNvSpPr>
          <p:nvPr>
            <p:ph type="subTitle" idx="4"/>
          </p:nvPr>
        </p:nvSpPr>
        <p:spPr>
          <a:xfrm>
            <a:off x="6730667" y="1781548"/>
            <a:ext cx="4826400" cy="723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2388133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8" name="Google Shape;118;p28"/>
          <p:cNvSpPr txBox="1">
            <a:spLocks noGrp="1"/>
          </p:cNvSpPr>
          <p:nvPr>
            <p:ph type="body" idx="1"/>
          </p:nvPr>
        </p:nvSpPr>
        <p:spPr>
          <a:xfrm>
            <a:off x="644233" y="3223333"/>
            <a:ext cx="3274000" cy="31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19" name="Google Shape;119;p28"/>
          <p:cNvSpPr txBox="1">
            <a:spLocks noGrp="1"/>
          </p:cNvSpPr>
          <p:nvPr>
            <p:ph type="body" idx="2"/>
          </p:nvPr>
        </p:nvSpPr>
        <p:spPr>
          <a:xfrm>
            <a:off x="4463633" y="3223333"/>
            <a:ext cx="3274000" cy="31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20" name="Google Shape;120;p28"/>
          <p:cNvSpPr txBox="1">
            <a:spLocks noGrp="1"/>
          </p:cNvSpPr>
          <p:nvPr>
            <p:ph type="body" idx="3"/>
          </p:nvPr>
        </p:nvSpPr>
        <p:spPr>
          <a:xfrm>
            <a:off x="8283033" y="3223333"/>
            <a:ext cx="3274000" cy="31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Char char="●"/>
              <a:defRPr/>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21" name="Google Shape;121;p28"/>
          <p:cNvSpPr txBox="1">
            <a:spLocks noGrp="1"/>
          </p:cNvSpPr>
          <p:nvPr>
            <p:ph type="title"/>
          </p:nvPr>
        </p:nvSpPr>
        <p:spPr>
          <a:xfrm>
            <a:off x="644233" y="600033"/>
            <a:ext cx="10912800" cy="1010800"/>
          </a:xfrm>
          <a:prstGeom prst="rect">
            <a:avLst/>
          </a:prstGeom>
        </p:spPr>
        <p:txBody>
          <a:bodyPr spcFirstLastPara="1" wrap="square" lIns="0" tIns="0" rIns="0" bIns="0"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22" name="Google Shape;122;p28"/>
          <p:cNvSpPr txBox="1">
            <a:spLocks noGrp="1"/>
          </p:cNvSpPr>
          <p:nvPr>
            <p:ph type="subTitle" idx="4"/>
          </p:nvPr>
        </p:nvSpPr>
        <p:spPr>
          <a:xfrm>
            <a:off x="644233" y="1781533"/>
            <a:ext cx="3274000" cy="10380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23" name="Google Shape;123;p28"/>
          <p:cNvSpPr txBox="1">
            <a:spLocks noGrp="1"/>
          </p:cNvSpPr>
          <p:nvPr>
            <p:ph type="subTitle" idx="5"/>
          </p:nvPr>
        </p:nvSpPr>
        <p:spPr>
          <a:xfrm>
            <a:off x="4463633" y="1781533"/>
            <a:ext cx="3274000" cy="10380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24" name="Google Shape;124;p28"/>
          <p:cNvSpPr txBox="1">
            <a:spLocks noGrp="1"/>
          </p:cNvSpPr>
          <p:nvPr>
            <p:ph type="subTitle" idx="6"/>
          </p:nvPr>
        </p:nvSpPr>
        <p:spPr>
          <a:xfrm>
            <a:off x="8283033" y="1781533"/>
            <a:ext cx="3274000" cy="10380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2050936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125"/>
        <p:cNvGrpSpPr/>
        <p:nvPr/>
      </p:nvGrpSpPr>
      <p:grpSpPr>
        <a:xfrm>
          <a:off x="0" y="0"/>
          <a:ext cx="0" cy="0"/>
          <a:chOff x="0" y="0"/>
          <a:chExt cx="0" cy="0"/>
        </a:xfrm>
      </p:grpSpPr>
      <p:sp>
        <p:nvSpPr>
          <p:cNvPr id="126" name="Google Shape;126;p29"/>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27" name="Google Shape;127;p29"/>
          <p:cNvSpPr txBox="1">
            <a:spLocks noGrp="1"/>
          </p:cNvSpPr>
          <p:nvPr>
            <p:ph type="body" idx="1"/>
          </p:nvPr>
        </p:nvSpPr>
        <p:spPr>
          <a:xfrm>
            <a:off x="488967" y="2345457"/>
            <a:ext cx="5118000" cy="15180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28" name="Google Shape;128;p29"/>
          <p:cNvSpPr txBox="1">
            <a:spLocks noGrp="1"/>
          </p:cNvSpPr>
          <p:nvPr>
            <p:ph type="body" idx="2"/>
          </p:nvPr>
        </p:nvSpPr>
        <p:spPr>
          <a:xfrm>
            <a:off x="6584967" y="2345457"/>
            <a:ext cx="5118000" cy="15180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29" name="Google Shape;129;p29"/>
          <p:cNvSpPr txBox="1">
            <a:spLocks noGrp="1"/>
          </p:cNvSpPr>
          <p:nvPr>
            <p:ph type="body" idx="3"/>
          </p:nvPr>
        </p:nvSpPr>
        <p:spPr>
          <a:xfrm>
            <a:off x="489000" y="4864767"/>
            <a:ext cx="5118000" cy="15180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30" name="Google Shape;130;p29"/>
          <p:cNvSpPr txBox="1">
            <a:spLocks noGrp="1"/>
          </p:cNvSpPr>
          <p:nvPr>
            <p:ph type="body" idx="4"/>
          </p:nvPr>
        </p:nvSpPr>
        <p:spPr>
          <a:xfrm>
            <a:off x="6585000" y="4864767"/>
            <a:ext cx="5118000" cy="1518000"/>
          </a:xfrm>
          <a:prstGeom prst="rect">
            <a:avLst/>
          </a:prstGeom>
        </p:spPr>
        <p:txBody>
          <a:bodyPr spcFirstLastPara="1" wrap="square" lIns="0" tIns="0" rIns="0" bIns="0" anchor="b" anchorCtr="0">
            <a:noAutofit/>
          </a:bodyPr>
          <a:lstStyle>
            <a:lvl1pPr marL="609585" lvl="0" indent="-423323">
              <a:spcBef>
                <a:spcPts val="0"/>
              </a:spcBef>
              <a:spcAft>
                <a:spcPts val="0"/>
              </a:spcAft>
              <a:buSzPts val="1400"/>
              <a:buChar char="●"/>
              <a:defRPr sz="1867"/>
            </a:lvl1pPr>
            <a:lvl2pPr marL="1219170" lvl="1" indent="-372524">
              <a:spcBef>
                <a:spcPts val="0"/>
              </a:spcBef>
              <a:spcAft>
                <a:spcPts val="0"/>
              </a:spcAft>
              <a:buSzPts val="800"/>
              <a:buChar char="○"/>
              <a:defRPr/>
            </a:lvl2pPr>
            <a:lvl3pPr marL="1828754" lvl="2" indent="-372524">
              <a:spcBef>
                <a:spcPts val="0"/>
              </a:spcBef>
              <a:spcAft>
                <a:spcPts val="0"/>
              </a:spcAft>
              <a:buSzPts val="800"/>
              <a:buChar char="■"/>
              <a:defRPr/>
            </a:lvl3pPr>
            <a:lvl4pPr marL="2438339" lvl="3" indent="-372524">
              <a:spcBef>
                <a:spcPts val="0"/>
              </a:spcBef>
              <a:spcAft>
                <a:spcPts val="0"/>
              </a:spcAft>
              <a:buSzPts val="800"/>
              <a:buChar char="●"/>
              <a:defRPr/>
            </a:lvl4pPr>
            <a:lvl5pPr marL="3047924" lvl="4" indent="-372524">
              <a:spcBef>
                <a:spcPts val="0"/>
              </a:spcBef>
              <a:spcAft>
                <a:spcPts val="0"/>
              </a:spcAft>
              <a:buSzPts val="800"/>
              <a:buChar char="○"/>
              <a:defRPr/>
            </a:lvl5pPr>
            <a:lvl6pPr marL="3657509" lvl="5" indent="-372524">
              <a:spcBef>
                <a:spcPts val="0"/>
              </a:spcBef>
              <a:spcAft>
                <a:spcPts val="0"/>
              </a:spcAft>
              <a:buSzPts val="800"/>
              <a:buChar char="■"/>
              <a:defRPr/>
            </a:lvl6pPr>
            <a:lvl7pPr marL="4267093" lvl="6" indent="-372524">
              <a:spcBef>
                <a:spcPts val="0"/>
              </a:spcBef>
              <a:spcAft>
                <a:spcPts val="0"/>
              </a:spcAft>
              <a:buSzPts val="800"/>
              <a:buChar char="●"/>
              <a:defRPr/>
            </a:lvl7pPr>
            <a:lvl8pPr marL="4876678" lvl="7" indent="-372524">
              <a:spcBef>
                <a:spcPts val="0"/>
              </a:spcBef>
              <a:spcAft>
                <a:spcPts val="0"/>
              </a:spcAft>
              <a:buSzPts val="800"/>
              <a:buChar char="○"/>
              <a:defRPr/>
            </a:lvl8pPr>
            <a:lvl9pPr marL="5486263" lvl="8" indent="-372524">
              <a:spcBef>
                <a:spcPts val="0"/>
              </a:spcBef>
              <a:spcAft>
                <a:spcPts val="0"/>
              </a:spcAft>
              <a:buSzPts val="800"/>
              <a:buChar char="■"/>
              <a:defRPr/>
            </a:lvl9pPr>
          </a:lstStyle>
          <a:p>
            <a:endParaRPr/>
          </a:p>
        </p:txBody>
      </p:sp>
      <p:sp>
        <p:nvSpPr>
          <p:cNvPr id="131" name="Google Shape;131;p29"/>
          <p:cNvSpPr txBox="1">
            <a:spLocks noGrp="1"/>
          </p:cNvSpPr>
          <p:nvPr>
            <p:ph type="title"/>
          </p:nvPr>
        </p:nvSpPr>
        <p:spPr>
          <a:xfrm>
            <a:off x="489000" y="600033"/>
            <a:ext cx="10912800" cy="1010800"/>
          </a:xfrm>
          <a:prstGeom prst="rect">
            <a:avLst/>
          </a:prstGeom>
        </p:spPr>
        <p:txBody>
          <a:bodyPr spcFirstLastPara="1" wrap="square" lIns="0" tIns="0" rIns="0" bIns="0"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32" name="Google Shape;132;p29"/>
          <p:cNvSpPr txBox="1">
            <a:spLocks noGrp="1"/>
          </p:cNvSpPr>
          <p:nvPr>
            <p:ph type="subTitle" idx="5"/>
          </p:nvPr>
        </p:nvSpPr>
        <p:spPr>
          <a:xfrm>
            <a:off x="489017" y="1703876"/>
            <a:ext cx="5118000" cy="641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3" name="Google Shape;133;p29"/>
          <p:cNvSpPr txBox="1">
            <a:spLocks noGrp="1"/>
          </p:cNvSpPr>
          <p:nvPr>
            <p:ph type="subTitle" idx="6"/>
          </p:nvPr>
        </p:nvSpPr>
        <p:spPr>
          <a:xfrm>
            <a:off x="6584984" y="1703876"/>
            <a:ext cx="5118000" cy="641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4" name="Google Shape;134;p29"/>
          <p:cNvSpPr txBox="1">
            <a:spLocks noGrp="1"/>
          </p:cNvSpPr>
          <p:nvPr>
            <p:ph type="subTitle" idx="7"/>
          </p:nvPr>
        </p:nvSpPr>
        <p:spPr>
          <a:xfrm>
            <a:off x="6585015" y="4223151"/>
            <a:ext cx="5118000" cy="641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
        <p:nvSpPr>
          <p:cNvPr id="135" name="Google Shape;135;p29"/>
          <p:cNvSpPr txBox="1">
            <a:spLocks noGrp="1"/>
          </p:cNvSpPr>
          <p:nvPr>
            <p:ph type="subTitle" idx="8"/>
          </p:nvPr>
        </p:nvSpPr>
        <p:spPr>
          <a:xfrm>
            <a:off x="489000" y="4223151"/>
            <a:ext cx="5118000" cy="641600"/>
          </a:xfrm>
          <a:prstGeom prst="rect">
            <a:avLst/>
          </a:prstGeom>
        </p:spPr>
        <p:txBody>
          <a:bodyPr spcFirstLastPara="1" wrap="square" lIns="0" tIns="0" rIns="0" bIns="0" anchor="t" anchorCtr="0">
            <a:noAutofit/>
          </a:bodyPr>
          <a:lstStyle>
            <a:lvl1pPr lvl="0">
              <a:spcBef>
                <a:spcPts val="0"/>
              </a:spcBef>
              <a:spcAft>
                <a:spcPts val="0"/>
              </a:spcAft>
              <a:buSzPts val="2000"/>
              <a:buNone/>
              <a:defRPr sz="2667"/>
            </a:lvl1pPr>
            <a:lvl2pPr lvl="1">
              <a:spcBef>
                <a:spcPts val="0"/>
              </a:spcBef>
              <a:spcAft>
                <a:spcPts val="0"/>
              </a:spcAft>
              <a:buSzPts val="2000"/>
              <a:buNone/>
              <a:defRPr sz="2667"/>
            </a:lvl2pPr>
            <a:lvl3pPr lvl="2">
              <a:spcBef>
                <a:spcPts val="0"/>
              </a:spcBef>
              <a:spcAft>
                <a:spcPts val="0"/>
              </a:spcAft>
              <a:buSzPts val="2000"/>
              <a:buNone/>
              <a:defRPr sz="2667"/>
            </a:lvl3pPr>
            <a:lvl4pPr lvl="3">
              <a:spcBef>
                <a:spcPts val="0"/>
              </a:spcBef>
              <a:spcAft>
                <a:spcPts val="0"/>
              </a:spcAft>
              <a:buSzPts val="2000"/>
              <a:buNone/>
              <a:defRPr sz="2667"/>
            </a:lvl4pPr>
            <a:lvl5pPr lvl="4">
              <a:spcBef>
                <a:spcPts val="0"/>
              </a:spcBef>
              <a:spcAft>
                <a:spcPts val="0"/>
              </a:spcAft>
              <a:buSzPts val="2000"/>
              <a:buNone/>
              <a:defRPr sz="2667"/>
            </a:lvl5pPr>
            <a:lvl6pPr lvl="5">
              <a:spcBef>
                <a:spcPts val="0"/>
              </a:spcBef>
              <a:spcAft>
                <a:spcPts val="0"/>
              </a:spcAft>
              <a:buSzPts val="2000"/>
              <a:buNone/>
              <a:defRPr sz="2667"/>
            </a:lvl6pPr>
            <a:lvl7pPr lvl="6">
              <a:spcBef>
                <a:spcPts val="0"/>
              </a:spcBef>
              <a:spcAft>
                <a:spcPts val="0"/>
              </a:spcAft>
              <a:buSzPts val="2000"/>
              <a:buNone/>
              <a:defRPr sz="2667"/>
            </a:lvl7pPr>
            <a:lvl8pPr lvl="7">
              <a:spcBef>
                <a:spcPts val="0"/>
              </a:spcBef>
              <a:spcAft>
                <a:spcPts val="0"/>
              </a:spcAft>
              <a:buSzPts val="2000"/>
              <a:buNone/>
              <a:defRPr sz="2667"/>
            </a:lvl8pPr>
            <a:lvl9pPr lvl="8">
              <a:spcBef>
                <a:spcPts val="0"/>
              </a:spcBef>
              <a:spcAft>
                <a:spcPts val="0"/>
              </a:spcAft>
              <a:buSzPts val="2000"/>
              <a:buNone/>
              <a:defRPr sz="2667"/>
            </a:lvl9pPr>
          </a:lstStyle>
          <a:p>
            <a:endParaRPr/>
          </a:p>
        </p:txBody>
      </p:sp>
    </p:spTree>
    <p:extLst>
      <p:ext uri="{BB962C8B-B14F-4D97-AF65-F5344CB8AC3E}">
        <p14:creationId xmlns:p14="http://schemas.microsoft.com/office/powerpoint/2010/main" val="3133625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 name="Google Shape;138;p30"/>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9" name="Google Shape;139;p30"/>
          <p:cNvSpPr>
            <a:spLocks noGrp="1"/>
          </p:cNvSpPr>
          <p:nvPr>
            <p:ph type="pic" idx="2"/>
          </p:nvPr>
        </p:nvSpPr>
        <p:spPr>
          <a:xfrm>
            <a:off x="415600" y="1560567"/>
            <a:ext cx="11360800" cy="4657200"/>
          </a:xfrm>
          <a:prstGeom prst="rect">
            <a:avLst/>
          </a:prstGeom>
          <a:noFill/>
          <a:ln>
            <a:noFill/>
          </a:ln>
        </p:spPr>
      </p:sp>
    </p:spTree>
    <p:extLst>
      <p:ext uri="{BB962C8B-B14F-4D97-AF65-F5344CB8AC3E}">
        <p14:creationId xmlns:p14="http://schemas.microsoft.com/office/powerpoint/2010/main" val="69822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140"/>
        <p:cNvGrpSpPr/>
        <p:nvPr/>
      </p:nvGrpSpPr>
      <p:grpSpPr>
        <a:xfrm>
          <a:off x="0" y="0"/>
          <a:ext cx="0" cy="0"/>
          <a:chOff x="0" y="0"/>
          <a:chExt cx="0" cy="0"/>
        </a:xfrm>
      </p:grpSpPr>
      <p:sp>
        <p:nvSpPr>
          <p:cNvPr id="141" name="Google Shape;141;p31"/>
          <p:cNvSpPr txBox="1">
            <a:spLocks noGrp="1"/>
          </p:cNvSpPr>
          <p:nvPr>
            <p:ph type="body" idx="1"/>
          </p:nvPr>
        </p:nvSpPr>
        <p:spPr>
          <a:xfrm>
            <a:off x="415600" y="5440300"/>
            <a:ext cx="5370000" cy="12348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42" name="Google Shape;142;p31"/>
          <p:cNvSpPr>
            <a:spLocks noGrp="1"/>
          </p:cNvSpPr>
          <p:nvPr>
            <p:ph type="pic" idx="2"/>
          </p:nvPr>
        </p:nvSpPr>
        <p:spPr>
          <a:xfrm>
            <a:off x="6406433" y="1511067"/>
            <a:ext cx="5370000" cy="3190400"/>
          </a:xfrm>
          <a:prstGeom prst="rect">
            <a:avLst/>
          </a:prstGeom>
          <a:noFill/>
          <a:ln>
            <a:noFill/>
          </a:ln>
        </p:spPr>
      </p:sp>
      <p:sp>
        <p:nvSpPr>
          <p:cNvPr id="143" name="Google Shape;143;p31"/>
          <p:cNvSpPr>
            <a:spLocks noGrp="1"/>
          </p:cNvSpPr>
          <p:nvPr>
            <p:ph type="pic" idx="3"/>
          </p:nvPr>
        </p:nvSpPr>
        <p:spPr>
          <a:xfrm>
            <a:off x="415633" y="1511067"/>
            <a:ext cx="5370000" cy="3190400"/>
          </a:xfrm>
          <a:prstGeom prst="rect">
            <a:avLst/>
          </a:prstGeom>
          <a:noFill/>
          <a:ln>
            <a:noFill/>
          </a:ln>
        </p:spPr>
      </p:sp>
      <p:sp>
        <p:nvSpPr>
          <p:cNvPr id="144" name="Google Shape;144;p31"/>
          <p:cNvSpPr txBox="1">
            <a:spLocks noGrp="1"/>
          </p:cNvSpPr>
          <p:nvPr>
            <p:ph type="body" idx="4"/>
          </p:nvPr>
        </p:nvSpPr>
        <p:spPr>
          <a:xfrm>
            <a:off x="6406433" y="5440300"/>
            <a:ext cx="5370000" cy="12348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45" name="Google Shape;145;p31"/>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46" name="Google Shape;146;p31"/>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31"/>
          <p:cNvSpPr txBox="1">
            <a:spLocks noGrp="1"/>
          </p:cNvSpPr>
          <p:nvPr>
            <p:ph type="subTitle" idx="5"/>
          </p:nvPr>
        </p:nvSpPr>
        <p:spPr>
          <a:xfrm>
            <a:off x="415633" y="4777200"/>
            <a:ext cx="5370000" cy="641600"/>
          </a:xfrm>
          <a:prstGeom prst="rect">
            <a:avLst/>
          </a:prstGeom>
        </p:spPr>
        <p:txBody>
          <a:bodyPr spcFirstLastPara="1" wrap="square" lIns="0" tIns="0" rIns="0" bIns="0" anchor="t" anchorCtr="0">
            <a:noAutofit/>
          </a:bodyPr>
          <a:lstStyle>
            <a:lvl1pPr lvl="0">
              <a:spcBef>
                <a:spcPts val="0"/>
              </a:spcBef>
              <a:spcAft>
                <a:spcPts val="0"/>
              </a:spcAft>
              <a:buSzPts val="11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48" name="Google Shape;148;p31"/>
          <p:cNvSpPr txBox="1">
            <a:spLocks noGrp="1"/>
          </p:cNvSpPr>
          <p:nvPr>
            <p:ph type="subTitle" idx="6"/>
          </p:nvPr>
        </p:nvSpPr>
        <p:spPr>
          <a:xfrm>
            <a:off x="6406433" y="4777200"/>
            <a:ext cx="5370000" cy="641600"/>
          </a:xfrm>
          <a:prstGeom prst="rect">
            <a:avLst/>
          </a:prstGeom>
        </p:spPr>
        <p:txBody>
          <a:bodyPr spcFirstLastPara="1" wrap="square" lIns="0" tIns="0" rIns="0" bIns="0" anchor="t" anchorCtr="0">
            <a:noAutofit/>
          </a:bodyPr>
          <a:lstStyle>
            <a:lvl1pPr lvl="0">
              <a:spcBef>
                <a:spcPts val="0"/>
              </a:spcBef>
              <a:spcAft>
                <a:spcPts val="0"/>
              </a:spcAft>
              <a:buSzPts val="11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7598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8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149"/>
        <p:cNvGrpSpPr/>
        <p:nvPr/>
      </p:nvGrpSpPr>
      <p:grpSpPr>
        <a:xfrm>
          <a:off x="0" y="0"/>
          <a:ext cx="0" cy="0"/>
          <a:chOff x="0" y="0"/>
          <a:chExt cx="0" cy="0"/>
        </a:xfrm>
      </p:grpSpPr>
      <p:sp>
        <p:nvSpPr>
          <p:cNvPr id="150" name="Google Shape;150;p32"/>
          <p:cNvSpPr txBox="1">
            <a:spLocks noGrp="1"/>
          </p:cNvSpPr>
          <p:nvPr>
            <p:ph type="body" idx="1"/>
          </p:nvPr>
        </p:nvSpPr>
        <p:spPr>
          <a:xfrm>
            <a:off x="415600" y="5215600"/>
            <a:ext cx="3502800" cy="13580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1" name="Google Shape;151;p32"/>
          <p:cNvSpPr>
            <a:spLocks noGrp="1"/>
          </p:cNvSpPr>
          <p:nvPr>
            <p:ph type="pic" idx="2"/>
          </p:nvPr>
        </p:nvSpPr>
        <p:spPr>
          <a:xfrm>
            <a:off x="8273633" y="1504433"/>
            <a:ext cx="3502800" cy="3030800"/>
          </a:xfrm>
          <a:prstGeom prst="rect">
            <a:avLst/>
          </a:prstGeom>
          <a:noFill/>
          <a:ln>
            <a:noFill/>
          </a:ln>
        </p:spPr>
      </p:sp>
      <p:sp>
        <p:nvSpPr>
          <p:cNvPr id="152" name="Google Shape;152;p32"/>
          <p:cNvSpPr>
            <a:spLocks noGrp="1"/>
          </p:cNvSpPr>
          <p:nvPr>
            <p:ph type="pic" idx="3"/>
          </p:nvPr>
        </p:nvSpPr>
        <p:spPr>
          <a:xfrm>
            <a:off x="415633" y="1504433"/>
            <a:ext cx="3502800" cy="3030800"/>
          </a:xfrm>
          <a:prstGeom prst="rect">
            <a:avLst/>
          </a:prstGeom>
          <a:noFill/>
          <a:ln>
            <a:noFill/>
          </a:ln>
        </p:spPr>
      </p:sp>
      <p:sp>
        <p:nvSpPr>
          <p:cNvPr id="153" name="Google Shape;153;p32"/>
          <p:cNvSpPr txBox="1">
            <a:spLocks noGrp="1"/>
          </p:cNvSpPr>
          <p:nvPr>
            <p:ph type="body" idx="4"/>
          </p:nvPr>
        </p:nvSpPr>
        <p:spPr>
          <a:xfrm>
            <a:off x="8273633" y="5215600"/>
            <a:ext cx="3502800" cy="13580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4" name="Google Shape;154;p32"/>
          <p:cNvSpPr>
            <a:spLocks noGrp="1"/>
          </p:cNvSpPr>
          <p:nvPr>
            <p:ph type="pic" idx="5"/>
          </p:nvPr>
        </p:nvSpPr>
        <p:spPr>
          <a:xfrm>
            <a:off x="4340333" y="1504433"/>
            <a:ext cx="3502800" cy="3030800"/>
          </a:xfrm>
          <a:prstGeom prst="rect">
            <a:avLst/>
          </a:prstGeom>
          <a:noFill/>
          <a:ln>
            <a:noFill/>
          </a:ln>
        </p:spPr>
      </p:sp>
      <p:sp>
        <p:nvSpPr>
          <p:cNvPr id="155" name="Google Shape;155;p32"/>
          <p:cNvSpPr txBox="1">
            <a:spLocks noGrp="1"/>
          </p:cNvSpPr>
          <p:nvPr>
            <p:ph type="body" idx="6"/>
          </p:nvPr>
        </p:nvSpPr>
        <p:spPr>
          <a:xfrm>
            <a:off x="4340333" y="5215600"/>
            <a:ext cx="3502800" cy="1358000"/>
          </a:xfrm>
          <a:prstGeom prst="rect">
            <a:avLst/>
          </a:prstGeom>
        </p:spPr>
        <p:txBody>
          <a:bodyPr spcFirstLastPara="1" wrap="square" lIns="0" tIns="0" rIns="0" bIns="0" anchor="b"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56" name="Google Shape;156;p32"/>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57" name="Google Shape;157;p32"/>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 name="Google Shape;158;p32"/>
          <p:cNvSpPr txBox="1">
            <a:spLocks noGrp="1"/>
          </p:cNvSpPr>
          <p:nvPr>
            <p:ph type="subTitle" idx="7"/>
          </p:nvPr>
        </p:nvSpPr>
        <p:spPr>
          <a:xfrm>
            <a:off x="415633" y="4574000"/>
            <a:ext cx="3502800" cy="641600"/>
          </a:xfrm>
          <a:prstGeom prst="rect">
            <a:avLst/>
          </a:prstGeom>
        </p:spPr>
        <p:txBody>
          <a:bodyPr spcFirstLastPara="1" wrap="square" lIns="0" tIns="0" rIns="0" bIns="0" anchor="t" anchorCtr="0">
            <a:noAutofit/>
          </a:bodyPr>
          <a:lstStyle>
            <a:lvl1pPr lvl="0">
              <a:spcBef>
                <a:spcPts val="0"/>
              </a:spcBef>
              <a:spcAft>
                <a:spcPts val="0"/>
              </a:spcAft>
              <a:buSzPts val="11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59" name="Google Shape;159;p32"/>
          <p:cNvSpPr txBox="1">
            <a:spLocks noGrp="1"/>
          </p:cNvSpPr>
          <p:nvPr>
            <p:ph type="subTitle" idx="8"/>
          </p:nvPr>
        </p:nvSpPr>
        <p:spPr>
          <a:xfrm>
            <a:off x="8273633" y="4574000"/>
            <a:ext cx="3502800" cy="641600"/>
          </a:xfrm>
          <a:prstGeom prst="rect">
            <a:avLst/>
          </a:prstGeom>
        </p:spPr>
        <p:txBody>
          <a:bodyPr spcFirstLastPara="1" wrap="square" lIns="0" tIns="0" rIns="0" bIns="0" anchor="t" anchorCtr="0">
            <a:noAutofit/>
          </a:bodyPr>
          <a:lstStyle>
            <a:lvl1pPr lvl="0">
              <a:spcBef>
                <a:spcPts val="0"/>
              </a:spcBef>
              <a:spcAft>
                <a:spcPts val="0"/>
              </a:spcAft>
              <a:buSzPts val="11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
        <p:nvSpPr>
          <p:cNvPr id="160" name="Google Shape;160;p32"/>
          <p:cNvSpPr txBox="1">
            <a:spLocks noGrp="1"/>
          </p:cNvSpPr>
          <p:nvPr>
            <p:ph type="subTitle" idx="9"/>
          </p:nvPr>
        </p:nvSpPr>
        <p:spPr>
          <a:xfrm>
            <a:off x="4340333" y="4574000"/>
            <a:ext cx="3502800" cy="641600"/>
          </a:xfrm>
          <a:prstGeom prst="rect">
            <a:avLst/>
          </a:prstGeom>
        </p:spPr>
        <p:txBody>
          <a:bodyPr spcFirstLastPara="1" wrap="square" lIns="0" tIns="0" rIns="0" bIns="0" anchor="t" anchorCtr="0">
            <a:noAutofit/>
          </a:bodyPr>
          <a:lstStyle>
            <a:lvl1pPr lvl="0">
              <a:spcBef>
                <a:spcPts val="0"/>
              </a:spcBef>
              <a:spcAft>
                <a:spcPts val="0"/>
              </a:spcAft>
              <a:buSzPts val="1100"/>
              <a:buNone/>
              <a:defRPr/>
            </a:lvl1pPr>
            <a:lvl2pPr lvl="1">
              <a:spcBef>
                <a:spcPts val="0"/>
              </a:spcBef>
              <a:spcAft>
                <a:spcPts val="0"/>
              </a:spcAft>
              <a:buSzPts val="1800"/>
              <a:buNone/>
              <a:defRPr sz="2400"/>
            </a:lvl2pPr>
            <a:lvl3pPr lvl="2">
              <a:spcBef>
                <a:spcPts val="0"/>
              </a:spcBef>
              <a:spcAft>
                <a:spcPts val="0"/>
              </a:spcAft>
              <a:buSzPts val="1800"/>
              <a:buNone/>
              <a:defRPr sz="2400"/>
            </a:lvl3pPr>
            <a:lvl4pPr lvl="3">
              <a:spcBef>
                <a:spcPts val="0"/>
              </a:spcBef>
              <a:spcAft>
                <a:spcPts val="0"/>
              </a:spcAft>
              <a:buSzPts val="1800"/>
              <a:buNone/>
              <a:defRPr sz="2400"/>
            </a:lvl4pPr>
            <a:lvl5pPr lvl="4">
              <a:spcBef>
                <a:spcPts val="0"/>
              </a:spcBef>
              <a:spcAft>
                <a:spcPts val="0"/>
              </a:spcAft>
              <a:buSzPts val="1800"/>
              <a:buNone/>
              <a:defRPr sz="2400"/>
            </a:lvl5pPr>
            <a:lvl6pPr lvl="5">
              <a:spcBef>
                <a:spcPts val="0"/>
              </a:spcBef>
              <a:spcAft>
                <a:spcPts val="0"/>
              </a:spcAft>
              <a:buSzPts val="1800"/>
              <a:buNone/>
              <a:defRPr sz="2400"/>
            </a:lvl6pPr>
            <a:lvl7pPr lvl="6">
              <a:spcBef>
                <a:spcPts val="0"/>
              </a:spcBef>
              <a:spcAft>
                <a:spcPts val="0"/>
              </a:spcAft>
              <a:buSzPts val="1800"/>
              <a:buNone/>
              <a:defRPr sz="2400"/>
            </a:lvl7pPr>
            <a:lvl8pPr lvl="7">
              <a:spcBef>
                <a:spcPts val="0"/>
              </a:spcBef>
              <a:spcAft>
                <a:spcPts val="0"/>
              </a:spcAft>
              <a:buSzPts val="1800"/>
              <a:buNone/>
              <a:defRPr sz="2400"/>
            </a:lvl8pPr>
            <a:lvl9pPr lvl="8">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2563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161"/>
        <p:cNvGrpSpPr/>
        <p:nvPr/>
      </p:nvGrpSpPr>
      <p:grpSpPr>
        <a:xfrm>
          <a:off x="0" y="0"/>
          <a:ext cx="0" cy="0"/>
          <a:chOff x="0" y="0"/>
          <a:chExt cx="0" cy="0"/>
        </a:xfrm>
      </p:grpSpPr>
      <p:sp>
        <p:nvSpPr>
          <p:cNvPr id="162" name="Google Shape;162;p33"/>
          <p:cNvSpPr>
            <a:spLocks noGrp="1"/>
          </p:cNvSpPr>
          <p:nvPr>
            <p:ph type="pic" idx="2"/>
          </p:nvPr>
        </p:nvSpPr>
        <p:spPr>
          <a:xfrm>
            <a:off x="415600" y="593367"/>
            <a:ext cx="11360800" cy="5624400"/>
          </a:xfrm>
          <a:prstGeom prst="rect">
            <a:avLst/>
          </a:prstGeom>
          <a:noFill/>
          <a:ln>
            <a:noFill/>
          </a:ln>
        </p:spPr>
      </p:sp>
      <p:sp>
        <p:nvSpPr>
          <p:cNvPr id="163" name="Google Shape;163;p33"/>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2344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164"/>
        <p:cNvGrpSpPr/>
        <p:nvPr/>
      </p:nvGrpSpPr>
      <p:grpSpPr>
        <a:xfrm>
          <a:off x="0" y="0"/>
          <a:ext cx="0" cy="0"/>
          <a:chOff x="0" y="0"/>
          <a:chExt cx="0" cy="0"/>
        </a:xfrm>
      </p:grpSpPr>
      <p:sp>
        <p:nvSpPr>
          <p:cNvPr id="165" name="Google Shape;165;p34"/>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66" name="Google Shape;166;p34"/>
          <p:cNvSpPr>
            <a:spLocks noGrp="1"/>
          </p:cNvSpPr>
          <p:nvPr>
            <p:ph type="pic" idx="2"/>
          </p:nvPr>
        </p:nvSpPr>
        <p:spPr>
          <a:xfrm>
            <a:off x="4519467" y="158551"/>
            <a:ext cx="2191600" cy="2046800"/>
          </a:xfrm>
          <a:prstGeom prst="rect">
            <a:avLst/>
          </a:prstGeom>
          <a:noFill/>
          <a:ln>
            <a:noFill/>
          </a:ln>
        </p:spPr>
      </p:sp>
      <p:sp>
        <p:nvSpPr>
          <p:cNvPr id="167" name="Google Shape;167;p34"/>
          <p:cNvSpPr>
            <a:spLocks noGrp="1"/>
          </p:cNvSpPr>
          <p:nvPr>
            <p:ph type="pic" idx="3"/>
          </p:nvPr>
        </p:nvSpPr>
        <p:spPr>
          <a:xfrm>
            <a:off x="6927913" y="158551"/>
            <a:ext cx="2191600" cy="2046800"/>
          </a:xfrm>
          <a:prstGeom prst="rect">
            <a:avLst/>
          </a:prstGeom>
          <a:noFill/>
          <a:ln>
            <a:noFill/>
          </a:ln>
        </p:spPr>
      </p:sp>
      <p:sp>
        <p:nvSpPr>
          <p:cNvPr id="168" name="Google Shape;168;p34"/>
          <p:cNvSpPr>
            <a:spLocks noGrp="1"/>
          </p:cNvSpPr>
          <p:nvPr>
            <p:ph type="pic" idx="4"/>
          </p:nvPr>
        </p:nvSpPr>
        <p:spPr>
          <a:xfrm>
            <a:off x="9336360" y="158551"/>
            <a:ext cx="2191600" cy="2046800"/>
          </a:xfrm>
          <a:prstGeom prst="rect">
            <a:avLst/>
          </a:prstGeom>
          <a:noFill/>
          <a:ln>
            <a:noFill/>
          </a:ln>
        </p:spPr>
      </p:sp>
      <p:sp>
        <p:nvSpPr>
          <p:cNvPr id="169" name="Google Shape;169;p34"/>
          <p:cNvSpPr>
            <a:spLocks noGrp="1"/>
          </p:cNvSpPr>
          <p:nvPr>
            <p:ph type="pic" idx="5"/>
          </p:nvPr>
        </p:nvSpPr>
        <p:spPr>
          <a:xfrm>
            <a:off x="4519451" y="2405616"/>
            <a:ext cx="2191600" cy="2046800"/>
          </a:xfrm>
          <a:prstGeom prst="rect">
            <a:avLst/>
          </a:prstGeom>
          <a:noFill/>
          <a:ln>
            <a:noFill/>
          </a:ln>
        </p:spPr>
      </p:sp>
      <p:sp>
        <p:nvSpPr>
          <p:cNvPr id="170" name="Google Shape;170;p34"/>
          <p:cNvSpPr>
            <a:spLocks noGrp="1"/>
          </p:cNvSpPr>
          <p:nvPr>
            <p:ph type="pic" idx="6"/>
          </p:nvPr>
        </p:nvSpPr>
        <p:spPr>
          <a:xfrm>
            <a:off x="6927896" y="2405616"/>
            <a:ext cx="2191600" cy="2046800"/>
          </a:xfrm>
          <a:prstGeom prst="rect">
            <a:avLst/>
          </a:prstGeom>
          <a:noFill/>
          <a:ln>
            <a:noFill/>
          </a:ln>
        </p:spPr>
      </p:sp>
      <p:sp>
        <p:nvSpPr>
          <p:cNvPr id="171" name="Google Shape;171;p34"/>
          <p:cNvSpPr>
            <a:spLocks noGrp="1"/>
          </p:cNvSpPr>
          <p:nvPr>
            <p:ph type="pic" idx="7"/>
          </p:nvPr>
        </p:nvSpPr>
        <p:spPr>
          <a:xfrm>
            <a:off x="9336343" y="2405616"/>
            <a:ext cx="2191600" cy="2046800"/>
          </a:xfrm>
          <a:prstGeom prst="rect">
            <a:avLst/>
          </a:prstGeom>
          <a:noFill/>
          <a:ln>
            <a:noFill/>
          </a:ln>
        </p:spPr>
      </p:sp>
      <p:sp>
        <p:nvSpPr>
          <p:cNvPr id="172" name="Google Shape;172;p34"/>
          <p:cNvSpPr txBox="1">
            <a:spLocks noGrp="1"/>
          </p:cNvSpPr>
          <p:nvPr>
            <p:ph type="title"/>
          </p:nvPr>
        </p:nvSpPr>
        <p:spPr>
          <a:xfrm>
            <a:off x="468733" y="593367"/>
            <a:ext cx="3462400" cy="323165"/>
          </a:xfrm>
          <a:prstGeom prst="rect">
            <a:avLst/>
          </a:prstGeom>
        </p:spPr>
        <p:txBody>
          <a:bodyPr spcFirstLastPara="1" wrap="square" lIns="0" tIns="0" rIns="0" bIns="0"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3" name="Google Shape;173;p34"/>
          <p:cNvSpPr>
            <a:spLocks noGrp="1"/>
          </p:cNvSpPr>
          <p:nvPr>
            <p:ph type="pic" idx="8"/>
          </p:nvPr>
        </p:nvSpPr>
        <p:spPr>
          <a:xfrm>
            <a:off x="4519451" y="4652649"/>
            <a:ext cx="2191600" cy="2046800"/>
          </a:xfrm>
          <a:prstGeom prst="rect">
            <a:avLst/>
          </a:prstGeom>
          <a:noFill/>
          <a:ln>
            <a:noFill/>
          </a:ln>
        </p:spPr>
      </p:sp>
      <p:sp>
        <p:nvSpPr>
          <p:cNvPr id="174" name="Google Shape;174;p34"/>
          <p:cNvSpPr>
            <a:spLocks noGrp="1"/>
          </p:cNvSpPr>
          <p:nvPr>
            <p:ph type="pic" idx="9"/>
          </p:nvPr>
        </p:nvSpPr>
        <p:spPr>
          <a:xfrm>
            <a:off x="6927896" y="4652649"/>
            <a:ext cx="2191600" cy="2046800"/>
          </a:xfrm>
          <a:prstGeom prst="rect">
            <a:avLst/>
          </a:prstGeom>
          <a:noFill/>
          <a:ln>
            <a:noFill/>
          </a:ln>
        </p:spPr>
      </p:sp>
      <p:sp>
        <p:nvSpPr>
          <p:cNvPr id="175" name="Google Shape;175;p34"/>
          <p:cNvSpPr>
            <a:spLocks noGrp="1"/>
          </p:cNvSpPr>
          <p:nvPr>
            <p:ph type="pic" idx="13"/>
          </p:nvPr>
        </p:nvSpPr>
        <p:spPr>
          <a:xfrm>
            <a:off x="9336343" y="4652649"/>
            <a:ext cx="2191600" cy="2046800"/>
          </a:xfrm>
          <a:prstGeom prst="rect">
            <a:avLst/>
          </a:prstGeom>
          <a:noFill/>
          <a:ln>
            <a:noFill/>
          </a:ln>
        </p:spPr>
      </p:sp>
    </p:spTree>
    <p:extLst>
      <p:ext uri="{BB962C8B-B14F-4D97-AF65-F5344CB8AC3E}">
        <p14:creationId xmlns:p14="http://schemas.microsoft.com/office/powerpoint/2010/main" val="1181649530"/>
      </p:ext>
    </p:extLst>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ver" type="title">
  <p:cSld name="Cover">
    <p:bg>
      <p:bgPr>
        <a:solidFill>
          <a:schemeClr val="accent4"/>
        </a:solidFill>
        <a:effectLst/>
      </p:bgPr>
    </p:bg>
    <p:spTree>
      <p:nvGrpSpPr>
        <p:cNvPr id="1" name="Shape 176"/>
        <p:cNvGrpSpPr/>
        <p:nvPr/>
      </p:nvGrpSpPr>
      <p:grpSpPr>
        <a:xfrm>
          <a:off x="0" y="0"/>
          <a:ext cx="0" cy="0"/>
          <a:chOff x="0" y="0"/>
          <a:chExt cx="0" cy="0"/>
        </a:xfrm>
      </p:grpSpPr>
      <p:sp>
        <p:nvSpPr>
          <p:cNvPr id="177" name="Google Shape;177;p35"/>
          <p:cNvSpPr>
            <a:spLocks noGrp="1"/>
          </p:cNvSpPr>
          <p:nvPr>
            <p:ph type="pic" idx="2"/>
          </p:nvPr>
        </p:nvSpPr>
        <p:spPr>
          <a:xfrm>
            <a:off x="8198100" y="0"/>
            <a:ext cx="3994000" cy="1900800"/>
          </a:xfrm>
          <a:prstGeom prst="rect">
            <a:avLst/>
          </a:prstGeom>
          <a:noFill/>
          <a:ln>
            <a:noFill/>
          </a:ln>
        </p:spPr>
      </p:sp>
      <p:sp>
        <p:nvSpPr>
          <p:cNvPr id="178" name="Google Shape;178;p35"/>
          <p:cNvSpPr>
            <a:spLocks noGrp="1"/>
          </p:cNvSpPr>
          <p:nvPr>
            <p:ph type="pic" idx="3"/>
          </p:nvPr>
        </p:nvSpPr>
        <p:spPr>
          <a:xfrm>
            <a:off x="8198100" y="5071200"/>
            <a:ext cx="3994000" cy="1790400"/>
          </a:xfrm>
          <a:prstGeom prst="rect">
            <a:avLst/>
          </a:prstGeom>
          <a:noFill/>
          <a:ln>
            <a:noFill/>
          </a:ln>
        </p:spPr>
      </p:sp>
      <p:sp>
        <p:nvSpPr>
          <p:cNvPr id="179" name="Google Shape;179;p35"/>
          <p:cNvSpPr txBox="1">
            <a:spLocks noGrp="1"/>
          </p:cNvSpPr>
          <p:nvPr>
            <p:ph type="title"/>
          </p:nvPr>
        </p:nvSpPr>
        <p:spPr>
          <a:xfrm>
            <a:off x="987591" y="1"/>
            <a:ext cx="4708000" cy="1449200"/>
          </a:xfrm>
          <a:prstGeom prst="rect">
            <a:avLst/>
          </a:prstGeom>
        </p:spPr>
        <p:txBody>
          <a:bodyPr spcFirstLastPara="1" wrap="square" lIns="0" tIns="0" rIns="0" bIns="0" anchor="b" anchorCtr="0">
            <a:noAutofit/>
          </a:bodyPr>
          <a:lstStyle>
            <a:lvl1pPr lvl="0">
              <a:spcBef>
                <a:spcPts val="0"/>
              </a:spcBef>
              <a:spcAft>
                <a:spcPts val="0"/>
              </a:spcAft>
              <a:buSzPts val="2800"/>
              <a:buFont typeface="Work Sans"/>
              <a:buNone/>
              <a:defRPr>
                <a:latin typeface="Work Sans"/>
                <a:ea typeface="Work Sans"/>
                <a:cs typeface="Work Sans"/>
                <a:sym typeface="Work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35"/>
          <p:cNvSpPr>
            <a:spLocks noGrp="1"/>
          </p:cNvSpPr>
          <p:nvPr>
            <p:ph type="pic" idx="4"/>
          </p:nvPr>
        </p:nvSpPr>
        <p:spPr>
          <a:xfrm>
            <a:off x="3950400" y="5071200"/>
            <a:ext cx="4247600" cy="1790400"/>
          </a:xfrm>
          <a:prstGeom prst="rect">
            <a:avLst/>
          </a:prstGeom>
          <a:noFill/>
          <a:ln>
            <a:noFill/>
          </a:ln>
        </p:spPr>
      </p:sp>
      <p:sp>
        <p:nvSpPr>
          <p:cNvPr id="181" name="Google Shape;181;p35"/>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2" name="Google Shape;182;p35"/>
          <p:cNvSpPr>
            <a:spLocks noGrp="1"/>
          </p:cNvSpPr>
          <p:nvPr>
            <p:ph type="pic" idx="5"/>
          </p:nvPr>
        </p:nvSpPr>
        <p:spPr>
          <a:xfrm>
            <a:off x="886000" y="1788700"/>
            <a:ext cx="5108400" cy="2444400"/>
          </a:xfrm>
          <a:prstGeom prst="rect">
            <a:avLst/>
          </a:prstGeom>
          <a:noFill/>
          <a:ln>
            <a:noFill/>
          </a:ln>
        </p:spPr>
      </p:sp>
    </p:spTree>
    <p:extLst>
      <p:ext uri="{BB962C8B-B14F-4D97-AF65-F5344CB8AC3E}">
        <p14:creationId xmlns:p14="http://schemas.microsoft.com/office/powerpoint/2010/main" val="3113820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type="secHead">
  <p:cSld name="Table of Contents">
    <p:bg>
      <p:bgPr>
        <a:solidFill>
          <a:schemeClr val="accent1"/>
        </a:solidFill>
        <a:effectLst/>
      </p:bgPr>
    </p:bg>
    <p:spTree>
      <p:nvGrpSpPr>
        <p:cNvPr id="1" name="Shape 183"/>
        <p:cNvGrpSpPr/>
        <p:nvPr/>
      </p:nvGrpSpPr>
      <p:grpSpPr>
        <a:xfrm>
          <a:off x="0" y="0"/>
          <a:ext cx="0" cy="0"/>
          <a:chOff x="0" y="0"/>
          <a:chExt cx="0" cy="0"/>
        </a:xfrm>
      </p:grpSpPr>
      <p:sp>
        <p:nvSpPr>
          <p:cNvPr id="184" name="Google Shape;184;p36"/>
          <p:cNvSpPr/>
          <p:nvPr/>
        </p:nvSpPr>
        <p:spPr>
          <a:xfrm rot="5400000">
            <a:off x="3226400" y="-2604833"/>
            <a:ext cx="5702000" cy="11545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6"/>
          <p:cNvSpPr txBox="1">
            <a:spLocks noGrp="1"/>
          </p:cNvSpPr>
          <p:nvPr>
            <p:ph type="title"/>
          </p:nvPr>
        </p:nvSpPr>
        <p:spPr>
          <a:xfrm>
            <a:off x="585216" y="609600"/>
            <a:ext cx="10936400" cy="323165"/>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186" name="Google Shape;186;p36"/>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fld id="{00000000-1234-1234-1234-123412341234}" type="slidenum">
              <a:rPr lang="en" smtClean="0"/>
              <a:pPr/>
              <a:t>‹#›</a:t>
            </a:fld>
            <a:endParaRPr lang="en"/>
          </a:p>
        </p:txBody>
      </p:sp>
      <p:sp>
        <p:nvSpPr>
          <p:cNvPr id="187" name="Google Shape;187;p36"/>
          <p:cNvSpPr txBox="1">
            <a:spLocks noGrp="1"/>
          </p:cNvSpPr>
          <p:nvPr>
            <p:ph type="body" idx="1"/>
          </p:nvPr>
        </p:nvSpPr>
        <p:spPr>
          <a:xfrm>
            <a:off x="606133" y="2087447"/>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88" name="Google Shape;188;p36"/>
          <p:cNvSpPr txBox="1">
            <a:spLocks noGrp="1"/>
          </p:cNvSpPr>
          <p:nvPr>
            <p:ph type="body" idx="2"/>
          </p:nvPr>
        </p:nvSpPr>
        <p:spPr>
          <a:xfrm>
            <a:off x="917233" y="2254647"/>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89" name="Google Shape;189;p36"/>
          <p:cNvSpPr txBox="1">
            <a:spLocks noGrp="1"/>
          </p:cNvSpPr>
          <p:nvPr>
            <p:ph type="body" idx="3"/>
          </p:nvPr>
        </p:nvSpPr>
        <p:spPr>
          <a:xfrm>
            <a:off x="606133" y="3355221"/>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90" name="Google Shape;190;p36"/>
          <p:cNvSpPr txBox="1">
            <a:spLocks noGrp="1"/>
          </p:cNvSpPr>
          <p:nvPr>
            <p:ph type="body" idx="4"/>
          </p:nvPr>
        </p:nvSpPr>
        <p:spPr>
          <a:xfrm>
            <a:off x="917233" y="3522421"/>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91" name="Google Shape;191;p36"/>
          <p:cNvSpPr txBox="1">
            <a:spLocks noGrp="1"/>
          </p:cNvSpPr>
          <p:nvPr>
            <p:ph type="body" idx="5"/>
          </p:nvPr>
        </p:nvSpPr>
        <p:spPr>
          <a:xfrm>
            <a:off x="3579900" y="2087447"/>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92" name="Google Shape;192;p36"/>
          <p:cNvSpPr txBox="1">
            <a:spLocks noGrp="1"/>
          </p:cNvSpPr>
          <p:nvPr>
            <p:ph type="body" idx="6"/>
          </p:nvPr>
        </p:nvSpPr>
        <p:spPr>
          <a:xfrm>
            <a:off x="3891000" y="2254647"/>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93" name="Google Shape;193;p36"/>
          <p:cNvSpPr txBox="1">
            <a:spLocks noGrp="1"/>
          </p:cNvSpPr>
          <p:nvPr>
            <p:ph type="body" idx="7"/>
          </p:nvPr>
        </p:nvSpPr>
        <p:spPr>
          <a:xfrm>
            <a:off x="3579900" y="3355221"/>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94" name="Google Shape;194;p36"/>
          <p:cNvSpPr txBox="1">
            <a:spLocks noGrp="1"/>
          </p:cNvSpPr>
          <p:nvPr>
            <p:ph type="body" idx="8"/>
          </p:nvPr>
        </p:nvSpPr>
        <p:spPr>
          <a:xfrm>
            <a:off x="3891000" y="3522421"/>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95" name="Google Shape;195;p36"/>
          <p:cNvSpPr txBox="1">
            <a:spLocks noGrp="1"/>
          </p:cNvSpPr>
          <p:nvPr>
            <p:ph type="body" idx="9"/>
          </p:nvPr>
        </p:nvSpPr>
        <p:spPr>
          <a:xfrm>
            <a:off x="6535200" y="2087447"/>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96" name="Google Shape;196;p36"/>
          <p:cNvSpPr txBox="1">
            <a:spLocks noGrp="1"/>
          </p:cNvSpPr>
          <p:nvPr>
            <p:ph type="body" idx="13"/>
          </p:nvPr>
        </p:nvSpPr>
        <p:spPr>
          <a:xfrm>
            <a:off x="6846300" y="2254647"/>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97" name="Google Shape;197;p36"/>
          <p:cNvSpPr txBox="1">
            <a:spLocks noGrp="1"/>
          </p:cNvSpPr>
          <p:nvPr>
            <p:ph type="body" idx="14"/>
          </p:nvPr>
        </p:nvSpPr>
        <p:spPr>
          <a:xfrm>
            <a:off x="6535200" y="3355221"/>
            <a:ext cx="20648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198" name="Google Shape;198;p36"/>
          <p:cNvSpPr txBox="1">
            <a:spLocks noGrp="1"/>
          </p:cNvSpPr>
          <p:nvPr>
            <p:ph type="body" idx="15"/>
          </p:nvPr>
        </p:nvSpPr>
        <p:spPr>
          <a:xfrm>
            <a:off x="6846300" y="3522421"/>
            <a:ext cx="1753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199" name="Google Shape;199;p36"/>
          <p:cNvSpPr txBox="1">
            <a:spLocks noGrp="1"/>
          </p:cNvSpPr>
          <p:nvPr>
            <p:ph type="body" idx="16"/>
          </p:nvPr>
        </p:nvSpPr>
        <p:spPr>
          <a:xfrm>
            <a:off x="9490500" y="2087447"/>
            <a:ext cx="2055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200" name="Google Shape;200;p36"/>
          <p:cNvSpPr txBox="1">
            <a:spLocks noGrp="1"/>
          </p:cNvSpPr>
          <p:nvPr>
            <p:ph type="body" idx="17"/>
          </p:nvPr>
        </p:nvSpPr>
        <p:spPr>
          <a:xfrm>
            <a:off x="9800199" y="2254647"/>
            <a:ext cx="1745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201" name="Google Shape;201;p36"/>
          <p:cNvSpPr txBox="1">
            <a:spLocks noGrp="1"/>
          </p:cNvSpPr>
          <p:nvPr>
            <p:ph type="body" idx="18"/>
          </p:nvPr>
        </p:nvSpPr>
        <p:spPr>
          <a:xfrm>
            <a:off x="9490500" y="3355221"/>
            <a:ext cx="2055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marL="1219170" lvl="1"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marL="1828754" lvl="2"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marL="2438339" lvl="3"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marL="3047924" lvl="4"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marL="3657509" lvl="5"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marL="4267093" lvl="6"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marL="4876678" lvl="7"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marL="5486263" lvl="8" indent="-372524">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a:endParaRPr/>
          </a:p>
        </p:txBody>
      </p:sp>
      <p:sp>
        <p:nvSpPr>
          <p:cNvPr id="202" name="Google Shape;202;p36"/>
          <p:cNvSpPr txBox="1">
            <a:spLocks noGrp="1"/>
          </p:cNvSpPr>
          <p:nvPr>
            <p:ph type="body" idx="19"/>
          </p:nvPr>
        </p:nvSpPr>
        <p:spPr>
          <a:xfrm>
            <a:off x="9800199" y="3522421"/>
            <a:ext cx="1745600" cy="1672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Char char="●"/>
              <a:defRPr>
                <a:solidFill>
                  <a:schemeClr val="lt2"/>
                </a:solidFill>
              </a:defRPr>
            </a:lvl1pPr>
            <a:lvl2pPr marL="1219170" lvl="1" indent="-372524">
              <a:spcBef>
                <a:spcPts val="0"/>
              </a:spcBef>
              <a:spcAft>
                <a:spcPts val="0"/>
              </a:spcAft>
              <a:buClr>
                <a:schemeClr val="lt2"/>
              </a:buClr>
              <a:buSzPts val="800"/>
              <a:buChar char="○"/>
              <a:defRPr>
                <a:solidFill>
                  <a:schemeClr val="lt2"/>
                </a:solidFill>
              </a:defRPr>
            </a:lvl2pPr>
            <a:lvl3pPr marL="1828754" lvl="2" indent="-372524">
              <a:spcBef>
                <a:spcPts val="0"/>
              </a:spcBef>
              <a:spcAft>
                <a:spcPts val="0"/>
              </a:spcAft>
              <a:buClr>
                <a:schemeClr val="lt2"/>
              </a:buClr>
              <a:buSzPts val="800"/>
              <a:buChar char="■"/>
              <a:defRPr>
                <a:solidFill>
                  <a:schemeClr val="lt2"/>
                </a:solidFill>
              </a:defRPr>
            </a:lvl3pPr>
            <a:lvl4pPr marL="2438339" lvl="3" indent="-372524">
              <a:spcBef>
                <a:spcPts val="0"/>
              </a:spcBef>
              <a:spcAft>
                <a:spcPts val="0"/>
              </a:spcAft>
              <a:buClr>
                <a:schemeClr val="lt2"/>
              </a:buClr>
              <a:buSzPts val="800"/>
              <a:buChar char="●"/>
              <a:defRPr>
                <a:solidFill>
                  <a:schemeClr val="lt2"/>
                </a:solidFill>
              </a:defRPr>
            </a:lvl4pPr>
            <a:lvl5pPr marL="3047924" lvl="4" indent="-372524">
              <a:spcBef>
                <a:spcPts val="0"/>
              </a:spcBef>
              <a:spcAft>
                <a:spcPts val="0"/>
              </a:spcAft>
              <a:buClr>
                <a:schemeClr val="lt2"/>
              </a:buClr>
              <a:buSzPts val="800"/>
              <a:buChar char="○"/>
              <a:defRPr>
                <a:solidFill>
                  <a:schemeClr val="lt2"/>
                </a:solidFill>
              </a:defRPr>
            </a:lvl5pPr>
            <a:lvl6pPr marL="3657509" lvl="5" indent="-372524">
              <a:spcBef>
                <a:spcPts val="0"/>
              </a:spcBef>
              <a:spcAft>
                <a:spcPts val="0"/>
              </a:spcAft>
              <a:buClr>
                <a:schemeClr val="lt2"/>
              </a:buClr>
              <a:buSzPts val="800"/>
              <a:buChar char="■"/>
              <a:defRPr>
                <a:solidFill>
                  <a:schemeClr val="lt2"/>
                </a:solidFill>
              </a:defRPr>
            </a:lvl6pPr>
            <a:lvl7pPr marL="4267093" lvl="6" indent="-372524">
              <a:spcBef>
                <a:spcPts val="0"/>
              </a:spcBef>
              <a:spcAft>
                <a:spcPts val="0"/>
              </a:spcAft>
              <a:buClr>
                <a:schemeClr val="lt2"/>
              </a:buClr>
              <a:buSzPts val="800"/>
              <a:buChar char="●"/>
              <a:defRPr>
                <a:solidFill>
                  <a:schemeClr val="lt2"/>
                </a:solidFill>
              </a:defRPr>
            </a:lvl7pPr>
            <a:lvl8pPr marL="4876678" lvl="7" indent="-372524">
              <a:spcBef>
                <a:spcPts val="0"/>
              </a:spcBef>
              <a:spcAft>
                <a:spcPts val="0"/>
              </a:spcAft>
              <a:buClr>
                <a:schemeClr val="lt2"/>
              </a:buClr>
              <a:buSzPts val="800"/>
              <a:buChar char="○"/>
              <a:defRPr>
                <a:solidFill>
                  <a:schemeClr val="lt2"/>
                </a:solidFill>
              </a:defRPr>
            </a:lvl8pPr>
            <a:lvl9pPr marL="5486263" lvl="8" indent="-372524">
              <a:spcBef>
                <a:spcPts val="0"/>
              </a:spcBef>
              <a:spcAft>
                <a:spcPts val="0"/>
              </a:spcAft>
              <a:buClr>
                <a:schemeClr val="lt2"/>
              </a:buClr>
              <a:buSzPts val="800"/>
              <a:buChar char="■"/>
              <a:defRPr>
                <a:solidFill>
                  <a:schemeClr val="lt2"/>
                </a:solidFill>
              </a:defRPr>
            </a:lvl9pPr>
          </a:lstStyle>
          <a:p>
            <a:endParaRPr/>
          </a:p>
        </p:txBody>
      </p:sp>
      <p:sp>
        <p:nvSpPr>
          <p:cNvPr id="203" name="Google Shape;203;p36"/>
          <p:cNvSpPr txBox="1">
            <a:spLocks noGrp="1"/>
          </p:cNvSpPr>
          <p:nvPr>
            <p:ph type="body" idx="20"/>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SzPts val="800"/>
              <a:buChar char="●"/>
              <a:defRPr/>
            </a:lvl1pPr>
            <a:lvl2pPr marL="1219170" lvl="1" indent="-372524" algn="ctr">
              <a:spcBef>
                <a:spcPts val="0"/>
              </a:spcBef>
              <a:spcAft>
                <a:spcPts val="0"/>
              </a:spcAft>
              <a:buSzPts val="800"/>
              <a:buChar char="○"/>
              <a:defRPr/>
            </a:lvl2pPr>
            <a:lvl3pPr marL="1828754" lvl="2" indent="-372524" algn="ctr">
              <a:spcBef>
                <a:spcPts val="0"/>
              </a:spcBef>
              <a:spcAft>
                <a:spcPts val="0"/>
              </a:spcAft>
              <a:buSzPts val="800"/>
              <a:buChar char="■"/>
              <a:defRPr/>
            </a:lvl3pPr>
            <a:lvl4pPr marL="2438339" lvl="3" indent="-372524" algn="ctr">
              <a:spcBef>
                <a:spcPts val="0"/>
              </a:spcBef>
              <a:spcAft>
                <a:spcPts val="0"/>
              </a:spcAft>
              <a:buSzPts val="800"/>
              <a:buChar char="●"/>
              <a:defRPr/>
            </a:lvl4pPr>
            <a:lvl5pPr marL="3047924" lvl="4" indent="-372524" algn="ctr">
              <a:spcBef>
                <a:spcPts val="0"/>
              </a:spcBef>
              <a:spcAft>
                <a:spcPts val="0"/>
              </a:spcAft>
              <a:buSzPts val="800"/>
              <a:buChar char="○"/>
              <a:defRPr/>
            </a:lvl5pPr>
            <a:lvl6pPr marL="3657509" lvl="5" indent="-372524" algn="ctr">
              <a:spcBef>
                <a:spcPts val="0"/>
              </a:spcBef>
              <a:spcAft>
                <a:spcPts val="0"/>
              </a:spcAft>
              <a:buSzPts val="800"/>
              <a:buChar char="■"/>
              <a:defRPr/>
            </a:lvl6pPr>
            <a:lvl7pPr marL="4267093" lvl="6" indent="-372524" algn="ctr">
              <a:spcBef>
                <a:spcPts val="0"/>
              </a:spcBef>
              <a:spcAft>
                <a:spcPts val="0"/>
              </a:spcAft>
              <a:buSzPts val="800"/>
              <a:buChar char="●"/>
              <a:defRPr/>
            </a:lvl7pPr>
            <a:lvl8pPr marL="4876678" lvl="7" indent="-372524" algn="ctr">
              <a:spcBef>
                <a:spcPts val="0"/>
              </a:spcBef>
              <a:spcAft>
                <a:spcPts val="0"/>
              </a:spcAft>
              <a:buSzPts val="800"/>
              <a:buChar char="○"/>
              <a:defRPr/>
            </a:lvl8pPr>
            <a:lvl9pPr marL="5486263" lvl="8" indent="-372524" algn="ctr">
              <a:spcBef>
                <a:spcPts val="0"/>
              </a:spcBef>
              <a:spcAft>
                <a:spcPts val="0"/>
              </a:spcAft>
              <a:buSzPts val="800"/>
              <a:buChar char="■"/>
              <a:defRPr/>
            </a:lvl9pPr>
          </a:lstStyle>
          <a:p>
            <a:endParaRPr/>
          </a:p>
        </p:txBody>
      </p:sp>
      <p:sp>
        <p:nvSpPr>
          <p:cNvPr id="204" name="Google Shape;204;p36"/>
          <p:cNvSpPr txBox="1">
            <a:spLocks noGrp="1"/>
          </p:cNvSpPr>
          <p:nvPr>
            <p:ph type="body" idx="21"/>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SzPts val="800"/>
              <a:buChar char="●"/>
              <a:defRPr/>
            </a:lvl1pPr>
            <a:lvl2pPr marL="1219170" lvl="1" indent="-372524" algn="ctr">
              <a:spcBef>
                <a:spcPts val="0"/>
              </a:spcBef>
              <a:spcAft>
                <a:spcPts val="0"/>
              </a:spcAft>
              <a:buSzPts val="800"/>
              <a:buChar char="○"/>
              <a:defRPr/>
            </a:lvl2pPr>
            <a:lvl3pPr marL="1828754" lvl="2" indent="-372524" algn="ctr">
              <a:spcBef>
                <a:spcPts val="0"/>
              </a:spcBef>
              <a:spcAft>
                <a:spcPts val="0"/>
              </a:spcAft>
              <a:buSzPts val="800"/>
              <a:buChar char="■"/>
              <a:defRPr/>
            </a:lvl3pPr>
            <a:lvl4pPr marL="2438339" lvl="3" indent="-372524" algn="ctr">
              <a:spcBef>
                <a:spcPts val="0"/>
              </a:spcBef>
              <a:spcAft>
                <a:spcPts val="0"/>
              </a:spcAft>
              <a:buSzPts val="800"/>
              <a:buChar char="●"/>
              <a:defRPr/>
            </a:lvl4pPr>
            <a:lvl5pPr marL="3047924" lvl="4" indent="-372524" algn="ctr">
              <a:spcBef>
                <a:spcPts val="0"/>
              </a:spcBef>
              <a:spcAft>
                <a:spcPts val="0"/>
              </a:spcAft>
              <a:buSzPts val="800"/>
              <a:buChar char="○"/>
              <a:defRPr/>
            </a:lvl5pPr>
            <a:lvl6pPr marL="3657509" lvl="5" indent="-372524" algn="ctr">
              <a:spcBef>
                <a:spcPts val="0"/>
              </a:spcBef>
              <a:spcAft>
                <a:spcPts val="0"/>
              </a:spcAft>
              <a:buSzPts val="800"/>
              <a:buChar char="■"/>
              <a:defRPr/>
            </a:lvl6pPr>
            <a:lvl7pPr marL="4267093" lvl="6" indent="-372524" algn="ctr">
              <a:spcBef>
                <a:spcPts val="0"/>
              </a:spcBef>
              <a:spcAft>
                <a:spcPts val="0"/>
              </a:spcAft>
              <a:buSzPts val="800"/>
              <a:buChar char="●"/>
              <a:defRPr/>
            </a:lvl7pPr>
            <a:lvl8pPr marL="4876678" lvl="7" indent="-372524" algn="ctr">
              <a:spcBef>
                <a:spcPts val="0"/>
              </a:spcBef>
              <a:spcAft>
                <a:spcPts val="0"/>
              </a:spcAft>
              <a:buSzPts val="800"/>
              <a:buChar char="○"/>
              <a:defRPr/>
            </a:lvl8pPr>
            <a:lvl9pPr marL="5486263" lvl="8" indent="-372524" algn="ctr">
              <a:spcBef>
                <a:spcPts val="0"/>
              </a:spcBef>
              <a:spcAft>
                <a:spcPts val="0"/>
              </a:spcAft>
              <a:buSzPts val="800"/>
              <a:buChar char="■"/>
              <a:defRPr/>
            </a:lvl9pPr>
          </a:lstStyle>
          <a:p>
            <a:endParaRPr/>
          </a:p>
        </p:txBody>
      </p:sp>
      <p:sp>
        <p:nvSpPr>
          <p:cNvPr id="205" name="Google Shape;205;p36"/>
          <p:cNvSpPr txBox="1">
            <a:spLocks noGrp="1"/>
          </p:cNvSpPr>
          <p:nvPr>
            <p:ph type="body" idx="22"/>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SzPts val="800"/>
              <a:buChar char="●"/>
              <a:defRPr/>
            </a:lvl1pPr>
            <a:lvl2pPr marL="1219170" lvl="1" indent="-372524" algn="r">
              <a:spcBef>
                <a:spcPts val="0"/>
              </a:spcBef>
              <a:spcAft>
                <a:spcPts val="0"/>
              </a:spcAft>
              <a:buSzPts val="800"/>
              <a:buChar char="○"/>
              <a:defRPr/>
            </a:lvl2pPr>
            <a:lvl3pPr marL="1828754" lvl="2" indent="-372524" algn="r">
              <a:spcBef>
                <a:spcPts val="0"/>
              </a:spcBef>
              <a:spcAft>
                <a:spcPts val="0"/>
              </a:spcAft>
              <a:buSzPts val="800"/>
              <a:buChar char="■"/>
              <a:defRPr/>
            </a:lvl3pPr>
            <a:lvl4pPr marL="2438339" lvl="3" indent="-372524" algn="r">
              <a:spcBef>
                <a:spcPts val="0"/>
              </a:spcBef>
              <a:spcAft>
                <a:spcPts val="0"/>
              </a:spcAft>
              <a:buSzPts val="800"/>
              <a:buChar char="●"/>
              <a:defRPr/>
            </a:lvl4pPr>
            <a:lvl5pPr marL="3047924" lvl="4" indent="-372524" algn="r">
              <a:spcBef>
                <a:spcPts val="0"/>
              </a:spcBef>
              <a:spcAft>
                <a:spcPts val="0"/>
              </a:spcAft>
              <a:buSzPts val="800"/>
              <a:buChar char="○"/>
              <a:defRPr/>
            </a:lvl5pPr>
            <a:lvl6pPr marL="3657509" lvl="5" indent="-372524" algn="r">
              <a:spcBef>
                <a:spcPts val="0"/>
              </a:spcBef>
              <a:spcAft>
                <a:spcPts val="0"/>
              </a:spcAft>
              <a:buSzPts val="800"/>
              <a:buChar char="■"/>
              <a:defRPr/>
            </a:lvl6pPr>
            <a:lvl7pPr marL="4267093" lvl="6" indent="-372524" algn="r">
              <a:spcBef>
                <a:spcPts val="0"/>
              </a:spcBef>
              <a:spcAft>
                <a:spcPts val="0"/>
              </a:spcAft>
              <a:buSzPts val="800"/>
              <a:buChar char="●"/>
              <a:defRPr/>
            </a:lvl7pPr>
            <a:lvl8pPr marL="4876678" lvl="7" indent="-372524" algn="r">
              <a:spcBef>
                <a:spcPts val="0"/>
              </a:spcBef>
              <a:spcAft>
                <a:spcPts val="0"/>
              </a:spcAft>
              <a:buSzPts val="800"/>
              <a:buChar char="○"/>
              <a:defRPr/>
            </a:lvl8pPr>
            <a:lvl9pPr marL="5486263" lvl="8" indent="-372524" algn="r">
              <a:spcBef>
                <a:spcPts val="0"/>
              </a:spcBef>
              <a:spcAft>
                <a:spcPts val="0"/>
              </a:spcAft>
              <a:buSzPts val="800"/>
              <a:buChar char="■"/>
              <a:defRPr/>
            </a:lvl9pPr>
          </a:lstStyle>
          <a:p>
            <a:endParaRPr/>
          </a:p>
        </p:txBody>
      </p:sp>
      <p:cxnSp>
        <p:nvCxnSpPr>
          <p:cNvPr id="206" name="Google Shape;206;p36"/>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51829288"/>
      </p:ext>
    </p:extLst>
  </p:cSld>
  <p:clrMapOvr>
    <a:masterClrMapping/>
  </p:clrMapOvr>
  <p:extLst>
    <p:ext uri="{DCECCB84-F9BA-43D5-87BE-67443E8EF086}">
      <p15:sldGuideLst xmlns:p15="http://schemas.microsoft.com/office/powerpoint/2012/main">
        <p15:guide id="1" pos="286">
          <p15:clr>
            <a:srgbClr val="E46962"/>
          </p15:clr>
        </p15:guide>
        <p15:guide id="2" pos="5455">
          <p15:clr>
            <a:srgbClr val="E46962"/>
          </p15:clr>
        </p15:guide>
        <p15:guide id="3" pos="1688">
          <p15:clr>
            <a:srgbClr val="E46962"/>
          </p15:clr>
        </p15:guide>
        <p15:guide id="4" pos="3087">
          <p15:clr>
            <a:srgbClr val="E46962"/>
          </p15:clr>
        </p15:guide>
        <p15:guide id="5" pos="4484">
          <p15:clr>
            <a:srgbClr val="E46962"/>
          </p15:clr>
        </p15:guide>
        <p15:guide id="6" pos="1262">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Point Summary" type="tx">
  <p:cSld name="Three Point Summary">
    <p:spTree>
      <p:nvGrpSpPr>
        <p:cNvPr id="1" name="Shape 207"/>
        <p:cNvGrpSpPr/>
        <p:nvPr/>
      </p:nvGrpSpPr>
      <p:grpSpPr>
        <a:xfrm>
          <a:off x="0" y="0"/>
          <a:ext cx="0" cy="0"/>
          <a:chOff x="0" y="0"/>
          <a:chExt cx="0" cy="0"/>
        </a:xfrm>
      </p:grpSpPr>
      <p:sp>
        <p:nvSpPr>
          <p:cNvPr id="208" name="Google Shape;208;p37"/>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37"/>
          <p:cNvSpPr txBox="1">
            <a:spLocks noGrp="1"/>
          </p:cNvSpPr>
          <p:nvPr>
            <p:ph type="title"/>
          </p:nvPr>
        </p:nvSpPr>
        <p:spPr>
          <a:xfrm>
            <a:off x="587551" y="816892"/>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dk1"/>
              </a:buClr>
              <a:buSzPts val="2800"/>
              <a:buFont typeface="Work Sans Black"/>
              <a:buNone/>
              <a:defRPr>
                <a:solidFill>
                  <a:schemeClr val="dk1"/>
                </a:solidFill>
              </a:defRPr>
            </a:lvl2pPr>
            <a:lvl3pPr lvl="2">
              <a:spcBef>
                <a:spcPts val="0"/>
              </a:spcBef>
              <a:spcAft>
                <a:spcPts val="0"/>
              </a:spcAft>
              <a:buClr>
                <a:schemeClr val="dk1"/>
              </a:buClr>
              <a:buSzPts val="2800"/>
              <a:buFont typeface="Work Sans Black"/>
              <a:buNone/>
              <a:defRPr>
                <a:solidFill>
                  <a:schemeClr val="dk1"/>
                </a:solidFill>
              </a:defRPr>
            </a:lvl3pPr>
            <a:lvl4pPr lvl="3">
              <a:spcBef>
                <a:spcPts val="0"/>
              </a:spcBef>
              <a:spcAft>
                <a:spcPts val="0"/>
              </a:spcAft>
              <a:buClr>
                <a:schemeClr val="dk1"/>
              </a:buClr>
              <a:buSzPts val="2800"/>
              <a:buFont typeface="Work Sans Black"/>
              <a:buNone/>
              <a:defRPr>
                <a:solidFill>
                  <a:schemeClr val="dk1"/>
                </a:solidFill>
              </a:defRPr>
            </a:lvl4pPr>
            <a:lvl5pPr lvl="4">
              <a:spcBef>
                <a:spcPts val="0"/>
              </a:spcBef>
              <a:spcAft>
                <a:spcPts val="0"/>
              </a:spcAft>
              <a:buClr>
                <a:schemeClr val="dk1"/>
              </a:buClr>
              <a:buSzPts val="2800"/>
              <a:buFont typeface="Work Sans Black"/>
              <a:buNone/>
              <a:defRPr>
                <a:solidFill>
                  <a:schemeClr val="dk1"/>
                </a:solidFill>
              </a:defRPr>
            </a:lvl5pPr>
            <a:lvl6pPr lvl="5">
              <a:spcBef>
                <a:spcPts val="0"/>
              </a:spcBef>
              <a:spcAft>
                <a:spcPts val="0"/>
              </a:spcAft>
              <a:buClr>
                <a:schemeClr val="dk1"/>
              </a:buClr>
              <a:buSzPts val="2800"/>
              <a:buFont typeface="Work Sans Black"/>
              <a:buNone/>
              <a:defRPr>
                <a:solidFill>
                  <a:schemeClr val="dk1"/>
                </a:solidFill>
              </a:defRPr>
            </a:lvl6pPr>
            <a:lvl7pPr lvl="6">
              <a:spcBef>
                <a:spcPts val="0"/>
              </a:spcBef>
              <a:spcAft>
                <a:spcPts val="0"/>
              </a:spcAft>
              <a:buClr>
                <a:schemeClr val="dk1"/>
              </a:buClr>
              <a:buSzPts val="2800"/>
              <a:buFont typeface="Work Sans Black"/>
              <a:buNone/>
              <a:defRPr>
                <a:solidFill>
                  <a:schemeClr val="dk1"/>
                </a:solidFill>
              </a:defRPr>
            </a:lvl7pPr>
            <a:lvl8pPr lvl="7">
              <a:spcBef>
                <a:spcPts val="0"/>
              </a:spcBef>
              <a:spcAft>
                <a:spcPts val="0"/>
              </a:spcAft>
              <a:buClr>
                <a:schemeClr val="dk1"/>
              </a:buClr>
              <a:buSzPts val="2800"/>
              <a:buFont typeface="Work Sans Black"/>
              <a:buNone/>
              <a:defRPr>
                <a:solidFill>
                  <a:schemeClr val="dk1"/>
                </a:solidFill>
              </a:defRPr>
            </a:lvl8pPr>
            <a:lvl9pPr lvl="8">
              <a:spcBef>
                <a:spcPts val="0"/>
              </a:spcBef>
              <a:spcAft>
                <a:spcPts val="0"/>
              </a:spcAft>
              <a:buClr>
                <a:schemeClr val="dk1"/>
              </a:buClr>
              <a:buSzPts val="2800"/>
              <a:buFont typeface="Work Sans Black"/>
              <a:buNone/>
              <a:defRPr>
                <a:solidFill>
                  <a:schemeClr val="dk1"/>
                </a:solidFill>
              </a:defRPr>
            </a:lvl9pPr>
          </a:lstStyle>
          <a:p>
            <a:endParaRPr/>
          </a:p>
        </p:txBody>
      </p:sp>
      <p:sp>
        <p:nvSpPr>
          <p:cNvPr id="210" name="Google Shape;210;p37"/>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211" name="Google Shape;211;p37"/>
          <p:cNvSpPr>
            <a:spLocks noGrp="1"/>
          </p:cNvSpPr>
          <p:nvPr>
            <p:ph type="pic" idx="2"/>
          </p:nvPr>
        </p:nvSpPr>
        <p:spPr>
          <a:xfrm>
            <a:off x="608033" y="2851235"/>
            <a:ext cx="2354800" cy="1586400"/>
          </a:xfrm>
          <a:prstGeom prst="rect">
            <a:avLst/>
          </a:prstGeom>
          <a:noFill/>
          <a:ln>
            <a:noFill/>
          </a:ln>
        </p:spPr>
      </p:sp>
      <p:sp>
        <p:nvSpPr>
          <p:cNvPr id="212" name="Google Shape;212;p37"/>
          <p:cNvSpPr txBox="1">
            <a:spLocks noGrp="1"/>
          </p:cNvSpPr>
          <p:nvPr>
            <p:ph type="subTitle" idx="3"/>
          </p:nvPr>
        </p:nvSpPr>
        <p:spPr>
          <a:xfrm>
            <a:off x="604433" y="4707299"/>
            <a:ext cx="3044800" cy="225600"/>
          </a:xfrm>
          <a:prstGeom prst="rect">
            <a:avLst/>
          </a:prstGeom>
        </p:spPr>
        <p:txBody>
          <a:bodyPr spcFirstLastPara="1" wrap="square" lIns="0" tIns="0" rIns="0" bIns="0" anchor="b" anchorCtr="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a:endParaRPr/>
          </a:p>
        </p:txBody>
      </p:sp>
      <p:sp>
        <p:nvSpPr>
          <p:cNvPr id="213" name="Google Shape;213;p37"/>
          <p:cNvSpPr/>
          <p:nvPr/>
        </p:nvSpPr>
        <p:spPr>
          <a:xfrm rot="5400000">
            <a:off x="3225933"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37"/>
          <p:cNvSpPr txBox="1">
            <a:spLocks noGrp="1"/>
          </p:cNvSpPr>
          <p:nvPr>
            <p:ph type="body" idx="4"/>
          </p:nvPr>
        </p:nvSpPr>
        <p:spPr>
          <a:xfrm>
            <a:off x="4549533" y="5071200"/>
            <a:ext cx="3036000" cy="6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215" name="Google Shape;215;p37"/>
          <p:cNvSpPr>
            <a:spLocks noGrp="1"/>
          </p:cNvSpPr>
          <p:nvPr>
            <p:ph type="pic" idx="5"/>
          </p:nvPr>
        </p:nvSpPr>
        <p:spPr>
          <a:xfrm>
            <a:off x="4558133" y="2851200"/>
            <a:ext cx="2354800" cy="1586400"/>
          </a:xfrm>
          <a:prstGeom prst="rect">
            <a:avLst/>
          </a:prstGeom>
          <a:noFill/>
          <a:ln>
            <a:noFill/>
          </a:ln>
        </p:spPr>
      </p:sp>
      <p:sp>
        <p:nvSpPr>
          <p:cNvPr id="216" name="Google Shape;216;p37"/>
          <p:cNvSpPr txBox="1">
            <a:spLocks noGrp="1"/>
          </p:cNvSpPr>
          <p:nvPr>
            <p:ph type="subTitle" idx="6"/>
          </p:nvPr>
        </p:nvSpPr>
        <p:spPr>
          <a:xfrm>
            <a:off x="4554533" y="4707299"/>
            <a:ext cx="3044800" cy="225600"/>
          </a:xfrm>
          <a:prstGeom prst="rect">
            <a:avLst/>
          </a:prstGeom>
        </p:spPr>
        <p:txBody>
          <a:bodyPr spcFirstLastPara="1" wrap="square" lIns="0" tIns="0" rIns="0" bIns="0" anchor="b" anchorCtr="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a:endParaRPr/>
          </a:p>
        </p:txBody>
      </p:sp>
      <p:sp>
        <p:nvSpPr>
          <p:cNvPr id="217" name="Google Shape;217;p37"/>
          <p:cNvSpPr/>
          <p:nvPr/>
        </p:nvSpPr>
        <p:spPr>
          <a:xfrm rot="5400000">
            <a:off x="7176033"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37"/>
          <p:cNvSpPr txBox="1">
            <a:spLocks noGrp="1"/>
          </p:cNvSpPr>
          <p:nvPr>
            <p:ph type="body" idx="7"/>
          </p:nvPr>
        </p:nvSpPr>
        <p:spPr>
          <a:xfrm>
            <a:off x="8499633" y="5071000"/>
            <a:ext cx="3036000" cy="6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219" name="Google Shape;219;p37"/>
          <p:cNvSpPr>
            <a:spLocks noGrp="1"/>
          </p:cNvSpPr>
          <p:nvPr>
            <p:ph type="pic" idx="8"/>
          </p:nvPr>
        </p:nvSpPr>
        <p:spPr>
          <a:xfrm>
            <a:off x="8508233" y="2851200"/>
            <a:ext cx="2354800" cy="1586400"/>
          </a:xfrm>
          <a:prstGeom prst="rect">
            <a:avLst/>
          </a:prstGeom>
          <a:noFill/>
          <a:ln>
            <a:noFill/>
          </a:ln>
        </p:spPr>
      </p:sp>
      <p:sp>
        <p:nvSpPr>
          <p:cNvPr id="220" name="Google Shape;220;p37"/>
          <p:cNvSpPr txBox="1">
            <a:spLocks noGrp="1"/>
          </p:cNvSpPr>
          <p:nvPr>
            <p:ph type="subTitle" idx="9"/>
          </p:nvPr>
        </p:nvSpPr>
        <p:spPr>
          <a:xfrm>
            <a:off x="8504633" y="4707299"/>
            <a:ext cx="3044800" cy="225600"/>
          </a:xfrm>
          <a:prstGeom prst="rect">
            <a:avLst/>
          </a:prstGeom>
        </p:spPr>
        <p:txBody>
          <a:bodyPr spcFirstLastPara="1" wrap="square" lIns="0" tIns="0" rIns="0" bIns="0" anchor="b" anchorCtr="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a:endParaRPr/>
          </a:p>
        </p:txBody>
      </p:sp>
      <p:sp>
        <p:nvSpPr>
          <p:cNvPr id="221" name="Google Shape;221;p37"/>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22" name="Google Shape;222;p37"/>
          <p:cNvSpPr txBox="1">
            <a:spLocks noGrp="1"/>
          </p:cNvSpPr>
          <p:nvPr>
            <p:ph type="body" idx="13"/>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23" name="Google Shape;223;p37"/>
          <p:cNvSpPr txBox="1">
            <a:spLocks noGrp="1"/>
          </p:cNvSpPr>
          <p:nvPr>
            <p:ph type="body" idx="14"/>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24" name="Google Shape;224;p37"/>
          <p:cNvSpPr txBox="1">
            <a:spLocks noGrp="1"/>
          </p:cNvSpPr>
          <p:nvPr>
            <p:ph type="body" idx="15"/>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225" name="Google Shape;225;p37"/>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226" name="Google Shape;226;p37"/>
          <p:cNvSpPr txBox="1">
            <a:spLocks noGrp="1"/>
          </p:cNvSpPr>
          <p:nvPr>
            <p:ph type="body" idx="16"/>
          </p:nvPr>
        </p:nvSpPr>
        <p:spPr>
          <a:xfrm>
            <a:off x="599433" y="5071200"/>
            <a:ext cx="3050000" cy="6648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Tree>
    <p:extLst>
      <p:ext uri="{BB962C8B-B14F-4D97-AF65-F5344CB8AC3E}">
        <p14:creationId xmlns:p14="http://schemas.microsoft.com/office/powerpoint/2010/main" val="3805332069"/>
      </p:ext>
    </p:extLst>
  </p:cSld>
  <p:clrMapOvr>
    <a:masterClrMapping/>
  </p:clrMapOvr>
  <p:extLst>
    <p:ext uri="{DCECCB84-F9BA-43D5-87BE-67443E8EF086}">
      <p15:sldGuideLst xmlns:p15="http://schemas.microsoft.com/office/powerpoint/2012/main">
        <p15:guide id="1" pos="286">
          <p15:clr>
            <a:srgbClr val="E46962"/>
          </p15:clr>
        </p15:guide>
        <p15:guide id="2" pos="1724">
          <p15:clr>
            <a:srgbClr val="E46962"/>
          </p15:clr>
        </p15:guide>
        <p15:guide id="3" pos="2153">
          <p15:clr>
            <a:srgbClr val="E46962"/>
          </p15:clr>
        </p15:guide>
        <p15:guide id="4" pos="4016">
          <p15:clr>
            <a:srgbClr val="E46962"/>
          </p15:clr>
        </p15:guide>
        <p15:guide id="5" pos="5450">
          <p15:clr>
            <a:srgbClr val="E46962"/>
          </p15:clr>
        </p15:guide>
        <p15:guide id="6" pos="3584">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Divider" type="twoColTx">
  <p:cSld name="Section Divider">
    <p:bg>
      <p:bgPr>
        <a:solidFill>
          <a:schemeClr val="accent2"/>
        </a:solidFill>
        <a:effectLst/>
      </p:bgPr>
    </p:bg>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1044900" y="257620"/>
            <a:ext cx="10450000" cy="2404400"/>
          </a:xfrm>
          <a:prstGeom prst="rect">
            <a:avLst/>
          </a:prstGeom>
        </p:spPr>
        <p:txBody>
          <a:bodyPr spcFirstLastPara="1" wrap="square" lIns="0" tIns="0" rIns="0" bIns="0" anchor="b" anchorCtr="0">
            <a:noAutofit/>
          </a:bodyPr>
          <a:lstStyle>
            <a:lvl1pPr lvl="0">
              <a:spcBef>
                <a:spcPts val="0"/>
              </a:spcBef>
              <a:spcAft>
                <a:spcPts val="0"/>
              </a:spcAft>
              <a:buClr>
                <a:schemeClr val="accent1"/>
              </a:buClr>
              <a:buSzPts val="14600"/>
              <a:buFont typeface="Work Sans ExtraLight"/>
              <a:buNone/>
              <a:defRPr sz="19466">
                <a:solidFill>
                  <a:schemeClr val="accent1"/>
                </a:solidFill>
                <a:latin typeface="Work Sans ExtraLight"/>
                <a:ea typeface="Work Sans ExtraLight"/>
                <a:cs typeface="Work Sans ExtraLight"/>
                <a:sym typeface="Work Sans ExtraLight"/>
              </a:defRPr>
            </a:lvl1pPr>
            <a:lvl2pPr lvl="1">
              <a:spcBef>
                <a:spcPts val="0"/>
              </a:spcBef>
              <a:spcAft>
                <a:spcPts val="0"/>
              </a:spcAft>
              <a:buClr>
                <a:schemeClr val="dk2"/>
              </a:buClr>
              <a:buSzPts val="2800"/>
              <a:buNone/>
              <a:defRPr>
                <a:solidFill>
                  <a:schemeClr val="dk2"/>
                </a:solidFill>
                <a:latin typeface="Work Sans"/>
                <a:ea typeface="Work Sans"/>
                <a:cs typeface="Work Sans"/>
                <a:sym typeface="Work Sans"/>
              </a:defRPr>
            </a:lvl2pPr>
            <a:lvl3pPr lvl="2">
              <a:spcBef>
                <a:spcPts val="0"/>
              </a:spcBef>
              <a:spcAft>
                <a:spcPts val="0"/>
              </a:spcAft>
              <a:buClr>
                <a:schemeClr val="dk2"/>
              </a:buClr>
              <a:buSzPts val="2800"/>
              <a:buNone/>
              <a:defRPr>
                <a:solidFill>
                  <a:schemeClr val="dk2"/>
                </a:solidFill>
                <a:latin typeface="Work Sans"/>
                <a:ea typeface="Work Sans"/>
                <a:cs typeface="Work Sans"/>
                <a:sym typeface="Work Sans"/>
              </a:defRPr>
            </a:lvl3pPr>
            <a:lvl4pPr lvl="3">
              <a:spcBef>
                <a:spcPts val="0"/>
              </a:spcBef>
              <a:spcAft>
                <a:spcPts val="0"/>
              </a:spcAft>
              <a:buClr>
                <a:schemeClr val="dk2"/>
              </a:buClr>
              <a:buSzPts val="2800"/>
              <a:buNone/>
              <a:defRPr>
                <a:solidFill>
                  <a:schemeClr val="dk2"/>
                </a:solidFill>
                <a:latin typeface="Work Sans"/>
                <a:ea typeface="Work Sans"/>
                <a:cs typeface="Work Sans"/>
                <a:sym typeface="Work Sans"/>
              </a:defRPr>
            </a:lvl4pPr>
            <a:lvl5pPr lvl="4">
              <a:spcBef>
                <a:spcPts val="0"/>
              </a:spcBef>
              <a:spcAft>
                <a:spcPts val="0"/>
              </a:spcAft>
              <a:buClr>
                <a:schemeClr val="dk2"/>
              </a:buClr>
              <a:buSzPts val="2800"/>
              <a:buNone/>
              <a:defRPr>
                <a:solidFill>
                  <a:schemeClr val="dk2"/>
                </a:solidFill>
                <a:latin typeface="Work Sans"/>
                <a:ea typeface="Work Sans"/>
                <a:cs typeface="Work Sans"/>
                <a:sym typeface="Work Sans"/>
              </a:defRPr>
            </a:lvl5pPr>
            <a:lvl6pPr lvl="5">
              <a:spcBef>
                <a:spcPts val="0"/>
              </a:spcBef>
              <a:spcAft>
                <a:spcPts val="0"/>
              </a:spcAft>
              <a:buClr>
                <a:schemeClr val="dk2"/>
              </a:buClr>
              <a:buSzPts val="2800"/>
              <a:buNone/>
              <a:defRPr>
                <a:solidFill>
                  <a:schemeClr val="dk2"/>
                </a:solidFill>
                <a:latin typeface="Work Sans"/>
                <a:ea typeface="Work Sans"/>
                <a:cs typeface="Work Sans"/>
                <a:sym typeface="Work Sans"/>
              </a:defRPr>
            </a:lvl6pPr>
            <a:lvl7pPr lvl="6">
              <a:spcBef>
                <a:spcPts val="0"/>
              </a:spcBef>
              <a:spcAft>
                <a:spcPts val="0"/>
              </a:spcAft>
              <a:buClr>
                <a:schemeClr val="dk2"/>
              </a:buClr>
              <a:buSzPts val="2800"/>
              <a:buNone/>
              <a:defRPr>
                <a:solidFill>
                  <a:schemeClr val="dk2"/>
                </a:solidFill>
                <a:latin typeface="Work Sans"/>
                <a:ea typeface="Work Sans"/>
                <a:cs typeface="Work Sans"/>
                <a:sym typeface="Work Sans"/>
              </a:defRPr>
            </a:lvl7pPr>
            <a:lvl8pPr lvl="7">
              <a:spcBef>
                <a:spcPts val="0"/>
              </a:spcBef>
              <a:spcAft>
                <a:spcPts val="0"/>
              </a:spcAft>
              <a:buClr>
                <a:schemeClr val="dk2"/>
              </a:buClr>
              <a:buSzPts val="2800"/>
              <a:buNone/>
              <a:defRPr>
                <a:solidFill>
                  <a:schemeClr val="dk2"/>
                </a:solidFill>
                <a:latin typeface="Work Sans"/>
                <a:ea typeface="Work Sans"/>
                <a:cs typeface="Work Sans"/>
                <a:sym typeface="Work Sans"/>
              </a:defRPr>
            </a:lvl8pPr>
            <a:lvl9pPr lvl="8">
              <a:spcBef>
                <a:spcPts val="0"/>
              </a:spcBef>
              <a:spcAft>
                <a:spcPts val="0"/>
              </a:spcAft>
              <a:buClr>
                <a:schemeClr val="dk2"/>
              </a:buClr>
              <a:buSzPts val="2800"/>
              <a:buNone/>
              <a:defRPr>
                <a:solidFill>
                  <a:schemeClr val="dk2"/>
                </a:solidFill>
                <a:latin typeface="Work Sans"/>
                <a:ea typeface="Work Sans"/>
                <a:cs typeface="Work Sans"/>
                <a:sym typeface="Work Sans"/>
              </a:defRPr>
            </a:lvl9pPr>
          </a:lstStyle>
          <a:p>
            <a:endParaRPr/>
          </a:p>
        </p:txBody>
      </p:sp>
      <p:sp>
        <p:nvSpPr>
          <p:cNvPr id="229" name="Google Shape;229;p38"/>
          <p:cNvSpPr txBox="1">
            <a:spLocks noGrp="1"/>
          </p:cNvSpPr>
          <p:nvPr>
            <p:ph type="title" idx="2"/>
          </p:nvPr>
        </p:nvSpPr>
        <p:spPr>
          <a:xfrm>
            <a:off x="1044900" y="2583625"/>
            <a:ext cx="10450000" cy="1330800"/>
          </a:xfrm>
          <a:prstGeom prst="rect">
            <a:avLst/>
          </a:prstGeom>
        </p:spPr>
        <p:txBody>
          <a:bodyPr spcFirstLastPara="1" wrap="square" lIns="0" tIns="0" rIns="0" bIns="0" anchor="t" anchorCtr="0">
            <a:noAutofit/>
          </a:bodyPr>
          <a:lstStyle>
            <a:lvl1pPr lvl="0">
              <a:spcBef>
                <a:spcPts val="0"/>
              </a:spcBef>
              <a:spcAft>
                <a:spcPts val="0"/>
              </a:spcAft>
              <a:buSzPts val="7400"/>
              <a:buNone/>
              <a:defRPr sz="9866"/>
            </a:lvl1pPr>
            <a:lvl2pPr lvl="1">
              <a:spcBef>
                <a:spcPts val="0"/>
              </a:spcBef>
              <a:spcAft>
                <a:spcPts val="0"/>
              </a:spcAft>
              <a:buSzPts val="2800"/>
              <a:buNone/>
              <a:defRPr>
                <a:latin typeface="Work Sans"/>
                <a:ea typeface="Work Sans"/>
                <a:cs typeface="Work Sans"/>
                <a:sym typeface="Work Sans"/>
              </a:defRPr>
            </a:lvl2pPr>
            <a:lvl3pPr lvl="2">
              <a:spcBef>
                <a:spcPts val="0"/>
              </a:spcBef>
              <a:spcAft>
                <a:spcPts val="0"/>
              </a:spcAft>
              <a:buSzPts val="2800"/>
              <a:buNone/>
              <a:defRPr>
                <a:latin typeface="Work Sans"/>
                <a:ea typeface="Work Sans"/>
                <a:cs typeface="Work Sans"/>
                <a:sym typeface="Work Sans"/>
              </a:defRPr>
            </a:lvl3pPr>
            <a:lvl4pPr lvl="3">
              <a:spcBef>
                <a:spcPts val="0"/>
              </a:spcBef>
              <a:spcAft>
                <a:spcPts val="0"/>
              </a:spcAft>
              <a:buSzPts val="2800"/>
              <a:buNone/>
              <a:defRPr>
                <a:latin typeface="Work Sans"/>
                <a:ea typeface="Work Sans"/>
                <a:cs typeface="Work Sans"/>
                <a:sym typeface="Work Sans"/>
              </a:defRPr>
            </a:lvl4pPr>
            <a:lvl5pPr lvl="4">
              <a:spcBef>
                <a:spcPts val="0"/>
              </a:spcBef>
              <a:spcAft>
                <a:spcPts val="0"/>
              </a:spcAft>
              <a:buSzPts val="2800"/>
              <a:buNone/>
              <a:defRPr>
                <a:latin typeface="Work Sans"/>
                <a:ea typeface="Work Sans"/>
                <a:cs typeface="Work Sans"/>
                <a:sym typeface="Work Sans"/>
              </a:defRPr>
            </a:lvl5pPr>
            <a:lvl6pPr lvl="5">
              <a:spcBef>
                <a:spcPts val="0"/>
              </a:spcBef>
              <a:spcAft>
                <a:spcPts val="0"/>
              </a:spcAft>
              <a:buSzPts val="2800"/>
              <a:buNone/>
              <a:defRPr>
                <a:latin typeface="Work Sans"/>
                <a:ea typeface="Work Sans"/>
                <a:cs typeface="Work Sans"/>
                <a:sym typeface="Work Sans"/>
              </a:defRPr>
            </a:lvl6pPr>
            <a:lvl7pPr lvl="6">
              <a:spcBef>
                <a:spcPts val="0"/>
              </a:spcBef>
              <a:spcAft>
                <a:spcPts val="0"/>
              </a:spcAft>
              <a:buSzPts val="2800"/>
              <a:buNone/>
              <a:defRPr>
                <a:latin typeface="Work Sans"/>
                <a:ea typeface="Work Sans"/>
                <a:cs typeface="Work Sans"/>
                <a:sym typeface="Work Sans"/>
              </a:defRPr>
            </a:lvl7pPr>
            <a:lvl8pPr lvl="7">
              <a:spcBef>
                <a:spcPts val="0"/>
              </a:spcBef>
              <a:spcAft>
                <a:spcPts val="0"/>
              </a:spcAft>
              <a:buSzPts val="2800"/>
              <a:buNone/>
              <a:defRPr>
                <a:latin typeface="Work Sans"/>
                <a:ea typeface="Work Sans"/>
                <a:cs typeface="Work Sans"/>
                <a:sym typeface="Work Sans"/>
              </a:defRPr>
            </a:lvl8pPr>
            <a:lvl9pPr lvl="8">
              <a:spcBef>
                <a:spcPts val="0"/>
              </a:spcBef>
              <a:spcAft>
                <a:spcPts val="0"/>
              </a:spcAft>
              <a:buSzPts val="2800"/>
              <a:buNone/>
              <a:defRPr>
                <a:latin typeface="Work Sans"/>
                <a:ea typeface="Work Sans"/>
                <a:cs typeface="Work Sans"/>
                <a:sym typeface="Work Sans"/>
              </a:defRPr>
            </a:lvl9pPr>
          </a:lstStyle>
          <a:p>
            <a:endParaRPr/>
          </a:p>
        </p:txBody>
      </p:sp>
      <p:sp>
        <p:nvSpPr>
          <p:cNvPr id="230" name="Google Shape;230;p38"/>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31" name="Google Shape;231;p38"/>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232" name="Google Shape;232;p38"/>
          <p:cNvSpPr txBox="1">
            <a:spLocks noGrp="1"/>
          </p:cNvSpPr>
          <p:nvPr>
            <p:ph type="body" idx="1"/>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dk1"/>
              </a:buClr>
              <a:buSzPts val="800"/>
              <a:buChar char="●"/>
              <a:defRPr/>
            </a:lvl1pPr>
            <a:lvl2pPr marL="1219170" lvl="1" indent="-372524" algn="ctr">
              <a:spcBef>
                <a:spcPts val="0"/>
              </a:spcBef>
              <a:spcAft>
                <a:spcPts val="0"/>
              </a:spcAft>
              <a:buClr>
                <a:schemeClr val="dk1"/>
              </a:buClr>
              <a:buSzPts val="800"/>
              <a:buChar char="○"/>
              <a:defRPr/>
            </a:lvl2pPr>
            <a:lvl3pPr marL="1828754" lvl="2" indent="-372524" algn="ctr">
              <a:spcBef>
                <a:spcPts val="0"/>
              </a:spcBef>
              <a:spcAft>
                <a:spcPts val="0"/>
              </a:spcAft>
              <a:buClr>
                <a:schemeClr val="dk1"/>
              </a:buClr>
              <a:buSzPts val="800"/>
              <a:buChar char="■"/>
              <a:defRPr/>
            </a:lvl3pPr>
            <a:lvl4pPr marL="2438339" lvl="3" indent="-372524" algn="ctr">
              <a:spcBef>
                <a:spcPts val="0"/>
              </a:spcBef>
              <a:spcAft>
                <a:spcPts val="0"/>
              </a:spcAft>
              <a:buClr>
                <a:schemeClr val="dk1"/>
              </a:buClr>
              <a:buSzPts val="800"/>
              <a:buChar char="●"/>
              <a:defRPr/>
            </a:lvl4pPr>
            <a:lvl5pPr marL="3047924" lvl="4" indent="-372524" algn="ctr">
              <a:spcBef>
                <a:spcPts val="0"/>
              </a:spcBef>
              <a:spcAft>
                <a:spcPts val="0"/>
              </a:spcAft>
              <a:buClr>
                <a:schemeClr val="dk1"/>
              </a:buClr>
              <a:buSzPts val="800"/>
              <a:buChar char="○"/>
              <a:defRPr/>
            </a:lvl5pPr>
            <a:lvl6pPr marL="3657509" lvl="5" indent="-372524" algn="ctr">
              <a:spcBef>
                <a:spcPts val="0"/>
              </a:spcBef>
              <a:spcAft>
                <a:spcPts val="0"/>
              </a:spcAft>
              <a:buClr>
                <a:schemeClr val="dk1"/>
              </a:buClr>
              <a:buSzPts val="800"/>
              <a:buChar char="■"/>
              <a:defRPr/>
            </a:lvl6pPr>
            <a:lvl7pPr marL="4267093" lvl="6" indent="-372524" algn="ctr">
              <a:spcBef>
                <a:spcPts val="0"/>
              </a:spcBef>
              <a:spcAft>
                <a:spcPts val="0"/>
              </a:spcAft>
              <a:buClr>
                <a:schemeClr val="dk1"/>
              </a:buClr>
              <a:buSzPts val="800"/>
              <a:buChar char="●"/>
              <a:defRPr/>
            </a:lvl7pPr>
            <a:lvl8pPr marL="4876678" lvl="7" indent="-372524" algn="ctr">
              <a:spcBef>
                <a:spcPts val="0"/>
              </a:spcBef>
              <a:spcAft>
                <a:spcPts val="0"/>
              </a:spcAft>
              <a:buClr>
                <a:schemeClr val="dk1"/>
              </a:buClr>
              <a:buSzPts val="800"/>
              <a:buChar char="○"/>
              <a:defRPr/>
            </a:lvl8pPr>
            <a:lvl9pPr marL="5486263" lvl="8" indent="-372524" algn="ctr">
              <a:spcBef>
                <a:spcPts val="0"/>
              </a:spcBef>
              <a:spcAft>
                <a:spcPts val="0"/>
              </a:spcAft>
              <a:buClr>
                <a:schemeClr val="dk1"/>
              </a:buClr>
              <a:buSzPts val="800"/>
              <a:buChar char="■"/>
              <a:defRPr/>
            </a:lvl9pPr>
          </a:lstStyle>
          <a:p>
            <a:endParaRPr/>
          </a:p>
        </p:txBody>
      </p:sp>
      <p:sp>
        <p:nvSpPr>
          <p:cNvPr id="233" name="Google Shape;233;p38"/>
          <p:cNvSpPr txBox="1">
            <a:spLocks noGrp="1"/>
          </p:cNvSpPr>
          <p:nvPr>
            <p:ph type="body" idx="3"/>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dk1"/>
              </a:buClr>
              <a:buSzPts val="800"/>
              <a:buChar char="●"/>
              <a:defRPr/>
            </a:lvl1pPr>
            <a:lvl2pPr marL="1219170" lvl="1" indent="-372524" algn="ctr">
              <a:spcBef>
                <a:spcPts val="0"/>
              </a:spcBef>
              <a:spcAft>
                <a:spcPts val="0"/>
              </a:spcAft>
              <a:buClr>
                <a:schemeClr val="dk1"/>
              </a:buClr>
              <a:buSzPts val="800"/>
              <a:buChar char="○"/>
              <a:defRPr/>
            </a:lvl2pPr>
            <a:lvl3pPr marL="1828754" lvl="2" indent="-372524" algn="ctr">
              <a:spcBef>
                <a:spcPts val="0"/>
              </a:spcBef>
              <a:spcAft>
                <a:spcPts val="0"/>
              </a:spcAft>
              <a:buClr>
                <a:schemeClr val="dk1"/>
              </a:buClr>
              <a:buSzPts val="800"/>
              <a:buChar char="■"/>
              <a:defRPr/>
            </a:lvl3pPr>
            <a:lvl4pPr marL="2438339" lvl="3" indent="-372524" algn="ctr">
              <a:spcBef>
                <a:spcPts val="0"/>
              </a:spcBef>
              <a:spcAft>
                <a:spcPts val="0"/>
              </a:spcAft>
              <a:buClr>
                <a:schemeClr val="dk1"/>
              </a:buClr>
              <a:buSzPts val="800"/>
              <a:buChar char="●"/>
              <a:defRPr/>
            </a:lvl4pPr>
            <a:lvl5pPr marL="3047924" lvl="4" indent="-372524" algn="ctr">
              <a:spcBef>
                <a:spcPts val="0"/>
              </a:spcBef>
              <a:spcAft>
                <a:spcPts val="0"/>
              </a:spcAft>
              <a:buClr>
                <a:schemeClr val="dk1"/>
              </a:buClr>
              <a:buSzPts val="800"/>
              <a:buChar char="○"/>
              <a:defRPr/>
            </a:lvl5pPr>
            <a:lvl6pPr marL="3657509" lvl="5" indent="-372524" algn="ctr">
              <a:spcBef>
                <a:spcPts val="0"/>
              </a:spcBef>
              <a:spcAft>
                <a:spcPts val="0"/>
              </a:spcAft>
              <a:buClr>
                <a:schemeClr val="dk1"/>
              </a:buClr>
              <a:buSzPts val="800"/>
              <a:buChar char="■"/>
              <a:defRPr/>
            </a:lvl6pPr>
            <a:lvl7pPr marL="4267093" lvl="6" indent="-372524" algn="ctr">
              <a:spcBef>
                <a:spcPts val="0"/>
              </a:spcBef>
              <a:spcAft>
                <a:spcPts val="0"/>
              </a:spcAft>
              <a:buClr>
                <a:schemeClr val="dk1"/>
              </a:buClr>
              <a:buSzPts val="800"/>
              <a:buChar char="●"/>
              <a:defRPr/>
            </a:lvl7pPr>
            <a:lvl8pPr marL="4876678" lvl="7" indent="-372524" algn="ctr">
              <a:spcBef>
                <a:spcPts val="0"/>
              </a:spcBef>
              <a:spcAft>
                <a:spcPts val="0"/>
              </a:spcAft>
              <a:buClr>
                <a:schemeClr val="dk1"/>
              </a:buClr>
              <a:buSzPts val="800"/>
              <a:buChar char="○"/>
              <a:defRPr/>
            </a:lvl8pPr>
            <a:lvl9pPr marL="5486263" lvl="8" indent="-372524" algn="ctr">
              <a:spcBef>
                <a:spcPts val="0"/>
              </a:spcBef>
              <a:spcAft>
                <a:spcPts val="0"/>
              </a:spcAft>
              <a:buClr>
                <a:schemeClr val="dk1"/>
              </a:buClr>
              <a:buSzPts val="800"/>
              <a:buChar char="■"/>
              <a:defRPr/>
            </a:lvl9pPr>
          </a:lstStyle>
          <a:p>
            <a:endParaRPr/>
          </a:p>
        </p:txBody>
      </p:sp>
      <p:sp>
        <p:nvSpPr>
          <p:cNvPr id="234" name="Google Shape;234;p38"/>
          <p:cNvSpPr txBox="1">
            <a:spLocks noGrp="1"/>
          </p:cNvSpPr>
          <p:nvPr>
            <p:ph type="body" idx="4"/>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dk1"/>
              </a:buClr>
              <a:buSzPts val="800"/>
              <a:buChar char="●"/>
              <a:defRPr/>
            </a:lvl1pPr>
            <a:lvl2pPr marL="1219170" lvl="1" indent="-372524" algn="r">
              <a:spcBef>
                <a:spcPts val="0"/>
              </a:spcBef>
              <a:spcAft>
                <a:spcPts val="0"/>
              </a:spcAft>
              <a:buClr>
                <a:schemeClr val="dk1"/>
              </a:buClr>
              <a:buSzPts val="800"/>
              <a:buChar char="○"/>
              <a:defRPr/>
            </a:lvl2pPr>
            <a:lvl3pPr marL="1828754" lvl="2" indent="-372524" algn="r">
              <a:spcBef>
                <a:spcPts val="0"/>
              </a:spcBef>
              <a:spcAft>
                <a:spcPts val="0"/>
              </a:spcAft>
              <a:buClr>
                <a:schemeClr val="dk1"/>
              </a:buClr>
              <a:buSzPts val="800"/>
              <a:buChar char="■"/>
              <a:defRPr/>
            </a:lvl3pPr>
            <a:lvl4pPr marL="2438339" lvl="3" indent="-372524" algn="r">
              <a:spcBef>
                <a:spcPts val="0"/>
              </a:spcBef>
              <a:spcAft>
                <a:spcPts val="0"/>
              </a:spcAft>
              <a:buClr>
                <a:schemeClr val="dk1"/>
              </a:buClr>
              <a:buSzPts val="800"/>
              <a:buChar char="●"/>
              <a:defRPr/>
            </a:lvl4pPr>
            <a:lvl5pPr marL="3047924" lvl="4" indent="-372524" algn="r">
              <a:spcBef>
                <a:spcPts val="0"/>
              </a:spcBef>
              <a:spcAft>
                <a:spcPts val="0"/>
              </a:spcAft>
              <a:buClr>
                <a:schemeClr val="dk1"/>
              </a:buClr>
              <a:buSzPts val="800"/>
              <a:buChar char="○"/>
              <a:defRPr/>
            </a:lvl5pPr>
            <a:lvl6pPr marL="3657509" lvl="5" indent="-372524" algn="r">
              <a:spcBef>
                <a:spcPts val="0"/>
              </a:spcBef>
              <a:spcAft>
                <a:spcPts val="0"/>
              </a:spcAft>
              <a:buClr>
                <a:schemeClr val="dk1"/>
              </a:buClr>
              <a:buSzPts val="800"/>
              <a:buChar char="■"/>
              <a:defRPr/>
            </a:lvl6pPr>
            <a:lvl7pPr marL="4267093" lvl="6" indent="-372524" algn="r">
              <a:spcBef>
                <a:spcPts val="0"/>
              </a:spcBef>
              <a:spcAft>
                <a:spcPts val="0"/>
              </a:spcAft>
              <a:buClr>
                <a:schemeClr val="dk1"/>
              </a:buClr>
              <a:buSzPts val="800"/>
              <a:buChar char="●"/>
              <a:defRPr/>
            </a:lvl7pPr>
            <a:lvl8pPr marL="4876678" lvl="7" indent="-372524" algn="r">
              <a:spcBef>
                <a:spcPts val="0"/>
              </a:spcBef>
              <a:spcAft>
                <a:spcPts val="0"/>
              </a:spcAft>
              <a:buClr>
                <a:schemeClr val="dk1"/>
              </a:buClr>
              <a:buSzPts val="800"/>
              <a:buChar char="○"/>
              <a:defRPr/>
            </a:lvl8pPr>
            <a:lvl9pPr marL="5486263" lvl="8" indent="-372524" algn="r">
              <a:spcBef>
                <a:spcPts val="0"/>
              </a:spcBef>
              <a:spcAft>
                <a:spcPts val="0"/>
              </a:spcAft>
              <a:buClr>
                <a:schemeClr val="dk1"/>
              </a:buClr>
              <a:buSzPts val="800"/>
              <a:buChar char="■"/>
              <a:defRPr/>
            </a:lvl9pPr>
          </a:lstStyle>
          <a:p>
            <a:endParaRPr/>
          </a:p>
        </p:txBody>
      </p:sp>
      <p:sp>
        <p:nvSpPr>
          <p:cNvPr id="235" name="Google Shape;235;p38"/>
          <p:cNvSpPr>
            <a:spLocks noGrp="1"/>
          </p:cNvSpPr>
          <p:nvPr>
            <p:ph type="pic" idx="5"/>
          </p:nvPr>
        </p:nvSpPr>
        <p:spPr>
          <a:xfrm>
            <a:off x="10892500" y="5071200"/>
            <a:ext cx="951200" cy="950400"/>
          </a:xfrm>
          <a:prstGeom prst="rect">
            <a:avLst/>
          </a:prstGeom>
          <a:noFill/>
          <a:ln>
            <a:noFill/>
          </a:ln>
        </p:spPr>
      </p:sp>
    </p:spTree>
    <p:extLst>
      <p:ext uri="{BB962C8B-B14F-4D97-AF65-F5344CB8AC3E}">
        <p14:creationId xmlns:p14="http://schemas.microsoft.com/office/powerpoint/2010/main" val="1590888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Image" type="titleOnly">
  <p:cSld name="Big Image">
    <p:spTree>
      <p:nvGrpSpPr>
        <p:cNvPr id="1" name="Shape 236"/>
        <p:cNvGrpSpPr/>
        <p:nvPr/>
      </p:nvGrpSpPr>
      <p:grpSpPr>
        <a:xfrm>
          <a:off x="0" y="0"/>
          <a:ext cx="0" cy="0"/>
          <a:chOff x="0" y="0"/>
          <a:chExt cx="0" cy="0"/>
        </a:xfrm>
      </p:grpSpPr>
      <p:sp>
        <p:nvSpPr>
          <p:cNvPr id="237" name="Google Shape;237;p39"/>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39"/>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239" name="Google Shape;239;p39"/>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240" name="Google Shape;240;p39"/>
          <p:cNvSpPr txBox="1">
            <a:spLocks noGrp="1"/>
          </p:cNvSpPr>
          <p:nvPr>
            <p:ph type="sldNum" idx="12"/>
          </p:nvPr>
        </p:nvSpPr>
        <p:spPr>
          <a:xfrm>
            <a:off x="301733" y="6514700"/>
            <a:ext cx="608800" cy="225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41" name="Google Shape;241;p39"/>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242" name="Google Shape;242;p39"/>
          <p:cNvSpPr txBox="1">
            <a:spLocks noGrp="1"/>
          </p:cNvSpPr>
          <p:nvPr>
            <p:ph type="body" idx="2"/>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43" name="Google Shape;243;p39"/>
          <p:cNvSpPr txBox="1">
            <a:spLocks noGrp="1"/>
          </p:cNvSpPr>
          <p:nvPr>
            <p:ph type="body" idx="3"/>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44" name="Google Shape;244;p39"/>
          <p:cNvSpPr txBox="1">
            <a:spLocks noGrp="1"/>
          </p:cNvSpPr>
          <p:nvPr>
            <p:ph type="body" idx="4"/>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sp>
        <p:nvSpPr>
          <p:cNvPr id="245" name="Google Shape;245;p39"/>
          <p:cNvSpPr txBox="1">
            <a:spLocks noGrp="1"/>
          </p:cNvSpPr>
          <p:nvPr>
            <p:ph type="body" idx="5"/>
          </p:nvPr>
        </p:nvSpPr>
        <p:spPr>
          <a:xfrm>
            <a:off x="599433" y="4161600"/>
            <a:ext cx="30220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246" name="Google Shape;246;p39"/>
          <p:cNvSpPr>
            <a:spLocks noGrp="1"/>
          </p:cNvSpPr>
          <p:nvPr>
            <p:ph type="pic" idx="6"/>
          </p:nvPr>
        </p:nvSpPr>
        <p:spPr>
          <a:xfrm>
            <a:off x="4254700" y="316967"/>
            <a:ext cx="7582800" cy="5388000"/>
          </a:xfrm>
          <a:prstGeom prst="rect">
            <a:avLst/>
          </a:prstGeom>
          <a:noFill/>
          <a:ln>
            <a:noFill/>
          </a:ln>
        </p:spPr>
      </p:sp>
      <p:sp>
        <p:nvSpPr>
          <p:cNvPr id="247" name="Google Shape;247;p39"/>
          <p:cNvSpPr txBox="1">
            <a:spLocks noGrp="1"/>
          </p:cNvSpPr>
          <p:nvPr>
            <p:ph type="body" idx="7"/>
          </p:nvPr>
        </p:nvSpPr>
        <p:spPr>
          <a:xfrm>
            <a:off x="4255200" y="5890457"/>
            <a:ext cx="75828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3011083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lor Palette">
  <p:cSld name="Color Palette">
    <p:spTree>
      <p:nvGrpSpPr>
        <p:cNvPr id="1" name="Shape 248"/>
        <p:cNvGrpSpPr/>
        <p:nvPr/>
      </p:nvGrpSpPr>
      <p:grpSpPr>
        <a:xfrm>
          <a:off x="0" y="0"/>
          <a:ext cx="0" cy="0"/>
          <a:chOff x="0" y="0"/>
          <a:chExt cx="0" cy="0"/>
        </a:xfrm>
      </p:grpSpPr>
      <p:sp>
        <p:nvSpPr>
          <p:cNvPr id="249" name="Google Shape;249;p40"/>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50" name="Google Shape;250;p40"/>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0"/>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252" name="Google Shape;252;p40"/>
          <p:cNvSpPr txBox="1">
            <a:spLocks noGrp="1"/>
          </p:cNvSpPr>
          <p:nvPr>
            <p:ph type="body" idx="2"/>
          </p:nvPr>
        </p:nvSpPr>
        <p:spPr>
          <a:xfrm>
            <a:off x="599433" y="4161600"/>
            <a:ext cx="30220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253" name="Google Shape;253;p40"/>
          <p:cNvSpPr txBox="1">
            <a:spLocks noGrp="1"/>
          </p:cNvSpPr>
          <p:nvPr>
            <p:ph type="body" idx="3"/>
          </p:nvPr>
        </p:nvSpPr>
        <p:spPr>
          <a:xfrm>
            <a:off x="4374157" y="5692047"/>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4" name="Google Shape;254;p40"/>
          <p:cNvSpPr txBox="1">
            <a:spLocks noGrp="1"/>
          </p:cNvSpPr>
          <p:nvPr>
            <p:ph type="body" idx="4"/>
          </p:nvPr>
        </p:nvSpPr>
        <p:spPr>
          <a:xfrm>
            <a:off x="8184257" y="5692047"/>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5" name="Google Shape;255;p40"/>
          <p:cNvSpPr txBox="1">
            <a:spLocks noGrp="1"/>
          </p:cNvSpPr>
          <p:nvPr>
            <p:ph type="body" idx="5"/>
          </p:nvPr>
        </p:nvSpPr>
        <p:spPr>
          <a:xfrm>
            <a:off x="4374157" y="4263333"/>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6" name="Google Shape;256;p40"/>
          <p:cNvSpPr txBox="1">
            <a:spLocks noGrp="1"/>
          </p:cNvSpPr>
          <p:nvPr>
            <p:ph type="body" idx="6"/>
          </p:nvPr>
        </p:nvSpPr>
        <p:spPr>
          <a:xfrm>
            <a:off x="8184257" y="4263333"/>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7" name="Google Shape;257;p40"/>
          <p:cNvSpPr txBox="1">
            <a:spLocks noGrp="1"/>
          </p:cNvSpPr>
          <p:nvPr>
            <p:ph type="body" idx="7"/>
          </p:nvPr>
        </p:nvSpPr>
        <p:spPr>
          <a:xfrm>
            <a:off x="4374157" y="2839667"/>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8" name="Google Shape;258;p40"/>
          <p:cNvSpPr txBox="1">
            <a:spLocks noGrp="1"/>
          </p:cNvSpPr>
          <p:nvPr>
            <p:ph type="body" idx="8"/>
          </p:nvPr>
        </p:nvSpPr>
        <p:spPr>
          <a:xfrm>
            <a:off x="8184257" y="2839667"/>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59" name="Google Shape;259;p40"/>
          <p:cNvSpPr txBox="1">
            <a:spLocks noGrp="1"/>
          </p:cNvSpPr>
          <p:nvPr>
            <p:ph type="body" idx="9"/>
          </p:nvPr>
        </p:nvSpPr>
        <p:spPr>
          <a:xfrm>
            <a:off x="4374157" y="1416000"/>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60" name="Google Shape;260;p40"/>
          <p:cNvSpPr txBox="1">
            <a:spLocks noGrp="1"/>
          </p:cNvSpPr>
          <p:nvPr>
            <p:ph type="body" idx="13"/>
          </p:nvPr>
        </p:nvSpPr>
        <p:spPr>
          <a:xfrm>
            <a:off x="8184257" y="1416000"/>
            <a:ext cx="3589200" cy="225600"/>
          </a:xfrm>
          <a:prstGeom prst="rect">
            <a:avLst/>
          </a:prstGeom>
        </p:spPr>
        <p:txBody>
          <a:bodyPr spcFirstLastPara="1" wrap="square" lIns="0" tIns="0" rIns="0" bIns="0" anchor="b" anchorCtr="0">
            <a:noAutofit/>
          </a:bodyPr>
          <a:lstStyle>
            <a:lvl1pPr marL="609585" lvl="0"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1pPr>
            <a:lvl2pPr marL="1219170" lvl="1"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2pPr>
            <a:lvl3pPr marL="1828754" lvl="2"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3pPr>
            <a:lvl4pPr marL="2438339" lvl="3"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4pPr>
            <a:lvl5pPr marL="3047924" lvl="4"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5pPr>
            <a:lvl6pPr marL="3657509" lvl="5"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6pPr>
            <a:lvl7pPr marL="4267093" lvl="6"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7pPr>
            <a:lvl8pPr marL="4876678" lvl="7"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8pPr>
            <a:lvl9pPr marL="5486263" lvl="8" indent="-397923">
              <a:spcBef>
                <a:spcPts val="0"/>
              </a:spcBef>
              <a:spcAft>
                <a:spcPts val="0"/>
              </a:spcAft>
              <a:buClr>
                <a:schemeClr val="lt1"/>
              </a:buClr>
              <a:buSzPts val="1100"/>
              <a:buFont typeface="Work Sans Black"/>
              <a:buChar char="■"/>
              <a:defRPr sz="1467">
                <a:solidFill>
                  <a:schemeClr val="lt1"/>
                </a:solidFill>
                <a:latin typeface="Work Sans Black"/>
                <a:ea typeface="Work Sans Black"/>
                <a:cs typeface="Work Sans Black"/>
                <a:sym typeface="Work Sans Black"/>
              </a:defRPr>
            </a:lvl9pPr>
          </a:lstStyle>
          <a:p>
            <a:endParaRPr/>
          </a:p>
        </p:txBody>
      </p:sp>
      <p:sp>
        <p:nvSpPr>
          <p:cNvPr id="261" name="Google Shape;261;p40"/>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262" name="Google Shape;262;p40"/>
          <p:cNvSpPr txBox="1">
            <a:spLocks noGrp="1"/>
          </p:cNvSpPr>
          <p:nvPr>
            <p:ph type="body" idx="14"/>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63" name="Google Shape;263;p40"/>
          <p:cNvSpPr txBox="1">
            <a:spLocks noGrp="1"/>
          </p:cNvSpPr>
          <p:nvPr>
            <p:ph type="body" idx="15"/>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64" name="Google Shape;264;p40"/>
          <p:cNvSpPr txBox="1">
            <a:spLocks noGrp="1"/>
          </p:cNvSpPr>
          <p:nvPr>
            <p:ph type="body" idx="16"/>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265" name="Google Shape;265;p40"/>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408446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ogo Analysis">
  <p:cSld name="Logo Analysis">
    <p:spTree>
      <p:nvGrpSpPr>
        <p:cNvPr id="1" name="Shape 266"/>
        <p:cNvGrpSpPr/>
        <p:nvPr/>
      </p:nvGrpSpPr>
      <p:grpSpPr>
        <a:xfrm>
          <a:off x="0" y="0"/>
          <a:ext cx="0" cy="0"/>
          <a:chOff x="0" y="0"/>
          <a:chExt cx="0" cy="0"/>
        </a:xfrm>
      </p:grpSpPr>
      <p:sp>
        <p:nvSpPr>
          <p:cNvPr id="267" name="Google Shape;267;p41"/>
          <p:cNvSpPr txBox="1">
            <a:spLocks noGrp="1"/>
          </p:cNvSpPr>
          <p:nvPr>
            <p:ph type="body" idx="1"/>
          </p:nvPr>
        </p:nvSpPr>
        <p:spPr>
          <a:xfrm rot="-5400000">
            <a:off x="3840836" y="3252703"/>
            <a:ext cx="22284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268" name="Google Shape;268;p41"/>
          <p:cNvSpPr txBox="1">
            <a:spLocks noGrp="1"/>
          </p:cNvSpPr>
          <p:nvPr>
            <p:ph type="body" idx="2"/>
          </p:nvPr>
        </p:nvSpPr>
        <p:spPr>
          <a:xfrm>
            <a:off x="10398900" y="4083300"/>
            <a:ext cx="1444800" cy="1640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269" name="Google Shape;269;p41"/>
          <p:cNvSpPr>
            <a:spLocks noGrp="1"/>
          </p:cNvSpPr>
          <p:nvPr>
            <p:ph type="pic" idx="3"/>
          </p:nvPr>
        </p:nvSpPr>
        <p:spPr>
          <a:xfrm>
            <a:off x="5242800" y="2217700"/>
            <a:ext cx="4656800" cy="2220000"/>
          </a:xfrm>
          <a:prstGeom prst="rect">
            <a:avLst/>
          </a:prstGeom>
          <a:noFill/>
          <a:ln w="9525" cap="flat" cmpd="sng">
            <a:solidFill>
              <a:schemeClr val="accent6"/>
            </a:solidFill>
            <a:prstDash val="solid"/>
            <a:round/>
            <a:headEnd type="none" w="sm" len="sm"/>
            <a:tailEnd type="none" w="sm" len="sm"/>
          </a:ln>
        </p:spPr>
      </p:sp>
      <p:sp>
        <p:nvSpPr>
          <p:cNvPr id="270" name="Google Shape;270;p41"/>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71" name="Google Shape;271;p41"/>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1"/>
          <p:cNvSpPr txBox="1">
            <a:spLocks noGrp="1"/>
          </p:cNvSpPr>
          <p:nvPr>
            <p:ph type="subTitle" idx="4"/>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273" name="Google Shape;273;p41"/>
          <p:cNvSpPr txBox="1">
            <a:spLocks noGrp="1"/>
          </p:cNvSpPr>
          <p:nvPr>
            <p:ph type="body" idx="5"/>
          </p:nvPr>
        </p:nvSpPr>
        <p:spPr>
          <a:xfrm>
            <a:off x="10399017" y="3051367"/>
            <a:ext cx="1444800" cy="1640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274" name="Google Shape;274;p41"/>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275" name="Google Shape;275;p41"/>
          <p:cNvSpPr txBox="1">
            <a:spLocks noGrp="1"/>
          </p:cNvSpPr>
          <p:nvPr>
            <p:ph type="body" idx="6"/>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76" name="Google Shape;276;p41"/>
          <p:cNvSpPr txBox="1">
            <a:spLocks noGrp="1"/>
          </p:cNvSpPr>
          <p:nvPr>
            <p:ph type="body" idx="7"/>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77" name="Google Shape;277;p41"/>
          <p:cNvSpPr txBox="1">
            <a:spLocks noGrp="1"/>
          </p:cNvSpPr>
          <p:nvPr>
            <p:ph type="body" idx="8"/>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sp>
        <p:nvSpPr>
          <p:cNvPr id="278" name="Google Shape;278;p41"/>
          <p:cNvSpPr txBox="1">
            <a:spLocks noGrp="1"/>
          </p:cNvSpPr>
          <p:nvPr>
            <p:ph type="body" idx="9"/>
          </p:nvPr>
        </p:nvSpPr>
        <p:spPr>
          <a:xfrm>
            <a:off x="599433" y="4161600"/>
            <a:ext cx="30220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cxnSp>
        <p:nvCxnSpPr>
          <p:cNvPr id="279" name="Google Shape;279;p41"/>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280" name="Google Shape;280;p41"/>
          <p:cNvSpPr txBox="1">
            <a:spLocks noGrp="1"/>
          </p:cNvSpPr>
          <p:nvPr>
            <p:ph type="body" idx="13"/>
          </p:nvPr>
        </p:nvSpPr>
        <p:spPr>
          <a:xfrm>
            <a:off x="6134633" y="4625909"/>
            <a:ext cx="29684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186218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576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lor Use">
  <p:cSld name="Color Use">
    <p:spTree>
      <p:nvGrpSpPr>
        <p:cNvPr id="1" name="Shape 281"/>
        <p:cNvGrpSpPr/>
        <p:nvPr/>
      </p:nvGrpSpPr>
      <p:grpSpPr>
        <a:xfrm>
          <a:off x="0" y="0"/>
          <a:ext cx="0" cy="0"/>
          <a:chOff x="0" y="0"/>
          <a:chExt cx="0" cy="0"/>
        </a:xfrm>
      </p:grpSpPr>
      <p:sp>
        <p:nvSpPr>
          <p:cNvPr id="282" name="Google Shape;282;p42"/>
          <p:cNvSpPr>
            <a:spLocks noGrp="1"/>
          </p:cNvSpPr>
          <p:nvPr>
            <p:ph type="pic" idx="2"/>
          </p:nvPr>
        </p:nvSpPr>
        <p:spPr>
          <a:xfrm>
            <a:off x="8059200" y="3168800"/>
            <a:ext cx="3784400" cy="2851200"/>
          </a:xfrm>
          <a:prstGeom prst="rect">
            <a:avLst/>
          </a:prstGeom>
          <a:noFill/>
          <a:ln>
            <a:noFill/>
          </a:ln>
        </p:spPr>
      </p:sp>
      <p:sp>
        <p:nvSpPr>
          <p:cNvPr id="283" name="Google Shape;283;p42"/>
          <p:cNvSpPr>
            <a:spLocks noGrp="1"/>
          </p:cNvSpPr>
          <p:nvPr>
            <p:ph type="pic" idx="3"/>
          </p:nvPr>
        </p:nvSpPr>
        <p:spPr>
          <a:xfrm>
            <a:off x="8059200" y="316000"/>
            <a:ext cx="3784400" cy="2851200"/>
          </a:xfrm>
          <a:prstGeom prst="rect">
            <a:avLst/>
          </a:prstGeom>
          <a:noFill/>
          <a:ln>
            <a:noFill/>
          </a:ln>
        </p:spPr>
      </p:sp>
      <p:sp>
        <p:nvSpPr>
          <p:cNvPr id="284" name="Google Shape;284;p42"/>
          <p:cNvSpPr>
            <a:spLocks noGrp="1"/>
          </p:cNvSpPr>
          <p:nvPr>
            <p:ph type="pic" idx="4"/>
          </p:nvPr>
        </p:nvSpPr>
        <p:spPr>
          <a:xfrm>
            <a:off x="4255200" y="3169767"/>
            <a:ext cx="3804000" cy="2851200"/>
          </a:xfrm>
          <a:prstGeom prst="rect">
            <a:avLst/>
          </a:prstGeom>
          <a:noFill/>
          <a:ln>
            <a:noFill/>
          </a:ln>
        </p:spPr>
      </p:sp>
      <p:sp>
        <p:nvSpPr>
          <p:cNvPr id="285" name="Google Shape;285;p42"/>
          <p:cNvSpPr>
            <a:spLocks noGrp="1"/>
          </p:cNvSpPr>
          <p:nvPr>
            <p:ph type="pic" idx="5"/>
          </p:nvPr>
        </p:nvSpPr>
        <p:spPr>
          <a:xfrm>
            <a:off x="4255200" y="316967"/>
            <a:ext cx="3804000" cy="2851200"/>
          </a:xfrm>
          <a:prstGeom prst="rect">
            <a:avLst/>
          </a:prstGeom>
          <a:noFill/>
          <a:ln>
            <a:noFill/>
          </a:ln>
        </p:spPr>
      </p:sp>
      <p:sp>
        <p:nvSpPr>
          <p:cNvPr id="286" name="Google Shape;286;p42"/>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87" name="Google Shape;287;p42"/>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2"/>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289" name="Google Shape;289;p42"/>
          <p:cNvSpPr txBox="1">
            <a:spLocks noGrp="1"/>
          </p:cNvSpPr>
          <p:nvPr>
            <p:ph type="body" idx="6"/>
          </p:nvPr>
        </p:nvSpPr>
        <p:spPr>
          <a:xfrm>
            <a:off x="599433" y="4161600"/>
            <a:ext cx="30220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290" name="Google Shape;290;p42"/>
          <p:cNvSpPr>
            <a:spLocks noGrp="1"/>
          </p:cNvSpPr>
          <p:nvPr>
            <p:ph type="pic" idx="7"/>
          </p:nvPr>
        </p:nvSpPr>
        <p:spPr>
          <a:xfrm>
            <a:off x="5050333" y="949700"/>
            <a:ext cx="2166800" cy="1582000"/>
          </a:xfrm>
          <a:prstGeom prst="rect">
            <a:avLst/>
          </a:prstGeom>
          <a:noFill/>
          <a:ln>
            <a:noFill/>
          </a:ln>
        </p:spPr>
      </p:sp>
      <p:sp>
        <p:nvSpPr>
          <p:cNvPr id="291" name="Google Shape;291;p42"/>
          <p:cNvSpPr>
            <a:spLocks noGrp="1"/>
          </p:cNvSpPr>
          <p:nvPr>
            <p:ph type="pic" idx="8"/>
          </p:nvPr>
        </p:nvSpPr>
        <p:spPr>
          <a:xfrm>
            <a:off x="5050333" y="3801500"/>
            <a:ext cx="2166800" cy="1582400"/>
          </a:xfrm>
          <a:prstGeom prst="rect">
            <a:avLst/>
          </a:prstGeom>
          <a:noFill/>
          <a:ln>
            <a:noFill/>
          </a:ln>
        </p:spPr>
      </p:sp>
      <p:sp>
        <p:nvSpPr>
          <p:cNvPr id="292" name="Google Shape;292;p42"/>
          <p:cNvSpPr>
            <a:spLocks noGrp="1"/>
          </p:cNvSpPr>
          <p:nvPr>
            <p:ph type="pic" idx="9"/>
          </p:nvPr>
        </p:nvSpPr>
        <p:spPr>
          <a:xfrm>
            <a:off x="8881300" y="954633"/>
            <a:ext cx="2166800" cy="1582000"/>
          </a:xfrm>
          <a:prstGeom prst="rect">
            <a:avLst/>
          </a:prstGeom>
          <a:noFill/>
          <a:ln>
            <a:noFill/>
          </a:ln>
        </p:spPr>
      </p:sp>
      <p:sp>
        <p:nvSpPr>
          <p:cNvPr id="293" name="Google Shape;293;p42"/>
          <p:cNvSpPr>
            <a:spLocks noGrp="1"/>
          </p:cNvSpPr>
          <p:nvPr>
            <p:ph type="pic" idx="13"/>
          </p:nvPr>
        </p:nvSpPr>
        <p:spPr>
          <a:xfrm>
            <a:off x="8880908" y="3804167"/>
            <a:ext cx="2167600" cy="1582400"/>
          </a:xfrm>
          <a:prstGeom prst="rect">
            <a:avLst/>
          </a:prstGeom>
          <a:noFill/>
          <a:ln>
            <a:noFill/>
          </a:ln>
        </p:spPr>
      </p:sp>
      <p:sp>
        <p:nvSpPr>
          <p:cNvPr id="294" name="Google Shape;294;p42"/>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295" name="Google Shape;295;p42"/>
          <p:cNvSpPr txBox="1">
            <a:spLocks noGrp="1"/>
          </p:cNvSpPr>
          <p:nvPr>
            <p:ph type="body" idx="14"/>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96" name="Google Shape;296;p42"/>
          <p:cNvSpPr txBox="1">
            <a:spLocks noGrp="1"/>
          </p:cNvSpPr>
          <p:nvPr>
            <p:ph type="body" idx="15"/>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297" name="Google Shape;297;p42"/>
          <p:cNvSpPr txBox="1">
            <a:spLocks noGrp="1"/>
          </p:cNvSpPr>
          <p:nvPr>
            <p:ph type="body" idx="16"/>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298" name="Google Shape;298;p42"/>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102935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s and Don'ts 1">
  <p:cSld name="Do's and Don'ts 1">
    <p:spTree>
      <p:nvGrpSpPr>
        <p:cNvPr id="1" name="Shape 299"/>
        <p:cNvGrpSpPr/>
        <p:nvPr/>
      </p:nvGrpSpPr>
      <p:grpSpPr>
        <a:xfrm>
          <a:off x="0" y="0"/>
          <a:ext cx="0" cy="0"/>
          <a:chOff x="0" y="0"/>
          <a:chExt cx="0" cy="0"/>
        </a:xfrm>
      </p:grpSpPr>
      <p:sp>
        <p:nvSpPr>
          <p:cNvPr id="300" name="Google Shape;300;p43"/>
          <p:cNvSpPr>
            <a:spLocks noGrp="1"/>
          </p:cNvSpPr>
          <p:nvPr>
            <p:ph type="pic" idx="2"/>
          </p:nvPr>
        </p:nvSpPr>
        <p:spPr>
          <a:xfrm>
            <a:off x="8198967" y="3172432"/>
            <a:ext cx="3637600" cy="2220000"/>
          </a:xfrm>
          <a:prstGeom prst="rect">
            <a:avLst/>
          </a:prstGeom>
          <a:noFill/>
          <a:ln w="9525" cap="flat" cmpd="sng">
            <a:solidFill>
              <a:schemeClr val="accent6"/>
            </a:solidFill>
            <a:prstDash val="solid"/>
            <a:round/>
            <a:headEnd type="none" w="sm" len="sm"/>
            <a:tailEnd type="none" w="sm" len="sm"/>
          </a:ln>
        </p:spPr>
      </p:sp>
      <p:sp>
        <p:nvSpPr>
          <p:cNvPr id="301" name="Google Shape;301;p43"/>
          <p:cNvSpPr>
            <a:spLocks noGrp="1"/>
          </p:cNvSpPr>
          <p:nvPr>
            <p:ph type="pic" idx="3"/>
          </p:nvPr>
        </p:nvSpPr>
        <p:spPr>
          <a:xfrm>
            <a:off x="4255200" y="3172432"/>
            <a:ext cx="3637600" cy="2220000"/>
          </a:xfrm>
          <a:prstGeom prst="rect">
            <a:avLst/>
          </a:prstGeom>
          <a:noFill/>
          <a:ln w="9525" cap="flat" cmpd="sng">
            <a:solidFill>
              <a:schemeClr val="accent6"/>
            </a:solidFill>
            <a:prstDash val="solid"/>
            <a:round/>
            <a:headEnd type="none" w="sm" len="sm"/>
            <a:tailEnd type="none" w="sm" len="sm"/>
          </a:ln>
        </p:spPr>
      </p:sp>
      <p:sp>
        <p:nvSpPr>
          <p:cNvPr id="302" name="Google Shape;302;p43"/>
          <p:cNvSpPr txBox="1">
            <a:spLocks noGrp="1"/>
          </p:cNvSpPr>
          <p:nvPr>
            <p:ph type="body" idx="1"/>
          </p:nvPr>
        </p:nvSpPr>
        <p:spPr>
          <a:xfrm>
            <a:off x="4255200" y="5578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03" name="Google Shape;303;p43"/>
          <p:cNvSpPr txBox="1">
            <a:spLocks noGrp="1"/>
          </p:cNvSpPr>
          <p:nvPr>
            <p:ph type="body" idx="4"/>
          </p:nvPr>
        </p:nvSpPr>
        <p:spPr>
          <a:xfrm>
            <a:off x="8198967" y="5578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04" name="Google Shape;304;p43"/>
          <p:cNvSpPr>
            <a:spLocks noGrp="1"/>
          </p:cNvSpPr>
          <p:nvPr>
            <p:ph type="pic" idx="5"/>
          </p:nvPr>
        </p:nvSpPr>
        <p:spPr>
          <a:xfrm>
            <a:off x="8198967" y="316800"/>
            <a:ext cx="3637600" cy="2220000"/>
          </a:xfrm>
          <a:prstGeom prst="rect">
            <a:avLst/>
          </a:prstGeom>
          <a:noFill/>
          <a:ln w="9525" cap="flat" cmpd="sng">
            <a:solidFill>
              <a:schemeClr val="accent6"/>
            </a:solidFill>
            <a:prstDash val="solid"/>
            <a:round/>
            <a:headEnd type="none" w="sm" len="sm"/>
            <a:tailEnd type="none" w="sm" len="sm"/>
          </a:ln>
        </p:spPr>
      </p:sp>
      <p:sp>
        <p:nvSpPr>
          <p:cNvPr id="305" name="Google Shape;305;p43"/>
          <p:cNvSpPr>
            <a:spLocks noGrp="1"/>
          </p:cNvSpPr>
          <p:nvPr>
            <p:ph type="pic" idx="6"/>
          </p:nvPr>
        </p:nvSpPr>
        <p:spPr>
          <a:xfrm>
            <a:off x="4255200" y="316800"/>
            <a:ext cx="3637600" cy="2220000"/>
          </a:xfrm>
          <a:prstGeom prst="rect">
            <a:avLst/>
          </a:prstGeom>
          <a:noFill/>
          <a:ln w="9525" cap="flat" cmpd="sng">
            <a:solidFill>
              <a:schemeClr val="accent1"/>
            </a:solidFill>
            <a:prstDash val="solid"/>
            <a:round/>
            <a:headEnd type="none" w="sm" len="sm"/>
            <a:tailEnd type="none" w="sm" len="sm"/>
          </a:ln>
        </p:spPr>
      </p:sp>
      <p:sp>
        <p:nvSpPr>
          <p:cNvPr id="306" name="Google Shape;306;p43"/>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3"/>
          <p:cNvSpPr txBox="1">
            <a:spLocks noGrp="1"/>
          </p:cNvSpPr>
          <p:nvPr>
            <p:ph type="subTitle" idx="7"/>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308" name="Google Shape;308;p43"/>
          <p:cNvSpPr txBox="1">
            <a:spLocks noGrp="1"/>
          </p:cNvSpPr>
          <p:nvPr>
            <p:ph type="body" idx="8"/>
          </p:nvPr>
        </p:nvSpPr>
        <p:spPr>
          <a:xfrm>
            <a:off x="599433" y="4161600"/>
            <a:ext cx="30236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309" name="Google Shape;309;p43"/>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10" name="Google Shape;310;p43"/>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311" name="Google Shape;311;p43"/>
          <p:cNvSpPr txBox="1">
            <a:spLocks noGrp="1"/>
          </p:cNvSpPr>
          <p:nvPr>
            <p:ph type="body" idx="9"/>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12" name="Google Shape;312;p43"/>
          <p:cNvSpPr txBox="1">
            <a:spLocks noGrp="1"/>
          </p:cNvSpPr>
          <p:nvPr>
            <p:ph type="body" idx="13"/>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13" name="Google Shape;313;p43"/>
          <p:cNvSpPr txBox="1">
            <a:spLocks noGrp="1"/>
          </p:cNvSpPr>
          <p:nvPr>
            <p:ph type="body" idx="14"/>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314" name="Google Shape;314;p43"/>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315" name="Google Shape;315;p43"/>
          <p:cNvSpPr txBox="1">
            <a:spLocks noGrp="1"/>
          </p:cNvSpPr>
          <p:nvPr>
            <p:ph type="body" idx="15"/>
          </p:nvPr>
        </p:nvSpPr>
        <p:spPr>
          <a:xfrm>
            <a:off x="4255200" y="2721487"/>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16" name="Google Shape;316;p43"/>
          <p:cNvSpPr txBox="1">
            <a:spLocks noGrp="1"/>
          </p:cNvSpPr>
          <p:nvPr>
            <p:ph type="body" idx="16"/>
          </p:nvPr>
        </p:nvSpPr>
        <p:spPr>
          <a:xfrm>
            <a:off x="8198967" y="2721487"/>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3334465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o's and Don'ts 2">
  <p:cSld name="Do's and Don'ts 2">
    <p:spTree>
      <p:nvGrpSpPr>
        <p:cNvPr id="1" name="Shape 317"/>
        <p:cNvGrpSpPr/>
        <p:nvPr/>
      </p:nvGrpSpPr>
      <p:grpSpPr>
        <a:xfrm>
          <a:off x="0" y="0"/>
          <a:ext cx="0" cy="0"/>
          <a:chOff x="0" y="0"/>
          <a:chExt cx="0" cy="0"/>
        </a:xfrm>
      </p:grpSpPr>
      <p:sp>
        <p:nvSpPr>
          <p:cNvPr id="318" name="Google Shape;318;p44"/>
          <p:cNvSpPr>
            <a:spLocks noGrp="1"/>
          </p:cNvSpPr>
          <p:nvPr>
            <p:ph type="pic" idx="2"/>
          </p:nvPr>
        </p:nvSpPr>
        <p:spPr>
          <a:xfrm>
            <a:off x="8198967" y="3172432"/>
            <a:ext cx="3637600" cy="2220000"/>
          </a:xfrm>
          <a:prstGeom prst="rect">
            <a:avLst/>
          </a:prstGeom>
          <a:noFill/>
          <a:ln w="9525" cap="flat" cmpd="sng">
            <a:solidFill>
              <a:schemeClr val="accent6"/>
            </a:solidFill>
            <a:prstDash val="solid"/>
            <a:round/>
            <a:headEnd type="none" w="sm" len="sm"/>
            <a:tailEnd type="none" w="sm" len="sm"/>
          </a:ln>
        </p:spPr>
      </p:sp>
      <p:sp>
        <p:nvSpPr>
          <p:cNvPr id="319" name="Google Shape;319;p44"/>
          <p:cNvSpPr>
            <a:spLocks noGrp="1"/>
          </p:cNvSpPr>
          <p:nvPr>
            <p:ph type="pic" idx="3"/>
          </p:nvPr>
        </p:nvSpPr>
        <p:spPr>
          <a:xfrm>
            <a:off x="4255200" y="3172432"/>
            <a:ext cx="3637600" cy="2220000"/>
          </a:xfrm>
          <a:prstGeom prst="rect">
            <a:avLst/>
          </a:prstGeom>
          <a:noFill/>
          <a:ln w="9525" cap="flat" cmpd="sng">
            <a:solidFill>
              <a:schemeClr val="accent6"/>
            </a:solidFill>
            <a:prstDash val="solid"/>
            <a:round/>
            <a:headEnd type="none" w="sm" len="sm"/>
            <a:tailEnd type="none" w="sm" len="sm"/>
          </a:ln>
        </p:spPr>
      </p:sp>
      <p:sp>
        <p:nvSpPr>
          <p:cNvPr id="320" name="Google Shape;320;p44"/>
          <p:cNvSpPr txBox="1">
            <a:spLocks noGrp="1"/>
          </p:cNvSpPr>
          <p:nvPr>
            <p:ph type="body" idx="1"/>
          </p:nvPr>
        </p:nvSpPr>
        <p:spPr>
          <a:xfrm>
            <a:off x="4255200" y="5578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21" name="Google Shape;321;p44"/>
          <p:cNvSpPr txBox="1">
            <a:spLocks noGrp="1"/>
          </p:cNvSpPr>
          <p:nvPr>
            <p:ph type="body" idx="4"/>
          </p:nvPr>
        </p:nvSpPr>
        <p:spPr>
          <a:xfrm>
            <a:off x="8198967" y="5578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22" name="Google Shape;322;p44"/>
          <p:cNvSpPr>
            <a:spLocks noGrp="1"/>
          </p:cNvSpPr>
          <p:nvPr>
            <p:ph type="pic" idx="5"/>
          </p:nvPr>
        </p:nvSpPr>
        <p:spPr>
          <a:xfrm>
            <a:off x="8198967" y="316800"/>
            <a:ext cx="3637600" cy="2220000"/>
          </a:xfrm>
          <a:prstGeom prst="rect">
            <a:avLst/>
          </a:prstGeom>
          <a:noFill/>
          <a:ln w="9525" cap="flat" cmpd="sng">
            <a:solidFill>
              <a:schemeClr val="accent6"/>
            </a:solidFill>
            <a:prstDash val="solid"/>
            <a:round/>
            <a:headEnd type="none" w="sm" len="sm"/>
            <a:tailEnd type="none" w="sm" len="sm"/>
          </a:ln>
        </p:spPr>
      </p:sp>
      <p:sp>
        <p:nvSpPr>
          <p:cNvPr id="323" name="Google Shape;323;p44"/>
          <p:cNvSpPr>
            <a:spLocks noGrp="1"/>
          </p:cNvSpPr>
          <p:nvPr>
            <p:ph type="pic" idx="6"/>
          </p:nvPr>
        </p:nvSpPr>
        <p:spPr>
          <a:xfrm>
            <a:off x="301733" y="316800"/>
            <a:ext cx="3637600" cy="2220000"/>
          </a:xfrm>
          <a:prstGeom prst="rect">
            <a:avLst/>
          </a:prstGeom>
          <a:noFill/>
          <a:ln w="9525" cap="flat" cmpd="sng">
            <a:solidFill>
              <a:schemeClr val="accent1"/>
            </a:solidFill>
            <a:prstDash val="solid"/>
            <a:round/>
            <a:headEnd type="none" w="sm" len="sm"/>
            <a:tailEnd type="none" w="sm" len="sm"/>
          </a:ln>
        </p:spPr>
      </p:sp>
      <p:sp>
        <p:nvSpPr>
          <p:cNvPr id="324" name="Google Shape;324;p44"/>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25" name="Google Shape;325;p44"/>
          <p:cNvSpPr txBox="1">
            <a:spLocks noGrp="1"/>
          </p:cNvSpPr>
          <p:nvPr>
            <p:ph type="body" idx="7"/>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26" name="Google Shape;326;p44"/>
          <p:cNvSpPr txBox="1">
            <a:spLocks noGrp="1"/>
          </p:cNvSpPr>
          <p:nvPr>
            <p:ph type="body" idx="8"/>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27" name="Google Shape;327;p44"/>
          <p:cNvSpPr txBox="1">
            <a:spLocks noGrp="1"/>
          </p:cNvSpPr>
          <p:nvPr>
            <p:ph type="body" idx="9"/>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328" name="Google Shape;328;p44"/>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329" name="Google Shape;329;p44"/>
          <p:cNvSpPr txBox="1">
            <a:spLocks noGrp="1"/>
          </p:cNvSpPr>
          <p:nvPr>
            <p:ph type="body" idx="13"/>
          </p:nvPr>
        </p:nvSpPr>
        <p:spPr>
          <a:xfrm>
            <a:off x="301733" y="2721487"/>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30" name="Google Shape;330;p44"/>
          <p:cNvSpPr txBox="1">
            <a:spLocks noGrp="1"/>
          </p:cNvSpPr>
          <p:nvPr>
            <p:ph type="body" idx="14"/>
          </p:nvPr>
        </p:nvSpPr>
        <p:spPr>
          <a:xfrm>
            <a:off x="8198967" y="2721487"/>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31" name="Google Shape;331;p44"/>
          <p:cNvSpPr>
            <a:spLocks noGrp="1"/>
          </p:cNvSpPr>
          <p:nvPr>
            <p:ph type="pic" idx="15"/>
          </p:nvPr>
        </p:nvSpPr>
        <p:spPr>
          <a:xfrm>
            <a:off x="4250351" y="316799"/>
            <a:ext cx="3637600" cy="2220000"/>
          </a:xfrm>
          <a:prstGeom prst="rect">
            <a:avLst/>
          </a:prstGeom>
          <a:noFill/>
          <a:ln w="9525" cap="flat" cmpd="sng">
            <a:solidFill>
              <a:schemeClr val="accent6"/>
            </a:solidFill>
            <a:prstDash val="solid"/>
            <a:round/>
            <a:headEnd type="none" w="sm" len="sm"/>
            <a:tailEnd type="none" w="sm" len="sm"/>
          </a:ln>
        </p:spPr>
      </p:sp>
      <p:sp>
        <p:nvSpPr>
          <p:cNvPr id="332" name="Google Shape;332;p44"/>
          <p:cNvSpPr txBox="1">
            <a:spLocks noGrp="1"/>
          </p:cNvSpPr>
          <p:nvPr>
            <p:ph type="body" idx="16"/>
          </p:nvPr>
        </p:nvSpPr>
        <p:spPr>
          <a:xfrm>
            <a:off x="4250351" y="2722465"/>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33" name="Google Shape;333;p44"/>
          <p:cNvSpPr>
            <a:spLocks noGrp="1"/>
          </p:cNvSpPr>
          <p:nvPr>
            <p:ph type="pic" idx="17"/>
          </p:nvPr>
        </p:nvSpPr>
        <p:spPr>
          <a:xfrm>
            <a:off x="301733" y="3178432"/>
            <a:ext cx="3637600" cy="2220000"/>
          </a:xfrm>
          <a:prstGeom prst="rect">
            <a:avLst/>
          </a:prstGeom>
          <a:noFill/>
          <a:ln w="9525" cap="flat" cmpd="sng">
            <a:solidFill>
              <a:schemeClr val="accent6"/>
            </a:solidFill>
            <a:prstDash val="solid"/>
            <a:round/>
            <a:headEnd type="none" w="sm" len="sm"/>
            <a:tailEnd type="none" w="sm" len="sm"/>
          </a:ln>
        </p:spPr>
      </p:sp>
      <p:sp>
        <p:nvSpPr>
          <p:cNvPr id="334" name="Google Shape;334;p44"/>
          <p:cNvSpPr txBox="1">
            <a:spLocks noGrp="1"/>
          </p:cNvSpPr>
          <p:nvPr>
            <p:ph type="body" idx="18"/>
          </p:nvPr>
        </p:nvSpPr>
        <p:spPr>
          <a:xfrm>
            <a:off x="301733" y="5584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1122404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o's and Don'ts 2 1">
  <p:cSld name="Do's and Don'ts 2 1">
    <p:spTree>
      <p:nvGrpSpPr>
        <p:cNvPr id="1" name="Shape 335"/>
        <p:cNvGrpSpPr/>
        <p:nvPr/>
      </p:nvGrpSpPr>
      <p:grpSpPr>
        <a:xfrm>
          <a:off x="0" y="0"/>
          <a:ext cx="0" cy="0"/>
          <a:chOff x="0" y="0"/>
          <a:chExt cx="0" cy="0"/>
        </a:xfrm>
      </p:grpSpPr>
      <p:sp>
        <p:nvSpPr>
          <p:cNvPr id="336" name="Google Shape;336;p45"/>
          <p:cNvSpPr>
            <a:spLocks noGrp="1"/>
          </p:cNvSpPr>
          <p:nvPr>
            <p:ph type="pic" idx="2"/>
          </p:nvPr>
        </p:nvSpPr>
        <p:spPr>
          <a:xfrm>
            <a:off x="4255200" y="3172432"/>
            <a:ext cx="3637600" cy="2220000"/>
          </a:xfrm>
          <a:prstGeom prst="rect">
            <a:avLst/>
          </a:prstGeom>
          <a:noFill/>
          <a:ln w="9525" cap="flat" cmpd="sng">
            <a:solidFill>
              <a:schemeClr val="accent6"/>
            </a:solidFill>
            <a:prstDash val="solid"/>
            <a:round/>
            <a:headEnd type="none" w="sm" len="sm"/>
            <a:tailEnd type="none" w="sm" len="sm"/>
          </a:ln>
        </p:spPr>
      </p:sp>
      <p:sp>
        <p:nvSpPr>
          <p:cNvPr id="337" name="Google Shape;337;p45"/>
          <p:cNvSpPr txBox="1">
            <a:spLocks noGrp="1"/>
          </p:cNvSpPr>
          <p:nvPr>
            <p:ph type="body" idx="1"/>
          </p:nvPr>
        </p:nvSpPr>
        <p:spPr>
          <a:xfrm>
            <a:off x="4255200" y="5578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38" name="Google Shape;338;p45"/>
          <p:cNvSpPr>
            <a:spLocks noGrp="1"/>
          </p:cNvSpPr>
          <p:nvPr>
            <p:ph type="pic" idx="3"/>
          </p:nvPr>
        </p:nvSpPr>
        <p:spPr>
          <a:xfrm>
            <a:off x="301733" y="316800"/>
            <a:ext cx="3637600" cy="2220000"/>
          </a:xfrm>
          <a:prstGeom prst="rect">
            <a:avLst/>
          </a:prstGeom>
          <a:noFill/>
          <a:ln w="9525" cap="flat" cmpd="sng">
            <a:solidFill>
              <a:schemeClr val="accent1"/>
            </a:solidFill>
            <a:prstDash val="solid"/>
            <a:round/>
            <a:headEnd type="none" w="sm" len="sm"/>
            <a:tailEnd type="none" w="sm" len="sm"/>
          </a:ln>
        </p:spPr>
      </p:sp>
      <p:sp>
        <p:nvSpPr>
          <p:cNvPr id="339" name="Google Shape;339;p45"/>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40" name="Google Shape;340;p45"/>
          <p:cNvSpPr txBox="1">
            <a:spLocks noGrp="1"/>
          </p:cNvSpPr>
          <p:nvPr>
            <p:ph type="body" idx="4"/>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41" name="Google Shape;341;p45"/>
          <p:cNvSpPr txBox="1">
            <a:spLocks noGrp="1"/>
          </p:cNvSpPr>
          <p:nvPr>
            <p:ph type="body" idx="5"/>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42" name="Google Shape;342;p45"/>
          <p:cNvSpPr txBox="1">
            <a:spLocks noGrp="1"/>
          </p:cNvSpPr>
          <p:nvPr>
            <p:ph type="body" idx="6"/>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343" name="Google Shape;343;p45"/>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344" name="Google Shape;344;p45"/>
          <p:cNvSpPr txBox="1">
            <a:spLocks noGrp="1"/>
          </p:cNvSpPr>
          <p:nvPr>
            <p:ph type="body" idx="7"/>
          </p:nvPr>
        </p:nvSpPr>
        <p:spPr>
          <a:xfrm>
            <a:off x="301733" y="2721487"/>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45" name="Google Shape;345;p45"/>
          <p:cNvSpPr>
            <a:spLocks noGrp="1"/>
          </p:cNvSpPr>
          <p:nvPr>
            <p:ph type="pic" idx="8"/>
          </p:nvPr>
        </p:nvSpPr>
        <p:spPr>
          <a:xfrm>
            <a:off x="4250351" y="316799"/>
            <a:ext cx="3637600" cy="2220000"/>
          </a:xfrm>
          <a:prstGeom prst="rect">
            <a:avLst/>
          </a:prstGeom>
          <a:noFill/>
          <a:ln w="9525" cap="flat" cmpd="sng">
            <a:solidFill>
              <a:schemeClr val="accent6"/>
            </a:solidFill>
            <a:prstDash val="solid"/>
            <a:round/>
            <a:headEnd type="none" w="sm" len="sm"/>
            <a:tailEnd type="none" w="sm" len="sm"/>
          </a:ln>
        </p:spPr>
      </p:sp>
      <p:sp>
        <p:nvSpPr>
          <p:cNvPr id="346" name="Google Shape;346;p45"/>
          <p:cNvSpPr txBox="1">
            <a:spLocks noGrp="1"/>
          </p:cNvSpPr>
          <p:nvPr>
            <p:ph type="body" idx="9"/>
          </p:nvPr>
        </p:nvSpPr>
        <p:spPr>
          <a:xfrm>
            <a:off x="4250351" y="2722465"/>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47" name="Google Shape;347;p45"/>
          <p:cNvSpPr>
            <a:spLocks noGrp="1"/>
          </p:cNvSpPr>
          <p:nvPr>
            <p:ph type="pic" idx="13"/>
          </p:nvPr>
        </p:nvSpPr>
        <p:spPr>
          <a:xfrm>
            <a:off x="301733" y="3178432"/>
            <a:ext cx="3637600" cy="2220000"/>
          </a:xfrm>
          <a:prstGeom prst="rect">
            <a:avLst/>
          </a:prstGeom>
          <a:noFill/>
          <a:ln w="9525" cap="flat" cmpd="sng">
            <a:solidFill>
              <a:schemeClr val="accent6"/>
            </a:solidFill>
            <a:prstDash val="solid"/>
            <a:round/>
            <a:headEnd type="none" w="sm" len="sm"/>
            <a:tailEnd type="none" w="sm" len="sm"/>
          </a:ln>
        </p:spPr>
      </p:sp>
      <p:sp>
        <p:nvSpPr>
          <p:cNvPr id="348" name="Google Shape;348;p45"/>
          <p:cNvSpPr txBox="1">
            <a:spLocks noGrp="1"/>
          </p:cNvSpPr>
          <p:nvPr>
            <p:ph type="body" idx="14"/>
          </p:nvPr>
        </p:nvSpPr>
        <p:spPr>
          <a:xfrm>
            <a:off x="301733" y="5584099"/>
            <a:ext cx="36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49" name="Google Shape;349;p45"/>
          <p:cNvSpPr/>
          <p:nvPr/>
        </p:nvSpPr>
        <p:spPr>
          <a:xfrm rot="5400000">
            <a:off x="7668333" y="1838167"/>
            <a:ext cx="5702000" cy="2659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45"/>
          <p:cNvSpPr txBox="1">
            <a:spLocks noGrp="1"/>
          </p:cNvSpPr>
          <p:nvPr>
            <p:ph type="subTitle" idx="15"/>
          </p:nvPr>
        </p:nvSpPr>
        <p:spPr>
          <a:xfrm>
            <a:off x="9479233" y="576767"/>
            <a:ext cx="20652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351" name="Google Shape;351;p45"/>
          <p:cNvSpPr txBox="1">
            <a:spLocks noGrp="1"/>
          </p:cNvSpPr>
          <p:nvPr>
            <p:ph type="body" idx="16"/>
          </p:nvPr>
        </p:nvSpPr>
        <p:spPr>
          <a:xfrm>
            <a:off x="9486633" y="4161600"/>
            <a:ext cx="20652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Tree>
    <p:extLst>
      <p:ext uri="{BB962C8B-B14F-4D97-AF65-F5344CB8AC3E}">
        <p14:creationId xmlns:p14="http://schemas.microsoft.com/office/powerpoint/2010/main" val="3830240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graphy">
  <p:cSld name="Photography">
    <p:spTree>
      <p:nvGrpSpPr>
        <p:cNvPr id="1" name="Shape 352"/>
        <p:cNvGrpSpPr/>
        <p:nvPr/>
      </p:nvGrpSpPr>
      <p:grpSpPr>
        <a:xfrm>
          <a:off x="0" y="0"/>
          <a:ext cx="0" cy="0"/>
          <a:chOff x="0" y="0"/>
          <a:chExt cx="0" cy="0"/>
        </a:xfrm>
      </p:grpSpPr>
      <p:sp>
        <p:nvSpPr>
          <p:cNvPr id="353" name="Google Shape;353;p46"/>
          <p:cNvSpPr/>
          <p:nvPr/>
        </p:nvSpPr>
        <p:spPr>
          <a:xfrm rot="5400000">
            <a:off x="7668333" y="1838167"/>
            <a:ext cx="5702000" cy="2659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46"/>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55" name="Google Shape;355;p46"/>
          <p:cNvSpPr txBox="1">
            <a:spLocks noGrp="1"/>
          </p:cNvSpPr>
          <p:nvPr>
            <p:ph type="subTitle" idx="1"/>
          </p:nvPr>
        </p:nvSpPr>
        <p:spPr>
          <a:xfrm>
            <a:off x="9479233" y="576767"/>
            <a:ext cx="20652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356" name="Google Shape;356;p46"/>
          <p:cNvSpPr txBox="1">
            <a:spLocks noGrp="1"/>
          </p:cNvSpPr>
          <p:nvPr>
            <p:ph type="body" idx="2"/>
          </p:nvPr>
        </p:nvSpPr>
        <p:spPr>
          <a:xfrm>
            <a:off x="9486633" y="4161600"/>
            <a:ext cx="20652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357" name="Google Shape;357;p46"/>
          <p:cNvSpPr>
            <a:spLocks noGrp="1"/>
          </p:cNvSpPr>
          <p:nvPr>
            <p:ph type="pic" idx="3"/>
          </p:nvPr>
        </p:nvSpPr>
        <p:spPr>
          <a:xfrm>
            <a:off x="3264967" y="316800"/>
            <a:ext cx="5622400" cy="5384000"/>
          </a:xfrm>
          <a:prstGeom prst="rect">
            <a:avLst/>
          </a:prstGeom>
          <a:noFill/>
          <a:ln>
            <a:noFill/>
          </a:ln>
        </p:spPr>
      </p:sp>
      <p:sp>
        <p:nvSpPr>
          <p:cNvPr id="358" name="Google Shape;358;p46"/>
          <p:cNvSpPr>
            <a:spLocks noGrp="1"/>
          </p:cNvSpPr>
          <p:nvPr>
            <p:ph type="pic" idx="4"/>
          </p:nvPr>
        </p:nvSpPr>
        <p:spPr>
          <a:xfrm>
            <a:off x="301733" y="320733"/>
            <a:ext cx="2659600" cy="5384000"/>
          </a:xfrm>
          <a:prstGeom prst="rect">
            <a:avLst/>
          </a:prstGeom>
          <a:noFill/>
          <a:ln>
            <a:noFill/>
          </a:ln>
        </p:spPr>
      </p:sp>
      <p:sp>
        <p:nvSpPr>
          <p:cNvPr id="359" name="Google Shape;359;p46"/>
          <p:cNvSpPr txBox="1">
            <a:spLocks noGrp="1"/>
          </p:cNvSpPr>
          <p:nvPr>
            <p:ph type="body" idx="5"/>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60" name="Google Shape;360;p46"/>
          <p:cNvSpPr txBox="1">
            <a:spLocks noGrp="1"/>
          </p:cNvSpPr>
          <p:nvPr>
            <p:ph type="body" idx="6"/>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61" name="Google Shape;361;p46"/>
          <p:cNvSpPr txBox="1">
            <a:spLocks noGrp="1"/>
          </p:cNvSpPr>
          <p:nvPr>
            <p:ph type="body" idx="7"/>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362" name="Google Shape;362;p46"/>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363" name="Google Shape;363;p46"/>
          <p:cNvSpPr txBox="1">
            <a:spLocks noGrp="1"/>
          </p:cNvSpPr>
          <p:nvPr>
            <p:ph type="body" idx="8"/>
          </p:nvPr>
        </p:nvSpPr>
        <p:spPr>
          <a:xfrm>
            <a:off x="304800" y="5893133"/>
            <a:ext cx="2659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64" name="Google Shape;364;p46"/>
          <p:cNvSpPr txBox="1">
            <a:spLocks noGrp="1"/>
          </p:cNvSpPr>
          <p:nvPr>
            <p:ph type="body" idx="9"/>
          </p:nvPr>
        </p:nvSpPr>
        <p:spPr>
          <a:xfrm>
            <a:off x="3264967" y="5893133"/>
            <a:ext cx="56224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1076687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ne and Tablet">
  <p:cSld name="Phone and Tablet">
    <p:spTree>
      <p:nvGrpSpPr>
        <p:cNvPr id="1" name="Shape 365"/>
        <p:cNvGrpSpPr/>
        <p:nvPr/>
      </p:nvGrpSpPr>
      <p:grpSpPr>
        <a:xfrm>
          <a:off x="0" y="0"/>
          <a:ext cx="0" cy="0"/>
          <a:chOff x="0" y="0"/>
          <a:chExt cx="0" cy="0"/>
        </a:xfrm>
      </p:grpSpPr>
      <p:pic>
        <p:nvPicPr>
          <p:cNvPr id="366" name="Google Shape;366;p47" descr="New Modern Digital Tablet Mockup On White Background."/>
          <p:cNvPicPr preferRelativeResize="0"/>
          <p:nvPr/>
        </p:nvPicPr>
        <p:blipFill rotWithShape="1">
          <a:blip r:embed="rId2">
            <a:alphaModFix/>
          </a:blip>
          <a:srcRect l="25189" r="24880"/>
          <a:stretch/>
        </p:blipFill>
        <p:spPr>
          <a:xfrm>
            <a:off x="4069218" y="322132"/>
            <a:ext cx="4022231" cy="5369168"/>
          </a:xfrm>
          <a:prstGeom prst="rect">
            <a:avLst/>
          </a:prstGeom>
          <a:noFill/>
          <a:ln>
            <a:noFill/>
          </a:ln>
        </p:spPr>
      </p:pic>
      <p:pic>
        <p:nvPicPr>
          <p:cNvPr id="367" name="Google Shape;367;p47" descr="Smartphone isolated mockup iPhone with white screen in a white background on high-quality studio shot."/>
          <p:cNvPicPr preferRelativeResize="0"/>
          <p:nvPr/>
        </p:nvPicPr>
        <p:blipFill rotWithShape="1">
          <a:blip r:embed="rId3">
            <a:alphaModFix/>
          </a:blip>
          <a:srcRect l="23169" r="23110"/>
          <a:stretch/>
        </p:blipFill>
        <p:spPr>
          <a:xfrm>
            <a:off x="249717" y="1285117"/>
            <a:ext cx="2785601" cy="3461099"/>
          </a:xfrm>
          <a:prstGeom prst="rect">
            <a:avLst/>
          </a:prstGeom>
          <a:noFill/>
          <a:ln>
            <a:noFill/>
          </a:ln>
        </p:spPr>
      </p:pic>
      <p:sp>
        <p:nvSpPr>
          <p:cNvPr id="368" name="Google Shape;368;p47"/>
          <p:cNvSpPr/>
          <p:nvPr/>
        </p:nvSpPr>
        <p:spPr>
          <a:xfrm rot="5400000">
            <a:off x="7668333" y="1838167"/>
            <a:ext cx="5702000" cy="2659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47"/>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70" name="Google Shape;370;p47"/>
          <p:cNvSpPr txBox="1">
            <a:spLocks noGrp="1"/>
          </p:cNvSpPr>
          <p:nvPr>
            <p:ph type="subTitle" idx="1"/>
          </p:nvPr>
        </p:nvSpPr>
        <p:spPr>
          <a:xfrm>
            <a:off x="9479233" y="576767"/>
            <a:ext cx="20652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371" name="Google Shape;371;p47"/>
          <p:cNvSpPr txBox="1">
            <a:spLocks noGrp="1"/>
          </p:cNvSpPr>
          <p:nvPr>
            <p:ph type="body" idx="2"/>
          </p:nvPr>
        </p:nvSpPr>
        <p:spPr>
          <a:xfrm>
            <a:off x="9486633" y="4161600"/>
            <a:ext cx="20652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372" name="Google Shape;372;p47"/>
          <p:cNvSpPr txBox="1">
            <a:spLocks noGrp="1"/>
          </p:cNvSpPr>
          <p:nvPr>
            <p:ph type="body" idx="3"/>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73" name="Google Shape;373;p47"/>
          <p:cNvSpPr txBox="1">
            <a:spLocks noGrp="1"/>
          </p:cNvSpPr>
          <p:nvPr>
            <p:ph type="body" idx="4"/>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374" name="Google Shape;374;p47"/>
          <p:cNvSpPr txBox="1">
            <a:spLocks noGrp="1"/>
          </p:cNvSpPr>
          <p:nvPr>
            <p:ph type="body" idx="5"/>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375" name="Google Shape;375;p47"/>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376" name="Google Shape;376;p47"/>
          <p:cNvSpPr txBox="1">
            <a:spLocks noGrp="1"/>
          </p:cNvSpPr>
          <p:nvPr>
            <p:ph type="body" idx="6"/>
          </p:nvPr>
        </p:nvSpPr>
        <p:spPr>
          <a:xfrm>
            <a:off x="304800" y="5893133"/>
            <a:ext cx="2659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77" name="Google Shape;377;p47"/>
          <p:cNvSpPr txBox="1">
            <a:spLocks noGrp="1"/>
          </p:cNvSpPr>
          <p:nvPr>
            <p:ph type="body" idx="7"/>
          </p:nvPr>
        </p:nvSpPr>
        <p:spPr>
          <a:xfrm>
            <a:off x="3264967" y="5893133"/>
            <a:ext cx="56224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
        <p:nvSpPr>
          <p:cNvPr id="378" name="Google Shape;378;p47"/>
          <p:cNvSpPr>
            <a:spLocks noGrp="1"/>
          </p:cNvSpPr>
          <p:nvPr>
            <p:ph type="pic" idx="8"/>
          </p:nvPr>
        </p:nvSpPr>
        <p:spPr>
          <a:xfrm>
            <a:off x="1002800" y="1645567"/>
            <a:ext cx="1301600" cy="2812800"/>
          </a:xfrm>
          <a:prstGeom prst="roundRect">
            <a:avLst>
              <a:gd name="adj" fmla="val 14756"/>
            </a:avLst>
          </a:prstGeom>
          <a:noFill/>
          <a:ln>
            <a:noFill/>
          </a:ln>
        </p:spPr>
      </p:sp>
      <p:sp>
        <p:nvSpPr>
          <p:cNvPr id="379" name="Google Shape;379;p47"/>
          <p:cNvSpPr>
            <a:spLocks noGrp="1"/>
          </p:cNvSpPr>
          <p:nvPr>
            <p:ph type="pic" idx="9"/>
          </p:nvPr>
        </p:nvSpPr>
        <p:spPr>
          <a:xfrm>
            <a:off x="4782900" y="1004333"/>
            <a:ext cx="2554800" cy="4155200"/>
          </a:xfrm>
          <a:prstGeom prst="roundRect">
            <a:avLst>
              <a:gd name="adj" fmla="val 1242"/>
            </a:avLst>
          </a:prstGeom>
          <a:noFill/>
          <a:ln>
            <a:noFill/>
          </a:ln>
        </p:spPr>
      </p:sp>
    </p:spTree>
    <p:extLst>
      <p:ext uri="{BB962C8B-B14F-4D97-AF65-F5344CB8AC3E}">
        <p14:creationId xmlns:p14="http://schemas.microsoft.com/office/powerpoint/2010/main" val="2597436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esktop">
  <p:cSld name="Desktop">
    <p:spTree>
      <p:nvGrpSpPr>
        <p:cNvPr id="1" name="Shape 380"/>
        <p:cNvGrpSpPr/>
        <p:nvPr/>
      </p:nvGrpSpPr>
      <p:grpSpPr>
        <a:xfrm>
          <a:off x="0" y="0"/>
          <a:ext cx="0" cy="0"/>
          <a:chOff x="0" y="0"/>
          <a:chExt cx="0" cy="0"/>
        </a:xfrm>
      </p:grpSpPr>
      <p:pic>
        <p:nvPicPr>
          <p:cNvPr id="381" name="Google Shape;381;p48" descr="Modern Desktop Monitor."/>
          <p:cNvPicPr preferRelativeResize="0"/>
          <p:nvPr/>
        </p:nvPicPr>
        <p:blipFill>
          <a:blip r:embed="rId2">
            <a:alphaModFix/>
          </a:blip>
          <a:stretch>
            <a:fillRect/>
          </a:stretch>
        </p:blipFill>
        <p:spPr>
          <a:xfrm>
            <a:off x="66134" y="-24482"/>
            <a:ext cx="12024265" cy="6945599"/>
          </a:xfrm>
          <a:prstGeom prst="rect">
            <a:avLst/>
          </a:prstGeom>
          <a:noFill/>
          <a:ln>
            <a:noFill/>
          </a:ln>
        </p:spPr>
      </p:pic>
      <p:sp>
        <p:nvSpPr>
          <p:cNvPr id="382" name="Google Shape;382;p48"/>
          <p:cNvSpPr>
            <a:spLocks noGrp="1"/>
          </p:cNvSpPr>
          <p:nvPr>
            <p:ph type="pic" idx="2"/>
          </p:nvPr>
        </p:nvSpPr>
        <p:spPr>
          <a:xfrm>
            <a:off x="1972111" y="352940"/>
            <a:ext cx="8185200" cy="4820000"/>
          </a:xfrm>
          <a:prstGeom prst="roundRect">
            <a:avLst>
              <a:gd name="adj" fmla="val 1242"/>
            </a:avLst>
          </a:prstGeom>
          <a:noFill/>
          <a:ln>
            <a:noFill/>
          </a:ln>
        </p:spPr>
      </p:sp>
    </p:spTree>
    <p:extLst>
      <p:ext uri="{BB962C8B-B14F-4D97-AF65-F5344CB8AC3E}">
        <p14:creationId xmlns:p14="http://schemas.microsoft.com/office/powerpoint/2010/main" val="622000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llboard ">
  <p:cSld name="Billboard ">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49"/>
          <p:cNvSpPr>
            <a:spLocks noGrp="1"/>
          </p:cNvSpPr>
          <p:nvPr>
            <p:ph type="pic" idx="2"/>
          </p:nvPr>
        </p:nvSpPr>
        <p:spPr>
          <a:xfrm>
            <a:off x="1793800" y="2334400"/>
            <a:ext cx="8690000" cy="1583600"/>
          </a:xfrm>
          <a:prstGeom prst="roundRect">
            <a:avLst>
              <a:gd name="adj" fmla="val 1242"/>
            </a:avLst>
          </a:prstGeom>
          <a:noFill/>
          <a:ln>
            <a:noFill/>
          </a:ln>
        </p:spPr>
      </p:sp>
    </p:spTree>
    <p:extLst>
      <p:ext uri="{BB962C8B-B14F-4D97-AF65-F5344CB8AC3E}">
        <p14:creationId xmlns:p14="http://schemas.microsoft.com/office/powerpoint/2010/main" val="267873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graphy 1">
  <p:cSld name="Photography 1">
    <p:spTree>
      <p:nvGrpSpPr>
        <p:cNvPr id="1" name="Shape 385"/>
        <p:cNvGrpSpPr/>
        <p:nvPr/>
      </p:nvGrpSpPr>
      <p:grpSpPr>
        <a:xfrm>
          <a:off x="0" y="0"/>
          <a:ext cx="0" cy="0"/>
          <a:chOff x="0" y="0"/>
          <a:chExt cx="0" cy="0"/>
        </a:xfrm>
      </p:grpSpPr>
      <p:sp>
        <p:nvSpPr>
          <p:cNvPr id="386" name="Google Shape;386;p50"/>
          <p:cNvSpPr>
            <a:spLocks noGrp="1"/>
          </p:cNvSpPr>
          <p:nvPr>
            <p:ph type="pic" idx="2"/>
          </p:nvPr>
        </p:nvSpPr>
        <p:spPr>
          <a:xfrm>
            <a:off x="0" y="0"/>
            <a:ext cx="3950000" cy="2534400"/>
          </a:xfrm>
          <a:prstGeom prst="rect">
            <a:avLst/>
          </a:prstGeom>
          <a:noFill/>
          <a:ln>
            <a:noFill/>
          </a:ln>
        </p:spPr>
      </p:sp>
      <p:sp>
        <p:nvSpPr>
          <p:cNvPr id="387" name="Google Shape;387;p50"/>
          <p:cNvSpPr>
            <a:spLocks noGrp="1"/>
          </p:cNvSpPr>
          <p:nvPr>
            <p:ph type="pic" idx="3"/>
          </p:nvPr>
        </p:nvSpPr>
        <p:spPr>
          <a:xfrm>
            <a:off x="3950000" y="0"/>
            <a:ext cx="4632800" cy="3766400"/>
          </a:xfrm>
          <a:prstGeom prst="rect">
            <a:avLst/>
          </a:prstGeom>
          <a:noFill/>
          <a:ln>
            <a:noFill/>
          </a:ln>
        </p:spPr>
      </p:sp>
      <p:sp>
        <p:nvSpPr>
          <p:cNvPr id="388" name="Google Shape;388;p50"/>
          <p:cNvSpPr>
            <a:spLocks noGrp="1"/>
          </p:cNvSpPr>
          <p:nvPr>
            <p:ph type="pic" idx="4"/>
          </p:nvPr>
        </p:nvSpPr>
        <p:spPr>
          <a:xfrm>
            <a:off x="0" y="2534400"/>
            <a:ext cx="3950000" cy="4323600"/>
          </a:xfrm>
          <a:prstGeom prst="rect">
            <a:avLst/>
          </a:prstGeom>
          <a:noFill/>
          <a:ln>
            <a:noFill/>
          </a:ln>
        </p:spPr>
      </p:sp>
      <p:sp>
        <p:nvSpPr>
          <p:cNvPr id="389" name="Google Shape;389;p50"/>
          <p:cNvSpPr>
            <a:spLocks noGrp="1"/>
          </p:cNvSpPr>
          <p:nvPr>
            <p:ph type="pic" idx="5"/>
          </p:nvPr>
        </p:nvSpPr>
        <p:spPr>
          <a:xfrm>
            <a:off x="3950000" y="3766400"/>
            <a:ext cx="4632800" cy="3091600"/>
          </a:xfrm>
          <a:prstGeom prst="rect">
            <a:avLst/>
          </a:prstGeom>
          <a:noFill/>
          <a:ln>
            <a:noFill/>
          </a:ln>
        </p:spPr>
      </p:sp>
      <p:sp>
        <p:nvSpPr>
          <p:cNvPr id="390" name="Google Shape;390;p50"/>
          <p:cNvSpPr>
            <a:spLocks noGrp="1"/>
          </p:cNvSpPr>
          <p:nvPr>
            <p:ph type="pic" idx="6"/>
          </p:nvPr>
        </p:nvSpPr>
        <p:spPr>
          <a:xfrm>
            <a:off x="8582800" y="0"/>
            <a:ext cx="3609200" cy="6858000"/>
          </a:xfrm>
          <a:prstGeom prst="rect">
            <a:avLst/>
          </a:prstGeom>
          <a:noFill/>
          <a:ln>
            <a:noFill/>
          </a:ln>
        </p:spPr>
      </p:sp>
    </p:spTree>
    <p:extLst>
      <p:ext uri="{BB962C8B-B14F-4D97-AF65-F5344CB8AC3E}">
        <p14:creationId xmlns:p14="http://schemas.microsoft.com/office/powerpoint/2010/main" val="455116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graphy 2">
  <p:cSld name="Photography 2">
    <p:spTree>
      <p:nvGrpSpPr>
        <p:cNvPr id="1" name="Shape 391"/>
        <p:cNvGrpSpPr/>
        <p:nvPr/>
      </p:nvGrpSpPr>
      <p:grpSpPr>
        <a:xfrm>
          <a:off x="0" y="0"/>
          <a:ext cx="0" cy="0"/>
          <a:chOff x="0" y="0"/>
          <a:chExt cx="0" cy="0"/>
        </a:xfrm>
      </p:grpSpPr>
      <p:sp>
        <p:nvSpPr>
          <p:cNvPr id="392" name="Google Shape;392;p51"/>
          <p:cNvSpPr>
            <a:spLocks noGrp="1"/>
          </p:cNvSpPr>
          <p:nvPr>
            <p:ph type="pic" idx="2"/>
          </p:nvPr>
        </p:nvSpPr>
        <p:spPr>
          <a:xfrm>
            <a:off x="0" y="0"/>
            <a:ext cx="6096000" cy="2534400"/>
          </a:xfrm>
          <a:prstGeom prst="rect">
            <a:avLst/>
          </a:prstGeom>
          <a:noFill/>
          <a:ln>
            <a:noFill/>
          </a:ln>
        </p:spPr>
      </p:sp>
      <p:sp>
        <p:nvSpPr>
          <p:cNvPr id="393" name="Google Shape;393;p51"/>
          <p:cNvSpPr>
            <a:spLocks noGrp="1"/>
          </p:cNvSpPr>
          <p:nvPr>
            <p:ph type="pic" idx="3"/>
          </p:nvPr>
        </p:nvSpPr>
        <p:spPr>
          <a:xfrm>
            <a:off x="0" y="2534400"/>
            <a:ext cx="6096000" cy="4323600"/>
          </a:xfrm>
          <a:prstGeom prst="rect">
            <a:avLst/>
          </a:prstGeom>
          <a:noFill/>
          <a:ln>
            <a:noFill/>
          </a:ln>
        </p:spPr>
      </p:sp>
      <p:sp>
        <p:nvSpPr>
          <p:cNvPr id="394" name="Google Shape;394;p51"/>
          <p:cNvSpPr>
            <a:spLocks noGrp="1"/>
          </p:cNvSpPr>
          <p:nvPr>
            <p:ph type="pic" idx="4"/>
          </p:nvPr>
        </p:nvSpPr>
        <p:spPr>
          <a:xfrm>
            <a:off x="6096000" y="4323600"/>
            <a:ext cx="6096000" cy="2534400"/>
          </a:xfrm>
          <a:prstGeom prst="rect">
            <a:avLst/>
          </a:prstGeom>
          <a:noFill/>
          <a:ln>
            <a:noFill/>
          </a:ln>
        </p:spPr>
      </p:sp>
      <p:sp>
        <p:nvSpPr>
          <p:cNvPr id="395" name="Google Shape;395;p51"/>
          <p:cNvSpPr>
            <a:spLocks noGrp="1"/>
          </p:cNvSpPr>
          <p:nvPr>
            <p:ph type="pic" idx="5"/>
          </p:nvPr>
        </p:nvSpPr>
        <p:spPr>
          <a:xfrm>
            <a:off x="6096000" y="0"/>
            <a:ext cx="6096000" cy="4323600"/>
          </a:xfrm>
          <a:prstGeom prst="rect">
            <a:avLst/>
          </a:prstGeom>
          <a:noFill/>
          <a:ln>
            <a:noFill/>
          </a:ln>
        </p:spPr>
      </p:sp>
    </p:spTree>
    <p:extLst>
      <p:ext uri="{BB962C8B-B14F-4D97-AF65-F5344CB8AC3E}">
        <p14:creationId xmlns:p14="http://schemas.microsoft.com/office/powerpoint/2010/main" val="243052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8555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hotography 3">
  <p:cSld name="Photography 3">
    <p:spTree>
      <p:nvGrpSpPr>
        <p:cNvPr id="1" name="Shape 396"/>
        <p:cNvGrpSpPr/>
        <p:nvPr/>
      </p:nvGrpSpPr>
      <p:grpSpPr>
        <a:xfrm>
          <a:off x="0" y="0"/>
          <a:ext cx="0" cy="0"/>
          <a:chOff x="0" y="0"/>
          <a:chExt cx="0" cy="0"/>
        </a:xfrm>
      </p:grpSpPr>
      <p:sp>
        <p:nvSpPr>
          <p:cNvPr id="397" name="Google Shape;397;p52"/>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44639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graphy 4">
  <p:cSld name="Photography 4">
    <p:spTree>
      <p:nvGrpSpPr>
        <p:cNvPr id="1" name="Shape 398"/>
        <p:cNvGrpSpPr/>
        <p:nvPr/>
      </p:nvGrpSpPr>
      <p:grpSpPr>
        <a:xfrm>
          <a:off x="0" y="0"/>
          <a:ext cx="0" cy="0"/>
          <a:chOff x="0" y="0"/>
          <a:chExt cx="0" cy="0"/>
        </a:xfrm>
      </p:grpSpPr>
      <p:sp>
        <p:nvSpPr>
          <p:cNvPr id="399" name="Google Shape;399;p53"/>
          <p:cNvSpPr>
            <a:spLocks noGrp="1"/>
          </p:cNvSpPr>
          <p:nvPr>
            <p:ph type="pic" idx="2"/>
          </p:nvPr>
        </p:nvSpPr>
        <p:spPr>
          <a:xfrm>
            <a:off x="0" y="0"/>
            <a:ext cx="12192000" cy="6858000"/>
          </a:xfrm>
          <a:prstGeom prst="rect">
            <a:avLst/>
          </a:prstGeom>
          <a:noFill/>
          <a:ln>
            <a:noFill/>
          </a:ln>
        </p:spPr>
      </p:sp>
      <p:sp>
        <p:nvSpPr>
          <p:cNvPr id="400" name="Google Shape;400;p53"/>
          <p:cNvSpPr/>
          <p:nvPr/>
        </p:nvSpPr>
        <p:spPr>
          <a:xfrm rot="5400000">
            <a:off x="7668333" y="1838167"/>
            <a:ext cx="5702000" cy="2659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3"/>
          <p:cNvSpPr txBox="1">
            <a:spLocks noGrp="1"/>
          </p:cNvSpPr>
          <p:nvPr>
            <p:ph type="subTitle" idx="1"/>
          </p:nvPr>
        </p:nvSpPr>
        <p:spPr>
          <a:xfrm>
            <a:off x="9479233" y="576767"/>
            <a:ext cx="20652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402" name="Google Shape;402;p53"/>
          <p:cNvSpPr txBox="1">
            <a:spLocks noGrp="1"/>
          </p:cNvSpPr>
          <p:nvPr>
            <p:ph type="body" idx="3"/>
          </p:nvPr>
        </p:nvSpPr>
        <p:spPr>
          <a:xfrm>
            <a:off x="9486633" y="4161600"/>
            <a:ext cx="20652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Tree>
    <p:extLst>
      <p:ext uri="{BB962C8B-B14F-4D97-AF65-F5344CB8AC3E}">
        <p14:creationId xmlns:p14="http://schemas.microsoft.com/office/powerpoint/2010/main" val="898168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conography Analysis">
  <p:cSld name="Iconography Analysis">
    <p:spTree>
      <p:nvGrpSpPr>
        <p:cNvPr id="1" name="Shape 403"/>
        <p:cNvGrpSpPr/>
        <p:nvPr/>
      </p:nvGrpSpPr>
      <p:grpSpPr>
        <a:xfrm>
          <a:off x="0" y="0"/>
          <a:ext cx="0" cy="0"/>
          <a:chOff x="0" y="0"/>
          <a:chExt cx="0" cy="0"/>
        </a:xfrm>
      </p:grpSpPr>
      <p:sp>
        <p:nvSpPr>
          <p:cNvPr id="404" name="Google Shape;404;p54"/>
          <p:cNvSpPr>
            <a:spLocks noGrp="1"/>
          </p:cNvSpPr>
          <p:nvPr>
            <p:ph type="pic" idx="2"/>
          </p:nvPr>
        </p:nvSpPr>
        <p:spPr>
          <a:xfrm>
            <a:off x="9940503" y="2217601"/>
            <a:ext cx="1903200" cy="1903200"/>
          </a:xfrm>
          <a:prstGeom prst="rect">
            <a:avLst/>
          </a:prstGeom>
          <a:noFill/>
          <a:ln>
            <a:noFill/>
          </a:ln>
        </p:spPr>
      </p:sp>
      <p:sp>
        <p:nvSpPr>
          <p:cNvPr id="405" name="Google Shape;405;p54"/>
          <p:cNvSpPr>
            <a:spLocks noGrp="1"/>
          </p:cNvSpPr>
          <p:nvPr>
            <p:ph type="pic" idx="3"/>
          </p:nvPr>
        </p:nvSpPr>
        <p:spPr>
          <a:xfrm>
            <a:off x="4938000" y="950400"/>
            <a:ext cx="4437600" cy="4437600"/>
          </a:xfrm>
          <a:prstGeom prst="rect">
            <a:avLst/>
          </a:prstGeom>
          <a:noFill/>
          <a:ln>
            <a:noFill/>
          </a:ln>
        </p:spPr>
      </p:sp>
      <p:sp>
        <p:nvSpPr>
          <p:cNvPr id="406" name="Google Shape;406;p54"/>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07" name="Google Shape;407;p54"/>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4"/>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409" name="Google Shape;409;p54"/>
          <p:cNvSpPr txBox="1">
            <a:spLocks noGrp="1"/>
          </p:cNvSpPr>
          <p:nvPr>
            <p:ph type="body" idx="4"/>
          </p:nvPr>
        </p:nvSpPr>
        <p:spPr>
          <a:xfrm>
            <a:off x="599433" y="4161600"/>
            <a:ext cx="30236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410" name="Google Shape;410;p54"/>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411" name="Google Shape;411;p54"/>
          <p:cNvSpPr txBox="1">
            <a:spLocks noGrp="1"/>
          </p:cNvSpPr>
          <p:nvPr>
            <p:ph type="body" idx="5"/>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12" name="Google Shape;412;p54"/>
          <p:cNvSpPr txBox="1">
            <a:spLocks noGrp="1"/>
          </p:cNvSpPr>
          <p:nvPr>
            <p:ph type="body" idx="6"/>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13" name="Google Shape;413;p54"/>
          <p:cNvSpPr txBox="1">
            <a:spLocks noGrp="1"/>
          </p:cNvSpPr>
          <p:nvPr>
            <p:ph type="body" idx="7"/>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414" name="Google Shape;414;p54"/>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415" name="Google Shape;415;p54"/>
          <p:cNvSpPr txBox="1">
            <a:spLocks noGrp="1"/>
          </p:cNvSpPr>
          <p:nvPr>
            <p:ph type="body" idx="8"/>
          </p:nvPr>
        </p:nvSpPr>
        <p:spPr>
          <a:xfrm>
            <a:off x="4938000" y="5577700"/>
            <a:ext cx="44376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4133819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con Library 1">
  <p:cSld name="Icon Library 1">
    <p:spTree>
      <p:nvGrpSpPr>
        <p:cNvPr id="1" name="Shape 416"/>
        <p:cNvGrpSpPr/>
        <p:nvPr/>
      </p:nvGrpSpPr>
      <p:grpSpPr>
        <a:xfrm>
          <a:off x="0" y="0"/>
          <a:ext cx="0" cy="0"/>
          <a:chOff x="0" y="0"/>
          <a:chExt cx="0" cy="0"/>
        </a:xfrm>
      </p:grpSpPr>
      <p:sp>
        <p:nvSpPr>
          <p:cNvPr id="417" name="Google Shape;417;p55"/>
          <p:cNvSpPr/>
          <p:nvPr/>
        </p:nvSpPr>
        <p:spPr>
          <a:xfrm rot="5400000">
            <a:off x="7176033" y="1345800"/>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55"/>
          <p:cNvSpPr>
            <a:spLocks noGrp="1"/>
          </p:cNvSpPr>
          <p:nvPr>
            <p:ph type="pic" idx="2"/>
          </p:nvPr>
        </p:nvSpPr>
        <p:spPr>
          <a:xfrm>
            <a:off x="304636" y="3438164"/>
            <a:ext cx="682800" cy="682800"/>
          </a:xfrm>
          <a:prstGeom prst="rect">
            <a:avLst/>
          </a:prstGeom>
          <a:noFill/>
          <a:ln>
            <a:noFill/>
          </a:ln>
        </p:spPr>
      </p:sp>
      <p:sp>
        <p:nvSpPr>
          <p:cNvPr id="419" name="Google Shape;419;p55"/>
          <p:cNvSpPr>
            <a:spLocks noGrp="1"/>
          </p:cNvSpPr>
          <p:nvPr>
            <p:ph type="pic" idx="3"/>
          </p:nvPr>
        </p:nvSpPr>
        <p:spPr>
          <a:xfrm>
            <a:off x="304636" y="4705197"/>
            <a:ext cx="682800" cy="682800"/>
          </a:xfrm>
          <a:prstGeom prst="rect">
            <a:avLst/>
          </a:prstGeom>
          <a:noFill/>
          <a:ln>
            <a:noFill/>
          </a:ln>
        </p:spPr>
      </p:sp>
      <p:sp>
        <p:nvSpPr>
          <p:cNvPr id="420" name="Google Shape;420;p55"/>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21" name="Google Shape;421;p55"/>
          <p:cNvSpPr txBox="1">
            <a:spLocks noGrp="1"/>
          </p:cNvSpPr>
          <p:nvPr>
            <p:ph type="body" idx="1"/>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22" name="Google Shape;422;p55"/>
          <p:cNvSpPr txBox="1">
            <a:spLocks noGrp="1"/>
          </p:cNvSpPr>
          <p:nvPr>
            <p:ph type="body" idx="4"/>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23" name="Google Shape;423;p55"/>
          <p:cNvSpPr txBox="1">
            <a:spLocks noGrp="1"/>
          </p:cNvSpPr>
          <p:nvPr>
            <p:ph type="body" idx="5"/>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sp>
        <p:nvSpPr>
          <p:cNvPr id="424" name="Google Shape;424;p55"/>
          <p:cNvSpPr>
            <a:spLocks noGrp="1"/>
          </p:cNvSpPr>
          <p:nvPr>
            <p:ph type="pic" idx="6"/>
          </p:nvPr>
        </p:nvSpPr>
        <p:spPr>
          <a:xfrm>
            <a:off x="304636" y="2171131"/>
            <a:ext cx="682800" cy="682800"/>
          </a:xfrm>
          <a:prstGeom prst="rect">
            <a:avLst/>
          </a:prstGeom>
          <a:noFill/>
          <a:ln>
            <a:noFill/>
          </a:ln>
        </p:spPr>
      </p:sp>
      <p:sp>
        <p:nvSpPr>
          <p:cNvPr id="425" name="Google Shape;425;p55"/>
          <p:cNvSpPr>
            <a:spLocks noGrp="1"/>
          </p:cNvSpPr>
          <p:nvPr>
            <p:ph type="pic" idx="7"/>
          </p:nvPr>
        </p:nvSpPr>
        <p:spPr>
          <a:xfrm>
            <a:off x="304636" y="904097"/>
            <a:ext cx="682800" cy="682800"/>
          </a:xfrm>
          <a:prstGeom prst="rect">
            <a:avLst/>
          </a:prstGeom>
          <a:noFill/>
          <a:ln>
            <a:noFill/>
          </a:ln>
        </p:spPr>
      </p:sp>
      <p:sp>
        <p:nvSpPr>
          <p:cNvPr id="426" name="Google Shape;426;p55"/>
          <p:cNvSpPr>
            <a:spLocks noGrp="1"/>
          </p:cNvSpPr>
          <p:nvPr>
            <p:ph type="pic" idx="8"/>
          </p:nvPr>
        </p:nvSpPr>
        <p:spPr>
          <a:xfrm>
            <a:off x="1292403" y="3438164"/>
            <a:ext cx="682800" cy="682800"/>
          </a:xfrm>
          <a:prstGeom prst="rect">
            <a:avLst/>
          </a:prstGeom>
          <a:noFill/>
          <a:ln>
            <a:noFill/>
          </a:ln>
        </p:spPr>
      </p:sp>
      <p:sp>
        <p:nvSpPr>
          <p:cNvPr id="427" name="Google Shape;427;p55"/>
          <p:cNvSpPr>
            <a:spLocks noGrp="1"/>
          </p:cNvSpPr>
          <p:nvPr>
            <p:ph type="pic" idx="9"/>
          </p:nvPr>
        </p:nvSpPr>
        <p:spPr>
          <a:xfrm>
            <a:off x="1292403" y="4705197"/>
            <a:ext cx="682800" cy="682800"/>
          </a:xfrm>
          <a:prstGeom prst="rect">
            <a:avLst/>
          </a:prstGeom>
          <a:noFill/>
          <a:ln>
            <a:noFill/>
          </a:ln>
        </p:spPr>
      </p:sp>
      <p:sp>
        <p:nvSpPr>
          <p:cNvPr id="428" name="Google Shape;428;p55"/>
          <p:cNvSpPr>
            <a:spLocks noGrp="1"/>
          </p:cNvSpPr>
          <p:nvPr>
            <p:ph type="pic" idx="13"/>
          </p:nvPr>
        </p:nvSpPr>
        <p:spPr>
          <a:xfrm>
            <a:off x="1292403" y="2171131"/>
            <a:ext cx="682800" cy="682800"/>
          </a:xfrm>
          <a:prstGeom prst="rect">
            <a:avLst/>
          </a:prstGeom>
          <a:noFill/>
          <a:ln>
            <a:noFill/>
          </a:ln>
        </p:spPr>
      </p:sp>
      <p:sp>
        <p:nvSpPr>
          <p:cNvPr id="429" name="Google Shape;429;p55"/>
          <p:cNvSpPr>
            <a:spLocks noGrp="1"/>
          </p:cNvSpPr>
          <p:nvPr>
            <p:ph type="pic" idx="14"/>
          </p:nvPr>
        </p:nvSpPr>
        <p:spPr>
          <a:xfrm>
            <a:off x="1292403" y="904097"/>
            <a:ext cx="682800" cy="682800"/>
          </a:xfrm>
          <a:prstGeom prst="rect">
            <a:avLst/>
          </a:prstGeom>
          <a:noFill/>
          <a:ln>
            <a:noFill/>
          </a:ln>
        </p:spPr>
      </p:sp>
      <p:sp>
        <p:nvSpPr>
          <p:cNvPr id="430" name="Google Shape;430;p55"/>
          <p:cNvSpPr>
            <a:spLocks noGrp="1"/>
          </p:cNvSpPr>
          <p:nvPr>
            <p:ph type="pic" idx="15"/>
          </p:nvPr>
        </p:nvSpPr>
        <p:spPr>
          <a:xfrm>
            <a:off x="2280169" y="3438164"/>
            <a:ext cx="682800" cy="682800"/>
          </a:xfrm>
          <a:prstGeom prst="rect">
            <a:avLst/>
          </a:prstGeom>
          <a:noFill/>
          <a:ln>
            <a:noFill/>
          </a:ln>
        </p:spPr>
      </p:sp>
      <p:sp>
        <p:nvSpPr>
          <p:cNvPr id="431" name="Google Shape;431;p55"/>
          <p:cNvSpPr>
            <a:spLocks noGrp="1"/>
          </p:cNvSpPr>
          <p:nvPr>
            <p:ph type="pic" idx="16"/>
          </p:nvPr>
        </p:nvSpPr>
        <p:spPr>
          <a:xfrm>
            <a:off x="2280169" y="4705197"/>
            <a:ext cx="682800" cy="682800"/>
          </a:xfrm>
          <a:prstGeom prst="rect">
            <a:avLst/>
          </a:prstGeom>
          <a:noFill/>
          <a:ln>
            <a:noFill/>
          </a:ln>
        </p:spPr>
      </p:sp>
      <p:sp>
        <p:nvSpPr>
          <p:cNvPr id="432" name="Google Shape;432;p55"/>
          <p:cNvSpPr>
            <a:spLocks noGrp="1"/>
          </p:cNvSpPr>
          <p:nvPr>
            <p:ph type="pic" idx="17"/>
          </p:nvPr>
        </p:nvSpPr>
        <p:spPr>
          <a:xfrm>
            <a:off x="2280169" y="2171131"/>
            <a:ext cx="682800" cy="682800"/>
          </a:xfrm>
          <a:prstGeom prst="rect">
            <a:avLst/>
          </a:prstGeom>
          <a:noFill/>
          <a:ln>
            <a:noFill/>
          </a:ln>
        </p:spPr>
      </p:sp>
      <p:sp>
        <p:nvSpPr>
          <p:cNvPr id="433" name="Google Shape;433;p55"/>
          <p:cNvSpPr>
            <a:spLocks noGrp="1"/>
          </p:cNvSpPr>
          <p:nvPr>
            <p:ph type="pic" idx="18"/>
          </p:nvPr>
        </p:nvSpPr>
        <p:spPr>
          <a:xfrm>
            <a:off x="2280169" y="904097"/>
            <a:ext cx="682800" cy="682800"/>
          </a:xfrm>
          <a:prstGeom prst="rect">
            <a:avLst/>
          </a:prstGeom>
          <a:noFill/>
          <a:ln>
            <a:noFill/>
          </a:ln>
        </p:spPr>
      </p:sp>
      <p:sp>
        <p:nvSpPr>
          <p:cNvPr id="434" name="Google Shape;434;p55"/>
          <p:cNvSpPr>
            <a:spLocks noGrp="1"/>
          </p:cNvSpPr>
          <p:nvPr>
            <p:ph type="pic" idx="19"/>
          </p:nvPr>
        </p:nvSpPr>
        <p:spPr>
          <a:xfrm>
            <a:off x="3267936" y="3438164"/>
            <a:ext cx="682800" cy="682800"/>
          </a:xfrm>
          <a:prstGeom prst="rect">
            <a:avLst/>
          </a:prstGeom>
          <a:noFill/>
          <a:ln>
            <a:noFill/>
          </a:ln>
        </p:spPr>
      </p:sp>
      <p:sp>
        <p:nvSpPr>
          <p:cNvPr id="435" name="Google Shape;435;p55"/>
          <p:cNvSpPr>
            <a:spLocks noGrp="1"/>
          </p:cNvSpPr>
          <p:nvPr>
            <p:ph type="pic" idx="20"/>
          </p:nvPr>
        </p:nvSpPr>
        <p:spPr>
          <a:xfrm>
            <a:off x="3267936" y="4705197"/>
            <a:ext cx="682800" cy="682800"/>
          </a:xfrm>
          <a:prstGeom prst="rect">
            <a:avLst/>
          </a:prstGeom>
          <a:noFill/>
          <a:ln>
            <a:noFill/>
          </a:ln>
        </p:spPr>
      </p:sp>
      <p:sp>
        <p:nvSpPr>
          <p:cNvPr id="436" name="Google Shape;436;p55"/>
          <p:cNvSpPr>
            <a:spLocks noGrp="1"/>
          </p:cNvSpPr>
          <p:nvPr>
            <p:ph type="pic" idx="21"/>
          </p:nvPr>
        </p:nvSpPr>
        <p:spPr>
          <a:xfrm>
            <a:off x="3267936" y="2171131"/>
            <a:ext cx="682800" cy="682800"/>
          </a:xfrm>
          <a:prstGeom prst="rect">
            <a:avLst/>
          </a:prstGeom>
          <a:noFill/>
          <a:ln>
            <a:noFill/>
          </a:ln>
        </p:spPr>
      </p:sp>
      <p:sp>
        <p:nvSpPr>
          <p:cNvPr id="437" name="Google Shape;437;p55"/>
          <p:cNvSpPr>
            <a:spLocks noGrp="1"/>
          </p:cNvSpPr>
          <p:nvPr>
            <p:ph type="pic" idx="22"/>
          </p:nvPr>
        </p:nvSpPr>
        <p:spPr>
          <a:xfrm>
            <a:off x="3267936" y="904097"/>
            <a:ext cx="682800" cy="682800"/>
          </a:xfrm>
          <a:prstGeom prst="rect">
            <a:avLst/>
          </a:prstGeom>
          <a:noFill/>
          <a:ln>
            <a:noFill/>
          </a:ln>
        </p:spPr>
      </p:sp>
      <p:sp>
        <p:nvSpPr>
          <p:cNvPr id="438" name="Google Shape;438;p55"/>
          <p:cNvSpPr>
            <a:spLocks noGrp="1"/>
          </p:cNvSpPr>
          <p:nvPr>
            <p:ph type="pic" idx="23"/>
          </p:nvPr>
        </p:nvSpPr>
        <p:spPr>
          <a:xfrm>
            <a:off x="4254736" y="3438164"/>
            <a:ext cx="682800" cy="682800"/>
          </a:xfrm>
          <a:prstGeom prst="rect">
            <a:avLst/>
          </a:prstGeom>
          <a:noFill/>
          <a:ln>
            <a:noFill/>
          </a:ln>
        </p:spPr>
      </p:sp>
      <p:sp>
        <p:nvSpPr>
          <p:cNvPr id="439" name="Google Shape;439;p55"/>
          <p:cNvSpPr>
            <a:spLocks noGrp="1"/>
          </p:cNvSpPr>
          <p:nvPr>
            <p:ph type="pic" idx="24"/>
          </p:nvPr>
        </p:nvSpPr>
        <p:spPr>
          <a:xfrm>
            <a:off x="4254736" y="4705197"/>
            <a:ext cx="682800" cy="682800"/>
          </a:xfrm>
          <a:prstGeom prst="rect">
            <a:avLst/>
          </a:prstGeom>
          <a:noFill/>
          <a:ln>
            <a:noFill/>
          </a:ln>
        </p:spPr>
      </p:sp>
      <p:sp>
        <p:nvSpPr>
          <p:cNvPr id="440" name="Google Shape;440;p55"/>
          <p:cNvSpPr>
            <a:spLocks noGrp="1"/>
          </p:cNvSpPr>
          <p:nvPr>
            <p:ph type="pic" idx="25"/>
          </p:nvPr>
        </p:nvSpPr>
        <p:spPr>
          <a:xfrm>
            <a:off x="4254736" y="2171131"/>
            <a:ext cx="682800" cy="682800"/>
          </a:xfrm>
          <a:prstGeom prst="rect">
            <a:avLst/>
          </a:prstGeom>
          <a:noFill/>
          <a:ln>
            <a:noFill/>
          </a:ln>
        </p:spPr>
      </p:sp>
      <p:sp>
        <p:nvSpPr>
          <p:cNvPr id="441" name="Google Shape;441;p55"/>
          <p:cNvSpPr>
            <a:spLocks noGrp="1"/>
          </p:cNvSpPr>
          <p:nvPr>
            <p:ph type="pic" idx="26"/>
          </p:nvPr>
        </p:nvSpPr>
        <p:spPr>
          <a:xfrm>
            <a:off x="4254736" y="904097"/>
            <a:ext cx="682800" cy="682800"/>
          </a:xfrm>
          <a:prstGeom prst="rect">
            <a:avLst/>
          </a:prstGeom>
          <a:noFill/>
          <a:ln>
            <a:noFill/>
          </a:ln>
        </p:spPr>
      </p:sp>
      <p:sp>
        <p:nvSpPr>
          <p:cNvPr id="442" name="Google Shape;442;p55"/>
          <p:cNvSpPr>
            <a:spLocks noGrp="1"/>
          </p:cNvSpPr>
          <p:nvPr>
            <p:ph type="pic" idx="27"/>
          </p:nvPr>
        </p:nvSpPr>
        <p:spPr>
          <a:xfrm>
            <a:off x="5242503" y="3438164"/>
            <a:ext cx="682800" cy="682800"/>
          </a:xfrm>
          <a:prstGeom prst="rect">
            <a:avLst/>
          </a:prstGeom>
          <a:noFill/>
          <a:ln>
            <a:noFill/>
          </a:ln>
        </p:spPr>
      </p:sp>
      <p:sp>
        <p:nvSpPr>
          <p:cNvPr id="443" name="Google Shape;443;p55"/>
          <p:cNvSpPr>
            <a:spLocks noGrp="1"/>
          </p:cNvSpPr>
          <p:nvPr>
            <p:ph type="pic" idx="28"/>
          </p:nvPr>
        </p:nvSpPr>
        <p:spPr>
          <a:xfrm>
            <a:off x="5242503" y="4705197"/>
            <a:ext cx="682800" cy="682800"/>
          </a:xfrm>
          <a:prstGeom prst="rect">
            <a:avLst/>
          </a:prstGeom>
          <a:noFill/>
          <a:ln>
            <a:noFill/>
          </a:ln>
        </p:spPr>
      </p:sp>
      <p:sp>
        <p:nvSpPr>
          <p:cNvPr id="444" name="Google Shape;444;p55"/>
          <p:cNvSpPr>
            <a:spLocks noGrp="1"/>
          </p:cNvSpPr>
          <p:nvPr>
            <p:ph type="pic" idx="29"/>
          </p:nvPr>
        </p:nvSpPr>
        <p:spPr>
          <a:xfrm>
            <a:off x="5242503" y="2171131"/>
            <a:ext cx="682800" cy="682800"/>
          </a:xfrm>
          <a:prstGeom prst="rect">
            <a:avLst/>
          </a:prstGeom>
          <a:noFill/>
          <a:ln>
            <a:noFill/>
          </a:ln>
        </p:spPr>
      </p:sp>
      <p:sp>
        <p:nvSpPr>
          <p:cNvPr id="445" name="Google Shape;445;p55"/>
          <p:cNvSpPr>
            <a:spLocks noGrp="1"/>
          </p:cNvSpPr>
          <p:nvPr>
            <p:ph type="pic" idx="30"/>
          </p:nvPr>
        </p:nvSpPr>
        <p:spPr>
          <a:xfrm>
            <a:off x="5242503" y="904097"/>
            <a:ext cx="682800" cy="682800"/>
          </a:xfrm>
          <a:prstGeom prst="rect">
            <a:avLst/>
          </a:prstGeom>
          <a:noFill/>
          <a:ln>
            <a:noFill/>
          </a:ln>
        </p:spPr>
      </p:sp>
      <p:sp>
        <p:nvSpPr>
          <p:cNvPr id="446" name="Google Shape;446;p55"/>
          <p:cNvSpPr>
            <a:spLocks noGrp="1"/>
          </p:cNvSpPr>
          <p:nvPr>
            <p:ph type="pic" idx="31"/>
          </p:nvPr>
        </p:nvSpPr>
        <p:spPr>
          <a:xfrm>
            <a:off x="6229787" y="3438164"/>
            <a:ext cx="682800" cy="682800"/>
          </a:xfrm>
          <a:prstGeom prst="rect">
            <a:avLst/>
          </a:prstGeom>
          <a:noFill/>
          <a:ln>
            <a:noFill/>
          </a:ln>
        </p:spPr>
      </p:sp>
      <p:sp>
        <p:nvSpPr>
          <p:cNvPr id="447" name="Google Shape;447;p55"/>
          <p:cNvSpPr>
            <a:spLocks noGrp="1"/>
          </p:cNvSpPr>
          <p:nvPr>
            <p:ph type="pic" idx="32"/>
          </p:nvPr>
        </p:nvSpPr>
        <p:spPr>
          <a:xfrm>
            <a:off x="6229787" y="4705197"/>
            <a:ext cx="682800" cy="682800"/>
          </a:xfrm>
          <a:prstGeom prst="rect">
            <a:avLst/>
          </a:prstGeom>
          <a:noFill/>
          <a:ln>
            <a:noFill/>
          </a:ln>
        </p:spPr>
      </p:sp>
      <p:sp>
        <p:nvSpPr>
          <p:cNvPr id="448" name="Google Shape;448;p55"/>
          <p:cNvSpPr>
            <a:spLocks noGrp="1"/>
          </p:cNvSpPr>
          <p:nvPr>
            <p:ph type="pic" idx="33"/>
          </p:nvPr>
        </p:nvSpPr>
        <p:spPr>
          <a:xfrm>
            <a:off x="6229787" y="2171131"/>
            <a:ext cx="682800" cy="682800"/>
          </a:xfrm>
          <a:prstGeom prst="rect">
            <a:avLst/>
          </a:prstGeom>
          <a:noFill/>
          <a:ln>
            <a:noFill/>
          </a:ln>
        </p:spPr>
      </p:sp>
      <p:sp>
        <p:nvSpPr>
          <p:cNvPr id="449" name="Google Shape;449;p55"/>
          <p:cNvSpPr>
            <a:spLocks noGrp="1"/>
          </p:cNvSpPr>
          <p:nvPr>
            <p:ph type="pic" idx="34"/>
          </p:nvPr>
        </p:nvSpPr>
        <p:spPr>
          <a:xfrm>
            <a:off x="6229787" y="904097"/>
            <a:ext cx="682800" cy="682800"/>
          </a:xfrm>
          <a:prstGeom prst="rect">
            <a:avLst/>
          </a:prstGeom>
          <a:noFill/>
          <a:ln>
            <a:noFill/>
          </a:ln>
        </p:spPr>
      </p:sp>
      <p:sp>
        <p:nvSpPr>
          <p:cNvPr id="450" name="Google Shape;450;p55"/>
          <p:cNvSpPr>
            <a:spLocks noGrp="1"/>
          </p:cNvSpPr>
          <p:nvPr>
            <p:ph type="pic" idx="35"/>
          </p:nvPr>
        </p:nvSpPr>
        <p:spPr>
          <a:xfrm>
            <a:off x="7217553" y="3438164"/>
            <a:ext cx="682800" cy="682800"/>
          </a:xfrm>
          <a:prstGeom prst="rect">
            <a:avLst/>
          </a:prstGeom>
          <a:noFill/>
          <a:ln>
            <a:noFill/>
          </a:ln>
        </p:spPr>
      </p:sp>
      <p:sp>
        <p:nvSpPr>
          <p:cNvPr id="451" name="Google Shape;451;p55"/>
          <p:cNvSpPr>
            <a:spLocks noGrp="1"/>
          </p:cNvSpPr>
          <p:nvPr>
            <p:ph type="pic" idx="36"/>
          </p:nvPr>
        </p:nvSpPr>
        <p:spPr>
          <a:xfrm>
            <a:off x="7217553" y="4705197"/>
            <a:ext cx="682800" cy="682800"/>
          </a:xfrm>
          <a:prstGeom prst="rect">
            <a:avLst/>
          </a:prstGeom>
          <a:noFill/>
          <a:ln>
            <a:noFill/>
          </a:ln>
        </p:spPr>
      </p:sp>
      <p:sp>
        <p:nvSpPr>
          <p:cNvPr id="452" name="Google Shape;452;p55"/>
          <p:cNvSpPr>
            <a:spLocks noGrp="1"/>
          </p:cNvSpPr>
          <p:nvPr>
            <p:ph type="pic" idx="37"/>
          </p:nvPr>
        </p:nvSpPr>
        <p:spPr>
          <a:xfrm>
            <a:off x="7217553" y="2171131"/>
            <a:ext cx="682800" cy="682800"/>
          </a:xfrm>
          <a:prstGeom prst="rect">
            <a:avLst/>
          </a:prstGeom>
          <a:noFill/>
          <a:ln>
            <a:noFill/>
          </a:ln>
        </p:spPr>
      </p:sp>
      <p:sp>
        <p:nvSpPr>
          <p:cNvPr id="453" name="Google Shape;453;p55"/>
          <p:cNvSpPr>
            <a:spLocks noGrp="1"/>
          </p:cNvSpPr>
          <p:nvPr>
            <p:ph type="pic" idx="38"/>
          </p:nvPr>
        </p:nvSpPr>
        <p:spPr>
          <a:xfrm>
            <a:off x="7217553" y="904097"/>
            <a:ext cx="682800" cy="682800"/>
          </a:xfrm>
          <a:prstGeom prst="rect">
            <a:avLst/>
          </a:prstGeom>
          <a:noFill/>
          <a:ln>
            <a:noFill/>
          </a:ln>
        </p:spPr>
      </p:sp>
      <p:cxnSp>
        <p:nvCxnSpPr>
          <p:cNvPr id="454" name="Google Shape;454;p55"/>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455" name="Google Shape;455;p55"/>
          <p:cNvSpPr txBox="1">
            <a:spLocks noGrp="1"/>
          </p:cNvSpPr>
          <p:nvPr>
            <p:ph type="body" idx="39"/>
          </p:nvPr>
        </p:nvSpPr>
        <p:spPr>
          <a:xfrm>
            <a:off x="8515833" y="4161600"/>
            <a:ext cx="30360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456" name="Google Shape;456;p55"/>
          <p:cNvSpPr txBox="1">
            <a:spLocks noGrp="1"/>
          </p:cNvSpPr>
          <p:nvPr>
            <p:ph type="subTitle" idx="40"/>
          </p:nvPr>
        </p:nvSpPr>
        <p:spPr>
          <a:xfrm>
            <a:off x="8508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457" name="Google Shape;457;p55"/>
          <p:cNvSpPr txBox="1">
            <a:spLocks noGrp="1"/>
          </p:cNvSpPr>
          <p:nvPr>
            <p:ph type="body" idx="41"/>
          </p:nvPr>
        </p:nvSpPr>
        <p:spPr>
          <a:xfrm>
            <a:off x="304800" y="5894944"/>
            <a:ext cx="75828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marL="1219170" lvl="1"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marL="1828754" lvl="2"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marL="2438339" lvl="3"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marL="3047924" lvl="4"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marL="3657509" lvl="5"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marL="4267093" lvl="6"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marL="4876678" lvl="7"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marL="5486263" lvl="8" indent="-372524">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1042133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con Library 2">
  <p:cSld name="Icon Library 2">
    <p:spTree>
      <p:nvGrpSpPr>
        <p:cNvPr id="1" name="Shape 458"/>
        <p:cNvGrpSpPr/>
        <p:nvPr/>
      </p:nvGrpSpPr>
      <p:grpSpPr>
        <a:xfrm>
          <a:off x="0" y="0"/>
          <a:ext cx="0" cy="0"/>
          <a:chOff x="0" y="0"/>
          <a:chExt cx="0" cy="0"/>
        </a:xfrm>
      </p:grpSpPr>
      <p:sp>
        <p:nvSpPr>
          <p:cNvPr id="459" name="Google Shape;459;p56"/>
          <p:cNvSpPr>
            <a:spLocks noGrp="1"/>
          </p:cNvSpPr>
          <p:nvPr>
            <p:ph type="pic" idx="2"/>
          </p:nvPr>
        </p:nvSpPr>
        <p:spPr>
          <a:xfrm>
            <a:off x="304636" y="3438164"/>
            <a:ext cx="682800" cy="682800"/>
          </a:xfrm>
          <a:prstGeom prst="rect">
            <a:avLst/>
          </a:prstGeom>
          <a:noFill/>
          <a:ln>
            <a:noFill/>
          </a:ln>
        </p:spPr>
      </p:sp>
      <p:sp>
        <p:nvSpPr>
          <p:cNvPr id="460" name="Google Shape;460;p56"/>
          <p:cNvSpPr>
            <a:spLocks noGrp="1"/>
          </p:cNvSpPr>
          <p:nvPr>
            <p:ph type="pic" idx="3"/>
          </p:nvPr>
        </p:nvSpPr>
        <p:spPr>
          <a:xfrm>
            <a:off x="304636" y="4705197"/>
            <a:ext cx="682800" cy="682800"/>
          </a:xfrm>
          <a:prstGeom prst="rect">
            <a:avLst/>
          </a:prstGeom>
          <a:noFill/>
          <a:ln>
            <a:noFill/>
          </a:ln>
        </p:spPr>
      </p:sp>
      <p:sp>
        <p:nvSpPr>
          <p:cNvPr id="461" name="Google Shape;461;p56"/>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2" name="Google Shape;462;p56"/>
          <p:cNvSpPr txBox="1">
            <a:spLocks noGrp="1"/>
          </p:cNvSpPr>
          <p:nvPr>
            <p:ph type="body" idx="1"/>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63" name="Google Shape;463;p56"/>
          <p:cNvSpPr txBox="1">
            <a:spLocks noGrp="1"/>
          </p:cNvSpPr>
          <p:nvPr>
            <p:ph type="body" idx="4"/>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464" name="Google Shape;464;p56"/>
          <p:cNvSpPr txBox="1">
            <a:spLocks noGrp="1"/>
          </p:cNvSpPr>
          <p:nvPr>
            <p:ph type="body" idx="5"/>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sp>
        <p:nvSpPr>
          <p:cNvPr id="465" name="Google Shape;465;p56"/>
          <p:cNvSpPr>
            <a:spLocks noGrp="1"/>
          </p:cNvSpPr>
          <p:nvPr>
            <p:ph type="pic" idx="6"/>
          </p:nvPr>
        </p:nvSpPr>
        <p:spPr>
          <a:xfrm>
            <a:off x="304636" y="2171131"/>
            <a:ext cx="682800" cy="682800"/>
          </a:xfrm>
          <a:prstGeom prst="rect">
            <a:avLst/>
          </a:prstGeom>
          <a:noFill/>
          <a:ln>
            <a:noFill/>
          </a:ln>
        </p:spPr>
      </p:sp>
      <p:sp>
        <p:nvSpPr>
          <p:cNvPr id="466" name="Google Shape;466;p56"/>
          <p:cNvSpPr>
            <a:spLocks noGrp="1"/>
          </p:cNvSpPr>
          <p:nvPr>
            <p:ph type="pic" idx="7"/>
          </p:nvPr>
        </p:nvSpPr>
        <p:spPr>
          <a:xfrm>
            <a:off x="304636" y="904097"/>
            <a:ext cx="682800" cy="682800"/>
          </a:xfrm>
          <a:prstGeom prst="rect">
            <a:avLst/>
          </a:prstGeom>
          <a:noFill/>
          <a:ln>
            <a:noFill/>
          </a:ln>
        </p:spPr>
      </p:sp>
      <p:sp>
        <p:nvSpPr>
          <p:cNvPr id="467" name="Google Shape;467;p56"/>
          <p:cNvSpPr>
            <a:spLocks noGrp="1"/>
          </p:cNvSpPr>
          <p:nvPr>
            <p:ph type="pic" idx="8"/>
          </p:nvPr>
        </p:nvSpPr>
        <p:spPr>
          <a:xfrm>
            <a:off x="1292403" y="3438164"/>
            <a:ext cx="682800" cy="682800"/>
          </a:xfrm>
          <a:prstGeom prst="rect">
            <a:avLst/>
          </a:prstGeom>
          <a:noFill/>
          <a:ln>
            <a:noFill/>
          </a:ln>
        </p:spPr>
      </p:sp>
      <p:sp>
        <p:nvSpPr>
          <p:cNvPr id="468" name="Google Shape;468;p56"/>
          <p:cNvSpPr>
            <a:spLocks noGrp="1"/>
          </p:cNvSpPr>
          <p:nvPr>
            <p:ph type="pic" idx="9"/>
          </p:nvPr>
        </p:nvSpPr>
        <p:spPr>
          <a:xfrm>
            <a:off x="1292403" y="4705197"/>
            <a:ext cx="682800" cy="682800"/>
          </a:xfrm>
          <a:prstGeom prst="rect">
            <a:avLst/>
          </a:prstGeom>
          <a:noFill/>
          <a:ln>
            <a:noFill/>
          </a:ln>
        </p:spPr>
      </p:sp>
      <p:sp>
        <p:nvSpPr>
          <p:cNvPr id="469" name="Google Shape;469;p56"/>
          <p:cNvSpPr>
            <a:spLocks noGrp="1"/>
          </p:cNvSpPr>
          <p:nvPr>
            <p:ph type="pic" idx="13"/>
          </p:nvPr>
        </p:nvSpPr>
        <p:spPr>
          <a:xfrm>
            <a:off x="1292403" y="2171131"/>
            <a:ext cx="682800" cy="682800"/>
          </a:xfrm>
          <a:prstGeom prst="rect">
            <a:avLst/>
          </a:prstGeom>
          <a:noFill/>
          <a:ln>
            <a:noFill/>
          </a:ln>
        </p:spPr>
      </p:sp>
      <p:sp>
        <p:nvSpPr>
          <p:cNvPr id="470" name="Google Shape;470;p56"/>
          <p:cNvSpPr>
            <a:spLocks noGrp="1"/>
          </p:cNvSpPr>
          <p:nvPr>
            <p:ph type="pic" idx="14"/>
          </p:nvPr>
        </p:nvSpPr>
        <p:spPr>
          <a:xfrm>
            <a:off x="1292403" y="904097"/>
            <a:ext cx="682800" cy="682800"/>
          </a:xfrm>
          <a:prstGeom prst="rect">
            <a:avLst/>
          </a:prstGeom>
          <a:noFill/>
          <a:ln>
            <a:noFill/>
          </a:ln>
        </p:spPr>
      </p:sp>
      <p:sp>
        <p:nvSpPr>
          <p:cNvPr id="471" name="Google Shape;471;p56"/>
          <p:cNvSpPr>
            <a:spLocks noGrp="1"/>
          </p:cNvSpPr>
          <p:nvPr>
            <p:ph type="pic" idx="15"/>
          </p:nvPr>
        </p:nvSpPr>
        <p:spPr>
          <a:xfrm>
            <a:off x="2280169" y="3438164"/>
            <a:ext cx="682800" cy="682800"/>
          </a:xfrm>
          <a:prstGeom prst="rect">
            <a:avLst/>
          </a:prstGeom>
          <a:noFill/>
          <a:ln>
            <a:noFill/>
          </a:ln>
        </p:spPr>
      </p:sp>
      <p:sp>
        <p:nvSpPr>
          <p:cNvPr id="472" name="Google Shape;472;p56"/>
          <p:cNvSpPr>
            <a:spLocks noGrp="1"/>
          </p:cNvSpPr>
          <p:nvPr>
            <p:ph type="pic" idx="16"/>
          </p:nvPr>
        </p:nvSpPr>
        <p:spPr>
          <a:xfrm>
            <a:off x="2280169" y="4705197"/>
            <a:ext cx="682800" cy="682800"/>
          </a:xfrm>
          <a:prstGeom prst="rect">
            <a:avLst/>
          </a:prstGeom>
          <a:noFill/>
          <a:ln>
            <a:noFill/>
          </a:ln>
        </p:spPr>
      </p:sp>
      <p:sp>
        <p:nvSpPr>
          <p:cNvPr id="473" name="Google Shape;473;p56"/>
          <p:cNvSpPr>
            <a:spLocks noGrp="1"/>
          </p:cNvSpPr>
          <p:nvPr>
            <p:ph type="pic" idx="17"/>
          </p:nvPr>
        </p:nvSpPr>
        <p:spPr>
          <a:xfrm>
            <a:off x="2280169" y="2171131"/>
            <a:ext cx="682800" cy="682800"/>
          </a:xfrm>
          <a:prstGeom prst="rect">
            <a:avLst/>
          </a:prstGeom>
          <a:noFill/>
          <a:ln>
            <a:noFill/>
          </a:ln>
        </p:spPr>
      </p:sp>
      <p:sp>
        <p:nvSpPr>
          <p:cNvPr id="474" name="Google Shape;474;p56"/>
          <p:cNvSpPr>
            <a:spLocks noGrp="1"/>
          </p:cNvSpPr>
          <p:nvPr>
            <p:ph type="pic" idx="18"/>
          </p:nvPr>
        </p:nvSpPr>
        <p:spPr>
          <a:xfrm>
            <a:off x="2280169" y="904097"/>
            <a:ext cx="682800" cy="682800"/>
          </a:xfrm>
          <a:prstGeom prst="rect">
            <a:avLst/>
          </a:prstGeom>
          <a:noFill/>
          <a:ln>
            <a:noFill/>
          </a:ln>
        </p:spPr>
      </p:sp>
      <p:sp>
        <p:nvSpPr>
          <p:cNvPr id="475" name="Google Shape;475;p56"/>
          <p:cNvSpPr>
            <a:spLocks noGrp="1"/>
          </p:cNvSpPr>
          <p:nvPr>
            <p:ph type="pic" idx="19"/>
          </p:nvPr>
        </p:nvSpPr>
        <p:spPr>
          <a:xfrm>
            <a:off x="3267936" y="3438164"/>
            <a:ext cx="682800" cy="682800"/>
          </a:xfrm>
          <a:prstGeom prst="rect">
            <a:avLst/>
          </a:prstGeom>
          <a:noFill/>
          <a:ln>
            <a:noFill/>
          </a:ln>
        </p:spPr>
      </p:sp>
      <p:sp>
        <p:nvSpPr>
          <p:cNvPr id="476" name="Google Shape;476;p56"/>
          <p:cNvSpPr>
            <a:spLocks noGrp="1"/>
          </p:cNvSpPr>
          <p:nvPr>
            <p:ph type="pic" idx="20"/>
          </p:nvPr>
        </p:nvSpPr>
        <p:spPr>
          <a:xfrm>
            <a:off x="3267936" y="4705197"/>
            <a:ext cx="682800" cy="682800"/>
          </a:xfrm>
          <a:prstGeom prst="rect">
            <a:avLst/>
          </a:prstGeom>
          <a:noFill/>
          <a:ln>
            <a:noFill/>
          </a:ln>
        </p:spPr>
      </p:sp>
      <p:sp>
        <p:nvSpPr>
          <p:cNvPr id="477" name="Google Shape;477;p56"/>
          <p:cNvSpPr>
            <a:spLocks noGrp="1"/>
          </p:cNvSpPr>
          <p:nvPr>
            <p:ph type="pic" idx="21"/>
          </p:nvPr>
        </p:nvSpPr>
        <p:spPr>
          <a:xfrm>
            <a:off x="3267936" y="2171131"/>
            <a:ext cx="682800" cy="682800"/>
          </a:xfrm>
          <a:prstGeom prst="rect">
            <a:avLst/>
          </a:prstGeom>
          <a:noFill/>
          <a:ln>
            <a:noFill/>
          </a:ln>
        </p:spPr>
      </p:sp>
      <p:sp>
        <p:nvSpPr>
          <p:cNvPr id="478" name="Google Shape;478;p56"/>
          <p:cNvSpPr>
            <a:spLocks noGrp="1"/>
          </p:cNvSpPr>
          <p:nvPr>
            <p:ph type="pic" idx="22"/>
          </p:nvPr>
        </p:nvSpPr>
        <p:spPr>
          <a:xfrm>
            <a:off x="3267936" y="904097"/>
            <a:ext cx="682800" cy="682800"/>
          </a:xfrm>
          <a:prstGeom prst="rect">
            <a:avLst/>
          </a:prstGeom>
          <a:noFill/>
          <a:ln>
            <a:noFill/>
          </a:ln>
        </p:spPr>
      </p:sp>
      <p:sp>
        <p:nvSpPr>
          <p:cNvPr id="479" name="Google Shape;479;p56"/>
          <p:cNvSpPr>
            <a:spLocks noGrp="1"/>
          </p:cNvSpPr>
          <p:nvPr>
            <p:ph type="pic" idx="23"/>
          </p:nvPr>
        </p:nvSpPr>
        <p:spPr>
          <a:xfrm>
            <a:off x="4254736" y="3438164"/>
            <a:ext cx="682800" cy="682800"/>
          </a:xfrm>
          <a:prstGeom prst="rect">
            <a:avLst/>
          </a:prstGeom>
          <a:noFill/>
          <a:ln>
            <a:noFill/>
          </a:ln>
        </p:spPr>
      </p:sp>
      <p:sp>
        <p:nvSpPr>
          <p:cNvPr id="480" name="Google Shape;480;p56"/>
          <p:cNvSpPr>
            <a:spLocks noGrp="1"/>
          </p:cNvSpPr>
          <p:nvPr>
            <p:ph type="pic" idx="24"/>
          </p:nvPr>
        </p:nvSpPr>
        <p:spPr>
          <a:xfrm>
            <a:off x="4254736" y="4705197"/>
            <a:ext cx="682800" cy="682800"/>
          </a:xfrm>
          <a:prstGeom prst="rect">
            <a:avLst/>
          </a:prstGeom>
          <a:noFill/>
          <a:ln>
            <a:noFill/>
          </a:ln>
        </p:spPr>
      </p:sp>
      <p:sp>
        <p:nvSpPr>
          <p:cNvPr id="481" name="Google Shape;481;p56"/>
          <p:cNvSpPr>
            <a:spLocks noGrp="1"/>
          </p:cNvSpPr>
          <p:nvPr>
            <p:ph type="pic" idx="25"/>
          </p:nvPr>
        </p:nvSpPr>
        <p:spPr>
          <a:xfrm>
            <a:off x="4254736" y="2171131"/>
            <a:ext cx="682800" cy="682800"/>
          </a:xfrm>
          <a:prstGeom prst="rect">
            <a:avLst/>
          </a:prstGeom>
          <a:noFill/>
          <a:ln>
            <a:noFill/>
          </a:ln>
        </p:spPr>
      </p:sp>
      <p:sp>
        <p:nvSpPr>
          <p:cNvPr id="482" name="Google Shape;482;p56"/>
          <p:cNvSpPr>
            <a:spLocks noGrp="1"/>
          </p:cNvSpPr>
          <p:nvPr>
            <p:ph type="pic" idx="26"/>
          </p:nvPr>
        </p:nvSpPr>
        <p:spPr>
          <a:xfrm>
            <a:off x="4254736" y="904097"/>
            <a:ext cx="682800" cy="682800"/>
          </a:xfrm>
          <a:prstGeom prst="rect">
            <a:avLst/>
          </a:prstGeom>
          <a:noFill/>
          <a:ln>
            <a:noFill/>
          </a:ln>
        </p:spPr>
      </p:sp>
      <p:sp>
        <p:nvSpPr>
          <p:cNvPr id="483" name="Google Shape;483;p56"/>
          <p:cNvSpPr>
            <a:spLocks noGrp="1"/>
          </p:cNvSpPr>
          <p:nvPr>
            <p:ph type="pic" idx="27"/>
          </p:nvPr>
        </p:nvSpPr>
        <p:spPr>
          <a:xfrm>
            <a:off x="5242503" y="3438164"/>
            <a:ext cx="682800" cy="682800"/>
          </a:xfrm>
          <a:prstGeom prst="rect">
            <a:avLst/>
          </a:prstGeom>
          <a:noFill/>
          <a:ln>
            <a:noFill/>
          </a:ln>
        </p:spPr>
      </p:sp>
      <p:sp>
        <p:nvSpPr>
          <p:cNvPr id="484" name="Google Shape;484;p56"/>
          <p:cNvSpPr>
            <a:spLocks noGrp="1"/>
          </p:cNvSpPr>
          <p:nvPr>
            <p:ph type="pic" idx="28"/>
          </p:nvPr>
        </p:nvSpPr>
        <p:spPr>
          <a:xfrm>
            <a:off x="5242503" y="4705197"/>
            <a:ext cx="682800" cy="682800"/>
          </a:xfrm>
          <a:prstGeom prst="rect">
            <a:avLst/>
          </a:prstGeom>
          <a:noFill/>
          <a:ln>
            <a:noFill/>
          </a:ln>
        </p:spPr>
      </p:sp>
      <p:sp>
        <p:nvSpPr>
          <p:cNvPr id="485" name="Google Shape;485;p56"/>
          <p:cNvSpPr>
            <a:spLocks noGrp="1"/>
          </p:cNvSpPr>
          <p:nvPr>
            <p:ph type="pic" idx="29"/>
          </p:nvPr>
        </p:nvSpPr>
        <p:spPr>
          <a:xfrm>
            <a:off x="5242503" y="2171131"/>
            <a:ext cx="682800" cy="682800"/>
          </a:xfrm>
          <a:prstGeom prst="rect">
            <a:avLst/>
          </a:prstGeom>
          <a:noFill/>
          <a:ln>
            <a:noFill/>
          </a:ln>
        </p:spPr>
      </p:sp>
      <p:sp>
        <p:nvSpPr>
          <p:cNvPr id="486" name="Google Shape;486;p56"/>
          <p:cNvSpPr>
            <a:spLocks noGrp="1"/>
          </p:cNvSpPr>
          <p:nvPr>
            <p:ph type="pic" idx="30"/>
          </p:nvPr>
        </p:nvSpPr>
        <p:spPr>
          <a:xfrm>
            <a:off x="5242503" y="904097"/>
            <a:ext cx="682800" cy="682800"/>
          </a:xfrm>
          <a:prstGeom prst="rect">
            <a:avLst/>
          </a:prstGeom>
          <a:noFill/>
          <a:ln>
            <a:noFill/>
          </a:ln>
        </p:spPr>
      </p:sp>
      <p:sp>
        <p:nvSpPr>
          <p:cNvPr id="487" name="Google Shape;487;p56"/>
          <p:cNvSpPr>
            <a:spLocks noGrp="1"/>
          </p:cNvSpPr>
          <p:nvPr>
            <p:ph type="pic" idx="31"/>
          </p:nvPr>
        </p:nvSpPr>
        <p:spPr>
          <a:xfrm>
            <a:off x="6229787" y="3438164"/>
            <a:ext cx="682800" cy="682800"/>
          </a:xfrm>
          <a:prstGeom prst="rect">
            <a:avLst/>
          </a:prstGeom>
          <a:noFill/>
          <a:ln>
            <a:noFill/>
          </a:ln>
        </p:spPr>
      </p:sp>
      <p:sp>
        <p:nvSpPr>
          <p:cNvPr id="488" name="Google Shape;488;p56"/>
          <p:cNvSpPr>
            <a:spLocks noGrp="1"/>
          </p:cNvSpPr>
          <p:nvPr>
            <p:ph type="pic" idx="32"/>
          </p:nvPr>
        </p:nvSpPr>
        <p:spPr>
          <a:xfrm>
            <a:off x="6229787" y="4705197"/>
            <a:ext cx="682800" cy="682800"/>
          </a:xfrm>
          <a:prstGeom prst="rect">
            <a:avLst/>
          </a:prstGeom>
          <a:noFill/>
          <a:ln>
            <a:noFill/>
          </a:ln>
        </p:spPr>
      </p:sp>
      <p:sp>
        <p:nvSpPr>
          <p:cNvPr id="489" name="Google Shape;489;p56"/>
          <p:cNvSpPr>
            <a:spLocks noGrp="1"/>
          </p:cNvSpPr>
          <p:nvPr>
            <p:ph type="pic" idx="33"/>
          </p:nvPr>
        </p:nvSpPr>
        <p:spPr>
          <a:xfrm>
            <a:off x="6229787" y="2171131"/>
            <a:ext cx="682800" cy="682800"/>
          </a:xfrm>
          <a:prstGeom prst="rect">
            <a:avLst/>
          </a:prstGeom>
          <a:noFill/>
          <a:ln>
            <a:noFill/>
          </a:ln>
        </p:spPr>
      </p:sp>
      <p:sp>
        <p:nvSpPr>
          <p:cNvPr id="490" name="Google Shape;490;p56"/>
          <p:cNvSpPr>
            <a:spLocks noGrp="1"/>
          </p:cNvSpPr>
          <p:nvPr>
            <p:ph type="pic" idx="34"/>
          </p:nvPr>
        </p:nvSpPr>
        <p:spPr>
          <a:xfrm>
            <a:off x="6229787" y="904097"/>
            <a:ext cx="682800" cy="682800"/>
          </a:xfrm>
          <a:prstGeom prst="rect">
            <a:avLst/>
          </a:prstGeom>
          <a:noFill/>
          <a:ln>
            <a:noFill/>
          </a:ln>
        </p:spPr>
      </p:sp>
      <p:sp>
        <p:nvSpPr>
          <p:cNvPr id="491" name="Google Shape;491;p56"/>
          <p:cNvSpPr>
            <a:spLocks noGrp="1"/>
          </p:cNvSpPr>
          <p:nvPr>
            <p:ph type="pic" idx="35"/>
          </p:nvPr>
        </p:nvSpPr>
        <p:spPr>
          <a:xfrm>
            <a:off x="7217553" y="3438164"/>
            <a:ext cx="682800" cy="682800"/>
          </a:xfrm>
          <a:prstGeom prst="rect">
            <a:avLst/>
          </a:prstGeom>
          <a:noFill/>
          <a:ln>
            <a:noFill/>
          </a:ln>
        </p:spPr>
      </p:sp>
      <p:sp>
        <p:nvSpPr>
          <p:cNvPr id="492" name="Google Shape;492;p56"/>
          <p:cNvSpPr>
            <a:spLocks noGrp="1"/>
          </p:cNvSpPr>
          <p:nvPr>
            <p:ph type="pic" idx="36"/>
          </p:nvPr>
        </p:nvSpPr>
        <p:spPr>
          <a:xfrm>
            <a:off x="7217553" y="4705197"/>
            <a:ext cx="682800" cy="682800"/>
          </a:xfrm>
          <a:prstGeom prst="rect">
            <a:avLst/>
          </a:prstGeom>
          <a:noFill/>
          <a:ln>
            <a:noFill/>
          </a:ln>
        </p:spPr>
      </p:sp>
      <p:sp>
        <p:nvSpPr>
          <p:cNvPr id="493" name="Google Shape;493;p56"/>
          <p:cNvSpPr>
            <a:spLocks noGrp="1"/>
          </p:cNvSpPr>
          <p:nvPr>
            <p:ph type="pic" idx="37"/>
          </p:nvPr>
        </p:nvSpPr>
        <p:spPr>
          <a:xfrm>
            <a:off x="7217553" y="2171131"/>
            <a:ext cx="682800" cy="682800"/>
          </a:xfrm>
          <a:prstGeom prst="rect">
            <a:avLst/>
          </a:prstGeom>
          <a:noFill/>
          <a:ln>
            <a:noFill/>
          </a:ln>
        </p:spPr>
      </p:sp>
      <p:sp>
        <p:nvSpPr>
          <p:cNvPr id="494" name="Google Shape;494;p56"/>
          <p:cNvSpPr>
            <a:spLocks noGrp="1"/>
          </p:cNvSpPr>
          <p:nvPr>
            <p:ph type="pic" idx="38"/>
          </p:nvPr>
        </p:nvSpPr>
        <p:spPr>
          <a:xfrm>
            <a:off x="7217553" y="904097"/>
            <a:ext cx="682800" cy="682800"/>
          </a:xfrm>
          <a:prstGeom prst="rect">
            <a:avLst/>
          </a:prstGeom>
          <a:noFill/>
          <a:ln>
            <a:noFill/>
          </a:ln>
        </p:spPr>
      </p:sp>
      <p:cxnSp>
        <p:nvCxnSpPr>
          <p:cNvPr id="495" name="Google Shape;495;p56"/>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496" name="Google Shape;496;p56"/>
          <p:cNvSpPr>
            <a:spLocks noGrp="1"/>
          </p:cNvSpPr>
          <p:nvPr>
            <p:ph type="pic" idx="39"/>
          </p:nvPr>
        </p:nvSpPr>
        <p:spPr>
          <a:xfrm>
            <a:off x="8198087" y="3438164"/>
            <a:ext cx="682800" cy="682800"/>
          </a:xfrm>
          <a:prstGeom prst="rect">
            <a:avLst/>
          </a:prstGeom>
          <a:noFill/>
          <a:ln>
            <a:noFill/>
          </a:ln>
        </p:spPr>
      </p:sp>
      <p:sp>
        <p:nvSpPr>
          <p:cNvPr id="497" name="Google Shape;497;p56"/>
          <p:cNvSpPr>
            <a:spLocks noGrp="1"/>
          </p:cNvSpPr>
          <p:nvPr>
            <p:ph type="pic" idx="40"/>
          </p:nvPr>
        </p:nvSpPr>
        <p:spPr>
          <a:xfrm>
            <a:off x="8198087" y="4705197"/>
            <a:ext cx="682800" cy="682800"/>
          </a:xfrm>
          <a:prstGeom prst="rect">
            <a:avLst/>
          </a:prstGeom>
          <a:noFill/>
          <a:ln>
            <a:noFill/>
          </a:ln>
        </p:spPr>
      </p:sp>
      <p:sp>
        <p:nvSpPr>
          <p:cNvPr id="498" name="Google Shape;498;p56"/>
          <p:cNvSpPr>
            <a:spLocks noGrp="1"/>
          </p:cNvSpPr>
          <p:nvPr>
            <p:ph type="pic" idx="41"/>
          </p:nvPr>
        </p:nvSpPr>
        <p:spPr>
          <a:xfrm>
            <a:off x="8198087" y="2171131"/>
            <a:ext cx="682800" cy="682800"/>
          </a:xfrm>
          <a:prstGeom prst="rect">
            <a:avLst/>
          </a:prstGeom>
          <a:noFill/>
          <a:ln>
            <a:noFill/>
          </a:ln>
        </p:spPr>
      </p:sp>
      <p:sp>
        <p:nvSpPr>
          <p:cNvPr id="499" name="Google Shape;499;p56"/>
          <p:cNvSpPr>
            <a:spLocks noGrp="1"/>
          </p:cNvSpPr>
          <p:nvPr>
            <p:ph type="pic" idx="42"/>
          </p:nvPr>
        </p:nvSpPr>
        <p:spPr>
          <a:xfrm>
            <a:off x="8198087" y="904097"/>
            <a:ext cx="682800" cy="682800"/>
          </a:xfrm>
          <a:prstGeom prst="rect">
            <a:avLst/>
          </a:prstGeom>
          <a:noFill/>
          <a:ln>
            <a:noFill/>
          </a:ln>
        </p:spPr>
      </p:sp>
      <p:sp>
        <p:nvSpPr>
          <p:cNvPr id="500" name="Google Shape;500;p56"/>
          <p:cNvSpPr>
            <a:spLocks noGrp="1"/>
          </p:cNvSpPr>
          <p:nvPr>
            <p:ph type="pic" idx="43"/>
          </p:nvPr>
        </p:nvSpPr>
        <p:spPr>
          <a:xfrm>
            <a:off x="9178620" y="3438164"/>
            <a:ext cx="682800" cy="682800"/>
          </a:xfrm>
          <a:prstGeom prst="rect">
            <a:avLst/>
          </a:prstGeom>
          <a:noFill/>
          <a:ln>
            <a:noFill/>
          </a:ln>
        </p:spPr>
      </p:sp>
      <p:sp>
        <p:nvSpPr>
          <p:cNvPr id="501" name="Google Shape;501;p56"/>
          <p:cNvSpPr>
            <a:spLocks noGrp="1"/>
          </p:cNvSpPr>
          <p:nvPr>
            <p:ph type="pic" idx="44"/>
          </p:nvPr>
        </p:nvSpPr>
        <p:spPr>
          <a:xfrm>
            <a:off x="9178620" y="4705197"/>
            <a:ext cx="682800" cy="682800"/>
          </a:xfrm>
          <a:prstGeom prst="rect">
            <a:avLst/>
          </a:prstGeom>
          <a:noFill/>
          <a:ln>
            <a:noFill/>
          </a:ln>
        </p:spPr>
      </p:sp>
      <p:sp>
        <p:nvSpPr>
          <p:cNvPr id="502" name="Google Shape;502;p56"/>
          <p:cNvSpPr>
            <a:spLocks noGrp="1"/>
          </p:cNvSpPr>
          <p:nvPr>
            <p:ph type="pic" idx="45"/>
          </p:nvPr>
        </p:nvSpPr>
        <p:spPr>
          <a:xfrm>
            <a:off x="9178620" y="2171131"/>
            <a:ext cx="682800" cy="682800"/>
          </a:xfrm>
          <a:prstGeom prst="rect">
            <a:avLst/>
          </a:prstGeom>
          <a:noFill/>
          <a:ln>
            <a:noFill/>
          </a:ln>
        </p:spPr>
      </p:sp>
      <p:sp>
        <p:nvSpPr>
          <p:cNvPr id="503" name="Google Shape;503;p56"/>
          <p:cNvSpPr>
            <a:spLocks noGrp="1"/>
          </p:cNvSpPr>
          <p:nvPr>
            <p:ph type="pic" idx="46"/>
          </p:nvPr>
        </p:nvSpPr>
        <p:spPr>
          <a:xfrm>
            <a:off x="9178620" y="904097"/>
            <a:ext cx="682800" cy="682800"/>
          </a:xfrm>
          <a:prstGeom prst="rect">
            <a:avLst/>
          </a:prstGeom>
          <a:noFill/>
          <a:ln>
            <a:noFill/>
          </a:ln>
        </p:spPr>
      </p:sp>
      <p:sp>
        <p:nvSpPr>
          <p:cNvPr id="504" name="Google Shape;504;p56"/>
          <p:cNvSpPr>
            <a:spLocks noGrp="1"/>
          </p:cNvSpPr>
          <p:nvPr>
            <p:ph type="pic" idx="47"/>
          </p:nvPr>
        </p:nvSpPr>
        <p:spPr>
          <a:xfrm>
            <a:off x="10180387" y="3438164"/>
            <a:ext cx="682800" cy="682800"/>
          </a:xfrm>
          <a:prstGeom prst="rect">
            <a:avLst/>
          </a:prstGeom>
          <a:noFill/>
          <a:ln>
            <a:noFill/>
          </a:ln>
        </p:spPr>
      </p:sp>
      <p:sp>
        <p:nvSpPr>
          <p:cNvPr id="505" name="Google Shape;505;p56"/>
          <p:cNvSpPr>
            <a:spLocks noGrp="1"/>
          </p:cNvSpPr>
          <p:nvPr>
            <p:ph type="pic" idx="48"/>
          </p:nvPr>
        </p:nvSpPr>
        <p:spPr>
          <a:xfrm>
            <a:off x="10180387" y="4705197"/>
            <a:ext cx="682800" cy="682800"/>
          </a:xfrm>
          <a:prstGeom prst="rect">
            <a:avLst/>
          </a:prstGeom>
          <a:noFill/>
          <a:ln>
            <a:noFill/>
          </a:ln>
        </p:spPr>
      </p:sp>
      <p:sp>
        <p:nvSpPr>
          <p:cNvPr id="506" name="Google Shape;506;p56"/>
          <p:cNvSpPr>
            <a:spLocks noGrp="1"/>
          </p:cNvSpPr>
          <p:nvPr>
            <p:ph type="pic" idx="49"/>
          </p:nvPr>
        </p:nvSpPr>
        <p:spPr>
          <a:xfrm>
            <a:off x="10180387" y="2171131"/>
            <a:ext cx="682800" cy="682800"/>
          </a:xfrm>
          <a:prstGeom prst="rect">
            <a:avLst/>
          </a:prstGeom>
          <a:noFill/>
          <a:ln>
            <a:noFill/>
          </a:ln>
        </p:spPr>
      </p:sp>
      <p:sp>
        <p:nvSpPr>
          <p:cNvPr id="507" name="Google Shape;507;p56"/>
          <p:cNvSpPr>
            <a:spLocks noGrp="1"/>
          </p:cNvSpPr>
          <p:nvPr>
            <p:ph type="pic" idx="50"/>
          </p:nvPr>
        </p:nvSpPr>
        <p:spPr>
          <a:xfrm>
            <a:off x="10180387" y="904097"/>
            <a:ext cx="682800" cy="682800"/>
          </a:xfrm>
          <a:prstGeom prst="rect">
            <a:avLst/>
          </a:prstGeom>
          <a:noFill/>
          <a:ln>
            <a:noFill/>
          </a:ln>
        </p:spPr>
      </p:sp>
      <p:sp>
        <p:nvSpPr>
          <p:cNvPr id="508" name="Google Shape;508;p56"/>
          <p:cNvSpPr>
            <a:spLocks noGrp="1"/>
          </p:cNvSpPr>
          <p:nvPr>
            <p:ph type="pic" idx="51"/>
          </p:nvPr>
        </p:nvSpPr>
        <p:spPr>
          <a:xfrm>
            <a:off x="11154153" y="3438164"/>
            <a:ext cx="682800" cy="682800"/>
          </a:xfrm>
          <a:prstGeom prst="rect">
            <a:avLst/>
          </a:prstGeom>
          <a:noFill/>
          <a:ln>
            <a:noFill/>
          </a:ln>
        </p:spPr>
      </p:sp>
      <p:sp>
        <p:nvSpPr>
          <p:cNvPr id="509" name="Google Shape;509;p56"/>
          <p:cNvSpPr>
            <a:spLocks noGrp="1"/>
          </p:cNvSpPr>
          <p:nvPr>
            <p:ph type="pic" idx="52"/>
          </p:nvPr>
        </p:nvSpPr>
        <p:spPr>
          <a:xfrm>
            <a:off x="11154153" y="4705197"/>
            <a:ext cx="682800" cy="682800"/>
          </a:xfrm>
          <a:prstGeom prst="rect">
            <a:avLst/>
          </a:prstGeom>
          <a:noFill/>
          <a:ln>
            <a:noFill/>
          </a:ln>
        </p:spPr>
      </p:sp>
      <p:sp>
        <p:nvSpPr>
          <p:cNvPr id="510" name="Google Shape;510;p56"/>
          <p:cNvSpPr>
            <a:spLocks noGrp="1"/>
          </p:cNvSpPr>
          <p:nvPr>
            <p:ph type="pic" idx="53"/>
          </p:nvPr>
        </p:nvSpPr>
        <p:spPr>
          <a:xfrm>
            <a:off x="11154153" y="2171131"/>
            <a:ext cx="682800" cy="682800"/>
          </a:xfrm>
          <a:prstGeom prst="rect">
            <a:avLst/>
          </a:prstGeom>
          <a:noFill/>
          <a:ln>
            <a:noFill/>
          </a:ln>
        </p:spPr>
      </p:sp>
      <p:sp>
        <p:nvSpPr>
          <p:cNvPr id="511" name="Google Shape;511;p56"/>
          <p:cNvSpPr>
            <a:spLocks noGrp="1"/>
          </p:cNvSpPr>
          <p:nvPr>
            <p:ph type="pic" idx="54"/>
          </p:nvPr>
        </p:nvSpPr>
        <p:spPr>
          <a:xfrm>
            <a:off x="11154153" y="904097"/>
            <a:ext cx="682800" cy="682800"/>
          </a:xfrm>
          <a:prstGeom prst="rect">
            <a:avLst/>
          </a:prstGeom>
          <a:noFill/>
          <a:ln>
            <a:noFill/>
          </a:ln>
        </p:spPr>
      </p:sp>
    </p:spTree>
    <p:extLst>
      <p:ext uri="{BB962C8B-B14F-4D97-AF65-F5344CB8AC3E}">
        <p14:creationId xmlns:p14="http://schemas.microsoft.com/office/powerpoint/2010/main" val="519139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rid System">
  <p:cSld name="Grid System">
    <p:spTree>
      <p:nvGrpSpPr>
        <p:cNvPr id="1" name="Shape 512"/>
        <p:cNvGrpSpPr/>
        <p:nvPr/>
      </p:nvGrpSpPr>
      <p:grpSpPr>
        <a:xfrm>
          <a:off x="0" y="0"/>
          <a:ext cx="0" cy="0"/>
          <a:chOff x="0" y="0"/>
          <a:chExt cx="0" cy="0"/>
        </a:xfrm>
      </p:grpSpPr>
      <p:sp>
        <p:nvSpPr>
          <p:cNvPr id="513" name="Google Shape;513;p57"/>
          <p:cNvSpPr/>
          <p:nvPr/>
        </p:nvSpPr>
        <p:spPr>
          <a:xfrm rot="5400000">
            <a:off x="-724167" y="1345767"/>
            <a:ext cx="5702000" cy="36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57"/>
          <p:cNvSpPr txBox="1">
            <a:spLocks noGrp="1"/>
          </p:cNvSpPr>
          <p:nvPr>
            <p:ph type="subTitle" idx="1"/>
          </p:nvPr>
        </p:nvSpPr>
        <p:spPr>
          <a:xfrm>
            <a:off x="599433" y="576767"/>
            <a:ext cx="3036000" cy="225600"/>
          </a:xfrm>
          <a:prstGeom prst="rect">
            <a:avLst/>
          </a:prstGeom>
        </p:spPr>
        <p:txBody>
          <a:bodyPr spcFirstLastPara="1" wrap="square" lIns="0" tIns="0" rIns="0" bIns="0" anchor="b" anchorCtr="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a:endParaRPr/>
          </a:p>
        </p:txBody>
      </p:sp>
      <p:sp>
        <p:nvSpPr>
          <p:cNvPr id="515" name="Google Shape;515;p57"/>
          <p:cNvSpPr txBox="1">
            <a:spLocks noGrp="1"/>
          </p:cNvSpPr>
          <p:nvPr>
            <p:ph type="body" idx="2"/>
          </p:nvPr>
        </p:nvSpPr>
        <p:spPr>
          <a:xfrm>
            <a:off x="599433" y="4161600"/>
            <a:ext cx="3023600" cy="1574400"/>
          </a:xfrm>
          <a:prstGeom prst="rect">
            <a:avLst/>
          </a:prstGeom>
        </p:spPr>
        <p:txBody>
          <a:bodyPr spcFirstLastPara="1" wrap="square" lIns="0" tIns="0" rIns="0" bIns="0" anchor="b" anchorCtr="0">
            <a:noAutofit/>
          </a:bodyPr>
          <a:lstStyle>
            <a:lvl1pPr marL="609585" lvl="0" indent="-372524">
              <a:spcBef>
                <a:spcPts val="0"/>
              </a:spcBef>
              <a:spcAft>
                <a:spcPts val="0"/>
              </a:spcAft>
              <a:buSzPts val="800"/>
              <a:buFont typeface="Work Sans"/>
              <a:buChar char="●"/>
              <a:defRPr/>
            </a:lvl1pPr>
            <a:lvl2pPr marL="1219170" lvl="1" indent="-372524">
              <a:spcBef>
                <a:spcPts val="0"/>
              </a:spcBef>
              <a:spcAft>
                <a:spcPts val="0"/>
              </a:spcAft>
              <a:buSzPts val="800"/>
              <a:buFont typeface="Work Sans"/>
              <a:buChar char="○"/>
              <a:defRPr/>
            </a:lvl2pPr>
            <a:lvl3pPr marL="1828754" lvl="2" indent="-372524">
              <a:spcBef>
                <a:spcPts val="0"/>
              </a:spcBef>
              <a:spcAft>
                <a:spcPts val="0"/>
              </a:spcAft>
              <a:buSzPts val="800"/>
              <a:buFont typeface="Work Sans"/>
              <a:buChar char="■"/>
              <a:defRPr/>
            </a:lvl3pPr>
            <a:lvl4pPr marL="2438339" lvl="3" indent="-372524">
              <a:spcBef>
                <a:spcPts val="0"/>
              </a:spcBef>
              <a:spcAft>
                <a:spcPts val="0"/>
              </a:spcAft>
              <a:buSzPts val="800"/>
              <a:buFont typeface="Work Sans"/>
              <a:buChar char="●"/>
              <a:defRPr/>
            </a:lvl4pPr>
            <a:lvl5pPr marL="3047924" lvl="4" indent="-372524">
              <a:spcBef>
                <a:spcPts val="0"/>
              </a:spcBef>
              <a:spcAft>
                <a:spcPts val="0"/>
              </a:spcAft>
              <a:buSzPts val="800"/>
              <a:buFont typeface="Work Sans"/>
              <a:buChar char="○"/>
              <a:defRPr/>
            </a:lvl5pPr>
            <a:lvl6pPr marL="3657509" lvl="5" indent="-372524">
              <a:spcBef>
                <a:spcPts val="0"/>
              </a:spcBef>
              <a:spcAft>
                <a:spcPts val="0"/>
              </a:spcAft>
              <a:buSzPts val="800"/>
              <a:buFont typeface="Work Sans"/>
              <a:buChar char="■"/>
              <a:defRPr/>
            </a:lvl6pPr>
            <a:lvl7pPr marL="4267093" lvl="6" indent="-372524">
              <a:spcBef>
                <a:spcPts val="0"/>
              </a:spcBef>
              <a:spcAft>
                <a:spcPts val="0"/>
              </a:spcAft>
              <a:buSzPts val="800"/>
              <a:buFont typeface="Work Sans"/>
              <a:buChar char="●"/>
              <a:defRPr/>
            </a:lvl7pPr>
            <a:lvl8pPr marL="4876678" lvl="7" indent="-372524">
              <a:spcBef>
                <a:spcPts val="0"/>
              </a:spcBef>
              <a:spcAft>
                <a:spcPts val="0"/>
              </a:spcAft>
              <a:buSzPts val="800"/>
              <a:buFont typeface="Work Sans"/>
              <a:buChar char="○"/>
              <a:defRPr/>
            </a:lvl8pPr>
            <a:lvl9pPr marL="5486263" lvl="8" indent="-372524">
              <a:spcBef>
                <a:spcPts val="0"/>
              </a:spcBef>
              <a:spcAft>
                <a:spcPts val="0"/>
              </a:spcAft>
              <a:buSzPts val="800"/>
              <a:buFont typeface="Work Sans"/>
              <a:buChar char="■"/>
              <a:defRPr/>
            </a:lvl9pPr>
          </a:lstStyle>
          <a:p>
            <a:endParaRPr/>
          </a:p>
        </p:txBody>
      </p:sp>
      <p:sp>
        <p:nvSpPr>
          <p:cNvPr id="516" name="Google Shape;516;p57"/>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17" name="Google Shape;517;p57"/>
          <p:cNvSpPr>
            <a:spLocks noGrp="1"/>
          </p:cNvSpPr>
          <p:nvPr>
            <p:ph type="pic" idx="3"/>
          </p:nvPr>
        </p:nvSpPr>
        <p:spPr>
          <a:xfrm>
            <a:off x="4255200" y="316967"/>
            <a:ext cx="2534400" cy="2534400"/>
          </a:xfrm>
          <a:prstGeom prst="rect">
            <a:avLst/>
          </a:prstGeom>
          <a:noFill/>
          <a:ln>
            <a:noFill/>
          </a:ln>
        </p:spPr>
      </p:sp>
      <p:sp>
        <p:nvSpPr>
          <p:cNvPr id="518" name="Google Shape;518;p57"/>
          <p:cNvSpPr>
            <a:spLocks noGrp="1"/>
          </p:cNvSpPr>
          <p:nvPr>
            <p:ph type="pic" idx="4"/>
          </p:nvPr>
        </p:nvSpPr>
        <p:spPr>
          <a:xfrm>
            <a:off x="8880900" y="633600"/>
            <a:ext cx="2968400" cy="5071200"/>
          </a:xfrm>
          <a:prstGeom prst="rect">
            <a:avLst/>
          </a:prstGeom>
          <a:noFill/>
          <a:ln>
            <a:noFill/>
          </a:ln>
        </p:spPr>
      </p:sp>
      <p:sp>
        <p:nvSpPr>
          <p:cNvPr id="519" name="Google Shape;519;p57"/>
          <p:cNvSpPr>
            <a:spLocks noGrp="1"/>
          </p:cNvSpPr>
          <p:nvPr>
            <p:ph type="pic" idx="5"/>
          </p:nvPr>
        </p:nvSpPr>
        <p:spPr>
          <a:xfrm>
            <a:off x="4255200" y="3484800"/>
            <a:ext cx="4320800" cy="2220000"/>
          </a:xfrm>
          <a:prstGeom prst="rect">
            <a:avLst/>
          </a:prstGeom>
          <a:noFill/>
          <a:ln>
            <a:noFill/>
          </a:ln>
        </p:spPr>
      </p:sp>
      <p:sp>
        <p:nvSpPr>
          <p:cNvPr id="520" name="Google Shape;520;p57"/>
          <p:cNvSpPr txBox="1">
            <a:spLocks noGrp="1"/>
          </p:cNvSpPr>
          <p:nvPr>
            <p:ph type="title"/>
          </p:nvPr>
        </p:nvSpPr>
        <p:spPr>
          <a:xfrm>
            <a:off x="585216" y="816864"/>
            <a:ext cx="3036400" cy="1303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a:endParaRPr/>
          </a:p>
        </p:txBody>
      </p:sp>
      <p:sp>
        <p:nvSpPr>
          <p:cNvPr id="521" name="Google Shape;521;p57"/>
          <p:cNvSpPr txBox="1">
            <a:spLocks noGrp="1"/>
          </p:cNvSpPr>
          <p:nvPr>
            <p:ph type="body" idx="6"/>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522" name="Google Shape;522;p57"/>
          <p:cNvSpPr txBox="1">
            <a:spLocks noGrp="1"/>
          </p:cNvSpPr>
          <p:nvPr>
            <p:ph type="body" idx="7"/>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523" name="Google Shape;523;p57"/>
          <p:cNvSpPr txBox="1">
            <a:spLocks noGrp="1"/>
          </p:cNvSpPr>
          <p:nvPr>
            <p:ph type="body" idx="8"/>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524" name="Google Shape;524;p57"/>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
        <p:nvSpPr>
          <p:cNvPr id="525" name="Google Shape;525;p57"/>
          <p:cNvSpPr txBox="1">
            <a:spLocks noGrp="1"/>
          </p:cNvSpPr>
          <p:nvPr>
            <p:ph type="body" idx="9"/>
          </p:nvPr>
        </p:nvSpPr>
        <p:spPr>
          <a:xfrm>
            <a:off x="4255200" y="5888417"/>
            <a:ext cx="43208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marL="1219170" lvl="1"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marL="1828754" lvl="2"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marL="2438339" lvl="3"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marL="3047924" lvl="4"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marL="3657509" lvl="5"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marL="4267093" lvl="6"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marL="4876678" lvl="7"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marL="5486263" lvl="8"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a:endParaRPr/>
          </a:p>
        </p:txBody>
      </p:sp>
      <p:sp>
        <p:nvSpPr>
          <p:cNvPr id="526" name="Google Shape;526;p57"/>
          <p:cNvSpPr txBox="1">
            <a:spLocks noGrp="1"/>
          </p:cNvSpPr>
          <p:nvPr>
            <p:ph type="body" idx="13"/>
          </p:nvPr>
        </p:nvSpPr>
        <p:spPr>
          <a:xfrm>
            <a:off x="8880800" y="5888417"/>
            <a:ext cx="29684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marL="1219170" lvl="1"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marL="1828754" lvl="2"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marL="2438339" lvl="3"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marL="3047924" lvl="4"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marL="3657509" lvl="5"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marL="4267093" lvl="6"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marL="4876678" lvl="7"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marL="5486263" lvl="8"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a:endParaRPr/>
          </a:p>
        </p:txBody>
      </p:sp>
      <p:sp>
        <p:nvSpPr>
          <p:cNvPr id="527" name="Google Shape;527;p57"/>
          <p:cNvSpPr txBox="1">
            <a:spLocks noGrp="1"/>
          </p:cNvSpPr>
          <p:nvPr>
            <p:ph type="body" idx="14"/>
          </p:nvPr>
        </p:nvSpPr>
        <p:spPr>
          <a:xfrm>
            <a:off x="4254567" y="3040467"/>
            <a:ext cx="2534400" cy="158400"/>
          </a:xfrm>
          <a:prstGeom prst="rect">
            <a:avLst/>
          </a:prstGeom>
        </p:spPr>
        <p:txBody>
          <a:bodyPr spcFirstLastPara="1" wrap="square" lIns="0" tIns="0" rIns="0" bIns="0" anchor="t" anchorCtr="0">
            <a:noAutofit/>
          </a:bodyPr>
          <a:lstStyle>
            <a:lvl1pPr marL="609585" lvl="0"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marL="1219170" lvl="1"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marL="1828754" lvl="2"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marL="2438339" lvl="3"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marL="3047924" lvl="4"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marL="3657509" lvl="5"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marL="4267093" lvl="6"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marL="4876678" lvl="7"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marL="5486263" lvl="8" indent="-372524">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a:endParaRPr/>
          </a:p>
        </p:txBody>
      </p:sp>
    </p:spTree>
    <p:extLst>
      <p:ext uri="{BB962C8B-B14F-4D97-AF65-F5344CB8AC3E}">
        <p14:creationId xmlns:p14="http://schemas.microsoft.com/office/powerpoint/2010/main" val="2166274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 Images">
  <p:cSld name="3 Images">
    <p:spTree>
      <p:nvGrpSpPr>
        <p:cNvPr id="1" name="Shape 528"/>
        <p:cNvGrpSpPr/>
        <p:nvPr/>
      </p:nvGrpSpPr>
      <p:grpSpPr>
        <a:xfrm>
          <a:off x="0" y="0"/>
          <a:ext cx="0" cy="0"/>
          <a:chOff x="0" y="0"/>
          <a:chExt cx="0" cy="0"/>
        </a:xfrm>
      </p:grpSpPr>
      <p:sp>
        <p:nvSpPr>
          <p:cNvPr id="529" name="Google Shape;529;p58"/>
          <p:cNvSpPr>
            <a:spLocks noGrp="1"/>
          </p:cNvSpPr>
          <p:nvPr>
            <p:ph type="pic" idx="2"/>
          </p:nvPr>
        </p:nvSpPr>
        <p:spPr>
          <a:xfrm>
            <a:off x="304600" y="316967"/>
            <a:ext cx="3644400" cy="5702000"/>
          </a:xfrm>
          <a:prstGeom prst="rect">
            <a:avLst/>
          </a:prstGeom>
          <a:noFill/>
          <a:ln>
            <a:noFill/>
          </a:ln>
        </p:spPr>
      </p:sp>
      <p:sp>
        <p:nvSpPr>
          <p:cNvPr id="530" name="Google Shape;530;p58"/>
          <p:cNvSpPr>
            <a:spLocks noGrp="1"/>
          </p:cNvSpPr>
          <p:nvPr>
            <p:ph type="pic" idx="3"/>
          </p:nvPr>
        </p:nvSpPr>
        <p:spPr>
          <a:xfrm>
            <a:off x="4254717" y="316967"/>
            <a:ext cx="3644400" cy="5702000"/>
          </a:xfrm>
          <a:prstGeom prst="rect">
            <a:avLst/>
          </a:prstGeom>
          <a:noFill/>
          <a:ln>
            <a:noFill/>
          </a:ln>
        </p:spPr>
      </p:sp>
      <p:sp>
        <p:nvSpPr>
          <p:cNvPr id="531" name="Google Shape;531;p58"/>
          <p:cNvSpPr>
            <a:spLocks noGrp="1"/>
          </p:cNvSpPr>
          <p:nvPr>
            <p:ph type="pic" idx="4"/>
          </p:nvPr>
        </p:nvSpPr>
        <p:spPr>
          <a:xfrm>
            <a:off x="8204817" y="316967"/>
            <a:ext cx="3644400" cy="5702000"/>
          </a:xfrm>
          <a:prstGeom prst="rect">
            <a:avLst/>
          </a:prstGeom>
          <a:noFill/>
          <a:ln>
            <a:noFill/>
          </a:ln>
        </p:spPr>
      </p:sp>
      <p:sp>
        <p:nvSpPr>
          <p:cNvPr id="532" name="Google Shape;532;p58"/>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33" name="Google Shape;533;p58"/>
          <p:cNvSpPr txBox="1">
            <a:spLocks noGrp="1"/>
          </p:cNvSpPr>
          <p:nvPr>
            <p:ph type="body" idx="1"/>
          </p:nvPr>
        </p:nvSpPr>
        <p:spPr>
          <a:xfrm>
            <a:off x="2206752" y="6548333"/>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534" name="Google Shape;534;p58"/>
          <p:cNvSpPr txBox="1">
            <a:spLocks noGrp="1"/>
          </p:cNvSpPr>
          <p:nvPr>
            <p:ph type="body" idx="5"/>
          </p:nvPr>
        </p:nvSpPr>
        <p:spPr>
          <a:xfrm>
            <a:off x="5974080" y="6548300"/>
            <a:ext cx="2706800" cy="158400"/>
          </a:xfrm>
          <a:prstGeom prst="rect">
            <a:avLst/>
          </a:prstGeom>
        </p:spPr>
        <p:txBody>
          <a:bodyPr spcFirstLastPara="1" wrap="square" lIns="0" tIns="0" rIns="0" bIns="0" anchor="t" anchorCtr="0">
            <a:noAutofit/>
          </a:bodyPr>
          <a:lstStyle>
            <a:lvl1pPr marL="609585" lvl="0" indent="-372524" algn="ctr">
              <a:spcBef>
                <a:spcPts val="0"/>
              </a:spcBef>
              <a:spcAft>
                <a:spcPts val="0"/>
              </a:spcAft>
              <a:buClr>
                <a:schemeClr val="lt2"/>
              </a:buClr>
              <a:buSzPts val="800"/>
              <a:buChar char="●"/>
              <a:defRPr>
                <a:solidFill>
                  <a:schemeClr val="lt2"/>
                </a:solidFill>
              </a:defRPr>
            </a:lvl1pPr>
            <a:lvl2pPr marL="1219170" lvl="1" indent="-372524" algn="ctr">
              <a:spcBef>
                <a:spcPts val="0"/>
              </a:spcBef>
              <a:spcAft>
                <a:spcPts val="0"/>
              </a:spcAft>
              <a:buClr>
                <a:schemeClr val="lt2"/>
              </a:buClr>
              <a:buSzPts val="800"/>
              <a:buChar char="○"/>
              <a:defRPr>
                <a:solidFill>
                  <a:schemeClr val="lt2"/>
                </a:solidFill>
              </a:defRPr>
            </a:lvl2pPr>
            <a:lvl3pPr marL="1828754" lvl="2" indent="-372524" algn="ctr">
              <a:spcBef>
                <a:spcPts val="0"/>
              </a:spcBef>
              <a:spcAft>
                <a:spcPts val="0"/>
              </a:spcAft>
              <a:buClr>
                <a:schemeClr val="lt2"/>
              </a:buClr>
              <a:buSzPts val="800"/>
              <a:buChar char="■"/>
              <a:defRPr>
                <a:solidFill>
                  <a:schemeClr val="lt2"/>
                </a:solidFill>
              </a:defRPr>
            </a:lvl3pPr>
            <a:lvl4pPr marL="2438339" lvl="3" indent="-372524" algn="ctr">
              <a:spcBef>
                <a:spcPts val="0"/>
              </a:spcBef>
              <a:spcAft>
                <a:spcPts val="0"/>
              </a:spcAft>
              <a:buClr>
                <a:schemeClr val="lt2"/>
              </a:buClr>
              <a:buSzPts val="800"/>
              <a:buChar char="●"/>
              <a:defRPr>
                <a:solidFill>
                  <a:schemeClr val="lt2"/>
                </a:solidFill>
              </a:defRPr>
            </a:lvl4pPr>
            <a:lvl5pPr marL="3047924" lvl="4" indent="-372524" algn="ctr">
              <a:spcBef>
                <a:spcPts val="0"/>
              </a:spcBef>
              <a:spcAft>
                <a:spcPts val="0"/>
              </a:spcAft>
              <a:buClr>
                <a:schemeClr val="lt2"/>
              </a:buClr>
              <a:buSzPts val="800"/>
              <a:buChar char="○"/>
              <a:defRPr>
                <a:solidFill>
                  <a:schemeClr val="lt2"/>
                </a:solidFill>
              </a:defRPr>
            </a:lvl5pPr>
            <a:lvl6pPr marL="3657509" lvl="5" indent="-372524" algn="ctr">
              <a:spcBef>
                <a:spcPts val="0"/>
              </a:spcBef>
              <a:spcAft>
                <a:spcPts val="0"/>
              </a:spcAft>
              <a:buClr>
                <a:schemeClr val="lt2"/>
              </a:buClr>
              <a:buSzPts val="800"/>
              <a:buChar char="■"/>
              <a:defRPr>
                <a:solidFill>
                  <a:schemeClr val="lt2"/>
                </a:solidFill>
              </a:defRPr>
            </a:lvl6pPr>
            <a:lvl7pPr marL="4267093" lvl="6" indent="-372524" algn="ctr">
              <a:spcBef>
                <a:spcPts val="0"/>
              </a:spcBef>
              <a:spcAft>
                <a:spcPts val="0"/>
              </a:spcAft>
              <a:buClr>
                <a:schemeClr val="lt2"/>
              </a:buClr>
              <a:buSzPts val="800"/>
              <a:buChar char="●"/>
              <a:defRPr>
                <a:solidFill>
                  <a:schemeClr val="lt2"/>
                </a:solidFill>
              </a:defRPr>
            </a:lvl7pPr>
            <a:lvl8pPr marL="4876678" lvl="7" indent="-372524" algn="ctr">
              <a:spcBef>
                <a:spcPts val="0"/>
              </a:spcBef>
              <a:spcAft>
                <a:spcPts val="0"/>
              </a:spcAft>
              <a:buClr>
                <a:schemeClr val="lt2"/>
              </a:buClr>
              <a:buSzPts val="800"/>
              <a:buChar char="○"/>
              <a:defRPr>
                <a:solidFill>
                  <a:schemeClr val="lt2"/>
                </a:solidFill>
              </a:defRPr>
            </a:lvl8pPr>
            <a:lvl9pPr marL="5486263" lvl="8" indent="-372524" algn="ctr">
              <a:spcBef>
                <a:spcPts val="0"/>
              </a:spcBef>
              <a:spcAft>
                <a:spcPts val="0"/>
              </a:spcAft>
              <a:buClr>
                <a:schemeClr val="lt2"/>
              </a:buClr>
              <a:buSzPts val="800"/>
              <a:buChar char="■"/>
              <a:defRPr>
                <a:solidFill>
                  <a:schemeClr val="lt2"/>
                </a:solidFill>
              </a:defRPr>
            </a:lvl9pPr>
          </a:lstStyle>
          <a:p>
            <a:endParaRPr/>
          </a:p>
        </p:txBody>
      </p:sp>
      <p:sp>
        <p:nvSpPr>
          <p:cNvPr id="535" name="Google Shape;535;p58"/>
          <p:cNvSpPr txBox="1">
            <a:spLocks noGrp="1"/>
          </p:cNvSpPr>
          <p:nvPr>
            <p:ph type="body" idx="6"/>
          </p:nvPr>
        </p:nvSpPr>
        <p:spPr>
          <a:xfrm>
            <a:off x="9144000" y="6548300"/>
            <a:ext cx="2706800" cy="158400"/>
          </a:xfrm>
          <a:prstGeom prst="rect">
            <a:avLst/>
          </a:prstGeom>
        </p:spPr>
        <p:txBody>
          <a:bodyPr spcFirstLastPara="1" wrap="square" lIns="0" tIns="0" rIns="0" bIns="0" anchor="t" anchorCtr="0">
            <a:noAutofit/>
          </a:bodyPr>
          <a:lstStyle>
            <a:lvl1pPr marL="609585" lvl="0" indent="-372524" algn="r">
              <a:spcBef>
                <a:spcPts val="0"/>
              </a:spcBef>
              <a:spcAft>
                <a:spcPts val="0"/>
              </a:spcAft>
              <a:buClr>
                <a:schemeClr val="lt2"/>
              </a:buClr>
              <a:buSzPts val="800"/>
              <a:buChar char="●"/>
              <a:defRPr>
                <a:solidFill>
                  <a:schemeClr val="lt2"/>
                </a:solidFill>
              </a:defRPr>
            </a:lvl1pPr>
            <a:lvl2pPr marL="1219170" lvl="1" indent="-372524" algn="r">
              <a:spcBef>
                <a:spcPts val="0"/>
              </a:spcBef>
              <a:spcAft>
                <a:spcPts val="0"/>
              </a:spcAft>
              <a:buClr>
                <a:schemeClr val="lt2"/>
              </a:buClr>
              <a:buSzPts val="800"/>
              <a:buChar char="○"/>
              <a:defRPr>
                <a:solidFill>
                  <a:schemeClr val="lt2"/>
                </a:solidFill>
              </a:defRPr>
            </a:lvl2pPr>
            <a:lvl3pPr marL="1828754" lvl="2" indent="-372524" algn="r">
              <a:spcBef>
                <a:spcPts val="0"/>
              </a:spcBef>
              <a:spcAft>
                <a:spcPts val="0"/>
              </a:spcAft>
              <a:buClr>
                <a:schemeClr val="lt2"/>
              </a:buClr>
              <a:buSzPts val="800"/>
              <a:buChar char="■"/>
              <a:defRPr>
                <a:solidFill>
                  <a:schemeClr val="lt2"/>
                </a:solidFill>
              </a:defRPr>
            </a:lvl3pPr>
            <a:lvl4pPr marL="2438339" lvl="3" indent="-372524" algn="r">
              <a:spcBef>
                <a:spcPts val="0"/>
              </a:spcBef>
              <a:spcAft>
                <a:spcPts val="0"/>
              </a:spcAft>
              <a:buClr>
                <a:schemeClr val="lt2"/>
              </a:buClr>
              <a:buSzPts val="800"/>
              <a:buChar char="●"/>
              <a:defRPr>
                <a:solidFill>
                  <a:schemeClr val="lt2"/>
                </a:solidFill>
              </a:defRPr>
            </a:lvl4pPr>
            <a:lvl5pPr marL="3047924" lvl="4" indent="-372524" algn="r">
              <a:spcBef>
                <a:spcPts val="0"/>
              </a:spcBef>
              <a:spcAft>
                <a:spcPts val="0"/>
              </a:spcAft>
              <a:buClr>
                <a:schemeClr val="lt2"/>
              </a:buClr>
              <a:buSzPts val="800"/>
              <a:buChar char="○"/>
              <a:defRPr>
                <a:solidFill>
                  <a:schemeClr val="lt2"/>
                </a:solidFill>
              </a:defRPr>
            </a:lvl5pPr>
            <a:lvl6pPr marL="3657509" lvl="5" indent="-372524" algn="r">
              <a:spcBef>
                <a:spcPts val="0"/>
              </a:spcBef>
              <a:spcAft>
                <a:spcPts val="0"/>
              </a:spcAft>
              <a:buClr>
                <a:schemeClr val="lt2"/>
              </a:buClr>
              <a:buSzPts val="800"/>
              <a:buChar char="■"/>
              <a:defRPr>
                <a:solidFill>
                  <a:schemeClr val="lt2"/>
                </a:solidFill>
              </a:defRPr>
            </a:lvl6pPr>
            <a:lvl7pPr marL="4267093" lvl="6" indent="-372524" algn="r">
              <a:spcBef>
                <a:spcPts val="0"/>
              </a:spcBef>
              <a:spcAft>
                <a:spcPts val="0"/>
              </a:spcAft>
              <a:buClr>
                <a:schemeClr val="lt2"/>
              </a:buClr>
              <a:buSzPts val="800"/>
              <a:buChar char="●"/>
              <a:defRPr>
                <a:solidFill>
                  <a:schemeClr val="lt2"/>
                </a:solidFill>
              </a:defRPr>
            </a:lvl7pPr>
            <a:lvl8pPr marL="4876678" lvl="7" indent="-372524" algn="r">
              <a:spcBef>
                <a:spcPts val="0"/>
              </a:spcBef>
              <a:spcAft>
                <a:spcPts val="0"/>
              </a:spcAft>
              <a:buClr>
                <a:schemeClr val="lt2"/>
              </a:buClr>
              <a:buSzPts val="800"/>
              <a:buChar char="○"/>
              <a:defRPr>
                <a:solidFill>
                  <a:schemeClr val="lt2"/>
                </a:solidFill>
              </a:defRPr>
            </a:lvl8pPr>
            <a:lvl9pPr marL="5486263" lvl="8" indent="-372524" algn="r">
              <a:spcBef>
                <a:spcPts val="0"/>
              </a:spcBef>
              <a:spcAft>
                <a:spcPts val="0"/>
              </a:spcAft>
              <a:buClr>
                <a:schemeClr val="lt2"/>
              </a:buClr>
              <a:buSzPts val="800"/>
              <a:buChar char="■"/>
              <a:defRPr>
                <a:solidFill>
                  <a:schemeClr val="lt2"/>
                </a:solidFill>
              </a:defRPr>
            </a:lvl9pPr>
          </a:lstStyle>
          <a:p>
            <a:endParaRPr/>
          </a:p>
        </p:txBody>
      </p:sp>
      <p:cxnSp>
        <p:nvCxnSpPr>
          <p:cNvPr id="536" name="Google Shape;536;p58"/>
          <p:cNvCxnSpPr/>
          <p:nvPr/>
        </p:nvCxnSpPr>
        <p:spPr>
          <a:xfrm rot="10800000">
            <a:off x="301733" y="6384133"/>
            <a:ext cx="11556800" cy="0"/>
          </a:xfrm>
          <a:prstGeom prst="straightConnector1">
            <a:avLst/>
          </a:prstGeom>
          <a:noFill/>
          <a:ln w="762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3401497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537"/>
        <p:cNvGrpSpPr/>
        <p:nvPr/>
      </p:nvGrpSpPr>
      <p:grpSpPr>
        <a:xfrm>
          <a:off x="0" y="0"/>
          <a:ext cx="0" cy="0"/>
          <a:chOff x="0" y="0"/>
          <a:chExt cx="0" cy="0"/>
        </a:xfrm>
      </p:grpSpPr>
    </p:spTree>
    <p:extLst>
      <p:ext uri="{BB962C8B-B14F-4D97-AF65-F5344CB8AC3E}">
        <p14:creationId xmlns:p14="http://schemas.microsoft.com/office/powerpoint/2010/main" val="1015117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4"/>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12" name="Google Shape;12;p24"/>
          <p:cNvSpPr txBox="1">
            <a:spLocks noGrp="1"/>
          </p:cNvSpPr>
          <p:nvPr>
            <p:ph type="ctrTitle"/>
          </p:nvPr>
        </p:nvSpPr>
        <p:spPr>
          <a:xfrm>
            <a:off x="505839" y="690351"/>
            <a:ext cx="8631600" cy="1928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5000"/>
              <a:buFont typeface="Arial"/>
              <a:buNone/>
              <a:defRPr sz="6667">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4"/>
          <p:cNvSpPr txBox="1">
            <a:spLocks noGrp="1"/>
          </p:cNvSpPr>
          <p:nvPr>
            <p:ph type="subTitle" idx="1"/>
          </p:nvPr>
        </p:nvSpPr>
        <p:spPr>
          <a:xfrm>
            <a:off x="505839" y="5466944"/>
            <a:ext cx="6770400" cy="1391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1067"/>
              </a:spcBef>
              <a:spcAft>
                <a:spcPts val="0"/>
              </a:spcAft>
              <a:buClr>
                <a:srgbClr val="3647B6"/>
              </a:buClr>
              <a:buSzPts val="2100"/>
              <a:buNone/>
              <a:defRPr sz="2800">
                <a:solidFill>
                  <a:srgbClr val="3647B6"/>
                </a:solidFil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2301868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a:stretch/>
        </p:blipFill>
        <p:spPr>
          <a:xfrm>
            <a:off x="1" y="-16110"/>
            <a:ext cx="12192003" cy="6858001"/>
          </a:xfrm>
          <a:prstGeom prst="rect">
            <a:avLst/>
          </a:prstGeom>
          <a:noFill/>
          <a:ln>
            <a:noFill/>
          </a:ln>
        </p:spPr>
      </p:pic>
      <p:sp>
        <p:nvSpPr>
          <p:cNvPr id="16" name="Google Shape;16;p29"/>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9"/>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8" name="Google Shape;18;p29"/>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995129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41199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body" idx="1"/>
          </p:nvPr>
        </p:nvSpPr>
        <p:spPr>
          <a:xfrm>
            <a:off x="838200" y="2086986"/>
            <a:ext cx="10515600" cy="405255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SzPts val="2100"/>
              <a:buChar char="•"/>
              <a:defRPr/>
            </a:lvl1pPr>
            <a:lvl2pPr marL="1219170" lvl="1" indent="-457189" algn="l">
              <a:lnSpc>
                <a:spcPct val="90000"/>
              </a:lnSpc>
              <a:spcBef>
                <a:spcPts val="533"/>
              </a:spcBef>
              <a:spcAft>
                <a:spcPts val="0"/>
              </a:spcAft>
              <a:buSzPts val="1800"/>
              <a:buChar char="•"/>
              <a:defRPr/>
            </a:lvl2pPr>
            <a:lvl3pPr marL="1828754" lvl="2" indent="-431789" algn="l">
              <a:lnSpc>
                <a:spcPct val="90000"/>
              </a:lnSpc>
              <a:spcBef>
                <a:spcPts val="533"/>
              </a:spcBef>
              <a:spcAft>
                <a:spcPts val="0"/>
              </a:spcAft>
              <a:buSzPts val="15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21" name="Google Shape;21;p30"/>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61783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31"/>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 name="Google Shape;24;p31"/>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495099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27" name="Google Shape;27;p32"/>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07047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8"/>
        <p:cNvGrpSpPr/>
        <p:nvPr/>
      </p:nvGrpSpPr>
      <p:grpSpPr>
        <a:xfrm>
          <a:off x="0" y="0"/>
          <a:ext cx="0" cy="0"/>
          <a:chOff x="0" y="0"/>
          <a:chExt cx="0" cy="0"/>
        </a:xfrm>
      </p:grpSpPr>
      <p:pic>
        <p:nvPicPr>
          <p:cNvPr id="29" name="Google Shape;29;p33"/>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30" name="Google Shape;30;p33"/>
          <p:cNvSpPr>
            <a:spLocks noGrp="1"/>
          </p:cNvSpPr>
          <p:nvPr>
            <p:ph type="pic" idx="2"/>
          </p:nvPr>
        </p:nvSpPr>
        <p:spPr>
          <a:xfrm>
            <a:off x="5183188" y="987425"/>
            <a:ext cx="6172400" cy="4873600"/>
          </a:xfrm>
          <a:prstGeom prst="rect">
            <a:avLst/>
          </a:prstGeom>
          <a:noFill/>
          <a:ln>
            <a:noFill/>
          </a:ln>
        </p:spPr>
      </p:sp>
      <p:sp>
        <p:nvSpPr>
          <p:cNvPr id="31" name="Google Shape;31;p33"/>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33"/>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3" name="Google Shape;33;p33"/>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885615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
        <p:cNvGrpSpPr/>
        <p:nvPr/>
      </p:nvGrpSpPr>
      <p:grpSpPr>
        <a:xfrm>
          <a:off x="0" y="0"/>
          <a:ext cx="0" cy="0"/>
          <a:chOff x="0" y="0"/>
          <a:chExt cx="0" cy="0"/>
        </a:xfrm>
      </p:grpSpPr>
      <p:sp>
        <p:nvSpPr>
          <p:cNvPr id="35" name="Google Shape;35;p34"/>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6" name="Google Shape;36;p34"/>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075752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35"/>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 name="Google Shape;39;p35"/>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0" name="Google Shape;40;p35"/>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70218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43" name="Google Shape;43;p36"/>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4" name="Google Shape;44;p36"/>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45" name="Google Shape;45;p36"/>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6" name="Google Shape;46;p36"/>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776337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7"/>
        <p:cNvGrpSpPr/>
        <p:nvPr/>
      </p:nvGrpSpPr>
      <p:grpSpPr>
        <a:xfrm>
          <a:off x="0" y="0"/>
          <a:ext cx="0" cy="0"/>
          <a:chOff x="0" y="0"/>
          <a:chExt cx="0" cy="0"/>
        </a:xfrm>
      </p:grpSpPr>
      <p:pic>
        <p:nvPicPr>
          <p:cNvPr id="48" name="Google Shape;48;p37"/>
          <p:cNvPicPr preferRelativeResize="0"/>
          <p:nvPr/>
        </p:nvPicPr>
        <p:blipFill rotWithShape="1">
          <a:blip r:embed="rId2">
            <a:alphaModFix/>
          </a:blip>
          <a:srcRect/>
          <a:stretch/>
        </p:blipFill>
        <p:spPr>
          <a:xfrm>
            <a:off x="0" y="-16111"/>
            <a:ext cx="12192003" cy="6858001"/>
          </a:xfrm>
          <a:prstGeom prst="rect">
            <a:avLst/>
          </a:prstGeom>
          <a:noFill/>
          <a:ln>
            <a:noFill/>
          </a:ln>
        </p:spPr>
      </p:pic>
      <p:sp>
        <p:nvSpPr>
          <p:cNvPr id="49" name="Google Shape;49;p37"/>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37"/>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51" name="Google Shape;51;p37"/>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308184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2"/>
        <p:cNvGrpSpPr/>
        <p:nvPr/>
      </p:nvGrpSpPr>
      <p:grpSpPr>
        <a:xfrm>
          <a:off x="0" y="0"/>
          <a:ext cx="0" cy="0"/>
          <a:chOff x="0" y="0"/>
          <a:chExt cx="0" cy="0"/>
        </a:xfrm>
      </p:grpSpPr>
      <p:sp>
        <p:nvSpPr>
          <p:cNvPr id="53" name="Google Shape;53;p38"/>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4" name="Google Shape;54;p38"/>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5" name="Google Shape;55;p38"/>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154863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56"/>
        <p:cNvGrpSpPr/>
        <p:nvPr/>
      </p:nvGrpSpPr>
      <p:grpSpPr>
        <a:xfrm>
          <a:off x="0" y="0"/>
          <a:ext cx="0" cy="0"/>
          <a:chOff x="0" y="0"/>
          <a:chExt cx="0" cy="0"/>
        </a:xfrm>
      </p:grpSpPr>
      <p:sp>
        <p:nvSpPr>
          <p:cNvPr id="57" name="Google Shape;57;p39"/>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8" name="Google Shape;58;p39"/>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p39"/>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0" name="Google Shape;60;p39"/>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1" name="Google Shape;61;p39"/>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3047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7221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2"/>
        <p:cNvGrpSpPr/>
        <p:nvPr/>
      </p:nvGrpSpPr>
      <p:grpSpPr>
        <a:xfrm>
          <a:off x="0" y="0"/>
          <a:ext cx="0" cy="0"/>
          <a:chOff x="0" y="0"/>
          <a:chExt cx="0" cy="0"/>
        </a:xfrm>
      </p:grpSpPr>
      <p:pic>
        <p:nvPicPr>
          <p:cNvPr id="63" name="Google Shape;63;p40"/>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64" name="Google Shape;64;p40"/>
          <p:cNvSpPr txBox="1">
            <a:spLocks noGrp="1"/>
          </p:cNvSpPr>
          <p:nvPr>
            <p:ph type="title"/>
          </p:nvPr>
        </p:nvSpPr>
        <p:spPr>
          <a:xfrm>
            <a:off x="838200" y="2882157"/>
            <a:ext cx="10515600" cy="109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40"/>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2518217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pic>
        <p:nvPicPr>
          <p:cNvPr id="67" name="Google Shape;67;p41"/>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68" name="Google Shape;68;p41"/>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41"/>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70" name="Google Shape;70;p41"/>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71" name="Google Shape;71;p41"/>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726832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one column bullet points" type="obj">
  <p:cSld name="Text-one column bullet points">
    <p:spTree>
      <p:nvGrpSpPr>
        <p:cNvPr id="1" name="Shape 72"/>
        <p:cNvGrpSpPr/>
        <p:nvPr/>
      </p:nvGrpSpPr>
      <p:grpSpPr>
        <a:xfrm>
          <a:off x="0" y="0"/>
          <a:ext cx="0" cy="0"/>
          <a:chOff x="0" y="0"/>
          <a:chExt cx="0" cy="0"/>
        </a:xfrm>
      </p:grpSpPr>
      <p:pic>
        <p:nvPicPr>
          <p:cNvPr id="73" name="Google Shape;73;p42" descr="The star in the ESE logo."/>
          <p:cNvPicPr preferRelativeResize="0"/>
          <p:nvPr/>
        </p:nvPicPr>
        <p:blipFill rotWithShape="1">
          <a:blip r:embed="rId2">
            <a:alphaModFix/>
          </a:blip>
          <a:srcRect/>
          <a:stretch/>
        </p:blipFill>
        <p:spPr>
          <a:xfrm rot="-361682">
            <a:off x="10844112" y="6132353"/>
            <a:ext cx="756579" cy="778195"/>
          </a:xfrm>
          <a:prstGeom prst="rect">
            <a:avLst/>
          </a:prstGeom>
          <a:noFill/>
          <a:ln>
            <a:noFill/>
          </a:ln>
        </p:spPr>
      </p:pic>
      <p:sp>
        <p:nvSpPr>
          <p:cNvPr id="74" name="Google Shape;74;p42"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75" name="Google Shape;75;p42"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76" name="Google Shape;76;p42"/>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77" name="Google Shape;77;p42"/>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78" name="Google Shape;78;p42"/>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79" name="Google Shape;79;p42"/>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71355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80"/>
        <p:cNvGrpSpPr/>
        <p:nvPr/>
      </p:nvGrpSpPr>
      <p:grpSpPr>
        <a:xfrm>
          <a:off x="0" y="0"/>
          <a:ext cx="0" cy="0"/>
          <a:chOff x="0" y="0"/>
          <a:chExt cx="0" cy="0"/>
        </a:xfrm>
      </p:grpSpPr>
      <p:pic>
        <p:nvPicPr>
          <p:cNvPr id="81" name="Google Shape;81;p43"/>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82" name="Google Shape;82;p43"/>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43"/>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84" name="Google Shape;84;p43"/>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85" name="Google Shape;85;p43"/>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4138886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86"/>
        <p:cNvGrpSpPr/>
        <p:nvPr/>
      </p:nvGrpSpPr>
      <p:grpSpPr>
        <a:xfrm>
          <a:off x="0" y="0"/>
          <a:ext cx="0" cy="0"/>
          <a:chOff x="0" y="0"/>
          <a:chExt cx="0" cy="0"/>
        </a:xfrm>
      </p:grpSpPr>
      <p:pic>
        <p:nvPicPr>
          <p:cNvPr id="87" name="Google Shape;87;p44"/>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88" name="Google Shape;88;p44"/>
          <p:cNvSpPr>
            <a:spLocks noGrp="1"/>
          </p:cNvSpPr>
          <p:nvPr>
            <p:ph type="pic" idx="2"/>
          </p:nvPr>
        </p:nvSpPr>
        <p:spPr>
          <a:xfrm>
            <a:off x="5183188" y="987425"/>
            <a:ext cx="6172400" cy="4873600"/>
          </a:xfrm>
          <a:prstGeom prst="rect">
            <a:avLst/>
          </a:prstGeom>
          <a:noFill/>
          <a:ln>
            <a:noFill/>
          </a:ln>
        </p:spPr>
      </p:sp>
      <p:sp>
        <p:nvSpPr>
          <p:cNvPr id="89" name="Google Shape;89;p44"/>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4"/>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91" name="Google Shape;91;p44"/>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0707016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one column bullet points">
  <p:cSld name="1_Text-one column bullet points">
    <p:spTree>
      <p:nvGrpSpPr>
        <p:cNvPr id="1" name="Shape 92"/>
        <p:cNvGrpSpPr/>
        <p:nvPr/>
      </p:nvGrpSpPr>
      <p:grpSpPr>
        <a:xfrm>
          <a:off x="0" y="0"/>
          <a:ext cx="0" cy="0"/>
          <a:chOff x="0" y="0"/>
          <a:chExt cx="0" cy="0"/>
        </a:xfrm>
      </p:grpSpPr>
      <p:pic>
        <p:nvPicPr>
          <p:cNvPr id="93" name="Google Shape;93;p45" descr="The star in the ESE logo."/>
          <p:cNvPicPr preferRelativeResize="0"/>
          <p:nvPr/>
        </p:nvPicPr>
        <p:blipFill rotWithShape="1">
          <a:blip r:embed="rId2">
            <a:alphaModFix/>
          </a:blip>
          <a:srcRect/>
          <a:stretch/>
        </p:blipFill>
        <p:spPr>
          <a:xfrm rot="-361682">
            <a:off x="10844111" y="6132352"/>
            <a:ext cx="756579" cy="778195"/>
          </a:xfrm>
          <a:prstGeom prst="rect">
            <a:avLst/>
          </a:prstGeom>
          <a:noFill/>
          <a:ln>
            <a:noFill/>
          </a:ln>
        </p:spPr>
      </p:pic>
      <p:sp>
        <p:nvSpPr>
          <p:cNvPr id="94" name="Google Shape;94;p45"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95" name="Google Shape;95;p45"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96" name="Google Shape;96;p45"/>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97" name="Google Shape;97;p45"/>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98" name="Google Shape;98;p45"/>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99" name="Google Shape;99;p45"/>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7912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5"/>
        <p:cNvGrpSpPr/>
        <p:nvPr/>
      </p:nvGrpSpPr>
      <p:grpSpPr>
        <a:xfrm>
          <a:off x="0" y="0"/>
          <a:ext cx="0" cy="0"/>
          <a:chOff x="0" y="0"/>
          <a:chExt cx="0" cy="0"/>
        </a:xfrm>
      </p:grpSpPr>
      <p:sp>
        <p:nvSpPr>
          <p:cNvPr id="106" name="Google Shape;106;p26"/>
          <p:cNvSpPr txBox="1">
            <a:spLocks noGrp="1"/>
          </p:cNvSpPr>
          <p:nvPr>
            <p:ph type="body" idx="1"/>
          </p:nvPr>
        </p:nvSpPr>
        <p:spPr>
          <a:xfrm>
            <a:off x="838200" y="2086986"/>
            <a:ext cx="10515600" cy="4052559"/>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7" name="Google Shape;107;p26"/>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7486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1"/>
        <p:cNvGrpSpPr/>
        <p:nvPr/>
      </p:nvGrpSpPr>
      <p:grpSpPr>
        <a:xfrm>
          <a:off x="0" y="0"/>
          <a:ext cx="0" cy="0"/>
          <a:chOff x="0" y="0"/>
          <a:chExt cx="0" cy="0"/>
        </a:xfrm>
      </p:grpSpPr>
      <p:sp>
        <p:nvSpPr>
          <p:cNvPr id="112" name="Google Shape;112;p28"/>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3" name="Google Shape;113;p28"/>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7584072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4"/>
        <p:cNvGrpSpPr/>
        <p:nvPr/>
      </p:nvGrpSpPr>
      <p:grpSpPr>
        <a:xfrm>
          <a:off x="0" y="0"/>
          <a:ext cx="0" cy="0"/>
          <a:chOff x="0" y="0"/>
          <a:chExt cx="0" cy="0"/>
        </a:xfrm>
      </p:grpSpPr>
      <p:pic>
        <p:nvPicPr>
          <p:cNvPr id="115" name="Google Shape;115;p46"/>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16" name="Google Shape;116;p46"/>
          <p:cNvSpPr txBox="1">
            <a:spLocks noGrp="1"/>
          </p:cNvSpPr>
          <p:nvPr>
            <p:ph type="ctrTitle"/>
          </p:nvPr>
        </p:nvSpPr>
        <p:spPr>
          <a:xfrm>
            <a:off x="505839" y="690351"/>
            <a:ext cx="8631677" cy="192823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950"/>
              <a:buFont typeface="Arial"/>
              <a:buNone/>
              <a:defRPr sz="6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6"/>
          <p:cNvSpPr txBox="1">
            <a:spLocks noGrp="1"/>
          </p:cNvSpPr>
          <p:nvPr>
            <p:ph type="subTitle" idx="1"/>
          </p:nvPr>
        </p:nvSpPr>
        <p:spPr>
          <a:xfrm>
            <a:off x="505839" y="5466946"/>
            <a:ext cx="6770451" cy="139105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3647B6"/>
              </a:buClr>
              <a:buSzPts val="2100"/>
              <a:buNone/>
              <a:defRPr sz="2800">
                <a:solidFill>
                  <a:srgbClr val="3647B6"/>
                </a:solidFill>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39101340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8"/>
        <p:cNvGrpSpPr/>
        <p:nvPr/>
      </p:nvGrpSpPr>
      <p:grpSpPr>
        <a:xfrm>
          <a:off x="0" y="0"/>
          <a:ext cx="0" cy="0"/>
          <a:chOff x="0" y="0"/>
          <a:chExt cx="0" cy="0"/>
        </a:xfrm>
      </p:grpSpPr>
      <p:pic>
        <p:nvPicPr>
          <p:cNvPr id="119" name="Google Shape;119;p47"/>
          <p:cNvPicPr preferRelativeResize="0"/>
          <p:nvPr/>
        </p:nvPicPr>
        <p:blipFill rotWithShape="1">
          <a:blip r:embed="rId2">
            <a:alphaModFix/>
          </a:blip>
          <a:srcRect/>
          <a:stretch/>
        </p:blipFill>
        <p:spPr>
          <a:xfrm>
            <a:off x="0" y="-16112"/>
            <a:ext cx="12192000" cy="6858000"/>
          </a:xfrm>
          <a:prstGeom prst="rect">
            <a:avLst/>
          </a:prstGeom>
          <a:noFill/>
          <a:ln>
            <a:noFill/>
          </a:ln>
        </p:spPr>
      </p:pic>
      <p:sp>
        <p:nvSpPr>
          <p:cNvPr id="120" name="Google Shape;120;p47"/>
          <p:cNvSpPr txBox="1">
            <a:spLocks noGrp="1"/>
          </p:cNvSpPr>
          <p:nvPr>
            <p:ph type="title"/>
          </p:nvPr>
        </p:nvSpPr>
        <p:spPr>
          <a:xfrm>
            <a:off x="838200" y="73052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7"/>
          <p:cNvSpPr txBox="1">
            <a:spLocks noGrp="1"/>
          </p:cNvSpPr>
          <p:nvPr>
            <p:ph type="body" idx="1"/>
          </p:nvPr>
        </p:nvSpPr>
        <p:spPr>
          <a:xfrm>
            <a:off x="838200" y="3712388"/>
            <a:ext cx="10515600" cy="150018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2100"/>
              <a:buNone/>
              <a:defRPr sz="2800">
                <a:solidFill>
                  <a:schemeClr val="dk1"/>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122" name="Google Shape;122;p47"/>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99816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8551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3"/>
        <p:cNvGrpSpPr/>
        <p:nvPr/>
      </p:nvGrpSpPr>
      <p:grpSpPr>
        <a:xfrm>
          <a:off x="0" y="0"/>
          <a:ext cx="0" cy="0"/>
          <a:chOff x="0" y="0"/>
          <a:chExt cx="0" cy="0"/>
        </a:xfrm>
      </p:grpSpPr>
      <p:sp>
        <p:nvSpPr>
          <p:cNvPr id="124" name="Google Shape;124;p48"/>
          <p:cNvSpPr txBox="1">
            <a:spLocks noGrp="1"/>
          </p:cNvSpPr>
          <p:nvPr>
            <p:ph type="body" idx="1"/>
          </p:nvPr>
        </p:nvSpPr>
        <p:spPr>
          <a:xfrm>
            <a:off x="838200" y="2119257"/>
            <a:ext cx="5181600" cy="4057707"/>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25" name="Google Shape;125;p48"/>
          <p:cNvSpPr txBox="1">
            <a:spLocks noGrp="1"/>
          </p:cNvSpPr>
          <p:nvPr>
            <p:ph type="body" idx="2"/>
          </p:nvPr>
        </p:nvSpPr>
        <p:spPr>
          <a:xfrm>
            <a:off x="6172200" y="2119257"/>
            <a:ext cx="5181600" cy="4057707"/>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26" name="Google Shape;126;p48"/>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91349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7"/>
        <p:cNvGrpSpPr/>
        <p:nvPr/>
      </p:nvGrpSpPr>
      <p:grpSpPr>
        <a:xfrm>
          <a:off x="0" y="0"/>
          <a:ext cx="0" cy="0"/>
          <a:chOff x="0" y="0"/>
          <a:chExt cx="0" cy="0"/>
        </a:xfrm>
      </p:grpSpPr>
      <p:sp>
        <p:nvSpPr>
          <p:cNvPr id="128" name="Google Shape;128;p49"/>
          <p:cNvSpPr txBox="1">
            <a:spLocks noGrp="1"/>
          </p:cNvSpPr>
          <p:nvPr>
            <p:ph type="body" idx="1"/>
          </p:nvPr>
        </p:nvSpPr>
        <p:spPr>
          <a:xfrm>
            <a:off x="836613" y="2109865"/>
            <a:ext cx="5157787" cy="675935"/>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29" name="Google Shape;129;p49"/>
          <p:cNvSpPr txBox="1">
            <a:spLocks noGrp="1"/>
          </p:cNvSpPr>
          <p:nvPr>
            <p:ph type="body" idx="2"/>
          </p:nvPr>
        </p:nvSpPr>
        <p:spPr>
          <a:xfrm>
            <a:off x="839789" y="2861535"/>
            <a:ext cx="5157787" cy="332812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30" name="Google Shape;130;p49"/>
          <p:cNvSpPr txBox="1">
            <a:spLocks noGrp="1"/>
          </p:cNvSpPr>
          <p:nvPr>
            <p:ph type="body" idx="3"/>
          </p:nvPr>
        </p:nvSpPr>
        <p:spPr>
          <a:xfrm>
            <a:off x="6172201" y="2109863"/>
            <a:ext cx="5183188" cy="675936"/>
          </a:xfrm>
          <a:prstGeom prst="rect">
            <a:avLst/>
          </a:prstGeom>
          <a:noFill/>
          <a:ln>
            <a:noFill/>
          </a:ln>
        </p:spPr>
        <p:txBody>
          <a:bodyPr spcFirstLastPara="1" wrap="square" lIns="91425" tIns="45700" rIns="91425" bIns="45700" anchor="b" anchorCtr="0">
            <a:normAutofit/>
          </a:bodyPr>
          <a:lstStyle>
            <a:lvl1pPr marL="609585" lvl="0" indent="-304792" algn="l">
              <a:lnSpc>
                <a:spcPct val="90000"/>
              </a:lnSpc>
              <a:spcBef>
                <a:spcPts val="1000"/>
              </a:spcBef>
              <a:spcAft>
                <a:spcPts val="0"/>
              </a:spcAft>
              <a:buClr>
                <a:schemeClr val="dk1"/>
              </a:buClr>
              <a:buSzPts val="1800"/>
              <a:buNone/>
              <a:defRPr sz="2400" b="1"/>
            </a:lvl1pPr>
            <a:lvl2pPr marL="1219170" lvl="1" indent="-304792" algn="l">
              <a:lnSpc>
                <a:spcPct val="90000"/>
              </a:lnSpc>
              <a:spcBef>
                <a:spcPts val="500"/>
              </a:spcBef>
              <a:spcAft>
                <a:spcPts val="0"/>
              </a:spcAft>
              <a:buClr>
                <a:schemeClr val="dk1"/>
              </a:buClr>
              <a:buSzPts val="1500"/>
              <a:buNone/>
              <a:defRPr sz="2000" b="1"/>
            </a:lvl2pPr>
            <a:lvl3pPr marL="1828754" lvl="2" indent="-304792" algn="l">
              <a:lnSpc>
                <a:spcPct val="90000"/>
              </a:lnSpc>
              <a:spcBef>
                <a:spcPts val="500"/>
              </a:spcBef>
              <a:spcAft>
                <a:spcPts val="0"/>
              </a:spcAft>
              <a:buClr>
                <a:schemeClr val="dk1"/>
              </a:buClr>
              <a:buSzPts val="1350"/>
              <a:buNone/>
              <a:defRPr sz="1800" b="1"/>
            </a:lvl3pPr>
            <a:lvl4pPr marL="2438339" lvl="3" indent="-304792" algn="l">
              <a:lnSpc>
                <a:spcPct val="90000"/>
              </a:lnSpc>
              <a:spcBef>
                <a:spcPts val="500"/>
              </a:spcBef>
              <a:spcAft>
                <a:spcPts val="0"/>
              </a:spcAft>
              <a:buClr>
                <a:schemeClr val="dk1"/>
              </a:buClr>
              <a:buSzPts val="1200"/>
              <a:buNone/>
              <a:defRPr sz="1600" b="1"/>
            </a:lvl4pPr>
            <a:lvl5pPr marL="3047924" lvl="4" indent="-304792" algn="l">
              <a:lnSpc>
                <a:spcPct val="90000"/>
              </a:lnSpc>
              <a:spcBef>
                <a:spcPts val="500"/>
              </a:spcBef>
              <a:spcAft>
                <a:spcPts val="0"/>
              </a:spcAft>
              <a:buClr>
                <a:schemeClr val="dk1"/>
              </a:buClr>
              <a:buSzPts val="1200"/>
              <a:buNone/>
              <a:defRPr sz="1600" b="1"/>
            </a:lvl5pPr>
            <a:lvl6pPr marL="3657509" lvl="5" indent="-304792" algn="l">
              <a:lnSpc>
                <a:spcPct val="90000"/>
              </a:lnSpc>
              <a:spcBef>
                <a:spcPts val="500"/>
              </a:spcBef>
              <a:spcAft>
                <a:spcPts val="0"/>
              </a:spcAft>
              <a:buClr>
                <a:schemeClr val="dk1"/>
              </a:buClr>
              <a:buSzPts val="1200"/>
              <a:buNone/>
              <a:defRPr sz="1600" b="1"/>
            </a:lvl6pPr>
            <a:lvl7pPr marL="4267093" lvl="6" indent="-304792" algn="l">
              <a:lnSpc>
                <a:spcPct val="90000"/>
              </a:lnSpc>
              <a:spcBef>
                <a:spcPts val="500"/>
              </a:spcBef>
              <a:spcAft>
                <a:spcPts val="0"/>
              </a:spcAft>
              <a:buClr>
                <a:schemeClr val="dk1"/>
              </a:buClr>
              <a:buSzPts val="1200"/>
              <a:buNone/>
              <a:defRPr sz="1600" b="1"/>
            </a:lvl7pPr>
            <a:lvl8pPr marL="4876678" lvl="7" indent="-304792" algn="l">
              <a:lnSpc>
                <a:spcPct val="90000"/>
              </a:lnSpc>
              <a:spcBef>
                <a:spcPts val="500"/>
              </a:spcBef>
              <a:spcAft>
                <a:spcPts val="0"/>
              </a:spcAft>
              <a:buClr>
                <a:schemeClr val="dk1"/>
              </a:buClr>
              <a:buSzPts val="1200"/>
              <a:buNone/>
              <a:defRPr sz="1600" b="1"/>
            </a:lvl8pPr>
            <a:lvl9pPr marL="5486263" lvl="8" indent="-304792" algn="l">
              <a:lnSpc>
                <a:spcPct val="90000"/>
              </a:lnSpc>
              <a:spcBef>
                <a:spcPts val="500"/>
              </a:spcBef>
              <a:spcAft>
                <a:spcPts val="0"/>
              </a:spcAft>
              <a:buClr>
                <a:schemeClr val="dk1"/>
              </a:buClr>
              <a:buSzPts val="1200"/>
              <a:buNone/>
              <a:defRPr sz="1600" b="1"/>
            </a:lvl9pPr>
          </a:lstStyle>
          <a:p>
            <a:endParaRPr/>
          </a:p>
        </p:txBody>
      </p:sp>
      <p:sp>
        <p:nvSpPr>
          <p:cNvPr id="131" name="Google Shape;131;p49"/>
          <p:cNvSpPr txBox="1">
            <a:spLocks noGrp="1"/>
          </p:cNvSpPr>
          <p:nvPr>
            <p:ph type="body" idx="4"/>
          </p:nvPr>
        </p:nvSpPr>
        <p:spPr>
          <a:xfrm>
            <a:off x="6172201" y="2861535"/>
            <a:ext cx="5183188" cy="3328128"/>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32" name="Google Shape;132;p49"/>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5127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pic>
        <p:nvPicPr>
          <p:cNvPr id="134" name="Google Shape;134;p5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50"/>
          <p:cNvSpPr txBox="1">
            <a:spLocks noGrp="1"/>
          </p:cNvSpPr>
          <p:nvPr>
            <p:ph type="title"/>
          </p:nvPr>
        </p:nvSpPr>
        <p:spPr>
          <a:xfrm>
            <a:off x="838200" y="2882158"/>
            <a:ext cx="10515600" cy="10936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50"/>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3786955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7"/>
        <p:cNvGrpSpPr/>
        <p:nvPr/>
      </p:nvGrpSpPr>
      <p:grpSpPr>
        <a:xfrm>
          <a:off x="0" y="0"/>
          <a:ext cx="0" cy="0"/>
          <a:chOff x="0" y="0"/>
          <a:chExt cx="0" cy="0"/>
        </a:xfrm>
      </p:grpSpPr>
      <p:pic>
        <p:nvPicPr>
          <p:cNvPr id="138" name="Google Shape;138;p51"/>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39" name="Google Shape;139;p51"/>
          <p:cNvSpPr txBox="1">
            <a:spLocks noGrp="1"/>
          </p:cNvSpPr>
          <p:nvPr>
            <p:ph type="title"/>
          </p:nvPr>
        </p:nvSpPr>
        <p:spPr>
          <a:xfrm>
            <a:off x="821168" y="996949"/>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5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141" name="Google Shape;141;p51"/>
          <p:cNvSpPr txBox="1">
            <a:spLocks noGrp="1"/>
          </p:cNvSpPr>
          <p:nvPr>
            <p:ph type="body" idx="2"/>
          </p:nvPr>
        </p:nvSpPr>
        <p:spPr>
          <a:xfrm>
            <a:off x="821170" y="2774374"/>
            <a:ext cx="3932237" cy="308667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500"/>
              <a:buNone/>
              <a:defRPr sz="20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142" name="Google Shape;142;p51"/>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17598287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3"/>
        <p:cNvGrpSpPr/>
        <p:nvPr/>
      </p:nvGrpSpPr>
      <p:grpSpPr>
        <a:xfrm>
          <a:off x="0" y="0"/>
          <a:ext cx="0" cy="0"/>
          <a:chOff x="0" y="0"/>
          <a:chExt cx="0" cy="0"/>
        </a:xfrm>
      </p:grpSpPr>
      <p:pic>
        <p:nvPicPr>
          <p:cNvPr id="144" name="Google Shape;144;p52"/>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45" name="Google Shape;145;p52"/>
          <p:cNvSpPr>
            <a:spLocks noGrp="1"/>
          </p:cNvSpPr>
          <p:nvPr>
            <p:ph type="pic" idx="2"/>
          </p:nvPr>
        </p:nvSpPr>
        <p:spPr>
          <a:xfrm>
            <a:off x="5183188" y="987426"/>
            <a:ext cx="6172200" cy="4873625"/>
          </a:xfrm>
          <a:prstGeom prst="rect">
            <a:avLst/>
          </a:prstGeom>
          <a:noFill/>
          <a:ln>
            <a:noFill/>
          </a:ln>
        </p:spPr>
      </p:sp>
      <p:sp>
        <p:nvSpPr>
          <p:cNvPr id="146" name="Google Shape;146;p52"/>
          <p:cNvSpPr txBox="1">
            <a:spLocks noGrp="1"/>
          </p:cNvSpPr>
          <p:nvPr>
            <p:ph type="title"/>
          </p:nvPr>
        </p:nvSpPr>
        <p:spPr>
          <a:xfrm>
            <a:off x="821168" y="996949"/>
            <a:ext cx="3932237"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2"/>
          <p:cNvSpPr txBox="1">
            <a:spLocks noGrp="1"/>
          </p:cNvSpPr>
          <p:nvPr>
            <p:ph type="body" idx="1"/>
          </p:nvPr>
        </p:nvSpPr>
        <p:spPr>
          <a:xfrm>
            <a:off x="821170" y="2774374"/>
            <a:ext cx="3932237" cy="3086677"/>
          </a:xfrm>
          <a:prstGeom prst="rect">
            <a:avLst/>
          </a:prstGeom>
          <a:noFill/>
          <a:ln>
            <a:noFill/>
          </a:ln>
        </p:spPr>
        <p:txBody>
          <a:bodyPr spcFirstLastPara="1" wrap="square" lIns="91425" tIns="45700" rIns="91425" bIns="45700" anchor="t" anchorCtr="0">
            <a:normAutofit/>
          </a:bodyPr>
          <a:lstStyle>
            <a:lvl1pPr marL="609585" lvl="0" indent="-304792" algn="l">
              <a:lnSpc>
                <a:spcPct val="90000"/>
              </a:lnSpc>
              <a:spcBef>
                <a:spcPts val="1000"/>
              </a:spcBef>
              <a:spcAft>
                <a:spcPts val="0"/>
              </a:spcAft>
              <a:buClr>
                <a:schemeClr val="dk1"/>
              </a:buClr>
              <a:buSzPts val="1500"/>
              <a:buNone/>
              <a:defRPr sz="20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148" name="Google Shape;148;p52"/>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3731817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4"/>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12" name="Google Shape;12;p24"/>
          <p:cNvSpPr txBox="1">
            <a:spLocks noGrp="1"/>
          </p:cNvSpPr>
          <p:nvPr>
            <p:ph type="ctrTitle"/>
          </p:nvPr>
        </p:nvSpPr>
        <p:spPr>
          <a:xfrm>
            <a:off x="505839" y="690351"/>
            <a:ext cx="8631600" cy="1928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5000"/>
              <a:buFont typeface="Arial"/>
              <a:buNone/>
              <a:defRPr sz="6667">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4"/>
          <p:cNvSpPr txBox="1">
            <a:spLocks noGrp="1"/>
          </p:cNvSpPr>
          <p:nvPr>
            <p:ph type="subTitle" idx="1"/>
          </p:nvPr>
        </p:nvSpPr>
        <p:spPr>
          <a:xfrm>
            <a:off x="505839" y="5466944"/>
            <a:ext cx="6770400" cy="1391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1067"/>
              </a:spcBef>
              <a:spcAft>
                <a:spcPts val="0"/>
              </a:spcAft>
              <a:buClr>
                <a:srgbClr val="3647B6"/>
              </a:buClr>
              <a:buSzPts val="2100"/>
              <a:buNone/>
              <a:defRPr sz="2800">
                <a:solidFill>
                  <a:srgbClr val="3647B6"/>
                </a:solidFill>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1330965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29"/>
          <p:cNvPicPr preferRelativeResize="0"/>
          <p:nvPr/>
        </p:nvPicPr>
        <p:blipFill rotWithShape="1">
          <a:blip r:embed="rId2">
            <a:alphaModFix/>
          </a:blip>
          <a:srcRect/>
          <a:stretch/>
        </p:blipFill>
        <p:spPr>
          <a:xfrm>
            <a:off x="1" y="-16110"/>
            <a:ext cx="12192003" cy="6858001"/>
          </a:xfrm>
          <a:prstGeom prst="rect">
            <a:avLst/>
          </a:prstGeom>
          <a:noFill/>
          <a:ln>
            <a:noFill/>
          </a:ln>
        </p:spPr>
      </p:pic>
      <p:sp>
        <p:nvSpPr>
          <p:cNvPr id="16" name="Google Shape;16;p29"/>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 name="Google Shape;17;p29"/>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8" name="Google Shape;18;p29"/>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2552611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body" idx="1"/>
          </p:nvPr>
        </p:nvSpPr>
        <p:spPr>
          <a:xfrm>
            <a:off x="838200" y="2086986"/>
            <a:ext cx="10515600" cy="405255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SzPts val="2100"/>
              <a:buChar char="•"/>
              <a:defRPr/>
            </a:lvl1pPr>
            <a:lvl2pPr marL="1219170" lvl="1" indent="-457189" algn="l">
              <a:lnSpc>
                <a:spcPct val="90000"/>
              </a:lnSpc>
              <a:spcBef>
                <a:spcPts val="533"/>
              </a:spcBef>
              <a:spcAft>
                <a:spcPts val="0"/>
              </a:spcAft>
              <a:buSzPts val="1800"/>
              <a:buChar char="•"/>
              <a:defRPr/>
            </a:lvl2pPr>
            <a:lvl3pPr marL="1828754" lvl="2" indent="-431789" algn="l">
              <a:lnSpc>
                <a:spcPct val="90000"/>
              </a:lnSpc>
              <a:spcBef>
                <a:spcPts val="533"/>
              </a:spcBef>
              <a:spcAft>
                <a:spcPts val="0"/>
              </a:spcAft>
              <a:buSzPts val="15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21" name="Google Shape;21;p30"/>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376153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31"/>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 name="Google Shape;24;p31"/>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524535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27" name="Google Shape;27;p32"/>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42766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1498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8"/>
        <p:cNvGrpSpPr/>
        <p:nvPr/>
      </p:nvGrpSpPr>
      <p:grpSpPr>
        <a:xfrm>
          <a:off x="0" y="0"/>
          <a:ext cx="0" cy="0"/>
          <a:chOff x="0" y="0"/>
          <a:chExt cx="0" cy="0"/>
        </a:xfrm>
      </p:grpSpPr>
      <p:pic>
        <p:nvPicPr>
          <p:cNvPr id="29" name="Google Shape;29;p33"/>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30" name="Google Shape;30;p33"/>
          <p:cNvSpPr>
            <a:spLocks noGrp="1"/>
          </p:cNvSpPr>
          <p:nvPr>
            <p:ph type="pic" idx="2"/>
          </p:nvPr>
        </p:nvSpPr>
        <p:spPr>
          <a:xfrm>
            <a:off x="5183188" y="987425"/>
            <a:ext cx="6172400" cy="4873600"/>
          </a:xfrm>
          <a:prstGeom prst="rect">
            <a:avLst/>
          </a:prstGeom>
          <a:noFill/>
          <a:ln>
            <a:noFill/>
          </a:ln>
        </p:spPr>
      </p:sp>
      <p:sp>
        <p:nvSpPr>
          <p:cNvPr id="31" name="Google Shape;31;p33"/>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33"/>
          <p:cNvSpPr txBox="1">
            <a:spLocks noGrp="1"/>
          </p:cNvSpPr>
          <p:nvPr>
            <p:ph type="body" idx="1"/>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3" name="Google Shape;33;p33"/>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695101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
        <p:cNvGrpSpPr/>
        <p:nvPr/>
      </p:nvGrpSpPr>
      <p:grpSpPr>
        <a:xfrm>
          <a:off x="0" y="0"/>
          <a:ext cx="0" cy="0"/>
          <a:chOff x="0" y="0"/>
          <a:chExt cx="0" cy="0"/>
        </a:xfrm>
      </p:grpSpPr>
      <p:sp>
        <p:nvSpPr>
          <p:cNvPr id="35" name="Google Shape;35;p34"/>
          <p:cNvSpPr txBox="1">
            <a:spLocks noGrp="1"/>
          </p:cNvSpPr>
          <p:nvPr>
            <p:ph type="body" idx="1"/>
          </p:nvPr>
        </p:nvSpPr>
        <p:spPr>
          <a:xfrm>
            <a:off x="838200" y="2086984"/>
            <a:ext cx="10515600" cy="4052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6" name="Google Shape;36;p34"/>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6866894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7"/>
        <p:cNvGrpSpPr/>
        <p:nvPr/>
      </p:nvGrpSpPr>
      <p:grpSpPr>
        <a:xfrm>
          <a:off x="0" y="0"/>
          <a:ext cx="0" cy="0"/>
          <a:chOff x="0" y="0"/>
          <a:chExt cx="0" cy="0"/>
        </a:xfrm>
      </p:grpSpPr>
      <p:sp>
        <p:nvSpPr>
          <p:cNvPr id="38" name="Google Shape;38;p35"/>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9" name="Google Shape;39;p35"/>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0" name="Google Shape;40;p35"/>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69622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43" name="Google Shape;43;p36"/>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4" name="Google Shape;44;p36"/>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45" name="Google Shape;45;p36"/>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6" name="Google Shape;46;p36"/>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9052597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7"/>
        <p:cNvGrpSpPr/>
        <p:nvPr/>
      </p:nvGrpSpPr>
      <p:grpSpPr>
        <a:xfrm>
          <a:off x="0" y="0"/>
          <a:ext cx="0" cy="0"/>
          <a:chOff x="0" y="0"/>
          <a:chExt cx="0" cy="0"/>
        </a:xfrm>
      </p:grpSpPr>
      <p:pic>
        <p:nvPicPr>
          <p:cNvPr id="48" name="Google Shape;48;p37"/>
          <p:cNvPicPr preferRelativeResize="0"/>
          <p:nvPr/>
        </p:nvPicPr>
        <p:blipFill rotWithShape="1">
          <a:blip r:embed="rId2">
            <a:alphaModFix/>
          </a:blip>
          <a:srcRect/>
          <a:stretch/>
        </p:blipFill>
        <p:spPr>
          <a:xfrm>
            <a:off x="0" y="-16111"/>
            <a:ext cx="12192003" cy="6858001"/>
          </a:xfrm>
          <a:prstGeom prst="rect">
            <a:avLst/>
          </a:prstGeom>
          <a:noFill/>
          <a:ln>
            <a:noFill/>
          </a:ln>
        </p:spPr>
      </p:pic>
      <p:sp>
        <p:nvSpPr>
          <p:cNvPr id="49" name="Google Shape;49;p37"/>
          <p:cNvSpPr txBox="1">
            <a:spLocks noGrp="1"/>
          </p:cNvSpPr>
          <p:nvPr>
            <p:ph type="title"/>
          </p:nvPr>
        </p:nvSpPr>
        <p:spPr>
          <a:xfrm>
            <a:off x="838200" y="730525"/>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 name="Google Shape;50;p37"/>
          <p:cNvSpPr txBox="1">
            <a:spLocks noGrp="1"/>
          </p:cNvSpPr>
          <p:nvPr>
            <p:ph type="body" idx="1"/>
          </p:nvPr>
        </p:nvSpPr>
        <p:spPr>
          <a:xfrm>
            <a:off x="838200" y="3712387"/>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2100"/>
              <a:buNone/>
              <a:defRPr sz="2800">
                <a:solidFill>
                  <a:schemeClr val="dk1"/>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51" name="Google Shape;51;p37"/>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3628360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2"/>
        <p:cNvGrpSpPr/>
        <p:nvPr/>
      </p:nvGrpSpPr>
      <p:grpSpPr>
        <a:xfrm>
          <a:off x="0" y="0"/>
          <a:ext cx="0" cy="0"/>
          <a:chOff x="0" y="0"/>
          <a:chExt cx="0" cy="0"/>
        </a:xfrm>
      </p:grpSpPr>
      <p:sp>
        <p:nvSpPr>
          <p:cNvPr id="53" name="Google Shape;53;p38"/>
          <p:cNvSpPr txBox="1">
            <a:spLocks noGrp="1"/>
          </p:cNvSpPr>
          <p:nvPr>
            <p:ph type="body" idx="1"/>
          </p:nvPr>
        </p:nvSpPr>
        <p:spPr>
          <a:xfrm>
            <a:off x="838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4" name="Google Shape;54;p38"/>
          <p:cNvSpPr txBox="1">
            <a:spLocks noGrp="1"/>
          </p:cNvSpPr>
          <p:nvPr>
            <p:ph type="body" idx="2"/>
          </p:nvPr>
        </p:nvSpPr>
        <p:spPr>
          <a:xfrm>
            <a:off x="6172200" y="2119256"/>
            <a:ext cx="5181600" cy="4057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5" name="Google Shape;55;p38"/>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608497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56"/>
        <p:cNvGrpSpPr/>
        <p:nvPr/>
      </p:nvGrpSpPr>
      <p:grpSpPr>
        <a:xfrm>
          <a:off x="0" y="0"/>
          <a:ext cx="0" cy="0"/>
          <a:chOff x="0" y="0"/>
          <a:chExt cx="0" cy="0"/>
        </a:xfrm>
      </p:grpSpPr>
      <p:sp>
        <p:nvSpPr>
          <p:cNvPr id="57" name="Google Shape;57;p39"/>
          <p:cNvSpPr txBox="1">
            <a:spLocks noGrp="1"/>
          </p:cNvSpPr>
          <p:nvPr>
            <p:ph type="body" idx="1"/>
          </p:nvPr>
        </p:nvSpPr>
        <p:spPr>
          <a:xfrm>
            <a:off x="836612" y="2109863"/>
            <a:ext cx="51576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8" name="Google Shape;58;p39"/>
          <p:cNvSpPr txBox="1">
            <a:spLocks noGrp="1"/>
          </p:cNvSpPr>
          <p:nvPr>
            <p:ph type="body" idx="2"/>
          </p:nvPr>
        </p:nvSpPr>
        <p:spPr>
          <a:xfrm>
            <a:off x="839788" y="2861535"/>
            <a:ext cx="51576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9" name="Google Shape;59;p39"/>
          <p:cNvSpPr txBox="1">
            <a:spLocks noGrp="1"/>
          </p:cNvSpPr>
          <p:nvPr>
            <p:ph type="body" idx="3"/>
          </p:nvPr>
        </p:nvSpPr>
        <p:spPr>
          <a:xfrm>
            <a:off x="6172200" y="2109863"/>
            <a:ext cx="5183200" cy="676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60" name="Google Shape;60;p39"/>
          <p:cNvSpPr txBox="1">
            <a:spLocks noGrp="1"/>
          </p:cNvSpPr>
          <p:nvPr>
            <p:ph type="body" idx="4"/>
          </p:nvPr>
        </p:nvSpPr>
        <p:spPr>
          <a:xfrm>
            <a:off x="6172200" y="2861535"/>
            <a:ext cx="5183200" cy="3328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1" name="Google Shape;61;p39"/>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7032979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2"/>
        <p:cNvGrpSpPr/>
        <p:nvPr/>
      </p:nvGrpSpPr>
      <p:grpSpPr>
        <a:xfrm>
          <a:off x="0" y="0"/>
          <a:ext cx="0" cy="0"/>
          <a:chOff x="0" y="0"/>
          <a:chExt cx="0" cy="0"/>
        </a:xfrm>
      </p:grpSpPr>
      <p:pic>
        <p:nvPicPr>
          <p:cNvPr id="63" name="Google Shape;63;p40"/>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64" name="Google Shape;64;p40"/>
          <p:cNvSpPr txBox="1">
            <a:spLocks noGrp="1"/>
          </p:cNvSpPr>
          <p:nvPr>
            <p:ph type="title"/>
          </p:nvPr>
        </p:nvSpPr>
        <p:spPr>
          <a:xfrm>
            <a:off x="838200" y="2882157"/>
            <a:ext cx="10515600" cy="109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647B6"/>
              </a:buClr>
              <a:buSzPts val="4500"/>
              <a:buFont typeface="Arial"/>
              <a:buNone/>
              <a:defRPr sz="6000">
                <a:solidFill>
                  <a:srgbClr val="3647B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 name="Google Shape;65;p40"/>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24288742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pic>
        <p:nvPicPr>
          <p:cNvPr id="67" name="Google Shape;67;p41"/>
          <p:cNvPicPr preferRelativeResize="0"/>
          <p:nvPr/>
        </p:nvPicPr>
        <p:blipFill rotWithShape="1">
          <a:blip r:embed="rId2">
            <a:alphaModFix/>
          </a:blip>
          <a:srcRect/>
          <a:stretch/>
        </p:blipFill>
        <p:spPr>
          <a:xfrm>
            <a:off x="1" y="-1"/>
            <a:ext cx="12192003" cy="6858001"/>
          </a:xfrm>
          <a:prstGeom prst="rect">
            <a:avLst/>
          </a:prstGeom>
          <a:noFill/>
          <a:ln>
            <a:noFill/>
          </a:ln>
        </p:spPr>
      </p:pic>
      <p:sp>
        <p:nvSpPr>
          <p:cNvPr id="68" name="Google Shape;68;p41"/>
          <p:cNvSpPr txBox="1">
            <a:spLocks noGrp="1"/>
          </p:cNvSpPr>
          <p:nvPr>
            <p:ph type="title"/>
          </p:nvPr>
        </p:nvSpPr>
        <p:spPr>
          <a:xfrm>
            <a:off x="821168" y="996951"/>
            <a:ext cx="3932400" cy="1600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2400"/>
              <a:buFont typeface="Arial"/>
              <a:buNone/>
              <a:defRPr sz="32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41"/>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70" name="Google Shape;70;p41"/>
          <p:cNvSpPr txBox="1">
            <a:spLocks noGrp="1"/>
          </p:cNvSpPr>
          <p:nvPr>
            <p:ph type="body" idx="2"/>
          </p:nvPr>
        </p:nvSpPr>
        <p:spPr>
          <a:xfrm>
            <a:off x="821169" y="2774373"/>
            <a:ext cx="3932400" cy="30868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500"/>
              <a:buNone/>
              <a:defRPr sz="20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71" name="Google Shape;71;p41"/>
          <p:cNvSpPr txBox="1"/>
          <p:nvPr/>
        </p:nvSpPr>
        <p:spPr>
          <a:xfrm>
            <a:off x="11353800" y="6379287"/>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692184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one column bullet points" type="obj">
  <p:cSld name="Text-one column bullet points">
    <p:spTree>
      <p:nvGrpSpPr>
        <p:cNvPr id="1" name="Shape 72"/>
        <p:cNvGrpSpPr/>
        <p:nvPr/>
      </p:nvGrpSpPr>
      <p:grpSpPr>
        <a:xfrm>
          <a:off x="0" y="0"/>
          <a:ext cx="0" cy="0"/>
          <a:chOff x="0" y="0"/>
          <a:chExt cx="0" cy="0"/>
        </a:xfrm>
      </p:grpSpPr>
      <p:pic>
        <p:nvPicPr>
          <p:cNvPr id="73" name="Google Shape;73;p42" descr="The star in the ESE logo."/>
          <p:cNvPicPr preferRelativeResize="0"/>
          <p:nvPr/>
        </p:nvPicPr>
        <p:blipFill rotWithShape="1">
          <a:blip r:embed="rId2">
            <a:alphaModFix/>
          </a:blip>
          <a:srcRect/>
          <a:stretch/>
        </p:blipFill>
        <p:spPr>
          <a:xfrm rot="-361682">
            <a:off x="10844112" y="6132353"/>
            <a:ext cx="756579" cy="778195"/>
          </a:xfrm>
          <a:prstGeom prst="rect">
            <a:avLst/>
          </a:prstGeom>
          <a:noFill/>
          <a:ln>
            <a:noFill/>
          </a:ln>
        </p:spPr>
      </p:pic>
      <p:sp>
        <p:nvSpPr>
          <p:cNvPr id="74" name="Google Shape;74;p42" descr="Colored background box."/>
          <p:cNvSpPr/>
          <p:nvPr/>
        </p:nvSpPr>
        <p:spPr>
          <a:xfrm>
            <a:off x="0" y="212725"/>
            <a:ext cx="250400" cy="832000"/>
          </a:xfrm>
          <a:prstGeom prst="rect">
            <a:avLst/>
          </a:prstGeom>
          <a:solidFill>
            <a:srgbClr val="E38526"/>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75" name="Google Shape;75;p42" descr="Colored backgrouond box."/>
          <p:cNvSpPr/>
          <p:nvPr/>
        </p:nvSpPr>
        <p:spPr>
          <a:xfrm>
            <a:off x="435429" y="212727"/>
            <a:ext cx="11756800" cy="832000"/>
          </a:xfrm>
          <a:prstGeom prst="rect">
            <a:avLst/>
          </a:prstGeom>
          <a:solidFill>
            <a:srgbClr val="101D34"/>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867" b="0" i="0" u="none" strike="noStrike" cap="none">
              <a:solidFill>
                <a:schemeClr val="lt1"/>
              </a:solidFill>
              <a:latin typeface="Quattrocento Sans"/>
              <a:ea typeface="Quattrocento Sans"/>
              <a:cs typeface="Quattrocento Sans"/>
              <a:sym typeface="Quattrocento Sans"/>
            </a:endParaRPr>
          </a:p>
        </p:txBody>
      </p:sp>
      <p:sp>
        <p:nvSpPr>
          <p:cNvPr id="76" name="Google Shape;76;p42"/>
          <p:cNvSpPr txBox="1">
            <a:spLocks noGrp="1"/>
          </p:cNvSpPr>
          <p:nvPr>
            <p:ph type="title"/>
          </p:nvPr>
        </p:nvSpPr>
        <p:spPr>
          <a:xfrm>
            <a:off x="567743" y="288925"/>
            <a:ext cx="11370800" cy="679600"/>
          </a:xfrm>
          <a:prstGeom prst="rect">
            <a:avLst/>
          </a:prstGeom>
          <a:noFill/>
          <a:ln>
            <a:noFill/>
          </a:ln>
        </p:spPr>
        <p:txBody>
          <a:bodyPr spcFirstLastPara="1" wrap="square" lIns="51425" tIns="25700" rIns="51425" bIns="25700" anchor="ctr" anchorCtr="0">
            <a:noAutofit/>
          </a:bodyPr>
          <a:lstStyle>
            <a:lvl1pPr lvl="0" algn="l">
              <a:lnSpc>
                <a:spcPct val="90000"/>
              </a:lnSpc>
              <a:spcBef>
                <a:spcPts val="0"/>
              </a:spcBef>
              <a:spcAft>
                <a:spcPts val="0"/>
              </a:spcAft>
              <a:buClr>
                <a:schemeClr val="lt1"/>
              </a:buClr>
              <a:buSzPts val="1700"/>
              <a:buFont typeface="Quattrocento Sans"/>
              <a:buNone/>
              <a:defRPr sz="3067">
                <a:solidFill>
                  <a:schemeClr val="lt1"/>
                </a:solidFill>
                <a:latin typeface="Quattrocento Sans"/>
                <a:ea typeface="Quattrocento Sans"/>
                <a:cs typeface="Quattrocento Sans"/>
                <a:sym typeface="Quattrocento Sans"/>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77" name="Google Shape;77;p42"/>
          <p:cNvSpPr txBox="1">
            <a:spLocks noGrp="1"/>
          </p:cNvSpPr>
          <p:nvPr>
            <p:ph type="body" idx="1"/>
          </p:nvPr>
        </p:nvSpPr>
        <p:spPr>
          <a:xfrm>
            <a:off x="567743" y="1230403"/>
            <a:ext cx="11370800" cy="5049600"/>
          </a:xfrm>
          <a:prstGeom prst="rect">
            <a:avLst/>
          </a:prstGeom>
          <a:noFill/>
          <a:ln>
            <a:noFill/>
          </a:ln>
        </p:spPr>
        <p:txBody>
          <a:bodyPr spcFirstLastPara="1" wrap="square" lIns="51425" tIns="25700" rIns="51425" bIns="25700" anchor="t" anchorCtr="0">
            <a:noAutofit/>
          </a:bodyPr>
          <a:lstStyle>
            <a:lvl1pPr marL="609585" lvl="0" indent="-457189" algn="l">
              <a:lnSpc>
                <a:spcPct val="100000"/>
              </a:lnSpc>
              <a:spcBef>
                <a:spcPts val="1067"/>
              </a:spcBef>
              <a:spcAft>
                <a:spcPts val="0"/>
              </a:spcAft>
              <a:buClr>
                <a:srgbClr val="E38526"/>
              </a:buClr>
              <a:buSzPts val="1800"/>
              <a:buFont typeface="Arial"/>
              <a:buChar char="•"/>
              <a:defRPr sz="3200">
                <a:solidFill>
                  <a:srgbClr val="101D34"/>
                </a:solidFill>
                <a:latin typeface="Quattrocento Sans"/>
                <a:ea typeface="Quattrocento Sans"/>
                <a:cs typeface="Quattrocento Sans"/>
                <a:sym typeface="Quattrocento Sans"/>
              </a:defRPr>
            </a:lvl1pPr>
            <a:lvl2pPr marL="1219170" lvl="1" indent="-440256" algn="l">
              <a:lnSpc>
                <a:spcPct val="100000"/>
              </a:lnSpc>
              <a:spcBef>
                <a:spcPts val="533"/>
              </a:spcBef>
              <a:spcAft>
                <a:spcPts val="0"/>
              </a:spcAft>
              <a:buClr>
                <a:srgbClr val="E38526"/>
              </a:buClr>
              <a:buSzPts val="1600"/>
              <a:buFont typeface="Courier New"/>
              <a:buChar char="o"/>
              <a:defRPr sz="2800">
                <a:solidFill>
                  <a:srgbClr val="101D34"/>
                </a:solidFill>
                <a:latin typeface="Quattrocento Sans"/>
                <a:ea typeface="Quattrocento Sans"/>
                <a:cs typeface="Quattrocento Sans"/>
                <a:sym typeface="Quattrocento Sans"/>
              </a:defRPr>
            </a:lvl2pPr>
            <a:lvl3pPr marL="1828754" lvl="2" indent="-423323" algn="l">
              <a:lnSpc>
                <a:spcPct val="100000"/>
              </a:lnSpc>
              <a:spcBef>
                <a:spcPts val="533"/>
              </a:spcBef>
              <a:spcAft>
                <a:spcPts val="0"/>
              </a:spcAft>
              <a:buClr>
                <a:srgbClr val="E38526"/>
              </a:buClr>
              <a:buSzPts val="1400"/>
              <a:buFont typeface="Noto Sans"/>
              <a:buChar char="▪"/>
              <a:defRPr sz="2400">
                <a:solidFill>
                  <a:srgbClr val="101D34"/>
                </a:solidFill>
                <a:latin typeface="Quattrocento Sans"/>
                <a:ea typeface="Quattrocento Sans"/>
                <a:cs typeface="Quattrocento Sans"/>
                <a:sym typeface="Quattrocento Sans"/>
              </a:defRPr>
            </a:lvl3pPr>
            <a:lvl4pPr marL="2438339" lvl="3"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4pPr>
            <a:lvl5pPr marL="3047924" lvl="4" indent="-397923" algn="l">
              <a:lnSpc>
                <a:spcPct val="100000"/>
              </a:lnSpc>
              <a:spcBef>
                <a:spcPts val="533"/>
              </a:spcBef>
              <a:spcAft>
                <a:spcPts val="0"/>
              </a:spcAft>
              <a:buClr>
                <a:srgbClr val="E38526"/>
              </a:buClr>
              <a:buSzPts val="1100"/>
              <a:buFont typeface="Noto Sans"/>
              <a:buChar char="❖"/>
              <a:defRPr sz="2000">
                <a:solidFill>
                  <a:srgbClr val="101D34"/>
                </a:solidFill>
                <a:latin typeface="Quattrocento Sans"/>
                <a:ea typeface="Quattrocento Sans"/>
                <a:cs typeface="Quattrocento Sans"/>
                <a:sym typeface="Quattrocento Sans"/>
              </a:defRPr>
            </a:lvl5pPr>
            <a:lvl6pPr marL="3657509" lvl="5" indent="-397923" algn="l">
              <a:lnSpc>
                <a:spcPct val="90000"/>
              </a:lnSpc>
              <a:spcBef>
                <a:spcPts val="533"/>
              </a:spcBef>
              <a:spcAft>
                <a:spcPts val="0"/>
              </a:spcAft>
              <a:buClr>
                <a:schemeClr val="dk1"/>
              </a:buClr>
              <a:buSzPts val="1100"/>
              <a:buChar char="•"/>
              <a:defRPr/>
            </a:lvl6pPr>
            <a:lvl7pPr marL="4267093" lvl="6" indent="-397923" algn="l">
              <a:lnSpc>
                <a:spcPct val="90000"/>
              </a:lnSpc>
              <a:spcBef>
                <a:spcPts val="533"/>
              </a:spcBef>
              <a:spcAft>
                <a:spcPts val="0"/>
              </a:spcAft>
              <a:buClr>
                <a:schemeClr val="dk1"/>
              </a:buClr>
              <a:buSzPts val="1100"/>
              <a:buChar char="•"/>
              <a:defRPr/>
            </a:lvl7pPr>
            <a:lvl8pPr marL="4876678" lvl="7" indent="-397923" algn="l">
              <a:lnSpc>
                <a:spcPct val="90000"/>
              </a:lnSpc>
              <a:spcBef>
                <a:spcPts val="533"/>
              </a:spcBef>
              <a:spcAft>
                <a:spcPts val="0"/>
              </a:spcAft>
              <a:buClr>
                <a:schemeClr val="dk1"/>
              </a:buClr>
              <a:buSzPts val="1100"/>
              <a:buChar char="•"/>
              <a:defRPr/>
            </a:lvl8pPr>
            <a:lvl9pPr marL="5486263" lvl="8" indent="-397923" algn="l">
              <a:lnSpc>
                <a:spcPct val="90000"/>
              </a:lnSpc>
              <a:spcBef>
                <a:spcPts val="533"/>
              </a:spcBef>
              <a:spcAft>
                <a:spcPts val="0"/>
              </a:spcAft>
              <a:buClr>
                <a:schemeClr val="dk1"/>
              </a:buClr>
              <a:buSzPts val="1100"/>
              <a:buChar char="•"/>
              <a:defRPr/>
            </a:lvl9pPr>
          </a:lstStyle>
          <a:p>
            <a:endParaRPr/>
          </a:p>
        </p:txBody>
      </p:sp>
      <p:sp>
        <p:nvSpPr>
          <p:cNvPr id="78" name="Google Shape;78;p42"/>
          <p:cNvSpPr txBox="1">
            <a:spLocks noGrp="1"/>
          </p:cNvSpPr>
          <p:nvPr>
            <p:ph type="sldNum" idx="12"/>
          </p:nvPr>
        </p:nvSpPr>
        <p:spPr>
          <a:xfrm>
            <a:off x="8610600" y="6356351"/>
            <a:ext cx="2743200" cy="3652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
        <p:nvSpPr>
          <p:cNvPr id="79" name="Google Shape;79;p42"/>
          <p:cNvSpPr txBox="1"/>
          <p:nvPr/>
        </p:nvSpPr>
        <p:spPr>
          <a:xfrm>
            <a:off x="250371" y="6356351"/>
            <a:ext cx="7713200" cy="3692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67"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sz="14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808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5.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5.jpeg"/><Relationship Id="rId5" Type="http://schemas.openxmlformats.org/officeDocument/2006/relationships/slideLayout" Target="../slideLayouts/slideLayout80.xml"/><Relationship Id="rId10" Type="http://schemas.openxmlformats.org/officeDocument/2006/relationships/theme" Target="../theme/theme4.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5.jpe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theme" Target="../theme/theme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6.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5.jpe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image" Target="../media/image5.jpeg"/><Relationship Id="rId5" Type="http://schemas.openxmlformats.org/officeDocument/2006/relationships/slideLayout" Target="../slideLayouts/slideLayout124.xml"/><Relationship Id="rId10" Type="http://schemas.openxmlformats.org/officeDocument/2006/relationships/theme" Target="../theme/theme7.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image" Target="../media/image5.jpeg"/><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theme" Target="../theme/theme8.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354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99433" y="846597"/>
            <a:ext cx="3036000" cy="889600"/>
          </a:xfrm>
          <a:prstGeom prst="rect">
            <a:avLst/>
          </a:prstGeom>
          <a:noFill/>
          <a:ln>
            <a:noFill/>
          </a:ln>
        </p:spPr>
        <p:txBody>
          <a:bodyPr spcFirstLastPara="1" wrap="square" lIns="0" tIns="0" rIns="0" bIns="0" anchor="t" anchorCtr="0">
            <a:noAutofit/>
          </a:bodyPr>
          <a:lstStyle>
            <a:lvl1pPr lvl="0">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1pPr>
            <a:lvl2pPr lvl="1">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2pPr>
            <a:lvl3pPr lvl="2">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3pPr>
            <a:lvl4pPr lvl="3">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4pPr>
            <a:lvl5pPr lvl="4">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5pPr>
            <a:lvl6pPr lvl="5">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6pPr>
            <a:lvl7pPr lvl="6">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7pPr>
            <a:lvl8pPr lvl="7">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8pPr>
            <a:lvl9pPr lvl="8">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9pPr>
          </a:lstStyle>
          <a:p>
            <a:endParaRPr/>
          </a:p>
        </p:txBody>
      </p:sp>
      <p:sp>
        <p:nvSpPr>
          <p:cNvPr id="52" name="Google Shape;52;p13"/>
          <p:cNvSpPr txBox="1">
            <a:spLocks noGrp="1"/>
          </p:cNvSpPr>
          <p:nvPr>
            <p:ph type="body" idx="1"/>
          </p:nvPr>
        </p:nvSpPr>
        <p:spPr>
          <a:xfrm>
            <a:off x="599433" y="4161600"/>
            <a:ext cx="11244400" cy="1574400"/>
          </a:xfrm>
          <a:prstGeom prst="rect">
            <a:avLst/>
          </a:prstGeom>
          <a:noFill/>
          <a:ln>
            <a:noFill/>
          </a:ln>
        </p:spPr>
        <p:txBody>
          <a:bodyPr spcFirstLastPara="1" wrap="square" lIns="0" tIns="0" rIns="0" bIns="0" anchor="b" anchorCtr="0">
            <a:noAutofit/>
          </a:bodyPr>
          <a:lstStyle>
            <a:lvl1pPr marL="457200" lvl="0"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1pPr>
            <a:lvl2pPr marL="914400" lvl="1"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2pPr>
            <a:lvl3pPr marL="1371600" lvl="2"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3pPr>
            <a:lvl4pPr marL="1828800" lvl="3"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4pPr>
            <a:lvl5pPr marL="2286000" lvl="4"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5pPr>
            <a:lvl6pPr marL="2743200" lvl="5"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6pPr>
            <a:lvl7pPr marL="3200400" lvl="6"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7pPr>
            <a:lvl8pPr marL="3657600" lvl="7"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8pPr>
            <a:lvl9pPr marL="4114800" lvl="8" indent="-279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9pPr>
          </a:lstStyle>
          <a:p>
            <a:endParaRPr/>
          </a:p>
        </p:txBody>
      </p:sp>
      <p:sp>
        <p:nvSpPr>
          <p:cNvPr id="53" name="Google Shape;53;p13"/>
          <p:cNvSpPr txBox="1">
            <a:spLocks noGrp="1"/>
          </p:cNvSpPr>
          <p:nvPr>
            <p:ph type="sldNum" idx="12"/>
          </p:nvPr>
        </p:nvSpPr>
        <p:spPr>
          <a:xfrm>
            <a:off x="301733" y="6514700"/>
            <a:ext cx="608800" cy="225600"/>
          </a:xfrm>
          <a:prstGeom prst="rect">
            <a:avLst/>
          </a:prstGeom>
          <a:noFill/>
          <a:ln>
            <a:noFill/>
          </a:ln>
        </p:spPr>
        <p:txBody>
          <a:bodyPr spcFirstLastPara="1" wrap="square" lIns="0" tIns="0" rIns="0" bIns="0" anchor="ctr" anchorCtr="0">
            <a:noAutofit/>
          </a:bodyPr>
          <a:lstStyle>
            <a:lvl1pPr lvl="0" rtl="0">
              <a:buNone/>
              <a:defRPr sz="1467">
                <a:solidFill>
                  <a:schemeClr val="lt2"/>
                </a:solidFill>
                <a:latin typeface="Work Sans Black"/>
                <a:ea typeface="Work Sans Black"/>
                <a:cs typeface="Work Sans Black"/>
                <a:sym typeface="Work Sans Black"/>
              </a:defRPr>
            </a:lvl1pPr>
            <a:lvl2pPr lvl="1" rtl="0">
              <a:buNone/>
              <a:defRPr sz="1467">
                <a:solidFill>
                  <a:schemeClr val="lt2"/>
                </a:solidFill>
                <a:latin typeface="Work Sans Black"/>
                <a:ea typeface="Work Sans Black"/>
                <a:cs typeface="Work Sans Black"/>
                <a:sym typeface="Work Sans Black"/>
              </a:defRPr>
            </a:lvl2pPr>
            <a:lvl3pPr lvl="2" rtl="0">
              <a:buNone/>
              <a:defRPr sz="1467">
                <a:solidFill>
                  <a:schemeClr val="lt2"/>
                </a:solidFill>
                <a:latin typeface="Work Sans Black"/>
                <a:ea typeface="Work Sans Black"/>
                <a:cs typeface="Work Sans Black"/>
                <a:sym typeface="Work Sans Black"/>
              </a:defRPr>
            </a:lvl3pPr>
            <a:lvl4pPr lvl="3" rtl="0">
              <a:buNone/>
              <a:defRPr sz="1467">
                <a:solidFill>
                  <a:schemeClr val="lt2"/>
                </a:solidFill>
                <a:latin typeface="Work Sans Black"/>
                <a:ea typeface="Work Sans Black"/>
                <a:cs typeface="Work Sans Black"/>
                <a:sym typeface="Work Sans Black"/>
              </a:defRPr>
            </a:lvl4pPr>
            <a:lvl5pPr lvl="4" rtl="0">
              <a:buNone/>
              <a:defRPr sz="1467">
                <a:solidFill>
                  <a:schemeClr val="lt2"/>
                </a:solidFill>
                <a:latin typeface="Work Sans Black"/>
                <a:ea typeface="Work Sans Black"/>
                <a:cs typeface="Work Sans Black"/>
                <a:sym typeface="Work Sans Black"/>
              </a:defRPr>
            </a:lvl5pPr>
            <a:lvl6pPr lvl="5" rtl="0">
              <a:buNone/>
              <a:defRPr sz="1467">
                <a:solidFill>
                  <a:schemeClr val="lt2"/>
                </a:solidFill>
                <a:latin typeface="Work Sans Black"/>
                <a:ea typeface="Work Sans Black"/>
                <a:cs typeface="Work Sans Black"/>
                <a:sym typeface="Work Sans Black"/>
              </a:defRPr>
            </a:lvl6pPr>
            <a:lvl7pPr lvl="6" rtl="0">
              <a:buNone/>
              <a:defRPr sz="1467">
                <a:solidFill>
                  <a:schemeClr val="lt2"/>
                </a:solidFill>
                <a:latin typeface="Work Sans Black"/>
                <a:ea typeface="Work Sans Black"/>
                <a:cs typeface="Work Sans Black"/>
                <a:sym typeface="Work Sans Black"/>
              </a:defRPr>
            </a:lvl7pPr>
            <a:lvl8pPr lvl="7" rtl="0">
              <a:buNone/>
              <a:defRPr sz="1467">
                <a:solidFill>
                  <a:schemeClr val="lt2"/>
                </a:solidFill>
                <a:latin typeface="Work Sans Black"/>
                <a:ea typeface="Work Sans Black"/>
                <a:cs typeface="Work Sans Black"/>
                <a:sym typeface="Work Sans Black"/>
              </a:defRPr>
            </a:lvl8pPr>
            <a:lvl9pPr lvl="8" rtl="0">
              <a:buNone/>
              <a:defRPr sz="1467">
                <a:solidFill>
                  <a:schemeClr val="lt2"/>
                </a:solidFill>
                <a:latin typeface="Work Sans Black"/>
                <a:ea typeface="Work Sans Black"/>
                <a:cs typeface="Work Sans Black"/>
                <a:sym typeface="Work Sans Black"/>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304890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50">
          <p15:clr>
            <a:srgbClr val="E46962"/>
          </p15:clr>
        </p15:guide>
        <p15:guide id="2" orient="horz" pos="2845">
          <p15:clr>
            <a:srgbClr val="E46962"/>
          </p15:clr>
        </p15:guide>
        <p15:guide id="3" pos="144">
          <p15:clr>
            <a:srgbClr val="E46962"/>
          </p15:clr>
        </p15:guide>
        <p15:guide id="4" pos="467">
          <p15:clr>
            <a:srgbClr val="E46962"/>
          </p15:clr>
        </p15:guide>
        <p15:guide id="5" pos="611">
          <p15:clr>
            <a:srgbClr val="E46962"/>
          </p15:clr>
        </p15:guide>
        <p15:guide id="6" pos="933">
          <p15:clr>
            <a:srgbClr val="E46962"/>
          </p15:clr>
        </p15:guide>
        <p15:guide id="7" pos="1077">
          <p15:clr>
            <a:srgbClr val="E46962"/>
          </p15:clr>
        </p15:guide>
        <p15:guide id="8" pos="1400">
          <p15:clr>
            <a:srgbClr val="E46962"/>
          </p15:clr>
        </p15:guide>
        <p15:guide id="9" pos="1544">
          <p15:clr>
            <a:srgbClr val="E46962"/>
          </p15:clr>
        </p15:guide>
        <p15:guide id="10" pos="1866">
          <p15:clr>
            <a:srgbClr val="E46962"/>
          </p15:clr>
        </p15:guide>
        <p15:guide id="11" pos="2010">
          <p15:clr>
            <a:srgbClr val="E46962"/>
          </p15:clr>
        </p15:guide>
        <p15:guide id="12" pos="2477">
          <p15:clr>
            <a:srgbClr val="E46962"/>
          </p15:clr>
        </p15:guide>
        <p15:guide id="13" pos="2333">
          <p15:clr>
            <a:srgbClr val="E46962"/>
          </p15:clr>
        </p15:guide>
        <p15:guide id="14" pos="2799">
          <p15:clr>
            <a:srgbClr val="E46962"/>
          </p15:clr>
        </p15:guide>
        <p15:guide id="15" pos="3266">
          <p15:clr>
            <a:srgbClr val="E46962"/>
          </p15:clr>
        </p15:guide>
        <p15:guide id="16" pos="2943">
          <p15:clr>
            <a:srgbClr val="E46962"/>
          </p15:clr>
        </p15:guide>
        <p15:guide id="17" pos="3729">
          <p15:clr>
            <a:srgbClr val="E46962"/>
          </p15:clr>
        </p15:guide>
        <p15:guide id="18" pos="3410">
          <p15:clr>
            <a:srgbClr val="E46962"/>
          </p15:clr>
        </p15:guide>
        <p15:guide id="19" pos="4196">
          <p15:clr>
            <a:srgbClr val="E46962"/>
          </p15:clr>
        </p15:guide>
        <p15:guide id="20" pos="3873">
          <p15:clr>
            <a:srgbClr val="E46962"/>
          </p15:clr>
        </p15:guide>
        <p15:guide id="21" pos="4340">
          <p15:clr>
            <a:srgbClr val="E46962"/>
          </p15:clr>
        </p15:guide>
        <p15:guide id="22" pos="4806">
          <p15:clr>
            <a:srgbClr val="E46962"/>
          </p15:clr>
        </p15:guide>
        <p15:guide id="23" pos="4662">
          <p15:clr>
            <a:srgbClr val="E46962"/>
          </p15:clr>
        </p15:guide>
        <p15:guide id="24" pos="5273">
          <p15:clr>
            <a:srgbClr val="E46962"/>
          </p15:clr>
        </p15:guide>
        <p15:guide id="25" pos="5129">
          <p15:clr>
            <a:srgbClr val="E46962"/>
          </p15:clr>
        </p15:guide>
        <p15:guide id="26" pos="5595">
          <p15:clr>
            <a:srgbClr val="E46962"/>
          </p15:clr>
        </p15:guide>
        <p15:guide id="27" orient="horz" pos="299">
          <p15:clr>
            <a:srgbClr val="E46962"/>
          </p15:clr>
        </p15:guide>
        <p15:guide id="28" orient="horz" pos="449">
          <p15:clr>
            <a:srgbClr val="E46962"/>
          </p15:clr>
        </p15:guide>
        <p15:guide id="29" orient="horz" pos="599">
          <p15:clr>
            <a:srgbClr val="E46962"/>
          </p15:clr>
        </p15:guide>
        <p15:guide id="30" orient="horz" pos="748">
          <p15:clr>
            <a:srgbClr val="E46962"/>
          </p15:clr>
        </p15:guide>
        <p15:guide id="31" orient="horz" pos="898">
          <p15:clr>
            <a:srgbClr val="E46962"/>
          </p15:clr>
        </p15:guide>
        <p15:guide id="32" orient="horz" pos="1048">
          <p15:clr>
            <a:srgbClr val="E46962"/>
          </p15:clr>
        </p15:guide>
        <p15:guide id="33" orient="horz" pos="1197">
          <p15:clr>
            <a:srgbClr val="E46962"/>
          </p15:clr>
        </p15:guide>
        <p15:guide id="34" orient="horz" pos="1347">
          <p15:clr>
            <a:srgbClr val="E46962"/>
          </p15:clr>
        </p15:guide>
        <p15:guide id="35" orient="horz" pos="1497">
          <p15:clr>
            <a:srgbClr val="E46962"/>
          </p15:clr>
        </p15:guide>
        <p15:guide id="36" orient="horz" pos="1646">
          <p15:clr>
            <a:srgbClr val="E46962"/>
          </p15:clr>
        </p15:guide>
        <p15:guide id="37" orient="horz" pos="1796">
          <p15:clr>
            <a:srgbClr val="E46962"/>
          </p15:clr>
        </p15:guide>
        <p15:guide id="38" orient="horz" pos="1947">
          <p15:clr>
            <a:srgbClr val="E46962"/>
          </p15:clr>
        </p15:guide>
        <p15:guide id="39" orient="horz" pos="2097">
          <p15:clr>
            <a:srgbClr val="E46962"/>
          </p15:clr>
        </p15:guide>
        <p15:guide id="40" orient="horz" pos="2246">
          <p15:clr>
            <a:srgbClr val="E46962"/>
          </p15:clr>
        </p15:guide>
        <p15:guide id="41" orient="horz" pos="2396">
          <p15:clr>
            <a:srgbClr val="E46962"/>
          </p15:clr>
        </p15:guide>
        <p15:guide id="42" orient="horz" pos="2546">
          <p15:clr>
            <a:srgbClr val="E46962"/>
          </p15:clr>
        </p15:guide>
        <p15:guide id="43" orient="horz" pos="2695">
          <p15:clr>
            <a:srgbClr val="E46962"/>
          </p15:clr>
        </p15:guide>
        <p15:guide id="44" orient="horz" pos="2995">
          <p15:clr>
            <a:srgbClr val="E46962"/>
          </p15:clr>
        </p15:guide>
        <p15:guide id="45" orient="horz" pos="3131">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3" descr="A blue and white flag&#10;&#10;Description automatically generated with low confidence"/>
          <p:cNvPicPr preferRelativeResize="0"/>
          <p:nvPr/>
        </p:nvPicPr>
        <p:blipFill rotWithShape="1">
          <a:blip r:embed="rId20">
            <a:alphaModFix/>
          </a:blip>
          <a:srcRect/>
          <a:stretch/>
        </p:blipFill>
        <p:spPr>
          <a:xfrm>
            <a:off x="0" y="-1"/>
            <a:ext cx="12191997" cy="6857999"/>
          </a:xfrm>
          <a:prstGeom prst="rect">
            <a:avLst/>
          </a:prstGeom>
          <a:noFill/>
          <a:ln>
            <a:noFill/>
          </a:ln>
        </p:spPr>
      </p:pic>
      <p:sp>
        <p:nvSpPr>
          <p:cNvPr id="7" name="Google Shape;7;p23"/>
          <p:cNvSpPr txBox="1">
            <a:spLocks noGrp="1"/>
          </p:cNvSpPr>
          <p:nvPr>
            <p:ph type="body" idx="1"/>
          </p:nvPr>
        </p:nvSpPr>
        <p:spPr>
          <a:xfrm>
            <a:off x="838200" y="2089013"/>
            <a:ext cx="10515600" cy="4088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23"/>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1749213460"/>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pic>
        <p:nvPicPr>
          <p:cNvPr id="101" name="Google Shape;101;p25" descr="A blue and white flag&#10;&#10;Description automatically generated with low confidence"/>
          <p:cNvPicPr preferRelativeResize="0"/>
          <p:nvPr/>
        </p:nvPicPr>
        <p:blipFill rotWithShape="1">
          <a:blip r:embed="rId11">
            <a:alphaModFix/>
          </a:blip>
          <a:srcRect/>
          <a:stretch/>
        </p:blipFill>
        <p:spPr>
          <a:xfrm>
            <a:off x="0" y="-1"/>
            <a:ext cx="12192000" cy="6858000"/>
          </a:xfrm>
          <a:prstGeom prst="rect">
            <a:avLst/>
          </a:prstGeom>
          <a:noFill/>
          <a:ln>
            <a:noFill/>
          </a:ln>
        </p:spPr>
      </p:pic>
      <p:sp>
        <p:nvSpPr>
          <p:cNvPr id="102" name="Google Shape;102;p25"/>
          <p:cNvSpPr txBox="1">
            <a:spLocks noGrp="1"/>
          </p:cNvSpPr>
          <p:nvPr>
            <p:ph type="body" idx="1"/>
          </p:nvPr>
        </p:nvSpPr>
        <p:spPr>
          <a:xfrm>
            <a:off x="838200" y="2089014"/>
            <a:ext cx="10515600" cy="408795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3" name="Google Shape;103;p25"/>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25"/>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2883855894"/>
      </p:ext>
    </p:extLst>
  </p:cSld>
  <p:clrMap bg1="lt1" tx1="dk1" bg2="dk2" tx2="lt2" accent1="accent1" accent2="accent2" accent3="accent3" accent4="accent4" accent5="accent5" accent6="accent6" hlink="hlink" folHlink="folHlink"/>
  <p:sldLayoutIdLst>
    <p:sldLayoutId id="2147483739"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3" descr="A blue and white flag&#10;&#10;Description automatically generated with low confidence"/>
          <p:cNvPicPr preferRelativeResize="0"/>
          <p:nvPr/>
        </p:nvPicPr>
        <p:blipFill rotWithShape="1">
          <a:blip r:embed="rId20">
            <a:alphaModFix/>
          </a:blip>
          <a:srcRect/>
          <a:stretch/>
        </p:blipFill>
        <p:spPr>
          <a:xfrm>
            <a:off x="0" y="-1"/>
            <a:ext cx="12191997" cy="6857999"/>
          </a:xfrm>
          <a:prstGeom prst="rect">
            <a:avLst/>
          </a:prstGeom>
          <a:noFill/>
          <a:ln>
            <a:noFill/>
          </a:ln>
        </p:spPr>
      </p:pic>
      <p:sp>
        <p:nvSpPr>
          <p:cNvPr id="7" name="Google Shape;7;p23"/>
          <p:cNvSpPr txBox="1">
            <a:spLocks noGrp="1"/>
          </p:cNvSpPr>
          <p:nvPr>
            <p:ph type="body" idx="1"/>
          </p:nvPr>
        </p:nvSpPr>
        <p:spPr>
          <a:xfrm>
            <a:off x="838200" y="2089013"/>
            <a:ext cx="10515600" cy="4088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23"/>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4061934495"/>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31" descr="A blue and white flag&#10;&#10;Description automatically generated with low confidence"/>
          <p:cNvPicPr preferRelativeResize="0"/>
          <p:nvPr/>
        </p:nvPicPr>
        <p:blipFill rotWithShape="1">
          <a:blip r:embed="rId19">
            <a:alphaModFix/>
          </a:blip>
          <a:srcRect/>
          <a:stretch/>
        </p:blipFill>
        <p:spPr>
          <a:xfrm>
            <a:off x="0" y="-1"/>
            <a:ext cx="12191997" cy="6857999"/>
          </a:xfrm>
          <a:prstGeom prst="rect">
            <a:avLst/>
          </a:prstGeom>
          <a:noFill/>
          <a:ln>
            <a:noFill/>
          </a:ln>
        </p:spPr>
      </p:pic>
      <p:sp>
        <p:nvSpPr>
          <p:cNvPr id="7" name="Google Shape;7;p31"/>
          <p:cNvSpPr txBox="1">
            <a:spLocks noGrp="1"/>
          </p:cNvSpPr>
          <p:nvPr>
            <p:ph type="body" idx="1"/>
          </p:nvPr>
        </p:nvSpPr>
        <p:spPr>
          <a:xfrm>
            <a:off x="838200" y="2089013"/>
            <a:ext cx="10515600" cy="4088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title"/>
          </p:nvPr>
        </p:nvSpPr>
        <p:spPr>
          <a:xfrm>
            <a:off x="838200" y="365125"/>
            <a:ext cx="10515600" cy="10428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31"/>
          <p:cNvSpPr txBox="1"/>
          <p:nvPr/>
        </p:nvSpPr>
        <p:spPr>
          <a:xfrm>
            <a:off x="11353800" y="6379286"/>
            <a:ext cx="565600" cy="400069"/>
          </a:xfrm>
          <a:prstGeom prst="rect">
            <a:avLst/>
          </a:prstGeom>
          <a:noFill/>
          <a:ln>
            <a:noFill/>
          </a:ln>
        </p:spPr>
        <p:txBody>
          <a:bodyPr spcFirstLastPara="1" wrap="square" lIns="91433" tIns="45700" rIns="91433"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fld id="{00000000-1234-1234-1234-123412341234}" type="slidenum">
              <a:rPr lang="en-US" sz="2000" b="1" i="0" u="none" strike="noStrike" cap="none">
                <a:solidFill>
                  <a:srgbClr val="8397E7"/>
                </a:solidFill>
                <a:latin typeface="Calibri"/>
                <a:ea typeface="Calibri"/>
                <a:cs typeface="Calibri"/>
                <a:sym typeface="Calibri"/>
              </a:rPr>
              <a:pPr marL="0" marR="0" lvl="0" indent="0" algn="ctr" rtl="0">
                <a:lnSpc>
                  <a:spcPct val="100000"/>
                </a:lnSpc>
                <a:spcBef>
                  <a:spcPts val="0"/>
                </a:spcBef>
                <a:spcAft>
                  <a:spcPts val="0"/>
                </a:spcAft>
                <a:buClr>
                  <a:srgbClr val="000000"/>
                </a:buClr>
                <a:buSzPts val="1500"/>
                <a:buFont typeface="Arial"/>
                <a:buNone/>
              </a:p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3988202384"/>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descr="A blue and white flag&#10;&#10;Description automatically generated with low confidence"/>
          <p:cNvPicPr preferRelativeResize="0"/>
          <p:nvPr/>
        </p:nvPicPr>
        <p:blipFill rotWithShape="1">
          <a:blip r:embed="rId11">
            <a:alphaModFix/>
          </a:blip>
          <a:srcRect/>
          <a:stretch/>
        </p:blipFill>
        <p:spPr>
          <a:xfrm>
            <a:off x="0" y="-1"/>
            <a:ext cx="12192000" cy="6858000"/>
          </a:xfrm>
          <a:prstGeom prst="rect">
            <a:avLst/>
          </a:prstGeom>
          <a:noFill/>
          <a:ln>
            <a:noFill/>
          </a:ln>
        </p:spPr>
      </p:pic>
      <p:sp>
        <p:nvSpPr>
          <p:cNvPr id="11" name="Google Shape;11;p26"/>
          <p:cNvSpPr txBox="1">
            <a:spLocks noGrp="1"/>
          </p:cNvSpPr>
          <p:nvPr>
            <p:ph type="body" idx="1"/>
          </p:nvPr>
        </p:nvSpPr>
        <p:spPr>
          <a:xfrm>
            <a:off x="838200" y="2089013"/>
            <a:ext cx="10515600" cy="40879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6"/>
          <p:cNvSpPr txBox="1"/>
          <p:nvPr/>
        </p:nvSpPr>
        <p:spPr>
          <a:xfrm>
            <a:off x="11353800" y="6379285"/>
            <a:ext cx="56567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fld id="{00000000-1234-1234-1234-123412341234}" type="slidenum">
              <a:rPr lang="en" sz="2000" b="1" i="0" u="none" strike="noStrike" cap="none">
                <a:solidFill>
                  <a:srgbClr val="8397E7"/>
                </a:solidFill>
                <a:latin typeface="Calibri"/>
                <a:ea typeface="Calibri"/>
                <a:cs typeface="Calibri"/>
                <a:sym typeface="Calibri"/>
              </a:rPr>
              <a:t>‹#›</a:t>
            </a:fld>
            <a:endParaRPr sz="2000" b="1" i="0" u="none" strike="noStrike" cap="none">
              <a:solidFill>
                <a:srgbClr val="8397E7"/>
              </a:solidFill>
              <a:latin typeface="Calibri"/>
              <a:ea typeface="Calibri"/>
              <a:cs typeface="Calibri"/>
              <a:sym typeface="Calibri"/>
            </a:endParaRPr>
          </a:p>
        </p:txBody>
      </p:sp>
    </p:spTree>
    <p:extLst>
      <p:ext uri="{BB962C8B-B14F-4D97-AF65-F5344CB8AC3E}">
        <p14:creationId xmlns:p14="http://schemas.microsoft.com/office/powerpoint/2010/main" val="288945739"/>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pic>
        <p:nvPicPr>
          <p:cNvPr id="101" name="Google Shape;101;p25" descr="A blue and white flag&#10;&#10;Description automatically generated with low confidence"/>
          <p:cNvPicPr preferRelativeResize="0"/>
          <p:nvPr/>
        </p:nvPicPr>
        <p:blipFill rotWithShape="1">
          <a:blip r:embed="rId12">
            <a:alphaModFix/>
          </a:blip>
          <a:srcRect/>
          <a:stretch/>
        </p:blipFill>
        <p:spPr>
          <a:xfrm>
            <a:off x="0" y="-1"/>
            <a:ext cx="12192000" cy="6858000"/>
          </a:xfrm>
          <a:prstGeom prst="rect">
            <a:avLst/>
          </a:prstGeom>
          <a:noFill/>
          <a:ln>
            <a:noFill/>
          </a:ln>
        </p:spPr>
      </p:pic>
      <p:sp>
        <p:nvSpPr>
          <p:cNvPr id="102" name="Google Shape;102;p25"/>
          <p:cNvSpPr txBox="1">
            <a:spLocks noGrp="1"/>
          </p:cNvSpPr>
          <p:nvPr>
            <p:ph type="body" idx="1"/>
          </p:nvPr>
        </p:nvSpPr>
        <p:spPr>
          <a:xfrm>
            <a:off x="838200" y="2089014"/>
            <a:ext cx="10515600" cy="4087951"/>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3" name="Google Shape;103;p25"/>
          <p:cNvSpPr txBox="1">
            <a:spLocks noGrp="1"/>
          </p:cNvSpPr>
          <p:nvPr>
            <p:ph type="title"/>
          </p:nvPr>
        </p:nvSpPr>
        <p:spPr>
          <a:xfrm>
            <a:off x="838200" y="365127"/>
            <a:ext cx="10515600" cy="104285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p25"/>
          <p:cNvSpPr txBox="1"/>
          <p:nvPr/>
        </p:nvSpPr>
        <p:spPr>
          <a:xfrm>
            <a:off x="11353800" y="6379285"/>
            <a:ext cx="565675" cy="430833"/>
          </a:xfrm>
          <a:prstGeom prst="rect">
            <a:avLst/>
          </a:prstGeom>
          <a:noFill/>
          <a:ln>
            <a:noFill/>
          </a:ln>
        </p:spPr>
        <p:txBody>
          <a:bodyPr spcFirstLastPara="1" wrap="square" lIns="121900" tIns="60933" rIns="121900" bIns="60933" anchor="t" anchorCtr="0">
            <a:spAutoFit/>
          </a:bodyPr>
          <a:lstStyle/>
          <a:p>
            <a:pPr marL="0" marR="0" lvl="0" indent="0" algn="ctr" rtl="0">
              <a:lnSpc>
                <a:spcPct val="100000"/>
              </a:lnSpc>
              <a:spcBef>
                <a:spcPts val="0"/>
              </a:spcBef>
              <a:spcAft>
                <a:spcPts val="0"/>
              </a:spcAft>
              <a:buNone/>
            </a:pPr>
            <a:fld id="{00000000-1234-1234-1234-123412341234}" type="slidenum">
              <a:rPr lang="en-US" sz="2000" b="1" i="0" u="none" strike="noStrike" cap="none">
                <a:solidFill>
                  <a:srgbClr val="8397E7"/>
                </a:solidFill>
                <a:latin typeface="Arial"/>
                <a:ea typeface="Arial"/>
                <a:cs typeface="Arial"/>
                <a:sym typeface="Arial"/>
              </a:rPr>
              <a:pPr marL="0" marR="0" lvl="0" indent="0" algn="ctr" rtl="0">
                <a:lnSpc>
                  <a:spcPct val="100000"/>
                </a:lnSpc>
                <a:spcBef>
                  <a:spcPts val="0"/>
                </a:spcBef>
                <a:spcAft>
                  <a:spcPts val="0"/>
                </a:spcAft>
                <a:buNone/>
              </a:pPr>
              <a:t>‹#›</a:t>
            </a:fld>
            <a:endParaRPr sz="2000" b="1" i="0" u="none" strike="noStrike" cap="none">
              <a:solidFill>
                <a:srgbClr val="8397E7"/>
              </a:solidFill>
              <a:latin typeface="Arial"/>
              <a:ea typeface="Arial"/>
              <a:cs typeface="Arial"/>
              <a:sym typeface="Arial"/>
            </a:endParaRPr>
          </a:p>
        </p:txBody>
      </p:sp>
    </p:spTree>
    <p:extLst>
      <p:ext uri="{BB962C8B-B14F-4D97-AF65-F5344CB8AC3E}">
        <p14:creationId xmlns:p14="http://schemas.microsoft.com/office/powerpoint/2010/main" val="875759128"/>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7.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hyperlink" Target="http://www.worcesterschools.org/" TargetMode="External"/><Relationship Id="rId10" Type="http://schemas.openxmlformats.org/officeDocument/2006/relationships/image" Target="../media/image30.png"/><Relationship Id="rId4" Type="http://schemas.openxmlformats.org/officeDocument/2006/relationships/image" Target="../media/image25.svg"/><Relationship Id="rId9" Type="http://schemas.openxmlformats.org/officeDocument/2006/relationships/image" Target="../media/image29.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7.jpeg"/><Relationship Id="rId18" Type="http://schemas.openxmlformats.org/officeDocument/2006/relationships/image" Target="../media/image62.pn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56.svg"/><Relationship Id="rId17" Type="http://schemas.openxmlformats.org/officeDocument/2006/relationships/image" Target="../media/image61.svg"/><Relationship Id="rId2" Type="http://schemas.openxmlformats.org/officeDocument/2006/relationships/image" Target="../media/image48.jpe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9.jpeg"/><Relationship Id="rId10" Type="http://schemas.openxmlformats.org/officeDocument/2006/relationships/image" Target="../media/image54.svg"/><Relationship Id="rId19" Type="http://schemas.openxmlformats.org/officeDocument/2006/relationships/image" Target="../media/image63.svg"/><Relationship Id="rId4" Type="http://schemas.openxmlformats.org/officeDocument/2006/relationships/image" Target="../media/image50.svg"/><Relationship Id="rId9" Type="http://schemas.openxmlformats.org/officeDocument/2006/relationships/image" Target="../media/image53.png"/><Relationship Id="rId14"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70.png"/><Relationship Id="rId5" Type="http://schemas.openxmlformats.org/officeDocument/2006/relationships/image" Target="../media/image60.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17" Type="http://schemas.openxmlformats.org/officeDocument/2006/relationships/image" Target="../media/image84.png"/><Relationship Id="rId2" Type="http://schemas.openxmlformats.org/officeDocument/2006/relationships/image" Target="../media/image35.jpeg"/><Relationship Id="rId16" Type="http://schemas.openxmlformats.org/officeDocument/2006/relationships/image" Target="../media/image83.svg"/><Relationship Id="rId20"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42.png"/><Relationship Id="rId5" Type="http://schemas.openxmlformats.org/officeDocument/2006/relationships/image" Target="../media/image74.png"/><Relationship Id="rId15" Type="http://schemas.openxmlformats.org/officeDocument/2006/relationships/image" Target="../media/image82.png"/><Relationship Id="rId10" Type="http://schemas.openxmlformats.org/officeDocument/2006/relationships/image" Target="../media/image79.svg"/><Relationship Id="rId19" Type="http://schemas.openxmlformats.org/officeDocument/2006/relationships/image" Target="../media/image86.pn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1.svg"/></Relationships>
</file>

<file path=ppt/slides/_rels/slide21.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46.png"/><Relationship Id="rId18" Type="http://schemas.openxmlformats.org/officeDocument/2006/relationships/image" Target="../media/image100.svg"/><Relationship Id="rId26" Type="http://schemas.openxmlformats.org/officeDocument/2006/relationships/image" Target="../media/image108.svg"/><Relationship Id="rId3" Type="http://schemas.openxmlformats.org/officeDocument/2006/relationships/image" Target="../media/image89.png"/><Relationship Id="rId21" Type="http://schemas.openxmlformats.org/officeDocument/2006/relationships/image" Target="../media/image103.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image" Target="../media/image88.jpeg"/><Relationship Id="rId16" Type="http://schemas.openxmlformats.org/officeDocument/2006/relationships/image" Target="../media/image63.svg"/><Relationship Id="rId20"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06.svg"/><Relationship Id="rId5" Type="http://schemas.openxmlformats.org/officeDocument/2006/relationships/image" Target="../media/image91.png"/><Relationship Id="rId15" Type="http://schemas.openxmlformats.org/officeDocument/2006/relationships/image" Target="../media/image62.png"/><Relationship Id="rId23" Type="http://schemas.openxmlformats.org/officeDocument/2006/relationships/image" Target="../media/image105.png"/><Relationship Id="rId10" Type="http://schemas.openxmlformats.org/officeDocument/2006/relationships/image" Target="../media/image96.svg"/><Relationship Id="rId19" Type="http://schemas.openxmlformats.org/officeDocument/2006/relationships/image" Target="../media/image101.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47.svg"/><Relationship Id="rId22"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sv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image" Target="../media/image23.jpeg"/><Relationship Id="rId16" Type="http://schemas.openxmlformats.org/officeDocument/2006/relationships/image" Target="../media/image122.svg"/><Relationship Id="rId20"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19" Type="http://schemas.openxmlformats.org/officeDocument/2006/relationships/image" Target="../media/image125.pn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 Id="rId22" Type="http://schemas.openxmlformats.org/officeDocument/2006/relationships/image" Target="../media/image128.svg"/></Relationships>
</file>

<file path=ppt/slides/_rels/slide23.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21.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27.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26.png"/><Relationship Id="rId5" Type="http://schemas.openxmlformats.org/officeDocument/2006/relationships/image" Target="../media/image131.png"/><Relationship Id="rId15" Type="http://schemas.openxmlformats.org/officeDocument/2006/relationships/hyperlink" Target="http://www.worcesterschools.org/" TargetMode="External"/><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 Id="rId14" Type="http://schemas.openxmlformats.org/officeDocument/2006/relationships/image" Target="../media/image12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26.xml.rels><?xml version="1.0" encoding="UTF-8" standalone="yes"?>
<Relationships xmlns="http://schemas.openxmlformats.org/package/2006/relationships"><Relationship Id="rId3" Type="http://schemas.openxmlformats.org/officeDocument/2006/relationships/hyperlink" Target="https://www.census.gov/quickfacts/fact/table/northreadingtownmiddlesexcountymassachusetts/HSG495223#HSG495223"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1.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n5E3WCxJ45gHbOvQmymcPtG4LEQazu8X65NTjAcb69s/edit?usp=sharing"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docs.google.com/presentation/d/1wuyOYI2Cjzn7uORf4QU7-qByxlQF0UFKQcoHKVJyk50/edit?usp=sharin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cs.google.com/presentation/d/1IsJR4Sh_FH62zcaew_wI_IB3LCdlABz7O67FBbbcc7U/edit?usp=sharing" TargetMode="External"/><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hyperlink" Target="https://docs.google.com/presentation/d/1ZntIehOrDgo8_3upakWzOFBB5yQE6IUaSoyvPZEAYvc/edit?usp=shar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108.xml"/><Relationship Id="rId4" Type="http://schemas.openxmlformats.org/officeDocument/2006/relationships/hyperlink" Target="mailto:dawn.m.benski@mas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927173" y="618565"/>
            <a:ext cx="9762163" cy="1111624"/>
          </a:xfrm>
          <a:prstGeom prst="rect">
            <a:avLst/>
          </a:prstGeom>
          <a:solidFill>
            <a:srgbClr val="084E8A"/>
          </a:solidFill>
          <a:ln>
            <a:noFill/>
          </a:ln>
        </p:spPr>
        <p:txBody>
          <a:bodyPr spcFirstLastPara="1" wrap="square" lIns="91433" tIns="45700" rIns="91433" bIns="45700" anchor="b" anchorCtr="0">
            <a:normAutofit fontScale="90000"/>
          </a:bodyPr>
          <a:lstStyle/>
          <a:p>
            <a:r>
              <a:rPr lang="en-US">
                <a:solidFill>
                  <a:schemeClr val="lt1"/>
                </a:solidFill>
              </a:rPr>
              <a:t>Arts &amp; Cultural Vitality </a:t>
            </a:r>
            <a:r>
              <a:rPr lang="en-US"/>
              <a:t>Index</a:t>
            </a:r>
            <a:endParaRPr>
              <a:solidFill>
                <a:schemeClr val="lt1"/>
              </a:solidFill>
            </a:endParaRPr>
          </a:p>
        </p:txBody>
      </p:sp>
      <p:sp>
        <p:nvSpPr>
          <p:cNvPr id="154" name="Google Shape;154;p1"/>
          <p:cNvSpPr txBox="1">
            <a:spLocks noGrp="1"/>
          </p:cNvSpPr>
          <p:nvPr>
            <p:ph type="subTitle" idx="1"/>
          </p:nvPr>
        </p:nvSpPr>
        <p:spPr>
          <a:xfrm>
            <a:off x="367672" y="5466811"/>
            <a:ext cx="6770400" cy="1391200"/>
          </a:xfrm>
          <a:prstGeom prst="rect">
            <a:avLst/>
          </a:prstGeom>
          <a:noFill/>
          <a:ln>
            <a:noFill/>
          </a:ln>
        </p:spPr>
        <p:txBody>
          <a:bodyPr spcFirstLastPara="1" wrap="square" lIns="91433" tIns="45700" rIns="91433" bIns="45700" anchor="t" anchorCtr="0">
            <a:normAutofit/>
          </a:bodyPr>
          <a:lstStyle/>
          <a:p>
            <a:pPr marL="0" indent="0"/>
            <a:r>
              <a:rPr lang="en-US"/>
              <a:t>June 10, 2025</a:t>
            </a:r>
            <a:endParaRPr/>
          </a:p>
          <a:p>
            <a:pPr marL="0" indent="0"/>
            <a:r>
              <a:rPr lang="en-US"/>
              <a:t>12:50-1:50 PM</a:t>
            </a:r>
            <a:endParaRPr/>
          </a:p>
        </p:txBody>
      </p:sp>
      <p:pic>
        <p:nvPicPr>
          <p:cNvPr id="155" name="Google Shape;155;p1" descr="Logo of a pyramid with four tiers; Infrastructure, Opportunity, Participation, and Impact"/>
          <p:cNvPicPr preferRelativeResize="0"/>
          <p:nvPr/>
        </p:nvPicPr>
        <p:blipFill rotWithShape="1">
          <a:blip r:embed="rId3">
            <a:alphaModFix/>
          </a:blip>
          <a:srcRect/>
          <a:stretch/>
        </p:blipFill>
        <p:spPr>
          <a:xfrm>
            <a:off x="3675946" y="1956195"/>
            <a:ext cx="4862116" cy="30991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a:extLst>
            <a:ext uri="{FF2B5EF4-FFF2-40B4-BE49-F238E27FC236}">
              <a16:creationId xmlns:a16="http://schemas.microsoft.com/office/drawing/2014/main" id="{4A80C903-CB00-EB25-5A59-5DAA0A7886C2}"/>
            </a:ext>
          </a:extLst>
        </p:cNvPr>
        <p:cNvGrpSpPr/>
        <p:nvPr/>
      </p:nvGrpSpPr>
      <p:grpSpPr>
        <a:xfrm>
          <a:off x="0" y="0"/>
          <a:ext cx="0" cy="0"/>
          <a:chOff x="0" y="0"/>
          <a:chExt cx="0" cy="0"/>
        </a:xfrm>
      </p:grpSpPr>
      <p:sp>
        <p:nvSpPr>
          <p:cNvPr id="187" name="Google Shape;187;p14">
            <a:extLst>
              <a:ext uri="{FF2B5EF4-FFF2-40B4-BE49-F238E27FC236}">
                <a16:creationId xmlns:a16="http://schemas.microsoft.com/office/drawing/2014/main" id="{C0A86895-737F-406F-3F46-058EF085F0E8}"/>
              </a:ext>
              <a:ext uri="{C183D7F6-B498-43B3-948B-1728B52AA6E4}">
                <adec:decorative xmlns:adec="http://schemas.microsoft.com/office/drawing/2017/decorative" val="1"/>
              </a:ext>
            </a:extLst>
          </p:cNvPr>
          <p:cNvSpPr txBox="1">
            <a:spLocks noGrp="1"/>
          </p:cNvSpPr>
          <p:nvPr>
            <p:ph type="title"/>
          </p:nvPr>
        </p:nvSpPr>
        <p:spPr>
          <a:xfrm>
            <a:off x="838200" y="365126"/>
            <a:ext cx="11208327"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45454"/>
              <a:buNone/>
            </a:pPr>
            <a:r>
              <a:rPr lang="en"/>
              <a:t>Arts &amp; Cultural Vitality Program Features</a:t>
            </a:r>
            <a:endParaRPr/>
          </a:p>
        </p:txBody>
      </p:sp>
      <p:sp>
        <p:nvSpPr>
          <p:cNvPr id="186" name="Google Shape;186;p14">
            <a:extLst>
              <a:ext uri="{FF2B5EF4-FFF2-40B4-BE49-F238E27FC236}">
                <a16:creationId xmlns:a16="http://schemas.microsoft.com/office/drawing/2014/main" id="{3E908A3D-195C-BC1D-5B1B-8C7CD14E2F6A}"/>
              </a:ext>
              <a:ext uri="{C183D7F6-B498-43B3-948B-1728B52AA6E4}">
                <adec:decorative xmlns:adec="http://schemas.microsoft.com/office/drawing/2017/decorative" val="1"/>
              </a:ext>
            </a:extLst>
          </p:cNvPr>
          <p:cNvSpPr txBox="1">
            <a:spLocks noGrp="1"/>
          </p:cNvSpPr>
          <p:nvPr>
            <p:ph type="body" idx="1"/>
          </p:nvPr>
        </p:nvSpPr>
        <p:spPr>
          <a:xfrm>
            <a:off x="429768" y="2086984"/>
            <a:ext cx="11475720" cy="405255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 sz="3200">
                <a:latin typeface="Calibri"/>
                <a:ea typeface="Calibri"/>
                <a:cs typeface="Calibri"/>
                <a:sym typeface="Calibri"/>
              </a:rPr>
              <a:t>A Review Cycle that makes the process clear and easy to follow</a:t>
            </a:r>
          </a:p>
          <a:p>
            <a:pPr marL="457200" lvl="0" indent="-342900" algn="l" rtl="0">
              <a:lnSpc>
                <a:spcPct val="90000"/>
              </a:lnSpc>
              <a:spcBef>
                <a:spcPts val="1000"/>
              </a:spcBef>
              <a:spcAft>
                <a:spcPts val="0"/>
              </a:spcAft>
              <a:buClr>
                <a:schemeClr val="dk1"/>
              </a:buClr>
              <a:buSzPts val="1800"/>
              <a:buChar char="•"/>
            </a:pPr>
            <a:r>
              <a:rPr lang="en" sz="3200">
                <a:latin typeface="Calibri"/>
                <a:ea typeface="Calibri"/>
                <a:cs typeface="Calibri"/>
                <a:sym typeface="Calibri"/>
              </a:rPr>
              <a:t>Professional Learning Community (PLC) </a:t>
            </a:r>
          </a:p>
          <a:p>
            <a:pPr marL="457200" lvl="0" indent="-342900" algn="l" rtl="0">
              <a:lnSpc>
                <a:spcPct val="90000"/>
              </a:lnSpc>
              <a:spcBef>
                <a:spcPts val="1000"/>
              </a:spcBef>
              <a:spcAft>
                <a:spcPts val="0"/>
              </a:spcAft>
              <a:buClr>
                <a:schemeClr val="dk1"/>
              </a:buClr>
              <a:buSzPts val="1800"/>
              <a:buChar char="•"/>
            </a:pPr>
            <a:r>
              <a:rPr lang="en" sz="3200">
                <a:latin typeface="Calibri"/>
                <a:ea typeface="Calibri"/>
                <a:cs typeface="Calibri"/>
                <a:sym typeface="Calibri"/>
              </a:rPr>
              <a:t>Ongoing DESE support</a:t>
            </a:r>
          </a:p>
          <a:p>
            <a:r>
              <a:rPr lang="en" sz="3200">
                <a:latin typeface="Calibri"/>
                <a:ea typeface="Calibri"/>
                <a:cs typeface="Calibri"/>
                <a:sym typeface="Calibri"/>
              </a:rPr>
              <a:t>State Competitive Grant </a:t>
            </a:r>
            <a:r>
              <a:rPr lang="en" sz="2400">
                <a:highlight>
                  <a:srgbClr val="FFFF00"/>
                </a:highlight>
                <a:latin typeface="Calibri"/>
                <a:ea typeface="Calibri"/>
                <a:cs typeface="Calibri"/>
                <a:sym typeface="Calibri"/>
              </a:rPr>
              <a:t>(FY23-FY25, FY26 PENDING APPROPRIATION)</a:t>
            </a:r>
            <a:endParaRPr lang="en" sz="2400">
              <a:highlight>
                <a:srgbClr val="FFFF00"/>
              </a:highlight>
              <a:latin typeface="Calibri"/>
              <a:ea typeface="Calibri"/>
              <a:cs typeface="Calibri"/>
            </a:endParaRPr>
          </a:p>
          <a:p>
            <a:pPr lvl="1">
              <a:spcBef>
                <a:spcPts val="1000"/>
              </a:spcBef>
            </a:pPr>
            <a:r>
              <a:rPr lang="en">
                <a:latin typeface="Calibri"/>
                <a:ea typeface="Calibri"/>
                <a:cs typeface="Calibri"/>
                <a:sym typeface="Calibri"/>
              </a:rPr>
              <a:t>Three tracks</a:t>
            </a:r>
          </a:p>
          <a:p>
            <a:pPr lvl="1">
              <a:spcBef>
                <a:spcPts val="1000"/>
              </a:spcBef>
            </a:pPr>
            <a:r>
              <a:rPr lang="en">
                <a:latin typeface="Calibri"/>
                <a:ea typeface="Calibri"/>
                <a:cs typeface="Calibri"/>
                <a:sym typeface="Calibri"/>
              </a:rPr>
              <a:t>Summer Rollover option (July 1-August 31)</a:t>
            </a:r>
          </a:p>
          <a:p>
            <a:pPr marL="457200" lvl="0" indent="-342900" algn="l" rtl="0">
              <a:lnSpc>
                <a:spcPct val="90000"/>
              </a:lnSpc>
              <a:spcBef>
                <a:spcPts val="1000"/>
              </a:spcBef>
              <a:spcAft>
                <a:spcPts val="0"/>
              </a:spcAft>
              <a:buClr>
                <a:schemeClr val="dk1"/>
              </a:buClr>
              <a:buSzPts val="1800"/>
              <a:buChar char="•"/>
            </a:pPr>
            <a:r>
              <a:rPr lang="en" sz="3200">
                <a:latin typeface="Calibri"/>
                <a:ea typeface="Calibri"/>
                <a:cs typeface="Calibri"/>
                <a:sym typeface="Calibri"/>
              </a:rPr>
              <a:t>Federal Title IVA funding</a:t>
            </a:r>
          </a:p>
        </p:txBody>
      </p:sp>
    </p:spTree>
    <p:extLst>
      <p:ext uri="{BB962C8B-B14F-4D97-AF65-F5344CB8AC3E}">
        <p14:creationId xmlns:p14="http://schemas.microsoft.com/office/powerpoint/2010/main" val="243566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1">
            <a:extLst>
              <a:ext uri="{C183D7F6-B498-43B3-948B-1728B52AA6E4}">
                <adec:decorative xmlns:adec="http://schemas.microsoft.com/office/drawing/2017/decorative" val="1"/>
              </a:ext>
            </a:extLst>
          </p:cNvPr>
          <p:cNvSpPr txBox="1">
            <a:spLocks noGrp="1"/>
          </p:cNvSpPr>
          <p:nvPr>
            <p:ph type="title"/>
          </p:nvPr>
        </p:nvSpPr>
        <p:spPr>
          <a:xfrm>
            <a:off x="838200" y="365127"/>
            <a:ext cx="10515600" cy="1042852"/>
          </a:xfrm>
          <a:prstGeom prst="rect">
            <a:avLst/>
          </a:prstGeom>
          <a:noFill/>
          <a:ln>
            <a:noFill/>
          </a:ln>
        </p:spPr>
        <p:txBody>
          <a:bodyPr spcFirstLastPara="1" wrap="square" lIns="121900" tIns="60933" rIns="121900" bIns="60933" anchor="ctr" anchorCtr="0">
            <a:normAutofit/>
          </a:bodyPr>
          <a:lstStyle/>
          <a:p>
            <a:r>
              <a:rPr lang="en-US" sz="2400"/>
              <a:t>The ACV </a:t>
            </a:r>
            <a:r>
              <a:rPr lang="en-US" sz="2400" b="1">
                <a:solidFill>
                  <a:schemeClr val="accent2"/>
                </a:solidFill>
              </a:rPr>
              <a:t>Review Cycle</a:t>
            </a:r>
            <a:r>
              <a:rPr lang="en-US" sz="2400">
                <a:solidFill>
                  <a:schemeClr val="accent2"/>
                </a:solidFill>
              </a:rPr>
              <a:t> </a:t>
            </a:r>
            <a:endParaRPr/>
          </a:p>
        </p:txBody>
      </p:sp>
      <p:sp>
        <p:nvSpPr>
          <p:cNvPr id="231" name="Google Shape;231;p11">
            <a:extLst>
              <a:ext uri="{C183D7F6-B498-43B3-948B-1728B52AA6E4}">
                <adec:decorative xmlns:adec="http://schemas.microsoft.com/office/drawing/2017/decorative" val="1"/>
              </a:ext>
            </a:extLst>
          </p:cNvPr>
          <p:cNvSpPr txBox="1"/>
          <p:nvPr/>
        </p:nvSpPr>
        <p:spPr>
          <a:xfrm>
            <a:off x="5358384" y="1694687"/>
            <a:ext cx="6667690" cy="455503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600" b="1" kern="0">
                <a:solidFill>
                  <a:srgbClr val="000000"/>
                </a:solidFill>
                <a:latin typeface="Arial"/>
                <a:ea typeface="Arial"/>
                <a:cs typeface="Arial"/>
                <a:sym typeface="Arial"/>
              </a:rPr>
              <a:t>Year 1: Self-Evaluate</a:t>
            </a:r>
            <a:endParaRPr sz="1600" kern="0">
              <a:solidFill>
                <a:srgbClr val="000000"/>
              </a:solidFill>
              <a:latin typeface="Arial"/>
              <a:ea typeface="Arial"/>
              <a:cs typeface="Arial"/>
              <a:sym typeface="Arial"/>
            </a:endParaRPr>
          </a:p>
          <a:p>
            <a:pPr defTabSz="1219170">
              <a:buClr>
                <a:srgbClr val="000000"/>
              </a:buClr>
            </a:pPr>
            <a:r>
              <a:rPr lang="en-US" sz="1600" kern="0">
                <a:solidFill>
                  <a:srgbClr val="000000"/>
                </a:solidFill>
                <a:latin typeface="Arial"/>
                <a:ea typeface="Arial"/>
                <a:cs typeface="Arial"/>
                <a:sym typeface="Arial"/>
              </a:rPr>
              <a:t>School or District uses the ACV Index to conduct a review of arts programming through an equity lens.</a:t>
            </a:r>
            <a:endParaRPr sz="2000" kern="0">
              <a:solidFill>
                <a:srgbClr val="000000"/>
              </a:solidFill>
              <a:latin typeface="Arial"/>
              <a:cs typeface="Arial"/>
              <a:sym typeface="Arial"/>
            </a:endParaRPr>
          </a:p>
          <a:p>
            <a:pPr defTabSz="1219170">
              <a:buClr>
                <a:srgbClr val="000000"/>
              </a:buClr>
            </a:pPr>
            <a:endParaRPr sz="1600" kern="0">
              <a:solidFill>
                <a:srgbClr val="000000"/>
              </a:solidFill>
              <a:latin typeface="Arial"/>
              <a:ea typeface="Arial"/>
              <a:cs typeface="Arial"/>
              <a:sym typeface="Arial"/>
            </a:endParaRPr>
          </a:p>
          <a:p>
            <a:pPr defTabSz="1219170">
              <a:buClr>
                <a:srgbClr val="000000"/>
              </a:buClr>
            </a:pPr>
            <a:r>
              <a:rPr lang="en-US" sz="1600" b="1" kern="0">
                <a:solidFill>
                  <a:srgbClr val="000000"/>
                </a:solidFill>
                <a:latin typeface="Arial"/>
                <a:ea typeface="Arial"/>
                <a:cs typeface="Arial"/>
                <a:sym typeface="Arial"/>
              </a:rPr>
              <a:t>Year 2: Action Plan</a:t>
            </a:r>
            <a:endParaRPr sz="1600" kern="0">
              <a:solidFill>
                <a:srgbClr val="000000"/>
              </a:solidFill>
              <a:latin typeface="Arial"/>
              <a:ea typeface="Arial"/>
              <a:cs typeface="Arial"/>
              <a:sym typeface="Arial"/>
            </a:endParaRPr>
          </a:p>
          <a:p>
            <a:pPr defTabSz="1219170">
              <a:buClr>
                <a:srgbClr val="000000"/>
              </a:buClr>
            </a:pPr>
            <a:r>
              <a:rPr lang="en-US" sz="1600" kern="0">
                <a:solidFill>
                  <a:srgbClr val="000000"/>
                </a:solidFill>
                <a:latin typeface="Arial"/>
                <a:ea typeface="Arial"/>
                <a:cs typeface="Arial"/>
                <a:sym typeface="Arial"/>
              </a:rPr>
              <a:t>School or District uses the findings from the ACV review to prioritize goals and create an action plan for strengthening equity in the arts.</a:t>
            </a:r>
            <a:endParaRPr sz="2000" kern="0">
              <a:solidFill>
                <a:srgbClr val="000000"/>
              </a:solidFill>
              <a:latin typeface="Arial"/>
              <a:cs typeface="Arial"/>
              <a:sym typeface="Arial"/>
            </a:endParaRPr>
          </a:p>
          <a:p>
            <a:pPr defTabSz="1219170">
              <a:buClr>
                <a:srgbClr val="000000"/>
              </a:buClr>
            </a:pPr>
            <a:endParaRPr sz="1600" kern="0">
              <a:solidFill>
                <a:srgbClr val="000000"/>
              </a:solidFill>
              <a:latin typeface="Arial"/>
              <a:ea typeface="Arial"/>
              <a:cs typeface="Arial"/>
              <a:sym typeface="Arial"/>
            </a:endParaRPr>
          </a:p>
          <a:p>
            <a:pPr defTabSz="1219170">
              <a:buClr>
                <a:srgbClr val="000000"/>
              </a:buClr>
            </a:pPr>
            <a:r>
              <a:rPr lang="en-US" sz="1600" b="1" kern="0">
                <a:solidFill>
                  <a:srgbClr val="000000"/>
                </a:solidFill>
                <a:latin typeface="Arial"/>
                <a:ea typeface="Arial"/>
                <a:cs typeface="Arial"/>
                <a:sym typeface="Arial"/>
              </a:rPr>
              <a:t>Year 3: Implement and Monitor</a:t>
            </a:r>
            <a:endParaRPr sz="1600" kern="0">
              <a:solidFill>
                <a:srgbClr val="000000"/>
              </a:solidFill>
              <a:latin typeface="Arial"/>
              <a:ea typeface="Arial"/>
              <a:cs typeface="Arial"/>
              <a:sym typeface="Arial"/>
            </a:endParaRPr>
          </a:p>
          <a:p>
            <a:pPr defTabSz="1219170">
              <a:buClr>
                <a:srgbClr val="000000"/>
              </a:buClr>
            </a:pPr>
            <a:r>
              <a:rPr lang="en-US" sz="1600" kern="0">
                <a:solidFill>
                  <a:srgbClr val="000000"/>
                </a:solidFill>
                <a:latin typeface="Arial"/>
                <a:ea typeface="Arial"/>
                <a:cs typeface="Arial"/>
                <a:sym typeface="Arial"/>
              </a:rPr>
              <a:t>School or District uses the action plan to implement changes in arts programming that will benefit </a:t>
            </a:r>
            <a:r>
              <a:rPr lang="en-US" sz="1600" i="1" kern="0">
                <a:solidFill>
                  <a:srgbClr val="000000"/>
                </a:solidFill>
                <a:latin typeface="Arial"/>
                <a:ea typeface="Arial"/>
                <a:cs typeface="Arial"/>
                <a:sym typeface="Arial"/>
              </a:rPr>
              <a:t>all</a:t>
            </a:r>
            <a:r>
              <a:rPr lang="en-US" sz="1600" kern="0">
                <a:solidFill>
                  <a:srgbClr val="000000"/>
                </a:solidFill>
                <a:latin typeface="Arial"/>
                <a:ea typeface="Arial"/>
                <a:cs typeface="Arial"/>
                <a:sym typeface="Arial"/>
              </a:rPr>
              <a:t> students and formatively assesses the success of the implementation.</a:t>
            </a:r>
            <a:endParaRPr sz="2000" kern="0">
              <a:solidFill>
                <a:srgbClr val="000000"/>
              </a:solidFill>
              <a:latin typeface="Arial"/>
              <a:cs typeface="Arial"/>
              <a:sym typeface="Arial"/>
            </a:endParaRPr>
          </a:p>
          <a:p>
            <a:pPr defTabSz="1219170">
              <a:buClr>
                <a:srgbClr val="000000"/>
              </a:buClr>
            </a:pPr>
            <a:endParaRPr sz="1600" kern="0">
              <a:solidFill>
                <a:srgbClr val="000000"/>
              </a:solidFill>
              <a:latin typeface="Arial"/>
              <a:ea typeface="Arial"/>
              <a:cs typeface="Arial"/>
              <a:sym typeface="Arial"/>
            </a:endParaRPr>
          </a:p>
          <a:p>
            <a:pPr defTabSz="1219170">
              <a:buClr>
                <a:srgbClr val="000000"/>
              </a:buClr>
            </a:pPr>
            <a:r>
              <a:rPr lang="en-US" sz="1600" b="1" kern="0">
                <a:solidFill>
                  <a:srgbClr val="000000"/>
                </a:solidFill>
                <a:latin typeface="Arial"/>
                <a:ea typeface="Arial"/>
                <a:cs typeface="Arial"/>
                <a:sym typeface="Arial"/>
              </a:rPr>
              <a:t>Year 4-5: Reflect and Adjust</a:t>
            </a:r>
            <a:endParaRPr sz="1600" kern="0">
              <a:solidFill>
                <a:srgbClr val="000000"/>
              </a:solidFill>
              <a:latin typeface="Arial"/>
              <a:ea typeface="Arial"/>
              <a:cs typeface="Arial"/>
              <a:sym typeface="Arial"/>
            </a:endParaRPr>
          </a:p>
          <a:p>
            <a:pPr defTabSz="1219170">
              <a:buClr>
                <a:srgbClr val="000000"/>
              </a:buClr>
            </a:pPr>
            <a:r>
              <a:rPr lang="en-US" sz="1600" kern="0">
                <a:solidFill>
                  <a:srgbClr val="000000"/>
                </a:solidFill>
                <a:latin typeface="Arial"/>
                <a:ea typeface="Arial"/>
                <a:cs typeface="Arial"/>
                <a:sym typeface="Arial"/>
              </a:rPr>
              <a:t>School or District assesses the effectiveness of changes in the preceding school year and makes adjustments to and expand on them in Year 4. School or District takes stock of what work still needs to be done, and if appropriate uses Year 5 to refine implementation.</a:t>
            </a:r>
            <a:endParaRPr sz="2000" kern="0">
              <a:solidFill>
                <a:srgbClr val="000000"/>
              </a:solidFill>
              <a:latin typeface="Arial"/>
              <a:cs typeface="Arial"/>
              <a:sym typeface="Arial"/>
            </a:endParaRPr>
          </a:p>
        </p:txBody>
      </p:sp>
      <p:pic>
        <p:nvPicPr>
          <p:cNvPr id="1028" name="Picture 4">
            <a:extLst>
              <a:ext uri="{FF2B5EF4-FFF2-40B4-BE49-F238E27FC236}">
                <a16:creationId xmlns:a16="http://schemas.microsoft.com/office/drawing/2014/main" id="{E3A146D9-12EA-F48B-F368-BD69C993792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26" y="1407979"/>
            <a:ext cx="5192458" cy="5192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14">
            <a:extLst>
              <a:ext uri="{C183D7F6-B498-43B3-948B-1728B52AA6E4}">
                <adec:decorative xmlns:adec="http://schemas.microsoft.com/office/drawing/2017/decorative" val="1"/>
              </a:ext>
            </a:extLst>
          </p:cNvPr>
          <p:cNvSpPr txBox="1">
            <a:spLocks noGrp="1"/>
          </p:cNvSpPr>
          <p:nvPr>
            <p:ph type="title"/>
          </p:nvPr>
        </p:nvSpPr>
        <p:spPr>
          <a:xfrm>
            <a:off x="838200" y="365127"/>
            <a:ext cx="10515600" cy="1042852"/>
          </a:xfrm>
          <a:prstGeom prst="rect">
            <a:avLst/>
          </a:prstGeom>
          <a:noFill/>
          <a:ln>
            <a:noFill/>
          </a:ln>
        </p:spPr>
        <p:txBody>
          <a:bodyPr spcFirstLastPara="1" wrap="square" lIns="121900" tIns="60933" rIns="121900" bIns="60933" anchor="ctr" anchorCtr="0">
            <a:normAutofit/>
          </a:bodyPr>
          <a:lstStyle/>
          <a:p>
            <a:pPr>
              <a:buSzPts val="3300"/>
            </a:pPr>
            <a:r>
              <a:rPr lang="en-US">
                <a:latin typeface="Arial"/>
                <a:ea typeface="Arial"/>
                <a:cs typeface="Arial"/>
                <a:sym typeface="Arial"/>
              </a:rPr>
              <a:t>About the State Funded Competitive </a:t>
            </a:r>
            <a:r>
              <a:rPr lang="en-US">
                <a:solidFill>
                  <a:schemeClr val="accent2"/>
                </a:solidFill>
                <a:latin typeface="Arial"/>
                <a:ea typeface="Arial"/>
                <a:cs typeface="Arial"/>
                <a:sym typeface="Arial"/>
              </a:rPr>
              <a:t>Grant Program</a:t>
            </a:r>
            <a:endParaRPr>
              <a:solidFill>
                <a:schemeClr val="accent2"/>
              </a:solidFill>
            </a:endParaRPr>
          </a:p>
        </p:txBody>
      </p:sp>
      <p:sp>
        <p:nvSpPr>
          <p:cNvPr id="248" name="Google Shape;248;p14">
            <a:extLst>
              <a:ext uri="{C183D7F6-B498-43B3-948B-1728B52AA6E4}">
                <adec:decorative xmlns:adec="http://schemas.microsoft.com/office/drawing/2017/decorative" val="1"/>
              </a:ext>
            </a:extLst>
          </p:cNvPr>
          <p:cNvSpPr txBox="1">
            <a:spLocks noGrp="1"/>
          </p:cNvSpPr>
          <p:nvPr>
            <p:ph type="body" idx="1"/>
          </p:nvPr>
        </p:nvSpPr>
        <p:spPr>
          <a:xfrm>
            <a:off x="385572" y="2135899"/>
            <a:ext cx="11420856" cy="3187587"/>
          </a:xfrm>
          <a:prstGeom prst="rect">
            <a:avLst/>
          </a:prstGeom>
          <a:noFill/>
          <a:ln>
            <a:noFill/>
          </a:ln>
        </p:spPr>
        <p:txBody>
          <a:bodyPr spcFirstLastPara="1" wrap="square" lIns="91433" tIns="45700" rIns="91433" bIns="45700" anchor="t" anchorCtr="0">
            <a:noAutofit/>
          </a:bodyPr>
          <a:lstStyle/>
          <a:p>
            <a:pPr marL="0" indent="0">
              <a:lnSpc>
                <a:spcPct val="100000"/>
              </a:lnSpc>
              <a:spcBef>
                <a:spcPts val="0"/>
              </a:spcBef>
              <a:buClr>
                <a:schemeClr val="accent2"/>
              </a:buClr>
              <a:buNone/>
            </a:pPr>
            <a:r>
              <a:rPr lang="en-US" sz="2400" b="1">
                <a:solidFill>
                  <a:schemeClr val="accent2"/>
                </a:solidFill>
              </a:rPr>
              <a:t>For the past three years...</a:t>
            </a:r>
          </a:p>
          <a:p>
            <a:pPr marL="0" indent="0">
              <a:lnSpc>
                <a:spcPct val="100000"/>
              </a:lnSpc>
              <a:spcBef>
                <a:spcPts val="0"/>
              </a:spcBef>
              <a:buNone/>
            </a:pPr>
            <a:endParaRPr lang="en-US" sz="2400" b="1">
              <a:solidFill>
                <a:schemeClr val="accent2"/>
              </a:solidFill>
            </a:endParaRPr>
          </a:p>
          <a:p>
            <a:pPr marL="0" indent="0">
              <a:lnSpc>
                <a:spcPct val="100000"/>
              </a:lnSpc>
              <a:spcBef>
                <a:spcPts val="0"/>
              </a:spcBef>
              <a:buNone/>
            </a:pPr>
            <a:r>
              <a:rPr lang="en-US" sz="2400" b="1">
                <a:solidFill>
                  <a:schemeClr val="accent2"/>
                </a:solidFill>
              </a:rPr>
              <a:t>Purpose:</a:t>
            </a:r>
            <a:r>
              <a:rPr lang="en-US" sz="2400"/>
              <a:t> To provide funding for stipends of school staff members participating as review team members of the Arts &amp; Cultural Vitality Index</a:t>
            </a:r>
            <a:endParaRPr lang="en-US"/>
          </a:p>
          <a:p>
            <a:pPr marL="0" indent="0">
              <a:lnSpc>
                <a:spcPct val="100000"/>
              </a:lnSpc>
              <a:spcBef>
                <a:spcPts val="0"/>
              </a:spcBef>
              <a:buClr>
                <a:schemeClr val="accent2"/>
              </a:buClr>
              <a:buNone/>
            </a:pPr>
            <a:endParaRPr/>
          </a:p>
          <a:p>
            <a:pPr marL="0" indent="0">
              <a:lnSpc>
                <a:spcPct val="100000"/>
              </a:lnSpc>
              <a:buClr>
                <a:schemeClr val="accent2"/>
              </a:buClr>
              <a:buNone/>
            </a:pPr>
            <a:r>
              <a:rPr lang="en-US" sz="2400" b="1">
                <a:solidFill>
                  <a:schemeClr val="accent2"/>
                </a:solidFill>
              </a:rPr>
              <a:t>Three Tracks:</a:t>
            </a:r>
            <a:endParaRPr>
              <a:solidFill>
                <a:schemeClr val="accent2"/>
              </a:solidFill>
            </a:endParaRPr>
          </a:p>
          <a:p>
            <a:pPr marL="227965" indent="-227965">
              <a:buClr>
                <a:srgbClr val="212529"/>
              </a:buClr>
              <a:buSzPts val="1200"/>
            </a:pPr>
            <a:r>
              <a:rPr lang="en-US" sz="2000">
                <a:solidFill>
                  <a:srgbClr val="212529"/>
                </a:solidFill>
              </a:rPr>
              <a:t>New grant recipients:</a:t>
            </a:r>
          </a:p>
          <a:p>
            <a:pPr marL="837565" lvl="1" indent="-227965">
              <a:buClr>
                <a:srgbClr val="212529"/>
              </a:buClr>
              <a:buSzPts val="1200"/>
            </a:pPr>
            <a:r>
              <a:rPr lang="en-US" sz="1700">
                <a:solidFill>
                  <a:srgbClr val="212529"/>
                </a:solidFill>
              </a:rPr>
              <a:t>use the Arts &amp; Cultural Vitality Index to conduct a review of their arts programming. (Track 1)</a:t>
            </a:r>
            <a:endParaRPr sz="1700"/>
          </a:p>
          <a:p>
            <a:pPr marL="227965" indent="-227965">
              <a:buClr>
                <a:srgbClr val="212529"/>
              </a:buClr>
              <a:buSzPts val="1200"/>
            </a:pPr>
            <a:r>
              <a:rPr lang="en-US" sz="2000">
                <a:solidFill>
                  <a:srgbClr val="212529"/>
                </a:solidFill>
              </a:rPr>
              <a:t>Returning grant recipients:</a:t>
            </a:r>
          </a:p>
          <a:p>
            <a:pPr marL="837565" lvl="1" indent="-227965">
              <a:buClr>
                <a:srgbClr val="212529"/>
              </a:buClr>
              <a:buSzPts val="1200"/>
            </a:pPr>
            <a:r>
              <a:rPr lang="en-US" sz="1600">
                <a:solidFill>
                  <a:srgbClr val="212529"/>
                </a:solidFill>
              </a:rPr>
              <a:t>use their ACV review findings to action plan for improvements to arts programming. (Track 2)</a:t>
            </a:r>
            <a:endParaRPr sz="2400">
              <a:latin typeface="Arial"/>
              <a:ea typeface="Arial"/>
              <a:cs typeface="Arial"/>
            </a:endParaRPr>
          </a:p>
          <a:p>
            <a:pPr marL="837565" lvl="1" indent="-227965">
              <a:buClr>
                <a:srgbClr val="212529"/>
              </a:buClr>
              <a:buSzPts val="1200"/>
            </a:pPr>
            <a:r>
              <a:rPr lang="en-US" sz="1600">
                <a:solidFill>
                  <a:srgbClr val="212529"/>
                </a:solidFill>
              </a:rPr>
              <a:t>implement steps of the ACV action plan and monitor impact through ongoing analysis of data collection. (Track 3)</a:t>
            </a:r>
            <a:endParaRPr sz="2400">
              <a:latin typeface="Arial"/>
              <a:ea typeface="Arial"/>
              <a:cs typeface="Arial"/>
            </a:endParaRPr>
          </a:p>
          <a:p>
            <a:pPr marL="685165" lvl="1" indent="-126365">
              <a:lnSpc>
                <a:spcPct val="100000"/>
              </a:lnSpc>
              <a:buSzPts val="1200"/>
              <a:buNone/>
            </a:pPr>
            <a:endParaRPr sz="1600">
              <a:highlight>
                <a:srgbClr val="FFFF00"/>
              </a:highlight>
            </a:endParaRPr>
          </a:p>
          <a:p>
            <a:pPr marL="0" indent="0">
              <a:lnSpc>
                <a:spcPct val="100000"/>
              </a:lnSpc>
              <a:buSzPts val="1350"/>
              <a:buNone/>
            </a:pPr>
            <a:endParaRPr sz="1800">
              <a:solidFill>
                <a:srgbClr val="000000"/>
              </a:solidFill>
            </a:endParaRPr>
          </a:p>
          <a:p>
            <a:pPr marL="0" indent="0">
              <a:lnSpc>
                <a:spcPct val="100000"/>
              </a:lnSpc>
              <a:buNone/>
            </a:pPr>
            <a:endParaRPr sz="2400"/>
          </a:p>
          <a:p>
            <a:pPr marL="685165" lvl="1" indent="-158115">
              <a:lnSpc>
                <a:spcPct val="100000"/>
              </a:lnSpc>
              <a:buSzPts val="825"/>
              <a:buNone/>
            </a:pPr>
            <a:endParaRPr sz="1100"/>
          </a:p>
          <a:p>
            <a:pPr marL="0" indent="0">
              <a:lnSpc>
                <a:spcPct val="120000"/>
              </a:lnSpc>
              <a:buSzPts val="21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B93896-B998-B0EA-6ADC-4CFC90FCF38A}"/>
              </a:ext>
              <a:ext uri="{C183D7F6-B498-43B3-948B-1728B52AA6E4}">
                <adec:decorative xmlns:adec="http://schemas.microsoft.com/office/drawing/2017/decorative" val="1"/>
              </a:ext>
            </a:extLst>
          </p:cNvPr>
          <p:cNvSpPr>
            <a:spLocks noGrp="1"/>
          </p:cNvSpPr>
          <p:nvPr>
            <p:ph type="title"/>
          </p:nvPr>
        </p:nvSpPr>
        <p:spPr/>
        <p:txBody>
          <a:bodyPr/>
          <a:lstStyle/>
          <a:p>
            <a:r>
              <a:rPr lang="en-US"/>
              <a:t>Alignment to Title IVA Priorities</a:t>
            </a:r>
          </a:p>
        </p:txBody>
      </p:sp>
      <p:sp>
        <p:nvSpPr>
          <p:cNvPr id="2" name="Text Placeholder 1">
            <a:extLst>
              <a:ext uri="{FF2B5EF4-FFF2-40B4-BE49-F238E27FC236}">
                <a16:creationId xmlns:a16="http://schemas.microsoft.com/office/drawing/2014/main" id="{5A8426C5-37D1-265A-D418-4FF81E091292}"/>
              </a:ext>
              <a:ext uri="{C183D7F6-B498-43B3-948B-1728B52AA6E4}">
                <adec:decorative xmlns:adec="http://schemas.microsoft.com/office/drawing/2017/decorative" val="1"/>
              </a:ext>
            </a:extLst>
          </p:cNvPr>
          <p:cNvSpPr>
            <a:spLocks noGrp="1"/>
          </p:cNvSpPr>
          <p:nvPr>
            <p:ph type="body" idx="1"/>
          </p:nvPr>
        </p:nvSpPr>
        <p:spPr>
          <a:xfrm>
            <a:off x="1456635" y="2153245"/>
            <a:ext cx="10515600" cy="4052400"/>
          </a:xfrm>
        </p:spPr>
        <p:txBody>
          <a:bodyPr>
            <a:normAutofit/>
          </a:bodyPr>
          <a:lstStyle/>
          <a:p>
            <a:pPr marL="186055" indent="0">
              <a:buNone/>
            </a:pPr>
            <a:r>
              <a:rPr lang="en-US" sz="2400" b="1">
                <a:solidFill>
                  <a:srgbClr val="203864"/>
                </a:solidFill>
                <a:latin typeface="Calibri"/>
                <a:ea typeface="Calibri"/>
                <a:cs typeface="Calibri"/>
              </a:rPr>
              <a:t>Fund Code 0309: Creating Safe, Healthy and Supportive, High-Quality Educational Learning Environments for All</a:t>
            </a:r>
            <a:endParaRPr lang="en-US" b="1"/>
          </a:p>
          <a:p>
            <a:pPr marL="608965" indent="-422910"/>
            <a:r>
              <a:rPr lang="en-US" sz="2400">
                <a:solidFill>
                  <a:srgbClr val="203864"/>
                </a:solidFill>
                <a:latin typeface="Calibri"/>
                <a:ea typeface="Calibri"/>
                <a:cs typeface="Calibri"/>
              </a:rPr>
              <a:t>Provide all students with access to a well-rounded education;</a:t>
            </a:r>
            <a:endParaRPr lang="en-US"/>
          </a:p>
          <a:p>
            <a:pPr marL="1218565" lvl="1" indent="-422910"/>
            <a:r>
              <a:rPr lang="en-US" sz="2100" i="1">
                <a:solidFill>
                  <a:srgbClr val="203864"/>
                </a:solidFill>
                <a:latin typeface="Calibri"/>
                <a:ea typeface="Calibri"/>
                <a:cs typeface="Calibri"/>
              </a:rPr>
              <a:t>Do all students have opportunities to learn outside of core curriculum?</a:t>
            </a:r>
            <a:endParaRPr lang="en-US" sz="2100"/>
          </a:p>
          <a:p>
            <a:pPr marL="1218565" lvl="1" indent="-422910"/>
            <a:endParaRPr lang="en-US" sz="2100" i="1">
              <a:solidFill>
                <a:srgbClr val="203864"/>
              </a:solidFill>
              <a:latin typeface="Calibri"/>
              <a:ea typeface="Calibri"/>
              <a:cs typeface="Calibri"/>
            </a:endParaRPr>
          </a:p>
          <a:p>
            <a:pPr marL="608965" indent="-422910"/>
            <a:r>
              <a:rPr lang="en-US" sz="2400">
                <a:solidFill>
                  <a:srgbClr val="203864"/>
                </a:solidFill>
                <a:latin typeface="Calibri"/>
                <a:ea typeface="Calibri"/>
                <a:cs typeface="Calibri"/>
              </a:rPr>
              <a:t>Improve school conditions for learning to ensure safe and healthy students; an</a:t>
            </a:r>
            <a:endParaRPr lang="en-US"/>
          </a:p>
          <a:p>
            <a:pPr marL="1218565" lvl="1" indent="-422910"/>
            <a:r>
              <a:rPr lang="en-US" sz="2100" i="1">
                <a:solidFill>
                  <a:srgbClr val="203864"/>
                </a:solidFill>
                <a:latin typeface="Calibri"/>
                <a:ea typeface="Calibri"/>
                <a:cs typeface="Calibri"/>
              </a:rPr>
              <a:t>Do all students feel safe at school and are they healthy (mentally and physically)?</a:t>
            </a:r>
            <a:endParaRPr lang="en-US" sz="2100"/>
          </a:p>
          <a:p>
            <a:pPr marL="795655" lvl="1" indent="0">
              <a:buNone/>
            </a:pPr>
            <a:endParaRPr lang="en-US" sz="2100" i="1">
              <a:solidFill>
                <a:srgbClr val="203864"/>
              </a:solidFill>
              <a:latin typeface="Calibri"/>
              <a:ea typeface="Calibri"/>
              <a:cs typeface="Calibri"/>
            </a:endParaRPr>
          </a:p>
          <a:p>
            <a:pPr marL="608965" indent="-422910"/>
            <a:r>
              <a:rPr lang="en-US" sz="2400" strike="sngStrike">
                <a:solidFill>
                  <a:srgbClr val="203864"/>
                </a:solidFill>
                <a:latin typeface="Calibri"/>
                <a:ea typeface="Calibri"/>
                <a:cs typeface="Calibri"/>
              </a:rPr>
              <a:t>Improve the use of technology to improve academic achievement</a:t>
            </a:r>
            <a:endParaRPr lang="en-US" strike="sngStrike"/>
          </a:p>
          <a:p>
            <a:pPr marL="1218565" lvl="1" indent="-422910"/>
            <a:r>
              <a:rPr lang="en-US" sz="2100" i="1" strike="sngStrike">
                <a:solidFill>
                  <a:srgbClr val="203864"/>
                </a:solidFill>
                <a:latin typeface="Calibri"/>
                <a:ea typeface="Calibri"/>
                <a:cs typeface="Calibri"/>
              </a:rPr>
              <a:t>How can our educators effectively use technology to engage all students?</a:t>
            </a:r>
            <a:endParaRPr lang="en-US" sz="2100" strike="sngStrike"/>
          </a:p>
          <a:p>
            <a:pPr marL="608965" indent="-422910"/>
            <a:endParaRPr lang="en-US"/>
          </a:p>
        </p:txBody>
      </p:sp>
      <p:pic>
        <p:nvPicPr>
          <p:cNvPr id="4" name="Graphic 3">
            <a:extLst>
              <a:ext uri="{FF2B5EF4-FFF2-40B4-BE49-F238E27FC236}">
                <a16:creationId xmlns:a16="http://schemas.microsoft.com/office/drawing/2014/main" id="{178E3566-BC4D-3DA7-9179-4EA97F28D9B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973" y="2883453"/>
            <a:ext cx="914400" cy="914400"/>
          </a:xfrm>
          <a:prstGeom prst="rect">
            <a:avLst/>
          </a:prstGeom>
        </p:spPr>
      </p:pic>
      <p:pic>
        <p:nvPicPr>
          <p:cNvPr id="5" name="Graphic 4">
            <a:extLst>
              <a:ext uri="{FF2B5EF4-FFF2-40B4-BE49-F238E27FC236}">
                <a16:creationId xmlns:a16="http://schemas.microsoft.com/office/drawing/2014/main" id="{6532516F-EECF-EBF8-3634-299656EA3E3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973" y="3943626"/>
            <a:ext cx="914400" cy="914400"/>
          </a:xfrm>
          <a:prstGeom prst="rect">
            <a:avLst/>
          </a:prstGeom>
        </p:spPr>
      </p:pic>
      <p:pic>
        <p:nvPicPr>
          <p:cNvPr id="6" name="Graphic 5">
            <a:extLst>
              <a:ext uri="{FF2B5EF4-FFF2-40B4-BE49-F238E27FC236}">
                <a16:creationId xmlns:a16="http://schemas.microsoft.com/office/drawing/2014/main" id="{C758A496-7309-2680-F231-12C56438554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757" y="5136323"/>
            <a:ext cx="1013791" cy="991704"/>
          </a:xfrm>
          <a:prstGeom prst="rect">
            <a:avLst/>
          </a:prstGeom>
        </p:spPr>
      </p:pic>
    </p:spTree>
    <p:extLst>
      <p:ext uri="{BB962C8B-B14F-4D97-AF65-F5344CB8AC3E}">
        <p14:creationId xmlns:p14="http://schemas.microsoft.com/office/powerpoint/2010/main" val="2003341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A779C-4F32-2F84-29A5-D52482129803}"/>
              </a:ext>
            </a:extLst>
          </p:cNvPr>
          <p:cNvSpPr>
            <a:spLocks noGrp="1"/>
          </p:cNvSpPr>
          <p:nvPr>
            <p:ph type="title"/>
          </p:nvPr>
        </p:nvSpPr>
        <p:spPr/>
        <p:txBody>
          <a:bodyPr/>
          <a:lstStyle/>
          <a:p>
            <a:r>
              <a:rPr lang="en-US"/>
              <a:t>Targeting Title IVA funds</a:t>
            </a:r>
          </a:p>
        </p:txBody>
      </p:sp>
      <p:sp>
        <p:nvSpPr>
          <p:cNvPr id="2" name="Text Placeholder 1">
            <a:extLst>
              <a:ext uri="{FF2B5EF4-FFF2-40B4-BE49-F238E27FC236}">
                <a16:creationId xmlns:a16="http://schemas.microsoft.com/office/drawing/2014/main" id="{584D7C54-84BF-F486-607B-711563F020CB}"/>
              </a:ext>
            </a:extLst>
          </p:cNvPr>
          <p:cNvSpPr>
            <a:spLocks noGrp="1"/>
          </p:cNvSpPr>
          <p:nvPr>
            <p:ph type="body" idx="1"/>
          </p:nvPr>
        </p:nvSpPr>
        <p:spPr>
          <a:xfrm>
            <a:off x="517940" y="2296810"/>
            <a:ext cx="11454294" cy="4052400"/>
          </a:xfrm>
        </p:spPr>
        <p:txBody>
          <a:bodyPr/>
          <a:lstStyle/>
          <a:p>
            <a:pPr marL="186055" indent="0">
              <a:buNone/>
            </a:pPr>
            <a:r>
              <a:rPr lang="en-US" sz="2400" b="1">
                <a:solidFill>
                  <a:srgbClr val="203864"/>
                </a:solidFill>
                <a:latin typeface="Calibri"/>
                <a:ea typeface="Calibri"/>
                <a:cs typeface="Calibri"/>
              </a:rPr>
              <a:t>Districts are required to prioritize funds to schools based on one or more of the following criteria:</a:t>
            </a:r>
            <a:endParaRPr lang="en-US" sz="2400" b="1"/>
          </a:p>
          <a:p>
            <a:pPr marL="608965" indent="-422910"/>
            <a:r>
              <a:rPr lang="en-US" sz="2000">
                <a:solidFill>
                  <a:srgbClr val="203864"/>
                </a:solidFill>
                <a:latin typeface="Calibri"/>
                <a:ea typeface="Calibri"/>
                <a:cs typeface="Calibri"/>
              </a:rPr>
              <a:t>they are among the schools with the greatest need (as determined by the district);</a:t>
            </a:r>
            <a:endParaRPr lang="en-US"/>
          </a:p>
          <a:p>
            <a:pPr marL="608965" indent="-422910"/>
            <a:r>
              <a:rPr lang="en-US" sz="2000">
                <a:solidFill>
                  <a:srgbClr val="203864"/>
                </a:solidFill>
                <a:latin typeface="Calibri"/>
                <a:ea typeface="Calibri"/>
                <a:cs typeface="Calibri"/>
              </a:rPr>
              <a:t>they have the highest percentages of low-income students;</a:t>
            </a:r>
            <a:endParaRPr lang="en-US"/>
          </a:p>
          <a:p>
            <a:pPr marL="608965" indent="-422910"/>
            <a:r>
              <a:rPr lang="en-US" sz="2000">
                <a:solidFill>
                  <a:srgbClr val="203864"/>
                </a:solidFill>
                <a:latin typeface="Calibri"/>
                <a:ea typeface="Calibri"/>
                <a:cs typeface="Calibri"/>
              </a:rPr>
              <a:t>they are identified for comprehensive support and improvement;</a:t>
            </a:r>
            <a:endParaRPr lang="en-US"/>
          </a:p>
          <a:p>
            <a:pPr marL="608965" indent="-422910"/>
            <a:r>
              <a:rPr lang="en-US" sz="2000">
                <a:solidFill>
                  <a:srgbClr val="203864"/>
                </a:solidFill>
                <a:latin typeface="Calibri"/>
                <a:ea typeface="Calibri"/>
                <a:cs typeface="Calibri"/>
              </a:rPr>
              <a:t>they have consistently underperforming subgroups; and </a:t>
            </a:r>
            <a:endParaRPr lang="en-US"/>
          </a:p>
          <a:p>
            <a:pPr marL="608965" indent="-422910"/>
            <a:r>
              <a:rPr lang="en-US" sz="2000">
                <a:solidFill>
                  <a:srgbClr val="203864"/>
                </a:solidFill>
                <a:latin typeface="Calibri"/>
                <a:ea typeface="Calibri"/>
                <a:cs typeface="Calibri"/>
              </a:rPr>
              <a:t>they are identified as a persistently dangerous public elementary school or secondary school under section 8532 of the Elementary and Secondary Education Act (ESEA).</a:t>
            </a:r>
            <a:endParaRPr lang="en-US"/>
          </a:p>
          <a:p>
            <a:pPr marL="608965" indent="-422910"/>
            <a:endParaRPr lang="en-US"/>
          </a:p>
        </p:txBody>
      </p:sp>
    </p:spTree>
    <p:extLst>
      <p:ext uri="{BB962C8B-B14F-4D97-AF65-F5344CB8AC3E}">
        <p14:creationId xmlns:p14="http://schemas.microsoft.com/office/powerpoint/2010/main" val="559201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FA27-F960-0ED5-ECD4-98E45D0B323E}"/>
              </a:ext>
            </a:extLst>
          </p:cNvPr>
          <p:cNvSpPr>
            <a:spLocks noGrp="1"/>
          </p:cNvSpPr>
          <p:nvPr>
            <p:ph type="title"/>
          </p:nvPr>
        </p:nvSpPr>
        <p:spPr/>
        <p:txBody>
          <a:bodyPr/>
          <a:lstStyle/>
          <a:p>
            <a:r>
              <a:rPr lang="en-US" sz="5400" err="1"/>
              <a:t>Burncoat</a:t>
            </a:r>
            <a:r>
              <a:rPr lang="en-US" sz="5400"/>
              <a:t> High School</a:t>
            </a:r>
            <a:r>
              <a:rPr lang="en-US"/>
              <a:t>, </a:t>
            </a:r>
            <a:br>
              <a:rPr lang="en-US"/>
            </a:br>
            <a:r>
              <a:rPr lang="en-US" sz="4000"/>
              <a:t>Worcester, MA</a:t>
            </a:r>
            <a:endParaRPr lang="en-US"/>
          </a:p>
        </p:txBody>
      </p:sp>
      <p:sp>
        <p:nvSpPr>
          <p:cNvPr id="3" name="Text Placeholder 2">
            <a:extLst>
              <a:ext uri="{FF2B5EF4-FFF2-40B4-BE49-F238E27FC236}">
                <a16:creationId xmlns:a16="http://schemas.microsoft.com/office/drawing/2014/main" id="{C8853A50-D008-D8EC-D40C-A3610A07C41C}"/>
              </a:ext>
            </a:extLst>
          </p:cNvPr>
          <p:cNvSpPr>
            <a:spLocks noGrp="1"/>
          </p:cNvSpPr>
          <p:nvPr>
            <p:ph type="body" idx="1"/>
          </p:nvPr>
        </p:nvSpPr>
        <p:spPr/>
        <p:txBody>
          <a:bodyPr/>
          <a:lstStyle/>
          <a:p>
            <a:r>
              <a:rPr lang="en-US"/>
              <a:t>District Case Study A</a:t>
            </a:r>
          </a:p>
          <a:p>
            <a:r>
              <a:rPr lang="en-US"/>
              <a:t>Track 1 </a:t>
            </a:r>
          </a:p>
        </p:txBody>
      </p:sp>
    </p:spTree>
    <p:extLst>
      <p:ext uri="{BB962C8B-B14F-4D97-AF65-F5344CB8AC3E}">
        <p14:creationId xmlns:p14="http://schemas.microsoft.com/office/powerpoint/2010/main" val="249510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33" name="TextBox 33">
            <a:extLst>
              <a:ext uri="{C183D7F6-B498-43B3-948B-1728B52AA6E4}">
                <adec:decorative xmlns:adec="http://schemas.microsoft.com/office/drawing/2017/decorative" val="1"/>
              </a:ext>
            </a:extLst>
          </p:cNvPr>
          <p:cNvSpPr txBox="1">
            <a:spLocks noGrp="1"/>
          </p:cNvSpPr>
          <p:nvPr>
            <p:ph type="title" idx="4294967295"/>
          </p:nvPr>
        </p:nvSpPr>
        <p:spPr>
          <a:xfrm>
            <a:off x="783167" y="2587786"/>
            <a:ext cx="5185833" cy="7181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ARTS AND CULTURAL VITALITY INDEX -TRACK 1</a:t>
            </a:r>
          </a:p>
        </p:txBody>
      </p:sp>
      <p:grpSp>
        <p:nvGrpSpPr>
          <p:cNvPr id="3" name="Group 3">
            <a:extLst>
              <a:ext uri="{C183D7F6-B498-43B3-948B-1728B52AA6E4}">
                <adec:decorative xmlns:adec="http://schemas.microsoft.com/office/drawing/2017/decorative" val="1"/>
              </a:ext>
            </a:extLst>
          </p:cNvPr>
          <p:cNvGrpSpPr/>
          <p:nvPr/>
        </p:nvGrpSpPr>
        <p:grpSpPr>
          <a:xfrm>
            <a:off x="6223000" y="-295918"/>
            <a:ext cx="8778684" cy="7544182"/>
            <a:chOff x="0" y="0"/>
            <a:chExt cx="812800" cy="698500"/>
          </a:xfrm>
        </p:grpSpPr>
        <p:sp>
          <p:nvSpPr>
            <p:cNvPr id="4" name="Freeform 4"/>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4CA4A9"/>
            </a:solidFill>
          </p:spPr>
          <p:txBody>
            <a:bodyPr/>
            <a:lstStyle/>
            <a:p>
              <a:pPr defTabSz="609630"/>
              <a:endParaRPr lang="en-US" sz="1200">
                <a:solidFill>
                  <a:prstClr val="black"/>
                </a:solidFill>
                <a:latin typeface="Calibri"/>
              </a:endParaRPr>
            </a:p>
          </p:txBody>
        </p:sp>
        <p:sp>
          <p:nvSpPr>
            <p:cNvPr id="5" name="TextBox 5"/>
            <p:cNvSpPr txBox="1"/>
            <p:nvPr/>
          </p:nvSpPr>
          <p:spPr>
            <a:xfrm>
              <a:off x="114300" y="-66675"/>
              <a:ext cx="584200"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6" name="Group 6">
            <a:extLst>
              <a:ext uri="{C183D7F6-B498-43B3-948B-1728B52AA6E4}">
                <adec:decorative xmlns:adec="http://schemas.microsoft.com/office/drawing/2017/decorative" val="1"/>
              </a:ext>
            </a:extLst>
          </p:cNvPr>
          <p:cNvGrpSpPr/>
          <p:nvPr/>
        </p:nvGrpSpPr>
        <p:grpSpPr>
          <a:xfrm>
            <a:off x="6591300" y="-1761864"/>
            <a:ext cx="9138741" cy="7855632"/>
            <a:chOff x="0" y="0"/>
            <a:chExt cx="812800" cy="698680"/>
          </a:xfrm>
        </p:grpSpPr>
        <p:sp>
          <p:nvSpPr>
            <p:cNvPr id="7" name="Freeform 7"/>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114300" y="-66675"/>
              <a:ext cx="584200" cy="76535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p:nvPr/>
        </p:nvGrpSpPr>
        <p:grpSpPr>
          <a:xfrm>
            <a:off x="-2232866" y="-1893856"/>
            <a:ext cx="3409583" cy="2930110"/>
            <a:chOff x="0" y="0"/>
            <a:chExt cx="812800" cy="698500"/>
          </a:xfrm>
        </p:grpSpPr>
        <p:sp>
          <p:nvSpPr>
            <p:cNvPr id="10" name="Freeform 10"/>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114300" y="-66675"/>
              <a:ext cx="584200"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2" name="Freeform 12">
            <a:extLst>
              <a:ext uri="{C183D7F6-B498-43B3-948B-1728B52AA6E4}">
                <adec:decorative xmlns:adec="http://schemas.microsoft.com/office/drawing/2017/decorative" val="1"/>
              </a:ext>
            </a:extLst>
          </p:cNvPr>
          <p:cNvSpPr/>
          <p:nvPr/>
        </p:nvSpPr>
        <p:spPr>
          <a:xfrm>
            <a:off x="783167" y="4602956"/>
            <a:ext cx="3111500" cy="689935"/>
          </a:xfrm>
          <a:custGeom>
            <a:avLst/>
            <a:gdLst/>
            <a:ahLst/>
            <a:cxnLst/>
            <a:rect l="l" t="t" r="r" b="b"/>
            <a:pathLst>
              <a:path w="4667250" h="1034903">
                <a:moveTo>
                  <a:pt x="0" y="0"/>
                </a:moveTo>
                <a:lnTo>
                  <a:pt x="4667250" y="0"/>
                </a:lnTo>
                <a:lnTo>
                  <a:pt x="4667250" y="1034903"/>
                </a:lnTo>
                <a:lnTo>
                  <a:pt x="0" y="1034903"/>
                </a:lnTo>
                <a:lnTo>
                  <a:pt x="0" y="0"/>
                </a:lnTo>
                <a:close/>
              </a:path>
            </a:pathLst>
          </a:custGeom>
          <a:blipFill>
            <a:blip r:embed="rId3">
              <a:alphaModFix amt="50000"/>
              <a:extLst>
                <a:ext uri="{96DAC541-7B7A-43D3-8B79-37D633B846F1}">
                  <asvg:svgBlip xmlns:asvg="http://schemas.microsoft.com/office/drawing/2016/SVG/main" r:embed="rId4"/>
                </a:ext>
              </a:extLst>
            </a:blip>
            <a:stretch>
              <a:fillRect t="-157624"/>
            </a:stretch>
          </a:blipFill>
          <a:ln cap="sq">
            <a:noFill/>
            <a:prstDash val="solid"/>
            <a:miter/>
          </a:ln>
        </p:spPr>
        <p:txBody>
          <a:bodyPr/>
          <a:lstStyle/>
          <a:p>
            <a:pPr defTabSz="609630"/>
            <a:endParaRPr lang="en-US" sz="1200">
              <a:solidFill>
                <a:prstClr val="black"/>
              </a:solidFill>
              <a:latin typeface="Calibri"/>
            </a:endParaRPr>
          </a:p>
        </p:txBody>
      </p:sp>
      <p:grpSp>
        <p:nvGrpSpPr>
          <p:cNvPr id="13" name="Group 13">
            <a:extLst>
              <a:ext uri="{C183D7F6-B498-43B3-948B-1728B52AA6E4}">
                <adec:decorative xmlns:adec="http://schemas.microsoft.com/office/drawing/2017/decorative" val="1"/>
              </a:ext>
            </a:extLst>
          </p:cNvPr>
          <p:cNvGrpSpPr/>
          <p:nvPr/>
        </p:nvGrpSpPr>
        <p:grpSpPr>
          <a:xfrm>
            <a:off x="783167" y="4284298"/>
            <a:ext cx="3111500" cy="662801"/>
            <a:chOff x="0" y="0"/>
            <a:chExt cx="1229235" cy="261847"/>
          </a:xfrm>
        </p:grpSpPr>
        <p:sp>
          <p:nvSpPr>
            <p:cNvPr id="14" name="Freeform 14"/>
            <p:cNvSpPr/>
            <p:nvPr/>
          </p:nvSpPr>
          <p:spPr>
            <a:xfrm>
              <a:off x="0" y="0"/>
              <a:ext cx="1229235" cy="26184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5" name="TextBox 15"/>
            <p:cNvSpPr txBox="1"/>
            <p:nvPr/>
          </p:nvSpPr>
          <p:spPr>
            <a:xfrm>
              <a:off x="0" y="-66675"/>
              <a:ext cx="1229235" cy="328522"/>
            </a:xfrm>
            <a:prstGeom prst="rect">
              <a:avLst/>
            </a:prstGeom>
          </p:spPr>
          <p:txBody>
            <a:bodyPr lIns="33867" tIns="33867" rIns="33867" bIns="33867" rtlCol="0" anchor="ctr"/>
            <a:lstStyle/>
            <a:p>
              <a:pPr algn="ctr" defTabSz="609630">
                <a:lnSpc>
                  <a:spcPts val="2500"/>
                </a:lnSpc>
              </a:pPr>
              <a:r>
                <a:rPr lang="en-US" sz="1667" u="sng">
                  <a:solidFill>
                    <a:srgbClr val="084B7E"/>
                  </a:solidFill>
                  <a:latin typeface="TT Norms"/>
                  <a:ea typeface="TT Norms"/>
                  <a:cs typeface="TT Norms"/>
                  <a:sym typeface="TT Norms"/>
                  <a:hlinkClick r:id="rId5" tooltip="http://www.worcesterschools.org"/>
                </a:rPr>
                <a:t>www.worcesterschools.</a:t>
              </a:r>
              <a:r>
                <a:rPr lang="en-US" sz="1667">
                  <a:solidFill>
                    <a:srgbClr val="084B7E"/>
                  </a:solidFill>
                  <a:latin typeface="TT Norms"/>
                  <a:ea typeface="TT Norms"/>
                  <a:cs typeface="TT Norms"/>
                  <a:sym typeface="TT Norms"/>
                </a:rPr>
                <a:t>org</a:t>
              </a:r>
            </a:p>
          </p:txBody>
        </p:sp>
      </p:grpSp>
      <p:grpSp>
        <p:nvGrpSpPr>
          <p:cNvPr id="16" name="Group 16">
            <a:extLst>
              <a:ext uri="{C183D7F6-B498-43B3-948B-1728B52AA6E4}">
                <adec:decorative xmlns:adec="http://schemas.microsoft.com/office/drawing/2017/decorative" val="1"/>
              </a:ext>
            </a:extLst>
          </p:cNvPr>
          <p:cNvGrpSpPr/>
          <p:nvPr/>
        </p:nvGrpSpPr>
        <p:grpSpPr>
          <a:xfrm>
            <a:off x="5854262" y="5279289"/>
            <a:ext cx="3255829" cy="2848851"/>
            <a:chOff x="0" y="0"/>
            <a:chExt cx="812800" cy="711200"/>
          </a:xfrm>
        </p:grpSpPr>
        <p:sp>
          <p:nvSpPr>
            <p:cNvPr id="17" name="Freeform 17"/>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FFFFFF">
                <a:alpha val="89804"/>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9" name="Freeform 19">
            <a:extLst>
              <a:ext uri="{C183D7F6-B498-43B3-948B-1728B52AA6E4}">
                <adec:decorative xmlns:adec="http://schemas.microsoft.com/office/drawing/2017/decorative" val="1"/>
              </a:ext>
            </a:extLst>
          </p:cNvPr>
          <p:cNvSpPr/>
          <p:nvPr/>
        </p:nvSpPr>
        <p:spPr>
          <a:xfrm>
            <a:off x="10123504" y="6457950"/>
            <a:ext cx="2074333" cy="814176"/>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20" name="Group 20">
            <a:extLst>
              <a:ext uri="{C183D7F6-B498-43B3-948B-1728B52AA6E4}">
                <adec:decorative xmlns:adec="http://schemas.microsoft.com/office/drawing/2017/decorative" val="1"/>
              </a:ext>
            </a:extLst>
          </p:cNvPr>
          <p:cNvGrpSpPr/>
          <p:nvPr/>
        </p:nvGrpSpPr>
        <p:grpSpPr>
          <a:xfrm rot="-10800000">
            <a:off x="6489141" y="-919104"/>
            <a:ext cx="2234695" cy="1955358"/>
            <a:chOff x="0" y="0"/>
            <a:chExt cx="812800" cy="711200"/>
          </a:xfrm>
        </p:grpSpPr>
        <p:sp>
          <p:nvSpPr>
            <p:cNvPr id="21" name="Freeform 21"/>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4CA4A9">
                <a:alpha val="89804"/>
              </a:srgbClr>
            </a:solidFill>
          </p:spPr>
          <p:txBody>
            <a:bodyPr/>
            <a:lstStyle/>
            <a:p>
              <a:pPr defTabSz="609630"/>
              <a:endParaRPr lang="en-US" sz="1200">
                <a:solidFill>
                  <a:prstClr val="black"/>
                </a:solidFill>
                <a:latin typeface="Calibri"/>
              </a:endParaRPr>
            </a:p>
          </p:txBody>
        </p:sp>
        <p:sp>
          <p:nvSpPr>
            <p:cNvPr id="22" name="TextBox 22"/>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3" name="Freeform 23">
            <a:extLst>
              <a:ext uri="{C183D7F6-B498-43B3-948B-1728B52AA6E4}">
                <adec:decorative xmlns:adec="http://schemas.microsoft.com/office/drawing/2017/decorative" val="1"/>
              </a:ext>
            </a:extLst>
          </p:cNvPr>
          <p:cNvSpPr/>
          <p:nvPr/>
        </p:nvSpPr>
        <p:spPr>
          <a:xfrm>
            <a:off x="245490" y="256818"/>
            <a:ext cx="599345" cy="488466"/>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4" name="Freeform 24">
            <a:extLst>
              <a:ext uri="{C183D7F6-B498-43B3-948B-1728B52AA6E4}">
                <adec:decorative xmlns:adec="http://schemas.microsoft.com/office/drawing/2017/decorative" val="1"/>
              </a:ext>
            </a:extLst>
          </p:cNvPr>
          <p:cNvSpPr/>
          <p:nvPr/>
        </p:nvSpPr>
        <p:spPr>
          <a:xfrm>
            <a:off x="10410125" y="-1667518"/>
            <a:ext cx="3104045" cy="27432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5" name="Freeform 25">
            <a:extLst>
              <a:ext uri="{C183D7F6-B498-43B3-948B-1728B52AA6E4}">
                <adec:decorative xmlns:adec="http://schemas.microsoft.com/office/drawing/2017/decorative" val="1"/>
              </a:ext>
            </a:extLst>
          </p:cNvPr>
          <p:cNvSpPr/>
          <p:nvPr/>
        </p:nvSpPr>
        <p:spPr>
          <a:xfrm>
            <a:off x="10123504" y="-226068"/>
            <a:ext cx="2074333" cy="814176"/>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6" name="Freeform 26">
            <a:extLst>
              <a:ext uri="{C183D7F6-B498-43B3-948B-1728B52AA6E4}">
                <adec:decorative xmlns:adec="http://schemas.microsoft.com/office/drawing/2017/decorative" val="1"/>
              </a:ext>
            </a:extLst>
          </p:cNvPr>
          <p:cNvSpPr/>
          <p:nvPr/>
        </p:nvSpPr>
        <p:spPr>
          <a:xfrm>
            <a:off x="6519358" y="588109"/>
            <a:ext cx="4990841" cy="4585335"/>
          </a:xfrm>
          <a:custGeom>
            <a:avLst/>
            <a:gdLst/>
            <a:ahLst/>
            <a:cxnLst/>
            <a:rect l="l" t="t" r="r" b="b"/>
            <a:pathLst>
              <a:path w="7486261" h="6878003">
                <a:moveTo>
                  <a:pt x="0" y="0"/>
                </a:moveTo>
                <a:lnTo>
                  <a:pt x="7486261" y="0"/>
                </a:lnTo>
                <a:lnTo>
                  <a:pt x="7486261" y="6878002"/>
                </a:lnTo>
                <a:lnTo>
                  <a:pt x="0" y="687800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27" name="Group 27">
            <a:extLst>
              <a:ext uri="{C183D7F6-B498-43B3-948B-1728B52AA6E4}">
                <adec:decorative xmlns:adec="http://schemas.microsoft.com/office/drawing/2017/decorative" val="1"/>
              </a:ext>
            </a:extLst>
          </p:cNvPr>
          <p:cNvGrpSpPr/>
          <p:nvPr/>
        </p:nvGrpSpPr>
        <p:grpSpPr>
          <a:xfrm>
            <a:off x="6697618" y="858578"/>
            <a:ext cx="6091857" cy="5235190"/>
            <a:chOff x="0" y="0"/>
            <a:chExt cx="812800" cy="698500"/>
          </a:xfrm>
        </p:grpSpPr>
        <p:sp>
          <p:nvSpPr>
            <p:cNvPr id="28" name="Freeform 28"/>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9" name="TextBox 29"/>
            <p:cNvSpPr txBox="1"/>
            <p:nvPr/>
          </p:nvSpPr>
          <p:spPr>
            <a:xfrm>
              <a:off x="114300" y="-66675"/>
              <a:ext cx="584200" cy="765175"/>
            </a:xfrm>
            <a:prstGeom prst="rect">
              <a:avLst/>
            </a:prstGeom>
          </p:spPr>
          <p:txBody>
            <a:bodyPr lIns="41181" tIns="41181" rIns="41181" bIns="41181" rtlCol="0" anchor="ctr"/>
            <a:lstStyle/>
            <a:p>
              <a:pPr algn="ctr" defTabSz="609630">
                <a:lnSpc>
                  <a:spcPts val="2500"/>
                </a:lnSpc>
              </a:pPr>
              <a:endParaRPr sz="1200">
                <a:solidFill>
                  <a:prstClr val="black"/>
                </a:solidFill>
                <a:latin typeface="Calibri"/>
              </a:endParaRPr>
            </a:p>
          </p:txBody>
        </p:sp>
      </p:grpSp>
      <p:sp>
        <p:nvSpPr>
          <p:cNvPr id="32" name="Freeform 32">
            <a:extLst>
              <a:ext uri="{C183D7F6-B498-43B3-948B-1728B52AA6E4}">
                <adec:decorative xmlns:adec="http://schemas.microsoft.com/office/drawing/2017/decorative" val="1"/>
              </a:ext>
            </a:extLst>
          </p:cNvPr>
          <p:cNvSpPr/>
          <p:nvPr/>
        </p:nvSpPr>
        <p:spPr>
          <a:xfrm>
            <a:off x="944115" y="603990"/>
            <a:ext cx="5368971" cy="1110659"/>
          </a:xfrm>
          <a:custGeom>
            <a:avLst/>
            <a:gdLst/>
            <a:ahLst/>
            <a:cxnLst/>
            <a:rect l="l" t="t" r="r" b="b"/>
            <a:pathLst>
              <a:path w="8053456" h="1665988">
                <a:moveTo>
                  <a:pt x="0" y="0"/>
                </a:moveTo>
                <a:lnTo>
                  <a:pt x="8053456" y="0"/>
                </a:lnTo>
                <a:lnTo>
                  <a:pt x="8053456" y="1665988"/>
                </a:lnTo>
                <a:lnTo>
                  <a:pt x="0" y="166598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34" name="TextBox 34">
            <a:extLst>
              <a:ext uri="{C183D7F6-B498-43B3-948B-1728B52AA6E4}">
                <adec:decorative xmlns:adec="http://schemas.microsoft.com/office/drawing/2017/decorative" val="1"/>
              </a:ext>
            </a:extLst>
          </p:cNvPr>
          <p:cNvSpPr txBox="1"/>
          <p:nvPr/>
        </p:nvSpPr>
        <p:spPr>
          <a:xfrm>
            <a:off x="783167" y="5854700"/>
            <a:ext cx="4484066" cy="564898"/>
          </a:xfrm>
          <a:prstGeom prst="rect">
            <a:avLst/>
          </a:prstGeom>
        </p:spPr>
        <p:txBody>
          <a:bodyPr lIns="0" tIns="0" rIns="0" bIns="0" rtlCol="0" anchor="t">
            <a:spAutoFit/>
          </a:bodyPr>
          <a:lstStyle/>
          <a:p>
            <a:pPr defTabSz="609630">
              <a:lnSpc>
                <a:spcPts val="2333"/>
              </a:lnSpc>
            </a:pPr>
            <a:r>
              <a:rPr lang="en-US" sz="1667" b="1">
                <a:solidFill>
                  <a:srgbClr val="FFFFFF"/>
                </a:solidFill>
                <a:latin typeface="TT Norms Bold"/>
                <a:ea typeface="TT Norms Bold"/>
                <a:cs typeface="TT Norms Bold"/>
                <a:sym typeface="TT Norms Bold"/>
              </a:rPr>
              <a:t>Date: </a:t>
            </a:r>
            <a:r>
              <a:rPr lang="en-US" sz="1667">
                <a:solidFill>
                  <a:srgbClr val="FFFFFF"/>
                </a:solidFill>
                <a:latin typeface="TT Norms"/>
                <a:ea typeface="TT Norms"/>
                <a:cs typeface="TT Norms"/>
                <a:sym typeface="TT Norms"/>
              </a:rPr>
              <a:t>June 10, 2025 </a:t>
            </a:r>
          </a:p>
          <a:p>
            <a:pPr defTabSz="609630">
              <a:lnSpc>
                <a:spcPts val="2333"/>
              </a:lnSpc>
            </a:pPr>
            <a:r>
              <a:rPr lang="en-US" sz="1667" b="1">
                <a:solidFill>
                  <a:srgbClr val="FFFFFF"/>
                </a:solidFill>
                <a:latin typeface="TT Norms Bold"/>
                <a:ea typeface="TT Norms Bold"/>
                <a:cs typeface="TT Norms Bold"/>
                <a:sym typeface="TT Norms Bold"/>
              </a:rPr>
              <a:t>Presenter: </a:t>
            </a:r>
            <a:r>
              <a:rPr lang="en-US" sz="1667">
                <a:solidFill>
                  <a:srgbClr val="FFFFFF"/>
                </a:solidFill>
                <a:latin typeface="TT Norms"/>
                <a:ea typeface="TT Norms"/>
                <a:cs typeface="TT Norms"/>
                <a:sym typeface="TT Norms"/>
              </a:rPr>
              <a:t>Lisa Leach, Curriculum Specialist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30" name="TextBox 30">
            <a:extLst>
              <a:ext uri="{C183D7F6-B498-43B3-948B-1728B52AA6E4}">
                <adec:decorative xmlns:adec="http://schemas.microsoft.com/office/drawing/2017/decorative" val="1"/>
              </a:ext>
            </a:extLst>
          </p:cNvPr>
          <p:cNvSpPr txBox="1">
            <a:spLocks noGrp="1"/>
          </p:cNvSpPr>
          <p:nvPr>
            <p:ph type="title" idx="4294967295"/>
          </p:nvPr>
        </p:nvSpPr>
        <p:spPr>
          <a:xfrm>
            <a:off x="783167" y="1280167"/>
            <a:ext cx="6371987"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FDFDFD"/>
                </a:solidFill>
                <a:effectLst/>
                <a:uLnTx/>
                <a:uFillTx/>
                <a:latin typeface="TT Norms Bold"/>
                <a:ea typeface="TT Norms Bold"/>
                <a:cs typeface="TT Norms Bold"/>
                <a:sym typeface="TT Norms Bold"/>
              </a:rPr>
              <a:t>WHY DID WE APPLY?</a:t>
            </a:r>
          </a:p>
        </p:txBody>
      </p:sp>
      <p:grpSp>
        <p:nvGrpSpPr>
          <p:cNvPr id="3" name="Group 3">
            <a:extLst>
              <a:ext uri="{C183D7F6-B498-43B3-948B-1728B52AA6E4}">
                <adec:decorative xmlns:adec="http://schemas.microsoft.com/office/drawing/2017/decorative" val="1"/>
              </a:ext>
            </a:extLst>
          </p:cNvPr>
          <p:cNvGrpSpPr/>
          <p:nvPr/>
        </p:nvGrpSpPr>
        <p:grpSpPr>
          <a:xfrm>
            <a:off x="5907084" y="1"/>
            <a:ext cx="6932670" cy="6854507"/>
            <a:chOff x="0" y="0"/>
            <a:chExt cx="406400" cy="401818"/>
          </a:xfrm>
        </p:grpSpPr>
        <p:sp>
          <p:nvSpPr>
            <p:cNvPr id="4" name="Freeform 4"/>
            <p:cNvSpPr/>
            <p:nvPr/>
          </p:nvSpPr>
          <p:spPr>
            <a:xfrm>
              <a:off x="0" y="0"/>
              <a:ext cx="406400" cy="401818"/>
            </a:xfrm>
            <a:custGeom>
              <a:avLst/>
              <a:gdLst/>
              <a:ahLst/>
              <a:cxnLst/>
              <a:rect l="l" t="t" r="r" b="b"/>
              <a:pathLst>
                <a:path w="406400" h="401818">
                  <a:moveTo>
                    <a:pt x="203200" y="0"/>
                  </a:moveTo>
                  <a:lnTo>
                    <a:pt x="406400" y="0"/>
                  </a:lnTo>
                  <a:lnTo>
                    <a:pt x="203200" y="401818"/>
                  </a:lnTo>
                  <a:lnTo>
                    <a:pt x="0" y="401818"/>
                  </a:lnTo>
                  <a:lnTo>
                    <a:pt x="203200" y="0"/>
                  </a:lnTo>
                  <a:close/>
                </a:path>
              </a:pathLst>
            </a:custGeom>
            <a:solidFill>
              <a:srgbClr val="0A0B0B"/>
            </a:solidFill>
          </p:spPr>
          <p:txBody>
            <a:bodyPr/>
            <a:lstStyle/>
            <a:p>
              <a:pPr defTabSz="609630"/>
              <a:endParaRPr lang="en-US" sz="1200">
                <a:solidFill>
                  <a:prstClr val="black"/>
                </a:solidFill>
                <a:latin typeface="Calibri"/>
              </a:endParaRPr>
            </a:p>
          </p:txBody>
        </p:sp>
        <p:sp>
          <p:nvSpPr>
            <p:cNvPr id="5" name="TextBox 5"/>
            <p:cNvSpPr txBox="1"/>
            <p:nvPr/>
          </p:nvSpPr>
          <p:spPr>
            <a:xfrm>
              <a:off x="101600" y="-66675"/>
              <a:ext cx="203200" cy="468493"/>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6" name="Group 6">
            <a:extLst>
              <a:ext uri="{C183D7F6-B498-43B3-948B-1728B52AA6E4}">
                <adec:decorative xmlns:adec="http://schemas.microsoft.com/office/drawing/2017/decorative" val="1"/>
              </a:ext>
            </a:extLst>
          </p:cNvPr>
          <p:cNvGrpSpPr/>
          <p:nvPr/>
        </p:nvGrpSpPr>
        <p:grpSpPr>
          <a:xfrm>
            <a:off x="7528307" y="-3082761"/>
            <a:ext cx="10559394" cy="5568877"/>
            <a:chOff x="0" y="0"/>
            <a:chExt cx="1324457" cy="698500"/>
          </a:xfrm>
        </p:grpSpPr>
        <p:sp>
          <p:nvSpPr>
            <p:cNvPr id="7" name="Freeform 7"/>
            <p:cNvSpPr/>
            <p:nvPr/>
          </p:nvSpPr>
          <p:spPr>
            <a:xfrm>
              <a:off x="1408" y="0"/>
              <a:ext cx="1321641" cy="698500"/>
            </a:xfrm>
            <a:custGeom>
              <a:avLst/>
              <a:gdLst/>
              <a:ahLst/>
              <a:cxnLst/>
              <a:rect l="l" t="t" r="r" b="b"/>
              <a:pathLst>
                <a:path w="1321641" h="698500">
                  <a:moveTo>
                    <a:pt x="1319362" y="355587"/>
                  </a:moveTo>
                  <a:lnTo>
                    <a:pt x="1123536" y="692163"/>
                  </a:lnTo>
                  <a:cubicBezTo>
                    <a:pt x="1121253" y="696086"/>
                    <a:pt x="1117056" y="698500"/>
                    <a:pt x="1112517" y="698500"/>
                  </a:cubicBezTo>
                  <a:lnTo>
                    <a:pt x="209124" y="698500"/>
                  </a:lnTo>
                  <a:cubicBezTo>
                    <a:pt x="204585" y="698500"/>
                    <a:pt x="200388" y="696086"/>
                    <a:pt x="198105" y="692163"/>
                  </a:cubicBezTo>
                  <a:lnTo>
                    <a:pt x="2279" y="355587"/>
                  </a:lnTo>
                  <a:cubicBezTo>
                    <a:pt x="0" y="351670"/>
                    <a:pt x="0" y="346830"/>
                    <a:pt x="2279" y="342913"/>
                  </a:cubicBezTo>
                  <a:lnTo>
                    <a:pt x="198105" y="6337"/>
                  </a:lnTo>
                  <a:cubicBezTo>
                    <a:pt x="200388" y="2414"/>
                    <a:pt x="204585" y="0"/>
                    <a:pt x="209124" y="0"/>
                  </a:cubicBezTo>
                  <a:lnTo>
                    <a:pt x="1112517" y="0"/>
                  </a:lnTo>
                  <a:cubicBezTo>
                    <a:pt x="1117056" y="0"/>
                    <a:pt x="1121253" y="2414"/>
                    <a:pt x="1123536" y="6337"/>
                  </a:cubicBezTo>
                  <a:lnTo>
                    <a:pt x="1319362" y="342913"/>
                  </a:lnTo>
                  <a:cubicBezTo>
                    <a:pt x="1321641" y="346830"/>
                    <a:pt x="1321641" y="351670"/>
                    <a:pt x="1319362" y="355587"/>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114300" y="-66675"/>
              <a:ext cx="1095857"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p:nvPr/>
        </p:nvGrpSpPr>
        <p:grpSpPr>
          <a:xfrm>
            <a:off x="6171585" y="641191"/>
            <a:ext cx="7892164" cy="6537143"/>
            <a:chOff x="0" y="0"/>
            <a:chExt cx="485107" cy="401818"/>
          </a:xfrm>
        </p:grpSpPr>
        <p:sp>
          <p:nvSpPr>
            <p:cNvPr id="10" name="Freeform 10"/>
            <p:cNvSpPr/>
            <p:nvPr/>
          </p:nvSpPr>
          <p:spPr>
            <a:xfrm>
              <a:off x="11604" y="0"/>
              <a:ext cx="461898" cy="401818"/>
            </a:xfrm>
            <a:custGeom>
              <a:avLst/>
              <a:gdLst/>
              <a:ahLst/>
              <a:cxnLst/>
              <a:rect l="l" t="t" r="r" b="b"/>
              <a:pathLst>
                <a:path w="461898" h="401818">
                  <a:moveTo>
                    <a:pt x="224295" y="0"/>
                  </a:moveTo>
                  <a:lnTo>
                    <a:pt x="440804" y="0"/>
                  </a:lnTo>
                  <a:cubicBezTo>
                    <a:pt x="447789" y="0"/>
                    <a:pt x="454273" y="3625"/>
                    <a:pt x="457932" y="9575"/>
                  </a:cubicBezTo>
                  <a:cubicBezTo>
                    <a:pt x="461590" y="15525"/>
                    <a:pt x="461899" y="22947"/>
                    <a:pt x="458747" y="29180"/>
                  </a:cubicBezTo>
                  <a:lnTo>
                    <a:pt x="285059" y="372638"/>
                  </a:lnTo>
                  <a:cubicBezTo>
                    <a:pt x="276009" y="390535"/>
                    <a:pt x="257659" y="401818"/>
                    <a:pt x="237604" y="401818"/>
                  </a:cubicBezTo>
                  <a:lnTo>
                    <a:pt x="21095" y="401818"/>
                  </a:lnTo>
                  <a:cubicBezTo>
                    <a:pt x="14110" y="401818"/>
                    <a:pt x="7626" y="398193"/>
                    <a:pt x="3967" y="392243"/>
                  </a:cubicBezTo>
                  <a:cubicBezTo>
                    <a:pt x="309" y="386293"/>
                    <a:pt x="0" y="378871"/>
                    <a:pt x="3152" y="372638"/>
                  </a:cubicBezTo>
                  <a:lnTo>
                    <a:pt x="176840" y="29180"/>
                  </a:lnTo>
                  <a:cubicBezTo>
                    <a:pt x="185890" y="11283"/>
                    <a:pt x="204240" y="0"/>
                    <a:pt x="224295"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101600" y="-66675"/>
              <a:ext cx="281907" cy="468493"/>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2" name="Freeform 12">
            <a:extLst>
              <a:ext uri="{C183D7F6-B498-43B3-948B-1728B52AA6E4}">
                <adec:decorative xmlns:adec="http://schemas.microsoft.com/office/drawing/2017/decorative" val="1"/>
              </a:ext>
            </a:extLst>
          </p:cNvPr>
          <p:cNvSpPr/>
          <p:nvPr/>
        </p:nvSpPr>
        <p:spPr>
          <a:xfrm>
            <a:off x="-310394" y="6451600"/>
            <a:ext cx="1390650" cy="545830"/>
          </a:xfrm>
          <a:custGeom>
            <a:avLst/>
            <a:gdLst/>
            <a:ahLst/>
            <a:cxnLst/>
            <a:rect l="l" t="t" r="r" b="b"/>
            <a:pathLst>
              <a:path w="2085975" h="818745">
                <a:moveTo>
                  <a:pt x="0" y="0"/>
                </a:moveTo>
                <a:lnTo>
                  <a:pt x="2085975" y="0"/>
                </a:lnTo>
                <a:lnTo>
                  <a:pt x="2085975" y="818745"/>
                </a:lnTo>
                <a:lnTo>
                  <a:pt x="0" y="8187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3" name="Freeform 13">
            <a:extLst>
              <a:ext uri="{C183D7F6-B498-43B3-948B-1728B52AA6E4}">
                <adec:decorative xmlns:adec="http://schemas.microsoft.com/office/drawing/2017/decorative" val="1"/>
              </a:ext>
            </a:extLst>
          </p:cNvPr>
          <p:cNvSpPr/>
          <p:nvPr/>
        </p:nvSpPr>
        <p:spPr>
          <a:xfrm>
            <a:off x="0" y="4241800"/>
            <a:ext cx="3606781" cy="700563"/>
          </a:xfrm>
          <a:custGeom>
            <a:avLst/>
            <a:gdLst/>
            <a:ahLst/>
            <a:cxnLst/>
            <a:rect l="l" t="t" r="r" b="b"/>
            <a:pathLst>
              <a:path w="5410171" h="1050844">
                <a:moveTo>
                  <a:pt x="0" y="0"/>
                </a:moveTo>
                <a:lnTo>
                  <a:pt x="5410171" y="0"/>
                </a:lnTo>
                <a:lnTo>
                  <a:pt x="5410171" y="1050844"/>
                </a:lnTo>
                <a:lnTo>
                  <a:pt x="0" y="1050844"/>
                </a:lnTo>
                <a:lnTo>
                  <a:pt x="0" y="0"/>
                </a:lnTo>
                <a:close/>
              </a:path>
            </a:pathLst>
          </a:custGeom>
          <a:blipFill>
            <a:blip r:embed="rId5">
              <a:alphaModFix amt="50000"/>
              <a:extLst>
                <a:ext uri="{96DAC541-7B7A-43D3-8B79-37D633B846F1}">
                  <asvg:svgBlip xmlns:asvg="http://schemas.microsoft.com/office/drawing/2016/SVG/main" r:embed="rId6"/>
                </a:ext>
              </a:extLst>
            </a:blip>
            <a:stretch>
              <a:fillRect t="-194102"/>
            </a:stretch>
          </a:blipFill>
          <a:ln cap="sq">
            <a:noFill/>
            <a:prstDash val="solid"/>
            <a:miter/>
          </a:ln>
        </p:spPr>
        <p:txBody>
          <a:bodyPr/>
          <a:lstStyle/>
          <a:p>
            <a:pPr defTabSz="609630"/>
            <a:endParaRPr lang="en-US" sz="1200">
              <a:solidFill>
                <a:prstClr val="black"/>
              </a:solidFill>
              <a:latin typeface="Calibri"/>
            </a:endParaRPr>
          </a:p>
        </p:txBody>
      </p:sp>
      <p:grpSp>
        <p:nvGrpSpPr>
          <p:cNvPr id="14" name="Group 14">
            <a:extLst>
              <a:ext uri="{C183D7F6-B498-43B3-948B-1728B52AA6E4}">
                <adec:decorative xmlns:adec="http://schemas.microsoft.com/office/drawing/2017/decorative" val="1"/>
              </a:ext>
            </a:extLst>
          </p:cNvPr>
          <p:cNvGrpSpPr/>
          <p:nvPr/>
        </p:nvGrpSpPr>
        <p:grpSpPr>
          <a:xfrm>
            <a:off x="-310395" y="3922998"/>
            <a:ext cx="3917175" cy="637605"/>
            <a:chOff x="0" y="0"/>
            <a:chExt cx="1547526" cy="251894"/>
          </a:xfrm>
        </p:grpSpPr>
        <p:sp>
          <p:nvSpPr>
            <p:cNvPr id="15" name="Freeform 15"/>
            <p:cNvSpPr/>
            <p:nvPr/>
          </p:nvSpPr>
          <p:spPr>
            <a:xfrm>
              <a:off x="0" y="0"/>
              <a:ext cx="1547526" cy="251894"/>
            </a:xfrm>
            <a:custGeom>
              <a:avLst/>
              <a:gdLst/>
              <a:ahLst/>
              <a:cxnLst/>
              <a:rect l="l" t="t" r="r" b="b"/>
              <a:pathLst>
                <a:path w="1547526" h="251894">
                  <a:moveTo>
                    <a:pt x="19764" y="0"/>
                  </a:moveTo>
                  <a:lnTo>
                    <a:pt x="1527762" y="0"/>
                  </a:lnTo>
                  <a:cubicBezTo>
                    <a:pt x="1533004" y="0"/>
                    <a:pt x="1538031" y="2082"/>
                    <a:pt x="1541737" y="5789"/>
                  </a:cubicBezTo>
                  <a:cubicBezTo>
                    <a:pt x="1545444" y="9495"/>
                    <a:pt x="1547526" y="14522"/>
                    <a:pt x="1547526" y="19764"/>
                  </a:cubicBezTo>
                  <a:lnTo>
                    <a:pt x="1547526" y="232130"/>
                  </a:lnTo>
                  <a:cubicBezTo>
                    <a:pt x="1547526" y="237371"/>
                    <a:pt x="1545444" y="242398"/>
                    <a:pt x="1541737" y="246105"/>
                  </a:cubicBezTo>
                  <a:cubicBezTo>
                    <a:pt x="1538031" y="249811"/>
                    <a:pt x="1533004" y="251894"/>
                    <a:pt x="1527762" y="251894"/>
                  </a:cubicBezTo>
                  <a:lnTo>
                    <a:pt x="19764" y="251894"/>
                  </a:lnTo>
                  <a:cubicBezTo>
                    <a:pt x="14522" y="251894"/>
                    <a:pt x="9495" y="249811"/>
                    <a:pt x="5789" y="246105"/>
                  </a:cubicBezTo>
                  <a:cubicBezTo>
                    <a:pt x="2082" y="242398"/>
                    <a:pt x="0" y="237371"/>
                    <a:pt x="0" y="232130"/>
                  </a:cubicBezTo>
                  <a:lnTo>
                    <a:pt x="0" y="19764"/>
                  </a:lnTo>
                  <a:cubicBezTo>
                    <a:pt x="0" y="14522"/>
                    <a:pt x="2082" y="9495"/>
                    <a:pt x="5789" y="5789"/>
                  </a:cubicBezTo>
                  <a:cubicBezTo>
                    <a:pt x="9495" y="2082"/>
                    <a:pt x="14522" y="0"/>
                    <a:pt x="19764"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6" name="TextBox 16"/>
            <p:cNvSpPr txBox="1"/>
            <p:nvPr/>
          </p:nvSpPr>
          <p:spPr>
            <a:xfrm>
              <a:off x="0" y="-66675"/>
              <a:ext cx="1547526" cy="318569"/>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7" name="Group 17">
            <a:extLst>
              <a:ext uri="{C183D7F6-B498-43B3-948B-1728B52AA6E4}">
                <adec:decorative xmlns:adec="http://schemas.microsoft.com/office/drawing/2017/decorative" val="1"/>
              </a:ext>
            </a:extLst>
          </p:cNvPr>
          <p:cNvGrpSpPr/>
          <p:nvPr/>
        </p:nvGrpSpPr>
        <p:grpSpPr>
          <a:xfrm>
            <a:off x="10117667" y="-194680"/>
            <a:ext cx="2690337" cy="545830"/>
            <a:chOff x="0" y="0"/>
            <a:chExt cx="5380674" cy="1091660"/>
          </a:xfrm>
        </p:grpSpPr>
        <p:sp>
          <p:nvSpPr>
            <p:cNvPr id="18" name="Freeform 18"/>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7">
                <a:extLst>
                  <a:ext uri="{96DAC541-7B7A-43D3-8B79-37D633B846F1}">
                    <asvg:svgBlip xmlns:asvg="http://schemas.microsoft.com/office/drawing/2016/SVG/main" r:embed="rId8"/>
                  </a:ext>
                </a:extLst>
              </a:blip>
              <a:stretch>
                <a:fillRect r="-11819"/>
              </a:stretch>
            </a:blipFill>
          </p:spPr>
          <p:txBody>
            <a:bodyPr/>
            <a:lstStyle/>
            <a:p>
              <a:pPr defTabSz="609630"/>
              <a:endParaRPr lang="en-US" sz="1200">
                <a:solidFill>
                  <a:prstClr val="black"/>
                </a:solidFill>
                <a:latin typeface="Calibri"/>
              </a:endParaRPr>
            </a:p>
          </p:txBody>
        </p:sp>
      </p:grpSp>
      <p:grpSp>
        <p:nvGrpSpPr>
          <p:cNvPr id="20" name="Group 20">
            <a:extLst>
              <a:ext uri="{C183D7F6-B498-43B3-948B-1728B52AA6E4}">
                <adec:decorative xmlns:adec="http://schemas.microsoft.com/office/drawing/2017/decorative" val="1"/>
              </a:ext>
            </a:extLst>
          </p:cNvPr>
          <p:cNvGrpSpPr/>
          <p:nvPr/>
        </p:nvGrpSpPr>
        <p:grpSpPr>
          <a:xfrm>
            <a:off x="10647159" y="5719262"/>
            <a:ext cx="2871515" cy="2010507"/>
            <a:chOff x="0" y="0"/>
            <a:chExt cx="505660" cy="354041"/>
          </a:xfrm>
        </p:grpSpPr>
        <p:sp>
          <p:nvSpPr>
            <p:cNvPr id="21" name="Freeform 21"/>
            <p:cNvSpPr/>
            <p:nvPr/>
          </p:nvSpPr>
          <p:spPr>
            <a:xfrm>
              <a:off x="24845" y="0"/>
              <a:ext cx="455970" cy="354041"/>
            </a:xfrm>
            <a:custGeom>
              <a:avLst/>
              <a:gdLst/>
              <a:ahLst/>
              <a:cxnLst/>
              <a:rect l="l" t="t" r="r" b="b"/>
              <a:pathLst>
                <a:path w="455970" h="354041">
                  <a:moveTo>
                    <a:pt x="241264" y="0"/>
                  </a:moveTo>
                  <a:lnTo>
                    <a:pt x="417906" y="0"/>
                  </a:lnTo>
                  <a:cubicBezTo>
                    <a:pt x="430904" y="0"/>
                    <a:pt x="442917" y="6926"/>
                    <a:pt x="449431" y="18174"/>
                  </a:cubicBezTo>
                  <a:cubicBezTo>
                    <a:pt x="455944" y="29422"/>
                    <a:pt x="455970" y="43288"/>
                    <a:pt x="449500" y="54561"/>
                  </a:cubicBezTo>
                  <a:lnTo>
                    <a:pt x="308931" y="299480"/>
                  </a:lnTo>
                  <a:cubicBezTo>
                    <a:pt x="289560" y="333229"/>
                    <a:pt x="253619" y="354041"/>
                    <a:pt x="214706" y="354041"/>
                  </a:cubicBezTo>
                  <a:lnTo>
                    <a:pt x="38064" y="354041"/>
                  </a:lnTo>
                  <a:cubicBezTo>
                    <a:pt x="25066" y="354041"/>
                    <a:pt x="13053" y="347115"/>
                    <a:pt x="6540" y="335867"/>
                  </a:cubicBezTo>
                  <a:cubicBezTo>
                    <a:pt x="27" y="324619"/>
                    <a:pt x="0" y="310753"/>
                    <a:pt x="6470" y="299480"/>
                  </a:cubicBezTo>
                  <a:lnTo>
                    <a:pt x="147040" y="54561"/>
                  </a:lnTo>
                  <a:cubicBezTo>
                    <a:pt x="166410" y="20812"/>
                    <a:pt x="202351" y="0"/>
                    <a:pt x="241264"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2" name="TextBox 22"/>
            <p:cNvSpPr txBox="1"/>
            <p:nvPr/>
          </p:nvSpPr>
          <p:spPr>
            <a:xfrm>
              <a:off x="101600" y="-66675"/>
              <a:ext cx="302460" cy="420716"/>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23" name="Group 23">
            <a:extLst>
              <a:ext uri="{C183D7F6-B498-43B3-948B-1728B52AA6E4}">
                <adec:decorative xmlns:adec="http://schemas.microsoft.com/office/drawing/2017/decorative" val="1"/>
              </a:ext>
            </a:extLst>
          </p:cNvPr>
          <p:cNvGrpSpPr/>
          <p:nvPr/>
        </p:nvGrpSpPr>
        <p:grpSpPr>
          <a:xfrm>
            <a:off x="-2232866" y="-1893856"/>
            <a:ext cx="3409583" cy="2930110"/>
            <a:chOff x="0" y="0"/>
            <a:chExt cx="812800" cy="698500"/>
          </a:xfrm>
        </p:grpSpPr>
        <p:sp>
          <p:nvSpPr>
            <p:cNvPr id="24" name="Freeform 24"/>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5" name="TextBox 25"/>
            <p:cNvSpPr txBox="1"/>
            <p:nvPr/>
          </p:nvSpPr>
          <p:spPr>
            <a:xfrm>
              <a:off x="114300" y="-66675"/>
              <a:ext cx="584200"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6" name="Freeform 26">
            <a:extLst>
              <a:ext uri="{C183D7F6-B498-43B3-948B-1728B52AA6E4}">
                <adec:decorative xmlns:adec="http://schemas.microsoft.com/office/drawing/2017/decorative" val="1"/>
              </a:ext>
            </a:extLst>
          </p:cNvPr>
          <p:cNvSpPr/>
          <p:nvPr/>
        </p:nvSpPr>
        <p:spPr>
          <a:xfrm>
            <a:off x="245490" y="256818"/>
            <a:ext cx="599345" cy="488466"/>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27" name="Freeform 27">
            <a:extLst>
              <a:ext uri="{C183D7F6-B498-43B3-948B-1728B52AA6E4}">
                <adec:decorative xmlns:adec="http://schemas.microsoft.com/office/drawing/2017/decorative" val="1"/>
              </a:ext>
            </a:extLst>
          </p:cNvPr>
          <p:cNvSpPr/>
          <p:nvPr/>
        </p:nvSpPr>
        <p:spPr>
          <a:xfrm>
            <a:off x="11783243" y="6480282"/>
            <a:ext cx="599345" cy="488466"/>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8" name="Freeform 28">
            <a:extLst>
              <a:ext uri="{C183D7F6-B498-43B3-948B-1728B52AA6E4}">
                <adec:decorative xmlns:adec="http://schemas.microsoft.com/office/drawing/2017/decorative" val="1"/>
              </a:ext>
            </a:extLst>
          </p:cNvPr>
          <p:cNvSpPr/>
          <p:nvPr/>
        </p:nvSpPr>
        <p:spPr>
          <a:xfrm>
            <a:off x="7155154" y="-2392050"/>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3" name="TextBox 33">
            <a:extLst>
              <a:ext uri="{C183D7F6-B498-43B3-948B-1728B52AA6E4}">
                <adec:decorative xmlns:adec="http://schemas.microsoft.com/office/drawing/2017/decorative" val="1"/>
              </a:ext>
            </a:extLst>
          </p:cNvPr>
          <p:cNvSpPr txBox="1"/>
          <p:nvPr/>
        </p:nvSpPr>
        <p:spPr>
          <a:xfrm>
            <a:off x="783167" y="2726267"/>
            <a:ext cx="4349030" cy="952633"/>
          </a:xfrm>
          <a:prstGeom prst="rect">
            <a:avLst/>
          </a:prstGeom>
        </p:spPr>
        <p:txBody>
          <a:bodyPr lIns="0" tIns="0" rIns="0" bIns="0" rtlCol="0" anchor="t">
            <a:spAutoFit/>
          </a:bodyPr>
          <a:lstStyle/>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Infrastructure</a:t>
            </a:r>
          </a:p>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Opportunity</a:t>
            </a:r>
          </a:p>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Participation</a:t>
            </a:r>
          </a:p>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Impact</a:t>
            </a:r>
          </a:p>
        </p:txBody>
      </p:sp>
      <p:sp>
        <p:nvSpPr>
          <p:cNvPr id="34" name="TextBox 34">
            <a:extLst>
              <a:ext uri="{C183D7F6-B498-43B3-948B-1728B52AA6E4}">
                <adec:decorative xmlns:adec="http://schemas.microsoft.com/office/drawing/2017/decorative" val="1"/>
              </a:ext>
            </a:extLst>
          </p:cNvPr>
          <p:cNvSpPr txBox="1"/>
          <p:nvPr/>
        </p:nvSpPr>
        <p:spPr>
          <a:xfrm>
            <a:off x="545162" y="4731809"/>
            <a:ext cx="5361922" cy="1439946"/>
          </a:xfrm>
          <a:prstGeom prst="rect">
            <a:avLst/>
          </a:prstGeom>
        </p:spPr>
        <p:txBody>
          <a:bodyPr lIns="0" tIns="0" rIns="0" bIns="0" rtlCol="0" anchor="t">
            <a:spAutoFit/>
          </a:bodyPr>
          <a:lstStyle/>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How does an arts magnet program impact  our larger high school and community?</a:t>
            </a:r>
          </a:p>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How can we extend the reach of the arts magnet program to other areas or students?</a:t>
            </a:r>
          </a:p>
          <a:p>
            <a:pPr marL="287884" lvl="1" indent="-143942" defTabSz="609630">
              <a:lnSpc>
                <a:spcPts val="1867"/>
              </a:lnSpc>
              <a:buFont typeface="Arial"/>
              <a:buChar char="•"/>
            </a:pPr>
            <a:r>
              <a:rPr lang="en-US" sz="1333" spc="7">
                <a:solidFill>
                  <a:srgbClr val="FFFFFF"/>
                </a:solidFill>
                <a:latin typeface="TT Norms"/>
                <a:ea typeface="TT Norms"/>
                <a:cs typeface="TT Norms"/>
                <a:sym typeface="TT Norms"/>
              </a:rPr>
              <a:t>How can we increase participation and opportunity through the new school build?</a:t>
            </a:r>
          </a:p>
        </p:txBody>
      </p:sp>
      <p:sp>
        <p:nvSpPr>
          <p:cNvPr id="35" name="TextBox 35">
            <a:extLst>
              <a:ext uri="{C183D7F6-B498-43B3-948B-1728B52AA6E4}">
                <adec:decorative xmlns:adec="http://schemas.microsoft.com/office/drawing/2017/decorative" val="1"/>
              </a:ext>
            </a:extLst>
          </p:cNvPr>
          <p:cNvSpPr txBox="1"/>
          <p:nvPr/>
        </p:nvSpPr>
        <p:spPr>
          <a:xfrm>
            <a:off x="783167" y="2279741"/>
            <a:ext cx="2823614" cy="346954"/>
          </a:xfrm>
          <a:prstGeom prst="rect">
            <a:avLst/>
          </a:prstGeom>
        </p:spPr>
        <p:txBody>
          <a:bodyPr lIns="0" tIns="0" rIns="0" bIns="0" rtlCol="0" anchor="t">
            <a:spAutoFit/>
          </a:bodyPr>
          <a:lstStyle/>
          <a:p>
            <a:pPr defTabSz="609630">
              <a:lnSpc>
                <a:spcPts val="2999"/>
              </a:lnSpc>
            </a:pPr>
            <a:r>
              <a:rPr lang="en-US" sz="1999" b="1">
                <a:solidFill>
                  <a:srgbClr val="FFFFFF"/>
                </a:solidFill>
                <a:latin typeface="TT Norms Bold"/>
                <a:ea typeface="TT Norms Bold"/>
                <a:cs typeface="TT Norms Bold"/>
                <a:sym typeface="TT Norms Bold"/>
              </a:rPr>
              <a:t>The Levers</a:t>
            </a:r>
          </a:p>
        </p:txBody>
      </p:sp>
      <p:sp>
        <p:nvSpPr>
          <p:cNvPr id="36" name="TextBox 36">
            <a:extLst>
              <a:ext uri="{C183D7F6-B498-43B3-948B-1728B52AA6E4}">
                <adec:decorative xmlns:adec="http://schemas.microsoft.com/office/drawing/2017/decorative" val="1"/>
              </a:ext>
            </a:extLst>
          </p:cNvPr>
          <p:cNvSpPr txBox="1"/>
          <p:nvPr/>
        </p:nvSpPr>
        <p:spPr>
          <a:xfrm>
            <a:off x="783167" y="4035425"/>
            <a:ext cx="2411265" cy="346954"/>
          </a:xfrm>
          <a:prstGeom prst="rect">
            <a:avLst/>
          </a:prstGeom>
        </p:spPr>
        <p:txBody>
          <a:bodyPr lIns="0" tIns="0" rIns="0" bIns="0" rtlCol="0" anchor="t">
            <a:spAutoFit/>
          </a:bodyPr>
          <a:lstStyle/>
          <a:p>
            <a:pPr defTabSz="609630">
              <a:lnSpc>
                <a:spcPts val="2999"/>
              </a:lnSpc>
            </a:pPr>
            <a:r>
              <a:rPr lang="en-US" sz="1999" b="1">
                <a:solidFill>
                  <a:srgbClr val="0A0B0B"/>
                </a:solidFill>
                <a:latin typeface="TT Norms Bold"/>
                <a:ea typeface="TT Norms Bold"/>
                <a:cs typeface="TT Norms Bold"/>
                <a:sym typeface="TT Norms Bold"/>
              </a:rPr>
              <a:t>Our 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41" name="TextBox 41">
            <a:extLst>
              <a:ext uri="{C183D7F6-B498-43B3-948B-1728B52AA6E4}">
                <adec:decorative xmlns:adec="http://schemas.microsoft.com/office/drawing/2017/decorative" val="1"/>
              </a:ext>
            </a:extLst>
          </p:cNvPr>
          <p:cNvSpPr txBox="1">
            <a:spLocks noGrp="1"/>
          </p:cNvSpPr>
          <p:nvPr>
            <p:ph type="title" idx="4294967295"/>
          </p:nvPr>
        </p:nvSpPr>
        <p:spPr>
          <a:xfrm>
            <a:off x="2074334" y="854057"/>
            <a:ext cx="8043333" cy="6668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200"/>
              </a:lnSpc>
              <a:spcBef>
                <a:spcPts val="0"/>
              </a:spcBef>
              <a:spcAft>
                <a:spcPts val="0"/>
              </a:spcAft>
              <a:buClrTx/>
              <a:buSzTx/>
              <a:buFontTx/>
              <a:buNone/>
              <a:tabLst/>
              <a:defRPr/>
            </a:pPr>
            <a:r>
              <a:rPr kumimoji="0" lang="en-US" sz="4334" b="1" i="0" u="none" strike="noStrike" kern="1200" cap="none" spc="0" normalizeH="0" baseline="0" noProof="0" dirty="0">
                <a:ln>
                  <a:noFill/>
                </a:ln>
                <a:solidFill>
                  <a:srgbClr val="084B7E"/>
                </a:solidFill>
                <a:effectLst/>
                <a:uLnTx/>
                <a:uFillTx/>
                <a:latin typeface="TT Norms Bold"/>
                <a:ea typeface="TT Norms Bold"/>
                <a:cs typeface="TT Norms Bold"/>
                <a:sym typeface="TT Norms Bold"/>
              </a:rPr>
              <a:t>IT’S OUR TURN TO DREAM</a:t>
            </a:r>
          </a:p>
        </p:txBody>
      </p:sp>
      <p:sp>
        <p:nvSpPr>
          <p:cNvPr id="3" name="Freeform 3">
            <a:extLst>
              <a:ext uri="{C183D7F6-B498-43B3-948B-1728B52AA6E4}">
                <adec:decorative xmlns:adec="http://schemas.microsoft.com/office/drawing/2017/decorative" val="1"/>
              </a:ext>
            </a:extLst>
          </p:cNvPr>
          <p:cNvSpPr/>
          <p:nvPr/>
        </p:nvSpPr>
        <p:spPr>
          <a:xfrm flipH="1">
            <a:off x="-94640" y="1447014"/>
            <a:ext cx="14098004" cy="4846189"/>
          </a:xfrm>
          <a:custGeom>
            <a:avLst/>
            <a:gdLst/>
            <a:ahLst/>
            <a:cxnLst/>
            <a:rect l="l" t="t" r="r" b="b"/>
            <a:pathLst>
              <a:path w="21147006" h="7269283">
                <a:moveTo>
                  <a:pt x="21147006" y="0"/>
                </a:moveTo>
                <a:lnTo>
                  <a:pt x="0" y="0"/>
                </a:lnTo>
                <a:lnTo>
                  <a:pt x="0" y="7269283"/>
                </a:lnTo>
                <a:lnTo>
                  <a:pt x="21147006" y="7269283"/>
                </a:lnTo>
                <a:lnTo>
                  <a:pt x="21147006"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4" name="Group 4">
            <a:extLst>
              <a:ext uri="{C183D7F6-B498-43B3-948B-1728B52AA6E4}">
                <adec:decorative xmlns:adec="http://schemas.microsoft.com/office/drawing/2017/decorative" val="1"/>
              </a:ext>
            </a:extLst>
          </p:cNvPr>
          <p:cNvGrpSpPr/>
          <p:nvPr/>
        </p:nvGrpSpPr>
        <p:grpSpPr>
          <a:xfrm>
            <a:off x="9080500" y="-1022118"/>
            <a:ext cx="3703597" cy="1478718"/>
            <a:chOff x="0" y="0"/>
            <a:chExt cx="890604" cy="355587"/>
          </a:xfrm>
        </p:grpSpPr>
        <p:sp>
          <p:nvSpPr>
            <p:cNvPr id="5" name="Freeform 5"/>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084B7E"/>
            </a:solidFill>
          </p:spPr>
          <p:txBody>
            <a:bodyPr/>
            <a:lstStyle/>
            <a:p>
              <a:pPr defTabSz="609630"/>
              <a:endParaRPr lang="en-US" sz="1200">
                <a:solidFill>
                  <a:prstClr val="black"/>
                </a:solidFill>
                <a:latin typeface="Calibri"/>
              </a:endParaRPr>
            </a:p>
          </p:txBody>
        </p:sp>
        <p:sp>
          <p:nvSpPr>
            <p:cNvPr id="6" name="TextBox 6"/>
            <p:cNvSpPr txBox="1"/>
            <p:nvPr/>
          </p:nvSpPr>
          <p:spPr>
            <a:xfrm>
              <a:off x="101600" y="-66675"/>
              <a:ext cx="687404" cy="422262"/>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7" name="Freeform 7">
            <a:extLst>
              <a:ext uri="{C183D7F6-B498-43B3-948B-1728B52AA6E4}">
                <adec:decorative xmlns:adec="http://schemas.microsoft.com/office/drawing/2017/decorative" val="1"/>
              </a:ext>
            </a:extLst>
          </p:cNvPr>
          <p:cNvSpPr/>
          <p:nvPr/>
        </p:nvSpPr>
        <p:spPr>
          <a:xfrm rot="2203448">
            <a:off x="11039703" y="-323897"/>
            <a:ext cx="1240113" cy="126974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C183D7F6-B498-43B3-948B-1728B52AA6E4}">
                <adec:decorative xmlns:adec="http://schemas.microsoft.com/office/drawing/2017/decorative" val="1"/>
              </a:ext>
            </a:extLst>
          </p:cNvPr>
          <p:cNvSpPr/>
          <p:nvPr/>
        </p:nvSpPr>
        <p:spPr>
          <a:xfrm rot="-5400000">
            <a:off x="11506200" y="4731203"/>
            <a:ext cx="1371600" cy="538353"/>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Freeform 9">
            <a:extLst>
              <a:ext uri="{C183D7F6-B498-43B3-948B-1728B52AA6E4}">
                <adec:decorative xmlns:adec="http://schemas.microsoft.com/office/drawing/2017/decorative" val="1"/>
              </a:ext>
            </a:extLst>
          </p:cNvPr>
          <p:cNvSpPr/>
          <p:nvPr/>
        </p:nvSpPr>
        <p:spPr>
          <a:xfrm>
            <a:off x="-528075" y="6648803"/>
            <a:ext cx="11971031" cy="161241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9">
              <a:extLst>
                <a:ext uri="{96DAC541-7B7A-43D3-8B79-37D633B846F1}">
                  <asvg:svgBlip xmlns:asvg="http://schemas.microsoft.com/office/drawing/2016/SVG/main" r:embed="rId10"/>
                </a:ext>
              </a:extLst>
            </a:blip>
            <a:stretch>
              <a:fillRect t="-483732"/>
            </a:stretch>
          </a:blipFill>
        </p:spPr>
        <p:txBody>
          <a:bodyPr/>
          <a:lstStyle/>
          <a:p>
            <a:pPr defTabSz="609630"/>
            <a:endParaRPr lang="en-US" sz="1200">
              <a:solidFill>
                <a:prstClr val="black"/>
              </a:solidFill>
              <a:latin typeface="Calibri"/>
            </a:endParaRPr>
          </a:p>
        </p:txBody>
      </p:sp>
      <p:sp>
        <p:nvSpPr>
          <p:cNvPr id="10" name="Freeform 10">
            <a:extLst>
              <a:ext uri="{C183D7F6-B498-43B3-948B-1728B52AA6E4}">
                <adec:decorative xmlns:adec="http://schemas.microsoft.com/office/drawing/2017/decorative" val="1"/>
              </a:ext>
            </a:extLst>
          </p:cNvPr>
          <p:cNvSpPr/>
          <p:nvPr/>
        </p:nvSpPr>
        <p:spPr>
          <a:xfrm>
            <a:off x="1240203" y="2449037"/>
            <a:ext cx="1927423" cy="1927423"/>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1" name="Freeform 11">
            <a:extLst>
              <a:ext uri="{C183D7F6-B498-43B3-948B-1728B52AA6E4}">
                <adec:decorative xmlns:adec="http://schemas.microsoft.com/office/drawing/2017/decorative" val="1"/>
              </a:ext>
            </a:extLst>
          </p:cNvPr>
          <p:cNvSpPr/>
          <p:nvPr/>
        </p:nvSpPr>
        <p:spPr>
          <a:xfrm>
            <a:off x="3832435" y="2449037"/>
            <a:ext cx="1927423" cy="1927423"/>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12" name="Group 12">
            <a:extLst>
              <a:ext uri="{C183D7F6-B498-43B3-948B-1728B52AA6E4}">
                <adec:decorative xmlns:adec="http://schemas.microsoft.com/office/drawing/2017/decorative" val="1"/>
              </a:ext>
            </a:extLst>
          </p:cNvPr>
          <p:cNvGrpSpPr/>
          <p:nvPr/>
        </p:nvGrpSpPr>
        <p:grpSpPr>
          <a:xfrm>
            <a:off x="1240203" y="2119281"/>
            <a:ext cx="1927423" cy="192742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5" name="Group 15">
            <a:extLst>
              <a:ext uri="{C183D7F6-B498-43B3-948B-1728B52AA6E4}">
                <adec:decorative xmlns:adec="http://schemas.microsoft.com/office/drawing/2017/decorative" val="1"/>
              </a:ext>
            </a:extLst>
          </p:cNvPr>
          <p:cNvGrpSpPr/>
          <p:nvPr/>
        </p:nvGrpSpPr>
        <p:grpSpPr>
          <a:xfrm>
            <a:off x="3832435" y="2119281"/>
            <a:ext cx="1927423" cy="19274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4B7E"/>
            </a:solidFill>
          </p:spPr>
          <p:txBody>
            <a:bodyPr/>
            <a:lstStyle/>
            <a:p>
              <a:pPr defTabSz="609630"/>
              <a:endParaRPr lang="en-US" sz="1200">
                <a:solidFill>
                  <a:prstClr val="black"/>
                </a:solidFill>
                <a:latin typeface="Calibri"/>
              </a:endParaRPr>
            </a:p>
          </p:txBody>
        </p:sp>
        <p:sp>
          <p:nvSpPr>
            <p:cNvPr id="17" name="TextBox 17"/>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8" name="Group 18">
            <a:extLst>
              <a:ext uri="{C183D7F6-B498-43B3-948B-1728B52AA6E4}">
                <adec:decorative xmlns:adec="http://schemas.microsoft.com/office/drawing/2017/decorative" val="1"/>
              </a:ext>
            </a:extLst>
          </p:cNvPr>
          <p:cNvGrpSpPr/>
          <p:nvPr/>
        </p:nvGrpSpPr>
        <p:grpSpPr>
          <a:xfrm>
            <a:off x="1333280" y="2212358"/>
            <a:ext cx="1741269" cy="174126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25046" r="-25046"/>
              </a:stretch>
            </a:blipFill>
            <a:ln w="762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20" name="Group 20">
            <a:extLst>
              <a:ext uri="{C183D7F6-B498-43B3-948B-1728B52AA6E4}">
                <adec:decorative xmlns:adec="http://schemas.microsoft.com/office/drawing/2017/decorative" val="1"/>
              </a:ext>
            </a:extLst>
          </p:cNvPr>
          <p:cNvGrpSpPr/>
          <p:nvPr/>
        </p:nvGrpSpPr>
        <p:grpSpPr>
          <a:xfrm>
            <a:off x="3925512" y="2212358"/>
            <a:ext cx="1741269" cy="174126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25046" r="-25046"/>
              </a:stretch>
            </a:blipFill>
            <a:ln w="76200" cap="sq">
              <a:solidFill>
                <a:srgbClr val="FFFFFF"/>
              </a:solidFill>
              <a:prstDash val="solid"/>
              <a:miter/>
            </a:ln>
          </p:spPr>
          <p:txBody>
            <a:bodyPr/>
            <a:lstStyle/>
            <a:p>
              <a:pPr defTabSz="609630"/>
              <a:endParaRPr lang="en-US" sz="1200">
                <a:solidFill>
                  <a:prstClr val="black"/>
                </a:solidFill>
                <a:latin typeface="Calibri"/>
              </a:endParaRPr>
            </a:p>
          </p:txBody>
        </p:sp>
      </p:grpSp>
      <p:sp>
        <p:nvSpPr>
          <p:cNvPr id="22" name="TextBox 22">
            <a:extLst>
              <a:ext uri="{C183D7F6-B498-43B3-948B-1728B52AA6E4}">
                <adec:decorative xmlns:adec="http://schemas.microsoft.com/office/drawing/2017/decorative" val="1"/>
              </a:ext>
            </a:extLst>
          </p:cNvPr>
          <p:cNvSpPr txBox="1"/>
          <p:nvPr/>
        </p:nvSpPr>
        <p:spPr>
          <a:xfrm>
            <a:off x="9024375" y="4261348"/>
            <a:ext cx="1927752" cy="289182"/>
          </a:xfrm>
          <a:prstGeom prst="rect">
            <a:avLst/>
          </a:prstGeom>
        </p:spPr>
        <p:txBody>
          <a:bodyPr lIns="0" tIns="0" rIns="0" bIns="0" rtlCol="0" anchor="t">
            <a:spAutoFit/>
          </a:bodyPr>
          <a:lstStyle/>
          <a:p>
            <a:pPr algn="ctr" defTabSz="609630">
              <a:lnSpc>
                <a:spcPts val="2500"/>
              </a:lnSpc>
            </a:pPr>
            <a:r>
              <a:rPr lang="en-US" sz="1667" b="1" spc="33">
                <a:solidFill>
                  <a:srgbClr val="084B7E"/>
                </a:solidFill>
                <a:latin typeface="TT Norms Bold"/>
                <a:ea typeface="TT Norms Bold"/>
                <a:cs typeface="TT Norms Bold"/>
                <a:sym typeface="TT Norms Bold"/>
              </a:rPr>
              <a:t>Doherty Memorial</a:t>
            </a:r>
          </a:p>
        </p:txBody>
      </p:sp>
      <p:sp>
        <p:nvSpPr>
          <p:cNvPr id="23" name="Freeform 23">
            <a:extLst>
              <a:ext uri="{C183D7F6-B498-43B3-948B-1728B52AA6E4}">
                <adec:decorative xmlns:adec="http://schemas.microsoft.com/office/drawing/2017/decorative" val="1"/>
              </a:ext>
            </a:extLst>
          </p:cNvPr>
          <p:cNvSpPr/>
          <p:nvPr/>
        </p:nvSpPr>
        <p:spPr>
          <a:xfrm>
            <a:off x="6424667" y="2449037"/>
            <a:ext cx="1927423" cy="1927423"/>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24" name="Group 24">
            <a:extLst>
              <a:ext uri="{C183D7F6-B498-43B3-948B-1728B52AA6E4}">
                <adec:decorative xmlns:adec="http://schemas.microsoft.com/office/drawing/2017/decorative" val="1"/>
              </a:ext>
            </a:extLst>
          </p:cNvPr>
          <p:cNvGrpSpPr/>
          <p:nvPr/>
        </p:nvGrpSpPr>
        <p:grpSpPr>
          <a:xfrm>
            <a:off x="6424667" y="2119281"/>
            <a:ext cx="1927423" cy="192742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6" name="TextBox 26"/>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27" name="Group 27">
            <a:extLst>
              <a:ext uri="{C183D7F6-B498-43B3-948B-1728B52AA6E4}">
                <adec:decorative xmlns:adec="http://schemas.microsoft.com/office/drawing/2017/decorative" val="1"/>
              </a:ext>
            </a:extLst>
          </p:cNvPr>
          <p:cNvGrpSpPr/>
          <p:nvPr/>
        </p:nvGrpSpPr>
        <p:grpSpPr>
          <a:xfrm>
            <a:off x="6517745" y="2212358"/>
            <a:ext cx="1741269" cy="174126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55363" r="-55363"/>
              </a:stretch>
            </a:blipFill>
            <a:ln w="76200" cap="sq">
              <a:solidFill>
                <a:srgbClr val="FFFFFF"/>
              </a:solidFill>
              <a:prstDash val="solid"/>
              <a:miter/>
            </a:ln>
          </p:spPr>
          <p:txBody>
            <a:bodyPr/>
            <a:lstStyle/>
            <a:p>
              <a:pPr defTabSz="609630"/>
              <a:endParaRPr lang="en-US" sz="1200">
                <a:solidFill>
                  <a:prstClr val="black"/>
                </a:solidFill>
                <a:latin typeface="Calibri"/>
              </a:endParaRPr>
            </a:p>
          </p:txBody>
        </p:sp>
      </p:grpSp>
      <p:sp>
        <p:nvSpPr>
          <p:cNvPr id="29" name="Freeform 29">
            <a:extLst>
              <a:ext uri="{C183D7F6-B498-43B3-948B-1728B52AA6E4}">
                <adec:decorative xmlns:adec="http://schemas.microsoft.com/office/drawing/2017/decorative" val="1"/>
              </a:ext>
            </a:extLst>
          </p:cNvPr>
          <p:cNvSpPr/>
          <p:nvPr/>
        </p:nvSpPr>
        <p:spPr>
          <a:xfrm>
            <a:off x="9016900" y="2449037"/>
            <a:ext cx="1927423" cy="1927423"/>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30" name="Group 30">
            <a:extLst>
              <a:ext uri="{C183D7F6-B498-43B3-948B-1728B52AA6E4}">
                <adec:decorative xmlns:adec="http://schemas.microsoft.com/office/drawing/2017/decorative" val="1"/>
              </a:ext>
            </a:extLst>
          </p:cNvPr>
          <p:cNvGrpSpPr/>
          <p:nvPr/>
        </p:nvGrpSpPr>
        <p:grpSpPr>
          <a:xfrm>
            <a:off x="9016900" y="2119281"/>
            <a:ext cx="1927423" cy="192742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4B7E"/>
            </a:solidFill>
          </p:spPr>
          <p:txBody>
            <a:bodyPr/>
            <a:lstStyle/>
            <a:p>
              <a:pPr defTabSz="609630"/>
              <a:endParaRPr lang="en-US" sz="1200">
                <a:solidFill>
                  <a:prstClr val="black"/>
                </a:solidFill>
                <a:latin typeface="Calibri"/>
              </a:endParaRPr>
            </a:p>
          </p:txBody>
        </p:sp>
        <p:sp>
          <p:nvSpPr>
            <p:cNvPr id="32" name="TextBox 32"/>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33" name="Group 33">
            <a:extLst>
              <a:ext uri="{C183D7F6-B498-43B3-948B-1728B52AA6E4}">
                <adec:decorative xmlns:adec="http://schemas.microsoft.com/office/drawing/2017/decorative" val="1"/>
              </a:ext>
            </a:extLst>
          </p:cNvPr>
          <p:cNvGrpSpPr/>
          <p:nvPr/>
        </p:nvGrpSpPr>
        <p:grpSpPr>
          <a:xfrm>
            <a:off x="9109978" y="2212358"/>
            <a:ext cx="1741269" cy="174126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54986" r="-54986"/>
              </a:stretch>
            </a:blipFill>
            <a:ln w="762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35" name="Group 35">
            <a:extLst>
              <a:ext uri="{C183D7F6-B498-43B3-948B-1728B52AA6E4}">
                <adec:decorative xmlns:adec="http://schemas.microsoft.com/office/drawing/2017/decorative" val="1"/>
              </a:ext>
            </a:extLst>
          </p:cNvPr>
          <p:cNvGrpSpPr/>
          <p:nvPr/>
        </p:nvGrpSpPr>
        <p:grpSpPr>
          <a:xfrm>
            <a:off x="-2232866" y="-1893856"/>
            <a:ext cx="3409583" cy="2930110"/>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37" name="TextBox 37"/>
            <p:cNvSpPr txBox="1"/>
            <p:nvPr/>
          </p:nvSpPr>
          <p:spPr>
            <a:xfrm>
              <a:off x="114300" y="-66675"/>
              <a:ext cx="584200"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38" name="Freeform 38">
            <a:extLst>
              <a:ext uri="{C183D7F6-B498-43B3-948B-1728B52AA6E4}">
                <adec:decorative xmlns:adec="http://schemas.microsoft.com/office/drawing/2017/decorative" val="1"/>
              </a:ext>
            </a:extLst>
          </p:cNvPr>
          <p:cNvSpPr/>
          <p:nvPr/>
        </p:nvSpPr>
        <p:spPr>
          <a:xfrm>
            <a:off x="245490" y="256818"/>
            <a:ext cx="599345" cy="488466"/>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39" name="Freeform 39">
            <a:extLst>
              <a:ext uri="{C183D7F6-B498-43B3-948B-1728B52AA6E4}">
                <adec:decorative xmlns:adec="http://schemas.microsoft.com/office/drawing/2017/decorative" val="1"/>
              </a:ext>
            </a:extLst>
          </p:cNvPr>
          <p:cNvSpPr/>
          <p:nvPr/>
        </p:nvSpPr>
        <p:spPr>
          <a:xfrm>
            <a:off x="5457441" y="-2479693"/>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40" name="TextBox 40">
            <a:extLst>
              <a:ext uri="{C183D7F6-B498-43B3-948B-1728B52AA6E4}">
                <adec:decorative xmlns:adec="http://schemas.microsoft.com/office/drawing/2017/decorative" val="1"/>
              </a:ext>
            </a:extLst>
          </p:cNvPr>
          <p:cNvSpPr txBox="1"/>
          <p:nvPr/>
        </p:nvSpPr>
        <p:spPr>
          <a:xfrm>
            <a:off x="1239545" y="4174989"/>
            <a:ext cx="1927752" cy="289182"/>
          </a:xfrm>
          <a:prstGeom prst="rect">
            <a:avLst/>
          </a:prstGeom>
        </p:spPr>
        <p:txBody>
          <a:bodyPr lIns="0" tIns="0" rIns="0" bIns="0" rtlCol="0" anchor="t">
            <a:spAutoFit/>
          </a:bodyPr>
          <a:lstStyle/>
          <a:p>
            <a:pPr algn="ctr" defTabSz="609630">
              <a:lnSpc>
                <a:spcPts val="2500"/>
              </a:lnSpc>
            </a:pPr>
            <a:r>
              <a:rPr lang="en-US" sz="1667" b="1" spc="33">
                <a:solidFill>
                  <a:srgbClr val="084B7E"/>
                </a:solidFill>
                <a:latin typeface="TT Norms Bold"/>
                <a:ea typeface="TT Norms Bold"/>
                <a:cs typeface="TT Norms Bold"/>
                <a:sym typeface="TT Norms Bold"/>
              </a:rPr>
              <a:t>Worcester Tech</a:t>
            </a:r>
          </a:p>
        </p:txBody>
      </p:sp>
      <p:sp>
        <p:nvSpPr>
          <p:cNvPr id="42" name="TextBox 42">
            <a:extLst>
              <a:ext uri="{C183D7F6-B498-43B3-948B-1728B52AA6E4}">
                <adec:decorative xmlns:adec="http://schemas.microsoft.com/office/drawing/2017/decorative" val="1"/>
              </a:ext>
            </a:extLst>
          </p:cNvPr>
          <p:cNvSpPr txBox="1"/>
          <p:nvPr/>
        </p:nvSpPr>
        <p:spPr>
          <a:xfrm>
            <a:off x="3739029" y="4261348"/>
            <a:ext cx="1927752" cy="289182"/>
          </a:xfrm>
          <a:prstGeom prst="rect">
            <a:avLst/>
          </a:prstGeom>
        </p:spPr>
        <p:txBody>
          <a:bodyPr lIns="0" tIns="0" rIns="0" bIns="0" rtlCol="0" anchor="t">
            <a:spAutoFit/>
          </a:bodyPr>
          <a:lstStyle/>
          <a:p>
            <a:pPr algn="ctr" defTabSz="609630">
              <a:lnSpc>
                <a:spcPts val="2500"/>
              </a:lnSpc>
            </a:pPr>
            <a:r>
              <a:rPr lang="en-US" sz="1667" b="1" spc="33">
                <a:solidFill>
                  <a:srgbClr val="084B7E"/>
                </a:solidFill>
                <a:latin typeface="TT Norms Bold"/>
                <a:ea typeface="TT Norms Bold"/>
                <a:cs typeface="TT Norms Bold"/>
                <a:sym typeface="TT Norms Bold"/>
              </a:rPr>
              <a:t>North High School</a:t>
            </a:r>
          </a:p>
        </p:txBody>
      </p:sp>
      <p:sp>
        <p:nvSpPr>
          <p:cNvPr id="43" name="TextBox 43">
            <a:extLst>
              <a:ext uri="{C183D7F6-B498-43B3-948B-1728B52AA6E4}">
                <adec:decorative xmlns:adec="http://schemas.microsoft.com/office/drawing/2017/decorative" val="1"/>
              </a:ext>
            </a:extLst>
          </p:cNvPr>
          <p:cNvSpPr txBox="1"/>
          <p:nvPr/>
        </p:nvSpPr>
        <p:spPr>
          <a:xfrm>
            <a:off x="6581349" y="4261348"/>
            <a:ext cx="1927752" cy="289182"/>
          </a:xfrm>
          <a:prstGeom prst="rect">
            <a:avLst/>
          </a:prstGeom>
        </p:spPr>
        <p:txBody>
          <a:bodyPr lIns="0" tIns="0" rIns="0" bIns="0" rtlCol="0" anchor="t">
            <a:spAutoFit/>
          </a:bodyPr>
          <a:lstStyle/>
          <a:p>
            <a:pPr algn="ctr" defTabSz="609630">
              <a:lnSpc>
                <a:spcPts val="2500"/>
              </a:lnSpc>
            </a:pPr>
            <a:r>
              <a:rPr lang="en-US" sz="1667" b="1" spc="33">
                <a:solidFill>
                  <a:srgbClr val="084B7E"/>
                </a:solidFill>
                <a:latin typeface="TT Norms Bold"/>
                <a:ea typeface="TT Norms Bold"/>
                <a:cs typeface="TT Norms Bold"/>
                <a:sym typeface="TT Norms Bold"/>
              </a:rPr>
              <a:t>South High</a:t>
            </a:r>
          </a:p>
        </p:txBody>
      </p:sp>
      <p:sp>
        <p:nvSpPr>
          <p:cNvPr id="44" name="TextBox 44">
            <a:extLst>
              <a:ext uri="{C183D7F6-B498-43B3-948B-1728B52AA6E4}">
                <adec:decorative xmlns:adec="http://schemas.microsoft.com/office/drawing/2017/decorative" val="1"/>
              </a:ext>
            </a:extLst>
          </p:cNvPr>
          <p:cNvSpPr txBox="1"/>
          <p:nvPr/>
        </p:nvSpPr>
        <p:spPr>
          <a:xfrm>
            <a:off x="1239545" y="4407398"/>
            <a:ext cx="1927752" cy="465320"/>
          </a:xfrm>
          <a:prstGeom prst="rect">
            <a:avLst/>
          </a:prstGeom>
        </p:spPr>
        <p:txBody>
          <a:bodyPr lIns="0" tIns="0" rIns="0" bIns="0" rtlCol="0" anchor="t">
            <a:spAutoFit/>
          </a:bodyPr>
          <a:lstStyle/>
          <a:p>
            <a:pPr algn="ctr" defTabSz="609630">
              <a:lnSpc>
                <a:spcPts val="1867"/>
              </a:lnSpc>
            </a:pPr>
            <a:endParaRPr sz="1200">
              <a:solidFill>
                <a:prstClr val="black"/>
              </a:solidFill>
              <a:latin typeface="Calibri"/>
            </a:endParaRPr>
          </a:p>
          <a:p>
            <a:pPr algn="ctr" defTabSz="609630">
              <a:lnSpc>
                <a:spcPts val="1867"/>
              </a:lnSpc>
            </a:pPr>
            <a:r>
              <a:rPr lang="en-US" sz="1333" spc="7">
                <a:solidFill>
                  <a:srgbClr val="084B7E"/>
                </a:solidFill>
                <a:latin typeface="TT Norms"/>
                <a:ea typeface="TT Norms"/>
                <a:cs typeface="TT Norms"/>
                <a:sym typeface="TT Norms"/>
              </a:rPr>
              <a:t>2006</a:t>
            </a:r>
          </a:p>
        </p:txBody>
      </p:sp>
      <p:sp>
        <p:nvSpPr>
          <p:cNvPr id="45" name="TextBox 45">
            <a:extLst>
              <a:ext uri="{C183D7F6-B498-43B3-948B-1728B52AA6E4}">
                <adec:decorative xmlns:adec="http://schemas.microsoft.com/office/drawing/2017/decorative" val="1"/>
              </a:ext>
            </a:extLst>
          </p:cNvPr>
          <p:cNvSpPr txBox="1"/>
          <p:nvPr/>
        </p:nvSpPr>
        <p:spPr>
          <a:xfrm>
            <a:off x="3832435" y="4661607"/>
            <a:ext cx="1927752" cy="221664"/>
          </a:xfrm>
          <a:prstGeom prst="rect">
            <a:avLst/>
          </a:prstGeom>
        </p:spPr>
        <p:txBody>
          <a:bodyPr lIns="0" tIns="0" rIns="0" bIns="0" rtlCol="0" anchor="t">
            <a:spAutoFit/>
          </a:bodyPr>
          <a:lstStyle/>
          <a:p>
            <a:pPr algn="ctr" defTabSz="609630">
              <a:lnSpc>
                <a:spcPts val="1867"/>
              </a:lnSpc>
            </a:pPr>
            <a:r>
              <a:rPr lang="en-US" sz="1333" spc="7">
                <a:solidFill>
                  <a:srgbClr val="084B7E"/>
                </a:solidFill>
                <a:latin typeface="TT Norms"/>
                <a:ea typeface="TT Norms"/>
                <a:cs typeface="TT Norms"/>
                <a:sym typeface="TT Norms"/>
              </a:rPr>
              <a:t>2011</a:t>
            </a:r>
          </a:p>
        </p:txBody>
      </p:sp>
      <p:sp>
        <p:nvSpPr>
          <p:cNvPr id="46" name="TextBox 46">
            <a:extLst>
              <a:ext uri="{C183D7F6-B498-43B3-948B-1728B52AA6E4}">
                <adec:decorative xmlns:adec="http://schemas.microsoft.com/office/drawing/2017/decorative" val="1"/>
              </a:ext>
            </a:extLst>
          </p:cNvPr>
          <p:cNvSpPr txBox="1"/>
          <p:nvPr/>
        </p:nvSpPr>
        <p:spPr>
          <a:xfrm>
            <a:off x="6424339" y="4733679"/>
            <a:ext cx="1927752" cy="221664"/>
          </a:xfrm>
          <a:prstGeom prst="rect">
            <a:avLst/>
          </a:prstGeom>
        </p:spPr>
        <p:txBody>
          <a:bodyPr lIns="0" tIns="0" rIns="0" bIns="0" rtlCol="0" anchor="t">
            <a:spAutoFit/>
          </a:bodyPr>
          <a:lstStyle/>
          <a:p>
            <a:pPr algn="ctr" defTabSz="609630">
              <a:lnSpc>
                <a:spcPts val="1867"/>
              </a:lnSpc>
            </a:pPr>
            <a:r>
              <a:rPr lang="en-US" sz="1333" spc="7">
                <a:solidFill>
                  <a:srgbClr val="084B7E"/>
                </a:solidFill>
                <a:latin typeface="TT Norms"/>
                <a:ea typeface="TT Norms"/>
                <a:cs typeface="TT Norms"/>
                <a:sym typeface="TT Norms"/>
              </a:rPr>
              <a:t>2021</a:t>
            </a:r>
          </a:p>
        </p:txBody>
      </p:sp>
      <p:sp>
        <p:nvSpPr>
          <p:cNvPr id="47" name="TextBox 47">
            <a:extLst>
              <a:ext uri="{C183D7F6-B498-43B3-948B-1728B52AA6E4}">
                <adec:decorative xmlns:adec="http://schemas.microsoft.com/office/drawing/2017/decorative" val="1"/>
              </a:ext>
            </a:extLst>
          </p:cNvPr>
          <p:cNvSpPr txBox="1"/>
          <p:nvPr/>
        </p:nvSpPr>
        <p:spPr>
          <a:xfrm>
            <a:off x="9024375" y="4762149"/>
            <a:ext cx="1927752" cy="221664"/>
          </a:xfrm>
          <a:prstGeom prst="rect">
            <a:avLst/>
          </a:prstGeom>
        </p:spPr>
        <p:txBody>
          <a:bodyPr lIns="0" tIns="0" rIns="0" bIns="0" rtlCol="0" anchor="t">
            <a:spAutoFit/>
          </a:bodyPr>
          <a:lstStyle/>
          <a:p>
            <a:pPr algn="ctr" defTabSz="609630">
              <a:lnSpc>
                <a:spcPts val="1867"/>
              </a:lnSpc>
            </a:pPr>
            <a:r>
              <a:rPr lang="en-US" sz="1333" spc="7">
                <a:solidFill>
                  <a:srgbClr val="084B7E"/>
                </a:solidFill>
                <a:latin typeface="TT Norms"/>
                <a:ea typeface="TT Norms"/>
                <a:cs typeface="TT Norms"/>
                <a:sym typeface="TT Norms"/>
              </a:rPr>
              <a:t>2024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38" name="TextBox 38">
            <a:extLst>
              <a:ext uri="{C183D7F6-B498-43B3-948B-1728B52AA6E4}">
                <adec:decorative xmlns:adec="http://schemas.microsoft.com/office/drawing/2017/decorative" val="1"/>
              </a:ext>
            </a:extLst>
          </p:cNvPr>
          <p:cNvSpPr txBox="1">
            <a:spLocks noGrp="1"/>
          </p:cNvSpPr>
          <p:nvPr>
            <p:ph type="title" idx="4294967295"/>
          </p:nvPr>
        </p:nvSpPr>
        <p:spPr>
          <a:xfrm>
            <a:off x="783167" y="1125273"/>
            <a:ext cx="5439833"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OUR TEAM</a:t>
            </a:r>
          </a:p>
        </p:txBody>
      </p:sp>
      <p:grpSp>
        <p:nvGrpSpPr>
          <p:cNvPr id="3" name="Group 3">
            <a:extLst>
              <a:ext uri="{C183D7F6-B498-43B3-948B-1728B52AA6E4}">
                <adec:decorative xmlns:adec="http://schemas.microsoft.com/office/drawing/2017/decorative" val="1"/>
              </a:ext>
            </a:extLst>
          </p:cNvPr>
          <p:cNvGrpSpPr/>
          <p:nvPr/>
        </p:nvGrpSpPr>
        <p:grpSpPr>
          <a:xfrm rot="5400000">
            <a:off x="1016307" y="2452277"/>
            <a:ext cx="333765" cy="292044"/>
            <a:chOff x="0" y="0"/>
            <a:chExt cx="812800" cy="711200"/>
          </a:xfrm>
        </p:grpSpPr>
        <p:sp>
          <p:nvSpPr>
            <p:cNvPr id="4" name="Freeform 4"/>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5" name="TextBox 5"/>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6" name="Group 6">
            <a:extLst>
              <a:ext uri="{C183D7F6-B498-43B3-948B-1728B52AA6E4}">
                <adec:decorative xmlns:adec="http://schemas.microsoft.com/office/drawing/2017/decorative" val="1"/>
              </a:ext>
            </a:extLst>
          </p:cNvPr>
          <p:cNvGrpSpPr/>
          <p:nvPr/>
        </p:nvGrpSpPr>
        <p:grpSpPr>
          <a:xfrm rot="5400000">
            <a:off x="1016307" y="3692438"/>
            <a:ext cx="333765" cy="292044"/>
            <a:chOff x="0" y="0"/>
            <a:chExt cx="812800" cy="711200"/>
          </a:xfrm>
        </p:grpSpPr>
        <p:sp>
          <p:nvSpPr>
            <p:cNvPr id="7" name="Freeform 7"/>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8" name="TextBox 8"/>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1016307" y="4932599"/>
            <a:ext cx="333765" cy="292044"/>
            <a:chOff x="0" y="0"/>
            <a:chExt cx="812800" cy="711200"/>
          </a:xfrm>
        </p:grpSpPr>
        <p:sp>
          <p:nvSpPr>
            <p:cNvPr id="10" name="Freeform 10"/>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11" name="TextBox 11"/>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2" name="Group 12">
            <a:extLst>
              <a:ext uri="{C183D7F6-B498-43B3-948B-1728B52AA6E4}">
                <adec:decorative xmlns:adec="http://schemas.microsoft.com/office/drawing/2017/decorative" val="1"/>
              </a:ext>
            </a:extLst>
          </p:cNvPr>
          <p:cNvGrpSpPr/>
          <p:nvPr/>
        </p:nvGrpSpPr>
        <p:grpSpPr>
          <a:xfrm>
            <a:off x="7748046" y="-2775640"/>
            <a:ext cx="7430334" cy="6501543"/>
            <a:chOff x="0" y="0"/>
            <a:chExt cx="812800" cy="711200"/>
          </a:xfrm>
        </p:grpSpPr>
        <p:sp>
          <p:nvSpPr>
            <p:cNvPr id="13" name="Freeform 13"/>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5" name="Group 15">
            <a:extLst>
              <a:ext uri="{C183D7F6-B498-43B3-948B-1728B52AA6E4}">
                <adec:decorative xmlns:adec="http://schemas.microsoft.com/office/drawing/2017/decorative" val="1"/>
              </a:ext>
            </a:extLst>
          </p:cNvPr>
          <p:cNvGrpSpPr/>
          <p:nvPr/>
        </p:nvGrpSpPr>
        <p:grpSpPr>
          <a:xfrm rot="-10800000">
            <a:off x="7584908" y="-270757"/>
            <a:ext cx="2786759" cy="2438413"/>
            <a:chOff x="0" y="0"/>
            <a:chExt cx="812800" cy="711200"/>
          </a:xfrm>
        </p:grpSpPr>
        <p:sp>
          <p:nvSpPr>
            <p:cNvPr id="16" name="Freeform 16"/>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17" name="TextBox 17"/>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21" name="Group 21">
            <a:extLst>
              <a:ext uri="{C183D7F6-B498-43B3-948B-1728B52AA6E4}">
                <adec:decorative xmlns:adec="http://schemas.microsoft.com/office/drawing/2017/decorative" val="1"/>
              </a:ext>
            </a:extLst>
          </p:cNvPr>
          <p:cNvGrpSpPr/>
          <p:nvPr/>
        </p:nvGrpSpPr>
        <p:grpSpPr>
          <a:xfrm>
            <a:off x="7748045" y="5078622"/>
            <a:ext cx="2590251" cy="2266469"/>
            <a:chOff x="0" y="0"/>
            <a:chExt cx="812800" cy="711200"/>
          </a:xfrm>
        </p:grpSpPr>
        <p:sp>
          <p:nvSpPr>
            <p:cNvPr id="22" name="Freeform 22"/>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23" name="TextBox 23"/>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4" name="Freeform 24">
            <a:extLst>
              <a:ext uri="{C183D7F6-B498-43B3-948B-1728B52AA6E4}">
                <adec:decorative xmlns:adec="http://schemas.microsoft.com/office/drawing/2017/decorative" val="1"/>
              </a:ext>
            </a:extLst>
          </p:cNvPr>
          <p:cNvSpPr/>
          <p:nvPr/>
        </p:nvSpPr>
        <p:spPr>
          <a:xfrm>
            <a:off x="-310395" y="6468513"/>
            <a:ext cx="1347561" cy="528918"/>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8" name="Freeform 28">
            <a:extLst>
              <a:ext uri="{C183D7F6-B498-43B3-948B-1728B52AA6E4}">
                <adec:decorative xmlns:adec="http://schemas.microsoft.com/office/drawing/2017/decorative" val="1"/>
              </a:ext>
            </a:extLst>
          </p:cNvPr>
          <p:cNvSpPr/>
          <p:nvPr/>
        </p:nvSpPr>
        <p:spPr>
          <a:xfrm>
            <a:off x="11783243" y="6480282"/>
            <a:ext cx="599345" cy="488466"/>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9" name="Freeform 29">
            <a:extLst>
              <a:ext uri="{C183D7F6-B498-43B3-948B-1728B52AA6E4}">
                <adec:decorative xmlns:adec="http://schemas.microsoft.com/office/drawing/2017/decorative" val="1"/>
              </a:ext>
            </a:extLst>
          </p:cNvPr>
          <p:cNvSpPr/>
          <p:nvPr/>
        </p:nvSpPr>
        <p:spPr>
          <a:xfrm rot="-2199196" flipH="1">
            <a:off x="-1058596" y="-1307049"/>
            <a:ext cx="2190313" cy="2072584"/>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30" name="Freeform 30">
            <a:extLst>
              <a:ext uri="{C183D7F6-B498-43B3-948B-1728B52AA6E4}">
                <adec:decorative xmlns:adec="http://schemas.microsoft.com/office/drawing/2017/decorative" val="1"/>
              </a:ext>
            </a:extLst>
          </p:cNvPr>
          <p:cNvSpPr/>
          <p:nvPr/>
        </p:nvSpPr>
        <p:spPr>
          <a:xfrm>
            <a:off x="245490" y="256818"/>
            <a:ext cx="599345" cy="488466"/>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31" name="Freeform 31">
            <a:extLst>
              <a:ext uri="{C183D7F6-B498-43B3-948B-1728B52AA6E4}">
                <adec:decorative xmlns:adec="http://schemas.microsoft.com/office/drawing/2017/decorative" val="1"/>
              </a:ext>
            </a:extLst>
          </p:cNvPr>
          <p:cNvSpPr/>
          <p:nvPr/>
        </p:nvSpPr>
        <p:spPr>
          <a:xfrm>
            <a:off x="7158342" y="-2486383"/>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9" name="TextBox 39">
            <a:extLst>
              <a:ext uri="{C183D7F6-B498-43B3-948B-1728B52AA6E4}">
                <adec:decorative xmlns:adec="http://schemas.microsoft.com/office/drawing/2017/decorative" val="1"/>
              </a:ext>
            </a:extLst>
          </p:cNvPr>
          <p:cNvSpPr txBox="1"/>
          <p:nvPr/>
        </p:nvSpPr>
        <p:spPr>
          <a:xfrm>
            <a:off x="1533800" y="2403551"/>
            <a:ext cx="2823614" cy="346954"/>
          </a:xfrm>
          <a:prstGeom prst="rect">
            <a:avLst/>
          </a:prstGeom>
        </p:spPr>
        <p:txBody>
          <a:bodyPr lIns="0" tIns="0" rIns="0" bIns="0" rtlCol="0" anchor="t">
            <a:spAutoFit/>
          </a:bodyPr>
          <a:lstStyle/>
          <a:p>
            <a:pPr defTabSz="609630">
              <a:lnSpc>
                <a:spcPts val="2999"/>
              </a:lnSpc>
            </a:pPr>
            <a:r>
              <a:rPr lang="en-US" sz="1999" b="1">
                <a:solidFill>
                  <a:srgbClr val="FFFFFF"/>
                </a:solidFill>
                <a:latin typeface="TT Norms Bold"/>
                <a:ea typeface="TT Norms Bold"/>
                <a:cs typeface="TT Norms Bold"/>
                <a:sym typeface="TT Norms Bold"/>
              </a:rPr>
              <a:t>Administration</a:t>
            </a:r>
          </a:p>
        </p:txBody>
      </p:sp>
      <p:sp>
        <p:nvSpPr>
          <p:cNvPr id="40" name="TextBox 40">
            <a:extLst>
              <a:ext uri="{C183D7F6-B498-43B3-948B-1728B52AA6E4}">
                <adec:decorative xmlns:adec="http://schemas.microsoft.com/office/drawing/2017/decorative" val="1"/>
              </a:ext>
            </a:extLst>
          </p:cNvPr>
          <p:cNvSpPr txBox="1"/>
          <p:nvPr/>
        </p:nvSpPr>
        <p:spPr>
          <a:xfrm>
            <a:off x="1533801" y="3643713"/>
            <a:ext cx="3662055" cy="346954"/>
          </a:xfrm>
          <a:prstGeom prst="rect">
            <a:avLst/>
          </a:prstGeom>
        </p:spPr>
        <p:txBody>
          <a:bodyPr lIns="0" tIns="0" rIns="0" bIns="0" rtlCol="0" anchor="t">
            <a:spAutoFit/>
          </a:bodyPr>
          <a:lstStyle/>
          <a:p>
            <a:pPr defTabSz="609630">
              <a:lnSpc>
                <a:spcPts val="2999"/>
              </a:lnSpc>
            </a:pPr>
            <a:r>
              <a:rPr lang="en-US" sz="1999" b="1">
                <a:solidFill>
                  <a:srgbClr val="FFFFFF"/>
                </a:solidFill>
                <a:latin typeface="TT Norms Bold"/>
                <a:ea typeface="TT Norms Bold"/>
                <a:cs typeface="TT Norms Bold"/>
                <a:sym typeface="TT Norms Bold"/>
              </a:rPr>
              <a:t>Arts and Non Arts Teachers</a:t>
            </a:r>
          </a:p>
        </p:txBody>
      </p:sp>
      <p:sp>
        <p:nvSpPr>
          <p:cNvPr id="41" name="TextBox 41">
            <a:extLst>
              <a:ext uri="{C183D7F6-B498-43B3-948B-1728B52AA6E4}">
                <adec:decorative xmlns:adec="http://schemas.microsoft.com/office/drawing/2017/decorative" val="1"/>
              </a:ext>
            </a:extLst>
          </p:cNvPr>
          <p:cNvSpPr txBox="1"/>
          <p:nvPr/>
        </p:nvSpPr>
        <p:spPr>
          <a:xfrm>
            <a:off x="1533800" y="4883875"/>
            <a:ext cx="2823614" cy="346954"/>
          </a:xfrm>
          <a:prstGeom prst="rect">
            <a:avLst/>
          </a:prstGeom>
        </p:spPr>
        <p:txBody>
          <a:bodyPr lIns="0" tIns="0" rIns="0" bIns="0" rtlCol="0" anchor="t">
            <a:spAutoFit/>
          </a:bodyPr>
          <a:lstStyle/>
          <a:p>
            <a:pPr defTabSz="609630">
              <a:lnSpc>
                <a:spcPts val="2999"/>
              </a:lnSpc>
            </a:pPr>
            <a:r>
              <a:rPr lang="en-US" sz="1999" b="1">
                <a:solidFill>
                  <a:srgbClr val="FFFFFF"/>
                </a:solidFill>
                <a:latin typeface="TT Norms Bold"/>
                <a:ea typeface="TT Norms Bold"/>
                <a:cs typeface="TT Norms Bold"/>
                <a:sym typeface="TT Norms Bold"/>
              </a:rPr>
              <a:t>Parents and Students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2">
            <a:extLst>
              <a:ext uri="{C183D7F6-B498-43B3-948B-1728B52AA6E4}">
                <adec:decorative xmlns:adec="http://schemas.microsoft.com/office/drawing/2017/decorative" val="1"/>
              </a:ext>
            </a:extLst>
          </p:cNvPr>
          <p:cNvSpPr txBox="1">
            <a:spLocks noGrp="1"/>
          </p:cNvSpPr>
          <p:nvPr>
            <p:ph type="title"/>
          </p:nvPr>
        </p:nvSpPr>
        <p:spPr>
          <a:xfrm>
            <a:off x="696432" y="356686"/>
            <a:ext cx="10515600" cy="1042852"/>
          </a:xfrm>
          <a:prstGeom prst="rect">
            <a:avLst/>
          </a:prstGeom>
          <a:noFill/>
          <a:ln>
            <a:noFill/>
          </a:ln>
        </p:spPr>
        <p:txBody>
          <a:bodyPr spcFirstLastPara="1" wrap="square" lIns="121900" tIns="60933" rIns="121900" bIns="60933" anchor="ctr" anchorCtr="0">
            <a:normAutofit/>
          </a:bodyPr>
          <a:lstStyle/>
          <a:p>
            <a:pPr>
              <a:buSzPts val="3300"/>
            </a:pPr>
            <a:r>
              <a:rPr lang="en-US">
                <a:latin typeface="Arial"/>
                <a:ea typeface="Arial"/>
                <a:cs typeface="Arial"/>
                <a:sym typeface="Arial"/>
              </a:rPr>
              <a:t>Agenda</a:t>
            </a:r>
            <a:endParaRPr/>
          </a:p>
        </p:txBody>
      </p:sp>
      <p:sp>
        <p:nvSpPr>
          <p:cNvPr id="160" name="Google Shape;160;p2">
            <a:extLst>
              <a:ext uri="{C183D7F6-B498-43B3-948B-1728B52AA6E4}">
                <adec:decorative xmlns:adec="http://schemas.microsoft.com/office/drawing/2017/decorative" val="1"/>
              </a:ext>
            </a:extLst>
          </p:cNvPr>
          <p:cNvSpPr txBox="1">
            <a:spLocks noGrp="1"/>
          </p:cNvSpPr>
          <p:nvPr>
            <p:ph type="body" idx="1"/>
          </p:nvPr>
        </p:nvSpPr>
        <p:spPr>
          <a:xfrm>
            <a:off x="342013" y="1676498"/>
            <a:ext cx="10870019" cy="4672791"/>
          </a:xfrm>
          <a:prstGeom prst="rect">
            <a:avLst/>
          </a:prstGeom>
          <a:noFill/>
          <a:ln>
            <a:noFill/>
          </a:ln>
        </p:spPr>
        <p:txBody>
          <a:bodyPr spcFirstLastPara="1" wrap="square" lIns="91433" tIns="45700" rIns="91433" bIns="45700" anchor="t" anchorCtr="0">
            <a:normAutofit/>
          </a:bodyPr>
          <a:lstStyle/>
          <a:p>
            <a:pPr marL="0" indent="0">
              <a:buSzPct val="100000"/>
              <a:buNone/>
            </a:pPr>
            <a:endParaRPr dirty="0">
              <a:latin typeface="Arial"/>
              <a:ea typeface="Arial"/>
              <a:cs typeface="Arial"/>
              <a:sym typeface="Arial"/>
            </a:endParaRPr>
          </a:p>
          <a:p>
            <a:pPr marL="228594" indent="-228636">
              <a:buSzPct val="100000"/>
            </a:pPr>
            <a:r>
              <a:rPr lang="en-US" b="1" dirty="0"/>
              <a:t>Overview of the Arts &amp; Cultural Vitality Program</a:t>
            </a:r>
            <a:endParaRPr dirty="0"/>
          </a:p>
          <a:p>
            <a:pPr marL="685783" lvl="1" indent="-228657">
              <a:buSzPct val="100000"/>
            </a:pPr>
            <a:r>
              <a:rPr lang="en-US" sz="2600" dirty="0"/>
              <a:t>12:50-1:10- </a:t>
            </a:r>
            <a:r>
              <a:rPr lang="en-US" i="1" dirty="0"/>
              <a:t>Dawn</a:t>
            </a:r>
            <a:endParaRPr i="1" dirty="0"/>
          </a:p>
          <a:p>
            <a:pPr marL="228594" indent="-228636">
              <a:buSzPct val="100000"/>
            </a:pPr>
            <a:r>
              <a:rPr lang="en-US" b="1" dirty="0"/>
              <a:t>District Case Study A- Worcester</a:t>
            </a:r>
            <a:endParaRPr dirty="0"/>
          </a:p>
          <a:p>
            <a:pPr marL="685783" lvl="1" indent="-228657">
              <a:buSzPct val="100000"/>
            </a:pPr>
            <a:r>
              <a:rPr lang="en-US" sz="2600" dirty="0"/>
              <a:t>1:10-1:20- </a:t>
            </a:r>
            <a:r>
              <a:rPr lang="en-US" i="1" dirty="0"/>
              <a:t>Lisa</a:t>
            </a:r>
            <a:endParaRPr sz="1200" i="1" dirty="0">
              <a:latin typeface="Arial"/>
              <a:ea typeface="Arial"/>
              <a:cs typeface="Arial"/>
              <a:sym typeface="Arial"/>
            </a:endParaRPr>
          </a:p>
          <a:p>
            <a:pPr marL="228594" marR="0" lvl="0" indent="-228636" algn="l" defTabSz="914400" rtl="0" eaLnBrk="1" fontAlgn="auto" latinLnBrk="0" hangingPunct="1">
              <a:lnSpc>
                <a:spcPct val="90000"/>
              </a:lnSpc>
              <a:spcBef>
                <a:spcPts val="1000"/>
              </a:spcBef>
              <a:spcAft>
                <a:spcPts val="0"/>
              </a:spcAft>
              <a:buClr>
                <a:srgbClr val="000000"/>
              </a:buClr>
              <a:buSzPct val="100000"/>
              <a:buFont typeface="Arial"/>
              <a:buChar char="•"/>
              <a:tabLst/>
              <a:defRPr/>
            </a:pPr>
            <a:r>
              <a:rPr kumimoji="0" lang="en-US" b="1" i="0" u="none" strike="noStrike" kern="0" cap="none" spc="0" normalizeH="0" baseline="0" noProof="0" dirty="0">
                <a:ln>
                  <a:noFill/>
                </a:ln>
                <a:solidFill>
                  <a:srgbClr val="000000"/>
                </a:solidFill>
                <a:effectLst/>
                <a:uLnTx/>
                <a:uFillTx/>
                <a:latin typeface="Arial"/>
                <a:cs typeface="Arial"/>
                <a:sym typeface="Arial"/>
              </a:rPr>
              <a:t>District Case Study B- North Reading</a:t>
            </a:r>
            <a:endParaRPr sz="2600" dirty="0"/>
          </a:p>
          <a:p>
            <a:pPr marL="685783" lvl="1" indent="-228636">
              <a:buSzPct val="100000"/>
            </a:pPr>
            <a:r>
              <a:rPr lang="en-US" sz="2533" dirty="0"/>
              <a:t>1:20-1:40- </a:t>
            </a:r>
            <a:r>
              <a:rPr lang="en-US" i="1" dirty="0"/>
              <a:t>Andrew, Carla</a:t>
            </a:r>
            <a:endParaRPr sz="1200" i="1" dirty="0">
              <a:latin typeface="Arial"/>
              <a:ea typeface="Arial"/>
              <a:cs typeface="Arial"/>
              <a:sym typeface="Arial"/>
            </a:endParaRPr>
          </a:p>
          <a:p>
            <a:pPr marL="228594" indent="-228636">
              <a:buSzPct val="100000"/>
            </a:pPr>
            <a:r>
              <a:rPr lang="en-US" b="1" dirty="0"/>
              <a:t>Questions about the ACV Index and Program</a:t>
            </a:r>
            <a:r>
              <a:rPr lang="en-US" b="1" dirty="0">
                <a:latin typeface="Arial"/>
                <a:ea typeface="Arial"/>
                <a:cs typeface="Arial"/>
                <a:sym typeface="Arial"/>
              </a:rPr>
              <a:t> </a:t>
            </a:r>
            <a:endParaRPr b="1" dirty="0"/>
          </a:p>
          <a:p>
            <a:pPr marL="685783" lvl="1" indent="-228657">
              <a:buSzPct val="100000"/>
            </a:pPr>
            <a:r>
              <a:rPr lang="en-US" sz="2600" dirty="0"/>
              <a:t>1:40-1:50- </a:t>
            </a:r>
            <a:r>
              <a:rPr lang="en-US" i="1" dirty="0"/>
              <a:t>All</a:t>
            </a:r>
            <a:endParaRPr i="1" dirty="0"/>
          </a:p>
          <a:p>
            <a:pPr marL="228594" indent="-125473">
              <a:buSzPct val="100000"/>
              <a:buNone/>
            </a:pPr>
            <a:endParaRPr sz="2600" dirty="0"/>
          </a:p>
          <a:p>
            <a:pPr marL="457189" lvl="1" indent="0">
              <a:buSzPct val="100000"/>
              <a:buNone/>
            </a:pPr>
            <a:endParaRPr b="1" dirty="0"/>
          </a:p>
        </p:txBody>
      </p:sp>
      <p:sp>
        <p:nvSpPr>
          <p:cNvPr id="163" name="Google Shape;163;p2">
            <a:extLst>
              <a:ext uri="{C183D7F6-B498-43B3-948B-1728B52AA6E4}">
                <adec:decorative xmlns:adec="http://schemas.microsoft.com/office/drawing/2017/decorative" val="1"/>
              </a:ext>
            </a:extLst>
          </p:cNvPr>
          <p:cNvSpPr txBox="1"/>
          <p:nvPr/>
        </p:nvSpPr>
        <p:spPr>
          <a:xfrm>
            <a:off x="7609115" y="1750191"/>
            <a:ext cx="4107752" cy="4647386"/>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2000" b="1" kern="0">
                <a:solidFill>
                  <a:srgbClr val="101D34"/>
                </a:solidFill>
                <a:latin typeface="Arial"/>
                <a:ea typeface="Arial"/>
                <a:cs typeface="Arial"/>
                <a:sym typeface="Arial"/>
              </a:rPr>
              <a:t>Today's Presenters:</a:t>
            </a:r>
            <a:endParaRPr sz="1200" b="1" kern="0">
              <a:solidFill>
                <a:srgbClr val="000000"/>
              </a:solidFill>
              <a:latin typeface="Arial"/>
              <a:ea typeface="Arial"/>
              <a:cs typeface="Arial"/>
              <a:sym typeface="Arial"/>
            </a:endParaRPr>
          </a:p>
          <a:p>
            <a:pPr defTabSz="1219170">
              <a:buClr>
                <a:srgbClr val="000000"/>
              </a:buClr>
            </a:pPr>
            <a:r>
              <a:rPr lang="en-US" kern="0">
                <a:solidFill>
                  <a:srgbClr val="101D34"/>
                </a:solidFill>
                <a:latin typeface="Arial"/>
                <a:ea typeface="Arial"/>
                <a:cs typeface="Arial"/>
                <a:sym typeface="Arial"/>
              </a:rPr>
              <a:t>Dawn Benski </a:t>
            </a:r>
            <a:endParaRPr sz="1100" kern="0">
              <a:solidFill>
                <a:srgbClr val="000000"/>
              </a:solidFill>
              <a:latin typeface="Arial"/>
              <a:ea typeface="Arial"/>
              <a:cs typeface="Arial"/>
              <a:sym typeface="Arial"/>
            </a:endParaRPr>
          </a:p>
          <a:p>
            <a:pPr defTabSz="1219170">
              <a:buClr>
                <a:srgbClr val="000000"/>
              </a:buClr>
            </a:pPr>
            <a:r>
              <a:rPr lang="en-US" kern="0">
                <a:solidFill>
                  <a:srgbClr val="101D34"/>
                </a:solidFill>
                <a:latin typeface="Arial"/>
                <a:ea typeface="Arial"/>
                <a:cs typeface="Arial"/>
                <a:sym typeface="Arial"/>
              </a:rPr>
              <a:t>Arts Content Support Lead</a:t>
            </a:r>
          </a:p>
          <a:p>
            <a:pPr defTabSz="1219170">
              <a:buClr>
                <a:srgbClr val="000000"/>
              </a:buClr>
            </a:pPr>
            <a:r>
              <a:rPr lang="en-US" kern="0">
                <a:solidFill>
                  <a:srgbClr val="101D34"/>
                </a:solidFill>
                <a:latin typeface="Arial"/>
                <a:ea typeface="Arial"/>
                <a:cs typeface="Arial"/>
                <a:sym typeface="Arial"/>
              </a:rPr>
              <a:t>DESE</a:t>
            </a:r>
            <a:endParaRPr kern="0">
              <a:solidFill>
                <a:srgbClr val="000000"/>
              </a:solidFill>
              <a:latin typeface="Arial"/>
              <a:ea typeface="Arial"/>
              <a:cs typeface="Arial"/>
              <a:sym typeface="Arial"/>
            </a:endParaRPr>
          </a:p>
          <a:p>
            <a:pPr defTabSz="1219170">
              <a:buClr>
                <a:srgbClr val="000000"/>
              </a:buClr>
            </a:pPr>
            <a:endParaRPr lang="en-US" sz="1400" kern="0">
              <a:solidFill>
                <a:srgbClr val="000000"/>
              </a:solidFill>
              <a:latin typeface="Arial"/>
              <a:ea typeface="Arial"/>
              <a:cs typeface="Arial"/>
              <a:sym typeface="Arial"/>
            </a:endParaRPr>
          </a:p>
          <a:p>
            <a:pPr defTabSz="1219170">
              <a:buClr>
                <a:srgbClr val="000000"/>
              </a:buClr>
            </a:pPr>
            <a:r>
              <a:rPr lang="en-US" sz="1400" b="1" kern="0">
                <a:solidFill>
                  <a:srgbClr val="000000"/>
                </a:solidFill>
                <a:latin typeface="Arial"/>
                <a:ea typeface="Arial"/>
                <a:cs typeface="Arial"/>
                <a:sym typeface="Arial"/>
              </a:rPr>
              <a:t>Lisa Leach</a:t>
            </a:r>
          </a:p>
          <a:p>
            <a:pPr defTabSz="1219170">
              <a:buClr>
                <a:srgbClr val="000000"/>
              </a:buClr>
            </a:pPr>
            <a:r>
              <a:rPr lang="en-US" sz="1400" kern="0">
                <a:solidFill>
                  <a:srgbClr val="000000"/>
                </a:solidFill>
                <a:latin typeface="Arial"/>
                <a:ea typeface="Arial"/>
                <a:cs typeface="Arial"/>
                <a:sym typeface="Arial"/>
              </a:rPr>
              <a:t>District Performing Arts Curriculum Specialist</a:t>
            </a:r>
          </a:p>
          <a:p>
            <a:pPr defTabSz="1219170">
              <a:buClr>
                <a:srgbClr val="000000"/>
              </a:buClr>
            </a:pPr>
            <a:r>
              <a:rPr lang="en-US" sz="1400" kern="0">
                <a:solidFill>
                  <a:srgbClr val="000000"/>
                </a:solidFill>
                <a:latin typeface="Arial"/>
                <a:ea typeface="Arial"/>
                <a:cs typeface="Arial"/>
                <a:sym typeface="Arial"/>
              </a:rPr>
              <a:t>Worcester Public Schools</a:t>
            </a:r>
          </a:p>
          <a:p>
            <a:pPr defTabSz="1219170">
              <a:buClr>
                <a:srgbClr val="000000"/>
              </a:buClr>
            </a:pPr>
            <a:endParaRPr lang="en-US" sz="1400" kern="0">
              <a:solidFill>
                <a:srgbClr val="000000"/>
              </a:solidFill>
              <a:latin typeface="Arial"/>
              <a:ea typeface="Arial"/>
              <a:cs typeface="Arial"/>
              <a:sym typeface="Arial"/>
            </a:endParaRPr>
          </a:p>
          <a:p>
            <a:pPr defTabSz="1219170">
              <a:buClr>
                <a:srgbClr val="000000"/>
              </a:buClr>
            </a:pPr>
            <a:r>
              <a:rPr lang="en-US" sz="1400" b="1" kern="0">
                <a:solidFill>
                  <a:srgbClr val="000000"/>
                </a:solidFill>
                <a:latin typeface="Arial"/>
                <a:ea typeface="Arial"/>
                <a:cs typeface="Arial"/>
                <a:sym typeface="Arial"/>
              </a:rPr>
              <a:t>Andrew Dexter</a:t>
            </a:r>
          </a:p>
          <a:p>
            <a:pPr defTabSz="1219170">
              <a:buClr>
                <a:srgbClr val="000000"/>
              </a:buClr>
            </a:pPr>
            <a:r>
              <a:rPr lang="en-US" sz="1400" kern="0">
                <a:solidFill>
                  <a:srgbClr val="000000"/>
                </a:solidFill>
                <a:latin typeface="Arial"/>
                <a:ea typeface="Arial"/>
                <a:cs typeface="Arial"/>
                <a:sym typeface="Arial"/>
              </a:rPr>
              <a:t>Visual Arts Department Co-Curriculum Chair</a:t>
            </a:r>
          </a:p>
          <a:p>
            <a:pPr defTabSz="1219170">
              <a:buClr>
                <a:srgbClr val="000000"/>
              </a:buClr>
            </a:pPr>
            <a:r>
              <a:rPr lang="en-US" sz="1400" kern="0">
                <a:solidFill>
                  <a:srgbClr val="000000"/>
                </a:solidFill>
                <a:latin typeface="Arial"/>
                <a:ea typeface="Arial"/>
                <a:cs typeface="Arial"/>
                <a:sym typeface="Arial"/>
              </a:rPr>
              <a:t>North Reading Public Schools</a:t>
            </a:r>
          </a:p>
          <a:p>
            <a:pPr defTabSz="1219170">
              <a:buClr>
                <a:srgbClr val="000000"/>
              </a:buClr>
            </a:pPr>
            <a:endParaRPr lang="en-US" sz="1400" kern="0">
              <a:solidFill>
                <a:srgbClr val="000000"/>
              </a:solidFill>
              <a:latin typeface="Arial"/>
              <a:ea typeface="Arial"/>
              <a:cs typeface="Arial"/>
              <a:sym typeface="Arial"/>
            </a:endParaRPr>
          </a:p>
          <a:p>
            <a:pPr defTabSz="1219170">
              <a:buClr>
                <a:srgbClr val="000000"/>
              </a:buClr>
            </a:pPr>
            <a:r>
              <a:rPr lang="en-US" sz="1400" b="1" kern="0">
                <a:solidFill>
                  <a:srgbClr val="000000"/>
                </a:solidFill>
                <a:latin typeface="Arial"/>
                <a:ea typeface="Arial"/>
                <a:cs typeface="Arial"/>
                <a:sym typeface="Arial"/>
              </a:rPr>
              <a:t>Carla Lister</a:t>
            </a:r>
          </a:p>
          <a:p>
            <a:pPr defTabSz="1219170">
              <a:buClr>
                <a:srgbClr val="000000"/>
              </a:buClr>
            </a:pPr>
            <a:r>
              <a:rPr lang="en-US" sz="1400" kern="0">
                <a:solidFill>
                  <a:srgbClr val="000000"/>
                </a:solidFill>
                <a:latin typeface="Arial"/>
                <a:ea typeface="Arial"/>
                <a:cs typeface="Arial"/>
                <a:sym typeface="Arial"/>
              </a:rPr>
              <a:t>Performing Arts K-12 Curriculum Chair</a:t>
            </a:r>
          </a:p>
          <a:p>
            <a:pPr defTabSz="1219170">
              <a:buClr>
                <a:srgbClr val="000000"/>
              </a:buClr>
            </a:pPr>
            <a:r>
              <a:rPr lang="en-US" sz="1400" kern="0">
                <a:solidFill>
                  <a:srgbClr val="000000"/>
                </a:solidFill>
                <a:latin typeface="Arial"/>
                <a:ea typeface="Arial"/>
                <a:cs typeface="Arial"/>
                <a:sym typeface="Arial"/>
              </a:rPr>
              <a:t>North Reading Public Schools</a:t>
            </a:r>
          </a:p>
          <a:p>
            <a:pPr defTabSz="1219170">
              <a:buClr>
                <a:srgbClr val="000000"/>
              </a:buClr>
            </a:pPr>
            <a:endParaRPr lang="en-US" sz="1400" kern="0">
              <a:solidFill>
                <a:srgbClr val="000000"/>
              </a:solidFill>
              <a:latin typeface="Arial"/>
              <a:ea typeface="Arial"/>
              <a:cs typeface="Arial"/>
              <a:sym typeface="Arial"/>
            </a:endParaRPr>
          </a:p>
          <a:p>
            <a:pPr defTabSz="1219170">
              <a:buClr>
                <a:srgbClr val="000000"/>
              </a:buClr>
            </a:pPr>
            <a:r>
              <a:rPr lang="en-US" sz="1400" b="1" kern="0">
                <a:solidFill>
                  <a:srgbClr val="000000"/>
                </a:solidFill>
                <a:latin typeface="Arial"/>
                <a:ea typeface="Arial"/>
                <a:cs typeface="Arial"/>
                <a:sym typeface="Arial"/>
              </a:rPr>
              <a:t>Patrick Daly, Ed. D.</a:t>
            </a:r>
          </a:p>
          <a:p>
            <a:pPr defTabSz="1219170">
              <a:buClr>
                <a:srgbClr val="000000"/>
              </a:buClr>
            </a:pPr>
            <a:r>
              <a:rPr lang="en-US" sz="1400" kern="0">
                <a:solidFill>
                  <a:srgbClr val="000000"/>
                </a:solidFill>
                <a:latin typeface="Arial"/>
                <a:ea typeface="Arial"/>
                <a:cs typeface="Arial"/>
                <a:sym typeface="Arial"/>
              </a:rPr>
              <a:t>Superintendent</a:t>
            </a:r>
          </a:p>
          <a:p>
            <a:pPr defTabSz="1219170">
              <a:buClr>
                <a:srgbClr val="000000"/>
              </a:buClr>
            </a:pPr>
            <a:r>
              <a:rPr lang="en-US" sz="1400" kern="0">
                <a:solidFill>
                  <a:srgbClr val="000000"/>
                </a:solidFill>
                <a:latin typeface="Arial"/>
                <a:ea typeface="Arial"/>
                <a:cs typeface="Arial"/>
                <a:sym typeface="Arial"/>
              </a:rPr>
              <a:t>North Reading Public Schools</a:t>
            </a:r>
            <a:endParaRPr sz="1400" kern="0">
              <a:solidFill>
                <a:srgbClr val="000000"/>
              </a:solidFill>
              <a:latin typeface="Arial"/>
              <a:ea typeface="Arial"/>
              <a:cs typeface="Arial"/>
              <a:sym typeface="Arial"/>
            </a:endParaRPr>
          </a:p>
        </p:txBody>
      </p:sp>
      <p:pic>
        <p:nvPicPr>
          <p:cNvPr id="162" name="Google Shape;162;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42013" y="5623808"/>
            <a:ext cx="2450592" cy="10669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23" name="TextBox 23">
            <a:extLst>
              <a:ext uri="{C183D7F6-B498-43B3-948B-1728B52AA6E4}">
                <adec:decorative xmlns:adec="http://schemas.microsoft.com/office/drawing/2017/decorative" val="1"/>
              </a:ext>
            </a:extLst>
          </p:cNvPr>
          <p:cNvSpPr txBox="1">
            <a:spLocks noGrp="1"/>
          </p:cNvSpPr>
          <p:nvPr>
            <p:ph type="title" idx="4294967295"/>
          </p:nvPr>
        </p:nvSpPr>
        <p:spPr>
          <a:xfrm>
            <a:off x="800100" y="1121779"/>
            <a:ext cx="3348567" cy="12824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PLANNING SUPPORT</a:t>
            </a:r>
          </a:p>
        </p:txBody>
      </p:sp>
      <p:sp>
        <p:nvSpPr>
          <p:cNvPr id="8" name="Freeform 8">
            <a:extLst>
              <a:ext uri="{C183D7F6-B498-43B3-948B-1728B52AA6E4}">
                <adec:decorative xmlns:adec="http://schemas.microsoft.com/office/drawing/2017/decorative" val="1"/>
              </a:ext>
            </a:extLst>
          </p:cNvPr>
          <p:cNvSpPr/>
          <p:nvPr/>
        </p:nvSpPr>
        <p:spPr>
          <a:xfrm>
            <a:off x="11862990" y="1854220"/>
            <a:ext cx="204509" cy="88898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r:embed="rId3">
              <a:extLst>
                <a:ext uri="{96DAC541-7B7A-43D3-8B79-37D633B846F1}">
                  <asvg:svgBlip xmlns:asvg="http://schemas.microsoft.com/office/drawing/2016/SVG/main" r:embed="rId4"/>
                </a:ext>
              </a:extLst>
            </a:blip>
            <a:stretch>
              <a:fillRect r="-401084"/>
            </a:stretch>
          </a:blipFill>
        </p:spPr>
        <p:txBody>
          <a:bodyPr/>
          <a:lstStyle/>
          <a:p>
            <a:pPr defTabSz="609630"/>
            <a:endParaRPr lang="en-US" sz="1200">
              <a:solidFill>
                <a:prstClr val="black"/>
              </a:solidFill>
              <a:latin typeface="Calibri"/>
            </a:endParaRPr>
          </a:p>
        </p:txBody>
      </p:sp>
      <p:grpSp>
        <p:nvGrpSpPr>
          <p:cNvPr id="12" name="Group 12">
            <a:extLst>
              <a:ext uri="{C183D7F6-B498-43B3-948B-1728B52AA6E4}">
                <adec:decorative xmlns:adec="http://schemas.microsoft.com/office/drawing/2017/decorative" val="1"/>
              </a:ext>
            </a:extLst>
          </p:cNvPr>
          <p:cNvGrpSpPr/>
          <p:nvPr/>
        </p:nvGrpSpPr>
        <p:grpSpPr>
          <a:xfrm>
            <a:off x="-2895739" y="3063068"/>
            <a:ext cx="14720629" cy="3313237"/>
            <a:chOff x="0" y="0"/>
            <a:chExt cx="1800779" cy="405309"/>
          </a:xfrm>
        </p:grpSpPr>
        <p:sp>
          <p:nvSpPr>
            <p:cNvPr id="13" name="Freeform 13"/>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4" name="TextBox 14"/>
            <p:cNvSpPr txBox="1"/>
            <p:nvPr/>
          </p:nvSpPr>
          <p:spPr>
            <a:xfrm>
              <a:off x="101600" y="-66675"/>
              <a:ext cx="1597579" cy="471984"/>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5" name="Freeform 15">
            <a:extLst>
              <a:ext uri="{C183D7F6-B498-43B3-948B-1728B52AA6E4}">
                <adec:decorative xmlns:adec="http://schemas.microsoft.com/office/drawing/2017/decorative" val="1"/>
              </a:ext>
            </a:extLst>
          </p:cNvPr>
          <p:cNvSpPr/>
          <p:nvPr/>
        </p:nvSpPr>
        <p:spPr>
          <a:xfrm rot="10481927" flipH="1">
            <a:off x="11189715" y="3241292"/>
            <a:ext cx="2892472" cy="2737001"/>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6" name="Freeform 16">
            <a:extLst>
              <a:ext uri="{C183D7F6-B498-43B3-948B-1728B52AA6E4}">
                <adec:decorative xmlns:adec="http://schemas.microsoft.com/office/drawing/2017/decorative" val="1"/>
              </a:ext>
            </a:extLst>
          </p:cNvPr>
          <p:cNvSpPr/>
          <p:nvPr/>
        </p:nvSpPr>
        <p:spPr>
          <a:xfrm>
            <a:off x="-1513256" y="-1426320"/>
            <a:ext cx="2550423" cy="2253937"/>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7" name="Freeform 17">
            <a:extLst>
              <a:ext uri="{C183D7F6-B498-43B3-948B-1728B52AA6E4}">
                <adec:decorative xmlns:adec="http://schemas.microsoft.com/office/drawing/2017/decorative" val="1"/>
              </a:ext>
            </a:extLst>
          </p:cNvPr>
          <p:cNvSpPr/>
          <p:nvPr/>
        </p:nvSpPr>
        <p:spPr>
          <a:xfrm rot="-5400000">
            <a:off x="-265054" y="6001788"/>
            <a:ext cx="681649" cy="340824"/>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8" name="Freeform 18">
            <a:extLst>
              <a:ext uri="{C183D7F6-B498-43B3-948B-1728B52AA6E4}">
                <adec:decorative xmlns:adec="http://schemas.microsoft.com/office/drawing/2017/decorative" val="1"/>
              </a:ext>
            </a:extLst>
          </p:cNvPr>
          <p:cNvSpPr/>
          <p:nvPr/>
        </p:nvSpPr>
        <p:spPr>
          <a:xfrm>
            <a:off x="245490" y="256818"/>
            <a:ext cx="599345" cy="488466"/>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9" name="Freeform 19">
            <a:extLst>
              <a:ext uri="{C183D7F6-B498-43B3-948B-1728B52AA6E4}">
                <adec:decorative xmlns:adec="http://schemas.microsoft.com/office/drawing/2017/decorative" val="1"/>
              </a:ext>
            </a:extLst>
          </p:cNvPr>
          <p:cNvSpPr/>
          <p:nvPr/>
        </p:nvSpPr>
        <p:spPr>
          <a:xfrm>
            <a:off x="11587506" y="-1678164"/>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20" name="Freeform 20">
            <a:extLst>
              <a:ext uri="{C183D7F6-B498-43B3-948B-1728B52AA6E4}">
                <adec:decorative xmlns:adec="http://schemas.microsoft.com/office/drawing/2017/decorative" val="1"/>
              </a:ext>
            </a:extLst>
          </p:cNvPr>
          <p:cNvSpPr/>
          <p:nvPr/>
        </p:nvSpPr>
        <p:spPr>
          <a:xfrm>
            <a:off x="844834" y="3330280"/>
            <a:ext cx="572471" cy="780199"/>
          </a:xfrm>
          <a:custGeom>
            <a:avLst/>
            <a:gdLst/>
            <a:ahLst/>
            <a:cxnLst/>
            <a:rect l="l" t="t" r="r" b="b"/>
            <a:pathLst>
              <a:path w="858706" h="1170298">
                <a:moveTo>
                  <a:pt x="0" y="0"/>
                </a:moveTo>
                <a:lnTo>
                  <a:pt x="858706" y="0"/>
                </a:lnTo>
                <a:lnTo>
                  <a:pt x="858706" y="1170298"/>
                </a:lnTo>
                <a:lnTo>
                  <a:pt x="0" y="11702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21" name="Freeform 21">
            <a:extLst>
              <a:ext uri="{C183D7F6-B498-43B3-948B-1728B52AA6E4}">
                <adec:decorative xmlns:adec="http://schemas.microsoft.com/office/drawing/2017/decorative" val="1"/>
              </a:ext>
            </a:extLst>
          </p:cNvPr>
          <p:cNvSpPr/>
          <p:nvPr/>
        </p:nvSpPr>
        <p:spPr>
          <a:xfrm>
            <a:off x="4137630" y="3330280"/>
            <a:ext cx="741189" cy="780199"/>
          </a:xfrm>
          <a:custGeom>
            <a:avLst/>
            <a:gdLst/>
            <a:ahLst/>
            <a:cxnLst/>
            <a:rect l="l" t="t" r="r" b="b"/>
            <a:pathLst>
              <a:path w="1111783" h="1170298">
                <a:moveTo>
                  <a:pt x="0" y="0"/>
                </a:moveTo>
                <a:lnTo>
                  <a:pt x="1111783" y="0"/>
                </a:lnTo>
                <a:lnTo>
                  <a:pt x="1111783" y="1170298"/>
                </a:lnTo>
                <a:lnTo>
                  <a:pt x="0" y="1170298"/>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a:extLst>
              <a:ext uri="{C183D7F6-B498-43B3-948B-1728B52AA6E4}">
                <adec:decorative xmlns:adec="http://schemas.microsoft.com/office/drawing/2017/decorative" val="1"/>
              </a:ext>
            </a:extLst>
          </p:cNvPr>
          <p:cNvSpPr/>
          <p:nvPr/>
        </p:nvSpPr>
        <p:spPr>
          <a:xfrm>
            <a:off x="7473194" y="3330280"/>
            <a:ext cx="585149" cy="780199"/>
          </a:xfrm>
          <a:custGeom>
            <a:avLst/>
            <a:gdLst/>
            <a:ahLst/>
            <a:cxnLst/>
            <a:rect l="l" t="t" r="r" b="b"/>
            <a:pathLst>
              <a:path w="877723" h="1170298">
                <a:moveTo>
                  <a:pt x="0" y="0"/>
                </a:moveTo>
                <a:lnTo>
                  <a:pt x="877724" y="0"/>
                </a:lnTo>
                <a:lnTo>
                  <a:pt x="877724" y="1170298"/>
                </a:lnTo>
                <a:lnTo>
                  <a:pt x="0" y="1170298"/>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4" name="TextBox 24">
            <a:extLst>
              <a:ext uri="{C183D7F6-B498-43B3-948B-1728B52AA6E4}">
                <adec:decorative xmlns:adec="http://schemas.microsoft.com/office/drawing/2017/decorative" val="1"/>
              </a:ext>
            </a:extLst>
          </p:cNvPr>
          <p:cNvSpPr txBox="1"/>
          <p:nvPr/>
        </p:nvSpPr>
        <p:spPr>
          <a:xfrm>
            <a:off x="800100" y="4294629"/>
            <a:ext cx="2656114" cy="277640"/>
          </a:xfrm>
          <a:prstGeom prst="rect">
            <a:avLst/>
          </a:prstGeom>
        </p:spPr>
        <p:txBody>
          <a:bodyPr lIns="0" tIns="0" rIns="0" bIns="0" rtlCol="0" anchor="t">
            <a:spAutoFit/>
          </a:bodyPr>
          <a:lstStyle/>
          <a:p>
            <a:pPr defTabSz="609630">
              <a:lnSpc>
                <a:spcPts val="2333"/>
              </a:lnSpc>
            </a:pPr>
            <a:r>
              <a:rPr lang="en-US" sz="1667" b="1" dirty="0">
                <a:solidFill>
                  <a:srgbClr val="0A0B0B"/>
                </a:solidFill>
                <a:latin typeface="TT Norms Bold"/>
                <a:ea typeface="TT Norms Bold"/>
                <a:cs typeface="TT Norms Bold"/>
                <a:sym typeface="TT Norms Bold"/>
              </a:rPr>
              <a:t>Thank you, ACV PLC Meetings</a:t>
            </a:r>
          </a:p>
        </p:txBody>
      </p:sp>
      <p:sp>
        <p:nvSpPr>
          <p:cNvPr id="25" name="TextBox 25">
            <a:extLst>
              <a:ext uri="{C183D7F6-B498-43B3-948B-1728B52AA6E4}">
                <adec:decorative xmlns:adec="http://schemas.microsoft.com/office/drawing/2017/decorative" val="1"/>
              </a:ext>
            </a:extLst>
          </p:cNvPr>
          <p:cNvSpPr txBox="1"/>
          <p:nvPr/>
        </p:nvSpPr>
        <p:spPr>
          <a:xfrm>
            <a:off x="4137630" y="4294629"/>
            <a:ext cx="2656114" cy="277640"/>
          </a:xfrm>
          <a:prstGeom prst="rect">
            <a:avLst/>
          </a:prstGeom>
        </p:spPr>
        <p:txBody>
          <a:bodyPr lIns="0" tIns="0" rIns="0" bIns="0" rtlCol="0" anchor="t">
            <a:spAutoFit/>
          </a:bodyPr>
          <a:lstStyle/>
          <a:p>
            <a:pPr defTabSz="609630">
              <a:lnSpc>
                <a:spcPts val="2333"/>
              </a:lnSpc>
            </a:pPr>
            <a:r>
              <a:rPr lang="en-US" sz="1667" b="1" dirty="0">
                <a:solidFill>
                  <a:srgbClr val="0A0B0B"/>
                </a:solidFill>
                <a:latin typeface="TT Norms Bold"/>
                <a:ea typeface="TT Norms Bold"/>
                <a:cs typeface="TT Norms Bold"/>
                <a:sym typeface="TT Norms Bold"/>
              </a:rPr>
              <a:t>Thank you, Waltham</a:t>
            </a:r>
          </a:p>
        </p:txBody>
      </p:sp>
      <p:sp>
        <p:nvSpPr>
          <p:cNvPr id="26" name="TextBox 26">
            <a:extLst>
              <a:ext uri="{C183D7F6-B498-43B3-948B-1728B52AA6E4}">
                <adec:decorative xmlns:adec="http://schemas.microsoft.com/office/drawing/2017/decorative" val="1"/>
              </a:ext>
            </a:extLst>
          </p:cNvPr>
          <p:cNvSpPr txBox="1"/>
          <p:nvPr/>
        </p:nvSpPr>
        <p:spPr>
          <a:xfrm>
            <a:off x="7473194" y="4294629"/>
            <a:ext cx="2314169" cy="277640"/>
          </a:xfrm>
          <a:prstGeom prst="rect">
            <a:avLst/>
          </a:prstGeom>
        </p:spPr>
        <p:txBody>
          <a:bodyPr lIns="0" tIns="0" rIns="0" bIns="0" rtlCol="0" anchor="t">
            <a:spAutoFit/>
          </a:bodyPr>
          <a:lstStyle/>
          <a:p>
            <a:pPr defTabSz="609630">
              <a:lnSpc>
                <a:spcPts val="2333"/>
              </a:lnSpc>
            </a:pPr>
            <a:r>
              <a:rPr lang="en-US" sz="1667" b="1" dirty="0">
                <a:solidFill>
                  <a:srgbClr val="0A0B0B"/>
                </a:solidFill>
                <a:latin typeface="TT Norms Bold"/>
                <a:ea typeface="TT Norms Bold"/>
                <a:cs typeface="TT Norms Bold"/>
                <a:sym typeface="TT Norms Bold"/>
              </a:rPr>
              <a:t>Thank you, WPS Grants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3" name="Freeform 3">
            <a:extLst>
              <a:ext uri="{C183D7F6-B498-43B3-948B-1728B52AA6E4}">
                <adec:decorative xmlns:adec="http://schemas.microsoft.com/office/drawing/2017/decorative" val="1"/>
              </a:ext>
            </a:extLst>
          </p:cNvPr>
          <p:cNvSpPr/>
          <p:nvPr/>
        </p:nvSpPr>
        <p:spPr>
          <a:xfrm>
            <a:off x="-534118" y="3491523"/>
            <a:ext cx="13265323" cy="1790819"/>
          </a:xfrm>
          <a:custGeom>
            <a:avLst/>
            <a:gdLst/>
            <a:ahLst/>
            <a:cxnLst/>
            <a:rect l="l" t="t" r="r" b="b"/>
            <a:pathLst>
              <a:path w="19897984" h="2686228">
                <a:moveTo>
                  <a:pt x="0" y="0"/>
                </a:moveTo>
                <a:lnTo>
                  <a:pt x="19897984" y="0"/>
                </a:lnTo>
                <a:lnTo>
                  <a:pt x="19897984" y="2686227"/>
                </a:lnTo>
                <a:lnTo>
                  <a:pt x="0" y="2686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C183D7F6-B498-43B3-948B-1728B52AA6E4}">
                <adec:decorative xmlns:adec="http://schemas.microsoft.com/office/drawing/2017/decorative" val="1"/>
              </a:ext>
            </a:extLst>
          </p:cNvPr>
          <p:cNvSpPr/>
          <p:nvPr/>
        </p:nvSpPr>
        <p:spPr>
          <a:xfrm>
            <a:off x="557034" y="2169874"/>
            <a:ext cx="2317355" cy="2317355"/>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a:extLst>
              <a:ext uri="{C183D7F6-B498-43B3-948B-1728B52AA6E4}">
                <adec:decorative xmlns:adec="http://schemas.microsoft.com/office/drawing/2017/decorative" val="1"/>
              </a:ext>
            </a:extLst>
          </p:cNvPr>
          <p:cNvSpPr/>
          <p:nvPr/>
        </p:nvSpPr>
        <p:spPr>
          <a:xfrm>
            <a:off x="3478922" y="1689390"/>
            <a:ext cx="2317355" cy="2317355"/>
          </a:xfrm>
          <a:custGeom>
            <a:avLst/>
            <a:gdLst/>
            <a:ahLst/>
            <a:cxnLst/>
            <a:rect l="l" t="t" r="r" b="b"/>
            <a:pathLst>
              <a:path w="3476032" h="3476032">
                <a:moveTo>
                  <a:pt x="0" y="0"/>
                </a:moveTo>
                <a:lnTo>
                  <a:pt x="3476032" y="0"/>
                </a:lnTo>
                <a:lnTo>
                  <a:pt x="3476032" y="3476032"/>
                </a:lnTo>
                <a:lnTo>
                  <a:pt x="0" y="3476032"/>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C183D7F6-B498-43B3-948B-1728B52AA6E4}">
                <adec:decorative xmlns:adec="http://schemas.microsoft.com/office/drawing/2017/decorative" val="1"/>
              </a:ext>
            </a:extLst>
          </p:cNvPr>
          <p:cNvSpPr/>
          <p:nvPr/>
        </p:nvSpPr>
        <p:spPr>
          <a:xfrm>
            <a:off x="6399527" y="1560426"/>
            <a:ext cx="2317355" cy="2317355"/>
          </a:xfrm>
          <a:custGeom>
            <a:avLst/>
            <a:gdLst/>
            <a:ahLst/>
            <a:cxnLst/>
            <a:rect l="l" t="t" r="r" b="b"/>
            <a:pathLst>
              <a:path w="3476032" h="3476032">
                <a:moveTo>
                  <a:pt x="0" y="0"/>
                </a:moveTo>
                <a:lnTo>
                  <a:pt x="3476032" y="0"/>
                </a:lnTo>
                <a:lnTo>
                  <a:pt x="3476032" y="3476031"/>
                </a:lnTo>
                <a:lnTo>
                  <a:pt x="0" y="3476031"/>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a:off x="9317612" y="1714689"/>
            <a:ext cx="2317355" cy="2317355"/>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8" name="Group 8">
            <a:extLst>
              <a:ext uri="{C183D7F6-B498-43B3-948B-1728B52AA6E4}">
                <adec:decorative xmlns:adec="http://schemas.microsoft.com/office/drawing/2017/decorative" val="1"/>
              </a:ext>
            </a:extLst>
          </p:cNvPr>
          <p:cNvGrpSpPr/>
          <p:nvPr/>
        </p:nvGrpSpPr>
        <p:grpSpPr>
          <a:xfrm>
            <a:off x="1158714" y="2771555"/>
            <a:ext cx="1113993" cy="111399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7CA2"/>
            </a:solidFill>
          </p:spPr>
          <p:txBody>
            <a:bodyPr/>
            <a:lstStyle/>
            <a:p>
              <a:pPr defTabSz="609630"/>
              <a:endParaRPr lang="en-US" sz="1200">
                <a:solidFill>
                  <a:prstClr val="black"/>
                </a:solidFill>
                <a:latin typeface="Calibri"/>
              </a:endParaRPr>
            </a:p>
          </p:txBody>
        </p:sp>
        <p:sp>
          <p:nvSpPr>
            <p:cNvPr id="10" name="TextBox 10"/>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1" name="Group 11">
            <a:extLst>
              <a:ext uri="{C183D7F6-B498-43B3-948B-1728B52AA6E4}">
                <adec:decorative xmlns:adec="http://schemas.microsoft.com/office/drawing/2017/decorative" val="1"/>
              </a:ext>
            </a:extLst>
          </p:cNvPr>
          <p:cNvGrpSpPr/>
          <p:nvPr/>
        </p:nvGrpSpPr>
        <p:grpSpPr>
          <a:xfrm>
            <a:off x="4080603" y="2291071"/>
            <a:ext cx="1113993" cy="111399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7CA2"/>
            </a:solidFill>
          </p:spPr>
          <p:txBody>
            <a:bodyPr/>
            <a:lstStyle/>
            <a:p>
              <a:pPr defTabSz="609630"/>
              <a:endParaRPr lang="en-US" sz="1200">
                <a:solidFill>
                  <a:prstClr val="black"/>
                </a:solidFill>
                <a:latin typeface="Calibri"/>
              </a:endParaRPr>
            </a:p>
          </p:txBody>
        </p:sp>
        <p:sp>
          <p:nvSpPr>
            <p:cNvPr id="13" name="TextBox 13"/>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4" name="Group 14">
            <a:extLst>
              <a:ext uri="{C183D7F6-B498-43B3-948B-1728B52AA6E4}">
                <adec:decorative xmlns:adec="http://schemas.microsoft.com/office/drawing/2017/decorative" val="1"/>
              </a:ext>
            </a:extLst>
          </p:cNvPr>
          <p:cNvGrpSpPr/>
          <p:nvPr/>
        </p:nvGrpSpPr>
        <p:grpSpPr>
          <a:xfrm>
            <a:off x="7000796" y="2162106"/>
            <a:ext cx="1113993" cy="111399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7CA2"/>
            </a:solidFill>
          </p:spPr>
          <p:txBody>
            <a:bodyPr/>
            <a:lstStyle/>
            <a:p>
              <a:pPr defTabSz="609630"/>
              <a:endParaRPr lang="en-US" sz="1200">
                <a:solidFill>
                  <a:prstClr val="black"/>
                </a:solidFill>
                <a:latin typeface="Calibri"/>
              </a:endParaRPr>
            </a:p>
          </p:txBody>
        </p:sp>
        <p:sp>
          <p:nvSpPr>
            <p:cNvPr id="16" name="TextBox 16"/>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7" name="Group 17">
            <a:extLst>
              <a:ext uri="{C183D7F6-B498-43B3-948B-1728B52AA6E4}">
                <adec:decorative xmlns:adec="http://schemas.microsoft.com/office/drawing/2017/decorative" val="1"/>
              </a:ext>
            </a:extLst>
          </p:cNvPr>
          <p:cNvGrpSpPr/>
          <p:nvPr/>
        </p:nvGrpSpPr>
        <p:grpSpPr>
          <a:xfrm>
            <a:off x="9919293" y="2314296"/>
            <a:ext cx="1113993" cy="111399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7CA2"/>
            </a:solidFill>
          </p:spPr>
          <p:txBody>
            <a:bodyPr/>
            <a:lstStyle/>
            <a:p>
              <a:pPr defTabSz="609630"/>
              <a:endParaRPr lang="en-US" sz="1200">
                <a:solidFill>
                  <a:prstClr val="black"/>
                </a:solidFill>
                <a:latin typeface="Calibri"/>
              </a:endParaRPr>
            </a:p>
          </p:txBody>
        </p:sp>
        <p:sp>
          <p:nvSpPr>
            <p:cNvPr id="19" name="TextBox 19"/>
            <p:cNvSpPr txBox="1"/>
            <p:nvPr/>
          </p:nvSpPr>
          <p:spPr>
            <a:xfrm>
              <a:off x="76200" y="9525"/>
              <a:ext cx="660400" cy="7270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0" name="Freeform 20">
            <a:extLst>
              <a:ext uri="{C183D7F6-B498-43B3-948B-1728B52AA6E4}">
                <adec:decorative xmlns:adec="http://schemas.microsoft.com/office/drawing/2017/decorative" val="1"/>
              </a:ext>
            </a:extLst>
          </p:cNvPr>
          <p:cNvSpPr/>
          <p:nvPr/>
        </p:nvSpPr>
        <p:spPr>
          <a:xfrm>
            <a:off x="-258251" y="6648450"/>
            <a:ext cx="11764451" cy="1104109"/>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7">
              <a:extLst>
                <a:ext uri="{96DAC541-7B7A-43D3-8B79-37D633B846F1}">
                  <asvg:svgBlip xmlns:asvg="http://schemas.microsoft.com/office/drawing/2016/SVG/main" r:embed="rId8"/>
                </a:ext>
              </a:extLst>
            </a:blip>
            <a:stretch>
              <a:fillRect t="-290245"/>
            </a:stretch>
          </a:blipFill>
        </p:spPr>
        <p:txBody>
          <a:bodyPr/>
          <a:lstStyle/>
          <a:p>
            <a:pPr defTabSz="609630"/>
            <a:endParaRPr lang="en-US" sz="1200">
              <a:solidFill>
                <a:prstClr val="black"/>
              </a:solidFill>
              <a:latin typeface="Calibri"/>
            </a:endParaRPr>
          </a:p>
        </p:txBody>
      </p:sp>
      <p:grpSp>
        <p:nvGrpSpPr>
          <p:cNvPr id="21" name="Group 21">
            <a:extLst>
              <a:ext uri="{C183D7F6-B498-43B3-948B-1728B52AA6E4}">
                <adec:decorative xmlns:adec="http://schemas.microsoft.com/office/drawing/2017/decorative" val="1"/>
              </a:ext>
            </a:extLst>
          </p:cNvPr>
          <p:cNvGrpSpPr/>
          <p:nvPr/>
        </p:nvGrpSpPr>
        <p:grpSpPr>
          <a:xfrm>
            <a:off x="8534348" y="-743300"/>
            <a:ext cx="4890194" cy="1867928"/>
            <a:chOff x="0" y="0"/>
            <a:chExt cx="930920" cy="355587"/>
          </a:xfrm>
        </p:grpSpPr>
        <p:sp>
          <p:nvSpPr>
            <p:cNvPr id="22" name="Freeform 22"/>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084B7E"/>
            </a:solidFill>
          </p:spPr>
          <p:txBody>
            <a:bodyPr/>
            <a:lstStyle/>
            <a:p>
              <a:pPr defTabSz="609630"/>
              <a:endParaRPr lang="en-US" sz="1200">
                <a:solidFill>
                  <a:prstClr val="black"/>
                </a:solidFill>
                <a:latin typeface="Calibri"/>
              </a:endParaRPr>
            </a:p>
          </p:txBody>
        </p:sp>
        <p:sp>
          <p:nvSpPr>
            <p:cNvPr id="23" name="TextBox 23"/>
            <p:cNvSpPr txBox="1"/>
            <p:nvPr/>
          </p:nvSpPr>
          <p:spPr>
            <a:xfrm>
              <a:off x="101600" y="-66675"/>
              <a:ext cx="727720" cy="422262"/>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4" name="Freeform 24">
            <a:extLst>
              <a:ext uri="{C183D7F6-B498-43B3-948B-1728B52AA6E4}">
                <adec:decorative xmlns:adec="http://schemas.microsoft.com/office/drawing/2017/decorative" val="1"/>
              </a:ext>
            </a:extLst>
          </p:cNvPr>
          <p:cNvSpPr/>
          <p:nvPr/>
        </p:nvSpPr>
        <p:spPr>
          <a:xfrm rot="2203448">
            <a:off x="10724797" y="-378042"/>
            <a:ext cx="1600907" cy="1639154"/>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grpSp>
        <p:nvGrpSpPr>
          <p:cNvPr id="25" name="Group 25">
            <a:extLst>
              <a:ext uri="{C183D7F6-B498-43B3-948B-1728B52AA6E4}">
                <adec:decorative xmlns:adec="http://schemas.microsoft.com/office/drawing/2017/decorative" val="1"/>
              </a:ext>
            </a:extLst>
          </p:cNvPr>
          <p:cNvGrpSpPr/>
          <p:nvPr/>
        </p:nvGrpSpPr>
        <p:grpSpPr>
          <a:xfrm>
            <a:off x="-1881476" y="-1106645"/>
            <a:ext cx="12253143" cy="2592372"/>
            <a:chOff x="0" y="0"/>
            <a:chExt cx="1673415" cy="354041"/>
          </a:xfrm>
        </p:grpSpPr>
        <p:sp>
          <p:nvSpPr>
            <p:cNvPr id="26" name="Freeform 26"/>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0B7CA2"/>
            </a:solidFill>
          </p:spPr>
          <p:txBody>
            <a:bodyPr/>
            <a:lstStyle/>
            <a:p>
              <a:pPr defTabSz="609630"/>
              <a:endParaRPr lang="en-US" sz="1200">
                <a:solidFill>
                  <a:prstClr val="black"/>
                </a:solidFill>
                <a:latin typeface="Calibri"/>
              </a:endParaRPr>
            </a:p>
          </p:txBody>
        </p:sp>
        <p:sp>
          <p:nvSpPr>
            <p:cNvPr id="27" name="TextBox 27"/>
            <p:cNvSpPr txBox="1"/>
            <p:nvPr/>
          </p:nvSpPr>
          <p:spPr>
            <a:xfrm>
              <a:off x="101600" y="-66675"/>
              <a:ext cx="1470215" cy="420716"/>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46" name="TextBox 46">
            <a:extLst>
              <a:ext uri="{C183D7F6-B498-43B3-948B-1728B52AA6E4}">
                <adec:decorative xmlns:adec="http://schemas.microsoft.com/office/drawing/2017/decorative" val="1"/>
              </a:ext>
            </a:extLst>
          </p:cNvPr>
          <p:cNvSpPr txBox="1">
            <a:spLocks noGrp="1"/>
          </p:cNvSpPr>
          <p:nvPr>
            <p:ph type="title" idx="4294967295"/>
          </p:nvPr>
        </p:nvSpPr>
        <p:spPr>
          <a:xfrm>
            <a:off x="313770" y="466936"/>
            <a:ext cx="9127025"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WHAT WE’VE LEARNED SO FAR</a:t>
            </a:r>
          </a:p>
        </p:txBody>
      </p:sp>
      <p:sp>
        <p:nvSpPr>
          <p:cNvPr id="28" name="Freeform 28">
            <a:extLst>
              <a:ext uri="{C183D7F6-B498-43B3-948B-1728B52AA6E4}">
                <adec:decorative xmlns:adec="http://schemas.microsoft.com/office/drawing/2017/decorative" val="1"/>
              </a:ext>
            </a:extLst>
          </p:cNvPr>
          <p:cNvSpPr/>
          <p:nvPr/>
        </p:nvSpPr>
        <p:spPr>
          <a:xfrm rot="-4021186" flipH="1">
            <a:off x="-1442667" y="-386676"/>
            <a:ext cx="4451667" cy="1741715"/>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1">
              <a:alphaModFix amt="50000"/>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9" name="Freeform 29">
            <a:extLst>
              <a:ext uri="{C183D7F6-B498-43B3-948B-1728B52AA6E4}">
                <adec:decorative xmlns:adec="http://schemas.microsoft.com/office/drawing/2017/decorative" val="1"/>
              </a:ext>
            </a:extLst>
          </p:cNvPr>
          <p:cNvSpPr/>
          <p:nvPr/>
        </p:nvSpPr>
        <p:spPr>
          <a:xfrm>
            <a:off x="9043501" y="-2340254"/>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0" name="Freeform 30">
            <a:extLst>
              <a:ext uri="{C183D7F6-B498-43B3-948B-1728B52AA6E4}">
                <adec:decorative xmlns:adec="http://schemas.microsoft.com/office/drawing/2017/decorative" val="1"/>
              </a:ext>
            </a:extLst>
          </p:cNvPr>
          <p:cNvSpPr/>
          <p:nvPr/>
        </p:nvSpPr>
        <p:spPr>
          <a:xfrm>
            <a:off x="-922333" y="5898291"/>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1" name="Freeform 31">
            <a:extLst>
              <a:ext uri="{C183D7F6-B498-43B3-948B-1728B52AA6E4}">
                <adec:decorative xmlns:adec="http://schemas.microsoft.com/office/drawing/2017/decorative" val="1"/>
              </a:ext>
            </a:extLst>
          </p:cNvPr>
          <p:cNvSpPr/>
          <p:nvPr/>
        </p:nvSpPr>
        <p:spPr>
          <a:xfrm rot="-3685790">
            <a:off x="2721446" y="2319325"/>
            <a:ext cx="865977" cy="986868"/>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32" name="Freeform 32">
            <a:extLst>
              <a:ext uri="{C183D7F6-B498-43B3-948B-1728B52AA6E4}">
                <adec:decorative xmlns:adec="http://schemas.microsoft.com/office/drawing/2017/decorative" val="1"/>
              </a:ext>
            </a:extLst>
          </p:cNvPr>
          <p:cNvSpPr/>
          <p:nvPr/>
        </p:nvSpPr>
        <p:spPr>
          <a:xfrm rot="-3685790">
            <a:off x="5663012" y="2018604"/>
            <a:ext cx="865977" cy="986868"/>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33" name="Freeform 33">
            <a:extLst>
              <a:ext uri="{C183D7F6-B498-43B3-948B-1728B52AA6E4}">
                <adec:decorative xmlns:adec="http://schemas.microsoft.com/office/drawing/2017/decorative" val="1"/>
              </a:ext>
            </a:extLst>
          </p:cNvPr>
          <p:cNvSpPr/>
          <p:nvPr/>
        </p:nvSpPr>
        <p:spPr>
          <a:xfrm rot="-3605961">
            <a:off x="8610513" y="2018604"/>
            <a:ext cx="865977" cy="986868"/>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34" name="Freeform 34">
            <a:extLst>
              <a:ext uri="{C183D7F6-B498-43B3-948B-1728B52AA6E4}">
                <adec:decorative xmlns:adec="http://schemas.microsoft.com/office/drawing/2017/decorative" val="1"/>
              </a:ext>
            </a:extLst>
          </p:cNvPr>
          <p:cNvSpPr/>
          <p:nvPr/>
        </p:nvSpPr>
        <p:spPr>
          <a:xfrm>
            <a:off x="1309163" y="3003313"/>
            <a:ext cx="813096" cy="650477"/>
          </a:xfrm>
          <a:custGeom>
            <a:avLst/>
            <a:gdLst/>
            <a:ahLst/>
            <a:cxnLst/>
            <a:rect l="l" t="t" r="r" b="b"/>
            <a:pathLst>
              <a:path w="1219644" h="975715">
                <a:moveTo>
                  <a:pt x="0" y="0"/>
                </a:moveTo>
                <a:lnTo>
                  <a:pt x="1219644" y="0"/>
                </a:lnTo>
                <a:lnTo>
                  <a:pt x="1219644" y="975715"/>
                </a:lnTo>
                <a:lnTo>
                  <a:pt x="0" y="97571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35" name="Freeform 35">
            <a:extLst>
              <a:ext uri="{C183D7F6-B498-43B3-948B-1728B52AA6E4}">
                <adec:decorative xmlns:adec="http://schemas.microsoft.com/office/drawing/2017/decorative" val="1"/>
              </a:ext>
            </a:extLst>
          </p:cNvPr>
          <p:cNvSpPr/>
          <p:nvPr/>
        </p:nvSpPr>
        <p:spPr>
          <a:xfrm>
            <a:off x="4245096" y="2486846"/>
            <a:ext cx="828017" cy="722445"/>
          </a:xfrm>
          <a:custGeom>
            <a:avLst/>
            <a:gdLst/>
            <a:ahLst/>
            <a:cxnLst/>
            <a:rect l="l" t="t" r="r" b="b"/>
            <a:pathLst>
              <a:path w="1242025" h="1083667">
                <a:moveTo>
                  <a:pt x="0" y="0"/>
                </a:moveTo>
                <a:lnTo>
                  <a:pt x="1242024" y="0"/>
                </a:lnTo>
                <a:lnTo>
                  <a:pt x="1242024" y="1083666"/>
                </a:lnTo>
                <a:lnTo>
                  <a:pt x="0" y="108366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36" name="Freeform 36">
            <a:extLst>
              <a:ext uri="{C183D7F6-B498-43B3-948B-1728B52AA6E4}">
                <adec:decorative xmlns:adec="http://schemas.microsoft.com/office/drawing/2017/decorative" val="1"/>
              </a:ext>
            </a:extLst>
          </p:cNvPr>
          <p:cNvSpPr/>
          <p:nvPr/>
        </p:nvSpPr>
        <p:spPr>
          <a:xfrm>
            <a:off x="7142023" y="2276002"/>
            <a:ext cx="852277" cy="852277"/>
          </a:xfrm>
          <a:custGeom>
            <a:avLst/>
            <a:gdLst/>
            <a:ahLst/>
            <a:cxnLst/>
            <a:rect l="l" t="t" r="r" b="b"/>
            <a:pathLst>
              <a:path w="1278416" h="1278416">
                <a:moveTo>
                  <a:pt x="0" y="0"/>
                </a:moveTo>
                <a:lnTo>
                  <a:pt x="1278416" y="0"/>
                </a:lnTo>
                <a:lnTo>
                  <a:pt x="1278416" y="1278416"/>
                </a:lnTo>
                <a:lnTo>
                  <a:pt x="0" y="12784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7" name="Freeform 37">
            <a:extLst>
              <a:ext uri="{C183D7F6-B498-43B3-948B-1728B52AA6E4}">
                <adec:decorative xmlns:adec="http://schemas.microsoft.com/office/drawing/2017/decorative" val="1"/>
              </a:ext>
            </a:extLst>
          </p:cNvPr>
          <p:cNvSpPr/>
          <p:nvPr/>
        </p:nvSpPr>
        <p:spPr>
          <a:xfrm>
            <a:off x="10137948" y="2476599"/>
            <a:ext cx="742938" cy="742938"/>
          </a:xfrm>
          <a:custGeom>
            <a:avLst/>
            <a:gdLst/>
            <a:ahLst/>
            <a:cxnLst/>
            <a:rect l="l" t="t" r="r" b="b"/>
            <a:pathLst>
              <a:path w="1114407" h="1114407">
                <a:moveTo>
                  <a:pt x="0" y="0"/>
                </a:moveTo>
                <a:lnTo>
                  <a:pt x="1114407" y="0"/>
                </a:lnTo>
                <a:lnTo>
                  <a:pt x="1114407" y="1114407"/>
                </a:lnTo>
                <a:lnTo>
                  <a:pt x="0" y="111440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8" name="TextBox 38">
            <a:extLst>
              <a:ext uri="{C183D7F6-B498-43B3-948B-1728B52AA6E4}">
                <adec:decorative xmlns:adec="http://schemas.microsoft.com/office/drawing/2017/decorative" val="1"/>
              </a:ext>
            </a:extLst>
          </p:cNvPr>
          <p:cNvSpPr txBox="1"/>
          <p:nvPr/>
        </p:nvSpPr>
        <p:spPr>
          <a:xfrm>
            <a:off x="680217" y="4867170"/>
            <a:ext cx="2070989" cy="269946"/>
          </a:xfrm>
          <a:prstGeom prst="rect">
            <a:avLst/>
          </a:prstGeom>
        </p:spPr>
        <p:txBody>
          <a:bodyPr lIns="0" tIns="0" rIns="0" bIns="0" rtlCol="0" anchor="t">
            <a:spAutoFit/>
          </a:bodyPr>
          <a:lstStyle/>
          <a:p>
            <a:pPr algn="ctr" defTabSz="609630">
              <a:lnSpc>
                <a:spcPts val="2333"/>
              </a:lnSpc>
            </a:pPr>
            <a:r>
              <a:rPr lang="en-US" sz="1667" b="1">
                <a:solidFill>
                  <a:srgbClr val="0A0B0B"/>
                </a:solidFill>
                <a:latin typeface="TT Norms Bold"/>
                <a:ea typeface="TT Norms Bold"/>
                <a:cs typeface="TT Norms Bold"/>
                <a:sym typeface="TT Norms Bold"/>
              </a:rPr>
              <a:t>Infrastructure</a:t>
            </a:r>
          </a:p>
        </p:txBody>
      </p:sp>
      <p:sp>
        <p:nvSpPr>
          <p:cNvPr id="39" name="TextBox 39">
            <a:extLst>
              <a:ext uri="{C183D7F6-B498-43B3-948B-1728B52AA6E4}">
                <adec:decorative xmlns:adec="http://schemas.microsoft.com/office/drawing/2017/decorative" val="1"/>
              </a:ext>
            </a:extLst>
          </p:cNvPr>
          <p:cNvSpPr txBox="1"/>
          <p:nvPr/>
        </p:nvSpPr>
        <p:spPr>
          <a:xfrm>
            <a:off x="680217" y="5269338"/>
            <a:ext cx="2070989" cy="952633"/>
          </a:xfrm>
          <a:prstGeom prst="rect">
            <a:avLst/>
          </a:prstGeom>
        </p:spPr>
        <p:txBody>
          <a:bodyPr lIns="0" tIns="0" rIns="0" bIns="0" rtlCol="0" anchor="t">
            <a:spAutoFit/>
          </a:bodyPr>
          <a:lstStyle/>
          <a:p>
            <a:pPr algn="ctr" defTabSz="609630">
              <a:lnSpc>
                <a:spcPts val="1867"/>
              </a:lnSpc>
            </a:pPr>
            <a:r>
              <a:rPr lang="en-US" sz="1333" spc="7">
                <a:solidFill>
                  <a:srgbClr val="0A0B0B"/>
                </a:solidFill>
                <a:latin typeface="TT Norms"/>
                <a:ea typeface="TT Norms"/>
                <a:cs typeface="TT Norms"/>
                <a:sym typeface="TT Norms"/>
              </a:rPr>
              <a:t>Programs have grown significantly in the last 6 years creating a need for space.</a:t>
            </a:r>
          </a:p>
        </p:txBody>
      </p:sp>
      <p:sp>
        <p:nvSpPr>
          <p:cNvPr id="40" name="TextBox 40">
            <a:extLst>
              <a:ext uri="{C183D7F6-B498-43B3-948B-1728B52AA6E4}">
                <adec:decorative xmlns:adec="http://schemas.microsoft.com/office/drawing/2017/decorative" val="1"/>
              </a:ext>
            </a:extLst>
          </p:cNvPr>
          <p:cNvSpPr txBox="1"/>
          <p:nvPr/>
        </p:nvSpPr>
        <p:spPr>
          <a:xfrm>
            <a:off x="3602106" y="4377105"/>
            <a:ext cx="2070989" cy="269946"/>
          </a:xfrm>
          <a:prstGeom prst="rect">
            <a:avLst/>
          </a:prstGeom>
        </p:spPr>
        <p:txBody>
          <a:bodyPr lIns="0" tIns="0" rIns="0" bIns="0" rtlCol="0" anchor="t">
            <a:spAutoFit/>
          </a:bodyPr>
          <a:lstStyle/>
          <a:p>
            <a:pPr algn="ctr" defTabSz="609630">
              <a:lnSpc>
                <a:spcPts val="2333"/>
              </a:lnSpc>
            </a:pPr>
            <a:r>
              <a:rPr lang="en-US" sz="1667" b="1">
                <a:solidFill>
                  <a:srgbClr val="0A0B0B"/>
                </a:solidFill>
                <a:latin typeface="TT Norms Bold"/>
                <a:ea typeface="TT Norms Bold"/>
                <a:cs typeface="TT Norms Bold"/>
                <a:sym typeface="TT Norms Bold"/>
              </a:rPr>
              <a:t>Opportunity</a:t>
            </a:r>
          </a:p>
        </p:txBody>
      </p:sp>
      <p:sp>
        <p:nvSpPr>
          <p:cNvPr id="41" name="TextBox 41">
            <a:extLst>
              <a:ext uri="{C183D7F6-B498-43B3-948B-1728B52AA6E4}">
                <adec:decorative xmlns:adec="http://schemas.microsoft.com/office/drawing/2017/decorative" val="1"/>
              </a:ext>
            </a:extLst>
          </p:cNvPr>
          <p:cNvSpPr txBox="1"/>
          <p:nvPr/>
        </p:nvSpPr>
        <p:spPr>
          <a:xfrm>
            <a:off x="3602106" y="4779272"/>
            <a:ext cx="2070989" cy="708977"/>
          </a:xfrm>
          <a:prstGeom prst="rect">
            <a:avLst/>
          </a:prstGeom>
        </p:spPr>
        <p:txBody>
          <a:bodyPr lIns="0" tIns="0" rIns="0" bIns="0" rtlCol="0" anchor="t">
            <a:spAutoFit/>
          </a:bodyPr>
          <a:lstStyle/>
          <a:p>
            <a:pPr algn="ctr" defTabSz="609630">
              <a:lnSpc>
                <a:spcPts val="1867"/>
              </a:lnSpc>
            </a:pPr>
            <a:r>
              <a:rPr lang="en-US" sz="1333" spc="7" dirty="0">
                <a:solidFill>
                  <a:srgbClr val="0A0B0B"/>
                </a:solidFill>
                <a:latin typeface="TT Norms"/>
                <a:ea typeface="TT Norms"/>
                <a:cs typeface="TT Norms"/>
                <a:sym typeface="TT Norms"/>
              </a:rPr>
              <a:t>Media Art and Dance  options</a:t>
            </a:r>
          </a:p>
          <a:p>
            <a:pPr algn="ctr" defTabSz="609630">
              <a:lnSpc>
                <a:spcPts val="1867"/>
              </a:lnSpc>
            </a:pPr>
            <a:r>
              <a:rPr lang="en-US" sz="1333" spc="7" dirty="0">
                <a:solidFill>
                  <a:srgbClr val="0A0B0B"/>
                </a:solidFill>
                <a:latin typeface="TT Norms"/>
                <a:ea typeface="TT Norms"/>
                <a:cs typeface="TT Norms"/>
                <a:sym typeface="TT Norms"/>
              </a:rPr>
              <a:t>Multiple ensembles/clubs</a:t>
            </a:r>
          </a:p>
        </p:txBody>
      </p:sp>
      <p:sp>
        <p:nvSpPr>
          <p:cNvPr id="42" name="TextBox 42">
            <a:extLst>
              <a:ext uri="{C183D7F6-B498-43B3-948B-1728B52AA6E4}">
                <adec:decorative xmlns:adec="http://schemas.microsoft.com/office/drawing/2017/decorative" val="1"/>
              </a:ext>
            </a:extLst>
          </p:cNvPr>
          <p:cNvSpPr txBox="1"/>
          <p:nvPr/>
        </p:nvSpPr>
        <p:spPr>
          <a:xfrm>
            <a:off x="6522298" y="4177441"/>
            <a:ext cx="2070989" cy="269946"/>
          </a:xfrm>
          <a:prstGeom prst="rect">
            <a:avLst/>
          </a:prstGeom>
        </p:spPr>
        <p:txBody>
          <a:bodyPr lIns="0" tIns="0" rIns="0" bIns="0" rtlCol="0" anchor="t">
            <a:spAutoFit/>
          </a:bodyPr>
          <a:lstStyle/>
          <a:p>
            <a:pPr algn="ctr" defTabSz="609630">
              <a:lnSpc>
                <a:spcPts val="2333"/>
              </a:lnSpc>
            </a:pPr>
            <a:r>
              <a:rPr lang="en-US" sz="1667" b="1">
                <a:solidFill>
                  <a:srgbClr val="0A0B0B"/>
                </a:solidFill>
                <a:latin typeface="TT Norms Bold"/>
                <a:ea typeface="TT Norms Bold"/>
                <a:cs typeface="TT Norms Bold"/>
                <a:sym typeface="TT Norms Bold"/>
              </a:rPr>
              <a:t>Participation</a:t>
            </a:r>
          </a:p>
        </p:txBody>
      </p:sp>
      <p:sp>
        <p:nvSpPr>
          <p:cNvPr id="43" name="TextBox 43">
            <a:extLst>
              <a:ext uri="{C183D7F6-B498-43B3-948B-1728B52AA6E4}">
                <adec:decorative xmlns:adec="http://schemas.microsoft.com/office/drawing/2017/decorative" val="1"/>
              </a:ext>
            </a:extLst>
          </p:cNvPr>
          <p:cNvSpPr txBox="1"/>
          <p:nvPr/>
        </p:nvSpPr>
        <p:spPr>
          <a:xfrm>
            <a:off x="6522298" y="4579608"/>
            <a:ext cx="2070989" cy="708977"/>
          </a:xfrm>
          <a:prstGeom prst="rect">
            <a:avLst/>
          </a:prstGeom>
        </p:spPr>
        <p:txBody>
          <a:bodyPr lIns="0" tIns="0" rIns="0" bIns="0" rtlCol="0" anchor="t">
            <a:spAutoFit/>
          </a:bodyPr>
          <a:lstStyle/>
          <a:p>
            <a:pPr algn="ctr" defTabSz="609630">
              <a:lnSpc>
                <a:spcPts val="1867"/>
              </a:lnSpc>
            </a:pPr>
            <a:r>
              <a:rPr lang="en-US" sz="1333" spc="7" dirty="0">
                <a:solidFill>
                  <a:srgbClr val="0A0B0B"/>
                </a:solidFill>
                <a:latin typeface="TT Norms"/>
                <a:ea typeface="TT Norms"/>
                <a:cs typeface="TT Norms"/>
                <a:sym typeface="TT Norms"/>
              </a:rPr>
              <a:t>More students participate in arts classes at BHS than any other HS in Worcester</a:t>
            </a:r>
          </a:p>
        </p:txBody>
      </p:sp>
      <p:sp>
        <p:nvSpPr>
          <p:cNvPr id="44" name="TextBox 44">
            <a:extLst>
              <a:ext uri="{C183D7F6-B498-43B3-948B-1728B52AA6E4}">
                <adec:decorative xmlns:adec="http://schemas.microsoft.com/office/drawing/2017/decorative" val="1"/>
              </a:ext>
            </a:extLst>
          </p:cNvPr>
          <p:cNvSpPr txBox="1"/>
          <p:nvPr/>
        </p:nvSpPr>
        <p:spPr>
          <a:xfrm>
            <a:off x="9440795" y="4455478"/>
            <a:ext cx="2070989" cy="269946"/>
          </a:xfrm>
          <a:prstGeom prst="rect">
            <a:avLst/>
          </a:prstGeom>
        </p:spPr>
        <p:txBody>
          <a:bodyPr lIns="0" tIns="0" rIns="0" bIns="0" rtlCol="0" anchor="t">
            <a:spAutoFit/>
          </a:bodyPr>
          <a:lstStyle/>
          <a:p>
            <a:pPr algn="ctr" defTabSz="609630">
              <a:lnSpc>
                <a:spcPts val="2333"/>
              </a:lnSpc>
            </a:pPr>
            <a:r>
              <a:rPr lang="en-US" sz="1667" b="1">
                <a:solidFill>
                  <a:srgbClr val="0A0B0B"/>
                </a:solidFill>
                <a:latin typeface="TT Norms Bold"/>
                <a:ea typeface="TT Norms Bold"/>
                <a:cs typeface="TT Norms Bold"/>
                <a:sym typeface="TT Norms Bold"/>
              </a:rPr>
              <a:t>Impact</a:t>
            </a:r>
          </a:p>
        </p:txBody>
      </p:sp>
      <p:sp>
        <p:nvSpPr>
          <p:cNvPr id="45" name="TextBox 45">
            <a:extLst>
              <a:ext uri="{C183D7F6-B498-43B3-948B-1728B52AA6E4}">
                <adec:decorative xmlns:adec="http://schemas.microsoft.com/office/drawing/2017/decorative" val="1"/>
              </a:ext>
            </a:extLst>
          </p:cNvPr>
          <p:cNvSpPr txBox="1"/>
          <p:nvPr/>
        </p:nvSpPr>
        <p:spPr>
          <a:xfrm>
            <a:off x="9440795" y="4857646"/>
            <a:ext cx="2070989" cy="708977"/>
          </a:xfrm>
          <a:prstGeom prst="rect">
            <a:avLst/>
          </a:prstGeom>
        </p:spPr>
        <p:txBody>
          <a:bodyPr lIns="0" tIns="0" rIns="0" bIns="0" rtlCol="0" anchor="t">
            <a:spAutoFit/>
          </a:bodyPr>
          <a:lstStyle/>
          <a:p>
            <a:pPr algn="ctr" defTabSz="609630">
              <a:lnSpc>
                <a:spcPts val="1867"/>
              </a:lnSpc>
            </a:pPr>
            <a:r>
              <a:rPr lang="en-US" sz="1333" spc="7">
                <a:solidFill>
                  <a:srgbClr val="0A0B0B"/>
                </a:solidFill>
                <a:latin typeface="TT Norms"/>
                <a:ea typeface="TT Norms"/>
                <a:cs typeface="TT Norms"/>
                <a:sym typeface="TT Norms"/>
              </a:rPr>
              <a:t>Alumni and community investment in programs and students.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8534348" y="-743300"/>
            <a:ext cx="4890194" cy="1867928"/>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F0B41D"/>
            </a:solidFill>
          </p:spPr>
          <p:txBody>
            <a:bodyPr/>
            <a:lstStyle/>
            <a:p>
              <a:pPr defTabSz="609630"/>
              <a:endParaRPr lang="en-US" sz="1200">
                <a:solidFill>
                  <a:prstClr val="black"/>
                </a:solidFill>
                <a:latin typeface="Calibri"/>
              </a:endParaRPr>
            </a:p>
          </p:txBody>
        </p:sp>
        <p:sp>
          <p:nvSpPr>
            <p:cNvPr id="5" name="TextBox 5"/>
            <p:cNvSpPr txBox="1"/>
            <p:nvPr/>
          </p:nvSpPr>
          <p:spPr>
            <a:xfrm>
              <a:off x="101600" y="-66675"/>
              <a:ext cx="727720" cy="422262"/>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6" name="Freeform 6">
            <a:extLst>
              <a:ext uri="{C183D7F6-B498-43B3-948B-1728B52AA6E4}">
                <adec:decorative xmlns:adec="http://schemas.microsoft.com/office/drawing/2017/decorative" val="1"/>
              </a:ext>
            </a:extLst>
          </p:cNvPr>
          <p:cNvSpPr/>
          <p:nvPr/>
        </p:nvSpPr>
        <p:spPr>
          <a:xfrm rot="2203448">
            <a:off x="10724797" y="-378042"/>
            <a:ext cx="1600907" cy="1639154"/>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7" name="Group 7" descr="Our Plan Moving Forward"/>
          <p:cNvGrpSpPr/>
          <p:nvPr/>
        </p:nvGrpSpPr>
        <p:grpSpPr>
          <a:xfrm>
            <a:off x="-1881476" y="-1106645"/>
            <a:ext cx="12253143" cy="2592372"/>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9" name="TextBox 9"/>
            <p:cNvSpPr txBox="1"/>
            <p:nvPr/>
          </p:nvSpPr>
          <p:spPr>
            <a:xfrm>
              <a:off x="101600" y="-66675"/>
              <a:ext cx="1470215" cy="420716"/>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0" name="Freeform 10">
            <a:extLst>
              <a:ext uri="{C183D7F6-B498-43B3-948B-1728B52AA6E4}">
                <adec:decorative xmlns:adec="http://schemas.microsoft.com/office/drawing/2017/decorative" val="1"/>
              </a:ext>
            </a:extLst>
          </p:cNvPr>
          <p:cNvSpPr/>
          <p:nvPr/>
        </p:nvSpPr>
        <p:spPr>
          <a:xfrm rot="-4021186" flipH="1">
            <a:off x="-1442667" y="-386676"/>
            <a:ext cx="4451667" cy="1741715"/>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a:extLst>
              <a:ext uri="{C183D7F6-B498-43B3-948B-1728B52AA6E4}">
                <adec:decorative xmlns:adec="http://schemas.microsoft.com/office/drawing/2017/decorative" val="1"/>
              </a:ext>
            </a:extLst>
          </p:cNvPr>
          <p:cNvSpPr/>
          <p:nvPr/>
        </p:nvSpPr>
        <p:spPr>
          <a:xfrm>
            <a:off x="4435551" y="2437203"/>
            <a:ext cx="3364696" cy="3364696"/>
          </a:xfrm>
          <a:custGeom>
            <a:avLst/>
            <a:gdLst/>
            <a:ahLst/>
            <a:cxnLst/>
            <a:rect l="l" t="t" r="r" b="b"/>
            <a:pathLst>
              <a:path w="5047044" h="5047044">
                <a:moveTo>
                  <a:pt x="0" y="0"/>
                </a:moveTo>
                <a:lnTo>
                  <a:pt x="5047043" y="0"/>
                </a:lnTo>
                <a:lnTo>
                  <a:pt x="5047043" y="5047043"/>
                </a:lnTo>
                <a:lnTo>
                  <a:pt x="0" y="50470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2" name="Freeform 12">
            <a:extLst>
              <a:ext uri="{C183D7F6-B498-43B3-948B-1728B52AA6E4}">
                <adec:decorative xmlns:adec="http://schemas.microsoft.com/office/drawing/2017/decorative" val="1"/>
              </a:ext>
            </a:extLst>
          </p:cNvPr>
          <p:cNvSpPr/>
          <p:nvPr/>
        </p:nvSpPr>
        <p:spPr>
          <a:xfrm>
            <a:off x="4989239" y="2873367"/>
            <a:ext cx="659207" cy="568566"/>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3" name="Freeform 13">
            <a:extLst>
              <a:ext uri="{C183D7F6-B498-43B3-948B-1728B52AA6E4}">
                <adec:decorative xmlns:adec="http://schemas.microsoft.com/office/drawing/2017/decorative" val="1"/>
              </a:ext>
            </a:extLst>
          </p:cNvPr>
          <p:cNvSpPr/>
          <p:nvPr/>
        </p:nvSpPr>
        <p:spPr>
          <a:xfrm>
            <a:off x="-258251" y="6648450"/>
            <a:ext cx="11764451" cy="1104109"/>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1">
              <a:extLst>
                <a:ext uri="{96DAC541-7B7A-43D3-8B79-37D633B846F1}">
                  <asvg:svgBlip xmlns:asvg="http://schemas.microsoft.com/office/drawing/2016/SVG/main" r:embed="rId12"/>
                </a:ext>
              </a:extLst>
            </a:blip>
            <a:stretch>
              <a:fillRect t="-290245"/>
            </a:stretch>
          </a:blipFill>
        </p:spPr>
        <p:txBody>
          <a:bodyPr/>
          <a:lstStyle/>
          <a:p>
            <a:pPr defTabSz="609630"/>
            <a:endParaRPr lang="en-US" sz="1200">
              <a:solidFill>
                <a:prstClr val="black"/>
              </a:solidFill>
              <a:latin typeface="Calibri"/>
            </a:endParaRPr>
          </a:p>
        </p:txBody>
      </p:sp>
      <p:sp>
        <p:nvSpPr>
          <p:cNvPr id="14" name="Freeform 14">
            <a:extLst>
              <a:ext uri="{C183D7F6-B498-43B3-948B-1728B52AA6E4}">
                <adec:decorative xmlns:adec="http://schemas.microsoft.com/office/drawing/2017/decorative" val="1"/>
              </a:ext>
            </a:extLst>
          </p:cNvPr>
          <p:cNvSpPr/>
          <p:nvPr/>
        </p:nvSpPr>
        <p:spPr>
          <a:xfrm>
            <a:off x="9043501" y="-2340254"/>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a:extLst>
              <a:ext uri="{C183D7F6-B498-43B3-948B-1728B52AA6E4}">
                <adec:decorative xmlns:adec="http://schemas.microsoft.com/office/drawing/2017/decorative" val="1"/>
              </a:ext>
            </a:extLst>
          </p:cNvPr>
          <p:cNvSpPr/>
          <p:nvPr/>
        </p:nvSpPr>
        <p:spPr>
          <a:xfrm>
            <a:off x="-922333" y="5898291"/>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6" name="Freeform 16">
            <a:extLst>
              <a:ext uri="{C183D7F6-B498-43B3-948B-1728B52AA6E4}">
                <adec:decorative xmlns:adec="http://schemas.microsoft.com/office/drawing/2017/decorative" val="1"/>
              </a:ext>
            </a:extLst>
          </p:cNvPr>
          <p:cNvSpPr/>
          <p:nvPr/>
        </p:nvSpPr>
        <p:spPr>
          <a:xfrm>
            <a:off x="6640299" y="2896209"/>
            <a:ext cx="794547" cy="794547"/>
          </a:xfrm>
          <a:custGeom>
            <a:avLst/>
            <a:gdLst/>
            <a:ahLst/>
            <a:cxnLst/>
            <a:rect l="l" t="t" r="r" b="b"/>
            <a:pathLst>
              <a:path w="1191820" h="1191820">
                <a:moveTo>
                  <a:pt x="0" y="0"/>
                </a:moveTo>
                <a:lnTo>
                  <a:pt x="1191820" y="0"/>
                </a:lnTo>
                <a:lnTo>
                  <a:pt x="1191820" y="1191821"/>
                </a:lnTo>
                <a:lnTo>
                  <a:pt x="0" y="11918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7" name="Freeform 17">
            <a:extLst>
              <a:ext uri="{C183D7F6-B498-43B3-948B-1728B52AA6E4}">
                <adec:decorative xmlns:adec="http://schemas.microsoft.com/office/drawing/2017/decorative" val="1"/>
              </a:ext>
            </a:extLst>
          </p:cNvPr>
          <p:cNvSpPr/>
          <p:nvPr/>
        </p:nvSpPr>
        <p:spPr>
          <a:xfrm>
            <a:off x="6465833" y="4801360"/>
            <a:ext cx="810331" cy="603697"/>
          </a:xfrm>
          <a:custGeom>
            <a:avLst/>
            <a:gdLst/>
            <a:ahLst/>
            <a:cxnLst/>
            <a:rect l="l" t="t" r="r" b="b"/>
            <a:pathLst>
              <a:path w="1215497" h="905546">
                <a:moveTo>
                  <a:pt x="0" y="0"/>
                </a:moveTo>
                <a:lnTo>
                  <a:pt x="1215497" y="0"/>
                </a:lnTo>
                <a:lnTo>
                  <a:pt x="1215497" y="905545"/>
                </a:lnTo>
                <a:lnTo>
                  <a:pt x="0" y="90554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8" name="Freeform 18">
            <a:extLst>
              <a:ext uri="{C183D7F6-B498-43B3-948B-1728B52AA6E4}">
                <adec:decorative xmlns:adec="http://schemas.microsoft.com/office/drawing/2017/decorative" val="1"/>
              </a:ext>
            </a:extLst>
          </p:cNvPr>
          <p:cNvSpPr/>
          <p:nvPr/>
        </p:nvSpPr>
        <p:spPr>
          <a:xfrm>
            <a:off x="4793427" y="4566192"/>
            <a:ext cx="830548" cy="681049"/>
          </a:xfrm>
          <a:custGeom>
            <a:avLst/>
            <a:gdLst/>
            <a:ahLst/>
            <a:cxnLst/>
            <a:rect l="l" t="t" r="r" b="b"/>
            <a:pathLst>
              <a:path w="1245822" h="1021574">
                <a:moveTo>
                  <a:pt x="0" y="0"/>
                </a:moveTo>
                <a:lnTo>
                  <a:pt x="1245821" y="0"/>
                </a:lnTo>
                <a:lnTo>
                  <a:pt x="1245821" y="1021574"/>
                </a:lnTo>
                <a:lnTo>
                  <a:pt x="0" y="102157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9" name="TextBox 19"/>
          <p:cNvSpPr txBox="1">
            <a:spLocks noGrp="1"/>
          </p:cNvSpPr>
          <p:nvPr>
            <p:ph type="title" idx="4294967295"/>
          </p:nvPr>
        </p:nvSpPr>
        <p:spPr>
          <a:xfrm>
            <a:off x="125624" y="110987"/>
            <a:ext cx="8555077"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084B7E"/>
                </a:solidFill>
                <a:effectLst/>
                <a:uLnTx/>
                <a:uFillTx/>
                <a:latin typeface="TT Norms Bold"/>
                <a:ea typeface="TT Norms Bold"/>
                <a:cs typeface="TT Norms Bold"/>
                <a:sym typeface="TT Norms Bold"/>
              </a:rPr>
              <a:t>OUR PLAN MOVING FORWARD</a:t>
            </a:r>
          </a:p>
        </p:txBody>
      </p:sp>
      <p:sp>
        <p:nvSpPr>
          <p:cNvPr id="20" name="TextBox 20"/>
          <p:cNvSpPr txBox="1"/>
          <p:nvPr/>
        </p:nvSpPr>
        <p:spPr>
          <a:xfrm>
            <a:off x="1440312" y="2556137"/>
            <a:ext cx="2070989" cy="564898"/>
          </a:xfrm>
          <a:prstGeom prst="rect">
            <a:avLst/>
          </a:prstGeom>
        </p:spPr>
        <p:txBody>
          <a:bodyPr lIns="0" tIns="0" rIns="0" bIns="0" rtlCol="0" anchor="t">
            <a:spAutoFit/>
          </a:bodyPr>
          <a:lstStyle/>
          <a:p>
            <a:pPr algn="r" defTabSz="609630">
              <a:lnSpc>
                <a:spcPts val="2333"/>
              </a:lnSpc>
            </a:pPr>
            <a:r>
              <a:rPr lang="en-US" sz="1667" b="1">
                <a:solidFill>
                  <a:srgbClr val="FFFFFF"/>
                </a:solidFill>
                <a:latin typeface="TT Norms Bold"/>
                <a:ea typeface="TT Norms Bold"/>
                <a:cs typeface="TT Norms Bold"/>
                <a:sym typeface="TT Norms Bold"/>
              </a:rPr>
              <a:t>Complete  artifact collection</a:t>
            </a:r>
          </a:p>
        </p:txBody>
      </p:sp>
      <p:sp>
        <p:nvSpPr>
          <p:cNvPr id="21" name="TextBox 21"/>
          <p:cNvSpPr txBox="1"/>
          <p:nvPr/>
        </p:nvSpPr>
        <p:spPr>
          <a:xfrm>
            <a:off x="1440312" y="3161192"/>
            <a:ext cx="2070989" cy="221664"/>
          </a:xfrm>
          <a:prstGeom prst="rect">
            <a:avLst/>
          </a:prstGeom>
        </p:spPr>
        <p:txBody>
          <a:bodyPr lIns="0" tIns="0" rIns="0" bIns="0" rtlCol="0" anchor="t">
            <a:spAutoFit/>
          </a:bodyPr>
          <a:lstStyle/>
          <a:p>
            <a:pPr algn="r" defTabSz="609630">
              <a:lnSpc>
                <a:spcPts val="1867"/>
              </a:lnSpc>
            </a:pPr>
            <a:r>
              <a:rPr lang="en-US" sz="1333" spc="7">
                <a:solidFill>
                  <a:srgbClr val="FFFFFF"/>
                </a:solidFill>
                <a:latin typeface="TT Norms"/>
                <a:ea typeface="TT Norms"/>
                <a:cs typeface="TT Norms"/>
                <a:sym typeface="TT Norms"/>
              </a:rPr>
              <a:t>June 2025</a:t>
            </a:r>
          </a:p>
        </p:txBody>
      </p:sp>
      <p:sp>
        <p:nvSpPr>
          <p:cNvPr id="22" name="TextBox 22"/>
          <p:cNvSpPr txBox="1"/>
          <p:nvPr/>
        </p:nvSpPr>
        <p:spPr>
          <a:xfrm>
            <a:off x="1440312" y="4284676"/>
            <a:ext cx="2070989" cy="269946"/>
          </a:xfrm>
          <a:prstGeom prst="rect">
            <a:avLst/>
          </a:prstGeom>
        </p:spPr>
        <p:txBody>
          <a:bodyPr lIns="0" tIns="0" rIns="0" bIns="0" rtlCol="0" anchor="t">
            <a:spAutoFit/>
          </a:bodyPr>
          <a:lstStyle/>
          <a:p>
            <a:pPr algn="r" defTabSz="609630">
              <a:lnSpc>
                <a:spcPts val="2333"/>
              </a:lnSpc>
            </a:pPr>
            <a:r>
              <a:rPr lang="en-US" sz="1667" b="1">
                <a:solidFill>
                  <a:srgbClr val="FFFFFF"/>
                </a:solidFill>
                <a:latin typeface="TT Norms Bold"/>
                <a:ea typeface="TT Norms Bold"/>
                <a:cs typeface="TT Norms Bold"/>
                <a:sym typeface="TT Norms Bold"/>
              </a:rPr>
              <a:t>Track 2?</a:t>
            </a:r>
          </a:p>
        </p:txBody>
      </p:sp>
      <p:sp>
        <p:nvSpPr>
          <p:cNvPr id="23" name="TextBox 23"/>
          <p:cNvSpPr txBox="1"/>
          <p:nvPr/>
        </p:nvSpPr>
        <p:spPr>
          <a:xfrm>
            <a:off x="1440312" y="4686843"/>
            <a:ext cx="2070989" cy="221664"/>
          </a:xfrm>
          <a:prstGeom prst="rect">
            <a:avLst/>
          </a:prstGeom>
        </p:spPr>
        <p:txBody>
          <a:bodyPr lIns="0" tIns="0" rIns="0" bIns="0" rtlCol="0" anchor="t">
            <a:spAutoFit/>
          </a:bodyPr>
          <a:lstStyle/>
          <a:p>
            <a:pPr algn="r" defTabSz="609630">
              <a:lnSpc>
                <a:spcPts val="1867"/>
              </a:lnSpc>
            </a:pPr>
            <a:r>
              <a:rPr lang="en-US" sz="1333" spc="7">
                <a:solidFill>
                  <a:srgbClr val="FFFFFF"/>
                </a:solidFill>
                <a:latin typeface="TT Norms"/>
                <a:ea typeface="TT Norms"/>
                <a:cs typeface="TT Norms"/>
                <a:sym typeface="TT Norms"/>
              </a:rPr>
              <a:t>Pending support</a:t>
            </a:r>
          </a:p>
        </p:txBody>
      </p:sp>
      <p:sp>
        <p:nvSpPr>
          <p:cNvPr id="24" name="TextBox 24"/>
          <p:cNvSpPr txBox="1"/>
          <p:nvPr/>
        </p:nvSpPr>
        <p:spPr>
          <a:xfrm>
            <a:off x="8680700" y="2556137"/>
            <a:ext cx="2070989" cy="269946"/>
          </a:xfrm>
          <a:prstGeom prst="rect">
            <a:avLst/>
          </a:prstGeom>
        </p:spPr>
        <p:txBody>
          <a:bodyPr lIns="0" tIns="0" rIns="0" bIns="0" rtlCol="0" anchor="t">
            <a:spAutoFit/>
          </a:bodyPr>
          <a:lstStyle/>
          <a:p>
            <a:pPr defTabSz="609630">
              <a:lnSpc>
                <a:spcPts val="2333"/>
              </a:lnSpc>
            </a:pPr>
            <a:r>
              <a:rPr lang="en-US" sz="1667" b="1">
                <a:solidFill>
                  <a:srgbClr val="FFFFFF"/>
                </a:solidFill>
                <a:latin typeface="TT Norms Bold"/>
                <a:ea typeface="TT Norms Bold"/>
                <a:cs typeface="TT Norms Bold"/>
                <a:sym typeface="TT Norms Bold"/>
              </a:rPr>
              <a:t>Analyze findings</a:t>
            </a:r>
          </a:p>
        </p:txBody>
      </p:sp>
      <p:sp>
        <p:nvSpPr>
          <p:cNvPr id="25" name="TextBox 25"/>
          <p:cNvSpPr txBox="1"/>
          <p:nvPr/>
        </p:nvSpPr>
        <p:spPr>
          <a:xfrm>
            <a:off x="8680700" y="2958304"/>
            <a:ext cx="2070989" cy="221664"/>
          </a:xfrm>
          <a:prstGeom prst="rect">
            <a:avLst/>
          </a:prstGeom>
        </p:spPr>
        <p:txBody>
          <a:bodyPr lIns="0" tIns="0" rIns="0" bIns="0" rtlCol="0" anchor="t">
            <a:spAutoFit/>
          </a:bodyPr>
          <a:lstStyle/>
          <a:p>
            <a:pPr defTabSz="609630">
              <a:lnSpc>
                <a:spcPts val="1867"/>
              </a:lnSpc>
            </a:pPr>
            <a:r>
              <a:rPr lang="en-US" sz="1333" spc="7">
                <a:solidFill>
                  <a:srgbClr val="FFFFFF"/>
                </a:solidFill>
                <a:latin typeface="TT Norms"/>
                <a:ea typeface="TT Norms"/>
                <a:cs typeface="TT Norms"/>
                <a:sym typeface="TT Norms"/>
              </a:rPr>
              <a:t>Summer 2025</a:t>
            </a:r>
          </a:p>
        </p:txBody>
      </p:sp>
      <p:sp>
        <p:nvSpPr>
          <p:cNvPr id="26" name="TextBox 26"/>
          <p:cNvSpPr txBox="1"/>
          <p:nvPr/>
        </p:nvSpPr>
        <p:spPr>
          <a:xfrm>
            <a:off x="8680700" y="4087801"/>
            <a:ext cx="3191637" cy="564898"/>
          </a:xfrm>
          <a:prstGeom prst="rect">
            <a:avLst/>
          </a:prstGeom>
        </p:spPr>
        <p:txBody>
          <a:bodyPr lIns="0" tIns="0" rIns="0" bIns="0" rtlCol="0" anchor="t">
            <a:spAutoFit/>
          </a:bodyPr>
          <a:lstStyle/>
          <a:p>
            <a:pPr defTabSz="609630">
              <a:lnSpc>
                <a:spcPts val="2333"/>
              </a:lnSpc>
            </a:pPr>
            <a:r>
              <a:rPr lang="en-US" sz="1667" b="1">
                <a:solidFill>
                  <a:srgbClr val="FFFFFF"/>
                </a:solidFill>
                <a:latin typeface="TT Norms Bold"/>
                <a:ea typeface="TT Norms Bold"/>
                <a:cs typeface="TT Norms Bold"/>
                <a:sym typeface="TT Norms Bold"/>
              </a:rPr>
              <a:t>Present to school and community </a:t>
            </a:r>
          </a:p>
        </p:txBody>
      </p:sp>
      <p:sp>
        <p:nvSpPr>
          <p:cNvPr id="27" name="TextBox 27"/>
          <p:cNvSpPr txBox="1"/>
          <p:nvPr/>
        </p:nvSpPr>
        <p:spPr>
          <a:xfrm>
            <a:off x="8680700" y="4686843"/>
            <a:ext cx="2070989" cy="221664"/>
          </a:xfrm>
          <a:prstGeom prst="rect">
            <a:avLst/>
          </a:prstGeom>
        </p:spPr>
        <p:txBody>
          <a:bodyPr lIns="0" tIns="0" rIns="0" bIns="0" rtlCol="0" anchor="t">
            <a:spAutoFit/>
          </a:bodyPr>
          <a:lstStyle/>
          <a:p>
            <a:pPr defTabSz="609630">
              <a:lnSpc>
                <a:spcPts val="1867"/>
              </a:lnSpc>
            </a:pPr>
            <a:r>
              <a:rPr lang="en-US" sz="1333" spc="7">
                <a:solidFill>
                  <a:srgbClr val="FFFFFF"/>
                </a:solidFill>
                <a:latin typeface="TT Norms"/>
                <a:ea typeface="TT Norms"/>
                <a:cs typeface="TT Norms"/>
                <a:sym typeface="TT Norms"/>
              </a:rPr>
              <a:t>August 2025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667000" y="-2667000"/>
            <a:ext cx="6858000" cy="12192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txBody>
          <a:bodyPr/>
          <a:lstStyle/>
          <a:p>
            <a:pPr defTabSz="609630"/>
            <a:endParaRPr lang="en-US" sz="1200">
              <a:solidFill>
                <a:prstClr val="black"/>
              </a:solidFill>
              <a:latin typeface="Calibri"/>
            </a:endParaRPr>
          </a:p>
        </p:txBody>
      </p:sp>
      <p:sp>
        <p:nvSpPr>
          <p:cNvPr id="31" name="TextBox 31">
            <a:extLst>
              <a:ext uri="{C183D7F6-B498-43B3-948B-1728B52AA6E4}">
                <adec:decorative xmlns:adec="http://schemas.microsoft.com/office/drawing/2017/decorative" val="1"/>
              </a:ext>
            </a:extLst>
          </p:cNvPr>
          <p:cNvSpPr txBox="1">
            <a:spLocks noGrp="1"/>
          </p:cNvSpPr>
          <p:nvPr>
            <p:ph type="title" idx="4294967295"/>
          </p:nvPr>
        </p:nvSpPr>
        <p:spPr>
          <a:xfrm>
            <a:off x="1481151" y="1039432"/>
            <a:ext cx="4082779" cy="6412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983"/>
              </a:lnSpc>
              <a:spcBef>
                <a:spcPts val="0"/>
              </a:spcBef>
              <a:spcAft>
                <a:spcPts val="0"/>
              </a:spcAft>
              <a:buClrTx/>
              <a:buSzTx/>
              <a:buFontTx/>
              <a:buNone/>
              <a:tabLst/>
              <a:defRPr/>
            </a:pPr>
            <a:r>
              <a:rPr kumimoji="0" lang="en-US" sz="4333" b="1" i="0" u="none" strike="noStrike" kern="1200" cap="none" spc="0" normalizeH="0" baseline="0" noProof="0" dirty="0">
                <a:ln>
                  <a:noFill/>
                </a:ln>
                <a:solidFill>
                  <a:srgbClr val="FFFFFF"/>
                </a:solidFill>
                <a:effectLst/>
                <a:uLnTx/>
                <a:uFillTx/>
                <a:latin typeface="TT Norms Bold"/>
                <a:ea typeface="TT Norms Bold"/>
                <a:cs typeface="TT Norms Bold"/>
                <a:sym typeface="TT Norms Bold"/>
              </a:rPr>
              <a:t>CONTACT US</a:t>
            </a:r>
          </a:p>
        </p:txBody>
      </p:sp>
      <p:grpSp>
        <p:nvGrpSpPr>
          <p:cNvPr id="3" name="Group 3">
            <a:extLst>
              <a:ext uri="{C183D7F6-B498-43B3-948B-1728B52AA6E4}">
                <adec:decorative xmlns:adec="http://schemas.microsoft.com/office/drawing/2017/decorative" val="1"/>
              </a:ext>
            </a:extLst>
          </p:cNvPr>
          <p:cNvGrpSpPr/>
          <p:nvPr/>
        </p:nvGrpSpPr>
        <p:grpSpPr>
          <a:xfrm rot="5400000">
            <a:off x="-3084091" y="2368958"/>
            <a:ext cx="7154034" cy="1023951"/>
            <a:chOff x="0" y="0"/>
            <a:chExt cx="2323913" cy="332620"/>
          </a:xfrm>
        </p:grpSpPr>
        <p:sp>
          <p:nvSpPr>
            <p:cNvPr id="4" name="Freeform 4"/>
            <p:cNvSpPr/>
            <p:nvPr/>
          </p:nvSpPr>
          <p:spPr>
            <a:xfrm>
              <a:off x="4453" y="0"/>
              <a:ext cx="2315006" cy="332620"/>
            </a:xfrm>
            <a:custGeom>
              <a:avLst/>
              <a:gdLst/>
              <a:ahLst/>
              <a:cxnLst/>
              <a:rect l="l" t="t" r="r" b="b"/>
              <a:pathLst>
                <a:path w="2315006" h="332620">
                  <a:moveTo>
                    <a:pt x="209569" y="0"/>
                  </a:moveTo>
                  <a:lnTo>
                    <a:pt x="2308638" y="0"/>
                  </a:lnTo>
                  <a:cubicBezTo>
                    <a:pt x="2310834" y="0"/>
                    <a:pt x="2312858" y="1186"/>
                    <a:pt x="2313933" y="3101"/>
                  </a:cubicBezTo>
                  <a:cubicBezTo>
                    <a:pt x="2315007" y="5015"/>
                    <a:pt x="2314963" y="7361"/>
                    <a:pt x="2313818" y="9235"/>
                  </a:cubicBezTo>
                  <a:lnTo>
                    <a:pt x="2121902" y="323385"/>
                  </a:lnTo>
                  <a:cubicBezTo>
                    <a:pt x="2118398" y="329121"/>
                    <a:pt x="2112160" y="332620"/>
                    <a:pt x="2105438" y="332620"/>
                  </a:cubicBezTo>
                  <a:lnTo>
                    <a:pt x="6369" y="332620"/>
                  </a:lnTo>
                  <a:cubicBezTo>
                    <a:pt x="4173" y="332620"/>
                    <a:pt x="2149" y="331434"/>
                    <a:pt x="1075" y="329519"/>
                  </a:cubicBezTo>
                  <a:cubicBezTo>
                    <a:pt x="0" y="327604"/>
                    <a:pt x="44" y="325259"/>
                    <a:pt x="1189" y="323385"/>
                  </a:cubicBezTo>
                  <a:lnTo>
                    <a:pt x="193105" y="9235"/>
                  </a:lnTo>
                  <a:cubicBezTo>
                    <a:pt x="196610" y="3499"/>
                    <a:pt x="202847" y="0"/>
                    <a:pt x="209569"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101600" y="-66675"/>
              <a:ext cx="2120713" cy="39929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6" name="Freeform 6">
            <a:extLst>
              <a:ext uri="{C183D7F6-B498-43B3-948B-1728B52AA6E4}">
                <adec:decorative xmlns:adec="http://schemas.microsoft.com/office/drawing/2017/decorative" val="1"/>
              </a:ext>
            </a:extLst>
          </p:cNvPr>
          <p:cNvSpPr/>
          <p:nvPr/>
        </p:nvSpPr>
        <p:spPr>
          <a:xfrm>
            <a:off x="238274" y="4069093"/>
            <a:ext cx="509437" cy="506891"/>
          </a:xfrm>
          <a:custGeom>
            <a:avLst/>
            <a:gdLst/>
            <a:ahLst/>
            <a:cxnLst/>
            <a:rect l="l" t="t" r="r" b="b"/>
            <a:pathLst>
              <a:path w="764156" h="760336">
                <a:moveTo>
                  <a:pt x="0" y="0"/>
                </a:moveTo>
                <a:lnTo>
                  <a:pt x="764156" y="0"/>
                </a:lnTo>
                <a:lnTo>
                  <a:pt x="764156" y="760336"/>
                </a:lnTo>
                <a:lnTo>
                  <a:pt x="0" y="7603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a:off x="238274" y="3224057"/>
            <a:ext cx="509437" cy="361064"/>
          </a:xfrm>
          <a:custGeom>
            <a:avLst/>
            <a:gdLst/>
            <a:ahLst/>
            <a:cxnLst/>
            <a:rect l="l" t="t" r="r" b="b"/>
            <a:pathLst>
              <a:path w="764156" h="541596">
                <a:moveTo>
                  <a:pt x="0" y="0"/>
                </a:moveTo>
                <a:lnTo>
                  <a:pt x="764156" y="0"/>
                </a:lnTo>
                <a:lnTo>
                  <a:pt x="764156" y="541596"/>
                </a:lnTo>
                <a:lnTo>
                  <a:pt x="0" y="541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C183D7F6-B498-43B3-948B-1728B52AA6E4}">
                <adec:decorative xmlns:adec="http://schemas.microsoft.com/office/drawing/2017/decorative" val="1"/>
              </a:ext>
            </a:extLst>
          </p:cNvPr>
          <p:cNvSpPr/>
          <p:nvPr/>
        </p:nvSpPr>
        <p:spPr>
          <a:xfrm>
            <a:off x="238274" y="2230640"/>
            <a:ext cx="509437" cy="511997"/>
          </a:xfrm>
          <a:custGeom>
            <a:avLst/>
            <a:gdLst/>
            <a:ahLst/>
            <a:cxnLst/>
            <a:rect l="l" t="t" r="r" b="b"/>
            <a:pathLst>
              <a:path w="764156" h="767996">
                <a:moveTo>
                  <a:pt x="0" y="0"/>
                </a:moveTo>
                <a:lnTo>
                  <a:pt x="764156" y="0"/>
                </a:lnTo>
                <a:lnTo>
                  <a:pt x="764156" y="767997"/>
                </a:lnTo>
                <a:lnTo>
                  <a:pt x="0" y="767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Freeform 9">
            <a:extLst>
              <a:ext uri="{C183D7F6-B498-43B3-948B-1728B52AA6E4}">
                <adec:decorative xmlns:adec="http://schemas.microsoft.com/office/drawing/2017/decorative" val="1"/>
              </a:ext>
            </a:extLst>
          </p:cNvPr>
          <p:cNvSpPr/>
          <p:nvPr/>
        </p:nvSpPr>
        <p:spPr>
          <a:xfrm>
            <a:off x="238274" y="4962487"/>
            <a:ext cx="509437" cy="556003"/>
          </a:xfrm>
          <a:custGeom>
            <a:avLst/>
            <a:gdLst/>
            <a:ahLst/>
            <a:cxnLst/>
            <a:rect l="l" t="t" r="r" b="b"/>
            <a:pathLst>
              <a:path w="764156" h="834004">
                <a:moveTo>
                  <a:pt x="0" y="0"/>
                </a:moveTo>
                <a:lnTo>
                  <a:pt x="764156" y="0"/>
                </a:lnTo>
                <a:lnTo>
                  <a:pt x="764156" y="834004"/>
                </a:lnTo>
                <a:lnTo>
                  <a:pt x="0" y="834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grpSp>
        <p:nvGrpSpPr>
          <p:cNvPr id="10" name="Group 10">
            <a:extLst>
              <a:ext uri="{C183D7F6-B498-43B3-948B-1728B52AA6E4}">
                <adec:decorative xmlns:adec="http://schemas.microsoft.com/office/drawing/2017/decorative" val="1"/>
              </a:ext>
            </a:extLst>
          </p:cNvPr>
          <p:cNvGrpSpPr/>
          <p:nvPr/>
        </p:nvGrpSpPr>
        <p:grpSpPr>
          <a:xfrm>
            <a:off x="6236348" y="-295918"/>
            <a:ext cx="8765336" cy="7544182"/>
            <a:chOff x="0" y="0"/>
            <a:chExt cx="811564" cy="698500"/>
          </a:xfrm>
        </p:grpSpPr>
        <p:sp>
          <p:nvSpPr>
            <p:cNvPr id="11" name="Freeform 11"/>
            <p:cNvSpPr/>
            <p:nvPr/>
          </p:nvSpPr>
          <p:spPr>
            <a:xfrm>
              <a:off x="3392" y="0"/>
              <a:ext cx="804780" cy="698500"/>
            </a:xfrm>
            <a:custGeom>
              <a:avLst/>
              <a:gdLst/>
              <a:ahLst/>
              <a:cxnLst/>
              <a:rect l="l" t="t" r="r" b="b"/>
              <a:pathLst>
                <a:path w="804780" h="698500">
                  <a:moveTo>
                    <a:pt x="799289" y="364519"/>
                  </a:moveTo>
                  <a:lnTo>
                    <a:pt x="613856" y="683231"/>
                  </a:lnTo>
                  <a:cubicBezTo>
                    <a:pt x="608356" y="692685"/>
                    <a:pt x="598244" y="698500"/>
                    <a:pt x="587307" y="698500"/>
                  </a:cubicBezTo>
                  <a:lnTo>
                    <a:pt x="217473" y="698500"/>
                  </a:lnTo>
                  <a:cubicBezTo>
                    <a:pt x="206536" y="698500"/>
                    <a:pt x="196424" y="692685"/>
                    <a:pt x="190924" y="683231"/>
                  </a:cubicBezTo>
                  <a:lnTo>
                    <a:pt x="5492" y="364519"/>
                  </a:lnTo>
                  <a:cubicBezTo>
                    <a:pt x="0" y="355080"/>
                    <a:pt x="0" y="343420"/>
                    <a:pt x="5492" y="333981"/>
                  </a:cubicBezTo>
                  <a:lnTo>
                    <a:pt x="190924" y="15269"/>
                  </a:lnTo>
                  <a:cubicBezTo>
                    <a:pt x="196424" y="5815"/>
                    <a:pt x="206536" y="0"/>
                    <a:pt x="217473" y="0"/>
                  </a:cubicBezTo>
                  <a:lnTo>
                    <a:pt x="587307" y="0"/>
                  </a:lnTo>
                  <a:cubicBezTo>
                    <a:pt x="598244" y="0"/>
                    <a:pt x="608356" y="5815"/>
                    <a:pt x="613856" y="15269"/>
                  </a:cubicBezTo>
                  <a:lnTo>
                    <a:pt x="799289" y="333981"/>
                  </a:lnTo>
                  <a:cubicBezTo>
                    <a:pt x="804780" y="343420"/>
                    <a:pt x="804780" y="355080"/>
                    <a:pt x="799289" y="364519"/>
                  </a:cubicBezTo>
                  <a:close/>
                </a:path>
              </a:pathLst>
            </a:custGeom>
            <a:solidFill>
              <a:srgbClr val="F0B41D"/>
            </a:solidFill>
          </p:spPr>
          <p:txBody>
            <a:bodyPr/>
            <a:lstStyle/>
            <a:p>
              <a:pPr defTabSz="609630"/>
              <a:endParaRPr lang="en-US" sz="1200">
                <a:solidFill>
                  <a:prstClr val="black"/>
                </a:solidFill>
                <a:latin typeface="Calibri"/>
              </a:endParaRPr>
            </a:p>
          </p:txBody>
        </p:sp>
        <p:sp>
          <p:nvSpPr>
            <p:cNvPr id="12" name="TextBox 12"/>
            <p:cNvSpPr txBox="1"/>
            <p:nvPr/>
          </p:nvSpPr>
          <p:spPr>
            <a:xfrm>
              <a:off x="114300" y="-66675"/>
              <a:ext cx="582964" cy="7651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3" name="Group 13">
            <a:extLst>
              <a:ext uri="{C183D7F6-B498-43B3-948B-1728B52AA6E4}">
                <adec:decorative xmlns:adec="http://schemas.microsoft.com/office/drawing/2017/decorative" val="1"/>
              </a:ext>
            </a:extLst>
          </p:cNvPr>
          <p:cNvGrpSpPr/>
          <p:nvPr/>
        </p:nvGrpSpPr>
        <p:grpSpPr>
          <a:xfrm>
            <a:off x="6591300" y="-1761864"/>
            <a:ext cx="9138741" cy="7855632"/>
            <a:chOff x="0" y="0"/>
            <a:chExt cx="812800" cy="698680"/>
          </a:xfrm>
        </p:grpSpPr>
        <p:sp>
          <p:nvSpPr>
            <p:cNvPr id="14" name="Freeform 14"/>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5" name="TextBox 15"/>
            <p:cNvSpPr txBox="1"/>
            <p:nvPr/>
          </p:nvSpPr>
          <p:spPr>
            <a:xfrm>
              <a:off x="114300" y="-66675"/>
              <a:ext cx="584200" cy="76535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grpSp>
        <p:nvGrpSpPr>
          <p:cNvPr id="16" name="Group 16">
            <a:extLst>
              <a:ext uri="{C183D7F6-B498-43B3-948B-1728B52AA6E4}">
                <adec:decorative xmlns:adec="http://schemas.microsoft.com/office/drawing/2017/decorative" val="1"/>
              </a:ext>
            </a:extLst>
          </p:cNvPr>
          <p:cNvGrpSpPr/>
          <p:nvPr/>
        </p:nvGrpSpPr>
        <p:grpSpPr>
          <a:xfrm>
            <a:off x="5854262" y="5279289"/>
            <a:ext cx="3255829" cy="2848851"/>
            <a:chOff x="0" y="0"/>
            <a:chExt cx="812800" cy="711200"/>
          </a:xfrm>
        </p:grpSpPr>
        <p:sp>
          <p:nvSpPr>
            <p:cNvPr id="17" name="Freeform 17"/>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FFFFFF">
                <a:alpha val="89804"/>
              </a:srgbClr>
            </a:solidFill>
          </p:spPr>
          <p:txBody>
            <a:bodyPr/>
            <a:lstStyle/>
            <a:p>
              <a:pPr defTabSz="609630"/>
              <a:endParaRPr lang="en-US" sz="1200">
                <a:solidFill>
                  <a:prstClr val="black"/>
                </a:solidFill>
                <a:latin typeface="Calibri"/>
              </a:endParaRPr>
            </a:p>
          </p:txBody>
        </p:sp>
        <p:sp>
          <p:nvSpPr>
            <p:cNvPr id="18" name="TextBox 18"/>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19" name="Freeform 19">
            <a:extLst>
              <a:ext uri="{C183D7F6-B498-43B3-948B-1728B52AA6E4}">
                <adec:decorative xmlns:adec="http://schemas.microsoft.com/office/drawing/2017/decorative" val="1"/>
              </a:ext>
            </a:extLst>
          </p:cNvPr>
          <p:cNvSpPr/>
          <p:nvPr/>
        </p:nvSpPr>
        <p:spPr>
          <a:xfrm>
            <a:off x="10123504" y="-226068"/>
            <a:ext cx="2074333" cy="814176"/>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0" name="Freeform 20">
            <a:extLst>
              <a:ext uri="{C183D7F6-B498-43B3-948B-1728B52AA6E4}">
                <adec:decorative xmlns:adec="http://schemas.microsoft.com/office/drawing/2017/decorative" val="1"/>
              </a:ext>
            </a:extLst>
          </p:cNvPr>
          <p:cNvSpPr/>
          <p:nvPr/>
        </p:nvSpPr>
        <p:spPr>
          <a:xfrm>
            <a:off x="10123504" y="6457950"/>
            <a:ext cx="2074333" cy="814176"/>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nvGrpSpPr>
          <p:cNvPr id="21" name="Group 21">
            <a:extLst>
              <a:ext uri="{C183D7F6-B498-43B3-948B-1728B52AA6E4}">
                <adec:decorative xmlns:adec="http://schemas.microsoft.com/office/drawing/2017/decorative" val="1"/>
              </a:ext>
            </a:extLst>
          </p:cNvPr>
          <p:cNvGrpSpPr/>
          <p:nvPr/>
        </p:nvGrpSpPr>
        <p:grpSpPr>
          <a:xfrm rot="-10800000">
            <a:off x="6489141" y="-919104"/>
            <a:ext cx="2234695" cy="1955358"/>
            <a:chOff x="0" y="0"/>
            <a:chExt cx="812800" cy="711200"/>
          </a:xfrm>
        </p:grpSpPr>
        <p:sp>
          <p:nvSpPr>
            <p:cNvPr id="22" name="Freeform 22"/>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F0B41D">
                <a:alpha val="89804"/>
              </a:srgbClr>
            </a:solidFill>
          </p:spPr>
          <p:txBody>
            <a:bodyPr/>
            <a:lstStyle/>
            <a:p>
              <a:pPr defTabSz="609630"/>
              <a:endParaRPr lang="en-US" sz="1200">
                <a:solidFill>
                  <a:prstClr val="black"/>
                </a:solidFill>
                <a:latin typeface="Calibri"/>
              </a:endParaRPr>
            </a:p>
          </p:txBody>
        </p:sp>
        <p:sp>
          <p:nvSpPr>
            <p:cNvPr id="23" name="TextBox 23"/>
            <p:cNvSpPr txBox="1"/>
            <p:nvPr/>
          </p:nvSpPr>
          <p:spPr>
            <a:xfrm>
              <a:off x="127000" y="263525"/>
              <a:ext cx="558800" cy="396875"/>
            </a:xfrm>
            <a:prstGeom prst="rect">
              <a:avLst/>
            </a:prstGeom>
          </p:spPr>
          <p:txBody>
            <a:bodyPr lIns="33867" tIns="33867" rIns="33867" bIns="33867" rtlCol="0" anchor="ctr"/>
            <a:lstStyle/>
            <a:p>
              <a:pPr algn="ctr" defTabSz="609630">
                <a:lnSpc>
                  <a:spcPts val="2500"/>
                </a:lnSpc>
              </a:pPr>
              <a:endParaRPr sz="1200">
                <a:solidFill>
                  <a:prstClr val="black"/>
                </a:solidFill>
                <a:latin typeface="Calibri"/>
              </a:endParaRPr>
            </a:p>
          </p:txBody>
        </p:sp>
      </p:grpSp>
      <p:sp>
        <p:nvSpPr>
          <p:cNvPr id="24" name="Freeform 24">
            <a:extLst>
              <a:ext uri="{C183D7F6-B498-43B3-948B-1728B52AA6E4}">
                <adec:decorative xmlns:adec="http://schemas.microsoft.com/office/drawing/2017/decorative" val="1"/>
              </a:ext>
            </a:extLst>
          </p:cNvPr>
          <p:cNvSpPr/>
          <p:nvPr/>
        </p:nvSpPr>
        <p:spPr>
          <a:xfrm>
            <a:off x="-835174" y="6235700"/>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grpSp>
        <p:nvGrpSpPr>
          <p:cNvPr id="32" name="Group 32">
            <a:extLst>
              <a:ext uri="{C183D7F6-B498-43B3-948B-1728B52AA6E4}">
                <adec:decorative xmlns:adec="http://schemas.microsoft.com/office/drawing/2017/decorative" val="1"/>
              </a:ext>
            </a:extLst>
          </p:cNvPr>
          <p:cNvGrpSpPr/>
          <p:nvPr/>
        </p:nvGrpSpPr>
        <p:grpSpPr>
          <a:xfrm>
            <a:off x="1481152" y="2128504"/>
            <a:ext cx="3541486" cy="655164"/>
            <a:chOff x="0" y="-85725"/>
            <a:chExt cx="7082971" cy="1310329"/>
          </a:xfrm>
        </p:grpSpPr>
        <p:sp>
          <p:nvSpPr>
            <p:cNvPr id="33" name="TextBox 33"/>
            <p:cNvSpPr txBox="1"/>
            <p:nvPr/>
          </p:nvSpPr>
          <p:spPr>
            <a:xfrm>
              <a:off x="7258" y="685352"/>
              <a:ext cx="6538801" cy="539252"/>
            </a:xfrm>
            <a:prstGeom prst="rect">
              <a:avLst/>
            </a:prstGeom>
          </p:spPr>
          <p:txBody>
            <a:bodyPr lIns="0" tIns="0" rIns="0" bIns="0" rtlCol="0" anchor="t">
              <a:spAutoFit/>
            </a:bodyPr>
            <a:lstStyle/>
            <a:p>
              <a:pPr defTabSz="609630">
                <a:lnSpc>
                  <a:spcPts val="2333"/>
                </a:lnSpc>
              </a:pPr>
              <a:r>
                <a:rPr lang="en-US" sz="1667">
                  <a:solidFill>
                    <a:srgbClr val="FFFFFF"/>
                  </a:solidFill>
                  <a:latin typeface="Poppins"/>
                  <a:ea typeface="Poppins"/>
                  <a:cs typeface="Poppins"/>
                  <a:sym typeface="Poppins"/>
                </a:rPr>
                <a:t>+774-242-6735</a:t>
              </a:r>
            </a:p>
          </p:txBody>
        </p:sp>
        <p:sp>
          <p:nvSpPr>
            <p:cNvPr id="34" name="TextBox 34"/>
            <p:cNvSpPr txBox="1"/>
            <p:nvPr/>
          </p:nvSpPr>
          <p:spPr>
            <a:xfrm>
              <a:off x="0" y="-85725"/>
              <a:ext cx="7082971" cy="655437"/>
            </a:xfrm>
            <a:prstGeom prst="rect">
              <a:avLst/>
            </a:prstGeom>
          </p:spPr>
          <p:txBody>
            <a:bodyPr lIns="0" tIns="0" rIns="0" bIns="0" rtlCol="0" anchor="t">
              <a:spAutoFit/>
            </a:bodyPr>
            <a:lstStyle/>
            <a:p>
              <a:pPr defTabSz="609630">
                <a:lnSpc>
                  <a:spcPts val="2800"/>
                </a:lnSpc>
              </a:pPr>
              <a:r>
                <a:rPr lang="en-US" sz="2000" b="1">
                  <a:solidFill>
                    <a:srgbClr val="FFFFFF"/>
                  </a:solidFill>
                  <a:latin typeface="Poppins Bold"/>
                  <a:ea typeface="Poppins Bold"/>
                  <a:cs typeface="Poppins Bold"/>
                  <a:sym typeface="Poppins Bold"/>
                </a:rPr>
                <a:t>Phone</a:t>
              </a:r>
            </a:p>
          </p:txBody>
        </p:sp>
      </p:grpSp>
      <p:grpSp>
        <p:nvGrpSpPr>
          <p:cNvPr id="35" name="Group 35">
            <a:extLst>
              <a:ext uri="{C183D7F6-B498-43B3-948B-1728B52AA6E4}">
                <adec:decorative xmlns:adec="http://schemas.microsoft.com/office/drawing/2017/decorative" val="1"/>
              </a:ext>
            </a:extLst>
          </p:cNvPr>
          <p:cNvGrpSpPr/>
          <p:nvPr/>
        </p:nvGrpSpPr>
        <p:grpSpPr>
          <a:xfrm>
            <a:off x="1481152" y="3046455"/>
            <a:ext cx="3541486" cy="655164"/>
            <a:chOff x="0" y="-85725"/>
            <a:chExt cx="7082971" cy="1310329"/>
          </a:xfrm>
        </p:grpSpPr>
        <p:sp>
          <p:nvSpPr>
            <p:cNvPr id="36" name="TextBox 36"/>
            <p:cNvSpPr txBox="1"/>
            <p:nvPr/>
          </p:nvSpPr>
          <p:spPr>
            <a:xfrm>
              <a:off x="7258" y="685352"/>
              <a:ext cx="6538801" cy="539252"/>
            </a:xfrm>
            <a:prstGeom prst="rect">
              <a:avLst/>
            </a:prstGeom>
          </p:spPr>
          <p:txBody>
            <a:bodyPr lIns="0" tIns="0" rIns="0" bIns="0" rtlCol="0" anchor="t">
              <a:spAutoFit/>
            </a:bodyPr>
            <a:lstStyle/>
            <a:p>
              <a:pPr defTabSz="609630">
                <a:lnSpc>
                  <a:spcPts val="2333"/>
                </a:lnSpc>
              </a:pPr>
              <a:r>
                <a:rPr lang="en-US" sz="1667">
                  <a:solidFill>
                    <a:srgbClr val="FFFFFF"/>
                  </a:solidFill>
                  <a:latin typeface="Poppins"/>
                  <a:ea typeface="Poppins"/>
                  <a:cs typeface="Poppins"/>
                  <a:sym typeface="Poppins"/>
                </a:rPr>
                <a:t>leachl@worcesterschools.net</a:t>
              </a:r>
            </a:p>
          </p:txBody>
        </p:sp>
        <p:sp>
          <p:nvSpPr>
            <p:cNvPr id="37" name="TextBox 37"/>
            <p:cNvSpPr txBox="1"/>
            <p:nvPr/>
          </p:nvSpPr>
          <p:spPr>
            <a:xfrm>
              <a:off x="0" y="-85725"/>
              <a:ext cx="7082971" cy="655437"/>
            </a:xfrm>
            <a:prstGeom prst="rect">
              <a:avLst/>
            </a:prstGeom>
          </p:spPr>
          <p:txBody>
            <a:bodyPr lIns="0" tIns="0" rIns="0" bIns="0" rtlCol="0" anchor="t">
              <a:spAutoFit/>
            </a:bodyPr>
            <a:lstStyle/>
            <a:p>
              <a:pPr defTabSz="609630">
                <a:lnSpc>
                  <a:spcPts val="2800"/>
                </a:lnSpc>
              </a:pPr>
              <a:r>
                <a:rPr lang="en-US" sz="2000" b="1">
                  <a:solidFill>
                    <a:srgbClr val="FFFFFF"/>
                  </a:solidFill>
                  <a:latin typeface="Poppins Bold"/>
                  <a:ea typeface="Poppins Bold"/>
                  <a:cs typeface="Poppins Bold"/>
                  <a:sym typeface="Poppins Bold"/>
                </a:rPr>
                <a:t>Email</a:t>
              </a:r>
            </a:p>
          </p:txBody>
        </p:sp>
      </p:grpSp>
      <p:grpSp>
        <p:nvGrpSpPr>
          <p:cNvPr id="38" name="Group 38">
            <a:extLst>
              <a:ext uri="{C183D7F6-B498-43B3-948B-1728B52AA6E4}">
                <adec:decorative xmlns:adec="http://schemas.microsoft.com/office/drawing/2017/decorative" val="1"/>
              </a:ext>
            </a:extLst>
          </p:cNvPr>
          <p:cNvGrpSpPr/>
          <p:nvPr/>
        </p:nvGrpSpPr>
        <p:grpSpPr>
          <a:xfrm>
            <a:off x="1481152" y="3964405"/>
            <a:ext cx="3541486" cy="666641"/>
            <a:chOff x="0" y="-85725"/>
            <a:chExt cx="7082971" cy="1333283"/>
          </a:xfrm>
        </p:grpSpPr>
        <p:sp>
          <p:nvSpPr>
            <p:cNvPr id="39" name="TextBox 39"/>
            <p:cNvSpPr txBox="1"/>
            <p:nvPr/>
          </p:nvSpPr>
          <p:spPr>
            <a:xfrm>
              <a:off x="7258" y="685352"/>
              <a:ext cx="6538801" cy="562206"/>
            </a:xfrm>
            <a:prstGeom prst="rect">
              <a:avLst/>
            </a:prstGeom>
          </p:spPr>
          <p:txBody>
            <a:bodyPr lIns="0" tIns="0" rIns="0" bIns="0" rtlCol="0" anchor="t">
              <a:spAutoFit/>
            </a:bodyPr>
            <a:lstStyle/>
            <a:p>
              <a:pPr defTabSz="609630">
                <a:lnSpc>
                  <a:spcPts val="2333"/>
                </a:lnSpc>
              </a:pPr>
              <a:r>
                <a:rPr lang="en-US" sz="1667" u="sng" dirty="0">
                  <a:solidFill>
                    <a:schemeClr val="bg1"/>
                  </a:solidFill>
                  <a:latin typeface="Poppins"/>
                  <a:ea typeface="Poppins"/>
                  <a:cs typeface="Poppins"/>
                  <a:sym typeface="Poppins"/>
                  <a:hlinkClick r:id="rId15" tooltip="http://www.worcesterschools.org">
                    <a:extLst>
                      <a:ext uri="{A12FA001-AC4F-418D-AE19-62706E023703}">
                        <ahyp:hlinkClr xmlns:ahyp="http://schemas.microsoft.com/office/drawing/2018/hyperlinkcolor" val="tx"/>
                      </a:ext>
                    </a:extLst>
                  </a:hlinkClick>
                </a:rPr>
                <a:t>www.worcesterschools.org</a:t>
              </a:r>
              <a:r>
                <a:rPr lang="en-US" sz="1667" dirty="0">
                  <a:solidFill>
                    <a:schemeClr val="bg1"/>
                  </a:solidFill>
                  <a:latin typeface="Poppins"/>
                  <a:ea typeface="Poppins"/>
                  <a:cs typeface="Poppins"/>
                  <a:sym typeface="Poppins"/>
                </a:rPr>
                <a:t> </a:t>
              </a:r>
            </a:p>
          </p:txBody>
        </p:sp>
        <p:sp>
          <p:nvSpPr>
            <p:cNvPr id="40" name="TextBox 40"/>
            <p:cNvSpPr txBox="1"/>
            <p:nvPr/>
          </p:nvSpPr>
          <p:spPr>
            <a:xfrm>
              <a:off x="0" y="-85725"/>
              <a:ext cx="7082971" cy="655437"/>
            </a:xfrm>
            <a:prstGeom prst="rect">
              <a:avLst/>
            </a:prstGeom>
          </p:spPr>
          <p:txBody>
            <a:bodyPr lIns="0" tIns="0" rIns="0" bIns="0" rtlCol="0" anchor="t">
              <a:spAutoFit/>
            </a:bodyPr>
            <a:lstStyle/>
            <a:p>
              <a:pPr defTabSz="609630">
                <a:lnSpc>
                  <a:spcPts val="2800"/>
                </a:lnSpc>
              </a:pPr>
              <a:r>
                <a:rPr lang="en-US" sz="2000" b="1" dirty="0">
                  <a:solidFill>
                    <a:srgbClr val="FFFFFF"/>
                  </a:solidFill>
                  <a:latin typeface="Poppins Bold"/>
                  <a:ea typeface="Poppins Bold"/>
                  <a:cs typeface="Poppins Bold"/>
                  <a:sym typeface="Poppins Bold"/>
                </a:rPr>
                <a:t>Website</a:t>
              </a:r>
            </a:p>
          </p:txBody>
        </p:sp>
      </p:grpSp>
      <p:grpSp>
        <p:nvGrpSpPr>
          <p:cNvPr id="41" name="Group 41">
            <a:extLst>
              <a:ext uri="{C183D7F6-B498-43B3-948B-1728B52AA6E4}">
                <adec:decorative xmlns:adec="http://schemas.microsoft.com/office/drawing/2017/decorative" val="1"/>
              </a:ext>
            </a:extLst>
          </p:cNvPr>
          <p:cNvGrpSpPr/>
          <p:nvPr/>
        </p:nvGrpSpPr>
        <p:grpSpPr>
          <a:xfrm>
            <a:off x="1481152" y="4882355"/>
            <a:ext cx="3541486" cy="1256547"/>
            <a:chOff x="0" y="-85725"/>
            <a:chExt cx="7082971" cy="2513095"/>
          </a:xfrm>
        </p:grpSpPr>
        <p:sp>
          <p:nvSpPr>
            <p:cNvPr id="42" name="TextBox 42"/>
            <p:cNvSpPr txBox="1"/>
            <p:nvPr/>
          </p:nvSpPr>
          <p:spPr>
            <a:xfrm>
              <a:off x="7258" y="685353"/>
              <a:ext cx="6538801" cy="1742017"/>
            </a:xfrm>
            <a:prstGeom prst="rect">
              <a:avLst/>
            </a:prstGeom>
          </p:spPr>
          <p:txBody>
            <a:bodyPr lIns="0" tIns="0" rIns="0" bIns="0" rtlCol="0" anchor="t">
              <a:spAutoFit/>
            </a:bodyPr>
            <a:lstStyle/>
            <a:p>
              <a:pPr defTabSz="609630">
                <a:lnSpc>
                  <a:spcPts val="2333"/>
                </a:lnSpc>
              </a:pPr>
              <a:r>
                <a:rPr lang="en-US" sz="1667" dirty="0">
                  <a:solidFill>
                    <a:srgbClr val="FFFFFF"/>
                  </a:solidFill>
                  <a:latin typeface="Poppins"/>
                  <a:ea typeface="Poppins"/>
                  <a:cs typeface="Poppins"/>
                  <a:sym typeface="Poppins"/>
                </a:rPr>
                <a:t>Durkin Administration Building</a:t>
              </a:r>
            </a:p>
            <a:p>
              <a:pPr defTabSz="609630">
                <a:lnSpc>
                  <a:spcPts val="2333"/>
                </a:lnSpc>
              </a:pPr>
              <a:r>
                <a:rPr lang="en-US" sz="1667" dirty="0">
                  <a:solidFill>
                    <a:srgbClr val="FFFFFF"/>
                  </a:solidFill>
                  <a:latin typeface="Poppins"/>
                  <a:ea typeface="Poppins"/>
                  <a:cs typeface="Poppins"/>
                  <a:sym typeface="Poppins"/>
                </a:rPr>
                <a:t>20 Irving Street</a:t>
              </a:r>
            </a:p>
            <a:p>
              <a:pPr defTabSz="609630">
                <a:lnSpc>
                  <a:spcPts val="2333"/>
                </a:lnSpc>
              </a:pPr>
              <a:r>
                <a:rPr lang="en-US" sz="1667" dirty="0">
                  <a:solidFill>
                    <a:srgbClr val="FFFFFF"/>
                  </a:solidFill>
                  <a:latin typeface="Poppins"/>
                  <a:ea typeface="Poppins"/>
                  <a:cs typeface="Poppins"/>
                  <a:sym typeface="Poppins"/>
                </a:rPr>
                <a:t>Worcester, MA 01609</a:t>
              </a:r>
            </a:p>
          </p:txBody>
        </p:sp>
        <p:sp>
          <p:nvSpPr>
            <p:cNvPr id="43" name="TextBox 43"/>
            <p:cNvSpPr txBox="1"/>
            <p:nvPr/>
          </p:nvSpPr>
          <p:spPr>
            <a:xfrm>
              <a:off x="0" y="-85725"/>
              <a:ext cx="7082971" cy="655436"/>
            </a:xfrm>
            <a:prstGeom prst="rect">
              <a:avLst/>
            </a:prstGeom>
          </p:spPr>
          <p:txBody>
            <a:bodyPr lIns="0" tIns="0" rIns="0" bIns="0" rtlCol="0" anchor="t">
              <a:spAutoFit/>
            </a:bodyPr>
            <a:lstStyle/>
            <a:p>
              <a:pPr defTabSz="609630">
                <a:lnSpc>
                  <a:spcPts val="2800"/>
                </a:lnSpc>
              </a:pPr>
              <a:r>
                <a:rPr lang="en-US" sz="2000" b="1">
                  <a:solidFill>
                    <a:srgbClr val="FFFFFF"/>
                  </a:solidFill>
                  <a:latin typeface="Poppins Bold"/>
                  <a:ea typeface="Poppins Bold"/>
                  <a:cs typeface="Poppins Bold"/>
                  <a:sym typeface="Poppins Bold"/>
                </a:rPr>
                <a:t>Location</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A066-5BA5-6677-399E-D67020B81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084A8-32C8-BF7C-A143-EA6B0F38FF17}"/>
              </a:ext>
            </a:extLst>
          </p:cNvPr>
          <p:cNvSpPr>
            <a:spLocks noGrp="1"/>
          </p:cNvSpPr>
          <p:nvPr>
            <p:ph type="title"/>
          </p:nvPr>
        </p:nvSpPr>
        <p:spPr/>
        <p:txBody>
          <a:bodyPr/>
          <a:lstStyle/>
          <a:p>
            <a:r>
              <a:rPr lang="en-US" sz="5400"/>
              <a:t>North Reading Public Schools</a:t>
            </a:r>
            <a:endParaRPr lang="en-US"/>
          </a:p>
        </p:txBody>
      </p:sp>
      <p:sp>
        <p:nvSpPr>
          <p:cNvPr id="3" name="Text Placeholder 2">
            <a:extLst>
              <a:ext uri="{FF2B5EF4-FFF2-40B4-BE49-F238E27FC236}">
                <a16:creationId xmlns:a16="http://schemas.microsoft.com/office/drawing/2014/main" id="{051FFA1F-ADE3-D9BF-0FF1-3AD586479C91}"/>
              </a:ext>
            </a:extLst>
          </p:cNvPr>
          <p:cNvSpPr>
            <a:spLocks noGrp="1"/>
          </p:cNvSpPr>
          <p:nvPr>
            <p:ph type="body" idx="1"/>
          </p:nvPr>
        </p:nvSpPr>
        <p:spPr/>
        <p:txBody>
          <a:bodyPr/>
          <a:lstStyle/>
          <a:p>
            <a:r>
              <a:rPr lang="en-US"/>
              <a:t>District Case Study B</a:t>
            </a:r>
          </a:p>
          <a:p>
            <a:r>
              <a:rPr lang="en-US"/>
              <a:t>Track 3</a:t>
            </a:r>
          </a:p>
        </p:txBody>
      </p:sp>
    </p:spTree>
    <p:extLst>
      <p:ext uri="{BB962C8B-B14F-4D97-AF65-F5344CB8AC3E}">
        <p14:creationId xmlns:p14="http://schemas.microsoft.com/office/powerpoint/2010/main" val="392579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0">
            <a:extLst>
              <a:ext uri="{C183D7F6-B498-43B3-948B-1728B52AA6E4}">
                <adec:decorative xmlns:adec="http://schemas.microsoft.com/office/drawing/2017/decorative" val="1"/>
              </a:ext>
            </a:extLst>
          </p:cNvPr>
          <p:cNvSpPr txBox="1">
            <a:spLocks noGrp="1"/>
          </p:cNvSpPr>
          <p:nvPr>
            <p:ph type="title"/>
          </p:nvPr>
        </p:nvSpPr>
        <p:spPr>
          <a:xfrm>
            <a:off x="987603" y="203200"/>
            <a:ext cx="6229600" cy="1449200"/>
          </a:xfrm>
          <a:prstGeom prst="rect">
            <a:avLst/>
          </a:prstGeom>
        </p:spPr>
        <p:txBody>
          <a:bodyPr spcFirstLastPara="1" wrap="square" lIns="0" tIns="0" rIns="0" bIns="0" anchor="b" anchorCtr="0">
            <a:noAutofit/>
          </a:bodyPr>
          <a:lstStyle/>
          <a:p>
            <a:pPr algn="ctr">
              <a:lnSpc>
                <a:spcPct val="100000"/>
              </a:lnSpc>
            </a:pPr>
            <a:r>
              <a:rPr lang="en"/>
              <a:t>North Reading Visual and Performing Arts</a:t>
            </a:r>
            <a:endParaRPr/>
          </a:p>
        </p:txBody>
      </p:sp>
      <p:sp>
        <p:nvSpPr>
          <p:cNvPr id="543" name="Google Shape;543;p60">
            <a:extLst>
              <a:ext uri="{C183D7F6-B498-43B3-948B-1728B52AA6E4}">
                <adec:decorative xmlns:adec="http://schemas.microsoft.com/office/drawing/2017/decorative" val="1"/>
              </a:ext>
            </a:extLst>
          </p:cNvPr>
          <p:cNvSpPr/>
          <p:nvPr/>
        </p:nvSpPr>
        <p:spPr>
          <a:xfrm>
            <a:off x="8198100" y="1898400"/>
            <a:ext cx="3994000" cy="15864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60">
            <a:extLst>
              <a:ext uri="{C183D7F6-B498-43B3-948B-1728B52AA6E4}">
                <adec:decorative xmlns:adec="http://schemas.microsoft.com/office/drawing/2017/decorative" val="1"/>
              </a:ext>
            </a:extLst>
          </p:cNvPr>
          <p:cNvSpPr/>
          <p:nvPr/>
        </p:nvSpPr>
        <p:spPr>
          <a:xfrm>
            <a:off x="8198100" y="3484800"/>
            <a:ext cx="3994000" cy="1586400"/>
          </a:xfrm>
          <a:prstGeom prst="rec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60">
            <a:extLst>
              <a:ext uri="{C183D7F6-B498-43B3-948B-1728B52AA6E4}">
                <adec:decorative xmlns:adec="http://schemas.microsoft.com/office/drawing/2017/decorative" val="1"/>
              </a:ext>
            </a:extLst>
          </p:cNvPr>
          <p:cNvSpPr/>
          <p:nvPr/>
        </p:nvSpPr>
        <p:spPr>
          <a:xfrm>
            <a:off x="0" y="5071200"/>
            <a:ext cx="3950400" cy="17856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60">
            <a:extLst>
              <a:ext uri="{C183D7F6-B498-43B3-948B-1728B52AA6E4}">
                <adec:decorative xmlns:adec="http://schemas.microsoft.com/office/drawing/2017/decorative" val="1"/>
              </a:ext>
            </a:extLst>
          </p:cNvPr>
          <p:cNvSpPr txBox="1"/>
          <p:nvPr/>
        </p:nvSpPr>
        <p:spPr>
          <a:xfrm>
            <a:off x="242633" y="2265567"/>
            <a:ext cx="7752400" cy="19136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1100"/>
            </a:pPr>
            <a:r>
              <a:rPr lang="en" sz="5467" kern="0">
                <a:solidFill>
                  <a:srgbClr val="000000"/>
                </a:solidFill>
                <a:latin typeface="Source Sans Pro"/>
                <a:ea typeface="Source Sans Pro"/>
                <a:cs typeface="Source Sans Pro"/>
                <a:sym typeface="Source Sans Pro"/>
              </a:rPr>
              <a:t>Arts and Cultural Vitality </a:t>
            </a:r>
            <a:endParaRPr sz="5467" kern="0">
              <a:solidFill>
                <a:srgbClr val="000000"/>
              </a:solidFill>
              <a:latin typeface="Source Sans Pro"/>
              <a:ea typeface="Source Sans Pro"/>
              <a:cs typeface="Source Sans Pro"/>
              <a:sym typeface="Source Sans Pro"/>
            </a:endParaRPr>
          </a:p>
          <a:p>
            <a:pPr algn="ctr" defTabSz="1219170">
              <a:buClr>
                <a:srgbClr val="000000"/>
              </a:buClr>
              <a:buSzPts val="1100"/>
            </a:pPr>
            <a:r>
              <a:rPr lang="en" sz="2933" kern="0">
                <a:solidFill>
                  <a:srgbClr val="000000"/>
                </a:solidFill>
                <a:latin typeface="Source Sans Pro"/>
                <a:ea typeface="Source Sans Pro"/>
                <a:cs typeface="Source Sans Pro"/>
                <a:sym typeface="Source Sans Pro"/>
              </a:rPr>
              <a:t>Findings, Action Planning and Implementation</a:t>
            </a:r>
            <a:endParaRPr sz="2933" kern="0">
              <a:solidFill>
                <a:srgbClr val="000000"/>
              </a:solidFill>
              <a:latin typeface="Source Sans Pro"/>
              <a:ea typeface="Source Sans Pro"/>
              <a:cs typeface="Source Sans Pro"/>
              <a:sym typeface="Source Sans Pro"/>
            </a:endParaRPr>
          </a:p>
        </p:txBody>
      </p:sp>
      <p:pic>
        <p:nvPicPr>
          <p:cNvPr id="547" name="Google Shape;547;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98101" y="184067"/>
            <a:ext cx="3892167" cy="1449200"/>
          </a:xfrm>
          <a:prstGeom prst="rect">
            <a:avLst/>
          </a:prstGeom>
          <a:noFill/>
          <a:ln>
            <a:noFill/>
          </a:ln>
        </p:spPr>
      </p:pic>
      <p:sp>
        <p:nvSpPr>
          <p:cNvPr id="548" name="Google Shape;548;p60">
            <a:extLst>
              <a:ext uri="{C183D7F6-B498-43B3-948B-1728B52AA6E4}">
                <adec:decorative xmlns:adec="http://schemas.microsoft.com/office/drawing/2017/decorative" val="1"/>
              </a:ext>
            </a:extLst>
          </p:cNvPr>
          <p:cNvSpPr/>
          <p:nvPr/>
        </p:nvSpPr>
        <p:spPr>
          <a:xfrm rot="5400000">
            <a:off x="9297467" y="3964400"/>
            <a:ext cx="1774000" cy="3987600"/>
          </a:xfrm>
          <a:prstGeom prst="rect">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60">
            <a:extLst>
              <a:ext uri="{C183D7F6-B498-43B3-948B-1728B52AA6E4}">
                <adec:decorative xmlns:adec="http://schemas.microsoft.com/office/drawing/2017/decorative" val="1"/>
              </a:ext>
            </a:extLst>
          </p:cNvPr>
          <p:cNvSpPr/>
          <p:nvPr/>
        </p:nvSpPr>
        <p:spPr>
          <a:xfrm rot="5400000">
            <a:off x="5180033" y="3841600"/>
            <a:ext cx="1774000" cy="4233200"/>
          </a:xfrm>
          <a:prstGeom prst="rect">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51" name="Google Shape;551;p6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80035" y="5202335"/>
            <a:ext cx="1932268" cy="1449200"/>
          </a:xfrm>
          <a:prstGeom prst="rect">
            <a:avLst/>
          </a:prstGeom>
          <a:noFill/>
          <a:ln>
            <a:noFill/>
          </a:ln>
          <a:effectLst>
            <a:outerShdw blurRad="57150" dist="19050" dir="5400000" algn="bl" rotWithShape="0">
              <a:srgbClr val="000000">
                <a:alpha val="50000"/>
              </a:srgbClr>
            </a:outerShdw>
          </a:effectLst>
        </p:spPr>
      </p:pic>
      <p:pic>
        <p:nvPicPr>
          <p:cNvPr id="552" name="Google Shape;552;p6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07534" y="5165000"/>
            <a:ext cx="1560959" cy="1449200"/>
          </a:xfrm>
          <a:prstGeom prst="rect">
            <a:avLst/>
          </a:prstGeom>
          <a:noFill/>
          <a:ln>
            <a:noFill/>
          </a:ln>
          <a:effectLst>
            <a:outerShdw blurRad="57150" dist="19050" dir="5400000" algn="bl" rotWithShape="0">
              <a:srgbClr val="000000">
                <a:alpha val="50000"/>
              </a:srgbClr>
            </a:outerShdw>
          </a:effectLst>
        </p:spPr>
      </p:pic>
      <p:pic>
        <p:nvPicPr>
          <p:cNvPr id="555" name="Google Shape;555;p6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427955" y="5170801"/>
            <a:ext cx="1627579" cy="1449199"/>
          </a:xfrm>
          <a:prstGeom prst="rect">
            <a:avLst/>
          </a:prstGeom>
          <a:noFill/>
          <a:ln>
            <a:noFill/>
          </a:ln>
          <a:effectLst>
            <a:outerShdw blurRad="57150" dist="19050" dir="5400000" algn="bl" rotWithShape="0">
              <a:srgbClr val="000000">
                <a:alpha val="50000"/>
              </a:srgbClr>
            </a:outerShdw>
          </a:effectLst>
        </p:spPr>
      </p:pic>
      <p:pic>
        <p:nvPicPr>
          <p:cNvPr id="556" name="Google Shape;556;p60">
            <a:extLst>
              <a:ext uri="{C183D7F6-B498-43B3-948B-1728B52AA6E4}">
                <adec:decorative xmlns:adec="http://schemas.microsoft.com/office/drawing/2017/decorative" val="1"/>
              </a:ext>
            </a:extLst>
          </p:cNvPr>
          <p:cNvPicPr preferRelativeResize="0"/>
          <p:nvPr/>
        </p:nvPicPr>
        <p:blipFill rotWithShape="1">
          <a:blip r:embed="rId7">
            <a:alphaModFix/>
          </a:blip>
          <a:srcRect t="1487" r="1787"/>
          <a:stretch/>
        </p:blipFill>
        <p:spPr>
          <a:xfrm>
            <a:off x="2614456" y="5234735"/>
            <a:ext cx="995385" cy="138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60"/>
        <p:cNvGrpSpPr/>
        <p:nvPr/>
      </p:nvGrpSpPr>
      <p:grpSpPr>
        <a:xfrm>
          <a:off x="0" y="0"/>
          <a:ext cx="0" cy="0"/>
          <a:chOff x="0" y="0"/>
          <a:chExt cx="0" cy="0"/>
        </a:xfrm>
      </p:grpSpPr>
      <p:sp>
        <p:nvSpPr>
          <p:cNvPr id="561" name="Google Shape;561;p61">
            <a:extLst>
              <a:ext uri="{C183D7F6-B498-43B3-948B-1728B52AA6E4}">
                <adec:decorative xmlns:adec="http://schemas.microsoft.com/office/drawing/2017/decorative" val="1"/>
              </a:ext>
            </a:extLst>
          </p:cNvPr>
          <p:cNvSpPr/>
          <p:nvPr/>
        </p:nvSpPr>
        <p:spPr>
          <a:xfrm rot="5400000">
            <a:off x="5453867" y="-5501800"/>
            <a:ext cx="12672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61">
            <a:extLst>
              <a:ext uri="{C183D7F6-B498-43B3-948B-1728B52AA6E4}">
                <adec:decorative xmlns:adec="http://schemas.microsoft.com/office/drawing/2017/decorative" val="1"/>
              </a:ext>
            </a:extLst>
          </p:cNvPr>
          <p:cNvSpPr/>
          <p:nvPr/>
        </p:nvSpPr>
        <p:spPr>
          <a:xfrm rot="5400000">
            <a:off x="3355467" y="-1995100"/>
            <a:ext cx="5467200" cy="121784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61"/>
          <p:cNvSpPr txBox="1">
            <a:spLocks noGrp="1"/>
          </p:cNvSpPr>
          <p:nvPr>
            <p:ph type="title"/>
          </p:nvPr>
        </p:nvSpPr>
        <p:spPr>
          <a:xfrm>
            <a:off x="96436" y="83600"/>
            <a:ext cx="11814400" cy="1303200"/>
          </a:xfrm>
          <a:prstGeom prst="rect">
            <a:avLst/>
          </a:prstGeom>
        </p:spPr>
        <p:txBody>
          <a:bodyPr spcFirstLastPara="1" wrap="square" lIns="0" tIns="0" rIns="0" bIns="0" anchor="t" anchorCtr="0">
            <a:noAutofit/>
          </a:bodyPr>
          <a:lstStyle/>
          <a:p>
            <a:pPr>
              <a:lnSpc>
                <a:spcPct val="100000"/>
              </a:lnSpc>
            </a:pPr>
            <a:r>
              <a:rPr lang="en"/>
              <a:t>North Reading - At a Glance</a:t>
            </a:r>
            <a:endParaRPr/>
          </a:p>
          <a:p>
            <a:pPr>
              <a:lnSpc>
                <a:spcPct val="100000"/>
              </a:lnSpc>
              <a:buSzPts val="1100"/>
            </a:pPr>
            <a:r>
              <a:rPr lang="en" sz="2400">
                <a:solidFill>
                  <a:schemeClr val="lt2"/>
                </a:solidFill>
                <a:latin typeface="Work Sans SemiBold"/>
                <a:ea typeface="Work Sans SemiBold"/>
                <a:cs typeface="Work Sans SemiBold"/>
                <a:sym typeface="Work Sans SemiBold"/>
              </a:rPr>
              <a:t>Town Population ~ </a:t>
            </a:r>
            <a:r>
              <a:rPr lang="en" sz="2400" u="sng">
                <a:solidFill>
                  <a:schemeClr val="hlink"/>
                </a:solidFill>
                <a:latin typeface="Work Sans SemiBold"/>
                <a:ea typeface="Work Sans SemiBold"/>
                <a:cs typeface="Work Sans SemiBold"/>
                <a:sym typeface="Work Sans SemiBold"/>
                <a:hlinkClick r:id="rId3"/>
              </a:rPr>
              <a:t>16,379</a:t>
            </a:r>
            <a:r>
              <a:rPr lang="en" sz="1600">
                <a:solidFill>
                  <a:srgbClr val="001D35"/>
                </a:solidFill>
                <a:latin typeface="Roboto"/>
                <a:ea typeface="Roboto"/>
                <a:cs typeface="Roboto"/>
                <a:sym typeface="Roboto"/>
              </a:rPr>
              <a:t> </a:t>
            </a:r>
            <a:endParaRPr sz="2400">
              <a:solidFill>
                <a:schemeClr val="lt2"/>
              </a:solidFill>
              <a:latin typeface="Work Sans SemiBold"/>
              <a:ea typeface="Work Sans SemiBold"/>
              <a:cs typeface="Work Sans SemiBold"/>
              <a:sym typeface="Work Sans SemiBold"/>
            </a:endParaRPr>
          </a:p>
        </p:txBody>
      </p:sp>
      <p:sp>
        <p:nvSpPr>
          <p:cNvPr id="564" name="Google Shape;564;p61"/>
          <p:cNvSpPr txBox="1">
            <a:spLocks noGrp="1"/>
          </p:cNvSpPr>
          <p:nvPr>
            <p:ph type="subTitle" idx="3"/>
          </p:nvPr>
        </p:nvSpPr>
        <p:spPr>
          <a:xfrm>
            <a:off x="98533" y="1452600"/>
            <a:ext cx="4367200" cy="2272800"/>
          </a:xfrm>
          <a:prstGeom prst="rect">
            <a:avLst/>
          </a:prstGeom>
        </p:spPr>
        <p:txBody>
          <a:bodyPr spcFirstLastPara="1" wrap="square" lIns="0" tIns="0" rIns="0" bIns="0" anchor="t" anchorCtr="0">
            <a:noAutofit/>
          </a:bodyPr>
          <a:lstStyle/>
          <a:p>
            <a:pPr marL="0" indent="0"/>
            <a:r>
              <a:rPr lang="en" sz="2400">
                <a:latin typeface="Work Sans SemiBold"/>
                <a:ea typeface="Work Sans SemiBold"/>
                <a:cs typeface="Work Sans SemiBold"/>
                <a:sym typeface="Work Sans SemiBold"/>
              </a:rPr>
              <a:t>Schools:</a:t>
            </a:r>
            <a:endParaRPr sz="2400">
              <a:latin typeface="Work Sans SemiBold"/>
              <a:ea typeface="Work Sans SemiBold"/>
              <a:cs typeface="Work Sans SemiBold"/>
              <a:sym typeface="Work Sans SemiBold"/>
            </a:endParaRPr>
          </a:p>
          <a:p>
            <a:pPr marL="0" indent="0"/>
            <a:r>
              <a:rPr lang="en" sz="2400">
                <a:latin typeface="Work Sans SemiBold"/>
                <a:ea typeface="Work Sans SemiBold"/>
                <a:cs typeface="Work Sans SemiBold"/>
                <a:sym typeface="Work Sans SemiBold"/>
              </a:rPr>
              <a:t>L.D. Batchelder Elem: 462</a:t>
            </a:r>
            <a:endParaRPr sz="2400">
              <a:latin typeface="Work Sans SemiBold"/>
              <a:ea typeface="Work Sans SemiBold"/>
              <a:cs typeface="Work Sans SemiBold"/>
              <a:sym typeface="Work Sans SemiBold"/>
            </a:endParaRPr>
          </a:p>
          <a:p>
            <a:pPr marL="0" indent="0"/>
            <a:r>
              <a:rPr lang="en" sz="2400">
                <a:latin typeface="Work Sans SemiBold"/>
                <a:ea typeface="Work Sans SemiBold"/>
                <a:cs typeface="Work Sans SemiBold"/>
                <a:sym typeface="Work Sans SemiBold"/>
              </a:rPr>
              <a:t>J. Turner Hood Elem: 416</a:t>
            </a:r>
            <a:endParaRPr sz="2400">
              <a:latin typeface="Work Sans SemiBold"/>
              <a:ea typeface="Work Sans SemiBold"/>
              <a:cs typeface="Work Sans SemiBold"/>
              <a:sym typeface="Work Sans SemiBold"/>
            </a:endParaRPr>
          </a:p>
          <a:p>
            <a:pPr marL="0" indent="0"/>
            <a:r>
              <a:rPr lang="en" sz="2400">
                <a:latin typeface="Work Sans SemiBold"/>
                <a:ea typeface="Work Sans SemiBold"/>
                <a:cs typeface="Work Sans SemiBold"/>
                <a:sym typeface="Work Sans SemiBold"/>
              </a:rPr>
              <a:t>E. Ethel Little Elem: 303 </a:t>
            </a:r>
            <a:endParaRPr sz="2400">
              <a:latin typeface="Work Sans SemiBold"/>
              <a:ea typeface="Work Sans SemiBold"/>
              <a:cs typeface="Work Sans SemiBold"/>
              <a:sym typeface="Work Sans SemiBold"/>
            </a:endParaRPr>
          </a:p>
          <a:p>
            <a:pPr marL="0" indent="0"/>
            <a:r>
              <a:rPr lang="en" sz="2400">
                <a:latin typeface="Work Sans SemiBold"/>
                <a:ea typeface="Work Sans SemiBold"/>
                <a:cs typeface="Work Sans SemiBold"/>
                <a:sym typeface="Work Sans SemiBold"/>
              </a:rPr>
              <a:t>North Reading Middle: 494</a:t>
            </a:r>
            <a:endParaRPr sz="2400">
              <a:latin typeface="Work Sans SemiBold"/>
              <a:ea typeface="Work Sans SemiBold"/>
              <a:cs typeface="Work Sans SemiBold"/>
              <a:sym typeface="Work Sans SemiBold"/>
            </a:endParaRPr>
          </a:p>
          <a:p>
            <a:pPr marL="0" indent="0"/>
            <a:r>
              <a:rPr lang="en" sz="2400">
                <a:latin typeface="Work Sans SemiBold"/>
                <a:ea typeface="Work Sans SemiBold"/>
                <a:cs typeface="Work Sans SemiBold"/>
                <a:sym typeface="Work Sans SemiBold"/>
              </a:rPr>
              <a:t>North Reading High: 652</a:t>
            </a:r>
            <a:endParaRPr sz="1600">
              <a:solidFill>
                <a:srgbClr val="001D35"/>
              </a:solidFill>
              <a:latin typeface="Roboto"/>
              <a:ea typeface="Roboto"/>
              <a:cs typeface="Roboto"/>
              <a:sym typeface="Roboto"/>
            </a:endParaRPr>
          </a:p>
        </p:txBody>
      </p:sp>
      <p:sp>
        <p:nvSpPr>
          <p:cNvPr id="565" name="Google Shape;565;p61"/>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p>
            <a:pPr defTabSz="1219170">
              <a:buClr>
                <a:srgbClr val="000000"/>
              </a:buClr>
            </a:pPr>
            <a:fld id="{00000000-1234-1234-1234-123412341234}" type="slidenum">
              <a:rPr lang="en" kern="0">
                <a:solidFill>
                  <a:srgbClr val="646464"/>
                </a:solidFill>
              </a:rPr>
              <a:pPr defTabSz="1219170">
                <a:buClr>
                  <a:srgbClr val="000000"/>
                </a:buClr>
              </a:pPr>
              <a:t>26</a:t>
            </a:fld>
            <a:endParaRPr kern="0">
              <a:solidFill>
                <a:srgbClr val="646464"/>
              </a:solidFill>
            </a:endParaRPr>
          </a:p>
        </p:txBody>
      </p:sp>
      <p:sp>
        <p:nvSpPr>
          <p:cNvPr id="566" name="Google Shape;566;p61">
            <a:extLst>
              <a:ext uri="{C183D7F6-B498-43B3-948B-1728B52AA6E4}">
                <adec:decorative xmlns:adec="http://schemas.microsoft.com/office/drawing/2017/decorative" val="1"/>
              </a:ext>
            </a:extLst>
          </p:cNvPr>
          <p:cNvSpPr/>
          <p:nvPr/>
        </p:nvSpPr>
        <p:spPr>
          <a:xfrm rot="5400000">
            <a:off x="6014267" y="-4697167"/>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61"/>
          <p:cNvSpPr/>
          <p:nvPr/>
        </p:nvSpPr>
        <p:spPr>
          <a:xfrm>
            <a:off x="15800" y="3791200"/>
            <a:ext cx="5377600" cy="2927600"/>
          </a:xfrm>
          <a:prstGeom prst="roundRect">
            <a:avLst>
              <a:gd name="adj" fmla="val 16667"/>
            </a:avLst>
          </a:prstGeom>
          <a:solidFill>
            <a:srgbClr val="D9D9D9"/>
          </a:solidFill>
          <a:ln w="28575"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Work Sans"/>
                <a:ea typeface="Work Sans"/>
                <a:cs typeface="Work Sans"/>
                <a:sym typeface="Work Sans"/>
              </a:rPr>
              <a:t>ELEMENTARY:</a:t>
            </a:r>
            <a:endParaRPr sz="1867" b="1"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Visual Art</a:t>
            </a:r>
            <a:r>
              <a:rPr lang="en" sz="1867" kern="0">
                <a:solidFill>
                  <a:srgbClr val="000000"/>
                </a:solidFill>
                <a:latin typeface="Work Sans"/>
                <a:ea typeface="Work Sans"/>
                <a:cs typeface="Work Sans"/>
                <a:sym typeface="Work Sans"/>
              </a:rPr>
              <a:t>: 45 minutes/once a week</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Music</a:t>
            </a:r>
            <a:r>
              <a:rPr lang="en" sz="1867" kern="0">
                <a:solidFill>
                  <a:srgbClr val="000000"/>
                </a:solidFill>
                <a:latin typeface="Work Sans"/>
                <a:ea typeface="Work Sans"/>
                <a:cs typeface="Work Sans"/>
                <a:sym typeface="Work Sans"/>
              </a:rPr>
              <a:t>: 30 minutes/twice a week</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4th &amp; 5th Grade Chorus</a:t>
            </a:r>
            <a:r>
              <a:rPr lang="en" sz="1867" kern="0">
                <a:solidFill>
                  <a:srgbClr val="000000"/>
                </a:solidFill>
                <a:latin typeface="Work Sans"/>
                <a:ea typeface="Work Sans"/>
                <a:cs typeface="Work Sans"/>
                <a:sym typeface="Work Sans"/>
              </a:rPr>
              <a:t>: </a:t>
            </a:r>
            <a:endParaRPr sz="1867"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45 minutes/once a week</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4th &amp; 5th Grade Band</a:t>
            </a:r>
            <a:r>
              <a:rPr lang="en" sz="1867" kern="0">
                <a:solidFill>
                  <a:srgbClr val="000000"/>
                </a:solidFill>
                <a:latin typeface="Work Sans"/>
                <a:ea typeface="Work Sans"/>
                <a:cs typeface="Work Sans"/>
                <a:sym typeface="Work Sans"/>
              </a:rPr>
              <a:t>: </a:t>
            </a:r>
            <a:endParaRPr sz="1867"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30 minutes small group lessons/once a week</a:t>
            </a:r>
            <a:endParaRPr sz="1867"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45 minute ensemble/once a week</a:t>
            </a:r>
            <a:endParaRPr sz="1867" kern="0">
              <a:solidFill>
                <a:srgbClr val="000000"/>
              </a:solidFill>
              <a:latin typeface="Work Sans"/>
              <a:ea typeface="Work Sans"/>
              <a:cs typeface="Work Sans"/>
              <a:sym typeface="Work Sans"/>
            </a:endParaRPr>
          </a:p>
        </p:txBody>
      </p:sp>
      <p:sp>
        <p:nvSpPr>
          <p:cNvPr id="568" name="Google Shape;568;p61"/>
          <p:cNvSpPr/>
          <p:nvPr/>
        </p:nvSpPr>
        <p:spPr>
          <a:xfrm>
            <a:off x="5555000" y="1577200"/>
            <a:ext cx="6504400" cy="2013600"/>
          </a:xfrm>
          <a:prstGeom prst="roundRect">
            <a:avLst>
              <a:gd name="adj" fmla="val 16667"/>
            </a:avLst>
          </a:prstGeom>
          <a:solidFill>
            <a:srgbClr val="D9D9D9"/>
          </a:solidFill>
          <a:ln w="28575"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Work Sans"/>
                <a:ea typeface="Work Sans"/>
                <a:cs typeface="Work Sans"/>
                <a:sym typeface="Work Sans"/>
              </a:rPr>
              <a:t>MIDDLE SCHOOL:</a:t>
            </a:r>
            <a:endParaRPr sz="1867" b="1"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General Arts Offerings:</a:t>
            </a:r>
            <a:endParaRPr sz="1867" b="1" kern="0">
              <a:solidFill>
                <a:srgbClr val="000000"/>
              </a:solidFill>
              <a:latin typeface="Work Sans"/>
              <a:ea typeface="Work Sans"/>
              <a:cs typeface="Work Sans"/>
              <a:sym typeface="Work Sans"/>
            </a:endParaRPr>
          </a:p>
          <a:p>
            <a:pPr marL="761981"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General Music, Art, Video Production, Robotics, PE, Health, Digital Learning, Band, Chorus</a:t>
            </a:r>
            <a:endParaRPr sz="1867" kern="0">
              <a:solidFill>
                <a:srgbClr val="000000"/>
              </a:solidFill>
              <a:latin typeface="Work Sans"/>
              <a:ea typeface="Work Sans"/>
              <a:cs typeface="Work Sans"/>
              <a:sym typeface="Work Sans"/>
            </a:endParaRPr>
          </a:p>
          <a:p>
            <a:pPr marL="761981"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Four, 50 minute classes/PE required</a:t>
            </a:r>
            <a:endParaRPr sz="1867" kern="0">
              <a:solidFill>
                <a:srgbClr val="000000"/>
              </a:solidFill>
              <a:latin typeface="Work Sans"/>
              <a:ea typeface="Work Sans"/>
              <a:cs typeface="Work Sans"/>
              <a:sym typeface="Work Sans"/>
            </a:endParaRPr>
          </a:p>
        </p:txBody>
      </p:sp>
      <p:sp>
        <p:nvSpPr>
          <p:cNvPr id="569" name="Google Shape;569;p61"/>
          <p:cNvSpPr/>
          <p:nvPr/>
        </p:nvSpPr>
        <p:spPr>
          <a:xfrm>
            <a:off x="5467200" y="3700000"/>
            <a:ext cx="6606000" cy="3066800"/>
          </a:xfrm>
          <a:prstGeom prst="roundRect">
            <a:avLst>
              <a:gd name="adj" fmla="val 16667"/>
            </a:avLst>
          </a:prstGeom>
          <a:solidFill>
            <a:srgbClr val="D9D9D9"/>
          </a:solidFill>
          <a:ln w="28575"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867" b="1" kern="0">
                <a:solidFill>
                  <a:srgbClr val="000000"/>
                </a:solidFill>
                <a:latin typeface="Work Sans"/>
                <a:ea typeface="Work Sans"/>
                <a:cs typeface="Work Sans"/>
                <a:sym typeface="Work Sans"/>
              </a:rPr>
              <a:t>HIGH SCHOOL:</a:t>
            </a:r>
            <a:endParaRPr sz="1867" b="1"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Block Scheduling:</a:t>
            </a:r>
            <a:r>
              <a:rPr lang="en" sz="1867" kern="0">
                <a:solidFill>
                  <a:srgbClr val="000000"/>
                </a:solidFill>
                <a:latin typeface="Work Sans"/>
                <a:ea typeface="Work Sans"/>
                <a:cs typeface="Work Sans"/>
                <a:sym typeface="Work Sans"/>
              </a:rPr>
              <a:t> </a:t>
            </a:r>
            <a:endParaRPr sz="1867"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78 minutes/ 2 day rotation</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Visual Arts Electives:</a:t>
            </a:r>
            <a:endParaRPr sz="1867" b="1"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Eleven classes: 1 AP, 2 Honors, 8 Academic</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Performing Arts:</a:t>
            </a:r>
            <a:endParaRPr sz="1867" b="1"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Thirteen classes: 1 Ap, 2 Honors, 11 Academic</a:t>
            </a:r>
            <a:endParaRPr sz="1867" kern="0">
              <a:solidFill>
                <a:srgbClr val="000000"/>
              </a:solidFill>
              <a:latin typeface="Work Sans"/>
              <a:ea typeface="Work Sans"/>
              <a:cs typeface="Work Sans"/>
              <a:sym typeface="Work Sans"/>
            </a:endParaRPr>
          </a:p>
          <a:p>
            <a:pPr defTabSz="1219170">
              <a:buClr>
                <a:srgbClr val="000000"/>
              </a:buClr>
            </a:pPr>
            <a:r>
              <a:rPr lang="en" sz="1867" b="1" kern="0">
                <a:solidFill>
                  <a:srgbClr val="000000"/>
                </a:solidFill>
                <a:latin typeface="Work Sans"/>
                <a:ea typeface="Work Sans"/>
                <a:cs typeface="Work Sans"/>
                <a:sym typeface="Work Sans"/>
              </a:rPr>
              <a:t>Band</a:t>
            </a:r>
            <a:r>
              <a:rPr lang="en" sz="1867" kern="0">
                <a:solidFill>
                  <a:srgbClr val="000000"/>
                </a:solidFill>
                <a:latin typeface="Work Sans"/>
                <a:ea typeface="Work Sans"/>
                <a:cs typeface="Work Sans"/>
                <a:sym typeface="Work Sans"/>
              </a:rPr>
              <a:t>: </a:t>
            </a:r>
            <a:endParaRPr sz="1867" kern="0">
              <a:solidFill>
                <a:srgbClr val="000000"/>
              </a:solidFill>
              <a:latin typeface="Work Sans"/>
              <a:ea typeface="Work Sans"/>
              <a:cs typeface="Work Sans"/>
              <a:sym typeface="Work Sans"/>
            </a:endParaRPr>
          </a:p>
          <a:p>
            <a:pPr marL="609585" indent="-423323" defTabSz="1219170">
              <a:buClr>
                <a:srgbClr val="000000"/>
              </a:buClr>
              <a:buSzPts val="1400"/>
              <a:buFont typeface="Work Sans"/>
              <a:buChar char="●"/>
            </a:pPr>
            <a:r>
              <a:rPr lang="en" sz="1867" kern="0">
                <a:solidFill>
                  <a:srgbClr val="000000"/>
                </a:solidFill>
                <a:latin typeface="Work Sans"/>
                <a:ea typeface="Work Sans"/>
                <a:cs typeface="Work Sans"/>
                <a:sym typeface="Work Sans"/>
              </a:rPr>
              <a:t>45 minutes every day during powerblock</a:t>
            </a:r>
            <a:endParaRPr sz="1867" kern="0">
              <a:solidFill>
                <a:srgbClr val="000000"/>
              </a:solidFill>
              <a:latin typeface="Work Sans"/>
              <a:ea typeface="Work Sans"/>
              <a:cs typeface="Work Sans"/>
              <a:sym typeface="Work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3"/>
        <p:cNvGrpSpPr/>
        <p:nvPr/>
      </p:nvGrpSpPr>
      <p:grpSpPr>
        <a:xfrm>
          <a:off x="0" y="0"/>
          <a:ext cx="0" cy="0"/>
          <a:chOff x="0" y="0"/>
          <a:chExt cx="0" cy="0"/>
        </a:xfrm>
      </p:grpSpPr>
      <p:sp>
        <p:nvSpPr>
          <p:cNvPr id="574" name="Google Shape;574;p62">
            <a:extLst>
              <a:ext uri="{C183D7F6-B498-43B3-948B-1728B52AA6E4}">
                <adec:decorative xmlns:adec="http://schemas.microsoft.com/office/drawing/2017/decorative" val="1"/>
              </a:ext>
            </a:extLst>
          </p:cNvPr>
          <p:cNvSpPr/>
          <p:nvPr/>
        </p:nvSpPr>
        <p:spPr>
          <a:xfrm rot="5400000">
            <a:off x="5184667" y="-5232600"/>
            <a:ext cx="18056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62">
            <a:extLst>
              <a:ext uri="{C183D7F6-B498-43B3-948B-1728B52AA6E4}">
                <adec:decorative xmlns:adec="http://schemas.microsoft.com/office/drawing/2017/decorative" val="1"/>
              </a:ext>
            </a:extLst>
          </p:cNvPr>
          <p:cNvSpPr/>
          <p:nvPr/>
        </p:nvSpPr>
        <p:spPr>
          <a:xfrm rot="5400000">
            <a:off x="3384667" y="-1965967"/>
            <a:ext cx="5408800" cy="121784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62">
            <a:extLst>
              <a:ext uri="{C183D7F6-B498-43B3-948B-1728B52AA6E4}">
                <adec:decorative xmlns:adec="http://schemas.microsoft.com/office/drawing/2017/decorative" val="1"/>
              </a:ext>
            </a:extLst>
          </p:cNvPr>
          <p:cNvSpPr txBox="1">
            <a:spLocks noGrp="1"/>
          </p:cNvSpPr>
          <p:nvPr>
            <p:ph type="title"/>
          </p:nvPr>
        </p:nvSpPr>
        <p:spPr>
          <a:xfrm>
            <a:off x="587551" y="816892"/>
            <a:ext cx="3036400" cy="1303200"/>
          </a:xfrm>
          <a:prstGeom prst="rect">
            <a:avLst/>
          </a:prstGeom>
        </p:spPr>
        <p:txBody>
          <a:bodyPr spcFirstLastPara="1" wrap="square" lIns="0" tIns="0" rIns="0" bIns="0" anchor="t" anchorCtr="0">
            <a:noAutofit/>
          </a:bodyPr>
          <a:lstStyle/>
          <a:p>
            <a:r>
              <a:rPr lang="en"/>
              <a:t>The Team</a:t>
            </a:r>
            <a:endParaRPr/>
          </a:p>
        </p:txBody>
      </p:sp>
      <p:sp>
        <p:nvSpPr>
          <p:cNvPr id="577" name="Google Shape;577;p62">
            <a:extLst>
              <a:ext uri="{C183D7F6-B498-43B3-948B-1728B52AA6E4}">
                <adec:decorative xmlns:adec="http://schemas.microsoft.com/office/drawing/2017/decorative" val="1"/>
              </a:ext>
            </a:extLst>
          </p:cNvPr>
          <p:cNvSpPr txBox="1">
            <a:spLocks noGrp="1"/>
          </p:cNvSpPr>
          <p:nvPr>
            <p:ph type="subTitle" idx="3"/>
          </p:nvPr>
        </p:nvSpPr>
        <p:spPr>
          <a:xfrm>
            <a:off x="301733" y="1757400"/>
            <a:ext cx="5794400" cy="4757200"/>
          </a:xfrm>
          <a:prstGeom prst="rect">
            <a:avLst/>
          </a:prstGeom>
        </p:spPr>
        <p:txBody>
          <a:bodyPr spcFirstLastPara="1" wrap="square" lIns="0" tIns="0" rIns="0" bIns="0" anchor="t" anchorCtr="0">
            <a:noAutofit/>
          </a:bodyPr>
          <a:lstStyle/>
          <a:p>
            <a:pPr marL="0" indent="0"/>
            <a:r>
              <a:rPr lang="en" sz="1733">
                <a:latin typeface="Work Sans SemiBold"/>
                <a:ea typeface="Work Sans SemiBold"/>
                <a:cs typeface="Work Sans SemiBold"/>
                <a:sym typeface="Work Sans SemiBold"/>
              </a:rPr>
              <a:t>Carla Lister, Performing Arts Curriculum Chair, </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Andrew Dexter, Visual Arts Co-Curriculum Chair</a:t>
            </a:r>
            <a:endParaRPr sz="1733">
              <a:latin typeface="Work Sans SemiBold"/>
              <a:ea typeface="Work Sans SemiBold"/>
              <a:cs typeface="Work Sans SemiBold"/>
              <a:sym typeface="Work Sans SemiBold"/>
            </a:endParaRPr>
          </a:p>
          <a:p>
            <a:pPr marL="0" indent="0"/>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Ashley Doke, Visual Arts Co-Curriculum Chair</a:t>
            </a:r>
            <a:endParaRPr sz="1733">
              <a:latin typeface="Work Sans SemiBold"/>
              <a:ea typeface="Work Sans SemiBold"/>
              <a:cs typeface="Work Sans SemiBold"/>
              <a:sym typeface="Work Sans SemiBold"/>
            </a:endParaRPr>
          </a:p>
          <a:p>
            <a:pPr marL="0" indent="0"/>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Jessie O’Brien, Middle School Visual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Tara Atsalis, High School Visual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Allison Kane, High School Performing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Ben Owens, High School Performing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Dana Lewis, Middle School Media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Jana Comeau, Elementary Performing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Isaac Gliklich, Elementary Performing Arts Teacher</a:t>
            </a:r>
            <a:endParaRPr sz="1733">
              <a:latin typeface="Work Sans SemiBold"/>
              <a:ea typeface="Work Sans SemiBold"/>
              <a:cs typeface="Work Sans SemiBold"/>
              <a:sym typeface="Work Sans SemiBold"/>
            </a:endParaRPr>
          </a:p>
          <a:p>
            <a:pPr marL="0" indent="0"/>
            <a:r>
              <a:rPr lang="en" sz="1733">
                <a:latin typeface="Work Sans SemiBold"/>
                <a:ea typeface="Work Sans SemiBold"/>
                <a:cs typeface="Work Sans SemiBold"/>
                <a:sym typeface="Work Sans SemiBold"/>
              </a:rPr>
              <a:t>Chris Tatro, Elementary Performing Arts Teacher</a:t>
            </a:r>
            <a:endParaRPr sz="1733">
              <a:latin typeface="Work Sans SemiBold"/>
              <a:ea typeface="Work Sans SemiBold"/>
              <a:cs typeface="Work Sans SemiBold"/>
              <a:sym typeface="Work Sans SemiBold"/>
            </a:endParaRPr>
          </a:p>
          <a:p>
            <a:pPr marL="0" indent="0"/>
            <a:endParaRPr/>
          </a:p>
          <a:p>
            <a:pPr marL="0" indent="0"/>
            <a:endParaRPr/>
          </a:p>
        </p:txBody>
      </p:sp>
      <p:sp>
        <p:nvSpPr>
          <p:cNvPr id="579" name="Google Shape;579;p62">
            <a:extLst>
              <a:ext uri="{C183D7F6-B498-43B3-948B-1728B52AA6E4}">
                <adec:decorative xmlns:adec="http://schemas.microsoft.com/office/drawing/2017/decorative" val="1"/>
              </a:ext>
            </a:extLst>
          </p:cNvPr>
          <p:cNvSpPr/>
          <p:nvPr/>
        </p:nvSpPr>
        <p:spPr>
          <a:xfrm rot="5400000">
            <a:off x="6014267" y="-4595567"/>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62">
            <a:extLst>
              <a:ext uri="{C183D7F6-B498-43B3-948B-1728B52AA6E4}">
                <adec:decorative xmlns:adec="http://schemas.microsoft.com/office/drawing/2017/decorative" val="1"/>
              </a:ext>
            </a:extLst>
          </p:cNvPr>
          <p:cNvSpPr txBox="1"/>
          <p:nvPr/>
        </p:nvSpPr>
        <p:spPr>
          <a:xfrm>
            <a:off x="6294333" y="725234"/>
            <a:ext cx="5718000" cy="677004"/>
          </a:xfrm>
          <a:prstGeom prst="rect">
            <a:avLst/>
          </a:prstGeom>
          <a:noFill/>
          <a:ln>
            <a:noFill/>
          </a:ln>
        </p:spPr>
        <p:txBody>
          <a:bodyPr spcFirstLastPara="1" wrap="square" lIns="121900" tIns="121900" rIns="121900" bIns="121900" anchor="t" anchorCtr="0">
            <a:spAutoFit/>
          </a:bodyPr>
          <a:lstStyle/>
          <a:p>
            <a:pPr defTabSz="1219170">
              <a:lnSpc>
                <a:spcPct val="75000"/>
              </a:lnSpc>
              <a:buClr>
                <a:srgbClr val="000000"/>
              </a:buClr>
            </a:pPr>
            <a:r>
              <a:rPr lang="en" sz="3733" kern="0">
                <a:solidFill>
                  <a:srgbClr val="000000"/>
                </a:solidFill>
                <a:latin typeface="Work Sans Black"/>
                <a:ea typeface="Work Sans Black"/>
                <a:cs typeface="Work Sans Black"/>
                <a:sym typeface="Work Sans Black"/>
              </a:rPr>
              <a:t>Resources</a:t>
            </a:r>
            <a:endParaRPr sz="1867" kern="0">
              <a:solidFill>
                <a:srgbClr val="000000"/>
              </a:solidFill>
              <a:latin typeface="Arial"/>
              <a:cs typeface="Arial"/>
              <a:sym typeface="Arial"/>
            </a:endParaRPr>
          </a:p>
        </p:txBody>
      </p:sp>
      <p:sp>
        <p:nvSpPr>
          <p:cNvPr id="580" name="Google Shape;580;p62">
            <a:extLst>
              <a:ext uri="{C183D7F6-B498-43B3-948B-1728B52AA6E4}">
                <adec:decorative xmlns:adec="http://schemas.microsoft.com/office/drawing/2017/decorative" val="1"/>
              </a:ext>
            </a:extLst>
          </p:cNvPr>
          <p:cNvSpPr txBox="1">
            <a:spLocks noGrp="1"/>
          </p:cNvSpPr>
          <p:nvPr>
            <p:ph type="subTitle" idx="3"/>
          </p:nvPr>
        </p:nvSpPr>
        <p:spPr>
          <a:xfrm>
            <a:off x="6497233" y="1584000"/>
            <a:ext cx="5593600" cy="1805600"/>
          </a:xfrm>
          <a:prstGeom prst="rect">
            <a:avLst/>
          </a:prstGeom>
        </p:spPr>
        <p:txBody>
          <a:bodyPr spcFirstLastPara="1" wrap="square" lIns="0" tIns="0" rIns="0" bIns="0" anchor="b" anchorCtr="0">
            <a:noAutofit/>
          </a:bodyPr>
          <a:lstStyle/>
          <a:p>
            <a:pPr marL="0" indent="0">
              <a:lnSpc>
                <a:spcPct val="150000"/>
              </a:lnSpc>
            </a:pPr>
            <a:r>
              <a:rPr lang="en" sz="1733" b="1"/>
              <a:t>District and School Administrators</a:t>
            </a:r>
            <a:endParaRPr sz="1733" b="1"/>
          </a:p>
          <a:p>
            <a:pPr marL="0" indent="0">
              <a:lnSpc>
                <a:spcPct val="150000"/>
              </a:lnSpc>
            </a:pPr>
            <a:r>
              <a:rPr lang="en" sz="1733" b="1"/>
              <a:t>Guidance Department</a:t>
            </a:r>
            <a:endParaRPr sz="1733" b="1"/>
          </a:p>
          <a:p>
            <a:pPr marL="0" indent="0">
              <a:lnSpc>
                <a:spcPct val="150000"/>
              </a:lnSpc>
            </a:pPr>
            <a:r>
              <a:rPr lang="en" sz="1733" b="1"/>
              <a:t>Data Leaders</a:t>
            </a:r>
            <a:endParaRPr sz="1733" b="1"/>
          </a:p>
          <a:p>
            <a:pPr marL="0" indent="0">
              <a:lnSpc>
                <a:spcPct val="150000"/>
              </a:lnSpc>
            </a:pPr>
            <a:r>
              <a:rPr lang="en" sz="1733" b="1"/>
              <a:t>Student, Teacher and Parent Feedback</a:t>
            </a:r>
            <a:endParaRPr/>
          </a:p>
        </p:txBody>
      </p:sp>
      <p:sp>
        <p:nvSpPr>
          <p:cNvPr id="582" name="Google Shape;582;p62">
            <a:extLst>
              <a:ext uri="{C183D7F6-B498-43B3-948B-1728B52AA6E4}">
                <adec:decorative xmlns:adec="http://schemas.microsoft.com/office/drawing/2017/decorative" val="1"/>
              </a:ext>
            </a:extLst>
          </p:cNvPr>
          <p:cNvSpPr/>
          <p:nvPr/>
        </p:nvSpPr>
        <p:spPr>
          <a:xfrm rot="5400000">
            <a:off x="8870933" y="1111000"/>
            <a:ext cx="846000" cy="55936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62">
            <a:extLst>
              <a:ext uri="{C183D7F6-B498-43B3-948B-1728B52AA6E4}">
                <adec:decorative xmlns:adec="http://schemas.microsoft.com/office/drawing/2017/decorative" val="1"/>
              </a:ext>
            </a:extLst>
          </p:cNvPr>
          <p:cNvSpPr txBox="1"/>
          <p:nvPr/>
        </p:nvSpPr>
        <p:spPr>
          <a:xfrm>
            <a:off x="6497533" y="3502833"/>
            <a:ext cx="3855200" cy="828000"/>
          </a:xfrm>
          <a:prstGeom prst="rect">
            <a:avLst/>
          </a:prstGeom>
          <a:noFill/>
          <a:ln>
            <a:noFill/>
          </a:ln>
        </p:spPr>
        <p:txBody>
          <a:bodyPr spcFirstLastPara="1" wrap="square" lIns="121900" tIns="121900" rIns="121900" bIns="121900" anchor="ctr" anchorCtr="0">
            <a:noAutofit/>
          </a:bodyPr>
          <a:lstStyle/>
          <a:p>
            <a:pPr defTabSz="1219170">
              <a:lnSpc>
                <a:spcPct val="75000"/>
              </a:lnSpc>
              <a:buClr>
                <a:srgbClr val="000000"/>
              </a:buClr>
              <a:buSzPts val="1100"/>
            </a:pPr>
            <a:r>
              <a:rPr lang="en" sz="3733" kern="0">
                <a:solidFill>
                  <a:srgbClr val="000000"/>
                </a:solidFill>
                <a:latin typeface="Work Sans SemiBold"/>
                <a:ea typeface="Work Sans SemiBold"/>
                <a:cs typeface="Work Sans SemiBold"/>
                <a:sym typeface="Work Sans SemiBold"/>
              </a:rPr>
              <a:t>Stakeholders</a:t>
            </a:r>
            <a:endParaRPr sz="1867" kern="0">
              <a:solidFill>
                <a:srgbClr val="000000"/>
              </a:solidFill>
              <a:latin typeface="Arial"/>
              <a:cs typeface="Arial"/>
              <a:sym typeface="Arial"/>
            </a:endParaRPr>
          </a:p>
        </p:txBody>
      </p:sp>
      <p:sp>
        <p:nvSpPr>
          <p:cNvPr id="584" name="Google Shape;584;p62">
            <a:extLst>
              <a:ext uri="{C183D7F6-B498-43B3-948B-1728B52AA6E4}">
                <adec:decorative xmlns:adec="http://schemas.microsoft.com/office/drawing/2017/decorative" val="1"/>
              </a:ext>
            </a:extLst>
          </p:cNvPr>
          <p:cNvSpPr txBox="1"/>
          <p:nvPr/>
        </p:nvSpPr>
        <p:spPr>
          <a:xfrm>
            <a:off x="6688900" y="4378533"/>
            <a:ext cx="5154800" cy="2136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1600" b="1" kern="0">
                <a:solidFill>
                  <a:srgbClr val="7F7F7F"/>
                </a:solidFill>
                <a:latin typeface="Work Sans"/>
                <a:ea typeface="Work Sans"/>
                <a:cs typeface="Work Sans"/>
                <a:sym typeface="Work Sans"/>
              </a:rPr>
              <a:t>Students</a:t>
            </a:r>
            <a:endParaRPr sz="1600" b="1" kern="0">
              <a:solidFill>
                <a:srgbClr val="7F7F7F"/>
              </a:solidFill>
              <a:latin typeface="Work Sans"/>
              <a:ea typeface="Work Sans"/>
              <a:cs typeface="Work Sans"/>
              <a:sym typeface="Work Sans"/>
            </a:endParaRPr>
          </a:p>
          <a:p>
            <a:pPr defTabSz="1219170">
              <a:buClr>
                <a:srgbClr val="000000"/>
              </a:buClr>
              <a:buSzPts val="1100"/>
            </a:pPr>
            <a:r>
              <a:rPr lang="en" sz="1600" b="1" kern="0">
                <a:solidFill>
                  <a:srgbClr val="7F7F7F"/>
                </a:solidFill>
                <a:latin typeface="Work Sans"/>
                <a:ea typeface="Work Sans"/>
                <a:cs typeface="Work Sans"/>
                <a:sym typeface="Work Sans"/>
              </a:rPr>
              <a:t>Administrators</a:t>
            </a:r>
            <a:endParaRPr sz="1600" b="1" kern="0">
              <a:solidFill>
                <a:srgbClr val="7F7F7F"/>
              </a:solidFill>
              <a:latin typeface="Work Sans"/>
              <a:ea typeface="Work Sans"/>
              <a:cs typeface="Work Sans"/>
              <a:sym typeface="Work Sans"/>
            </a:endParaRPr>
          </a:p>
          <a:p>
            <a:pPr defTabSz="1219170">
              <a:buClr>
                <a:srgbClr val="000000"/>
              </a:buClr>
              <a:buSzPts val="1100"/>
            </a:pPr>
            <a:r>
              <a:rPr lang="en" sz="1600" b="1" kern="0">
                <a:solidFill>
                  <a:srgbClr val="7F7F7F"/>
                </a:solidFill>
                <a:latin typeface="Work Sans"/>
                <a:ea typeface="Work Sans"/>
                <a:cs typeface="Work Sans"/>
                <a:sym typeface="Work Sans"/>
              </a:rPr>
              <a:t>Guidance Counselors</a:t>
            </a:r>
            <a:endParaRPr sz="1600" b="1" kern="0">
              <a:solidFill>
                <a:srgbClr val="7F7F7F"/>
              </a:solidFill>
              <a:latin typeface="Work Sans"/>
              <a:ea typeface="Work Sans"/>
              <a:cs typeface="Work Sans"/>
              <a:sym typeface="Work Sans"/>
            </a:endParaRPr>
          </a:p>
          <a:p>
            <a:pPr defTabSz="1219170">
              <a:buClr>
                <a:srgbClr val="000000"/>
              </a:buClr>
            </a:pPr>
            <a:r>
              <a:rPr lang="en" sz="1600" b="1" kern="0">
                <a:solidFill>
                  <a:srgbClr val="7F7F7F"/>
                </a:solidFill>
                <a:latin typeface="Work Sans"/>
                <a:ea typeface="Work Sans"/>
                <a:cs typeface="Work Sans"/>
                <a:sym typeface="Work Sans"/>
              </a:rPr>
              <a:t>Special Education Staff</a:t>
            </a:r>
            <a:endParaRPr sz="1600" b="1" kern="0">
              <a:solidFill>
                <a:srgbClr val="7F7F7F"/>
              </a:solidFill>
              <a:latin typeface="Work Sans"/>
              <a:ea typeface="Work Sans"/>
              <a:cs typeface="Work Sans"/>
              <a:sym typeface="Work Sans"/>
            </a:endParaRPr>
          </a:p>
          <a:p>
            <a:pPr defTabSz="1219170">
              <a:buClr>
                <a:srgbClr val="000000"/>
              </a:buClr>
            </a:pPr>
            <a:r>
              <a:rPr lang="en" sz="1600" b="1" kern="0">
                <a:solidFill>
                  <a:srgbClr val="7F7F7F"/>
                </a:solidFill>
                <a:latin typeface="Work Sans"/>
                <a:ea typeface="Work Sans"/>
                <a:cs typeface="Work Sans"/>
                <a:sym typeface="Work Sans"/>
              </a:rPr>
              <a:t>Teachers</a:t>
            </a:r>
            <a:endParaRPr sz="1600" b="1" kern="0">
              <a:solidFill>
                <a:srgbClr val="7F7F7F"/>
              </a:solidFill>
              <a:latin typeface="Work Sans"/>
              <a:ea typeface="Work Sans"/>
              <a:cs typeface="Work Sans"/>
              <a:sym typeface="Work Sans"/>
            </a:endParaRPr>
          </a:p>
          <a:p>
            <a:pPr defTabSz="1219170">
              <a:buClr>
                <a:srgbClr val="000000"/>
              </a:buClr>
            </a:pPr>
            <a:r>
              <a:rPr lang="en" sz="1600" b="1" kern="0">
                <a:solidFill>
                  <a:srgbClr val="7F7F7F"/>
                </a:solidFill>
                <a:latin typeface="Work Sans"/>
                <a:ea typeface="Work Sans"/>
                <a:cs typeface="Work Sans"/>
                <a:sym typeface="Work Sans"/>
              </a:rPr>
              <a:t>Parents</a:t>
            </a:r>
            <a:endParaRPr sz="1600" b="1" kern="0">
              <a:solidFill>
                <a:srgbClr val="7F7F7F"/>
              </a:solidFill>
              <a:latin typeface="Work Sans"/>
              <a:ea typeface="Work Sans"/>
              <a:cs typeface="Work Sans"/>
              <a:sym typeface="Work Sans"/>
            </a:endParaRPr>
          </a:p>
          <a:p>
            <a:pPr defTabSz="1219170">
              <a:buClr>
                <a:srgbClr val="000000"/>
              </a:buClr>
            </a:pPr>
            <a:r>
              <a:rPr lang="en" sz="1600" b="1" kern="0">
                <a:solidFill>
                  <a:srgbClr val="7F7F7F"/>
                </a:solidFill>
                <a:latin typeface="Work Sans"/>
                <a:ea typeface="Work Sans"/>
                <a:cs typeface="Work Sans"/>
                <a:sym typeface="Work Sans"/>
              </a:rPr>
              <a:t>Community</a:t>
            </a:r>
            <a:endParaRPr sz="1600" b="1" kern="0">
              <a:solidFill>
                <a:srgbClr val="7F7F7F"/>
              </a:solidFill>
              <a:latin typeface="Work Sans"/>
              <a:ea typeface="Work Sans"/>
              <a:cs typeface="Work Sans"/>
              <a:sym typeface="Work Sans"/>
            </a:endParaRPr>
          </a:p>
          <a:p>
            <a:pPr defTabSz="1219170">
              <a:buClr>
                <a:srgbClr val="000000"/>
              </a:buClr>
              <a:buSzPts val="1100"/>
            </a:pPr>
            <a:r>
              <a:rPr lang="en" sz="1600" b="1" kern="0">
                <a:solidFill>
                  <a:srgbClr val="7F7F7F"/>
                </a:solidFill>
                <a:latin typeface="Work Sans"/>
                <a:ea typeface="Work Sans"/>
                <a:cs typeface="Work Sans"/>
                <a:sym typeface="Work Sans"/>
              </a:rPr>
              <a:t>Alumni</a:t>
            </a:r>
            <a:r>
              <a:rPr lang="en" sz="1600" b="1" kern="0">
                <a:solidFill>
                  <a:srgbClr val="7F7F7F"/>
                </a:solidFill>
                <a:highlight>
                  <a:srgbClr val="B8B8B8"/>
                </a:highlight>
                <a:latin typeface="Work Sans"/>
                <a:ea typeface="Work Sans"/>
                <a:cs typeface="Work Sans"/>
                <a:sym typeface="Work Sans"/>
              </a:rPr>
              <a:t> </a:t>
            </a:r>
            <a:endParaRPr sz="1600" b="1" kern="0">
              <a:solidFill>
                <a:srgbClr val="7F7F7F"/>
              </a:solidFill>
              <a:highlight>
                <a:srgbClr val="B8B8B8"/>
              </a:highlight>
              <a:latin typeface="Work Sans"/>
              <a:ea typeface="Work Sans"/>
              <a:cs typeface="Work Sans"/>
              <a:sym typeface="Work Sans"/>
            </a:endParaRPr>
          </a:p>
        </p:txBody>
      </p:sp>
      <p:sp>
        <p:nvSpPr>
          <p:cNvPr id="585" name="Google Shape;585;p62">
            <a:extLst>
              <a:ext uri="{C183D7F6-B498-43B3-948B-1728B52AA6E4}">
                <adec:decorative xmlns:adec="http://schemas.microsoft.com/office/drawing/2017/decorative" val="1"/>
              </a:ext>
            </a:extLst>
          </p:cNvPr>
          <p:cNvSpPr/>
          <p:nvPr/>
        </p:nvSpPr>
        <p:spPr>
          <a:xfrm rot="5400000">
            <a:off x="9229667" y="1464633"/>
            <a:ext cx="149600" cy="5544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62">
            <a:extLst>
              <a:ext uri="{C183D7F6-B498-43B3-948B-1728B52AA6E4}">
                <adec:decorative xmlns:adec="http://schemas.microsoft.com/office/drawing/2017/decorative" val="1"/>
              </a:ext>
            </a:extLst>
          </p:cNvPr>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p>
            <a:pPr defTabSz="1219170">
              <a:buClr>
                <a:srgbClr val="000000"/>
              </a:buClr>
            </a:pPr>
            <a:fld id="{00000000-1234-1234-1234-123412341234}" type="slidenum">
              <a:rPr lang="en" kern="0">
                <a:solidFill>
                  <a:srgbClr val="646464"/>
                </a:solidFill>
              </a:rPr>
              <a:pPr defTabSz="1219170">
                <a:buClr>
                  <a:srgbClr val="000000"/>
                </a:buClr>
              </a:pPr>
              <a:t>27</a:t>
            </a:fld>
            <a:endParaRPr kern="0">
              <a:solidFill>
                <a:srgbClr val="646464"/>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9"/>
        <p:cNvGrpSpPr/>
        <p:nvPr/>
      </p:nvGrpSpPr>
      <p:grpSpPr>
        <a:xfrm>
          <a:off x="0" y="0"/>
          <a:ext cx="0" cy="0"/>
          <a:chOff x="0" y="0"/>
          <a:chExt cx="0" cy="0"/>
        </a:xfrm>
      </p:grpSpPr>
      <p:sp>
        <p:nvSpPr>
          <p:cNvPr id="590" name="Google Shape;590;p63">
            <a:extLst>
              <a:ext uri="{C183D7F6-B498-43B3-948B-1728B52AA6E4}">
                <adec:decorative xmlns:adec="http://schemas.microsoft.com/office/drawing/2017/decorative" val="1"/>
              </a:ext>
            </a:extLst>
          </p:cNvPr>
          <p:cNvSpPr/>
          <p:nvPr/>
        </p:nvSpPr>
        <p:spPr>
          <a:xfrm rot="5400000">
            <a:off x="5385467" y="-5433400"/>
            <a:ext cx="14040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63">
            <a:extLst>
              <a:ext uri="{C183D7F6-B498-43B3-948B-1728B52AA6E4}">
                <adec:decorative xmlns:adec="http://schemas.microsoft.com/office/drawing/2017/decorative" val="1"/>
              </a:ext>
            </a:extLst>
          </p:cNvPr>
          <p:cNvSpPr/>
          <p:nvPr/>
        </p:nvSpPr>
        <p:spPr>
          <a:xfrm rot="5400000">
            <a:off x="3367867" y="-1996400"/>
            <a:ext cx="5442400" cy="121784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63"/>
          <p:cNvSpPr txBox="1">
            <a:spLocks noGrp="1"/>
          </p:cNvSpPr>
          <p:nvPr>
            <p:ph type="title"/>
          </p:nvPr>
        </p:nvSpPr>
        <p:spPr>
          <a:xfrm>
            <a:off x="384367" y="308900"/>
            <a:ext cx="5642800" cy="615600"/>
          </a:xfrm>
          <a:prstGeom prst="rect">
            <a:avLst/>
          </a:prstGeom>
        </p:spPr>
        <p:txBody>
          <a:bodyPr spcFirstLastPara="1" wrap="square" lIns="0" tIns="0" rIns="0" bIns="0" anchor="t" anchorCtr="0">
            <a:noAutofit/>
          </a:bodyPr>
          <a:lstStyle/>
          <a:p>
            <a:r>
              <a:rPr lang="en"/>
              <a:t>Track 1 - Findings</a:t>
            </a:r>
            <a:endParaRPr/>
          </a:p>
        </p:txBody>
      </p:sp>
      <p:sp>
        <p:nvSpPr>
          <p:cNvPr id="593" name="Google Shape;593;p63">
            <a:extLst>
              <a:ext uri="{C183D7F6-B498-43B3-948B-1728B52AA6E4}">
                <adec:decorative xmlns:adec="http://schemas.microsoft.com/office/drawing/2017/decorative" val="1"/>
              </a:ext>
            </a:extLst>
          </p:cNvPr>
          <p:cNvSpPr/>
          <p:nvPr/>
        </p:nvSpPr>
        <p:spPr>
          <a:xfrm rot="5400000">
            <a:off x="6014267" y="-4798767"/>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63"/>
          <p:cNvSpPr txBox="1"/>
          <p:nvPr/>
        </p:nvSpPr>
        <p:spPr>
          <a:xfrm>
            <a:off x="4669067" y="-128599"/>
            <a:ext cx="7522800" cy="1725560"/>
          </a:xfrm>
          <a:prstGeom prst="rect">
            <a:avLst/>
          </a:prstGeom>
          <a:noFill/>
          <a:ln>
            <a:noFill/>
          </a:ln>
        </p:spPr>
        <p:txBody>
          <a:bodyPr spcFirstLastPara="1" wrap="square" lIns="121900" tIns="121900" rIns="121900" bIns="121900" anchor="t" anchorCtr="0">
            <a:spAutoFit/>
          </a:bodyPr>
          <a:lstStyle/>
          <a:p>
            <a:pPr marL="609585" defTabSz="1219170">
              <a:lnSpc>
                <a:spcPct val="115000"/>
              </a:lnSpc>
              <a:spcAft>
                <a:spcPts val="1600"/>
              </a:spcAft>
              <a:buClr>
                <a:srgbClr val="000000"/>
              </a:buClr>
              <a:buSzPts val="1100"/>
            </a:pPr>
            <a:r>
              <a:rPr lang="en" sz="2400" kern="0">
                <a:solidFill>
                  <a:srgbClr val="333333"/>
                </a:solidFill>
                <a:latin typeface="Source Sans Pro"/>
                <a:ea typeface="Source Sans Pro"/>
                <a:cs typeface="Source Sans Pro"/>
                <a:sym typeface="Source Sans Pro"/>
              </a:rPr>
              <a:t>Based on teacher and student input </a:t>
            </a:r>
            <a:r>
              <a:rPr lang="en" sz="2400" kern="0">
                <a:solidFill>
                  <a:srgbClr val="000000"/>
                </a:solidFill>
                <a:latin typeface="Source Sans Pro"/>
                <a:ea typeface="Source Sans Pro"/>
                <a:cs typeface="Source Sans Pro"/>
                <a:sym typeface="Source Sans Pro"/>
              </a:rPr>
              <a:t>survey issued 2023, ACV team determined three major topics that warranted further investigation </a:t>
            </a:r>
            <a:endParaRPr sz="1067" kern="0">
              <a:solidFill>
                <a:srgbClr val="000000"/>
              </a:solidFill>
              <a:latin typeface="Work Sans"/>
              <a:ea typeface="Work Sans"/>
              <a:cs typeface="Work Sans"/>
              <a:sym typeface="Work Sans"/>
            </a:endParaRPr>
          </a:p>
        </p:txBody>
      </p:sp>
      <p:sp>
        <p:nvSpPr>
          <p:cNvPr id="595" name="Google Shape;595;p63"/>
          <p:cNvSpPr/>
          <p:nvPr/>
        </p:nvSpPr>
        <p:spPr>
          <a:xfrm>
            <a:off x="108200" y="1575800"/>
            <a:ext cx="5234000" cy="50516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1867" b="1" kern="0">
                <a:solidFill>
                  <a:srgbClr val="333333"/>
                </a:solidFill>
                <a:latin typeface="Source Sans Pro"/>
                <a:ea typeface="Source Sans Pro"/>
                <a:cs typeface="Source Sans Pro"/>
                <a:sym typeface="Source Sans Pro"/>
              </a:rPr>
              <a:t>Scheduling</a:t>
            </a:r>
            <a:endParaRPr sz="1867" kern="0">
              <a:solidFill>
                <a:srgbClr val="333333"/>
              </a:solidFill>
              <a:latin typeface="Source Sans Pro"/>
              <a:ea typeface="Source Sans Pro"/>
              <a:cs typeface="Source Sans Pro"/>
              <a:sym typeface="Source Sans Pro"/>
            </a:endParaRPr>
          </a:p>
          <a:p>
            <a:pPr marL="609585"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Accessibility to courses</a:t>
            </a:r>
            <a:endParaRPr sz="1867" kern="0">
              <a:solidFill>
                <a:srgbClr val="333333"/>
              </a:solidFill>
              <a:latin typeface="Source Sans Pro"/>
              <a:ea typeface="Source Sans Pro"/>
              <a:cs typeface="Source Sans Pro"/>
              <a:sym typeface="Source Sans Pro"/>
            </a:endParaRPr>
          </a:p>
          <a:p>
            <a:pPr marL="1219170" lvl="1"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Even time across content areas (k-8)</a:t>
            </a:r>
            <a:endParaRPr sz="1867" kern="0">
              <a:solidFill>
                <a:srgbClr val="333333"/>
              </a:solidFill>
              <a:latin typeface="Source Sans Pro"/>
              <a:ea typeface="Source Sans Pro"/>
              <a:cs typeface="Source Sans Pro"/>
              <a:sym typeface="Source Sans Pro"/>
            </a:endParaRPr>
          </a:p>
          <a:p>
            <a:pPr marL="1219170" lvl="1"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Course weighting (HS)</a:t>
            </a:r>
            <a:endParaRPr sz="1867" kern="0">
              <a:solidFill>
                <a:srgbClr val="333333"/>
              </a:solidFill>
              <a:latin typeface="Source Sans Pro"/>
              <a:ea typeface="Source Sans Pro"/>
              <a:cs typeface="Source Sans Pro"/>
              <a:sym typeface="Source Sans Pro"/>
            </a:endParaRPr>
          </a:p>
          <a:p>
            <a:pPr marL="1219170" lvl="1"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Full vs. half year courses (HS)</a:t>
            </a:r>
            <a:endParaRPr sz="1867" kern="0">
              <a:solidFill>
                <a:srgbClr val="333333"/>
              </a:solidFill>
              <a:latin typeface="Source Sans Pro"/>
              <a:ea typeface="Source Sans Pro"/>
              <a:cs typeface="Source Sans Pro"/>
              <a:sym typeface="Source Sans Pro"/>
            </a:endParaRPr>
          </a:p>
          <a:p>
            <a:pPr marL="1219170" lvl="1"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Conflicts (Services that pull students from classes (MS/HS)</a:t>
            </a:r>
            <a:endParaRPr sz="1867" kern="0">
              <a:solidFill>
                <a:srgbClr val="333333"/>
              </a:solidFill>
              <a:latin typeface="Source Sans Pro"/>
              <a:ea typeface="Source Sans Pro"/>
              <a:cs typeface="Source Sans Pro"/>
              <a:sym typeface="Source Sans Pro"/>
            </a:endParaRPr>
          </a:p>
          <a:p>
            <a:pPr marL="1219170" lvl="1"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Time on learning (equitable arts focus K-12)</a:t>
            </a:r>
            <a:endParaRPr sz="1867" kern="0">
              <a:solidFill>
                <a:srgbClr val="333333"/>
              </a:solidFill>
              <a:latin typeface="Source Sans Pro"/>
              <a:ea typeface="Source Sans Pro"/>
              <a:cs typeface="Source Sans Pro"/>
              <a:sym typeface="Source Sans Pro"/>
            </a:endParaRPr>
          </a:p>
          <a:p>
            <a:pPr marL="609585"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Student choices - Multi Level/tiered Classes</a:t>
            </a:r>
            <a:endParaRPr sz="1867" kern="0">
              <a:solidFill>
                <a:srgbClr val="333333"/>
              </a:solidFill>
              <a:latin typeface="Source Sans Pro"/>
              <a:ea typeface="Source Sans Pro"/>
              <a:cs typeface="Source Sans Pro"/>
              <a:sym typeface="Source Sans Pro"/>
            </a:endParaRPr>
          </a:p>
        </p:txBody>
      </p:sp>
      <p:sp>
        <p:nvSpPr>
          <p:cNvPr id="596" name="Google Shape;596;p63"/>
          <p:cNvSpPr/>
          <p:nvPr/>
        </p:nvSpPr>
        <p:spPr>
          <a:xfrm>
            <a:off x="5579400" y="1771633"/>
            <a:ext cx="6544800" cy="23704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1867" b="1" kern="0">
                <a:solidFill>
                  <a:srgbClr val="333333"/>
                </a:solidFill>
                <a:latin typeface="Source Sans Pro"/>
                <a:ea typeface="Source Sans Pro"/>
                <a:cs typeface="Source Sans Pro"/>
                <a:sym typeface="Source Sans Pro"/>
              </a:rPr>
              <a:t>Facilities and Equipment </a:t>
            </a:r>
            <a:endParaRPr sz="1867" b="1" kern="0">
              <a:solidFill>
                <a:srgbClr val="333333"/>
              </a:solidFill>
              <a:latin typeface="Source Sans Pro"/>
              <a:ea typeface="Source Sans Pro"/>
              <a:cs typeface="Source Sans Pro"/>
              <a:sym typeface="Source Sans Pro"/>
            </a:endParaRPr>
          </a:p>
          <a:p>
            <a:pPr marL="609585"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Use of Facilities - A  study of accessibility </a:t>
            </a:r>
            <a:endParaRPr sz="1867" kern="0">
              <a:solidFill>
                <a:srgbClr val="333333"/>
              </a:solidFill>
              <a:latin typeface="Source Sans Pro"/>
              <a:ea typeface="Source Sans Pro"/>
              <a:cs typeface="Source Sans Pro"/>
              <a:sym typeface="Source Sans Pro"/>
            </a:endParaRPr>
          </a:p>
          <a:p>
            <a:pPr marL="609585"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Learning Spaces - Do the spaces available meet teaching requirements?</a:t>
            </a:r>
            <a:endParaRPr sz="1867" kern="0">
              <a:solidFill>
                <a:srgbClr val="333333"/>
              </a:solidFill>
              <a:latin typeface="Source Sans Pro"/>
              <a:ea typeface="Source Sans Pro"/>
              <a:cs typeface="Source Sans Pro"/>
              <a:sym typeface="Source Sans Pro"/>
            </a:endParaRPr>
          </a:p>
          <a:p>
            <a:pPr marL="609585" indent="-423323" defTabSz="1219170">
              <a:lnSpc>
                <a:spcPct val="115000"/>
              </a:lnSpc>
              <a:buClr>
                <a:srgbClr val="333333"/>
              </a:buClr>
              <a:buSzPts val="1400"/>
              <a:buFont typeface="Source Sans Pro"/>
              <a:buChar char="●"/>
            </a:pPr>
            <a:r>
              <a:rPr lang="en" sz="1867" kern="0">
                <a:solidFill>
                  <a:srgbClr val="333333"/>
                </a:solidFill>
                <a:latin typeface="Source Sans Pro"/>
                <a:ea typeface="Source Sans Pro"/>
                <a:cs typeface="Source Sans Pro"/>
                <a:sym typeface="Source Sans Pro"/>
              </a:rPr>
              <a:t>Equipment - Does the instructional equipment meet the needs of the curriculum?</a:t>
            </a:r>
            <a:endParaRPr sz="1867" kern="0">
              <a:solidFill>
                <a:srgbClr val="000000"/>
              </a:solidFill>
              <a:latin typeface="Work Sans"/>
              <a:ea typeface="Work Sans"/>
              <a:cs typeface="Work Sans"/>
              <a:sym typeface="Work Sans"/>
            </a:endParaRPr>
          </a:p>
        </p:txBody>
      </p:sp>
      <p:sp>
        <p:nvSpPr>
          <p:cNvPr id="597" name="Google Shape;597;p63"/>
          <p:cNvSpPr/>
          <p:nvPr/>
        </p:nvSpPr>
        <p:spPr>
          <a:xfrm>
            <a:off x="5506900" y="4551200"/>
            <a:ext cx="6544800" cy="19520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1867" b="1" kern="0" dirty="0">
                <a:solidFill>
                  <a:srgbClr val="333333"/>
                </a:solidFill>
                <a:latin typeface="Source Sans Pro"/>
                <a:ea typeface="Source Sans Pro"/>
                <a:cs typeface="Source Sans Pro"/>
                <a:sym typeface="Source Sans Pro"/>
              </a:rPr>
              <a:t>Perception of Fine/Performing  Arts in Practical Applications:  Building Community</a:t>
            </a:r>
            <a:endParaRPr sz="1867" b="1" kern="0" dirty="0">
              <a:solidFill>
                <a:srgbClr val="333333"/>
              </a:solidFill>
              <a:latin typeface="Source Sans Pro"/>
              <a:ea typeface="Source Sans Pro"/>
              <a:cs typeface="Source Sans Pro"/>
              <a:sym typeface="Source Sans Pro"/>
            </a:endParaRPr>
          </a:p>
          <a:p>
            <a:pPr marL="609585" indent="-423323" defTabSz="1219170">
              <a:lnSpc>
                <a:spcPct val="115000"/>
              </a:lnSpc>
              <a:buClr>
                <a:srgbClr val="595959"/>
              </a:buClr>
              <a:buSzPts val="1400"/>
              <a:buFont typeface="Arial"/>
              <a:buChar char="●"/>
            </a:pPr>
            <a:r>
              <a:rPr lang="en" sz="1867" kern="0" dirty="0">
                <a:solidFill>
                  <a:srgbClr val="595959"/>
                </a:solidFill>
                <a:latin typeface="Arial"/>
                <a:cs typeface="Arial"/>
                <a:sym typeface="Arial"/>
              </a:rPr>
              <a:t>Student/Family/Community/Staff involvement during school hours and after school hours</a:t>
            </a:r>
            <a:endParaRPr sz="1867" kern="0" dirty="0">
              <a:solidFill>
                <a:srgbClr val="595959"/>
              </a:solidFill>
              <a:latin typeface="Arial"/>
              <a:cs typeface="Arial"/>
              <a:sym typeface="Arial"/>
            </a:endParaRPr>
          </a:p>
          <a:p>
            <a:pPr marL="609585" indent="-423323" defTabSz="1219170">
              <a:lnSpc>
                <a:spcPct val="115000"/>
              </a:lnSpc>
              <a:buClr>
                <a:srgbClr val="595959"/>
              </a:buClr>
              <a:buSzPts val="1400"/>
              <a:buFont typeface="Arial"/>
              <a:buChar char="●"/>
            </a:pPr>
            <a:r>
              <a:rPr lang="en" sz="1867" kern="0" dirty="0">
                <a:solidFill>
                  <a:srgbClr val="595959"/>
                </a:solidFill>
                <a:latin typeface="Arial"/>
                <a:cs typeface="Arial"/>
                <a:sym typeface="Arial"/>
              </a:rPr>
              <a:t>Integration into other disciplines</a:t>
            </a:r>
            <a:endParaRPr sz="1867" kern="0" dirty="0">
              <a:solidFill>
                <a:srgbClr val="000000"/>
              </a:solidFill>
              <a:latin typeface="Work Sans"/>
              <a:ea typeface="Work Sans"/>
              <a:cs typeface="Work Sans"/>
              <a:sym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1"/>
        <p:cNvGrpSpPr/>
        <p:nvPr/>
      </p:nvGrpSpPr>
      <p:grpSpPr>
        <a:xfrm>
          <a:off x="0" y="0"/>
          <a:ext cx="0" cy="0"/>
          <a:chOff x="0" y="0"/>
          <a:chExt cx="0" cy="0"/>
        </a:xfrm>
      </p:grpSpPr>
      <p:sp>
        <p:nvSpPr>
          <p:cNvPr id="602" name="Google Shape;602;p64">
            <a:extLst>
              <a:ext uri="{C183D7F6-B498-43B3-948B-1728B52AA6E4}">
                <adec:decorative xmlns:adec="http://schemas.microsoft.com/office/drawing/2017/decorative" val="1"/>
              </a:ext>
            </a:extLst>
          </p:cNvPr>
          <p:cNvSpPr/>
          <p:nvPr/>
        </p:nvSpPr>
        <p:spPr>
          <a:xfrm rot="5400000">
            <a:off x="5385467" y="-5433400"/>
            <a:ext cx="14040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64">
            <a:extLst>
              <a:ext uri="{C183D7F6-B498-43B3-948B-1728B52AA6E4}">
                <adec:decorative xmlns:adec="http://schemas.microsoft.com/office/drawing/2017/decorative" val="1"/>
              </a:ext>
            </a:extLst>
          </p:cNvPr>
          <p:cNvSpPr txBox="1">
            <a:spLocks noGrp="1"/>
          </p:cNvSpPr>
          <p:nvPr>
            <p:ph type="title"/>
          </p:nvPr>
        </p:nvSpPr>
        <p:spPr>
          <a:xfrm>
            <a:off x="228767" y="308900"/>
            <a:ext cx="6214800" cy="522000"/>
          </a:xfrm>
          <a:prstGeom prst="rect">
            <a:avLst/>
          </a:prstGeom>
        </p:spPr>
        <p:txBody>
          <a:bodyPr spcFirstLastPara="1" wrap="square" lIns="0" tIns="0" rIns="0" bIns="0" anchor="t" anchorCtr="0">
            <a:noAutofit/>
          </a:bodyPr>
          <a:lstStyle/>
          <a:p>
            <a:pPr>
              <a:buSzPts val="1100"/>
            </a:pPr>
            <a:r>
              <a:rPr lang="en">
                <a:latin typeface="Work Sans SemiBold"/>
                <a:ea typeface="Work Sans SemiBold"/>
                <a:cs typeface="Work Sans SemiBold"/>
                <a:sym typeface="Work Sans SemiBold"/>
              </a:rPr>
              <a:t>Questions:</a:t>
            </a:r>
            <a:endParaRPr/>
          </a:p>
        </p:txBody>
      </p:sp>
      <p:sp>
        <p:nvSpPr>
          <p:cNvPr id="603" name="Google Shape;603;p64">
            <a:extLst>
              <a:ext uri="{C183D7F6-B498-43B3-948B-1728B52AA6E4}">
                <adec:decorative xmlns:adec="http://schemas.microsoft.com/office/drawing/2017/decorative" val="1"/>
              </a:ext>
            </a:extLst>
          </p:cNvPr>
          <p:cNvSpPr/>
          <p:nvPr/>
        </p:nvSpPr>
        <p:spPr>
          <a:xfrm rot="5400000">
            <a:off x="3367867" y="-2112800"/>
            <a:ext cx="5442400" cy="12178400"/>
          </a:xfrm>
          <a:prstGeom prst="rect">
            <a:avLst/>
          </a:prstGeom>
          <a:solidFill>
            <a:srgbClr val="99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64">
            <a:extLst>
              <a:ext uri="{C183D7F6-B498-43B3-948B-1728B52AA6E4}">
                <adec:decorative xmlns:adec="http://schemas.microsoft.com/office/drawing/2017/decorative" val="1"/>
              </a:ext>
            </a:extLst>
          </p:cNvPr>
          <p:cNvSpPr/>
          <p:nvPr/>
        </p:nvSpPr>
        <p:spPr>
          <a:xfrm rot="5400000">
            <a:off x="6014267" y="-4798767"/>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64">
            <a:extLst>
              <a:ext uri="{C183D7F6-B498-43B3-948B-1728B52AA6E4}">
                <adec:decorative xmlns:adec="http://schemas.microsoft.com/office/drawing/2017/decorative" val="1"/>
              </a:ext>
            </a:extLst>
          </p:cNvPr>
          <p:cNvSpPr/>
          <p:nvPr/>
        </p:nvSpPr>
        <p:spPr>
          <a:xfrm>
            <a:off x="65333" y="1499000"/>
            <a:ext cx="7828000" cy="25012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a:solidFill>
                  <a:srgbClr val="333333"/>
                </a:solidFill>
                <a:latin typeface="Source Sans Pro"/>
                <a:ea typeface="Source Sans Pro"/>
                <a:cs typeface="Source Sans Pro"/>
                <a:sym typeface="Source Sans Pro"/>
              </a:rPr>
              <a:t>Scheduling</a:t>
            </a:r>
            <a:endParaRPr sz="2133" kern="0">
              <a:solidFill>
                <a:srgbClr val="333333"/>
              </a:solidFill>
              <a:latin typeface="Source Sans Pro"/>
              <a:ea typeface="Source Sans Pro"/>
              <a:cs typeface="Source Sans Pro"/>
              <a:sym typeface="Source Sans Pro"/>
            </a:endParaRPr>
          </a:p>
          <a:p>
            <a:pPr marL="609585" indent="-423323" defTabSz="1219170">
              <a:buClr>
                <a:srgbClr val="333333"/>
              </a:buClr>
              <a:buSzPts val="1400"/>
              <a:buFont typeface="Arial"/>
              <a:buChar char="●"/>
            </a:pPr>
            <a:r>
              <a:rPr lang="en" sz="1867" kern="0">
                <a:solidFill>
                  <a:srgbClr val="000000"/>
                </a:solidFill>
                <a:latin typeface="Arial"/>
                <a:cs typeface="Arial"/>
                <a:sym typeface="Arial"/>
              </a:rPr>
              <a:t>What is limiting student access to participating in arts classes?</a:t>
            </a: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What electives are students taking entering HS, and why?</a:t>
            </a:r>
            <a:endParaRPr sz="1867" kern="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a:solidFill>
                  <a:srgbClr val="000000"/>
                </a:solidFill>
                <a:latin typeface="Arial"/>
                <a:cs typeface="Arial"/>
                <a:sym typeface="Arial"/>
              </a:rPr>
              <a:t>How do we identify areas in the scheduling that typify equity &amp; access to arts classes?</a:t>
            </a:r>
            <a:endParaRPr sz="1867" kern="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a:solidFill>
                  <a:srgbClr val="000000"/>
                </a:solidFill>
                <a:latin typeface="Arial"/>
                <a:cs typeface="Arial"/>
                <a:sym typeface="Arial"/>
              </a:rPr>
              <a:t>How are services that students are receiving for their IEP limiting their access to arts classes?</a:t>
            </a:r>
            <a:endParaRPr sz="1867" kern="0">
              <a:solidFill>
                <a:srgbClr val="000000"/>
              </a:solidFill>
              <a:latin typeface="Arial"/>
              <a:cs typeface="Arial"/>
              <a:sym typeface="Arial"/>
            </a:endParaRPr>
          </a:p>
        </p:txBody>
      </p:sp>
      <p:sp>
        <p:nvSpPr>
          <p:cNvPr id="608" name="Google Shape;608;p64">
            <a:extLst>
              <a:ext uri="{C183D7F6-B498-43B3-948B-1728B52AA6E4}">
                <adec:decorative xmlns:adec="http://schemas.microsoft.com/office/drawing/2017/decorative" val="1"/>
              </a:ext>
            </a:extLst>
          </p:cNvPr>
          <p:cNvSpPr/>
          <p:nvPr/>
        </p:nvSpPr>
        <p:spPr>
          <a:xfrm>
            <a:off x="65333" y="4166633"/>
            <a:ext cx="8028000" cy="23592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dirty="0">
                <a:solidFill>
                  <a:srgbClr val="333333"/>
                </a:solidFill>
                <a:latin typeface="Source Sans Pro"/>
                <a:ea typeface="Source Sans Pro"/>
                <a:cs typeface="Source Sans Pro"/>
                <a:sym typeface="Source Sans Pro"/>
              </a:rPr>
              <a:t>Perception of Fine/Performing  Arts in Practical Applications:  Building Community</a:t>
            </a:r>
            <a:endParaRPr sz="2133" b="1" kern="0" dirty="0">
              <a:solidFill>
                <a:srgbClr val="333333"/>
              </a:solidFill>
              <a:latin typeface="Source Sans Pro"/>
              <a:ea typeface="Source Sans Pro"/>
              <a:cs typeface="Source Sans Pro"/>
              <a:sym typeface="Source Sans Pro"/>
            </a:endParaRPr>
          </a:p>
          <a:p>
            <a:pPr marL="609585" indent="-423323" defTabSz="1219170">
              <a:buClr>
                <a:srgbClr val="333333"/>
              </a:buClr>
              <a:buSzPts val="1400"/>
              <a:buFont typeface="Arial"/>
              <a:buChar char="●"/>
            </a:pPr>
            <a:r>
              <a:rPr lang="en" sz="1867" kern="0" dirty="0">
                <a:solidFill>
                  <a:srgbClr val="000000"/>
                </a:solidFill>
                <a:latin typeface="Arial"/>
                <a:cs typeface="Arial"/>
                <a:sym typeface="Arial"/>
              </a:rPr>
              <a:t>How do we increase family/community/staff involvement and use of the arts in everyday opportunities?</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dirty="0">
                <a:solidFill>
                  <a:srgbClr val="000000"/>
                </a:solidFill>
                <a:latin typeface="Arial"/>
                <a:cs typeface="Arial"/>
                <a:sym typeface="Arial"/>
              </a:rPr>
              <a:t>How do we change the perception of the arts in our community from a nonviable career option in priority of scheduling, and reality fairs?</a:t>
            </a:r>
            <a:endParaRPr sz="1867" kern="0" dirty="0">
              <a:solidFill>
                <a:srgbClr val="000000"/>
              </a:solidFill>
              <a:latin typeface="Arial"/>
              <a:cs typeface="Arial"/>
              <a:sym typeface="Arial"/>
            </a:endParaRPr>
          </a:p>
        </p:txBody>
      </p:sp>
      <p:sp>
        <p:nvSpPr>
          <p:cNvPr id="607" name="Google Shape;607;p64">
            <a:extLst>
              <a:ext uri="{C183D7F6-B498-43B3-948B-1728B52AA6E4}">
                <adec:decorative xmlns:adec="http://schemas.microsoft.com/office/drawing/2017/decorative" val="1"/>
              </a:ext>
            </a:extLst>
          </p:cNvPr>
          <p:cNvSpPr/>
          <p:nvPr/>
        </p:nvSpPr>
        <p:spPr>
          <a:xfrm>
            <a:off x="8270300" y="1649600"/>
            <a:ext cx="3695200" cy="4779600"/>
          </a:xfrm>
          <a:prstGeom prst="flowChartAlternateProcess">
            <a:avLst/>
          </a:prstGeom>
          <a:solidFill>
            <a:srgbClr val="CCCCCC"/>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dirty="0">
                <a:solidFill>
                  <a:srgbClr val="333333"/>
                </a:solidFill>
                <a:latin typeface="Source Sans Pro"/>
                <a:ea typeface="Source Sans Pro"/>
                <a:cs typeface="Source Sans Pro"/>
                <a:sym typeface="Source Sans Pro"/>
              </a:rPr>
              <a:t>Facilities and Equipment</a:t>
            </a:r>
            <a:r>
              <a:rPr lang="en" sz="1867" b="1" kern="0" dirty="0">
                <a:solidFill>
                  <a:srgbClr val="333333"/>
                </a:solidFill>
                <a:latin typeface="Source Sans Pro"/>
                <a:ea typeface="Source Sans Pro"/>
                <a:cs typeface="Source Sans Pro"/>
                <a:sym typeface="Source Sans Pro"/>
              </a:rPr>
              <a:t> </a:t>
            </a:r>
            <a:endParaRPr sz="1867" b="1" kern="0" dirty="0">
              <a:solidFill>
                <a:srgbClr val="333333"/>
              </a:solidFill>
              <a:latin typeface="Source Sans Pro"/>
              <a:ea typeface="Source Sans Pro"/>
              <a:cs typeface="Source Sans Pro"/>
              <a:sym typeface="Source Sans Pro"/>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Does each school have sufficient space and instructional equipment to meet the needs of students as well as the curriculum?</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Does the shared space model at the MS/HS limit student access to curriculum as well as after school activities?</a:t>
            </a:r>
            <a:endParaRPr sz="1867" kern="0" dirty="0">
              <a:solidFill>
                <a:srgbClr val="000000"/>
              </a:solidFill>
              <a:latin typeface="Arial"/>
              <a:cs typeface="Arial"/>
              <a:sym typeface="Arial"/>
            </a:endParaRPr>
          </a:p>
          <a:p>
            <a:pPr marL="609585" indent="-457189" defTabSz="1219170">
              <a:buClr>
                <a:srgbClr val="000000"/>
              </a:buClr>
              <a:buSzPts val="1800"/>
              <a:buFont typeface="Source Sans Pro"/>
              <a:buChar char="●"/>
            </a:pPr>
            <a:r>
              <a:rPr lang="en" sz="1867" kern="0" dirty="0">
                <a:solidFill>
                  <a:srgbClr val="000000"/>
                </a:solidFill>
                <a:latin typeface="Arial"/>
                <a:cs typeface="Arial"/>
                <a:sym typeface="Arial"/>
              </a:rPr>
              <a:t>Does the student experience differ between schools depending on?</a:t>
            </a:r>
            <a:endParaRPr sz="1867" kern="0" dirty="0">
              <a:solidFill>
                <a:srgbClr val="000000"/>
              </a:solidFill>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9bb856f5fa_0_144">
            <a:extLst>
              <a:ext uri="{C183D7F6-B498-43B3-948B-1728B52AA6E4}">
                <adec:decorative xmlns:adec="http://schemas.microsoft.com/office/drawing/2017/decorative" val="1"/>
              </a:ext>
            </a:extLst>
          </p:cNvPr>
          <p:cNvSpPr txBox="1"/>
          <p:nvPr/>
        </p:nvSpPr>
        <p:spPr>
          <a:xfrm>
            <a:off x="-86525" y="722400"/>
            <a:ext cx="12344700" cy="5413200"/>
          </a:xfrm>
          <a:prstGeom prst="rect">
            <a:avLst/>
          </a:prstGeom>
          <a:solidFill>
            <a:schemeClr val="lt1"/>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g29bb856f5fa_0_144"/>
          <p:cNvSpPr txBox="1">
            <a:spLocks noGrp="1"/>
          </p:cNvSpPr>
          <p:nvPr>
            <p:ph type="title" idx="4294967295"/>
          </p:nvPr>
        </p:nvSpPr>
        <p:spPr>
          <a:xfrm>
            <a:off x="-10175" y="-10175"/>
            <a:ext cx="12192000" cy="722400"/>
          </a:xfrm>
          <a:prstGeom prst="rect">
            <a:avLst/>
          </a:prstGeom>
          <a:solidFill>
            <a:srgbClr val="203B6A"/>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FFFFFF"/>
                </a:solidFill>
                <a:effectLst/>
                <a:uLnTx/>
                <a:uFillTx/>
                <a:latin typeface="Arial"/>
                <a:ea typeface="Arial"/>
                <a:cs typeface="Arial"/>
                <a:sym typeface="Arial"/>
              </a:rPr>
              <a:t>     Purpose of Today’s Session</a:t>
            </a:r>
          </a:p>
        </p:txBody>
      </p:sp>
      <p:sp>
        <p:nvSpPr>
          <p:cNvPr id="110" name="Google Shape;110;g29bb856f5fa_0_144"/>
          <p:cNvSpPr txBox="1">
            <a:spLocks noGrp="1"/>
          </p:cNvSpPr>
          <p:nvPr>
            <p:ph type="body" idx="1"/>
          </p:nvPr>
        </p:nvSpPr>
        <p:spPr>
          <a:xfrm>
            <a:off x="474775" y="1026633"/>
            <a:ext cx="11222100" cy="4784400"/>
          </a:xfrm>
          <a:prstGeom prst="rect">
            <a:avLst/>
          </a:prstGeom>
          <a:solidFill>
            <a:srgbClr val="203B6A"/>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endParaRPr sz="28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2400"/>
              <a:buNone/>
            </a:pPr>
            <a:endParaRPr sz="2800">
              <a:solidFill>
                <a:srgbClr val="000000"/>
              </a:solidFill>
              <a:latin typeface="Calibri"/>
              <a:ea typeface="Calibri"/>
              <a:cs typeface="Calibri"/>
              <a:sym typeface="Calibri"/>
            </a:endParaRPr>
          </a:p>
          <a:p>
            <a:pPr marL="0" lvl="0" indent="609584" algn="l" rtl="0">
              <a:lnSpc>
                <a:spcPct val="100000"/>
              </a:lnSpc>
              <a:spcBef>
                <a:spcPts val="0"/>
              </a:spcBef>
              <a:spcAft>
                <a:spcPts val="0"/>
              </a:spcAft>
              <a:buSzPts val="2400"/>
              <a:buNone/>
            </a:pPr>
            <a:r>
              <a:rPr lang="en" sz="2400">
                <a:solidFill>
                  <a:schemeClr val="accent2"/>
                </a:solidFill>
                <a:latin typeface="Calibri"/>
                <a:ea typeface="Calibri"/>
                <a:cs typeface="Calibri"/>
                <a:sym typeface="Calibri"/>
              </a:rPr>
              <a:t>★ </a:t>
            </a:r>
            <a:r>
              <a:rPr lang="en" sz="2400">
                <a:solidFill>
                  <a:schemeClr val="lt1"/>
                </a:solidFill>
                <a:latin typeface="Calibri"/>
                <a:ea typeface="Calibri"/>
                <a:cs typeface="Calibri"/>
                <a:sym typeface="Calibri"/>
              </a:rPr>
              <a:t> Offer an overview of the Arts &amp; Cultural Vitality (ACV) Index resource</a:t>
            </a:r>
            <a:endParaRPr sz="2400">
              <a:solidFill>
                <a:schemeClr val="lt1"/>
              </a:solidFill>
              <a:latin typeface="Calibri"/>
              <a:ea typeface="Calibri"/>
              <a:cs typeface="Calibri"/>
              <a:sym typeface="Calibri"/>
            </a:endParaRPr>
          </a:p>
          <a:p>
            <a:pPr marL="609584" lvl="0" indent="0" algn="l" rtl="0">
              <a:lnSpc>
                <a:spcPct val="100000"/>
              </a:lnSpc>
              <a:spcBef>
                <a:spcPts val="0"/>
              </a:spcBef>
              <a:spcAft>
                <a:spcPts val="0"/>
              </a:spcAft>
              <a:buSzPts val="2400"/>
              <a:buNone/>
            </a:pPr>
            <a:r>
              <a:rPr lang="en" sz="2400">
                <a:solidFill>
                  <a:schemeClr val="accent2"/>
                </a:solidFill>
                <a:latin typeface="Calibri"/>
                <a:ea typeface="Calibri"/>
                <a:cs typeface="Calibri"/>
                <a:sym typeface="Calibri"/>
              </a:rPr>
              <a:t>★</a:t>
            </a:r>
            <a:r>
              <a:rPr lang="en" sz="2400">
                <a:solidFill>
                  <a:schemeClr val="lt1"/>
                </a:solidFill>
                <a:latin typeface="Calibri"/>
                <a:ea typeface="Calibri"/>
                <a:cs typeface="Calibri"/>
                <a:sym typeface="Calibri"/>
              </a:rPr>
              <a:t>  Provide details about the ACV review cycle and program of delivery</a:t>
            </a:r>
          </a:p>
          <a:p>
            <a:pPr marL="609584"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 sz="2400" b="0" i="0" u="none" strike="noStrike" kern="0" cap="none" spc="0" normalizeH="0" baseline="0" noProof="0">
                <a:ln>
                  <a:noFill/>
                </a:ln>
                <a:solidFill>
                  <a:srgbClr val="ED7D31"/>
                </a:solidFill>
                <a:effectLst/>
                <a:uLnTx/>
                <a:uFillTx/>
                <a:latin typeface="Calibri"/>
                <a:ea typeface="Calibri"/>
                <a:cs typeface="Calibri"/>
                <a:sym typeface="Calibri"/>
              </a:rPr>
              <a:t>★</a:t>
            </a:r>
            <a:r>
              <a:rPr kumimoji="0" lang="en" sz="2400" b="0" i="0" u="none" strike="noStrike" kern="0" cap="none" spc="0" normalizeH="0" baseline="0" noProof="0">
                <a:ln>
                  <a:noFill/>
                </a:ln>
                <a:solidFill>
                  <a:srgbClr val="FFFFFF"/>
                </a:solidFill>
                <a:effectLst/>
                <a:uLnTx/>
                <a:uFillTx/>
                <a:latin typeface="Calibri"/>
                <a:ea typeface="Calibri"/>
                <a:cs typeface="Calibri"/>
                <a:sym typeface="Calibri"/>
              </a:rPr>
              <a:t>  Explain how to use grant funding to support the ACV program</a:t>
            </a:r>
          </a:p>
          <a:p>
            <a:pPr marL="609584"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 sz="2400" b="0" i="0" u="none" strike="noStrike" kern="0" cap="none" spc="0" normalizeH="0" baseline="0" noProof="0">
                <a:ln>
                  <a:noFill/>
                </a:ln>
                <a:solidFill>
                  <a:srgbClr val="ED7D31"/>
                </a:solidFill>
                <a:effectLst/>
                <a:uLnTx/>
                <a:uFillTx/>
                <a:latin typeface="Calibri"/>
                <a:ea typeface="Calibri"/>
                <a:cs typeface="Calibri"/>
                <a:sym typeface="Calibri"/>
              </a:rPr>
              <a:t>★</a:t>
            </a:r>
            <a:r>
              <a:rPr kumimoji="0" lang="en" sz="2400" b="0" i="0" u="none" strike="noStrike" kern="0" cap="none" spc="0" normalizeH="0" baseline="0" noProof="0">
                <a:ln>
                  <a:noFill/>
                </a:ln>
                <a:solidFill>
                  <a:srgbClr val="FFFFFF"/>
                </a:solidFill>
                <a:effectLst/>
                <a:uLnTx/>
                <a:uFillTx/>
                <a:latin typeface="Calibri"/>
                <a:ea typeface="Calibri"/>
                <a:cs typeface="Calibri"/>
                <a:sym typeface="Calibri"/>
              </a:rPr>
              <a:t>  Share case studies from districts who have participated in the ACV program</a:t>
            </a:r>
          </a:p>
          <a:p>
            <a:pPr marL="609584" lvl="0" indent="0" algn="l" rtl="0">
              <a:lnSpc>
                <a:spcPct val="100000"/>
              </a:lnSpc>
              <a:spcBef>
                <a:spcPts val="0"/>
              </a:spcBef>
              <a:spcAft>
                <a:spcPts val="0"/>
              </a:spcAft>
              <a:buSzPts val="2400"/>
              <a:buNone/>
            </a:pPr>
            <a:endParaRPr lang="en-US" sz="2400">
              <a:solidFill>
                <a:schemeClr val="lt1"/>
              </a:solidFill>
              <a:latin typeface="Calibri"/>
              <a:ea typeface="Calibri"/>
              <a:cs typeface="Calibri"/>
              <a:sym typeface="Calibri"/>
            </a:endParaRPr>
          </a:p>
          <a:p>
            <a:pPr marL="609584" lvl="0" indent="0" algn="l" rtl="0">
              <a:lnSpc>
                <a:spcPct val="100000"/>
              </a:lnSpc>
              <a:spcBef>
                <a:spcPts val="0"/>
              </a:spcBef>
              <a:spcAft>
                <a:spcPts val="0"/>
              </a:spcAft>
              <a:buSzPts val="2400"/>
              <a:buNone/>
            </a:pPr>
            <a:r>
              <a:rPr lang="en" sz="2400">
                <a:solidFill>
                  <a:schemeClr val="accent2"/>
                </a:solidFill>
                <a:latin typeface="Calibri"/>
                <a:ea typeface="Calibri"/>
                <a:cs typeface="Calibri"/>
                <a:sym typeface="Calibri"/>
              </a:rPr>
              <a:t>★</a:t>
            </a:r>
            <a:r>
              <a:rPr lang="en" sz="2400">
                <a:solidFill>
                  <a:schemeClr val="lt1"/>
                </a:solidFill>
                <a:latin typeface="Calibri"/>
                <a:ea typeface="Calibri"/>
                <a:cs typeface="Calibri"/>
                <a:sym typeface="Calibri"/>
              </a:rPr>
              <a:t> </a:t>
            </a:r>
            <a:r>
              <a:rPr lang="en" sz="2400" b="1">
                <a:solidFill>
                  <a:schemeClr val="accent2"/>
                </a:solidFill>
                <a:latin typeface="Calibri"/>
                <a:ea typeface="Calibri"/>
                <a:cs typeface="Calibri"/>
                <a:sym typeface="Calibri"/>
              </a:rPr>
              <a:t> Participants will leave the session having an increased awareness of DESE’s 	Arts &amp; Cultural Vitality Index and funding options to use the tool</a:t>
            </a:r>
            <a:endParaRPr sz="2400">
              <a:solidFill>
                <a:schemeClr val="lt1"/>
              </a:solidFill>
              <a:latin typeface="Calibri"/>
              <a:ea typeface="Calibri"/>
              <a:cs typeface="Calibri"/>
              <a:sym typeface="Calibri"/>
            </a:endParaRPr>
          </a:p>
          <a:p>
            <a:pPr marL="609584" lvl="0" indent="0" algn="l" rtl="0">
              <a:lnSpc>
                <a:spcPct val="100000"/>
              </a:lnSpc>
              <a:spcBef>
                <a:spcPts val="0"/>
              </a:spcBef>
              <a:spcAft>
                <a:spcPts val="0"/>
              </a:spcAft>
              <a:buSzPts val="2400"/>
              <a:buNone/>
            </a:pPr>
            <a:endParaRPr sz="2800">
              <a:solidFill>
                <a:srgbClr val="000000"/>
              </a:solidFill>
              <a:latin typeface="Calibri"/>
              <a:ea typeface="Calibri"/>
              <a:cs typeface="Calibri"/>
              <a:sym typeface="Calibri"/>
            </a:endParaRPr>
          </a:p>
          <a:p>
            <a:pPr marL="609584" lvl="0" indent="0" algn="l" rtl="0">
              <a:lnSpc>
                <a:spcPct val="100000"/>
              </a:lnSpc>
              <a:spcBef>
                <a:spcPts val="0"/>
              </a:spcBef>
              <a:spcAft>
                <a:spcPts val="0"/>
              </a:spcAft>
              <a:buSzPts val="2400"/>
              <a:buNone/>
            </a:pPr>
            <a:endParaRPr sz="2800">
              <a:solidFill>
                <a:srgbClr val="000000"/>
              </a:solidFill>
              <a:latin typeface="Calibri"/>
              <a:ea typeface="Calibri"/>
              <a:cs typeface="Calibri"/>
              <a:sym typeface="Calibri"/>
            </a:endParaRPr>
          </a:p>
          <a:p>
            <a:pPr marL="609584" lvl="0" indent="0" algn="l" rtl="0">
              <a:lnSpc>
                <a:spcPct val="100000"/>
              </a:lnSpc>
              <a:spcBef>
                <a:spcPts val="0"/>
              </a:spcBef>
              <a:spcAft>
                <a:spcPts val="0"/>
              </a:spcAft>
              <a:buSzPts val="2400"/>
              <a:buNone/>
            </a:pPr>
            <a:endParaRPr sz="2800">
              <a:solidFill>
                <a:srgbClr val="000000"/>
              </a:solidFill>
              <a:latin typeface="Calibri"/>
              <a:ea typeface="Calibri"/>
              <a:cs typeface="Calibri"/>
              <a:sym typeface="Calibri"/>
            </a:endParaRPr>
          </a:p>
          <a:p>
            <a:pPr marL="0" lvl="0" indent="0" algn="l" rtl="0">
              <a:lnSpc>
                <a:spcPct val="100000"/>
              </a:lnSpc>
              <a:spcBef>
                <a:spcPts val="1067"/>
              </a:spcBef>
              <a:spcAft>
                <a:spcPts val="0"/>
              </a:spcAft>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12"/>
        <p:cNvGrpSpPr/>
        <p:nvPr/>
      </p:nvGrpSpPr>
      <p:grpSpPr>
        <a:xfrm>
          <a:off x="0" y="0"/>
          <a:ext cx="0" cy="0"/>
          <a:chOff x="0" y="0"/>
          <a:chExt cx="0" cy="0"/>
        </a:xfrm>
      </p:grpSpPr>
      <p:sp>
        <p:nvSpPr>
          <p:cNvPr id="613" name="Google Shape;613;p65">
            <a:extLst>
              <a:ext uri="{C183D7F6-B498-43B3-948B-1728B52AA6E4}">
                <adec:decorative xmlns:adec="http://schemas.microsoft.com/office/drawing/2017/decorative" val="1"/>
              </a:ext>
            </a:extLst>
          </p:cNvPr>
          <p:cNvSpPr/>
          <p:nvPr/>
        </p:nvSpPr>
        <p:spPr>
          <a:xfrm rot="5400000">
            <a:off x="5616267" y="-5664200"/>
            <a:ext cx="9424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65">
            <a:extLst>
              <a:ext uri="{C183D7F6-B498-43B3-948B-1728B52AA6E4}">
                <adec:decorative xmlns:adec="http://schemas.microsoft.com/office/drawing/2017/decorative" val="1"/>
              </a:ext>
            </a:extLst>
          </p:cNvPr>
          <p:cNvSpPr/>
          <p:nvPr/>
        </p:nvSpPr>
        <p:spPr>
          <a:xfrm rot="5400000">
            <a:off x="3134267" y="-2216400"/>
            <a:ext cx="5909600" cy="121784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Arial"/>
              <a:cs typeface="Arial"/>
              <a:sym typeface="Arial"/>
            </a:endParaRPr>
          </a:p>
        </p:txBody>
      </p:sp>
      <p:sp>
        <p:nvSpPr>
          <p:cNvPr id="615" name="Google Shape;615;p65"/>
          <p:cNvSpPr txBox="1">
            <a:spLocks noGrp="1"/>
          </p:cNvSpPr>
          <p:nvPr>
            <p:ph type="title"/>
          </p:nvPr>
        </p:nvSpPr>
        <p:spPr>
          <a:xfrm>
            <a:off x="181167" y="105700"/>
            <a:ext cx="11807600" cy="770000"/>
          </a:xfrm>
          <a:prstGeom prst="rect">
            <a:avLst/>
          </a:prstGeom>
        </p:spPr>
        <p:txBody>
          <a:bodyPr spcFirstLastPara="1" wrap="square" lIns="0" tIns="0" rIns="0" bIns="0" anchor="t" anchorCtr="0">
            <a:noAutofit/>
          </a:bodyPr>
          <a:lstStyle/>
          <a:p>
            <a:r>
              <a:rPr lang="en" dirty="0"/>
              <a:t>Track 2 - Action Planning:</a:t>
            </a:r>
            <a:r>
              <a:rPr lang="en" sz="2133" dirty="0"/>
              <a:t>   </a:t>
            </a:r>
            <a:br>
              <a:rPr lang="en" sz="2133" dirty="0"/>
            </a:br>
            <a:r>
              <a:rPr lang="en" sz="2133" dirty="0"/>
              <a:t>How do we find the answers to our questions?							</a:t>
            </a:r>
            <a:endParaRPr sz="2133" dirty="0"/>
          </a:p>
        </p:txBody>
      </p:sp>
      <p:sp>
        <p:nvSpPr>
          <p:cNvPr id="616" name="Google Shape;616;p65">
            <a:extLst>
              <a:ext uri="{C183D7F6-B498-43B3-948B-1728B52AA6E4}">
                <adec:decorative xmlns:adec="http://schemas.microsoft.com/office/drawing/2017/decorative" val="1"/>
              </a:ext>
            </a:extLst>
          </p:cNvPr>
          <p:cNvSpPr/>
          <p:nvPr/>
        </p:nvSpPr>
        <p:spPr>
          <a:xfrm rot="5400000">
            <a:off x="6021200" y="-5138800"/>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65"/>
          <p:cNvSpPr txBox="1"/>
          <p:nvPr/>
        </p:nvSpPr>
        <p:spPr>
          <a:xfrm>
            <a:off x="94433" y="1004867"/>
            <a:ext cx="11996000" cy="5706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533" b="1" kern="0">
                <a:solidFill>
                  <a:srgbClr val="000000"/>
                </a:solidFill>
                <a:latin typeface="Arial"/>
                <a:cs typeface="Arial"/>
                <a:sym typeface="Arial"/>
              </a:rPr>
              <a:t>SCHEDULING:</a:t>
            </a:r>
            <a:endParaRPr sz="2533"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Surveys for 5th &amp; 8th grade students focusing on elective classes and retention issues</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Survey for 12th grade students focused on overall experience and engagement in the arts</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Research student enrollment</a:t>
            </a:r>
            <a:endParaRPr sz="1867" kern="0">
              <a:solidFill>
                <a:srgbClr val="000000"/>
              </a:solidFill>
              <a:latin typeface="Arial"/>
              <a:cs typeface="Arial"/>
              <a:sym typeface="Arial"/>
            </a:endParaRPr>
          </a:p>
          <a:p>
            <a:pPr marL="1828754" lvl="1" indent="-423323" defTabSz="1219170">
              <a:buClr>
                <a:srgbClr val="000000"/>
              </a:buClr>
              <a:buSzPts val="1400"/>
              <a:buFont typeface="Arial"/>
              <a:buChar char="○"/>
            </a:pPr>
            <a:r>
              <a:rPr lang="en" sz="1867" kern="0">
                <a:solidFill>
                  <a:srgbClr val="000000"/>
                </a:solidFill>
                <a:latin typeface="Arial"/>
                <a:cs typeface="Arial"/>
                <a:sym typeface="Arial"/>
              </a:rPr>
              <a:t>High school student </a:t>
            </a:r>
            <a:r>
              <a:rPr lang="en" sz="1867" u="sng" kern="0">
                <a:solidFill>
                  <a:srgbClr val="6287C0"/>
                </a:solidFill>
                <a:latin typeface="Arial"/>
                <a:cs typeface="Arial"/>
                <a:sym typeface="Arial"/>
                <a:hlinkClick r:id="rId3"/>
              </a:rPr>
              <a:t>enrollment </a:t>
            </a:r>
            <a:r>
              <a:rPr lang="en" sz="1867" kern="0">
                <a:solidFill>
                  <a:srgbClr val="000000"/>
                </a:solidFill>
                <a:latin typeface="Arial"/>
                <a:cs typeface="Arial"/>
                <a:sym typeface="Arial"/>
              </a:rPr>
              <a:t>by grade focusing on elective classes</a:t>
            </a:r>
            <a:endParaRPr sz="1867" kern="0">
              <a:solidFill>
                <a:srgbClr val="000000"/>
              </a:solidFill>
              <a:latin typeface="Arial"/>
              <a:cs typeface="Arial"/>
              <a:sym typeface="Arial"/>
            </a:endParaRPr>
          </a:p>
          <a:p>
            <a:pPr marL="1828754" lvl="1" indent="-423323" defTabSz="1219170">
              <a:buClr>
                <a:srgbClr val="000000"/>
              </a:buClr>
              <a:buSzPts val="1400"/>
              <a:buFont typeface="Arial"/>
              <a:buChar char="○"/>
            </a:pPr>
            <a:r>
              <a:rPr lang="en" sz="1867" kern="0">
                <a:solidFill>
                  <a:srgbClr val="000000"/>
                </a:solidFill>
                <a:latin typeface="Arial"/>
                <a:cs typeface="Arial"/>
                <a:sym typeface="Arial"/>
              </a:rPr>
              <a:t>Middle school scheduling of </a:t>
            </a:r>
            <a:r>
              <a:rPr lang="en" sz="1867" u="sng" kern="0">
                <a:solidFill>
                  <a:srgbClr val="6287C0"/>
                </a:solidFill>
                <a:latin typeface="Arial"/>
                <a:cs typeface="Arial"/>
                <a:sym typeface="Arial"/>
                <a:hlinkClick r:id="rId4"/>
              </a:rPr>
              <a:t>general arts</a:t>
            </a:r>
            <a:r>
              <a:rPr lang="en" sz="1867" kern="0">
                <a:solidFill>
                  <a:srgbClr val="000000"/>
                </a:solidFill>
                <a:latin typeface="Arial"/>
                <a:cs typeface="Arial"/>
                <a:sym typeface="Arial"/>
              </a:rPr>
              <a:t> and student services for IEPs</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Elementary scheduling flexibility issues</a:t>
            </a:r>
            <a:endParaRPr sz="1867" kern="0">
              <a:solidFill>
                <a:srgbClr val="000000"/>
              </a:solidFill>
              <a:latin typeface="Arial"/>
              <a:cs typeface="Arial"/>
              <a:sym typeface="Arial"/>
            </a:endParaRPr>
          </a:p>
          <a:p>
            <a:pPr marL="1219170" defTabSz="1219170">
              <a:buClr>
                <a:srgbClr val="000000"/>
              </a:buClr>
            </a:pPr>
            <a:endParaRPr sz="1467" kern="0">
              <a:solidFill>
                <a:srgbClr val="000000"/>
              </a:solidFill>
              <a:latin typeface="Arial"/>
              <a:cs typeface="Arial"/>
              <a:sym typeface="Arial"/>
            </a:endParaRPr>
          </a:p>
          <a:p>
            <a:pPr marL="1219170" defTabSz="1219170">
              <a:buClr>
                <a:srgbClr val="000000"/>
              </a:buClr>
            </a:pPr>
            <a:endParaRPr sz="1467" kern="0">
              <a:solidFill>
                <a:srgbClr val="000000"/>
              </a:solidFill>
              <a:latin typeface="Arial"/>
              <a:cs typeface="Arial"/>
              <a:sym typeface="Arial"/>
            </a:endParaRPr>
          </a:p>
          <a:p>
            <a:pPr defTabSz="1219170">
              <a:buClr>
                <a:srgbClr val="000000"/>
              </a:buClr>
            </a:pPr>
            <a:r>
              <a:rPr lang="en" sz="2533" b="1" kern="0">
                <a:solidFill>
                  <a:srgbClr val="000000"/>
                </a:solidFill>
                <a:latin typeface="Arial"/>
                <a:cs typeface="Arial"/>
                <a:sym typeface="Arial"/>
              </a:rPr>
              <a:t>FACILITIES &amp; EQUIPMENT:</a:t>
            </a:r>
            <a:endParaRPr sz="2533" b="1"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Compile scheduling data for all shared spaces (PAC/Vans/Shared Classrooms), and limitations it has put on curriculum.</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Compile a list of equipment that needs updating or repairing</a:t>
            </a: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a:p>
            <a:pPr defTabSz="1219170">
              <a:buClr>
                <a:srgbClr val="000000"/>
              </a:buClr>
            </a:pPr>
            <a:r>
              <a:rPr lang="en" sz="2533" b="1" kern="0">
                <a:solidFill>
                  <a:srgbClr val="000000"/>
                </a:solidFill>
                <a:latin typeface="Arial"/>
                <a:cs typeface="Arial"/>
                <a:sym typeface="Arial"/>
              </a:rPr>
              <a:t>BUILDING COMMUNITY:</a:t>
            </a:r>
            <a:endParaRPr sz="1333"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Student Involvement</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Family, Community &amp; Staff Involvement</a:t>
            </a:r>
            <a:endParaRPr sz="1867" kern="0">
              <a:solidFill>
                <a:srgbClr val="000000"/>
              </a:solidFill>
              <a:latin typeface="Arial"/>
              <a:cs typeface="Arial"/>
              <a:sym typeface="Arial"/>
            </a:endParaRPr>
          </a:p>
          <a:p>
            <a:pPr marL="1219170" indent="-423323" defTabSz="1219170">
              <a:buClr>
                <a:srgbClr val="000000"/>
              </a:buClr>
              <a:buSzPts val="1400"/>
              <a:buFont typeface="Arial"/>
              <a:buChar char="●"/>
            </a:pPr>
            <a:r>
              <a:rPr lang="en" sz="1867" kern="0">
                <a:solidFill>
                  <a:srgbClr val="000000"/>
                </a:solidFill>
                <a:latin typeface="Arial"/>
                <a:cs typeface="Arial"/>
                <a:sym typeface="Arial"/>
              </a:rPr>
              <a:t>Perception as a Financially Practical Career Option</a:t>
            </a:r>
            <a:endParaRPr sz="1867" kern="0">
              <a:solidFill>
                <a:srgbClr val="000000"/>
              </a:solidFill>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1"/>
        <p:cNvGrpSpPr/>
        <p:nvPr/>
      </p:nvGrpSpPr>
      <p:grpSpPr>
        <a:xfrm>
          <a:off x="0" y="0"/>
          <a:ext cx="0" cy="0"/>
          <a:chOff x="0" y="0"/>
          <a:chExt cx="0" cy="0"/>
        </a:xfrm>
      </p:grpSpPr>
      <p:sp>
        <p:nvSpPr>
          <p:cNvPr id="622" name="Google Shape;622;p66">
            <a:extLst>
              <a:ext uri="{C183D7F6-B498-43B3-948B-1728B52AA6E4}">
                <adec:decorative xmlns:adec="http://schemas.microsoft.com/office/drawing/2017/decorative" val="1"/>
              </a:ext>
            </a:extLst>
          </p:cNvPr>
          <p:cNvSpPr/>
          <p:nvPr/>
        </p:nvSpPr>
        <p:spPr>
          <a:xfrm rot="5400000">
            <a:off x="5643667" y="-5691600"/>
            <a:ext cx="887600" cy="12174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66">
            <a:extLst>
              <a:ext uri="{C183D7F6-B498-43B3-948B-1728B52AA6E4}">
                <adec:decorative xmlns:adec="http://schemas.microsoft.com/office/drawing/2017/decorative" val="1"/>
              </a:ext>
            </a:extLst>
          </p:cNvPr>
          <p:cNvSpPr txBox="1">
            <a:spLocks noGrp="1"/>
          </p:cNvSpPr>
          <p:nvPr>
            <p:ph type="title"/>
          </p:nvPr>
        </p:nvSpPr>
        <p:spPr>
          <a:xfrm>
            <a:off x="181167" y="105700"/>
            <a:ext cx="8366000" cy="602000"/>
          </a:xfrm>
          <a:prstGeom prst="rect">
            <a:avLst/>
          </a:prstGeom>
        </p:spPr>
        <p:txBody>
          <a:bodyPr spcFirstLastPara="1" wrap="square" lIns="0" tIns="0" rIns="0" bIns="0" anchor="t" anchorCtr="0">
            <a:noAutofit/>
          </a:bodyPr>
          <a:lstStyle/>
          <a:p>
            <a:r>
              <a:rPr lang="en"/>
              <a:t>Track 3 - Implementation </a:t>
            </a:r>
            <a:endParaRPr/>
          </a:p>
        </p:txBody>
      </p:sp>
      <p:sp>
        <p:nvSpPr>
          <p:cNvPr id="623" name="Google Shape;623;p66">
            <a:extLst>
              <a:ext uri="{C183D7F6-B498-43B3-948B-1728B52AA6E4}">
                <adec:decorative xmlns:adec="http://schemas.microsoft.com/office/drawing/2017/decorative" val="1"/>
              </a:ext>
            </a:extLst>
          </p:cNvPr>
          <p:cNvSpPr/>
          <p:nvPr/>
        </p:nvSpPr>
        <p:spPr>
          <a:xfrm rot="5400000">
            <a:off x="3094867" y="-2255767"/>
            <a:ext cx="5988400" cy="12178400"/>
          </a:xfrm>
          <a:prstGeom prst="rect">
            <a:avLst/>
          </a:prstGeom>
          <a:solidFill>
            <a:srgbClr val="6A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66">
            <a:extLst>
              <a:ext uri="{C183D7F6-B498-43B3-948B-1728B52AA6E4}">
                <adec:decorative xmlns:adec="http://schemas.microsoft.com/office/drawing/2017/decorative" val="1"/>
              </a:ext>
            </a:extLst>
          </p:cNvPr>
          <p:cNvSpPr/>
          <p:nvPr/>
        </p:nvSpPr>
        <p:spPr>
          <a:xfrm rot="5400000">
            <a:off x="6014267" y="-5205167"/>
            <a:ext cx="149600" cy="121784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66">
            <a:extLst>
              <a:ext uri="{C183D7F6-B498-43B3-948B-1728B52AA6E4}">
                <adec:decorative xmlns:adec="http://schemas.microsoft.com/office/drawing/2017/decorative" val="1"/>
              </a:ext>
            </a:extLst>
          </p:cNvPr>
          <p:cNvSpPr/>
          <p:nvPr/>
        </p:nvSpPr>
        <p:spPr>
          <a:xfrm>
            <a:off x="219600" y="1075233"/>
            <a:ext cx="11761200" cy="2092800"/>
          </a:xfrm>
          <a:prstGeom prst="flowChartAlternateProcess">
            <a:avLst/>
          </a:prstGeom>
          <a:solidFill>
            <a:srgbClr val="CCCCCC"/>
          </a:solidFill>
          <a:ln w="3810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dirty="0">
                <a:solidFill>
                  <a:srgbClr val="333333"/>
                </a:solidFill>
                <a:latin typeface="Source Sans Pro"/>
                <a:ea typeface="Source Sans Pro"/>
                <a:cs typeface="Source Sans Pro"/>
                <a:sym typeface="Source Sans Pro"/>
              </a:rPr>
              <a:t>Scheduling</a:t>
            </a:r>
            <a:endParaRPr sz="2133" kern="0" dirty="0">
              <a:solidFill>
                <a:srgbClr val="333333"/>
              </a:solidFill>
              <a:latin typeface="Source Sans Pro"/>
              <a:ea typeface="Source Sans Pro"/>
              <a:cs typeface="Source Sans Pro"/>
              <a:sym typeface="Source Sans Pro"/>
            </a:endParaRPr>
          </a:p>
          <a:p>
            <a:pPr marL="609585" indent="-423323" defTabSz="1219170">
              <a:buClr>
                <a:srgbClr val="333333"/>
              </a:buClr>
              <a:buSzPts val="1400"/>
              <a:buFont typeface="Arial"/>
              <a:buChar char="●"/>
            </a:pPr>
            <a:r>
              <a:rPr lang="en" sz="1867" kern="0" dirty="0">
                <a:solidFill>
                  <a:srgbClr val="000000"/>
                </a:solidFill>
                <a:latin typeface="Arial"/>
                <a:cs typeface="Arial"/>
                <a:sym typeface="Arial"/>
              </a:rPr>
              <a:t>Changed prerequisites in HS classes to increase access to classes. </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Worked with administration to balance elective course numbers &amp;/or reduce number of sections for particular electives.</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Promoted arts classes through the use of videos, student mentorship &amp; combined performances</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dirty="0">
                <a:solidFill>
                  <a:srgbClr val="000000"/>
                </a:solidFill>
                <a:latin typeface="Arial"/>
                <a:cs typeface="Arial"/>
                <a:sym typeface="Arial"/>
              </a:rPr>
              <a:t>Adjust curriculum at MS to promote HS classes</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dirty="0">
                <a:solidFill>
                  <a:srgbClr val="000000"/>
                </a:solidFill>
                <a:latin typeface="Arial"/>
                <a:cs typeface="Arial"/>
                <a:sym typeface="Arial"/>
              </a:rPr>
              <a:t>AP classes added to Visual and Performing Arts</a:t>
            </a:r>
            <a:endParaRPr sz="1867" kern="0" dirty="0">
              <a:solidFill>
                <a:srgbClr val="000000"/>
              </a:solidFill>
              <a:latin typeface="Arial"/>
              <a:cs typeface="Arial"/>
              <a:sym typeface="Arial"/>
            </a:endParaRPr>
          </a:p>
        </p:txBody>
      </p:sp>
      <p:sp>
        <p:nvSpPr>
          <p:cNvPr id="628" name="Google Shape;628;p66">
            <a:extLst>
              <a:ext uri="{C183D7F6-B498-43B3-948B-1728B52AA6E4}">
                <adec:decorative xmlns:adec="http://schemas.microsoft.com/office/drawing/2017/decorative" val="1"/>
              </a:ext>
            </a:extLst>
          </p:cNvPr>
          <p:cNvSpPr/>
          <p:nvPr/>
        </p:nvSpPr>
        <p:spPr>
          <a:xfrm>
            <a:off x="199733" y="3327400"/>
            <a:ext cx="11761200" cy="1744000"/>
          </a:xfrm>
          <a:prstGeom prst="flowChartAlternateProcess">
            <a:avLst/>
          </a:prstGeom>
          <a:solidFill>
            <a:srgbClr val="CCCCCC"/>
          </a:solidFill>
          <a:ln w="3810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dirty="0">
                <a:solidFill>
                  <a:srgbClr val="333333"/>
                </a:solidFill>
                <a:latin typeface="Source Sans Pro"/>
                <a:ea typeface="Source Sans Pro"/>
                <a:cs typeface="Source Sans Pro"/>
                <a:sym typeface="Source Sans Pro"/>
              </a:rPr>
              <a:t>Perception of Fine/Performing  Arts in Practical Applications:  Building Community</a:t>
            </a:r>
            <a:endParaRPr sz="2133" b="1" kern="0" dirty="0">
              <a:solidFill>
                <a:srgbClr val="333333"/>
              </a:solidFill>
              <a:latin typeface="Source Sans Pro"/>
              <a:ea typeface="Source Sans Pro"/>
              <a:cs typeface="Source Sans Pro"/>
              <a:sym typeface="Source Sans Pro"/>
            </a:endParaRPr>
          </a:p>
          <a:p>
            <a:pPr marL="609585" indent="-423323" defTabSz="1219170">
              <a:buClr>
                <a:srgbClr val="333333"/>
              </a:buClr>
              <a:buSzPts val="1400"/>
              <a:buFont typeface="Arial"/>
              <a:buChar char="●"/>
            </a:pPr>
            <a:r>
              <a:rPr lang="en" sz="1867" kern="0" dirty="0">
                <a:solidFill>
                  <a:srgbClr val="000000"/>
                </a:solidFill>
                <a:latin typeface="Arial"/>
                <a:cs typeface="Arial"/>
                <a:sym typeface="Arial"/>
              </a:rPr>
              <a:t>Invitations to community members/parents/teachers/students to visit class.</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u="sng" kern="0" dirty="0">
                <a:latin typeface="Arial"/>
                <a:cs typeface="Arial"/>
                <a:sym typeface="Arial"/>
                <a:hlinkClick r:id="rId3">
                  <a:extLst>
                    <a:ext uri="{A12FA001-AC4F-418D-AE19-62706E023703}">
                      <ahyp:hlinkClr xmlns:ahyp="http://schemas.microsoft.com/office/drawing/2018/hyperlinkcolor" val="tx"/>
                    </a:ext>
                  </a:extLst>
                </a:hlinkClick>
              </a:rPr>
              <a:t>District Art Show</a:t>
            </a:r>
            <a:r>
              <a:rPr lang="en" sz="1867" kern="0" dirty="0">
                <a:latin typeface="Arial"/>
                <a:cs typeface="Arial"/>
                <a:sym typeface="Arial"/>
              </a:rPr>
              <a:t> </a:t>
            </a:r>
            <a:r>
              <a:rPr lang="en" sz="1867" kern="0" dirty="0">
                <a:solidFill>
                  <a:srgbClr val="000000"/>
                </a:solidFill>
                <a:latin typeface="Arial"/>
                <a:cs typeface="Arial"/>
                <a:sym typeface="Arial"/>
              </a:rPr>
              <a:t>in person and digital</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dirty="0">
                <a:solidFill>
                  <a:srgbClr val="000000"/>
                </a:solidFill>
                <a:latin typeface="Arial"/>
                <a:cs typeface="Arial"/>
                <a:sym typeface="Arial"/>
              </a:rPr>
              <a:t>Performances (</a:t>
            </a:r>
            <a:r>
              <a:rPr lang="en" sz="1867" u="sng" kern="0" dirty="0">
                <a:latin typeface="Arial"/>
                <a:cs typeface="Arial"/>
                <a:sym typeface="Arial"/>
                <a:hlinkClick r:id="rId4">
                  <a:extLst>
                    <a:ext uri="{A12FA001-AC4F-418D-AE19-62706E023703}">
                      <ahyp:hlinkClr xmlns:ahyp="http://schemas.microsoft.com/office/drawing/2018/hyperlinkcolor" val="tx"/>
                    </a:ext>
                  </a:extLst>
                </a:hlinkClick>
              </a:rPr>
              <a:t>Concerts, Musicals) </a:t>
            </a:r>
            <a:r>
              <a:rPr lang="en" sz="1867" kern="0" dirty="0">
                <a:solidFill>
                  <a:srgbClr val="000000"/>
                </a:solidFill>
                <a:latin typeface="Arial"/>
                <a:cs typeface="Arial"/>
                <a:sym typeface="Arial"/>
              </a:rPr>
              <a:t>scheduled well in advance and shared with community.</a:t>
            </a:r>
            <a:endParaRPr sz="1867" kern="0" dirty="0">
              <a:solidFill>
                <a:srgbClr val="000000"/>
              </a:solidFill>
              <a:latin typeface="Arial"/>
              <a:cs typeface="Arial"/>
              <a:sym typeface="Arial"/>
            </a:endParaRPr>
          </a:p>
          <a:p>
            <a:pPr marL="609585" indent="-423323" defTabSz="1219170">
              <a:lnSpc>
                <a:spcPct val="115000"/>
              </a:lnSpc>
              <a:buClr>
                <a:srgbClr val="000000"/>
              </a:buClr>
              <a:buSzPts val="1400"/>
              <a:buFont typeface="Arial"/>
              <a:buChar char="●"/>
            </a:pPr>
            <a:r>
              <a:rPr lang="en" sz="1867" kern="0" dirty="0">
                <a:solidFill>
                  <a:srgbClr val="000000"/>
                </a:solidFill>
                <a:latin typeface="Arial"/>
                <a:cs typeface="Arial"/>
                <a:sym typeface="Arial"/>
              </a:rPr>
              <a:t>Increase use of NORCAM to video concerts which are then televised on community channel.</a:t>
            </a:r>
            <a:endParaRPr sz="1867" kern="0" dirty="0">
              <a:solidFill>
                <a:srgbClr val="000000"/>
              </a:solidFill>
              <a:latin typeface="Arial"/>
              <a:cs typeface="Arial"/>
              <a:sym typeface="Arial"/>
            </a:endParaRPr>
          </a:p>
        </p:txBody>
      </p:sp>
      <p:sp>
        <p:nvSpPr>
          <p:cNvPr id="629" name="Google Shape;629;p66">
            <a:extLst>
              <a:ext uri="{C183D7F6-B498-43B3-948B-1728B52AA6E4}">
                <adec:decorative xmlns:adec="http://schemas.microsoft.com/office/drawing/2017/decorative" val="1"/>
              </a:ext>
            </a:extLst>
          </p:cNvPr>
          <p:cNvSpPr/>
          <p:nvPr/>
        </p:nvSpPr>
        <p:spPr>
          <a:xfrm>
            <a:off x="219600" y="5184800"/>
            <a:ext cx="11761200" cy="1625200"/>
          </a:xfrm>
          <a:prstGeom prst="flowChartAlternateProcess">
            <a:avLst/>
          </a:prstGeom>
          <a:solidFill>
            <a:srgbClr val="CCCCCC"/>
          </a:solidFill>
          <a:ln w="3810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defTabSz="1219170">
              <a:lnSpc>
                <a:spcPct val="115000"/>
              </a:lnSpc>
              <a:buClr>
                <a:srgbClr val="000000"/>
              </a:buClr>
            </a:pPr>
            <a:r>
              <a:rPr lang="en" sz="2133" b="1" kern="0">
                <a:solidFill>
                  <a:srgbClr val="333333"/>
                </a:solidFill>
                <a:latin typeface="Source Sans Pro"/>
                <a:ea typeface="Source Sans Pro"/>
                <a:cs typeface="Source Sans Pro"/>
                <a:sym typeface="Source Sans Pro"/>
              </a:rPr>
              <a:t>Facilities and Equipment</a:t>
            </a:r>
            <a:r>
              <a:rPr lang="en" sz="1867" b="1" kern="0">
                <a:solidFill>
                  <a:srgbClr val="333333"/>
                </a:solidFill>
                <a:latin typeface="Source Sans Pro"/>
                <a:ea typeface="Source Sans Pro"/>
                <a:cs typeface="Source Sans Pro"/>
                <a:sym typeface="Source Sans Pro"/>
              </a:rPr>
              <a:t> </a:t>
            </a:r>
            <a:endParaRPr sz="1867" b="1" kern="0">
              <a:solidFill>
                <a:srgbClr val="333333"/>
              </a:solidFill>
              <a:latin typeface="Source Sans Pro"/>
              <a:ea typeface="Source Sans Pro"/>
              <a:cs typeface="Source Sans Pro"/>
              <a:sym typeface="Source Sans Pro"/>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Create a 5 year budgetary plan for the upkeep and repair of equipment with the assistance of Administration</a:t>
            </a: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HS/MS class scheduled hard wired to ensure equitable use of class space.  This might have adverse effects on students ability to take classes at the HS level.</a:t>
            </a:r>
            <a:endParaRPr sz="1867" kern="0">
              <a:solidFill>
                <a:srgbClr val="000000"/>
              </a:solidFill>
              <a:latin typeface="Arial"/>
              <a:cs typeface="Arial"/>
              <a:sym typeface="Arial"/>
            </a:endParaRPr>
          </a:p>
        </p:txBody>
      </p:sp>
      <p:sp>
        <p:nvSpPr>
          <p:cNvPr id="625" name="Google Shape;625;p66">
            <a:extLst>
              <a:ext uri="{C183D7F6-B498-43B3-948B-1728B52AA6E4}">
                <adec:decorative xmlns:adec="http://schemas.microsoft.com/office/drawing/2017/decorative" val="1"/>
              </a:ext>
            </a:extLst>
          </p:cNvPr>
          <p:cNvSpPr txBox="1">
            <a:spLocks noGrp="1"/>
          </p:cNvSpPr>
          <p:nvPr>
            <p:ph type="sldNum" idx="12"/>
          </p:nvPr>
        </p:nvSpPr>
        <p:spPr>
          <a:xfrm>
            <a:off x="301733" y="6514700"/>
            <a:ext cx="608800" cy="225600"/>
          </a:xfrm>
          <a:prstGeom prst="rect">
            <a:avLst/>
          </a:prstGeom>
        </p:spPr>
        <p:txBody>
          <a:bodyPr spcFirstLastPara="1" wrap="square" lIns="0" tIns="0" rIns="0" bIns="0" anchor="t" anchorCtr="0">
            <a:noAutofit/>
          </a:bodyPr>
          <a:lstStyle/>
          <a:p>
            <a:pPr defTabSz="1219170">
              <a:buClr>
                <a:srgbClr val="000000"/>
              </a:buClr>
            </a:pPr>
            <a:fld id="{00000000-1234-1234-1234-123412341234}" type="slidenum">
              <a:rPr lang="en" kern="0">
                <a:solidFill>
                  <a:srgbClr val="646464"/>
                </a:solidFill>
              </a:rPr>
              <a:pPr defTabSz="1219170">
                <a:buClr>
                  <a:srgbClr val="000000"/>
                </a:buClr>
              </a:pPr>
              <a:t>31</a:t>
            </a:fld>
            <a:endParaRPr kern="0">
              <a:solidFill>
                <a:srgbClr val="64646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 y="1219200"/>
            <a:ext cx="12172929" cy="4868000"/>
          </a:xfrm>
          <a:prstGeom prst="rect">
            <a:avLst/>
          </a:prstGeom>
          <a:noFill/>
          <a:ln>
            <a:noFill/>
          </a:ln>
        </p:spPr>
      </p:pic>
      <p:sp>
        <p:nvSpPr>
          <p:cNvPr id="635" name="Google Shape;635;p67">
            <a:extLst>
              <a:ext uri="{C183D7F6-B498-43B3-948B-1728B52AA6E4}">
                <adec:decorative xmlns:adec="http://schemas.microsoft.com/office/drawing/2017/decorative" val="1"/>
              </a:ext>
            </a:extLst>
          </p:cNvPr>
          <p:cNvSpPr/>
          <p:nvPr/>
        </p:nvSpPr>
        <p:spPr>
          <a:xfrm>
            <a:off x="19233" y="316800"/>
            <a:ext cx="12172800" cy="138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Work Sans"/>
              <a:ea typeface="Work Sans"/>
              <a:cs typeface="Work Sans"/>
              <a:sym typeface="Work Sans"/>
            </a:endParaRPr>
          </a:p>
        </p:txBody>
      </p:sp>
      <p:sp>
        <p:nvSpPr>
          <p:cNvPr id="636" name="Google Shape;636;p67">
            <a:extLst>
              <a:ext uri="{C183D7F6-B498-43B3-948B-1728B52AA6E4}">
                <adec:decorative xmlns:adec="http://schemas.microsoft.com/office/drawing/2017/decorative" val="1"/>
              </a:ext>
            </a:extLst>
          </p:cNvPr>
          <p:cNvSpPr txBox="1">
            <a:spLocks noGrp="1"/>
          </p:cNvSpPr>
          <p:nvPr>
            <p:ph type="title"/>
          </p:nvPr>
        </p:nvSpPr>
        <p:spPr>
          <a:xfrm>
            <a:off x="609600" y="609600"/>
            <a:ext cx="10936400" cy="369332"/>
          </a:xfrm>
          <a:prstGeom prst="rect">
            <a:avLst/>
          </a:prstGeom>
        </p:spPr>
        <p:txBody>
          <a:bodyPr spcFirstLastPara="1" wrap="square" lIns="0" tIns="0" rIns="0" bIns="0" anchor="t" anchorCtr="0">
            <a:spAutoFit/>
          </a:bodyPr>
          <a:lstStyle/>
          <a:p>
            <a:r>
              <a:rPr lang="en" sz="3200">
                <a:solidFill>
                  <a:schemeClr val="accent2"/>
                </a:solidFill>
                <a:latin typeface="Work Sans SemiBold"/>
                <a:ea typeface="Work Sans SemiBold"/>
                <a:cs typeface="Work Sans SemiBold"/>
                <a:sym typeface="Work Sans SemiBold"/>
              </a:rPr>
              <a:t>NRPS Workflow Strategy</a:t>
            </a:r>
            <a:endParaRPr sz="3200">
              <a:solidFill>
                <a:schemeClr val="accent2"/>
              </a:solidFill>
              <a:latin typeface="Work Sans SemiBold"/>
              <a:ea typeface="Work Sans SemiBold"/>
              <a:cs typeface="Work Sans SemiBold"/>
              <a:sym typeface="Work Sans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txBox="1">
            <a:spLocks noGrp="1"/>
          </p:cNvSpPr>
          <p:nvPr>
            <p:ph type="title"/>
          </p:nvPr>
        </p:nvSpPr>
        <p:spPr>
          <a:xfrm>
            <a:off x="609600" y="609600"/>
            <a:ext cx="10936400" cy="369332"/>
          </a:xfrm>
          <a:prstGeom prst="rect">
            <a:avLst/>
          </a:prstGeom>
        </p:spPr>
        <p:txBody>
          <a:bodyPr spcFirstLastPara="1" wrap="square" lIns="0" tIns="0" rIns="0" bIns="0" anchor="t" anchorCtr="0">
            <a:spAutoFit/>
          </a:bodyPr>
          <a:lstStyle/>
          <a:p>
            <a:r>
              <a:rPr lang="en" sz="3200">
                <a:solidFill>
                  <a:schemeClr val="lt2"/>
                </a:solidFill>
                <a:latin typeface="Work Sans SemiBold"/>
                <a:ea typeface="Work Sans SemiBold"/>
                <a:cs typeface="Work Sans SemiBold"/>
                <a:sym typeface="Work Sans SemiBold"/>
              </a:rPr>
              <a:t>The Equity Outcomes for Reflection</a:t>
            </a:r>
            <a:endParaRPr sz="3200">
              <a:solidFill>
                <a:schemeClr val="lt2"/>
              </a:solidFill>
              <a:latin typeface="Work Sans SemiBold"/>
              <a:ea typeface="Work Sans SemiBold"/>
              <a:cs typeface="Work Sans SemiBold"/>
              <a:sym typeface="Work Sans SemiBold"/>
            </a:endParaRPr>
          </a:p>
        </p:txBody>
      </p:sp>
      <p:pic>
        <p:nvPicPr>
          <p:cNvPr id="642" name="Google Shape;642;p68" descr="Screenshot of a chart for tracking Equity Outcomes and Accomplishments at the &quot;Commitment&quot; level"/>
          <p:cNvPicPr preferRelativeResize="0"/>
          <p:nvPr/>
        </p:nvPicPr>
        <p:blipFill rotWithShape="1">
          <a:blip r:embed="rId3">
            <a:alphaModFix/>
          </a:blip>
          <a:srcRect l="6604" t="32597" r="17740" b="5780"/>
          <a:stretch/>
        </p:blipFill>
        <p:spPr>
          <a:xfrm>
            <a:off x="727367" y="1104835"/>
            <a:ext cx="10936403" cy="473239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2">
            <a:extLst>
              <a:ext uri="{C183D7F6-B498-43B3-948B-1728B52AA6E4}">
                <adec:decorative xmlns:adec="http://schemas.microsoft.com/office/drawing/2017/decorative" val="1"/>
              </a:ext>
            </a:extLst>
          </p:cNvPr>
          <p:cNvSpPr txBox="1">
            <a:spLocks noGrp="1"/>
          </p:cNvSpPr>
          <p:nvPr>
            <p:ph type="title"/>
          </p:nvPr>
        </p:nvSpPr>
        <p:spPr>
          <a:xfrm>
            <a:off x="838200" y="365125"/>
            <a:ext cx="10515600" cy="1042800"/>
          </a:xfrm>
          <a:prstGeom prst="rect">
            <a:avLst/>
          </a:prstGeom>
          <a:noFill/>
          <a:ln>
            <a:noFill/>
          </a:ln>
        </p:spPr>
        <p:txBody>
          <a:bodyPr spcFirstLastPara="1" wrap="square" lIns="91433" tIns="45700" rIns="91433" bIns="45700" anchor="ctr" anchorCtr="0">
            <a:normAutofit/>
          </a:bodyPr>
          <a:lstStyle/>
          <a:p>
            <a:pPr>
              <a:buSzPts val="1400"/>
            </a:pPr>
            <a:r>
              <a:rPr lang="en-US"/>
              <a:t>Questions about the ACV Index and Program?</a:t>
            </a:r>
            <a:endParaRPr/>
          </a:p>
        </p:txBody>
      </p:sp>
      <p:sp>
        <p:nvSpPr>
          <p:cNvPr id="236" name="Google Shape;236;p12">
            <a:extLst>
              <a:ext uri="{C183D7F6-B498-43B3-948B-1728B52AA6E4}">
                <adec:decorative xmlns:adec="http://schemas.microsoft.com/office/drawing/2017/decorative" val="1"/>
              </a:ext>
            </a:extLst>
          </p:cNvPr>
          <p:cNvSpPr txBox="1">
            <a:spLocks noGrp="1"/>
          </p:cNvSpPr>
          <p:nvPr>
            <p:ph type="body" idx="1"/>
          </p:nvPr>
        </p:nvSpPr>
        <p:spPr>
          <a:xfrm>
            <a:off x="838201" y="2086984"/>
            <a:ext cx="4478772" cy="4052400"/>
          </a:xfrm>
          <a:prstGeom prst="rect">
            <a:avLst/>
          </a:prstGeom>
          <a:noFill/>
          <a:ln>
            <a:noFill/>
          </a:ln>
        </p:spPr>
        <p:txBody>
          <a:bodyPr spcFirstLastPara="1" wrap="square" lIns="91433" tIns="45700" rIns="91433" bIns="45700" anchor="t" anchorCtr="0">
            <a:normAutofit/>
          </a:bodyPr>
          <a:lstStyle/>
          <a:p>
            <a:pPr marL="0" indent="0">
              <a:buSzPts val="1400"/>
              <a:buNone/>
            </a:pPr>
            <a:endParaRPr lang="en-US" i="1"/>
          </a:p>
          <a:p>
            <a:pPr marL="0" indent="0">
              <a:buSzPts val="1400"/>
              <a:buNone/>
            </a:pPr>
            <a:r>
              <a:rPr lang="en-US" b="1" i="1"/>
              <a:t>Ask any of our presenters today!</a:t>
            </a:r>
          </a:p>
          <a:p>
            <a:pPr marL="0" indent="0">
              <a:buSzPts val="1400"/>
              <a:buNone/>
            </a:pPr>
            <a:r>
              <a:rPr lang="en-US" sz="1800" i="1"/>
              <a:t>Dawn Benski, DESE</a:t>
            </a:r>
          </a:p>
          <a:p>
            <a:pPr marL="0" indent="0">
              <a:buSzPts val="1400"/>
              <a:buNone/>
            </a:pPr>
            <a:r>
              <a:rPr lang="en-US" sz="1800" i="1"/>
              <a:t>Lisa Leach, Worcester</a:t>
            </a:r>
          </a:p>
          <a:p>
            <a:pPr marL="0" indent="0">
              <a:buSzPts val="1400"/>
              <a:buNone/>
            </a:pPr>
            <a:r>
              <a:rPr lang="en-US" sz="1800" i="1"/>
              <a:t>Andrew Dexter, North Reading</a:t>
            </a:r>
          </a:p>
          <a:p>
            <a:pPr marL="0" indent="0">
              <a:buSzPts val="1400"/>
              <a:buNone/>
            </a:pPr>
            <a:r>
              <a:rPr lang="en-US" sz="1800" i="1"/>
              <a:t>Carla Lister, North Reading</a:t>
            </a:r>
          </a:p>
          <a:p>
            <a:pPr marL="0" indent="0">
              <a:buSzPts val="1400"/>
              <a:buNone/>
            </a:pPr>
            <a:r>
              <a:rPr lang="en-US" sz="1800" i="1"/>
              <a:t>Patrick Daly, North Reading</a:t>
            </a:r>
            <a:endParaRPr sz="1800" i="1"/>
          </a:p>
        </p:txBody>
      </p:sp>
      <p:pic>
        <p:nvPicPr>
          <p:cNvPr id="238" name="Google Shape;238;p1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316972" y="1901468"/>
            <a:ext cx="6521459" cy="42379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3" descr="Logo of a pyramid with four tiers; Infrastructure, Opportunity, Participation, and Impact"/>
          <p:cNvPicPr preferRelativeResize="0"/>
          <p:nvPr/>
        </p:nvPicPr>
        <p:blipFill rotWithShape="1">
          <a:blip r:embed="rId3">
            <a:alphaModFix/>
          </a:blip>
          <a:srcRect t="9091" r="35362"/>
          <a:stretch/>
        </p:blipFill>
        <p:spPr>
          <a:xfrm>
            <a:off x="2916599" y="9"/>
            <a:ext cx="9173452" cy="7271123"/>
          </a:xfrm>
          <a:prstGeom prst="rect">
            <a:avLst/>
          </a:prstGeom>
          <a:noFill/>
          <a:ln>
            <a:noFill/>
          </a:ln>
        </p:spPr>
      </p:pic>
      <p:sp>
        <p:nvSpPr>
          <p:cNvPr id="229" name="Google Shape;229;p23"/>
          <p:cNvSpPr txBox="1">
            <a:spLocks noGrp="1"/>
          </p:cNvSpPr>
          <p:nvPr>
            <p:ph type="title"/>
          </p:nvPr>
        </p:nvSpPr>
        <p:spPr>
          <a:xfrm>
            <a:off x="165601" y="1244299"/>
            <a:ext cx="6820911" cy="1600400"/>
          </a:xfrm>
          <a:prstGeom prst="rect">
            <a:avLst/>
          </a:prstGeom>
          <a:noFill/>
          <a:ln>
            <a:noFill/>
          </a:ln>
        </p:spPr>
        <p:txBody>
          <a:bodyPr spcFirstLastPara="1" wrap="square" lIns="91433" tIns="45700" rIns="91433" bIns="45700" anchor="t" anchorCtr="0">
            <a:normAutofit/>
          </a:bodyPr>
          <a:lstStyle/>
          <a:p>
            <a:r>
              <a:rPr lang="en-US" sz="4400" b="1"/>
              <a:t>THANK YOU!</a:t>
            </a:r>
            <a:endParaRPr/>
          </a:p>
        </p:txBody>
      </p:sp>
      <p:sp>
        <p:nvSpPr>
          <p:cNvPr id="230" name="Google Shape;230;p23"/>
          <p:cNvSpPr txBox="1">
            <a:spLocks noGrp="1"/>
          </p:cNvSpPr>
          <p:nvPr>
            <p:ph type="body" idx="1"/>
          </p:nvPr>
        </p:nvSpPr>
        <p:spPr>
          <a:xfrm>
            <a:off x="729363" y="3417024"/>
            <a:ext cx="3932400" cy="975235"/>
          </a:xfrm>
          <a:prstGeom prst="rect">
            <a:avLst/>
          </a:prstGeom>
          <a:noFill/>
          <a:ln>
            <a:noFill/>
          </a:ln>
        </p:spPr>
        <p:txBody>
          <a:bodyPr spcFirstLastPara="1" wrap="square" lIns="91433" tIns="45700" rIns="91433" bIns="45700" anchor="t" anchorCtr="0">
            <a:normAutofit fontScale="92500" lnSpcReduction="10000"/>
          </a:bodyPr>
          <a:lstStyle/>
          <a:p>
            <a:pPr marL="0" indent="0"/>
            <a:r>
              <a:rPr lang="en-US" sz="1300" b="1" dirty="0"/>
              <a:t>Dawn Benski,  </a:t>
            </a:r>
            <a:endParaRPr dirty="0">
              <a:solidFill>
                <a:schemeClr val="dk1"/>
              </a:solidFill>
            </a:endParaRPr>
          </a:p>
          <a:p>
            <a:pPr marL="0" indent="0"/>
            <a:r>
              <a:rPr lang="en-US" sz="1300" dirty="0"/>
              <a:t>Arts Content Support Lead, DESE</a:t>
            </a:r>
            <a:endParaRPr dirty="0">
              <a:solidFill>
                <a:schemeClr val="dk1"/>
              </a:solidFill>
            </a:endParaRPr>
          </a:p>
          <a:p>
            <a:pPr marL="0" indent="0"/>
            <a:r>
              <a:rPr lang="en-US" sz="1300" u="sng" dirty="0">
                <a:hlinkClick r:id="rId4">
                  <a:extLst>
                    <a:ext uri="{A12FA001-AC4F-418D-AE19-62706E023703}">
                      <ahyp:hlinkClr xmlns:ahyp="http://schemas.microsoft.com/office/drawing/2018/hyperlinkcolor" val="tx"/>
                    </a:ext>
                  </a:extLst>
                </a:hlinkClick>
              </a:rPr>
              <a:t>dawn.m.benski@mass.gov</a:t>
            </a:r>
            <a:endParaRPr dirty="0">
              <a:solidFill>
                <a:schemeClr val="dk1"/>
              </a:solidFill>
            </a:endParaRPr>
          </a:p>
          <a:p>
            <a:pPr marL="608950" indent="-304158"/>
            <a:endParaRPr dirty="0"/>
          </a:p>
        </p:txBody>
      </p:sp>
      <p:sp>
        <p:nvSpPr>
          <p:cNvPr id="231" name="Google Shape;231;p23"/>
          <p:cNvSpPr txBox="1"/>
          <p:nvPr/>
        </p:nvSpPr>
        <p:spPr>
          <a:xfrm>
            <a:off x="677537" y="4370944"/>
            <a:ext cx="3477656" cy="1000233"/>
          </a:xfrm>
          <a:prstGeom prst="rect">
            <a:avLst/>
          </a:prstGeom>
          <a:solidFill>
            <a:srgbClr val="1A4785"/>
          </a:solidFill>
          <a:ln>
            <a:noFill/>
          </a:ln>
        </p:spPr>
        <p:txBody>
          <a:bodyPr spcFirstLastPara="1" wrap="square" lIns="91433" tIns="45700" rIns="91433" bIns="45700" anchor="t" anchorCtr="0">
            <a:spAutoFit/>
          </a:bodyPr>
          <a:lstStyle/>
          <a:p>
            <a:pPr algn="ctr" defTabSz="1219170">
              <a:buClr>
                <a:srgbClr val="000000"/>
              </a:buClr>
              <a:buSzPts val="1125"/>
            </a:pPr>
            <a:endParaRPr sz="1500" b="1" kern="0" dirty="0">
              <a:solidFill>
                <a:srgbClr val="FFFFFF"/>
              </a:solidFill>
              <a:latin typeface="Arial"/>
              <a:ea typeface="Arial"/>
              <a:cs typeface="Arial"/>
              <a:sym typeface="Arial"/>
            </a:endParaRPr>
          </a:p>
          <a:p>
            <a:pPr algn="ctr" defTabSz="1219170">
              <a:buClr>
                <a:srgbClr val="000000"/>
              </a:buClr>
              <a:buSzPts val="1125"/>
            </a:pPr>
            <a:r>
              <a:rPr lang="en-US" sz="1500" b="1" kern="0" dirty="0">
                <a:solidFill>
                  <a:srgbClr val="FFFFFF"/>
                </a:solidFill>
                <a:latin typeface="Arial"/>
                <a:ea typeface="Arial"/>
                <a:cs typeface="Arial"/>
                <a:sym typeface="Arial"/>
              </a:rPr>
              <a:t>Office of Literacy and Humanities</a:t>
            </a:r>
            <a:endParaRPr sz="1400" kern="0" dirty="0">
              <a:solidFill>
                <a:srgbClr val="000000"/>
              </a:solidFill>
              <a:latin typeface="Arial"/>
              <a:ea typeface="Arial"/>
              <a:cs typeface="Arial"/>
              <a:sym typeface="Arial"/>
            </a:endParaRPr>
          </a:p>
          <a:p>
            <a:pPr algn="ctr" defTabSz="1219170">
              <a:buClr>
                <a:srgbClr val="000000"/>
              </a:buClr>
              <a:buSzPts val="1125"/>
            </a:pPr>
            <a:r>
              <a:rPr lang="en-US" sz="1500" b="1" kern="0" dirty="0">
                <a:solidFill>
                  <a:srgbClr val="FFFFFF"/>
                </a:solidFill>
                <a:latin typeface="Arial"/>
                <a:ea typeface="Arial"/>
                <a:cs typeface="Arial"/>
                <a:sym typeface="Arial"/>
              </a:rPr>
              <a:t>Center for Instructional Support</a:t>
            </a:r>
            <a:endParaRPr sz="1400" kern="0" dirty="0">
              <a:solidFill>
                <a:srgbClr val="000000"/>
              </a:solidFill>
              <a:latin typeface="Arial"/>
              <a:ea typeface="Arial"/>
              <a:cs typeface="Arial"/>
              <a:sym typeface="Arial"/>
            </a:endParaRPr>
          </a:p>
          <a:p>
            <a:pPr defTabSz="1219170">
              <a:buClr>
                <a:srgbClr val="000000"/>
              </a:buClr>
              <a:buSzPts val="1050"/>
            </a:pPr>
            <a:endParaRPr sz="1400" kern="0"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6B32-AA90-6676-185A-A6D1D7A553B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800"/>
              <a:t>The Resource</a:t>
            </a:r>
          </a:p>
        </p:txBody>
      </p:sp>
      <p:sp>
        <p:nvSpPr>
          <p:cNvPr id="3" name="Text Placeholder 2">
            <a:extLst>
              <a:ext uri="{FF2B5EF4-FFF2-40B4-BE49-F238E27FC236}">
                <a16:creationId xmlns:a16="http://schemas.microsoft.com/office/drawing/2014/main" id="{9DF56F17-8BF6-860A-A89C-7DC4FA17D3AF}"/>
              </a:ext>
              <a:ext uri="{C183D7F6-B498-43B3-948B-1728B52AA6E4}">
                <adec:decorative xmlns:adec="http://schemas.microsoft.com/office/drawing/2017/decorative" val="1"/>
              </a:ext>
            </a:extLst>
          </p:cNvPr>
          <p:cNvSpPr>
            <a:spLocks noGrp="1"/>
          </p:cNvSpPr>
          <p:nvPr>
            <p:ph type="body" idx="1"/>
          </p:nvPr>
        </p:nvSpPr>
        <p:spPr/>
        <p:txBody>
          <a:bodyPr/>
          <a:lstStyle/>
          <a:p>
            <a:r>
              <a:rPr lang="en-US"/>
              <a:t>Arts &amp; Cultural Vitality (ACV) Index</a:t>
            </a:r>
          </a:p>
        </p:txBody>
      </p:sp>
      <p:pic>
        <p:nvPicPr>
          <p:cNvPr id="4" name="Picture 3">
            <a:extLst>
              <a:ext uri="{FF2B5EF4-FFF2-40B4-BE49-F238E27FC236}">
                <a16:creationId xmlns:a16="http://schemas.microsoft.com/office/drawing/2014/main" id="{E9DAB8F1-EEE3-E74D-DAD4-859485FA148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80960" y="458505"/>
            <a:ext cx="3901440" cy="1698388"/>
          </a:xfrm>
          <a:prstGeom prst="rect">
            <a:avLst/>
          </a:prstGeom>
        </p:spPr>
      </p:pic>
      <p:pic>
        <p:nvPicPr>
          <p:cNvPr id="5" name="Picture 4">
            <a:extLst>
              <a:ext uri="{FF2B5EF4-FFF2-40B4-BE49-F238E27FC236}">
                <a16:creationId xmlns:a16="http://schemas.microsoft.com/office/drawing/2014/main" id="{ECA6A58D-00CA-C3C0-42B3-C55C6C8A81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27893" y="2428913"/>
            <a:ext cx="4865030" cy="3097036"/>
          </a:xfrm>
          <a:prstGeom prst="rect">
            <a:avLst/>
          </a:prstGeom>
        </p:spPr>
      </p:pic>
    </p:spTree>
    <p:extLst>
      <p:ext uri="{BB962C8B-B14F-4D97-AF65-F5344CB8AC3E}">
        <p14:creationId xmlns:p14="http://schemas.microsoft.com/office/powerpoint/2010/main" val="257146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4">
            <a:extLst>
              <a:ext uri="{C183D7F6-B498-43B3-948B-1728B52AA6E4}">
                <adec:decorative xmlns:adec="http://schemas.microsoft.com/office/drawing/2017/decorative" val="1"/>
              </a:ext>
            </a:extLst>
          </p:cNvPr>
          <p:cNvSpPr txBox="1">
            <a:spLocks noGrp="1"/>
          </p:cNvSpPr>
          <p:nvPr>
            <p:ph type="title" idx="4294967295"/>
          </p:nvPr>
        </p:nvSpPr>
        <p:spPr>
          <a:xfrm>
            <a:off x="839349" y="484095"/>
            <a:ext cx="10370539" cy="838199"/>
          </a:xfrm>
          <a:prstGeom prst="rect">
            <a:avLst/>
          </a:prstGeom>
          <a:solidFill>
            <a:srgbClr val="084E8A"/>
          </a:solidFill>
          <a:ln>
            <a:noFill/>
            <a:prstDash/>
          </a:ln>
          <a:effectLst/>
        </p:spPr>
        <p:txBody>
          <a:bodyPr rot="0" spcFirstLastPara="1" vertOverflow="overflow" horzOverflow="overflow" vert="horz" wrap="square" lIns="91433" tIns="45700" rIns="91433" bIns="45700" numCol="1" spcCol="0" rtlCol="0" fromWordArt="0" anchor="b" anchorCtr="0" forceAA="0" compatLnSpc="1">
            <a:prstTxWarp prst="textNoShape">
              <a:avLst/>
            </a:prstTxWarp>
            <a:normAutofit/>
          </a:bodyPr>
          <a:lstStyle/>
          <a:p>
            <a:pPr marL="0" marR="0" lvl="0" indent="0" algn="l" defTabSz="1219170" rtl="0" eaLnBrk="1" fontAlgn="auto" latinLnBrk="0" hangingPunct="1">
              <a:lnSpc>
                <a:spcPct val="90000"/>
              </a:lnSpc>
              <a:spcBef>
                <a:spcPts val="0"/>
              </a:spcBef>
              <a:spcAft>
                <a:spcPts val="0"/>
              </a:spcAft>
              <a:buClr>
                <a:srgbClr val="FFFFFF"/>
              </a:buClr>
              <a:buSzPts val="1400"/>
              <a:buFontTx/>
              <a:buNone/>
              <a:tabLst/>
              <a:defRPr/>
            </a:pPr>
            <a:r>
              <a:rPr kumimoji="0" lang="en-US" sz="4400" b="0" i="0" u="none" strike="noStrike" kern="0" cap="none" spc="0" normalizeH="0" baseline="0" noProof="0" dirty="0">
                <a:ln>
                  <a:noFill/>
                </a:ln>
                <a:solidFill>
                  <a:srgbClr val="FFFFFF"/>
                </a:solidFill>
                <a:effectLst/>
                <a:uLnTx/>
                <a:uFillTx/>
                <a:latin typeface="Arial"/>
                <a:ea typeface="Arial"/>
                <a:cs typeface="Arial"/>
                <a:sym typeface="Arial"/>
              </a:rPr>
              <a:t>About the ACV Index Resource:</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4" name="Google Shape;174;p4">
            <a:extLst>
              <a:ext uri="{C183D7F6-B498-43B3-948B-1728B52AA6E4}">
                <adec:decorative xmlns:adec="http://schemas.microsoft.com/office/drawing/2017/decorative" val="1"/>
              </a:ext>
            </a:extLst>
          </p:cNvPr>
          <p:cNvSpPr txBox="1">
            <a:spLocks noGrp="1"/>
          </p:cNvSpPr>
          <p:nvPr>
            <p:ph type="body" idx="1"/>
          </p:nvPr>
        </p:nvSpPr>
        <p:spPr>
          <a:xfrm>
            <a:off x="4663320" y="1823927"/>
            <a:ext cx="7169619" cy="1091609"/>
          </a:xfrm>
          <a:prstGeom prst="rect">
            <a:avLst/>
          </a:prstGeom>
          <a:noFill/>
          <a:ln>
            <a:noFill/>
          </a:ln>
        </p:spPr>
        <p:txBody>
          <a:bodyPr spcFirstLastPara="1" wrap="square" lIns="91433" tIns="45700" rIns="91433" bIns="45700" anchor="t" anchorCtr="0">
            <a:normAutofit/>
          </a:bodyPr>
          <a:lstStyle/>
          <a:p>
            <a:pPr marL="48259" indent="0">
              <a:spcBef>
                <a:spcPts val="0"/>
              </a:spcBef>
              <a:buClr>
                <a:schemeClr val="accent2"/>
              </a:buClr>
              <a:buSzPts val="2100"/>
              <a:buNone/>
            </a:pPr>
            <a:r>
              <a:rPr lang="en-US" sz="2400" b="1"/>
              <a:t>PURPOSE:</a:t>
            </a:r>
            <a:r>
              <a:rPr lang="en-US" sz="2400"/>
              <a:t> To support the development and sustaining of access, equity, and culturally sustaining practices for the arts in MA schools</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48259" indent="0">
              <a:spcBef>
                <a:spcPts val="0"/>
              </a:spcBef>
              <a:buClr>
                <a:schemeClr val="accent2"/>
              </a:buClr>
              <a:buSzPts val="2100"/>
              <a:buNone/>
            </a:pPr>
            <a:endParaRPr lang="en-US"/>
          </a:p>
          <a:p>
            <a:pPr marL="0" indent="0">
              <a:spcBef>
                <a:spcPts val="1067"/>
              </a:spcBef>
              <a:buSzPts val="2100"/>
              <a:buNone/>
            </a:pPr>
            <a:endParaRPr lang="en-US">
              <a:solidFill>
                <a:srgbClr val="000000"/>
              </a:solidFill>
              <a:latin typeface="Arial"/>
              <a:ea typeface="Arial"/>
              <a:cs typeface="Arial"/>
              <a:sym typeface="Arial"/>
            </a:endParaRPr>
          </a:p>
          <a:p>
            <a:pPr marL="0" indent="0">
              <a:spcBef>
                <a:spcPts val="1067"/>
              </a:spcBef>
              <a:buSzPts val="2100"/>
              <a:buNone/>
            </a:pPr>
            <a:endParaRPr lang="en-US">
              <a:latin typeface="Arial"/>
              <a:ea typeface="Arial"/>
              <a:cs typeface="Arial"/>
              <a:sym typeface="Arial"/>
            </a:endParaRPr>
          </a:p>
        </p:txBody>
      </p:sp>
      <p:sp>
        <p:nvSpPr>
          <p:cNvPr id="177" name="Google Shape;177;p4">
            <a:extLst>
              <a:ext uri="{C183D7F6-B498-43B3-948B-1728B52AA6E4}">
                <adec:decorative xmlns:adec="http://schemas.microsoft.com/office/drawing/2017/decorative" val="1"/>
              </a:ext>
            </a:extLst>
          </p:cNvPr>
          <p:cNvSpPr txBox="1"/>
          <p:nvPr/>
        </p:nvSpPr>
        <p:spPr>
          <a:xfrm>
            <a:off x="7952296" y="2451161"/>
            <a:ext cx="3483984" cy="132339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8000" b="1" kern="0" dirty="0">
                <a:solidFill>
                  <a:srgbClr val="F88F00"/>
                </a:solidFill>
                <a:latin typeface="Calibri"/>
                <a:ea typeface="Calibri"/>
                <a:cs typeface="Calibri"/>
                <a:sym typeface="Calibri"/>
              </a:rPr>
              <a:t>EQUITY</a:t>
            </a:r>
            <a:endParaRPr sz="1467" kern="0" dirty="0">
              <a:solidFill>
                <a:srgbClr val="F88F00"/>
              </a:solidFill>
              <a:latin typeface="Arial"/>
              <a:ea typeface="Arial"/>
              <a:cs typeface="Arial"/>
              <a:sym typeface="Arial"/>
            </a:endParaRPr>
          </a:p>
        </p:txBody>
      </p:sp>
      <p:pic>
        <p:nvPicPr>
          <p:cNvPr id="175" name="Google Shape;175;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6379" y="2143098"/>
            <a:ext cx="4149676" cy="3039201"/>
          </a:xfrm>
          <a:prstGeom prst="rect">
            <a:avLst/>
          </a:prstGeom>
          <a:noFill/>
          <a:ln w="9525" cap="flat" cmpd="sng">
            <a:solidFill>
              <a:srgbClr val="8A8FA0"/>
            </a:solidFill>
            <a:prstDash val="solid"/>
            <a:round/>
            <a:headEnd type="none" w="sm" len="sm"/>
            <a:tailEnd type="none" w="sm" len="sm"/>
          </a:ln>
        </p:spPr>
      </p:pic>
      <p:sp>
        <p:nvSpPr>
          <p:cNvPr id="179" name="Google Shape;179;p4">
            <a:extLst>
              <a:ext uri="{C183D7F6-B498-43B3-948B-1728B52AA6E4}">
                <adec:decorative xmlns:adec="http://schemas.microsoft.com/office/drawing/2017/decorative" val="1"/>
              </a:ext>
            </a:extLst>
          </p:cNvPr>
          <p:cNvSpPr/>
          <p:nvPr/>
        </p:nvSpPr>
        <p:spPr>
          <a:xfrm>
            <a:off x="2497712" y="2471567"/>
            <a:ext cx="1032299" cy="1014159"/>
          </a:xfrm>
          <a:prstGeom prst="ellipse">
            <a:avLst/>
          </a:prstGeom>
          <a:noFill/>
          <a:ln w="12700" cap="flat" cmpd="sng">
            <a:solidFill>
              <a:schemeClr val="accent2"/>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2533" kern="0">
              <a:solidFill>
                <a:srgbClr val="FFFFFF"/>
              </a:solidFill>
              <a:latin typeface="Arial"/>
              <a:ea typeface="Arial"/>
              <a:cs typeface="Arial"/>
              <a:sym typeface="Arial"/>
            </a:endParaRPr>
          </a:p>
        </p:txBody>
      </p:sp>
      <p:sp>
        <p:nvSpPr>
          <p:cNvPr id="178" name="Google Shape;178;p4">
            <a:extLst>
              <a:ext uri="{C183D7F6-B498-43B3-948B-1728B52AA6E4}">
                <adec:decorative xmlns:adec="http://schemas.microsoft.com/office/drawing/2017/decorative" val="1"/>
              </a:ext>
            </a:extLst>
          </p:cNvPr>
          <p:cNvSpPr txBox="1"/>
          <p:nvPr/>
        </p:nvSpPr>
        <p:spPr>
          <a:xfrm flipH="1">
            <a:off x="4663320" y="3907100"/>
            <a:ext cx="2946688" cy="1249647"/>
          </a:xfrm>
          <a:prstGeom prst="rect">
            <a:avLst/>
          </a:prstGeom>
          <a:solidFill>
            <a:srgbClr val="F88F00"/>
          </a:solidFill>
          <a:ln>
            <a:noFill/>
          </a:ln>
        </p:spPr>
        <p:txBody>
          <a:bodyPr spcFirstLastPara="1" wrap="square" lIns="121900" tIns="60933" rIns="121900" bIns="60933" anchor="t" anchorCtr="0">
            <a:spAutoFit/>
          </a:bodyPr>
          <a:lstStyle/>
          <a:p>
            <a:pPr marL="494218" lvl="1" defTabSz="1219170">
              <a:lnSpc>
                <a:spcPct val="90000"/>
              </a:lnSpc>
              <a:buClr>
                <a:srgbClr val="000000"/>
              </a:buClr>
            </a:pPr>
            <a:r>
              <a:rPr lang="en-US" sz="2533" b="1" i="1" kern="0" dirty="0">
                <a:latin typeface="Arial"/>
                <a:ea typeface="Arial"/>
                <a:cs typeface="Arial"/>
                <a:sym typeface="Arial"/>
              </a:rPr>
              <a:t>“</a:t>
            </a:r>
            <a:r>
              <a:rPr lang="en-US" sz="1867" b="1" i="1" kern="0" dirty="0">
                <a:latin typeface="Arial"/>
                <a:ea typeface="Arial"/>
                <a:cs typeface="Arial"/>
                <a:sym typeface="Arial"/>
              </a:rPr>
              <a:t>Vitality"</a:t>
            </a:r>
            <a:r>
              <a:rPr lang="en-US" sz="1867" b="1" kern="0" dirty="0">
                <a:latin typeface="Arial"/>
                <a:ea typeface="Arial"/>
                <a:cs typeface="Arial"/>
                <a:sym typeface="Arial"/>
              </a:rPr>
              <a:t> refers to the "healthiness" of a school's arts and culture</a:t>
            </a:r>
            <a:endParaRPr sz="1867" kern="0" dirty="0">
              <a:latin typeface="Arial"/>
              <a:cs typeface="Arial"/>
              <a:sym typeface="Arial"/>
            </a:endParaRPr>
          </a:p>
        </p:txBody>
      </p:sp>
      <p:cxnSp>
        <p:nvCxnSpPr>
          <p:cNvPr id="180" name="Google Shape;180;p4">
            <a:extLst>
              <a:ext uri="{C183D7F6-B498-43B3-948B-1728B52AA6E4}">
                <adec:decorative xmlns:adec="http://schemas.microsoft.com/office/drawing/2017/decorative" val="1"/>
              </a:ext>
            </a:extLst>
          </p:cNvPr>
          <p:cNvCxnSpPr/>
          <p:nvPr/>
        </p:nvCxnSpPr>
        <p:spPr>
          <a:xfrm>
            <a:off x="3459126" y="3228756"/>
            <a:ext cx="1162493" cy="1091609"/>
          </a:xfrm>
          <a:prstGeom prst="straightConnector1">
            <a:avLst/>
          </a:prstGeom>
          <a:noFill/>
          <a:ln w="9525" cap="flat" cmpd="sng">
            <a:solidFill>
              <a:schemeClr val="accent2"/>
            </a:solidFill>
            <a:prstDash val="solid"/>
            <a:miter lim="800000"/>
            <a:headEnd type="none" w="sm" len="sm"/>
            <a:tailEnd type="triangle" w="med" len="med"/>
          </a:ln>
        </p:spPr>
      </p:cxnSp>
      <p:sp>
        <p:nvSpPr>
          <p:cNvPr id="3" name="TextBox 2">
            <a:extLst>
              <a:ext uri="{FF2B5EF4-FFF2-40B4-BE49-F238E27FC236}">
                <a16:creationId xmlns:a16="http://schemas.microsoft.com/office/drawing/2014/main" id="{2BD927A0-D760-F3E7-7F54-446D612A380A}"/>
              </a:ext>
              <a:ext uri="{C183D7F6-B498-43B3-948B-1728B52AA6E4}">
                <adec:decorative xmlns:adec="http://schemas.microsoft.com/office/drawing/2017/decorative" val="1"/>
              </a:ext>
            </a:extLst>
          </p:cNvPr>
          <p:cNvSpPr txBox="1"/>
          <p:nvPr/>
        </p:nvSpPr>
        <p:spPr>
          <a:xfrm>
            <a:off x="146038" y="5681022"/>
            <a:ext cx="11757159" cy="757130"/>
          </a:xfrm>
          <a:prstGeom prst="rect">
            <a:avLst/>
          </a:prstGeom>
          <a:noFill/>
        </p:spPr>
        <p:txBody>
          <a:bodyPr wrap="square">
            <a:spAutoFit/>
          </a:bodyPr>
          <a:lstStyle/>
          <a:p>
            <a:pPr marL="114300" marR="0" lvl="0" algn="ctr" defTabSz="914400" rtl="0" eaLnBrk="1" fontAlgn="auto" latinLnBrk="0" hangingPunct="1">
              <a:lnSpc>
                <a:spcPct val="90000"/>
              </a:lnSpc>
              <a:spcBef>
                <a:spcPts val="1000"/>
              </a:spcBef>
              <a:spcAft>
                <a:spcPts val="0"/>
              </a:spcAft>
              <a:buClr>
                <a:srgbClr val="000000"/>
              </a:buClr>
              <a:buSzPts val="1800"/>
              <a:tabLst/>
              <a:defRPr/>
            </a:pP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A </a:t>
            </a:r>
            <a:r>
              <a:rPr lang="en" sz="2400" b="1" kern="0">
                <a:solidFill>
                  <a:srgbClr val="000000"/>
                </a:solidFill>
                <a:latin typeface="Calibri"/>
                <a:ea typeface="Calibri"/>
                <a:cs typeface="Calibri"/>
                <a:sym typeface="Calibri"/>
              </a:rPr>
              <a:t>voluntary, self-evaluative </a:t>
            </a:r>
            <a:r>
              <a:rPr kumimoji="0" lang="en" sz="2400" b="1" i="0" u="none" strike="noStrike" kern="0" cap="none" spc="0" normalizeH="0" baseline="0" noProof="0">
                <a:ln>
                  <a:noFill/>
                </a:ln>
                <a:solidFill>
                  <a:srgbClr val="000000"/>
                </a:solidFill>
                <a:effectLst/>
                <a:uLnTx/>
                <a:uFillTx/>
                <a:latin typeface="Calibri"/>
                <a:ea typeface="Calibri"/>
                <a:cs typeface="Calibri"/>
                <a:sym typeface="Calibri"/>
              </a:rPr>
              <a:t>resource to support arts programming that is comprehensive, yet not overwhelming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a:extLst>
            <a:ext uri="{FF2B5EF4-FFF2-40B4-BE49-F238E27FC236}">
              <a16:creationId xmlns:a16="http://schemas.microsoft.com/office/drawing/2014/main" id="{0A3066FB-5695-23E0-9C19-B43FC5CAE1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AE4EBE-235E-A1E1-30AB-C3E914F8AC20}"/>
              </a:ext>
              <a:ext uri="{C183D7F6-B498-43B3-948B-1728B52AA6E4}">
                <adec:decorative xmlns:adec="http://schemas.microsoft.com/office/drawing/2017/decorative" val="1"/>
              </a:ext>
            </a:extLst>
          </p:cNvPr>
          <p:cNvSpPr>
            <a:spLocks noGrp="1"/>
          </p:cNvSpPr>
          <p:nvPr>
            <p:ph type="title"/>
          </p:nvPr>
        </p:nvSpPr>
        <p:spPr/>
        <p:txBody>
          <a:bodyPr/>
          <a:lstStyle/>
          <a:p>
            <a:r>
              <a:rPr lang="en-US" dirty="0"/>
              <a:t>ACV Index Organization</a:t>
            </a:r>
          </a:p>
        </p:txBody>
      </p:sp>
      <p:sp>
        <p:nvSpPr>
          <p:cNvPr id="208" name="Google Shape;208;p8">
            <a:extLst>
              <a:ext uri="{FF2B5EF4-FFF2-40B4-BE49-F238E27FC236}">
                <a16:creationId xmlns:a16="http://schemas.microsoft.com/office/drawing/2014/main" id="{94ADB860-A98F-C322-F142-12D99E3EF717}"/>
              </a:ext>
              <a:ext uri="{C183D7F6-B498-43B3-948B-1728B52AA6E4}">
                <adec:decorative xmlns:adec="http://schemas.microsoft.com/office/drawing/2017/decorative" val="1"/>
              </a:ext>
            </a:extLst>
          </p:cNvPr>
          <p:cNvSpPr txBox="1"/>
          <p:nvPr/>
        </p:nvSpPr>
        <p:spPr>
          <a:xfrm>
            <a:off x="338329" y="2434430"/>
            <a:ext cx="7196328" cy="3046948"/>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US" sz="2400" b="1" kern="0">
                <a:solidFill>
                  <a:srgbClr val="000000"/>
                </a:solidFill>
                <a:latin typeface="Arial"/>
                <a:ea typeface="Arial"/>
                <a:cs typeface="Arial"/>
                <a:sym typeface="Arial"/>
              </a:rPr>
              <a:t>Four Dynamic Levers</a:t>
            </a:r>
            <a:r>
              <a:rPr lang="en-US" sz="2400" kern="0">
                <a:solidFill>
                  <a:srgbClr val="000000"/>
                </a:solidFill>
                <a:latin typeface="Arial"/>
                <a:ea typeface="Arial"/>
                <a:cs typeface="Arial"/>
                <a:sym typeface="Arial"/>
              </a:rPr>
              <a:t>​</a:t>
            </a:r>
          </a:p>
          <a:p>
            <a:pPr defTabSz="1219170">
              <a:buClr>
                <a:srgbClr val="000000"/>
              </a:buClr>
            </a:pPr>
            <a:r>
              <a:rPr lang="en-US" sz="2400" kern="0">
                <a:solidFill>
                  <a:srgbClr val="000000"/>
                </a:solidFill>
                <a:latin typeface="Arial"/>
                <a:ea typeface="Arial"/>
                <a:cs typeface="Arial"/>
                <a:sym typeface="Arial"/>
              </a:rPr>
              <a:t>Each lever represents a separate metric that is unique to, and changing within, a school community​</a:t>
            </a:r>
            <a:endParaRPr sz="3200" kern="0">
              <a:solidFill>
                <a:srgbClr val="000000"/>
              </a:solidFill>
              <a:latin typeface="Arial"/>
              <a:cs typeface="Arial"/>
              <a:sym typeface="Arial"/>
            </a:endParaRPr>
          </a:p>
          <a:p>
            <a:pPr defTabSz="1219170">
              <a:buClr>
                <a:srgbClr val="000000"/>
              </a:buClr>
            </a:pPr>
            <a:endParaRPr lang="en-US" sz="2400" kern="0">
              <a:solidFill>
                <a:srgbClr val="000000"/>
              </a:solidFill>
              <a:latin typeface="Arial"/>
              <a:ea typeface="Arial"/>
              <a:cs typeface="Arial"/>
              <a:sym typeface="Arial"/>
            </a:endParaRPr>
          </a:p>
          <a:p>
            <a:pPr defTabSz="1219170">
              <a:buClr>
                <a:srgbClr val="000000"/>
              </a:buClr>
            </a:pPr>
            <a:r>
              <a:rPr lang="en-US" sz="2400" b="1" kern="0">
                <a:solidFill>
                  <a:srgbClr val="000000"/>
                </a:solidFill>
                <a:latin typeface="Arial"/>
                <a:ea typeface="Arial"/>
                <a:cs typeface="Arial"/>
                <a:sym typeface="Arial"/>
              </a:rPr>
              <a:t>Four Rubrics of Indicators</a:t>
            </a:r>
            <a:endParaRPr sz="2400" b="1" kern="0">
              <a:solidFill>
                <a:srgbClr val="000000"/>
              </a:solidFill>
              <a:latin typeface="Arial"/>
              <a:ea typeface="Arial"/>
              <a:cs typeface="Arial"/>
              <a:sym typeface="Arial"/>
            </a:endParaRPr>
          </a:p>
          <a:p>
            <a:pPr defTabSz="1219170">
              <a:buClr>
                <a:srgbClr val="000000"/>
              </a:buClr>
            </a:pPr>
            <a:r>
              <a:rPr lang="en-US" sz="2400" kern="0">
                <a:solidFill>
                  <a:srgbClr val="000000"/>
                </a:solidFill>
                <a:latin typeface="Arial"/>
                <a:ea typeface="Arial"/>
                <a:cs typeface="Arial"/>
                <a:sym typeface="Arial"/>
              </a:rPr>
              <a:t>Each lever has a rubric of indicators with a rating system to help pinpoint areas of strength or needed support​ within the arts &amp; culture of the school</a:t>
            </a:r>
            <a:endParaRPr sz="3200"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0B3B1C1-7242-7A7E-1E2E-CE138DBBD6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87134" y="996604"/>
            <a:ext cx="3360107" cy="2136102"/>
          </a:xfrm>
          <a:prstGeom prst="rect">
            <a:avLst/>
          </a:prstGeom>
        </p:spPr>
      </p:pic>
      <p:pic>
        <p:nvPicPr>
          <p:cNvPr id="209" name="Google Shape;209;p8">
            <a:extLst>
              <a:ext uri="{FF2B5EF4-FFF2-40B4-BE49-F238E27FC236}">
                <a16:creationId xmlns:a16="http://schemas.microsoft.com/office/drawing/2014/main" id="{1717DD3A-DAB5-BDCD-A106-78535CCC864F}"/>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90158" y="3553330"/>
            <a:ext cx="3957083" cy="2756665"/>
          </a:xfrm>
          <a:prstGeom prst="rect">
            <a:avLst/>
          </a:prstGeom>
          <a:noFill/>
          <a:ln w="9525" cap="flat" cmpd="sng">
            <a:solidFill>
              <a:schemeClr val="accent2"/>
            </a:solidFill>
            <a:prstDash val="solid"/>
            <a:round/>
            <a:headEnd type="none" w="sm" len="sm"/>
            <a:tailEnd type="none" w="sm" len="sm"/>
          </a:ln>
        </p:spPr>
      </p:pic>
    </p:spTree>
    <p:extLst>
      <p:ext uri="{BB962C8B-B14F-4D97-AF65-F5344CB8AC3E}">
        <p14:creationId xmlns:p14="http://schemas.microsoft.com/office/powerpoint/2010/main" val="2113950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4" name="Title 3">
            <a:extLst>
              <a:ext uri="{FF2B5EF4-FFF2-40B4-BE49-F238E27FC236}">
                <a16:creationId xmlns:a16="http://schemas.microsoft.com/office/drawing/2014/main" id="{E6EEBAAA-1899-84E6-0792-9790C37C9017}"/>
              </a:ext>
              <a:ext uri="{C183D7F6-B498-43B3-948B-1728B52AA6E4}">
                <adec:decorative xmlns:adec="http://schemas.microsoft.com/office/drawing/2017/decorative" val="1"/>
              </a:ext>
            </a:extLst>
          </p:cNvPr>
          <p:cNvSpPr>
            <a:spLocks noGrp="1"/>
          </p:cNvSpPr>
          <p:nvPr>
            <p:ph type="title"/>
          </p:nvPr>
        </p:nvSpPr>
        <p:spPr/>
        <p:txBody>
          <a:bodyPr/>
          <a:lstStyle/>
          <a:p>
            <a:r>
              <a:rPr lang="en-US"/>
              <a:t>Levers within the ACV Index</a:t>
            </a:r>
          </a:p>
        </p:txBody>
      </p:sp>
      <p:pic>
        <p:nvPicPr>
          <p:cNvPr id="2" name="Picture 1">
            <a:extLst>
              <a:ext uri="{FF2B5EF4-FFF2-40B4-BE49-F238E27FC236}">
                <a16:creationId xmlns:a16="http://schemas.microsoft.com/office/drawing/2014/main" id="{75C83130-4B86-0ADE-B9BA-8CB890B1F6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01152" y="365125"/>
            <a:ext cx="3827096" cy="2430851"/>
          </a:xfrm>
          <a:prstGeom prst="rect">
            <a:avLst/>
          </a:prstGeom>
        </p:spPr>
      </p:pic>
      <p:sp>
        <p:nvSpPr>
          <p:cNvPr id="5" name="Text Placeholder 4">
            <a:extLst>
              <a:ext uri="{FF2B5EF4-FFF2-40B4-BE49-F238E27FC236}">
                <a16:creationId xmlns:a16="http://schemas.microsoft.com/office/drawing/2014/main" id="{E6E8644F-511A-A396-2838-00665DCDA369}"/>
              </a:ext>
              <a:ext uri="{C183D7F6-B498-43B3-948B-1728B52AA6E4}">
                <adec:decorative xmlns:adec="http://schemas.microsoft.com/office/drawing/2017/decorative" val="1"/>
              </a:ext>
            </a:extLst>
          </p:cNvPr>
          <p:cNvSpPr>
            <a:spLocks noGrp="1"/>
          </p:cNvSpPr>
          <p:nvPr>
            <p:ph type="body" idx="1"/>
          </p:nvPr>
        </p:nvSpPr>
        <p:spPr>
          <a:xfrm>
            <a:off x="216408" y="2571616"/>
            <a:ext cx="10515600" cy="4052400"/>
          </a:xfrm>
        </p:spPr>
        <p:txBody>
          <a:bodyPr>
            <a:normAutofit fontScale="85000" lnSpcReduction="20000"/>
          </a:bodyPr>
          <a:lstStyle/>
          <a:p>
            <a:pPr marL="186262" indent="0">
              <a:buNone/>
            </a:pPr>
            <a:r>
              <a:rPr lang="en-US" sz="2400" b="1"/>
              <a:t>Lever One: Infrastructure</a:t>
            </a:r>
          </a:p>
          <a:p>
            <a:pPr marL="186262" indent="0">
              <a:buNone/>
            </a:pPr>
            <a:r>
              <a:rPr lang="en-US" sz="1900"/>
              <a:t>Examine systems and structures in place for implementing culturally and linguistically sustaining practices, routine procedures, policies, and provisioning for successful and equitable arts and culture programming and services, as well as processes in place to remove historically inequitable barriers to learning.</a:t>
            </a:r>
          </a:p>
          <a:p>
            <a:pPr marL="186262" indent="0">
              <a:buNone/>
            </a:pPr>
            <a:r>
              <a:rPr lang="en-US" sz="2400" b="1"/>
              <a:t>Lever Two: Opportunity</a:t>
            </a:r>
          </a:p>
          <a:p>
            <a:pPr marL="186262" indent="0">
              <a:buNone/>
            </a:pPr>
            <a:r>
              <a:rPr lang="en-US" sz="1900"/>
              <a:t>Offer students, families, and staff rich opportunities to learn and engage in arts and culture. They ensure that all school members have access and equity in arts and culture programming and services both in and out of school.</a:t>
            </a:r>
          </a:p>
          <a:p>
            <a:pPr marL="186262" indent="0">
              <a:buNone/>
            </a:pPr>
            <a:r>
              <a:rPr lang="en-US" sz="2400" b="1"/>
              <a:t>Lever Three: Participation</a:t>
            </a:r>
          </a:p>
          <a:p>
            <a:pPr marL="186262" indent="0">
              <a:buNone/>
            </a:pPr>
            <a:r>
              <a:rPr lang="en-US" sz="1900"/>
              <a:t>Have a high level of engagement, and active and equitable participation in arts and culture programming and services by all members of the school community.</a:t>
            </a:r>
          </a:p>
          <a:p>
            <a:pPr marL="186262" indent="0">
              <a:buNone/>
            </a:pPr>
            <a:r>
              <a:rPr lang="en-US" sz="2400" b="1"/>
              <a:t>Lever Four: Impact</a:t>
            </a:r>
          </a:p>
          <a:p>
            <a:pPr marL="186262" indent="0">
              <a:buNone/>
            </a:pPr>
            <a:r>
              <a:rPr lang="en-US" sz="1900"/>
              <a:t>Evaluates arts and culture programming and services by the effect they have on the community, particularly on student learning, educator effectiveness, and school climate outcomes, and have evidence of significant, positive, and equitable impact.</a:t>
            </a:r>
          </a:p>
          <a:p>
            <a:pPr marL="186262" indent="0">
              <a:buNone/>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9">
            <a:extLst>
              <a:ext uri="{C183D7F6-B498-43B3-948B-1728B52AA6E4}">
                <adec:decorative xmlns:adec="http://schemas.microsoft.com/office/drawing/2017/decorative" val="1"/>
              </a:ext>
            </a:extLst>
          </p:cNvPr>
          <p:cNvSpPr txBox="1">
            <a:spLocks noGrp="1"/>
          </p:cNvSpPr>
          <p:nvPr>
            <p:ph type="title"/>
          </p:nvPr>
        </p:nvSpPr>
        <p:spPr>
          <a:xfrm>
            <a:off x="838200" y="365127"/>
            <a:ext cx="10515600" cy="1042852"/>
          </a:xfrm>
          <a:prstGeom prst="rect">
            <a:avLst/>
          </a:prstGeom>
          <a:noFill/>
          <a:ln>
            <a:noFill/>
          </a:ln>
        </p:spPr>
        <p:txBody>
          <a:bodyPr spcFirstLastPara="1" wrap="square" lIns="121900" tIns="60933" rIns="121900" bIns="60933" anchor="ctr" anchorCtr="0">
            <a:normAutofit/>
          </a:bodyPr>
          <a:lstStyle/>
          <a:p>
            <a:pPr>
              <a:buSzPts val="3300"/>
            </a:pPr>
            <a:r>
              <a:rPr lang="en-US">
                <a:latin typeface="Arial"/>
                <a:ea typeface="Arial"/>
                <a:cs typeface="Arial"/>
                <a:sym typeface="Arial"/>
              </a:rPr>
              <a:t>Benefit to You</a:t>
            </a:r>
            <a:endParaRPr/>
          </a:p>
        </p:txBody>
      </p:sp>
      <p:sp>
        <p:nvSpPr>
          <p:cNvPr id="214" name="Google Shape;214;p9">
            <a:extLst>
              <a:ext uri="{C183D7F6-B498-43B3-948B-1728B52AA6E4}">
                <adec:decorative xmlns:adec="http://schemas.microsoft.com/office/drawing/2017/decorative" val="1"/>
              </a:ext>
            </a:extLst>
          </p:cNvPr>
          <p:cNvSpPr txBox="1">
            <a:spLocks noGrp="1"/>
          </p:cNvSpPr>
          <p:nvPr>
            <p:ph type="body" idx="1"/>
          </p:nvPr>
        </p:nvSpPr>
        <p:spPr>
          <a:xfrm>
            <a:off x="838200" y="2086986"/>
            <a:ext cx="10515600" cy="4052559"/>
          </a:xfrm>
          <a:prstGeom prst="rect">
            <a:avLst/>
          </a:prstGeom>
          <a:noFill/>
          <a:ln>
            <a:noFill/>
          </a:ln>
        </p:spPr>
        <p:txBody>
          <a:bodyPr spcFirstLastPara="1" wrap="square" lIns="91433" tIns="45700" rIns="91433" bIns="45700" anchor="t" anchorCtr="0">
            <a:normAutofit/>
          </a:bodyPr>
          <a:lstStyle/>
          <a:p>
            <a:pPr marL="0" indent="0">
              <a:spcBef>
                <a:spcPts val="0"/>
              </a:spcBef>
              <a:buClr>
                <a:schemeClr val="accent2"/>
              </a:buClr>
              <a:buSzPts val="2100"/>
              <a:buNone/>
            </a:pPr>
            <a:r>
              <a:rPr lang="en-US" b="1" dirty="0">
                <a:solidFill>
                  <a:schemeClr val="accent2"/>
                </a:solidFill>
                <a:latin typeface="Arial"/>
                <a:ea typeface="Arial"/>
                <a:cs typeface="Arial"/>
                <a:sym typeface="Arial"/>
              </a:rPr>
              <a:t>Why should you use the ACV Index </a:t>
            </a:r>
            <a:r>
              <a:rPr lang="en-US" b="1" dirty="0">
                <a:solidFill>
                  <a:schemeClr val="accent2"/>
                </a:solidFill>
              </a:rPr>
              <a:t>in your district</a:t>
            </a:r>
            <a:r>
              <a:rPr lang="en-US" b="1" dirty="0">
                <a:solidFill>
                  <a:schemeClr val="accent2"/>
                </a:solidFill>
                <a:latin typeface="Arial"/>
                <a:ea typeface="Arial"/>
                <a:cs typeface="Arial"/>
                <a:sym typeface="Arial"/>
              </a:rPr>
              <a:t>?</a:t>
            </a:r>
            <a:endParaRPr dirty="0"/>
          </a:p>
          <a:p>
            <a:pPr marL="0" indent="0">
              <a:buClr>
                <a:srgbClr val="3647B6"/>
              </a:buClr>
              <a:buSzPts val="2100"/>
              <a:buNone/>
            </a:pPr>
            <a:r>
              <a:rPr lang="en-US" b="1" dirty="0">
                <a:solidFill>
                  <a:srgbClr val="3647B6"/>
                </a:solidFill>
                <a:latin typeface="Arial"/>
                <a:ea typeface="Arial"/>
                <a:cs typeface="Arial"/>
                <a:sym typeface="Arial"/>
              </a:rPr>
              <a:t>Formative Benefits:</a:t>
            </a:r>
            <a:endParaRPr dirty="0"/>
          </a:p>
          <a:p>
            <a:pPr marL="228594" indent="-228594"/>
            <a:r>
              <a:rPr lang="en-US" sz="2400" dirty="0"/>
              <a:t>Enriching conversations about learning in the arts</a:t>
            </a:r>
            <a:endParaRPr dirty="0"/>
          </a:p>
          <a:p>
            <a:pPr marL="228594" indent="-228594"/>
            <a:r>
              <a:rPr lang="en-US" sz="2400" dirty="0"/>
              <a:t>Shared visioning across stakeholder groups</a:t>
            </a:r>
            <a:endParaRPr dirty="0"/>
          </a:p>
          <a:p>
            <a:pPr marL="0" indent="0">
              <a:buClr>
                <a:srgbClr val="3647B6"/>
              </a:buClr>
              <a:buSzPts val="2100"/>
              <a:buNone/>
            </a:pPr>
            <a:r>
              <a:rPr lang="en-US" b="1" dirty="0">
                <a:solidFill>
                  <a:srgbClr val="3647B6"/>
                </a:solidFill>
                <a:latin typeface="Arial"/>
                <a:ea typeface="Arial"/>
                <a:cs typeface="Arial"/>
                <a:sym typeface="Arial"/>
              </a:rPr>
              <a:t>Summative Benefits:</a:t>
            </a:r>
            <a:endParaRPr dirty="0"/>
          </a:p>
          <a:p>
            <a:pPr marL="228594" indent="-228594"/>
            <a:r>
              <a:rPr lang="en-US" sz="2400" dirty="0"/>
              <a:t>A "roadmap" to the exact areas that need support</a:t>
            </a:r>
            <a:endParaRPr dirty="0"/>
          </a:p>
          <a:p>
            <a:pPr marL="228594" indent="-228594"/>
            <a:r>
              <a:rPr lang="en-US" sz="2400" dirty="0"/>
              <a:t>Data-informed decision-making in the arts</a:t>
            </a:r>
            <a:endParaRPr sz="2400" dirty="0"/>
          </a:p>
          <a:p>
            <a:pPr marL="228594" indent="-228594">
              <a:buClr>
                <a:srgbClr val="000000"/>
              </a:buClr>
            </a:pPr>
            <a:r>
              <a:rPr lang="en-US" sz="2400" b="1" dirty="0">
                <a:solidFill>
                  <a:srgbClr val="000000"/>
                </a:solidFill>
              </a:rPr>
              <a:t>Equity</a:t>
            </a:r>
            <a:r>
              <a:rPr lang="en-US" sz="2400" dirty="0">
                <a:solidFill>
                  <a:srgbClr val="000000"/>
                </a:solidFill>
              </a:rPr>
              <a:t> is centered to support students</a:t>
            </a:r>
            <a:endParaRPr sz="2400" dirty="0">
              <a:solidFill>
                <a:srgbClr val="000000"/>
              </a:solidFill>
            </a:endParaRPr>
          </a:p>
          <a:p>
            <a:pPr marL="0" indent="0">
              <a:buSzPts val="2100"/>
              <a:buNone/>
            </a:pPr>
            <a:endParaRPr b="1" dirty="0">
              <a:solidFill>
                <a:srgbClr val="000000"/>
              </a:solidFill>
            </a:endParaRPr>
          </a:p>
        </p:txBody>
      </p:sp>
      <p:sp>
        <p:nvSpPr>
          <p:cNvPr id="216" name="Google Shape;216;p9">
            <a:extLst>
              <a:ext uri="{C183D7F6-B498-43B3-948B-1728B52AA6E4}">
                <adec:decorative xmlns:adec="http://schemas.microsoft.com/office/drawing/2017/decorative" val="1"/>
              </a:ext>
            </a:extLst>
          </p:cNvPr>
          <p:cNvSpPr/>
          <p:nvPr/>
        </p:nvSpPr>
        <p:spPr>
          <a:xfrm rot="420000">
            <a:off x="7853844" y="2126369"/>
            <a:ext cx="4040371" cy="3358115"/>
          </a:xfrm>
          <a:prstGeom prst="wedgeEllipseCallout">
            <a:avLst>
              <a:gd name="adj1" fmla="val -20833"/>
              <a:gd name="adj2" fmla="val 62500"/>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pPr>
            <a:r>
              <a:rPr lang="en-US" sz="1400" b="1" kern="0" dirty="0">
                <a:latin typeface="Helvetica Neue"/>
                <a:ea typeface="Helvetica Neue"/>
                <a:cs typeface="Helvetica Neue"/>
                <a:sym typeface="Helvetica Neue"/>
              </a:rPr>
              <a:t>TESTIMONIAL</a:t>
            </a:r>
            <a:endParaRPr sz="1867" kern="0" dirty="0">
              <a:latin typeface="Arial"/>
              <a:cs typeface="Arial"/>
              <a:sym typeface="Arial"/>
            </a:endParaRPr>
          </a:p>
          <a:p>
            <a:pPr algn="ctr" defTabSz="1219170">
              <a:buClr>
                <a:srgbClr val="000000"/>
              </a:buClr>
            </a:pPr>
            <a:r>
              <a:rPr lang="en-US" sz="1400" b="1" kern="0" dirty="0">
                <a:solidFill>
                  <a:srgbClr val="1A4785"/>
                </a:solidFill>
                <a:latin typeface="Helvetica Neue"/>
                <a:ea typeface="Helvetica Neue"/>
                <a:cs typeface="Helvetica Neue"/>
                <a:sym typeface="Helvetica Neue"/>
              </a:rPr>
              <a:t>Our review with the Arts &amp; Cultural Vitality Index gave us a direction for the conversation we’ve been trying to have for many years around equity. A great crossroad between frameworks and equity around the district for conversations that are difficult to have.</a:t>
            </a:r>
            <a:endParaRPr sz="1400" kern="0" dirty="0">
              <a:solidFill>
                <a:srgbClr val="1A4785"/>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0BDD1-3E10-9964-15EE-AA38FB374E0A}"/>
              </a:ext>
            </a:extLst>
          </p:cNvPr>
          <p:cNvSpPr>
            <a:spLocks noGrp="1"/>
          </p:cNvSpPr>
          <p:nvPr>
            <p:ph type="title"/>
          </p:nvPr>
        </p:nvSpPr>
        <p:spPr/>
        <p:txBody>
          <a:bodyPr>
            <a:normAutofit/>
          </a:bodyPr>
          <a:lstStyle/>
          <a:p>
            <a:r>
              <a:rPr lang="en-US" sz="4800"/>
              <a:t>The Arts &amp; Cultural Vitality  Program</a:t>
            </a:r>
          </a:p>
        </p:txBody>
      </p:sp>
      <p:sp>
        <p:nvSpPr>
          <p:cNvPr id="5" name="Text Placeholder 4">
            <a:extLst>
              <a:ext uri="{FF2B5EF4-FFF2-40B4-BE49-F238E27FC236}">
                <a16:creationId xmlns:a16="http://schemas.microsoft.com/office/drawing/2014/main" id="{EBB352CA-1E01-27D3-1D82-E92F0A28D5A3}"/>
              </a:ext>
            </a:extLst>
          </p:cNvPr>
          <p:cNvSpPr>
            <a:spLocks noGrp="1"/>
          </p:cNvSpPr>
          <p:nvPr>
            <p:ph type="body" idx="1"/>
          </p:nvPr>
        </p:nvSpPr>
        <p:spPr/>
        <p:txBody>
          <a:bodyPr/>
          <a:lstStyle/>
          <a:p>
            <a:r>
              <a:rPr lang="en-US"/>
              <a:t>The Review Cycle and Funding Options</a:t>
            </a:r>
          </a:p>
        </p:txBody>
      </p:sp>
      <p:pic>
        <p:nvPicPr>
          <p:cNvPr id="6" name="Picture 5" descr="Logo that reads; deseArts; Never stop learning.">
            <a:extLst>
              <a:ext uri="{FF2B5EF4-FFF2-40B4-BE49-F238E27FC236}">
                <a16:creationId xmlns:a16="http://schemas.microsoft.com/office/drawing/2014/main" id="{45C7DFB3-B265-EACF-BFC0-C6677BC6C08E}"/>
              </a:ext>
            </a:extLst>
          </p:cNvPr>
          <p:cNvPicPr>
            <a:picLocks noChangeAspect="1"/>
          </p:cNvPicPr>
          <p:nvPr/>
        </p:nvPicPr>
        <p:blipFill>
          <a:blip r:embed="rId2"/>
          <a:stretch>
            <a:fillRect/>
          </a:stretch>
        </p:blipFill>
        <p:spPr>
          <a:xfrm>
            <a:off x="7452022" y="521134"/>
            <a:ext cx="3901778" cy="1700931"/>
          </a:xfrm>
          <a:prstGeom prst="rect">
            <a:avLst/>
          </a:prstGeom>
        </p:spPr>
      </p:pic>
    </p:spTree>
    <p:extLst>
      <p:ext uri="{BB962C8B-B14F-4D97-AF65-F5344CB8AC3E}">
        <p14:creationId xmlns:p14="http://schemas.microsoft.com/office/powerpoint/2010/main" val="42306538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and Style Guides">
  <a:themeElements>
    <a:clrScheme name="Simple Light">
      <a:dk1>
        <a:srgbClr val="000000"/>
      </a:dk1>
      <a:lt1>
        <a:srgbClr val="FFFFFF"/>
      </a:lt1>
      <a:dk2>
        <a:srgbClr val="B8B8B8"/>
      </a:dk2>
      <a:lt2>
        <a:srgbClr val="646464"/>
      </a:lt2>
      <a:accent1>
        <a:srgbClr val="299B5B"/>
      </a:accent1>
      <a:accent2>
        <a:srgbClr val="F3ECE9"/>
      </a:accent2>
      <a:accent3>
        <a:srgbClr val="01B6E1"/>
      </a:accent3>
      <a:accent4>
        <a:srgbClr val="F6F6F6"/>
      </a:accent4>
      <a:accent5>
        <a:srgbClr val="FFCA08"/>
      </a:accent5>
      <a:accent6>
        <a:srgbClr val="BF003D"/>
      </a:accent6>
      <a:hlink>
        <a:srgbClr val="6287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TotalTime>
  <Words>2372</Words>
  <Application>Microsoft Office PowerPoint</Application>
  <PresentationFormat>Widescreen</PresentationFormat>
  <Paragraphs>342</Paragraphs>
  <Slides>35</Slides>
  <Notes>21</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35</vt:i4>
      </vt:variant>
    </vt:vector>
  </HeadingPairs>
  <TitlesOfParts>
    <vt:vector size="60" baseType="lpstr">
      <vt:lpstr>Helvetica Neue</vt:lpstr>
      <vt:lpstr>TT Norms</vt:lpstr>
      <vt:lpstr>TT Norms Bold</vt:lpstr>
      <vt:lpstr>Aptos</vt:lpstr>
      <vt:lpstr>Arial</vt:lpstr>
      <vt:lpstr>Calibri</vt:lpstr>
      <vt:lpstr>Courier New</vt:lpstr>
      <vt:lpstr>Noto Sans</vt:lpstr>
      <vt:lpstr>Poppins</vt:lpstr>
      <vt:lpstr>Poppins Bold</vt:lpstr>
      <vt:lpstr>Quattrocento Sans</vt:lpstr>
      <vt:lpstr>Roboto</vt:lpstr>
      <vt:lpstr>Source Sans Pro</vt:lpstr>
      <vt:lpstr>Work Sans</vt:lpstr>
      <vt:lpstr>Work Sans Black</vt:lpstr>
      <vt:lpstr>Work Sans ExtraLight</vt:lpstr>
      <vt:lpstr>Work Sans SemiBold</vt:lpstr>
      <vt:lpstr>1_Office Theme</vt:lpstr>
      <vt:lpstr>Brand Style Guides</vt:lpstr>
      <vt:lpstr>2_Office Theme</vt:lpstr>
      <vt:lpstr>3_Office Theme</vt:lpstr>
      <vt:lpstr>4_Office Theme</vt:lpstr>
      <vt:lpstr>5_Office Theme</vt:lpstr>
      <vt:lpstr>7_Office Theme</vt:lpstr>
      <vt:lpstr>8_Office Theme</vt:lpstr>
      <vt:lpstr>Arts &amp; Cultural Vitality Index</vt:lpstr>
      <vt:lpstr>Agenda</vt:lpstr>
      <vt:lpstr>     Purpose of Today’s Session</vt:lpstr>
      <vt:lpstr>The Resource</vt:lpstr>
      <vt:lpstr>About the ACV Index Resource:</vt:lpstr>
      <vt:lpstr>ACV Index Organization</vt:lpstr>
      <vt:lpstr>Levers within the ACV Index</vt:lpstr>
      <vt:lpstr>Benefit to You</vt:lpstr>
      <vt:lpstr>The Arts &amp; Cultural Vitality  Program</vt:lpstr>
      <vt:lpstr>Arts &amp; Cultural Vitality Program Features</vt:lpstr>
      <vt:lpstr>The ACV Review Cycle </vt:lpstr>
      <vt:lpstr>About the State Funded Competitive Grant Program</vt:lpstr>
      <vt:lpstr>Alignment to Title IVA Priorities</vt:lpstr>
      <vt:lpstr>Targeting Title IVA funds</vt:lpstr>
      <vt:lpstr>Burncoat High School,  Worcester, MA</vt:lpstr>
      <vt:lpstr>ARTS AND CULTURAL VITALITY INDEX -TRACK 1</vt:lpstr>
      <vt:lpstr>WHY DID WE APPLY?</vt:lpstr>
      <vt:lpstr>IT’S OUR TURN TO DREAM</vt:lpstr>
      <vt:lpstr>OUR TEAM</vt:lpstr>
      <vt:lpstr>PLANNING SUPPORT</vt:lpstr>
      <vt:lpstr>WHAT WE’VE LEARNED SO FAR</vt:lpstr>
      <vt:lpstr>OUR PLAN MOVING FORWARD</vt:lpstr>
      <vt:lpstr>CONTACT US</vt:lpstr>
      <vt:lpstr>North Reading Public Schools</vt:lpstr>
      <vt:lpstr>North Reading Visual and Performing Arts</vt:lpstr>
      <vt:lpstr>North Reading - At a Glance Town Population ~ 16,379 </vt:lpstr>
      <vt:lpstr>The Team</vt:lpstr>
      <vt:lpstr>Track 1 - Findings</vt:lpstr>
      <vt:lpstr>Questions:</vt:lpstr>
      <vt:lpstr>Track 2 - Action Planning:    How do we find the answers to our questions?       </vt:lpstr>
      <vt:lpstr>Track 3 - Implementation </vt:lpstr>
      <vt:lpstr>NRPS Workflow Strategy</vt:lpstr>
      <vt:lpstr>The Equity Outcomes for Reflection</vt:lpstr>
      <vt:lpstr>Questions about the ACV Index and Program?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Arts and Cultural Vitality Index</dc:title>
  <dc:creator>DESE</dc:creator>
  <cp:lastModifiedBy>Zou, Dong (EOE)</cp:lastModifiedBy>
  <cp:revision>7</cp:revision>
  <dcterms:created xsi:type="dcterms:W3CDTF">2025-05-30T12:16:36Z</dcterms:created>
  <dcterms:modified xsi:type="dcterms:W3CDTF">2025-06-04T21:30:02Z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Jun 4 2025 12:00AM</vt:lpwstr>
  </property>
</Properties>
</file>