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 id="2147483691" r:id="rId3"/>
    <p:sldMasterId id="2147483706" r:id="rId4"/>
    <p:sldMasterId id="2147483720" r:id="rId5"/>
  </p:sldMasterIdLst>
  <p:notesMasterIdLst>
    <p:notesMasterId r:id="rId4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6" r:id="rId24"/>
    <p:sldId id="275"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74" r:id="rId46"/>
    <p:sldId id="297" r:id="rId47"/>
  </p:sldIdLst>
  <p:sldSz cx="9144000" cy="5143500" type="screen16x9"/>
  <p:notesSz cx="6858000" cy="9144000"/>
  <p:embeddedFontLst>
    <p:embeddedFont>
      <p:font typeface="Albert Sans" panose="020B0604020202020204" charset="0"/>
      <p:regular r:id="rId49"/>
      <p:bold r:id="rId50"/>
      <p:italic r:id="rId51"/>
      <p:boldItalic r:id="rId52"/>
    </p:embeddedFont>
    <p:embeddedFont>
      <p:font typeface="Bookman Old Style" panose="02050604050505020204" pitchFamily="18" charset="0"/>
      <p:regular r:id="rId53"/>
      <p:bold r:id="rId54"/>
      <p:italic r:id="rId55"/>
      <p:boldItalic r:id="rId56"/>
    </p:embeddedFont>
    <p:embeddedFont>
      <p:font typeface="Caveat" panose="020B0604020202020204" charset="0"/>
      <p:regular r:id="rId57"/>
      <p:bold r:id="rId58"/>
    </p:embeddedFont>
    <p:embeddedFont>
      <p:font typeface="DM Sans" panose="020F0502020204030204" pitchFamily="2" charset="0"/>
      <p:regular r:id="rId59"/>
      <p:bold r:id="rId60"/>
      <p:italic r:id="rId61"/>
      <p:boldItalic r:id="rId62"/>
    </p:embeddedFont>
    <p:embeddedFont>
      <p:font typeface="EB Garamond" panose="00000500000000000000" pitchFamily="2" charset="0"/>
      <p:regular r:id="rId63"/>
      <p:bold r:id="rId64"/>
      <p:italic r:id="rId65"/>
      <p:boldItalic r:id="rId66"/>
    </p:embeddedFont>
    <p:embeddedFont>
      <p:font typeface="Economica" panose="020B0604020202020204" charset="0"/>
      <p:regular r:id="rId67"/>
      <p:bold r:id="rId68"/>
      <p:italic r:id="rId69"/>
      <p:boldItalic r:id="rId70"/>
    </p:embeddedFont>
    <p:embeddedFont>
      <p:font typeface="Grandstander" panose="020B0604020202020204" charset="0"/>
      <p:regular r:id="rId71"/>
      <p:bold r:id="rId72"/>
      <p:italic r:id="rId73"/>
      <p:boldItalic r:id="rId74"/>
    </p:embeddedFont>
    <p:embeddedFont>
      <p:font typeface="Imprint MT Shadow" panose="04020605060303030202" pitchFamily="82" charset="0"/>
      <p:regular r:id="rId75"/>
    </p:embeddedFont>
    <p:embeddedFont>
      <p:font typeface="Lato" panose="020F0502020204030203" pitchFamily="34" charset="0"/>
      <p:regular r:id="rId76"/>
      <p:bold r:id="rId77"/>
      <p:italic r:id="rId78"/>
      <p:boldItalic r:id="rId79"/>
    </p:embeddedFont>
    <p:embeddedFont>
      <p:font typeface="Lora" panose="020F0502020204030204" pitchFamily="2" charset="0"/>
      <p:regular r:id="rId80"/>
      <p:bold r:id="rId81"/>
      <p:italic r:id="rId82"/>
      <p:boldItalic r:id="rId83"/>
    </p:embeddedFont>
    <p:embeddedFont>
      <p:font typeface="Nunito Light" pitchFamily="2" charset="0"/>
      <p:regular r:id="rId84"/>
      <p:italic r:id="rId85"/>
    </p:embeddedFont>
    <p:embeddedFont>
      <p:font typeface="Open Sans" panose="020B0606030504020204" pitchFamily="34" charset="0"/>
      <p:regular r:id="rId86"/>
      <p:bold r:id="rId87"/>
      <p:italic r:id="rId88"/>
      <p:boldItalic r:id="rId89"/>
    </p:embeddedFont>
    <p:embeddedFont>
      <p:font typeface="Open Sans Light" panose="020F0502020204030204" pitchFamily="34" charset="0"/>
      <p:regular r:id="rId90"/>
      <p:italic r:id="rId91"/>
    </p:embeddedFont>
    <p:embeddedFont>
      <p:font typeface="Questrial" panose="020F0502020204030204" pitchFamily="2" charset="0"/>
      <p:regular r:id="rId92"/>
    </p:embeddedFont>
    <p:embeddedFont>
      <p:font typeface="Roboto" panose="02000000000000000000" pitchFamily="2" charset="0"/>
      <p:regular r:id="rId93"/>
      <p:bold r:id="rId94"/>
      <p:italic r:id="rId95"/>
      <p:boldItalic r:id="rId96"/>
    </p:embeddedFont>
    <p:embeddedFont>
      <p:font typeface="Work Sans" pitchFamily="2" charset="0"/>
      <p:regular r:id="rId97"/>
      <p:bold r:id="rId98"/>
      <p:italic r:id="rId99"/>
      <p:boldItalic r:id="rId10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BD7662-7489-430B-BFDB-A966A9E3B6EF}">
  <a:tblStyle styleId="{71BD7662-7489-430B-BFDB-A966A9E3B6E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14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5.fntdata"/><Relationship Id="rId68" Type="http://schemas.openxmlformats.org/officeDocument/2006/relationships/font" Target="fonts/font20.fntdata"/><Relationship Id="rId84" Type="http://schemas.openxmlformats.org/officeDocument/2006/relationships/font" Target="fonts/font36.fntdata"/><Relationship Id="rId89" Type="http://schemas.openxmlformats.org/officeDocument/2006/relationships/font" Target="fonts/font41.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font" Target="fonts/font5.fntdata"/><Relationship Id="rId58" Type="http://schemas.openxmlformats.org/officeDocument/2006/relationships/font" Target="fonts/font10.fntdata"/><Relationship Id="rId74" Type="http://schemas.openxmlformats.org/officeDocument/2006/relationships/font" Target="fonts/font26.fntdata"/><Relationship Id="rId79" Type="http://schemas.openxmlformats.org/officeDocument/2006/relationships/font" Target="fonts/font31.fntdata"/><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font" Target="fonts/font42.fntdata"/><Relationship Id="rId95" Type="http://schemas.openxmlformats.org/officeDocument/2006/relationships/font" Target="fonts/font47.fntdata"/><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notesMaster" Target="notesMasters/notesMaster1.xml"/><Relationship Id="rId64" Type="http://schemas.openxmlformats.org/officeDocument/2006/relationships/font" Target="fonts/font16.fntdata"/><Relationship Id="rId69" Type="http://schemas.openxmlformats.org/officeDocument/2006/relationships/font" Target="fonts/font21.fntdata"/><Relationship Id="rId80" Type="http://schemas.openxmlformats.org/officeDocument/2006/relationships/font" Target="fonts/font32.fntdata"/><Relationship Id="rId85" Type="http://schemas.openxmlformats.org/officeDocument/2006/relationships/font" Target="fonts/font37.fntdata"/><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font" Target="fonts/font11.fntdata"/><Relationship Id="rId103"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font" Target="fonts/font27.fntdata"/><Relationship Id="rId83" Type="http://schemas.openxmlformats.org/officeDocument/2006/relationships/font" Target="fonts/font35.fntdata"/><Relationship Id="rId88" Type="http://schemas.openxmlformats.org/officeDocument/2006/relationships/font" Target="fonts/font40.fntdata"/><Relationship Id="rId91" Type="http://schemas.openxmlformats.org/officeDocument/2006/relationships/font" Target="fonts/font43.fntdata"/><Relationship Id="rId96" Type="http://schemas.openxmlformats.org/officeDocument/2006/relationships/font" Target="fonts/font48.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font" Target="fonts/font25.fntdata"/><Relationship Id="rId78" Type="http://schemas.openxmlformats.org/officeDocument/2006/relationships/font" Target="fonts/font30.fntdata"/><Relationship Id="rId81" Type="http://schemas.openxmlformats.org/officeDocument/2006/relationships/font" Target="fonts/font33.fntdata"/><Relationship Id="rId86" Type="http://schemas.openxmlformats.org/officeDocument/2006/relationships/font" Target="fonts/font38.fntdata"/><Relationship Id="rId94" Type="http://schemas.openxmlformats.org/officeDocument/2006/relationships/font" Target="fonts/font46.fntdata"/><Relationship Id="rId99" Type="http://schemas.openxmlformats.org/officeDocument/2006/relationships/font" Target="fonts/font51.fntdata"/><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2.fntdata"/><Relationship Id="rId55" Type="http://schemas.openxmlformats.org/officeDocument/2006/relationships/font" Target="fonts/font7.fntdata"/><Relationship Id="rId76" Type="http://schemas.openxmlformats.org/officeDocument/2006/relationships/font" Target="fonts/font28.fntdata"/><Relationship Id="rId97" Type="http://schemas.openxmlformats.org/officeDocument/2006/relationships/font" Target="fonts/font49.fntdata"/><Relationship Id="rId10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font" Target="fonts/font23.fntdata"/><Relationship Id="rId92" Type="http://schemas.openxmlformats.org/officeDocument/2006/relationships/font" Target="fonts/font44.fntdata"/><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font" Target="fonts/font18.fntdata"/><Relationship Id="rId87" Type="http://schemas.openxmlformats.org/officeDocument/2006/relationships/font" Target="fonts/font39.fntdata"/><Relationship Id="rId61" Type="http://schemas.openxmlformats.org/officeDocument/2006/relationships/font" Target="fonts/font13.fntdata"/><Relationship Id="rId82" Type="http://schemas.openxmlformats.org/officeDocument/2006/relationships/font" Target="fonts/font34.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font" Target="fonts/font8.fntdata"/><Relationship Id="rId77" Type="http://schemas.openxmlformats.org/officeDocument/2006/relationships/font" Target="fonts/font29.fntdata"/><Relationship Id="rId100" Type="http://schemas.openxmlformats.org/officeDocument/2006/relationships/font" Target="fonts/font52.fntdata"/><Relationship Id="rId105"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font" Target="fonts/font3.fntdata"/><Relationship Id="rId72" Type="http://schemas.openxmlformats.org/officeDocument/2006/relationships/font" Target="fonts/font24.fntdata"/><Relationship Id="rId93" Type="http://schemas.openxmlformats.org/officeDocument/2006/relationships/font" Target="fonts/font45.fntdata"/><Relationship Id="rId98" Type="http://schemas.openxmlformats.org/officeDocument/2006/relationships/font" Target="fonts/font50.fntdata"/><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font" Target="fonts/font1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odman, Julia (DESE)" userId="8a10bd68-848a-4b44-a220-329cd0240b6c" providerId="ADAL" clId="{BA1F9280-AD21-449C-957C-C14ABD044BAC}"/>
    <pc:docChg chg="custSel addSld delSld modSld">
      <pc:chgData name="Foodman, Julia (DESE)" userId="8a10bd68-848a-4b44-a220-329cd0240b6c" providerId="ADAL" clId="{BA1F9280-AD21-449C-957C-C14ABD044BAC}" dt="2025-05-28T13:59:09.276" v="19" actId="27636"/>
      <pc:docMkLst>
        <pc:docMk/>
      </pc:docMkLst>
      <pc:sldChg chg="add">
        <pc:chgData name="Foodman, Julia (DESE)" userId="8a10bd68-848a-4b44-a220-329cd0240b6c" providerId="ADAL" clId="{BA1F9280-AD21-449C-957C-C14ABD044BAC}" dt="2025-05-28T13:59:09.168" v="16"/>
        <pc:sldMkLst>
          <pc:docMk/>
          <pc:sldMk cId="0" sldId="274"/>
        </pc:sldMkLst>
      </pc:sldChg>
      <pc:sldChg chg="delSp new del mod">
        <pc:chgData name="Foodman, Julia (DESE)" userId="8a10bd68-848a-4b44-a220-329cd0240b6c" providerId="ADAL" clId="{BA1F9280-AD21-449C-957C-C14ABD044BAC}" dt="2025-05-21T15:40:00.477" v="10" actId="47"/>
        <pc:sldMkLst>
          <pc:docMk/>
          <pc:sldMk cId="31293626" sldId="274"/>
        </pc:sldMkLst>
      </pc:sldChg>
      <pc:sldChg chg="add del">
        <pc:chgData name="Foodman, Julia (DESE)" userId="8a10bd68-848a-4b44-a220-329cd0240b6c" providerId="ADAL" clId="{BA1F9280-AD21-449C-957C-C14ABD044BAC}" dt="2025-05-21T15:35:21.929" v="1" actId="47"/>
        <pc:sldMkLst>
          <pc:docMk/>
          <pc:sldMk cId="2065524737" sldId="274"/>
        </pc:sldMkLst>
      </pc:sldChg>
      <pc:sldChg chg="modSp add del mod">
        <pc:chgData name="Foodman, Julia (DESE)" userId="8a10bd68-848a-4b44-a220-329cd0240b6c" providerId="ADAL" clId="{BA1F9280-AD21-449C-957C-C14ABD044BAC}" dt="2025-05-21T15:39:48.740" v="9" actId="27636"/>
        <pc:sldMkLst>
          <pc:docMk/>
          <pc:sldMk cId="1039084844" sldId="275"/>
        </pc:sldMkLst>
        <pc:spChg chg="mod">
          <ac:chgData name="Foodman, Julia (DESE)" userId="8a10bd68-848a-4b44-a220-329cd0240b6c" providerId="ADAL" clId="{BA1F9280-AD21-449C-957C-C14ABD044BAC}" dt="2025-05-21T15:39:48.740" v="9" actId="27636"/>
          <ac:spMkLst>
            <pc:docMk/>
            <pc:sldMk cId="1039084844" sldId="275"/>
            <ac:spMk id="2" creationId="{1A9AA85E-98E4-41FF-B6F4-FA15467FFB9D}"/>
          </ac:spMkLst>
        </pc:spChg>
      </pc:sldChg>
      <pc:sldChg chg="add del">
        <pc:chgData name="Foodman, Julia (DESE)" userId="8a10bd68-848a-4b44-a220-329cd0240b6c" providerId="ADAL" clId="{BA1F9280-AD21-449C-957C-C14ABD044BAC}" dt="2025-05-21T15:35:26.167" v="3" actId="47"/>
        <pc:sldMkLst>
          <pc:docMk/>
          <pc:sldMk cId="1016736712" sldId="276"/>
        </pc:sldMkLst>
      </pc:sldChg>
      <pc:sldChg chg="modSp add del mod">
        <pc:chgData name="Foodman, Julia (DESE)" userId="8a10bd68-848a-4b44-a220-329cd0240b6c" providerId="ADAL" clId="{BA1F9280-AD21-449C-957C-C14ABD044BAC}" dt="2025-05-21T15:40:18.043" v="13" actId="47"/>
        <pc:sldMkLst>
          <pc:docMk/>
          <pc:sldMk cId="1645265755" sldId="276"/>
        </pc:sldMkLst>
      </pc:sldChg>
      <pc:sldChg chg="add">
        <pc:chgData name="Foodman, Julia (DESE)" userId="8a10bd68-848a-4b44-a220-329cd0240b6c" providerId="ADAL" clId="{BA1F9280-AD21-449C-957C-C14ABD044BAC}" dt="2025-05-21T15:40:26.589" v="14"/>
        <pc:sldMkLst>
          <pc:docMk/>
          <pc:sldMk cId="2065524737" sldId="276"/>
        </pc:sldMkLst>
      </pc:sldChg>
      <pc:sldChg chg="add">
        <pc:chgData name="Foodman, Julia (DESE)" userId="8a10bd68-848a-4b44-a220-329cd0240b6c" providerId="ADAL" clId="{BA1F9280-AD21-449C-957C-C14ABD044BAC}" dt="2025-05-21T15:40:45.189" v="15"/>
        <pc:sldMkLst>
          <pc:docMk/>
          <pc:sldMk cId="1016736712" sldId="277"/>
        </pc:sldMkLst>
      </pc:sldChg>
      <pc:sldChg chg="add del">
        <pc:chgData name="Foodman, Julia (DESE)" userId="8a10bd68-848a-4b44-a220-329cd0240b6c" providerId="ADAL" clId="{BA1F9280-AD21-449C-957C-C14ABD044BAC}" dt="2025-05-21T15:35:27.744" v="4" actId="47"/>
        <pc:sldMkLst>
          <pc:docMk/>
          <pc:sldMk cId="3006720448" sldId="277"/>
        </pc:sldMkLst>
      </pc:sldChg>
      <pc:sldChg chg="add">
        <pc:chgData name="Foodman, Julia (DESE)" userId="8a10bd68-848a-4b44-a220-329cd0240b6c" providerId="ADAL" clId="{BA1F9280-AD21-449C-957C-C14ABD044BAC}" dt="2025-05-21T15:40:45.189" v="15"/>
        <pc:sldMkLst>
          <pc:docMk/>
          <pc:sldMk cId="3006720448" sldId="278"/>
        </pc:sldMkLst>
      </pc:sldChg>
      <pc:sldChg chg="add">
        <pc:chgData name="Foodman, Julia (DESE)" userId="8a10bd68-848a-4b44-a220-329cd0240b6c" providerId="ADAL" clId="{BA1F9280-AD21-449C-957C-C14ABD044BAC}" dt="2025-05-28T13:59:09.168" v="16"/>
        <pc:sldMkLst>
          <pc:docMk/>
          <pc:sldMk cId="0" sldId="279"/>
        </pc:sldMkLst>
      </pc:sldChg>
      <pc:sldChg chg="add">
        <pc:chgData name="Foodman, Julia (DESE)" userId="8a10bd68-848a-4b44-a220-329cd0240b6c" providerId="ADAL" clId="{BA1F9280-AD21-449C-957C-C14ABD044BAC}" dt="2025-05-28T13:59:09.168" v="16"/>
        <pc:sldMkLst>
          <pc:docMk/>
          <pc:sldMk cId="0" sldId="280"/>
        </pc:sldMkLst>
      </pc:sldChg>
      <pc:sldChg chg="add">
        <pc:chgData name="Foodman, Julia (DESE)" userId="8a10bd68-848a-4b44-a220-329cd0240b6c" providerId="ADAL" clId="{BA1F9280-AD21-449C-957C-C14ABD044BAC}" dt="2025-05-28T13:59:09.168" v="16"/>
        <pc:sldMkLst>
          <pc:docMk/>
          <pc:sldMk cId="0" sldId="281"/>
        </pc:sldMkLst>
      </pc:sldChg>
      <pc:sldChg chg="add">
        <pc:chgData name="Foodman, Julia (DESE)" userId="8a10bd68-848a-4b44-a220-329cd0240b6c" providerId="ADAL" clId="{BA1F9280-AD21-449C-957C-C14ABD044BAC}" dt="2025-05-28T13:59:09.168" v="16"/>
        <pc:sldMkLst>
          <pc:docMk/>
          <pc:sldMk cId="0" sldId="282"/>
        </pc:sldMkLst>
      </pc:sldChg>
      <pc:sldChg chg="add">
        <pc:chgData name="Foodman, Julia (DESE)" userId="8a10bd68-848a-4b44-a220-329cd0240b6c" providerId="ADAL" clId="{BA1F9280-AD21-449C-957C-C14ABD044BAC}" dt="2025-05-28T13:59:09.168" v="16"/>
        <pc:sldMkLst>
          <pc:docMk/>
          <pc:sldMk cId="0" sldId="283"/>
        </pc:sldMkLst>
      </pc:sldChg>
      <pc:sldChg chg="add">
        <pc:chgData name="Foodman, Julia (DESE)" userId="8a10bd68-848a-4b44-a220-329cd0240b6c" providerId="ADAL" clId="{BA1F9280-AD21-449C-957C-C14ABD044BAC}" dt="2025-05-28T13:59:09.168" v="16"/>
        <pc:sldMkLst>
          <pc:docMk/>
          <pc:sldMk cId="0" sldId="284"/>
        </pc:sldMkLst>
      </pc:sldChg>
      <pc:sldChg chg="add">
        <pc:chgData name="Foodman, Julia (DESE)" userId="8a10bd68-848a-4b44-a220-329cd0240b6c" providerId="ADAL" clId="{BA1F9280-AD21-449C-957C-C14ABD044BAC}" dt="2025-05-28T13:59:09.168" v="16"/>
        <pc:sldMkLst>
          <pc:docMk/>
          <pc:sldMk cId="0" sldId="285"/>
        </pc:sldMkLst>
      </pc:sldChg>
      <pc:sldChg chg="add">
        <pc:chgData name="Foodman, Julia (DESE)" userId="8a10bd68-848a-4b44-a220-329cd0240b6c" providerId="ADAL" clId="{BA1F9280-AD21-449C-957C-C14ABD044BAC}" dt="2025-05-28T13:59:09.168" v="16"/>
        <pc:sldMkLst>
          <pc:docMk/>
          <pc:sldMk cId="0" sldId="286"/>
        </pc:sldMkLst>
      </pc:sldChg>
      <pc:sldChg chg="add">
        <pc:chgData name="Foodman, Julia (DESE)" userId="8a10bd68-848a-4b44-a220-329cd0240b6c" providerId="ADAL" clId="{BA1F9280-AD21-449C-957C-C14ABD044BAC}" dt="2025-05-28T13:59:09.168" v="16"/>
        <pc:sldMkLst>
          <pc:docMk/>
          <pc:sldMk cId="0" sldId="287"/>
        </pc:sldMkLst>
      </pc:sldChg>
      <pc:sldChg chg="modSp add mod">
        <pc:chgData name="Foodman, Julia (DESE)" userId="8a10bd68-848a-4b44-a220-329cd0240b6c" providerId="ADAL" clId="{BA1F9280-AD21-449C-957C-C14ABD044BAC}" dt="2025-05-28T13:59:09.269" v="18" actId="27636"/>
        <pc:sldMkLst>
          <pc:docMk/>
          <pc:sldMk cId="0" sldId="288"/>
        </pc:sldMkLst>
        <pc:spChg chg="mod">
          <ac:chgData name="Foodman, Julia (DESE)" userId="8a10bd68-848a-4b44-a220-329cd0240b6c" providerId="ADAL" clId="{BA1F9280-AD21-449C-957C-C14ABD044BAC}" dt="2025-05-28T13:59:09.269" v="18" actId="27636"/>
          <ac:spMkLst>
            <pc:docMk/>
            <pc:sldMk cId="0" sldId="288"/>
            <ac:spMk id="280" creationId="{00000000-0000-0000-0000-000000000000}"/>
          </ac:spMkLst>
        </pc:spChg>
        <pc:spChg chg="mod">
          <ac:chgData name="Foodman, Julia (DESE)" userId="8a10bd68-848a-4b44-a220-329cd0240b6c" providerId="ADAL" clId="{BA1F9280-AD21-449C-957C-C14ABD044BAC}" dt="2025-05-28T13:59:09.265" v="17" actId="27636"/>
          <ac:spMkLst>
            <pc:docMk/>
            <pc:sldMk cId="0" sldId="288"/>
            <ac:spMk id="282" creationId="{00000000-0000-0000-0000-000000000000}"/>
          </ac:spMkLst>
        </pc:spChg>
      </pc:sldChg>
      <pc:sldChg chg="modSp add mod">
        <pc:chgData name="Foodman, Julia (DESE)" userId="8a10bd68-848a-4b44-a220-329cd0240b6c" providerId="ADAL" clId="{BA1F9280-AD21-449C-957C-C14ABD044BAC}" dt="2025-05-28T13:59:09.276" v="19" actId="27636"/>
        <pc:sldMkLst>
          <pc:docMk/>
          <pc:sldMk cId="0" sldId="289"/>
        </pc:sldMkLst>
        <pc:spChg chg="mod">
          <ac:chgData name="Foodman, Julia (DESE)" userId="8a10bd68-848a-4b44-a220-329cd0240b6c" providerId="ADAL" clId="{BA1F9280-AD21-449C-957C-C14ABD044BAC}" dt="2025-05-28T13:59:09.276" v="19" actId="27636"/>
          <ac:spMkLst>
            <pc:docMk/>
            <pc:sldMk cId="0" sldId="289"/>
            <ac:spMk id="288" creationId="{00000000-0000-0000-0000-000000000000}"/>
          </ac:spMkLst>
        </pc:spChg>
      </pc:sldChg>
      <pc:sldChg chg="add">
        <pc:chgData name="Foodman, Julia (DESE)" userId="8a10bd68-848a-4b44-a220-329cd0240b6c" providerId="ADAL" clId="{BA1F9280-AD21-449C-957C-C14ABD044BAC}" dt="2025-05-28T13:59:09.168" v="16"/>
        <pc:sldMkLst>
          <pc:docMk/>
          <pc:sldMk cId="0" sldId="290"/>
        </pc:sldMkLst>
      </pc:sldChg>
      <pc:sldChg chg="add">
        <pc:chgData name="Foodman, Julia (DESE)" userId="8a10bd68-848a-4b44-a220-329cd0240b6c" providerId="ADAL" clId="{BA1F9280-AD21-449C-957C-C14ABD044BAC}" dt="2025-05-28T13:59:09.168" v="16"/>
        <pc:sldMkLst>
          <pc:docMk/>
          <pc:sldMk cId="0" sldId="291"/>
        </pc:sldMkLst>
      </pc:sldChg>
      <pc:sldChg chg="add">
        <pc:chgData name="Foodman, Julia (DESE)" userId="8a10bd68-848a-4b44-a220-329cd0240b6c" providerId="ADAL" clId="{BA1F9280-AD21-449C-957C-C14ABD044BAC}" dt="2025-05-28T13:59:09.168" v="16"/>
        <pc:sldMkLst>
          <pc:docMk/>
          <pc:sldMk cId="0" sldId="292"/>
        </pc:sldMkLst>
      </pc:sldChg>
      <pc:sldChg chg="add">
        <pc:chgData name="Foodman, Julia (DESE)" userId="8a10bd68-848a-4b44-a220-329cd0240b6c" providerId="ADAL" clId="{BA1F9280-AD21-449C-957C-C14ABD044BAC}" dt="2025-05-28T13:59:09.168" v="16"/>
        <pc:sldMkLst>
          <pc:docMk/>
          <pc:sldMk cId="0" sldId="293"/>
        </pc:sldMkLst>
      </pc:sldChg>
      <pc:sldChg chg="add">
        <pc:chgData name="Foodman, Julia (DESE)" userId="8a10bd68-848a-4b44-a220-329cd0240b6c" providerId="ADAL" clId="{BA1F9280-AD21-449C-957C-C14ABD044BAC}" dt="2025-05-28T13:59:09.168" v="16"/>
        <pc:sldMkLst>
          <pc:docMk/>
          <pc:sldMk cId="0" sldId="294"/>
        </pc:sldMkLst>
      </pc:sldChg>
      <pc:sldChg chg="add">
        <pc:chgData name="Foodman, Julia (DESE)" userId="8a10bd68-848a-4b44-a220-329cd0240b6c" providerId="ADAL" clId="{BA1F9280-AD21-449C-957C-C14ABD044BAC}" dt="2025-05-28T13:59:09.168" v="16"/>
        <pc:sldMkLst>
          <pc:docMk/>
          <pc:sldMk cId="0" sldId="295"/>
        </pc:sldMkLst>
      </pc:sldChg>
      <pc:sldChg chg="add">
        <pc:chgData name="Foodman, Julia (DESE)" userId="8a10bd68-848a-4b44-a220-329cd0240b6c" providerId="ADAL" clId="{BA1F9280-AD21-449C-957C-C14ABD044BAC}" dt="2025-05-28T13:59:09.168" v="16"/>
        <pc:sldMkLst>
          <pc:docMk/>
          <pc:sldMk cId="0" sldId="296"/>
        </pc:sldMkLst>
      </pc:sldChg>
      <pc:sldChg chg="add">
        <pc:chgData name="Foodman, Julia (DESE)" userId="8a10bd68-848a-4b44-a220-329cd0240b6c" providerId="ADAL" clId="{BA1F9280-AD21-449C-957C-C14ABD044BAC}" dt="2025-05-28T13:59:09.168" v="16"/>
        <pc:sldMkLst>
          <pc:docMk/>
          <pc:sldMk cId="0" sldId="297"/>
        </pc:sldMkLst>
      </pc:sldChg>
      <pc:sldMasterChg chg="delSldLayout">
        <pc:chgData name="Foodman, Julia (DESE)" userId="8a10bd68-848a-4b44-a220-329cd0240b6c" providerId="ADAL" clId="{BA1F9280-AD21-449C-957C-C14ABD044BAC}" dt="2025-05-21T15:35:27.744" v="4" actId="47"/>
        <pc:sldMasterMkLst>
          <pc:docMk/>
          <pc:sldMasterMk cId="0" sldId="2147483678"/>
        </pc:sldMasterMkLst>
        <pc:sldLayoutChg chg="del">
          <pc:chgData name="Foodman, Julia (DESE)" userId="8a10bd68-848a-4b44-a220-329cd0240b6c" providerId="ADAL" clId="{BA1F9280-AD21-449C-957C-C14ABD044BAC}" dt="2025-05-21T15:35:27.744" v="4" actId="47"/>
          <pc:sldLayoutMkLst>
            <pc:docMk/>
            <pc:sldMasterMk cId="0" sldId="2147483678"/>
            <pc:sldLayoutMk cId="1762035898" sldId="2147483679"/>
          </pc:sldLayoutMkLst>
        </pc:sldLayoutChg>
      </pc:sldMasterChg>
    </pc:docChg>
  </pc:docChgLst>
  <pc:docChgLst>
    <pc:chgData name="Resetarits, Jake S. (DESE)" userId="37741e96-5ecb-4258-9857-666183bdd9bd" providerId="ADAL" clId="{D1955B2C-F723-4C85-9B89-E4A411D010EF}"/>
    <pc:docChg chg="undo custSel modSld">
      <pc:chgData name="Resetarits, Jake S. (DESE)" userId="37741e96-5ecb-4258-9857-666183bdd9bd" providerId="ADAL" clId="{D1955B2C-F723-4C85-9B89-E4A411D010EF}" dt="2025-05-30T14:29:44.271" v="152" actId="13244"/>
      <pc:docMkLst>
        <pc:docMk/>
      </pc:docMkLst>
      <pc:sldChg chg="modSp mod">
        <pc:chgData name="Resetarits, Jake S. (DESE)" userId="37741e96-5ecb-4258-9857-666183bdd9bd" providerId="ADAL" clId="{D1955B2C-F723-4C85-9B89-E4A411D010EF}" dt="2025-05-30T14:17:31.879" v="84" actId="13244"/>
        <pc:sldMkLst>
          <pc:docMk/>
          <pc:sldMk cId="0" sldId="260"/>
        </pc:sldMkLst>
        <pc:spChg chg="ord">
          <ac:chgData name="Resetarits, Jake S. (DESE)" userId="37741e96-5ecb-4258-9857-666183bdd9bd" providerId="ADAL" clId="{D1955B2C-F723-4C85-9B89-E4A411D010EF}" dt="2025-05-30T14:14:47.106" v="68" actId="13244"/>
          <ac:spMkLst>
            <pc:docMk/>
            <pc:sldMk cId="0" sldId="260"/>
            <ac:spMk id="1030" creationId="{00000000-0000-0000-0000-000000000000}"/>
          </ac:spMkLst>
        </pc:spChg>
        <pc:spChg chg="ord">
          <ac:chgData name="Resetarits, Jake S. (DESE)" userId="37741e96-5ecb-4258-9857-666183bdd9bd" providerId="ADAL" clId="{D1955B2C-F723-4C85-9B89-E4A411D010EF}" dt="2025-05-30T14:15:16.244" v="73" actId="13244"/>
          <ac:spMkLst>
            <pc:docMk/>
            <pc:sldMk cId="0" sldId="260"/>
            <ac:spMk id="1031" creationId="{00000000-0000-0000-0000-000000000000}"/>
          </ac:spMkLst>
        </pc:spChg>
        <pc:spChg chg="ord">
          <ac:chgData name="Resetarits, Jake S. (DESE)" userId="37741e96-5ecb-4258-9857-666183bdd9bd" providerId="ADAL" clId="{D1955B2C-F723-4C85-9B89-E4A411D010EF}" dt="2025-05-30T14:14:56.226" v="69" actId="13244"/>
          <ac:spMkLst>
            <pc:docMk/>
            <pc:sldMk cId="0" sldId="260"/>
            <ac:spMk id="1034" creationId="{00000000-0000-0000-0000-000000000000}"/>
          </ac:spMkLst>
        </pc:spChg>
        <pc:spChg chg="ord">
          <ac:chgData name="Resetarits, Jake S. (DESE)" userId="37741e96-5ecb-4258-9857-666183bdd9bd" providerId="ADAL" clId="{D1955B2C-F723-4C85-9B89-E4A411D010EF}" dt="2025-05-30T14:15:04.262" v="70" actId="13244"/>
          <ac:spMkLst>
            <pc:docMk/>
            <pc:sldMk cId="0" sldId="260"/>
            <ac:spMk id="1035" creationId="{00000000-0000-0000-0000-000000000000}"/>
          </ac:spMkLst>
        </pc:spChg>
        <pc:spChg chg="ord">
          <ac:chgData name="Resetarits, Jake S. (DESE)" userId="37741e96-5ecb-4258-9857-666183bdd9bd" providerId="ADAL" clId="{D1955B2C-F723-4C85-9B89-E4A411D010EF}" dt="2025-05-30T14:15:10.850" v="72" actId="13244"/>
          <ac:spMkLst>
            <pc:docMk/>
            <pc:sldMk cId="0" sldId="260"/>
            <ac:spMk id="1036" creationId="{00000000-0000-0000-0000-000000000000}"/>
          </ac:spMkLst>
        </pc:spChg>
        <pc:spChg chg="ord">
          <ac:chgData name="Resetarits, Jake S. (DESE)" userId="37741e96-5ecb-4258-9857-666183bdd9bd" providerId="ADAL" clId="{D1955B2C-F723-4C85-9B89-E4A411D010EF}" dt="2025-05-30T14:16:36.770" v="80" actId="13244"/>
          <ac:spMkLst>
            <pc:docMk/>
            <pc:sldMk cId="0" sldId="260"/>
            <ac:spMk id="1037" creationId="{00000000-0000-0000-0000-000000000000}"/>
          </ac:spMkLst>
        </pc:spChg>
        <pc:spChg chg="ord">
          <ac:chgData name="Resetarits, Jake S. (DESE)" userId="37741e96-5ecb-4258-9857-666183bdd9bd" providerId="ADAL" clId="{D1955B2C-F723-4C85-9B89-E4A411D010EF}" dt="2025-05-30T14:15:52.285" v="75" actId="13244"/>
          <ac:spMkLst>
            <pc:docMk/>
            <pc:sldMk cId="0" sldId="260"/>
            <ac:spMk id="1056" creationId="{00000000-0000-0000-0000-000000000000}"/>
          </ac:spMkLst>
        </pc:spChg>
        <pc:cxnChg chg="ord">
          <ac:chgData name="Resetarits, Jake S. (DESE)" userId="37741e96-5ecb-4258-9857-666183bdd9bd" providerId="ADAL" clId="{D1955B2C-F723-4C85-9B89-E4A411D010EF}" dt="2025-05-30T14:17:31.879" v="84" actId="13244"/>
          <ac:cxnSpMkLst>
            <pc:docMk/>
            <pc:sldMk cId="0" sldId="260"/>
            <ac:cxnSpMk id="1052" creationId="{00000000-0000-0000-0000-000000000000}"/>
          </ac:cxnSpMkLst>
        </pc:cxnChg>
        <pc:cxnChg chg="ord">
          <ac:chgData name="Resetarits, Jake S. (DESE)" userId="37741e96-5ecb-4258-9857-666183bdd9bd" providerId="ADAL" clId="{D1955B2C-F723-4C85-9B89-E4A411D010EF}" dt="2025-05-30T14:16:20.967" v="77" actId="13244"/>
          <ac:cxnSpMkLst>
            <pc:docMk/>
            <pc:sldMk cId="0" sldId="260"/>
            <ac:cxnSpMk id="1053" creationId="{00000000-0000-0000-0000-000000000000}"/>
          </ac:cxnSpMkLst>
        </pc:cxnChg>
        <pc:cxnChg chg="ord">
          <ac:chgData name="Resetarits, Jake S. (DESE)" userId="37741e96-5ecb-4258-9857-666183bdd9bd" providerId="ADAL" clId="{D1955B2C-F723-4C85-9B89-E4A411D010EF}" dt="2025-05-30T14:16:13.963" v="76" actId="13244"/>
          <ac:cxnSpMkLst>
            <pc:docMk/>
            <pc:sldMk cId="0" sldId="260"/>
            <ac:cxnSpMk id="1054" creationId="{00000000-0000-0000-0000-000000000000}"/>
          </ac:cxnSpMkLst>
        </pc:cxnChg>
        <pc:cxnChg chg="mod ord">
          <ac:chgData name="Resetarits, Jake S. (DESE)" userId="37741e96-5ecb-4258-9857-666183bdd9bd" providerId="ADAL" clId="{D1955B2C-F723-4C85-9B89-E4A411D010EF}" dt="2025-05-30T14:16:32.494" v="79" actId="962"/>
          <ac:cxnSpMkLst>
            <pc:docMk/>
            <pc:sldMk cId="0" sldId="260"/>
            <ac:cxnSpMk id="1055" creationId="{00000000-0000-0000-0000-000000000000}"/>
          </ac:cxnSpMkLst>
        </pc:cxnChg>
      </pc:sldChg>
      <pc:sldChg chg="addSp delSp mod">
        <pc:chgData name="Resetarits, Jake S. (DESE)" userId="37741e96-5ecb-4258-9857-666183bdd9bd" providerId="ADAL" clId="{D1955B2C-F723-4C85-9B89-E4A411D010EF}" dt="2025-05-30T14:17:15.970" v="83" actId="478"/>
        <pc:sldMkLst>
          <pc:docMk/>
          <pc:sldMk cId="0" sldId="261"/>
        </pc:sldMkLst>
        <pc:spChg chg="add del">
          <ac:chgData name="Resetarits, Jake S. (DESE)" userId="37741e96-5ecb-4258-9857-666183bdd9bd" providerId="ADAL" clId="{D1955B2C-F723-4C85-9B89-E4A411D010EF}" dt="2025-05-30T14:17:13.501" v="82" actId="478"/>
          <ac:spMkLst>
            <pc:docMk/>
            <pc:sldMk cId="0" sldId="261"/>
            <ac:spMk id="1079" creationId="{00000000-0000-0000-0000-000000000000}"/>
          </ac:spMkLst>
        </pc:spChg>
        <pc:grpChg chg="del">
          <ac:chgData name="Resetarits, Jake S. (DESE)" userId="37741e96-5ecb-4258-9857-666183bdd9bd" providerId="ADAL" clId="{D1955B2C-F723-4C85-9B89-E4A411D010EF}" dt="2025-05-30T14:17:15.970" v="83" actId="478"/>
          <ac:grpSpMkLst>
            <pc:docMk/>
            <pc:sldMk cId="0" sldId="261"/>
            <ac:grpSpMk id="1066" creationId="{00000000-0000-0000-0000-000000000000}"/>
          </ac:grpSpMkLst>
        </pc:grpChg>
      </pc:sldChg>
      <pc:sldChg chg="delSp modSp mod">
        <pc:chgData name="Resetarits, Jake S. (DESE)" userId="37741e96-5ecb-4258-9857-666183bdd9bd" providerId="ADAL" clId="{D1955B2C-F723-4C85-9B89-E4A411D010EF}" dt="2025-05-30T14:19:41.547" v="99" actId="13244"/>
        <pc:sldMkLst>
          <pc:docMk/>
          <pc:sldMk cId="0" sldId="264"/>
        </pc:sldMkLst>
        <pc:spChg chg="ord">
          <ac:chgData name="Resetarits, Jake S. (DESE)" userId="37741e96-5ecb-4258-9857-666183bdd9bd" providerId="ADAL" clId="{D1955B2C-F723-4C85-9B89-E4A411D010EF}" dt="2025-05-30T14:18:58.509" v="93" actId="13244"/>
          <ac:spMkLst>
            <pc:docMk/>
            <pc:sldMk cId="0" sldId="264"/>
            <ac:spMk id="1177" creationId="{00000000-0000-0000-0000-000000000000}"/>
          </ac:spMkLst>
        </pc:spChg>
        <pc:spChg chg="ord">
          <ac:chgData name="Resetarits, Jake S. (DESE)" userId="37741e96-5ecb-4258-9857-666183bdd9bd" providerId="ADAL" clId="{D1955B2C-F723-4C85-9B89-E4A411D010EF}" dt="2025-05-30T14:19:17.536" v="95" actId="13244"/>
          <ac:spMkLst>
            <pc:docMk/>
            <pc:sldMk cId="0" sldId="264"/>
            <ac:spMk id="1178" creationId="{00000000-0000-0000-0000-000000000000}"/>
          </ac:spMkLst>
        </pc:spChg>
        <pc:spChg chg="ord">
          <ac:chgData name="Resetarits, Jake S. (DESE)" userId="37741e96-5ecb-4258-9857-666183bdd9bd" providerId="ADAL" clId="{D1955B2C-F723-4C85-9B89-E4A411D010EF}" dt="2025-05-30T14:18:37.138" v="89" actId="13244"/>
          <ac:spMkLst>
            <pc:docMk/>
            <pc:sldMk cId="0" sldId="264"/>
            <ac:spMk id="1179" creationId="{00000000-0000-0000-0000-000000000000}"/>
          </ac:spMkLst>
        </pc:spChg>
        <pc:spChg chg="ord">
          <ac:chgData name="Resetarits, Jake S. (DESE)" userId="37741e96-5ecb-4258-9857-666183bdd9bd" providerId="ADAL" clId="{D1955B2C-F723-4C85-9B89-E4A411D010EF}" dt="2025-05-30T14:19:30.820" v="97" actId="13244"/>
          <ac:spMkLst>
            <pc:docMk/>
            <pc:sldMk cId="0" sldId="264"/>
            <ac:spMk id="1181" creationId="{00000000-0000-0000-0000-000000000000}"/>
          </ac:spMkLst>
        </pc:spChg>
        <pc:spChg chg="ord">
          <ac:chgData name="Resetarits, Jake S. (DESE)" userId="37741e96-5ecb-4258-9857-666183bdd9bd" providerId="ADAL" clId="{D1955B2C-F723-4C85-9B89-E4A411D010EF}" dt="2025-05-30T14:18:43.005" v="90" actId="13244"/>
          <ac:spMkLst>
            <pc:docMk/>
            <pc:sldMk cId="0" sldId="264"/>
            <ac:spMk id="1183" creationId="{00000000-0000-0000-0000-000000000000}"/>
          </ac:spMkLst>
        </pc:spChg>
        <pc:spChg chg="ord">
          <ac:chgData name="Resetarits, Jake S. (DESE)" userId="37741e96-5ecb-4258-9857-666183bdd9bd" providerId="ADAL" clId="{D1955B2C-F723-4C85-9B89-E4A411D010EF}" dt="2025-05-30T14:19:13.425" v="94" actId="13244"/>
          <ac:spMkLst>
            <pc:docMk/>
            <pc:sldMk cId="0" sldId="264"/>
            <ac:spMk id="1184" creationId="{00000000-0000-0000-0000-000000000000}"/>
          </ac:spMkLst>
        </pc:spChg>
        <pc:spChg chg="ord">
          <ac:chgData name="Resetarits, Jake S. (DESE)" userId="37741e96-5ecb-4258-9857-666183bdd9bd" providerId="ADAL" clId="{D1955B2C-F723-4C85-9B89-E4A411D010EF}" dt="2025-05-30T14:19:39.371" v="98" actId="13244"/>
          <ac:spMkLst>
            <pc:docMk/>
            <pc:sldMk cId="0" sldId="264"/>
            <ac:spMk id="1185" creationId="{00000000-0000-0000-0000-000000000000}"/>
          </ac:spMkLst>
        </pc:spChg>
        <pc:grpChg chg="mod ord">
          <ac:chgData name="Resetarits, Jake S. (DESE)" userId="37741e96-5ecb-4258-9857-666183bdd9bd" providerId="ADAL" clId="{D1955B2C-F723-4C85-9B89-E4A411D010EF}" dt="2025-05-30T14:18:47.069" v="91" actId="13244"/>
          <ac:grpSpMkLst>
            <pc:docMk/>
            <pc:sldMk cId="0" sldId="264"/>
            <ac:grpSpMk id="1186" creationId="{00000000-0000-0000-0000-000000000000}"/>
          </ac:grpSpMkLst>
        </pc:grpChg>
        <pc:grpChg chg="del">
          <ac:chgData name="Resetarits, Jake S. (DESE)" userId="37741e96-5ecb-4258-9857-666183bdd9bd" providerId="ADAL" clId="{D1955B2C-F723-4C85-9B89-E4A411D010EF}" dt="2025-05-30T14:18:21.010" v="86" actId="478"/>
          <ac:grpSpMkLst>
            <pc:docMk/>
            <pc:sldMk cId="0" sldId="264"/>
            <ac:grpSpMk id="1193" creationId="{00000000-0000-0000-0000-000000000000}"/>
          </ac:grpSpMkLst>
        </pc:grpChg>
        <pc:grpChg chg="mod ord">
          <ac:chgData name="Resetarits, Jake S. (DESE)" userId="37741e96-5ecb-4258-9857-666183bdd9bd" providerId="ADAL" clId="{D1955B2C-F723-4C85-9B89-E4A411D010EF}" dt="2025-05-30T14:19:41.547" v="99" actId="13244"/>
          <ac:grpSpMkLst>
            <pc:docMk/>
            <pc:sldMk cId="0" sldId="264"/>
            <ac:grpSpMk id="1242" creationId="{00000000-0000-0000-0000-000000000000}"/>
          </ac:grpSpMkLst>
        </pc:grpChg>
        <pc:grpChg chg="ord">
          <ac:chgData name="Resetarits, Jake S. (DESE)" userId="37741e96-5ecb-4258-9857-666183bdd9bd" providerId="ADAL" clId="{D1955B2C-F723-4C85-9B89-E4A411D010EF}" dt="2025-05-30T14:19:28.058" v="96" actId="13244"/>
          <ac:grpSpMkLst>
            <pc:docMk/>
            <pc:sldMk cId="0" sldId="264"/>
            <ac:grpSpMk id="1246" creationId="{00000000-0000-0000-0000-000000000000}"/>
          </ac:grpSpMkLst>
        </pc:grpChg>
      </pc:sldChg>
      <pc:sldChg chg="delSp modSp mod">
        <pc:chgData name="Resetarits, Jake S. (DESE)" userId="37741e96-5ecb-4258-9857-666183bdd9bd" providerId="ADAL" clId="{D1955B2C-F723-4C85-9B89-E4A411D010EF}" dt="2025-05-30T14:23:28.057" v="105" actId="478"/>
        <pc:sldMkLst>
          <pc:docMk/>
          <pc:sldMk cId="0" sldId="266"/>
        </pc:sldMkLst>
        <pc:spChg chg="ord">
          <ac:chgData name="Resetarits, Jake S. (DESE)" userId="37741e96-5ecb-4258-9857-666183bdd9bd" providerId="ADAL" clId="{D1955B2C-F723-4C85-9B89-E4A411D010EF}" dt="2025-05-30T14:20:17.295" v="100" actId="13244"/>
          <ac:spMkLst>
            <pc:docMk/>
            <pc:sldMk cId="0" sldId="266"/>
            <ac:spMk id="1295" creationId="{00000000-0000-0000-0000-000000000000}"/>
          </ac:spMkLst>
        </pc:spChg>
        <pc:spChg chg="ord">
          <ac:chgData name="Resetarits, Jake S. (DESE)" userId="37741e96-5ecb-4258-9857-666183bdd9bd" providerId="ADAL" clId="{D1955B2C-F723-4C85-9B89-E4A411D010EF}" dt="2025-05-30T14:20:21.812" v="101" actId="13244"/>
          <ac:spMkLst>
            <pc:docMk/>
            <pc:sldMk cId="0" sldId="266"/>
            <ac:spMk id="1296" creationId="{00000000-0000-0000-0000-000000000000}"/>
          </ac:spMkLst>
        </pc:spChg>
        <pc:spChg chg="ord">
          <ac:chgData name="Resetarits, Jake S. (DESE)" userId="37741e96-5ecb-4258-9857-666183bdd9bd" providerId="ADAL" clId="{D1955B2C-F723-4C85-9B89-E4A411D010EF}" dt="2025-05-30T14:20:24.611" v="102" actId="13244"/>
          <ac:spMkLst>
            <pc:docMk/>
            <pc:sldMk cId="0" sldId="266"/>
            <ac:spMk id="1297" creationId="{00000000-0000-0000-0000-000000000000}"/>
          </ac:spMkLst>
        </pc:spChg>
        <pc:spChg chg="ord">
          <ac:chgData name="Resetarits, Jake S. (DESE)" userId="37741e96-5ecb-4258-9857-666183bdd9bd" providerId="ADAL" clId="{D1955B2C-F723-4C85-9B89-E4A411D010EF}" dt="2025-05-30T14:20:29.216" v="103" actId="13244"/>
          <ac:spMkLst>
            <pc:docMk/>
            <pc:sldMk cId="0" sldId="266"/>
            <ac:spMk id="1311" creationId="{00000000-0000-0000-0000-000000000000}"/>
          </ac:spMkLst>
        </pc:spChg>
        <pc:grpChg chg="del mod">
          <ac:chgData name="Resetarits, Jake S. (DESE)" userId="37741e96-5ecb-4258-9857-666183bdd9bd" providerId="ADAL" clId="{D1955B2C-F723-4C85-9B89-E4A411D010EF}" dt="2025-05-30T14:23:28.057" v="105" actId="478"/>
          <ac:grpSpMkLst>
            <pc:docMk/>
            <pc:sldMk cId="0" sldId="266"/>
            <ac:grpSpMk id="1298" creationId="{00000000-0000-0000-0000-000000000000}"/>
          </ac:grpSpMkLst>
        </pc:grpChg>
      </pc:sldChg>
      <pc:sldChg chg="delSp modSp mod">
        <pc:chgData name="Resetarits, Jake S. (DESE)" userId="37741e96-5ecb-4258-9857-666183bdd9bd" providerId="ADAL" clId="{D1955B2C-F723-4C85-9B89-E4A411D010EF}" dt="2025-05-30T14:29:44.271" v="152" actId="13244"/>
        <pc:sldMkLst>
          <pc:docMk/>
          <pc:sldMk cId="0" sldId="267"/>
        </pc:sldMkLst>
        <pc:spChg chg="ord">
          <ac:chgData name="Resetarits, Jake S. (DESE)" userId="37741e96-5ecb-4258-9857-666183bdd9bd" providerId="ADAL" clId="{D1955B2C-F723-4C85-9B89-E4A411D010EF}" dt="2025-05-30T14:29:44.271" v="152" actId="13244"/>
          <ac:spMkLst>
            <pc:docMk/>
            <pc:sldMk cId="0" sldId="267"/>
            <ac:spMk id="1330" creationId="{00000000-0000-0000-0000-000000000000}"/>
          </ac:spMkLst>
        </pc:spChg>
        <pc:grpChg chg="del">
          <ac:chgData name="Resetarits, Jake S. (DESE)" userId="37741e96-5ecb-4258-9857-666183bdd9bd" providerId="ADAL" clId="{D1955B2C-F723-4C85-9B89-E4A411D010EF}" dt="2025-05-30T14:23:50.297" v="107" actId="478"/>
          <ac:grpSpMkLst>
            <pc:docMk/>
            <pc:sldMk cId="0" sldId="267"/>
            <ac:grpSpMk id="1317" creationId="{00000000-0000-0000-0000-000000000000}"/>
          </ac:grpSpMkLst>
        </pc:grpChg>
        <pc:picChg chg="ord">
          <ac:chgData name="Resetarits, Jake S. (DESE)" userId="37741e96-5ecb-4258-9857-666183bdd9bd" providerId="ADAL" clId="{D1955B2C-F723-4C85-9B89-E4A411D010EF}" dt="2025-05-30T14:23:46.372" v="106" actId="13244"/>
          <ac:picMkLst>
            <pc:docMk/>
            <pc:sldMk cId="0" sldId="267"/>
            <ac:picMk id="1331" creationId="{00000000-0000-0000-0000-000000000000}"/>
          </ac:picMkLst>
        </pc:picChg>
      </pc:sldChg>
      <pc:sldChg chg="addSp delSp modSp mod">
        <pc:chgData name="Resetarits, Jake S. (DESE)" userId="37741e96-5ecb-4258-9857-666183bdd9bd" providerId="ADAL" clId="{D1955B2C-F723-4C85-9B89-E4A411D010EF}" dt="2025-05-30T14:29:25.810" v="151" actId="13244"/>
        <pc:sldMkLst>
          <pc:docMk/>
          <pc:sldMk cId="0" sldId="268"/>
        </pc:sldMkLst>
        <pc:spChg chg="add del mod">
          <ac:chgData name="Resetarits, Jake S. (DESE)" userId="37741e96-5ecb-4258-9857-666183bdd9bd" providerId="ADAL" clId="{D1955B2C-F723-4C85-9B89-E4A411D010EF}" dt="2025-05-30T14:28:13.199" v="136" actId="478"/>
          <ac:spMkLst>
            <pc:docMk/>
            <pc:sldMk cId="0" sldId="268"/>
            <ac:spMk id="3" creationId="{D94B74CC-258C-5E56-3DC3-53F571FFC3E7}"/>
          </ac:spMkLst>
        </pc:spChg>
        <pc:spChg chg="add del">
          <ac:chgData name="Resetarits, Jake S. (DESE)" userId="37741e96-5ecb-4258-9857-666183bdd9bd" providerId="ADAL" clId="{D1955B2C-F723-4C85-9B89-E4A411D010EF}" dt="2025-05-30T14:28:13.199" v="136" actId="478"/>
          <ac:spMkLst>
            <pc:docMk/>
            <pc:sldMk cId="0" sldId="268"/>
            <ac:spMk id="1336" creationId="{00000000-0000-0000-0000-000000000000}"/>
          </ac:spMkLst>
        </pc:spChg>
        <pc:spChg chg="ord">
          <ac:chgData name="Resetarits, Jake S. (DESE)" userId="37741e96-5ecb-4258-9857-666183bdd9bd" providerId="ADAL" clId="{D1955B2C-F723-4C85-9B89-E4A411D010EF}" dt="2025-05-30T14:29:10.086" v="146" actId="13244"/>
          <ac:spMkLst>
            <pc:docMk/>
            <pc:sldMk cId="0" sldId="268"/>
            <ac:spMk id="1337" creationId="{00000000-0000-0000-0000-000000000000}"/>
          </ac:spMkLst>
        </pc:spChg>
        <pc:spChg chg="ord">
          <ac:chgData name="Resetarits, Jake S. (DESE)" userId="37741e96-5ecb-4258-9857-666183bdd9bd" providerId="ADAL" clId="{D1955B2C-F723-4C85-9B89-E4A411D010EF}" dt="2025-05-30T14:29:07.965" v="145" actId="13244"/>
          <ac:spMkLst>
            <pc:docMk/>
            <pc:sldMk cId="0" sldId="268"/>
            <ac:spMk id="1338" creationId="{00000000-0000-0000-0000-000000000000}"/>
          </ac:spMkLst>
        </pc:spChg>
        <pc:spChg chg="ord">
          <ac:chgData name="Resetarits, Jake S. (DESE)" userId="37741e96-5ecb-4258-9857-666183bdd9bd" providerId="ADAL" clId="{D1955B2C-F723-4C85-9B89-E4A411D010EF}" dt="2025-05-30T14:29:14.465" v="148" actId="13244"/>
          <ac:spMkLst>
            <pc:docMk/>
            <pc:sldMk cId="0" sldId="268"/>
            <ac:spMk id="1339" creationId="{00000000-0000-0000-0000-000000000000}"/>
          </ac:spMkLst>
        </pc:spChg>
        <pc:spChg chg="ord">
          <ac:chgData name="Resetarits, Jake S. (DESE)" userId="37741e96-5ecb-4258-9857-666183bdd9bd" providerId="ADAL" clId="{D1955B2C-F723-4C85-9B89-E4A411D010EF}" dt="2025-05-30T14:29:12.498" v="147" actId="13244"/>
          <ac:spMkLst>
            <pc:docMk/>
            <pc:sldMk cId="0" sldId="268"/>
            <ac:spMk id="1340" creationId="{00000000-0000-0000-0000-000000000000}"/>
          </ac:spMkLst>
        </pc:spChg>
        <pc:spChg chg="ord">
          <ac:chgData name="Resetarits, Jake S. (DESE)" userId="37741e96-5ecb-4258-9857-666183bdd9bd" providerId="ADAL" clId="{D1955B2C-F723-4C85-9B89-E4A411D010EF}" dt="2025-05-30T14:29:16.785" v="149" actId="13244"/>
          <ac:spMkLst>
            <pc:docMk/>
            <pc:sldMk cId="0" sldId="268"/>
            <ac:spMk id="1341" creationId="{00000000-0000-0000-0000-000000000000}"/>
          </ac:spMkLst>
        </pc:spChg>
        <pc:spChg chg="ord">
          <ac:chgData name="Resetarits, Jake S. (DESE)" userId="37741e96-5ecb-4258-9857-666183bdd9bd" providerId="ADAL" clId="{D1955B2C-F723-4C85-9B89-E4A411D010EF}" dt="2025-05-30T14:29:19.943" v="150" actId="13244"/>
          <ac:spMkLst>
            <pc:docMk/>
            <pc:sldMk cId="0" sldId="268"/>
            <ac:spMk id="1342" creationId="{00000000-0000-0000-0000-000000000000}"/>
          </ac:spMkLst>
        </pc:spChg>
        <pc:spChg chg="del">
          <ac:chgData name="Resetarits, Jake S. (DESE)" userId="37741e96-5ecb-4258-9857-666183bdd9bd" providerId="ADAL" clId="{D1955B2C-F723-4C85-9B89-E4A411D010EF}" dt="2025-05-30T14:28:29.890" v="140" actId="478"/>
          <ac:spMkLst>
            <pc:docMk/>
            <pc:sldMk cId="0" sldId="268"/>
            <ac:spMk id="1344" creationId="{00000000-0000-0000-0000-000000000000}"/>
          </ac:spMkLst>
        </pc:spChg>
        <pc:grpChg chg="del">
          <ac:chgData name="Resetarits, Jake S. (DESE)" userId="37741e96-5ecb-4258-9857-666183bdd9bd" providerId="ADAL" clId="{D1955B2C-F723-4C85-9B89-E4A411D010EF}" dt="2025-05-30T14:28:30.621" v="141" actId="478"/>
          <ac:grpSpMkLst>
            <pc:docMk/>
            <pc:sldMk cId="0" sldId="268"/>
            <ac:grpSpMk id="1343" creationId="{00000000-0000-0000-0000-000000000000}"/>
          </ac:grpSpMkLst>
        </pc:grpChg>
        <pc:picChg chg="mod ord">
          <ac:chgData name="Resetarits, Jake S. (DESE)" userId="37741e96-5ecb-4258-9857-666183bdd9bd" providerId="ADAL" clId="{D1955B2C-F723-4C85-9B89-E4A411D010EF}" dt="2025-05-30T14:29:03.873" v="144" actId="962"/>
          <ac:picMkLst>
            <pc:docMk/>
            <pc:sldMk cId="0" sldId="268"/>
            <ac:picMk id="1358" creationId="{00000000-0000-0000-0000-000000000000}"/>
          </ac:picMkLst>
        </pc:picChg>
        <pc:picChg chg="ord">
          <ac:chgData name="Resetarits, Jake S. (DESE)" userId="37741e96-5ecb-4258-9857-666183bdd9bd" providerId="ADAL" clId="{D1955B2C-F723-4C85-9B89-E4A411D010EF}" dt="2025-05-30T14:29:25.810" v="151" actId="13244"/>
          <ac:picMkLst>
            <pc:docMk/>
            <pc:sldMk cId="0" sldId="268"/>
            <ac:picMk id="1360" creationId="{00000000-0000-0000-0000-000000000000}"/>
          </ac:picMkLst>
        </pc:picChg>
        <pc:picChg chg="mod">
          <ac:chgData name="Resetarits, Jake S. (DESE)" userId="37741e96-5ecb-4258-9857-666183bdd9bd" providerId="ADAL" clId="{D1955B2C-F723-4C85-9B89-E4A411D010EF}" dt="2025-05-30T14:28:57.995" v="143" actId="962"/>
          <ac:picMkLst>
            <pc:docMk/>
            <pc:sldMk cId="0" sldId="268"/>
            <ac:picMk id="1365" creationId="{00000000-0000-0000-0000-000000000000}"/>
          </ac:picMkLst>
        </pc:picChg>
      </pc:sldChg>
      <pc:sldChg chg="delSp modSp mod">
        <pc:chgData name="Resetarits, Jake S. (DESE)" userId="37741e96-5ecb-4258-9857-666183bdd9bd" providerId="ADAL" clId="{D1955B2C-F723-4C85-9B89-E4A411D010EF}" dt="2025-05-30T14:27:50.474" v="134" actId="13244"/>
        <pc:sldMkLst>
          <pc:docMk/>
          <pc:sldMk cId="0" sldId="269"/>
        </pc:sldMkLst>
        <pc:spChg chg="ord">
          <ac:chgData name="Resetarits, Jake S. (DESE)" userId="37741e96-5ecb-4258-9857-666183bdd9bd" providerId="ADAL" clId="{D1955B2C-F723-4C85-9B89-E4A411D010EF}" dt="2025-05-30T14:27:20.746" v="131" actId="13244"/>
          <ac:spMkLst>
            <pc:docMk/>
            <pc:sldMk cId="0" sldId="269"/>
            <ac:spMk id="1372" creationId="{00000000-0000-0000-0000-000000000000}"/>
          </ac:spMkLst>
        </pc:spChg>
        <pc:grpChg chg="del">
          <ac:chgData name="Resetarits, Jake S. (DESE)" userId="37741e96-5ecb-4258-9857-666183bdd9bd" providerId="ADAL" clId="{D1955B2C-F723-4C85-9B89-E4A411D010EF}" dt="2025-05-30T14:27:12.019" v="129" actId="478"/>
          <ac:grpSpMkLst>
            <pc:docMk/>
            <pc:sldMk cId="0" sldId="269"/>
            <ac:grpSpMk id="1373" creationId="{00000000-0000-0000-0000-000000000000}"/>
          </ac:grpSpMkLst>
        </pc:grpChg>
        <pc:grpChg chg="del">
          <ac:chgData name="Resetarits, Jake S. (DESE)" userId="37741e96-5ecb-4258-9857-666183bdd9bd" providerId="ADAL" clId="{D1955B2C-F723-4C85-9B89-E4A411D010EF}" dt="2025-05-30T14:27:26.403" v="132" actId="478"/>
          <ac:grpSpMkLst>
            <pc:docMk/>
            <pc:sldMk cId="0" sldId="269"/>
            <ac:grpSpMk id="1448" creationId="{00000000-0000-0000-0000-000000000000}"/>
          </ac:grpSpMkLst>
        </pc:grpChg>
        <pc:grpChg chg="del">
          <ac:chgData name="Resetarits, Jake S. (DESE)" userId="37741e96-5ecb-4258-9857-666183bdd9bd" providerId="ADAL" clId="{D1955B2C-F723-4C85-9B89-E4A411D010EF}" dt="2025-05-30T14:27:13.767" v="130" actId="478"/>
          <ac:grpSpMkLst>
            <pc:docMk/>
            <pc:sldMk cId="0" sldId="269"/>
            <ac:grpSpMk id="1458" creationId="{00000000-0000-0000-0000-000000000000}"/>
          </ac:grpSpMkLst>
        </pc:grpChg>
        <pc:picChg chg="ord">
          <ac:chgData name="Resetarits, Jake S. (DESE)" userId="37741e96-5ecb-4258-9857-666183bdd9bd" providerId="ADAL" clId="{D1955B2C-F723-4C85-9B89-E4A411D010EF}" dt="2025-05-30T14:27:50.474" v="134" actId="13244"/>
          <ac:picMkLst>
            <pc:docMk/>
            <pc:sldMk cId="0" sldId="269"/>
            <ac:picMk id="1473" creationId="{00000000-0000-0000-0000-000000000000}"/>
          </ac:picMkLst>
        </pc:picChg>
      </pc:sldChg>
      <pc:sldChg chg="delSp modSp mod">
        <pc:chgData name="Resetarits, Jake S. (DESE)" userId="37741e96-5ecb-4258-9857-666183bdd9bd" providerId="ADAL" clId="{D1955B2C-F723-4C85-9B89-E4A411D010EF}" dt="2025-05-30T14:26:58.895" v="128" actId="478"/>
        <pc:sldMkLst>
          <pc:docMk/>
          <pc:sldMk cId="0" sldId="270"/>
        </pc:sldMkLst>
        <pc:spChg chg="del">
          <ac:chgData name="Resetarits, Jake S. (DESE)" userId="37741e96-5ecb-4258-9857-666183bdd9bd" providerId="ADAL" clId="{D1955B2C-F723-4C85-9B89-E4A411D010EF}" dt="2025-05-30T14:26:58.895" v="128" actId="478"/>
          <ac:spMkLst>
            <pc:docMk/>
            <pc:sldMk cId="0" sldId="270"/>
            <ac:spMk id="1574" creationId="{00000000-0000-0000-0000-000000000000}"/>
          </ac:spMkLst>
        </pc:spChg>
        <pc:grpChg chg="del mod">
          <ac:chgData name="Resetarits, Jake S. (DESE)" userId="37741e96-5ecb-4258-9857-666183bdd9bd" providerId="ADAL" clId="{D1955B2C-F723-4C85-9B89-E4A411D010EF}" dt="2025-05-30T14:26:54.418" v="127" actId="478"/>
          <ac:grpSpMkLst>
            <pc:docMk/>
            <pc:sldMk cId="0" sldId="270"/>
            <ac:grpSpMk id="1480" creationId="{00000000-0000-0000-0000-000000000000}"/>
          </ac:grpSpMkLst>
        </pc:grpChg>
        <pc:grpChg chg="del">
          <ac:chgData name="Resetarits, Jake S. (DESE)" userId="37741e96-5ecb-4258-9857-666183bdd9bd" providerId="ADAL" clId="{D1955B2C-F723-4C85-9B89-E4A411D010EF}" dt="2025-05-30T14:26:53.447" v="125" actId="478"/>
          <ac:grpSpMkLst>
            <pc:docMk/>
            <pc:sldMk cId="0" sldId="270"/>
            <ac:grpSpMk id="1576" creationId="{00000000-0000-0000-0000-000000000000}"/>
          </ac:grpSpMkLst>
        </pc:grpChg>
      </pc:sldChg>
      <pc:sldChg chg="delSp modSp mod">
        <pc:chgData name="Resetarits, Jake S. (DESE)" userId="37741e96-5ecb-4258-9857-666183bdd9bd" providerId="ADAL" clId="{D1955B2C-F723-4C85-9B89-E4A411D010EF}" dt="2025-05-30T14:26:27.336" v="124" actId="13244"/>
        <pc:sldMkLst>
          <pc:docMk/>
          <pc:sldMk cId="0" sldId="271"/>
        </pc:sldMkLst>
        <pc:spChg chg="ord">
          <ac:chgData name="Resetarits, Jake S. (DESE)" userId="37741e96-5ecb-4258-9857-666183bdd9bd" providerId="ADAL" clId="{D1955B2C-F723-4C85-9B89-E4A411D010EF}" dt="2025-05-30T14:26:24.924" v="123" actId="13244"/>
          <ac:spMkLst>
            <pc:docMk/>
            <pc:sldMk cId="0" sldId="271"/>
            <ac:spMk id="1608" creationId="{00000000-0000-0000-0000-000000000000}"/>
          </ac:spMkLst>
        </pc:spChg>
        <pc:spChg chg="ord">
          <ac:chgData name="Resetarits, Jake S. (DESE)" userId="37741e96-5ecb-4258-9857-666183bdd9bd" providerId="ADAL" clId="{D1955B2C-F723-4C85-9B89-E4A411D010EF}" dt="2025-05-30T14:26:27.336" v="124" actId="13244"/>
          <ac:spMkLst>
            <pc:docMk/>
            <pc:sldMk cId="0" sldId="271"/>
            <ac:spMk id="1609" creationId="{00000000-0000-0000-0000-000000000000}"/>
          </ac:spMkLst>
        </pc:spChg>
        <pc:grpChg chg="del">
          <ac:chgData name="Resetarits, Jake S. (DESE)" userId="37741e96-5ecb-4258-9857-666183bdd9bd" providerId="ADAL" clId="{D1955B2C-F723-4C85-9B89-E4A411D010EF}" dt="2025-05-30T14:26:20.544" v="122" actId="478"/>
          <ac:grpSpMkLst>
            <pc:docMk/>
            <pc:sldMk cId="0" sldId="271"/>
            <ac:grpSpMk id="1594" creationId="{00000000-0000-0000-0000-000000000000}"/>
          </ac:grpSpMkLst>
        </pc:grpChg>
        <pc:grpChg chg="del">
          <ac:chgData name="Resetarits, Jake S. (DESE)" userId="37741e96-5ecb-4258-9857-666183bdd9bd" providerId="ADAL" clId="{D1955B2C-F723-4C85-9B89-E4A411D010EF}" dt="2025-05-30T14:26:18.487" v="121" actId="478"/>
          <ac:grpSpMkLst>
            <pc:docMk/>
            <pc:sldMk cId="0" sldId="271"/>
            <ac:grpSpMk id="1610" creationId="{00000000-0000-0000-0000-000000000000}"/>
          </ac:grpSpMkLst>
        </pc:grpChg>
      </pc:sldChg>
      <pc:sldChg chg="delSp modSp mod">
        <pc:chgData name="Resetarits, Jake S. (DESE)" userId="37741e96-5ecb-4258-9857-666183bdd9bd" providerId="ADAL" clId="{D1955B2C-F723-4C85-9B89-E4A411D010EF}" dt="2025-05-30T14:26:05.116" v="120" actId="13244"/>
        <pc:sldMkLst>
          <pc:docMk/>
          <pc:sldMk cId="0" sldId="273"/>
        </pc:sldMkLst>
        <pc:spChg chg="ord">
          <ac:chgData name="Resetarits, Jake S. (DESE)" userId="37741e96-5ecb-4258-9857-666183bdd9bd" providerId="ADAL" clId="{D1955B2C-F723-4C85-9B89-E4A411D010EF}" dt="2025-05-30T14:26:05.116" v="120" actId="13244"/>
          <ac:spMkLst>
            <pc:docMk/>
            <pc:sldMk cId="0" sldId="273"/>
            <ac:spMk id="1703" creationId="{00000000-0000-0000-0000-000000000000}"/>
          </ac:spMkLst>
        </pc:spChg>
        <pc:spChg chg="del">
          <ac:chgData name="Resetarits, Jake S. (DESE)" userId="37741e96-5ecb-4258-9857-666183bdd9bd" providerId="ADAL" clId="{D1955B2C-F723-4C85-9B89-E4A411D010EF}" dt="2025-05-30T14:25:51.538" v="115" actId="478"/>
          <ac:spMkLst>
            <pc:docMk/>
            <pc:sldMk cId="0" sldId="273"/>
            <ac:spMk id="1737" creationId="{00000000-0000-0000-0000-000000000000}"/>
          </ac:spMkLst>
        </pc:spChg>
        <pc:grpChg chg="del">
          <ac:chgData name="Resetarits, Jake S. (DESE)" userId="37741e96-5ecb-4258-9857-666183bdd9bd" providerId="ADAL" clId="{D1955B2C-F723-4C85-9B89-E4A411D010EF}" dt="2025-05-30T14:26:00.920" v="119" actId="478"/>
          <ac:grpSpMkLst>
            <pc:docMk/>
            <pc:sldMk cId="0" sldId="273"/>
            <ac:grpSpMk id="1704" creationId="{00000000-0000-0000-0000-000000000000}"/>
          </ac:grpSpMkLst>
        </pc:grpChg>
        <pc:grpChg chg="del">
          <ac:chgData name="Resetarits, Jake S. (DESE)" userId="37741e96-5ecb-4258-9857-666183bdd9bd" providerId="ADAL" clId="{D1955B2C-F723-4C85-9B89-E4A411D010EF}" dt="2025-05-30T14:25:58.287" v="118" actId="478"/>
          <ac:grpSpMkLst>
            <pc:docMk/>
            <pc:sldMk cId="0" sldId="273"/>
            <ac:grpSpMk id="1728" creationId="{00000000-0000-0000-0000-000000000000}"/>
          </ac:grpSpMkLst>
        </pc:grpChg>
        <pc:grpChg chg="del mod">
          <ac:chgData name="Resetarits, Jake S. (DESE)" userId="37741e96-5ecb-4258-9857-666183bdd9bd" providerId="ADAL" clId="{D1955B2C-F723-4C85-9B89-E4A411D010EF}" dt="2025-05-30T14:25:53.743" v="117" actId="478"/>
          <ac:grpSpMkLst>
            <pc:docMk/>
            <pc:sldMk cId="0" sldId="273"/>
            <ac:grpSpMk id="1733" creationId="{00000000-0000-0000-0000-000000000000}"/>
          </ac:grpSpMkLst>
        </pc:grpChg>
      </pc:sldChg>
      <pc:sldChg chg="addSp modSp mod">
        <pc:chgData name="Resetarits, Jake S. (DESE)" userId="37741e96-5ecb-4258-9857-666183bdd9bd" providerId="ADAL" clId="{D1955B2C-F723-4C85-9B89-E4A411D010EF}" dt="2025-05-30T14:25:44.322" v="114" actId="13244"/>
        <pc:sldMkLst>
          <pc:docMk/>
          <pc:sldMk cId="0" sldId="281"/>
        </pc:sldMkLst>
        <pc:spChg chg="add mod ord">
          <ac:chgData name="Resetarits, Jake S. (DESE)" userId="37741e96-5ecb-4258-9857-666183bdd9bd" providerId="ADAL" clId="{D1955B2C-F723-4C85-9B89-E4A411D010EF}" dt="2025-05-30T14:25:44.322" v="114" actId="13244"/>
          <ac:spMkLst>
            <pc:docMk/>
            <pc:sldMk cId="0" sldId="281"/>
            <ac:spMk id="2" creationId="{0EB3D050-5B57-D942-8C60-D2EF29C52F06}"/>
          </ac:spMkLst>
        </pc:spChg>
      </pc:sldChg>
      <pc:sldChg chg="modSp mod">
        <pc:chgData name="Resetarits, Jake S. (DESE)" userId="37741e96-5ecb-4258-9857-666183bdd9bd" providerId="ADAL" clId="{D1955B2C-F723-4C85-9B89-E4A411D010EF}" dt="2025-05-30T14:25:34.109" v="113" actId="13244"/>
        <pc:sldMkLst>
          <pc:docMk/>
          <pc:sldMk cId="0" sldId="287"/>
        </pc:sldMkLst>
        <pc:picChg chg="ord">
          <ac:chgData name="Resetarits, Jake S. (DESE)" userId="37741e96-5ecb-4258-9857-666183bdd9bd" providerId="ADAL" clId="{D1955B2C-F723-4C85-9B89-E4A411D010EF}" dt="2025-05-30T14:25:34.109" v="113" actId="13244"/>
          <ac:picMkLst>
            <pc:docMk/>
            <pc:sldMk cId="0" sldId="287"/>
            <ac:picMk id="273" creationId="{00000000-0000-0000-0000-000000000000}"/>
          </ac:picMkLst>
        </pc:picChg>
        <pc:picChg chg="ord">
          <ac:chgData name="Resetarits, Jake S. (DESE)" userId="37741e96-5ecb-4258-9857-666183bdd9bd" providerId="ADAL" clId="{D1955B2C-F723-4C85-9B89-E4A411D010EF}" dt="2025-05-30T14:25:28.479" v="112" actId="13244"/>
          <ac:picMkLst>
            <pc:docMk/>
            <pc:sldMk cId="0" sldId="287"/>
            <ac:picMk id="274" creationId="{00000000-0000-0000-0000-000000000000}"/>
          </ac:picMkLst>
        </pc:picChg>
      </pc:sldChg>
      <pc:sldChg chg="delSp modSp mod">
        <pc:chgData name="Resetarits, Jake S. (DESE)" userId="37741e96-5ecb-4258-9857-666183bdd9bd" providerId="ADAL" clId="{D1955B2C-F723-4C85-9B89-E4A411D010EF}" dt="2025-05-30T14:25:16.411" v="111" actId="478"/>
        <pc:sldMkLst>
          <pc:docMk/>
          <pc:sldMk cId="0" sldId="288"/>
        </pc:sldMkLst>
        <pc:picChg chg="del ord">
          <ac:chgData name="Resetarits, Jake S. (DESE)" userId="37741e96-5ecb-4258-9857-666183bdd9bd" providerId="ADAL" clId="{D1955B2C-F723-4C85-9B89-E4A411D010EF}" dt="2025-05-30T14:25:16.411" v="111" actId="478"/>
          <ac:picMkLst>
            <pc:docMk/>
            <pc:sldMk cId="0" sldId="288"/>
            <ac:picMk id="281" creationId="{00000000-0000-0000-0000-000000000000}"/>
          </ac:picMkLst>
        </pc:picChg>
      </pc:sldChg>
      <pc:sldChg chg="modSp mod">
        <pc:chgData name="Resetarits, Jake S. (DESE)" userId="37741e96-5ecb-4258-9857-666183bdd9bd" providerId="ADAL" clId="{D1955B2C-F723-4C85-9B89-E4A411D010EF}" dt="2025-05-30T14:24:54.432" v="109" actId="13244"/>
        <pc:sldMkLst>
          <pc:docMk/>
          <pc:sldMk cId="0" sldId="291"/>
        </pc:sldMkLst>
        <pc:spChg chg="ord">
          <ac:chgData name="Resetarits, Jake S. (DESE)" userId="37741e96-5ecb-4258-9857-666183bdd9bd" providerId="ADAL" clId="{D1955B2C-F723-4C85-9B89-E4A411D010EF}" dt="2025-05-30T14:24:54.432" v="109" actId="13244"/>
          <ac:spMkLst>
            <pc:docMk/>
            <pc:sldMk cId="0" sldId="291"/>
            <ac:spMk id="30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g35918dc736d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7" name="Google Shape;1257;g35918dc736d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9" name="Google Shape;1289;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356798f96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356798f96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4" name="Google Shape;1334;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7" name="Google Shape;1477;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Google Shape;1623;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4" name="Google Shape;1624;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things we hope to continue to explore as we make improvements to OST programs and after school extended day.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354d99e5874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354d99e587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dd81c375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dd81c375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ddf27af21_0_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ddf27af21_0_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5ddf27af21_0_8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5ddf27af21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dd81c375d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dd81c375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ddf27af21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ddf27af21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John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dd81c375d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5dd81c375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c7d0a33bb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5c7d0a33b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ddf27af21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ddf27af21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5dd81c375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5dd81c375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ddf27af21_0_1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ddf27af21_0_1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5ddf27af21_0_1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5ddf27af21_0_1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5ddf27af21_0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5ddf27af21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5ddf27af21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5ddf27af21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ddf27af21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ddf27af21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ddf27af21_0_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ddf27af21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ddf27af21_0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ddf27af21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5ddf27af21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5ddf27af21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ddf27af21_0_6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ddf27af21_0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dd81c375d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dd81c375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35918dc73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 name="Google Shape;1019;g35918dc73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rPr>
              <a:t>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35918dc736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2" name="Google Shape;1142;g35918dc736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741100"/>
            <a:ext cx="5089500" cy="23148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7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056000"/>
            <a:ext cx="45288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5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2003907" y="-1585624"/>
            <a:ext cx="3254667" cy="3205252"/>
            <a:chOff x="1570037" y="4211637"/>
            <a:chExt cx="2300281" cy="2265356"/>
          </a:xfrm>
        </p:grpSpPr>
        <p:sp>
          <p:nvSpPr>
            <p:cNvPr id="12" name="Google Shape;12;p2"/>
            <p:cNvSpPr/>
            <p:nvPr/>
          </p:nvSpPr>
          <p:spPr>
            <a:xfrm>
              <a:off x="1570037" y="4211637"/>
              <a:ext cx="2300281" cy="2265356"/>
            </a:xfrm>
            <a:custGeom>
              <a:avLst/>
              <a:gdLst/>
              <a:ahLst/>
              <a:cxnLst/>
              <a:rect l="l" t="t" r="r" b="b"/>
              <a:pathLst>
                <a:path w="6391" h="6292" extrusionOk="0">
                  <a:moveTo>
                    <a:pt x="2798" y="6103"/>
                  </a:moveTo>
                  <a:lnTo>
                    <a:pt x="2587" y="6291"/>
                  </a:lnTo>
                  <a:lnTo>
                    <a:pt x="0" y="3387"/>
                  </a:lnTo>
                  <a:lnTo>
                    <a:pt x="3803" y="0"/>
                  </a:lnTo>
                  <a:lnTo>
                    <a:pt x="6390" y="2904"/>
                  </a:lnTo>
                  <a:lnTo>
                    <a:pt x="6179" y="3092"/>
                  </a:lnTo>
                  <a:lnTo>
                    <a:pt x="6036" y="3001"/>
                  </a:lnTo>
                  <a:lnTo>
                    <a:pt x="6036" y="3001"/>
                  </a:lnTo>
                  <a:cubicBezTo>
                    <a:pt x="6073" y="2944"/>
                    <a:pt x="6069" y="2868"/>
                    <a:pt x="6021" y="2815"/>
                  </a:cubicBezTo>
                  <a:cubicBezTo>
                    <a:pt x="5965" y="2751"/>
                    <a:pt x="5867" y="2745"/>
                    <a:pt x="5803" y="2802"/>
                  </a:cubicBezTo>
                  <a:cubicBezTo>
                    <a:pt x="5739" y="2859"/>
                    <a:pt x="5733" y="2957"/>
                    <a:pt x="5790" y="3021"/>
                  </a:cubicBezTo>
                  <a:cubicBezTo>
                    <a:pt x="5841" y="3078"/>
                    <a:pt x="5925" y="3088"/>
                    <a:pt x="5988" y="3049"/>
                  </a:cubicBezTo>
                  <a:lnTo>
                    <a:pt x="6064" y="3195"/>
                  </a:lnTo>
                  <a:lnTo>
                    <a:pt x="5750" y="3474"/>
                  </a:lnTo>
                  <a:lnTo>
                    <a:pt x="5627" y="3335"/>
                  </a:lnTo>
                  <a:cubicBezTo>
                    <a:pt x="5647" y="3293"/>
                    <a:pt x="5645" y="3242"/>
                    <a:pt x="5618" y="3201"/>
                  </a:cubicBezTo>
                  <a:cubicBezTo>
                    <a:pt x="5576" y="3137"/>
                    <a:pt x="5491" y="3120"/>
                    <a:pt x="5428" y="3162"/>
                  </a:cubicBezTo>
                  <a:cubicBezTo>
                    <a:pt x="5365" y="3204"/>
                    <a:pt x="5348" y="3289"/>
                    <a:pt x="5389" y="3352"/>
                  </a:cubicBezTo>
                  <a:cubicBezTo>
                    <a:pt x="5416" y="3392"/>
                    <a:pt x="5461" y="3414"/>
                    <a:pt x="5506" y="3413"/>
                  </a:cubicBezTo>
                  <a:lnTo>
                    <a:pt x="5578" y="3627"/>
                  </a:lnTo>
                  <a:lnTo>
                    <a:pt x="5404" y="3782"/>
                  </a:lnTo>
                  <a:lnTo>
                    <a:pt x="5220" y="3663"/>
                  </a:lnTo>
                  <a:cubicBezTo>
                    <a:pt x="5226" y="3639"/>
                    <a:pt x="5224" y="3612"/>
                    <a:pt x="5213" y="3586"/>
                  </a:cubicBezTo>
                  <a:cubicBezTo>
                    <a:pt x="5187" y="3524"/>
                    <a:pt x="5115" y="3495"/>
                    <a:pt x="5053" y="3522"/>
                  </a:cubicBezTo>
                  <a:cubicBezTo>
                    <a:pt x="4991" y="3549"/>
                    <a:pt x="4962" y="3621"/>
                    <a:pt x="4989" y="3683"/>
                  </a:cubicBezTo>
                  <a:cubicBezTo>
                    <a:pt x="5015" y="3745"/>
                    <a:pt x="5087" y="3774"/>
                    <a:pt x="5149" y="3747"/>
                  </a:cubicBezTo>
                  <a:cubicBezTo>
                    <a:pt x="5154" y="3745"/>
                    <a:pt x="5158" y="3743"/>
                    <a:pt x="5163" y="3740"/>
                  </a:cubicBezTo>
                  <a:lnTo>
                    <a:pt x="5233" y="3934"/>
                  </a:lnTo>
                  <a:lnTo>
                    <a:pt x="4972" y="4167"/>
                  </a:lnTo>
                  <a:lnTo>
                    <a:pt x="4801" y="4039"/>
                  </a:lnTo>
                  <a:cubicBezTo>
                    <a:pt x="4811" y="4019"/>
                    <a:pt x="4814" y="3996"/>
                    <a:pt x="4809" y="3972"/>
                  </a:cubicBezTo>
                  <a:cubicBezTo>
                    <a:pt x="4798" y="3911"/>
                    <a:pt x="4739" y="3871"/>
                    <a:pt x="4677" y="3882"/>
                  </a:cubicBezTo>
                  <a:cubicBezTo>
                    <a:pt x="4616" y="3894"/>
                    <a:pt x="4576" y="3953"/>
                    <a:pt x="4588" y="4014"/>
                  </a:cubicBezTo>
                  <a:cubicBezTo>
                    <a:pt x="4597" y="4062"/>
                    <a:pt x="4636" y="4098"/>
                    <a:pt x="4682" y="4105"/>
                  </a:cubicBezTo>
                  <a:lnTo>
                    <a:pt x="4786" y="4333"/>
                  </a:lnTo>
                  <a:lnTo>
                    <a:pt x="4598" y="4500"/>
                  </a:lnTo>
                  <a:lnTo>
                    <a:pt x="4404" y="4333"/>
                  </a:lnTo>
                  <a:cubicBezTo>
                    <a:pt x="4396" y="4284"/>
                    <a:pt x="4354" y="4245"/>
                    <a:pt x="4302" y="4242"/>
                  </a:cubicBezTo>
                  <a:cubicBezTo>
                    <a:pt x="4242" y="4239"/>
                    <a:pt x="4190" y="4285"/>
                    <a:pt x="4187" y="4345"/>
                  </a:cubicBezTo>
                  <a:cubicBezTo>
                    <a:pt x="4183" y="4406"/>
                    <a:pt x="4229" y="4457"/>
                    <a:pt x="4290" y="4461"/>
                  </a:cubicBezTo>
                  <a:lnTo>
                    <a:pt x="4415" y="4663"/>
                  </a:lnTo>
                  <a:lnTo>
                    <a:pt x="4155" y="4895"/>
                  </a:lnTo>
                  <a:lnTo>
                    <a:pt x="4003" y="4736"/>
                  </a:lnTo>
                  <a:cubicBezTo>
                    <a:pt x="4017" y="4679"/>
                    <a:pt x="3984" y="4620"/>
                    <a:pt x="3927" y="4602"/>
                  </a:cubicBezTo>
                  <a:cubicBezTo>
                    <a:pt x="3868" y="4584"/>
                    <a:pt x="3804" y="4617"/>
                    <a:pt x="3786" y="4676"/>
                  </a:cubicBezTo>
                  <a:cubicBezTo>
                    <a:pt x="3767" y="4736"/>
                    <a:pt x="3800" y="4799"/>
                    <a:pt x="3860" y="4818"/>
                  </a:cubicBezTo>
                  <a:cubicBezTo>
                    <a:pt x="3889" y="4827"/>
                    <a:pt x="3918" y="4824"/>
                    <a:pt x="3943" y="4811"/>
                  </a:cubicBezTo>
                  <a:lnTo>
                    <a:pt x="3997" y="5036"/>
                  </a:lnTo>
                  <a:lnTo>
                    <a:pt x="3758" y="5248"/>
                  </a:lnTo>
                  <a:lnTo>
                    <a:pt x="3609" y="5100"/>
                  </a:lnTo>
                  <a:cubicBezTo>
                    <a:pt x="3623" y="5047"/>
                    <a:pt x="3601" y="4991"/>
                    <a:pt x="3552" y="4962"/>
                  </a:cubicBezTo>
                  <a:cubicBezTo>
                    <a:pt x="3494" y="4929"/>
                    <a:pt x="3419" y="4949"/>
                    <a:pt x="3385" y="5008"/>
                  </a:cubicBezTo>
                  <a:cubicBezTo>
                    <a:pt x="3351" y="5066"/>
                    <a:pt x="3371" y="5141"/>
                    <a:pt x="3430" y="5175"/>
                  </a:cubicBezTo>
                  <a:cubicBezTo>
                    <a:pt x="3461" y="5192"/>
                    <a:pt x="3496" y="5195"/>
                    <a:pt x="3528" y="5185"/>
                  </a:cubicBezTo>
                  <a:lnTo>
                    <a:pt x="3634" y="5358"/>
                  </a:lnTo>
                  <a:lnTo>
                    <a:pt x="3356" y="5607"/>
                  </a:lnTo>
                  <a:lnTo>
                    <a:pt x="3215" y="5479"/>
                  </a:lnTo>
                  <a:cubicBezTo>
                    <a:pt x="3237" y="5425"/>
                    <a:pt x="3223" y="5362"/>
                    <a:pt x="3177" y="5322"/>
                  </a:cubicBezTo>
                  <a:cubicBezTo>
                    <a:pt x="3119" y="5274"/>
                    <a:pt x="3033" y="5281"/>
                    <a:pt x="2984" y="5339"/>
                  </a:cubicBezTo>
                  <a:cubicBezTo>
                    <a:pt x="2935" y="5396"/>
                    <a:pt x="2943" y="5483"/>
                    <a:pt x="3000" y="5531"/>
                  </a:cubicBezTo>
                  <a:cubicBezTo>
                    <a:pt x="3034" y="5560"/>
                    <a:pt x="3077" y="5569"/>
                    <a:pt x="3117" y="5561"/>
                  </a:cubicBezTo>
                  <a:lnTo>
                    <a:pt x="3214" y="5733"/>
                  </a:lnTo>
                  <a:lnTo>
                    <a:pt x="2946" y="5971"/>
                  </a:lnTo>
                  <a:lnTo>
                    <a:pt x="2826" y="5852"/>
                  </a:lnTo>
                  <a:cubicBezTo>
                    <a:pt x="2852" y="5798"/>
                    <a:pt x="2845" y="5730"/>
                    <a:pt x="2802" y="5682"/>
                  </a:cubicBezTo>
                  <a:cubicBezTo>
                    <a:pt x="2745" y="5619"/>
                    <a:pt x="2647" y="5613"/>
                    <a:pt x="2583" y="5670"/>
                  </a:cubicBezTo>
                  <a:cubicBezTo>
                    <a:pt x="2519" y="5727"/>
                    <a:pt x="2514" y="5824"/>
                    <a:pt x="2571" y="5888"/>
                  </a:cubicBezTo>
                  <a:cubicBezTo>
                    <a:pt x="2609" y="5931"/>
                    <a:pt x="2666" y="5948"/>
                    <a:pt x="2718" y="5937"/>
                  </a:cubicBezTo>
                  <a:lnTo>
                    <a:pt x="2798" y="6103"/>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 name="Google Shape;13;p2"/>
            <p:cNvSpPr/>
            <p:nvPr/>
          </p:nvSpPr>
          <p:spPr>
            <a:xfrm>
              <a:off x="2379662" y="5108575"/>
              <a:ext cx="1311271" cy="1168400"/>
            </a:xfrm>
            <a:custGeom>
              <a:avLst/>
              <a:gdLst/>
              <a:ahLst/>
              <a:cxnLst/>
              <a:rect l="l" t="t" r="r" b="b"/>
              <a:pathLst>
                <a:path w="3643" h="3247" extrusionOk="0">
                  <a:moveTo>
                    <a:pt x="16" y="3246"/>
                  </a:moveTo>
                  <a:cubicBezTo>
                    <a:pt x="12" y="3246"/>
                    <a:pt x="8" y="3244"/>
                    <a:pt x="5" y="3241"/>
                  </a:cubicBezTo>
                  <a:cubicBezTo>
                    <a:pt x="0" y="3235"/>
                    <a:pt x="0" y="3225"/>
                    <a:pt x="6" y="3220"/>
                  </a:cubicBezTo>
                  <a:lnTo>
                    <a:pt x="3615" y="6"/>
                  </a:lnTo>
                  <a:cubicBezTo>
                    <a:pt x="3621" y="0"/>
                    <a:pt x="3631" y="1"/>
                    <a:pt x="3636" y="7"/>
                  </a:cubicBezTo>
                  <a:cubicBezTo>
                    <a:pt x="3642" y="13"/>
                    <a:pt x="3641" y="22"/>
                    <a:pt x="3635" y="28"/>
                  </a:cubicBezTo>
                  <a:lnTo>
                    <a:pt x="26" y="3242"/>
                  </a:lnTo>
                  <a:cubicBezTo>
                    <a:pt x="23" y="3244"/>
                    <a:pt x="20" y="3246"/>
                    <a:pt x="16" y="324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 name="Google Shape;14;p2"/>
            <p:cNvSpPr/>
            <p:nvPr/>
          </p:nvSpPr>
          <p:spPr>
            <a:xfrm>
              <a:off x="1636712" y="5392737"/>
              <a:ext cx="746127" cy="835026"/>
            </a:xfrm>
            <a:custGeom>
              <a:avLst/>
              <a:gdLst/>
              <a:ahLst/>
              <a:cxnLst/>
              <a:rect l="l" t="t" r="r" b="b"/>
              <a:pathLst>
                <a:path w="2072" h="2321" extrusionOk="0">
                  <a:moveTo>
                    <a:pt x="2055" y="2320"/>
                  </a:moveTo>
                  <a:cubicBezTo>
                    <a:pt x="2051" y="2320"/>
                    <a:pt x="2047" y="2319"/>
                    <a:pt x="2044" y="2315"/>
                  </a:cubicBezTo>
                  <a:lnTo>
                    <a:pt x="5" y="27"/>
                  </a:lnTo>
                  <a:cubicBezTo>
                    <a:pt x="0" y="21"/>
                    <a:pt x="0" y="11"/>
                    <a:pt x="6" y="6"/>
                  </a:cubicBezTo>
                  <a:cubicBezTo>
                    <a:pt x="13" y="0"/>
                    <a:pt x="22" y="1"/>
                    <a:pt x="27" y="7"/>
                  </a:cubicBezTo>
                  <a:lnTo>
                    <a:pt x="2066" y="2296"/>
                  </a:lnTo>
                  <a:cubicBezTo>
                    <a:pt x="2071" y="2302"/>
                    <a:pt x="2071" y="2311"/>
                    <a:pt x="2065" y="2317"/>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 name="Google Shape;15;p2"/>
            <p:cNvSpPr/>
            <p:nvPr/>
          </p:nvSpPr>
          <p:spPr>
            <a:xfrm>
              <a:off x="1773237" y="5272087"/>
              <a:ext cx="746127" cy="835026"/>
            </a:xfrm>
            <a:custGeom>
              <a:avLst/>
              <a:gdLst/>
              <a:ahLst/>
              <a:cxnLst/>
              <a:rect l="l" t="t" r="r" b="b"/>
              <a:pathLst>
                <a:path w="2072" h="2321" extrusionOk="0">
                  <a:moveTo>
                    <a:pt x="2055" y="2320"/>
                  </a:moveTo>
                  <a:cubicBezTo>
                    <a:pt x="2051" y="2320"/>
                    <a:pt x="2047" y="2318"/>
                    <a:pt x="2044" y="2315"/>
                  </a:cubicBezTo>
                  <a:lnTo>
                    <a:pt x="5" y="26"/>
                  </a:lnTo>
                  <a:cubicBezTo>
                    <a:pt x="0" y="20"/>
                    <a:pt x="0" y="11"/>
                    <a:pt x="6" y="5"/>
                  </a:cubicBezTo>
                  <a:cubicBezTo>
                    <a:pt x="13" y="0"/>
                    <a:pt x="22" y="0"/>
                    <a:pt x="27" y="6"/>
                  </a:cubicBezTo>
                  <a:lnTo>
                    <a:pt x="2066" y="2295"/>
                  </a:lnTo>
                  <a:cubicBezTo>
                    <a:pt x="2071" y="2301"/>
                    <a:pt x="2071" y="2311"/>
                    <a:pt x="2065" y="2316"/>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 name="Google Shape;16;p2"/>
            <p:cNvSpPr/>
            <p:nvPr/>
          </p:nvSpPr>
          <p:spPr>
            <a:xfrm>
              <a:off x="1909762" y="5149850"/>
              <a:ext cx="746127" cy="835026"/>
            </a:xfrm>
            <a:custGeom>
              <a:avLst/>
              <a:gdLst/>
              <a:ahLst/>
              <a:cxnLst/>
              <a:rect l="l" t="t" r="r" b="b"/>
              <a:pathLst>
                <a:path w="2072" h="2321" extrusionOk="0">
                  <a:moveTo>
                    <a:pt x="2055" y="2320"/>
                  </a:moveTo>
                  <a:cubicBezTo>
                    <a:pt x="2051" y="2320"/>
                    <a:pt x="2047" y="2319"/>
                    <a:pt x="2044" y="2315"/>
                  </a:cubicBezTo>
                  <a:lnTo>
                    <a:pt x="5" y="27"/>
                  </a:lnTo>
                  <a:cubicBezTo>
                    <a:pt x="0" y="21"/>
                    <a:pt x="0" y="11"/>
                    <a:pt x="6" y="6"/>
                  </a:cubicBezTo>
                  <a:cubicBezTo>
                    <a:pt x="12" y="0"/>
                    <a:pt x="22" y="1"/>
                    <a:pt x="27" y="7"/>
                  </a:cubicBezTo>
                  <a:lnTo>
                    <a:pt x="2066" y="2296"/>
                  </a:lnTo>
                  <a:cubicBezTo>
                    <a:pt x="2071" y="2302"/>
                    <a:pt x="2071" y="2311"/>
                    <a:pt x="2065" y="2317"/>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 name="Google Shape;17;p2"/>
            <p:cNvSpPr/>
            <p:nvPr/>
          </p:nvSpPr>
          <p:spPr>
            <a:xfrm>
              <a:off x="2046287" y="5029200"/>
              <a:ext cx="746127" cy="835026"/>
            </a:xfrm>
            <a:custGeom>
              <a:avLst/>
              <a:gdLst/>
              <a:ahLst/>
              <a:cxnLst/>
              <a:rect l="l" t="t" r="r" b="b"/>
              <a:pathLst>
                <a:path w="2072" h="2321" extrusionOk="0">
                  <a:moveTo>
                    <a:pt x="2055" y="2320"/>
                  </a:moveTo>
                  <a:cubicBezTo>
                    <a:pt x="2051" y="2320"/>
                    <a:pt x="2047" y="2318"/>
                    <a:pt x="2044" y="2315"/>
                  </a:cubicBezTo>
                  <a:lnTo>
                    <a:pt x="5" y="26"/>
                  </a:lnTo>
                  <a:cubicBezTo>
                    <a:pt x="0" y="20"/>
                    <a:pt x="0" y="11"/>
                    <a:pt x="6" y="5"/>
                  </a:cubicBezTo>
                  <a:cubicBezTo>
                    <a:pt x="12" y="0"/>
                    <a:pt x="22" y="0"/>
                    <a:pt x="27" y="6"/>
                  </a:cubicBezTo>
                  <a:lnTo>
                    <a:pt x="2066" y="2295"/>
                  </a:lnTo>
                  <a:cubicBezTo>
                    <a:pt x="2071" y="2301"/>
                    <a:pt x="2071" y="2311"/>
                    <a:pt x="2065" y="2316"/>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 name="Google Shape;18;p2"/>
            <p:cNvSpPr/>
            <p:nvPr/>
          </p:nvSpPr>
          <p:spPr>
            <a:xfrm>
              <a:off x="2181225" y="4906962"/>
              <a:ext cx="746127" cy="835026"/>
            </a:xfrm>
            <a:custGeom>
              <a:avLst/>
              <a:gdLst/>
              <a:ahLst/>
              <a:cxnLst/>
              <a:rect l="l" t="t" r="r" b="b"/>
              <a:pathLst>
                <a:path w="2072" h="2321" extrusionOk="0">
                  <a:moveTo>
                    <a:pt x="2055" y="2320"/>
                  </a:moveTo>
                  <a:cubicBezTo>
                    <a:pt x="2051" y="2320"/>
                    <a:pt x="2047" y="2319"/>
                    <a:pt x="2044" y="2315"/>
                  </a:cubicBezTo>
                  <a:lnTo>
                    <a:pt x="5" y="27"/>
                  </a:lnTo>
                  <a:cubicBezTo>
                    <a:pt x="0" y="21"/>
                    <a:pt x="0" y="11"/>
                    <a:pt x="6" y="6"/>
                  </a:cubicBezTo>
                  <a:cubicBezTo>
                    <a:pt x="12" y="0"/>
                    <a:pt x="22" y="1"/>
                    <a:pt x="27" y="7"/>
                  </a:cubicBezTo>
                  <a:lnTo>
                    <a:pt x="2066" y="2296"/>
                  </a:lnTo>
                  <a:cubicBezTo>
                    <a:pt x="2071" y="2302"/>
                    <a:pt x="2071" y="2311"/>
                    <a:pt x="2065" y="2317"/>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 name="Google Shape;19;p2"/>
            <p:cNvSpPr/>
            <p:nvPr/>
          </p:nvSpPr>
          <p:spPr>
            <a:xfrm>
              <a:off x="2317750" y="4786312"/>
              <a:ext cx="746127" cy="835026"/>
            </a:xfrm>
            <a:custGeom>
              <a:avLst/>
              <a:gdLst/>
              <a:ahLst/>
              <a:cxnLst/>
              <a:rect l="l" t="t" r="r" b="b"/>
              <a:pathLst>
                <a:path w="2072" h="2321" extrusionOk="0">
                  <a:moveTo>
                    <a:pt x="2055" y="2320"/>
                  </a:moveTo>
                  <a:cubicBezTo>
                    <a:pt x="2051" y="2320"/>
                    <a:pt x="2047" y="2318"/>
                    <a:pt x="2044" y="2315"/>
                  </a:cubicBezTo>
                  <a:lnTo>
                    <a:pt x="5" y="26"/>
                  </a:lnTo>
                  <a:cubicBezTo>
                    <a:pt x="0" y="20"/>
                    <a:pt x="0" y="11"/>
                    <a:pt x="6" y="5"/>
                  </a:cubicBezTo>
                  <a:cubicBezTo>
                    <a:pt x="12" y="0"/>
                    <a:pt x="22" y="0"/>
                    <a:pt x="27" y="6"/>
                  </a:cubicBezTo>
                  <a:lnTo>
                    <a:pt x="2066" y="2295"/>
                  </a:lnTo>
                  <a:cubicBezTo>
                    <a:pt x="2071" y="2301"/>
                    <a:pt x="2071" y="2311"/>
                    <a:pt x="2065" y="2316"/>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 name="Google Shape;20;p2"/>
            <p:cNvSpPr/>
            <p:nvPr/>
          </p:nvSpPr>
          <p:spPr>
            <a:xfrm>
              <a:off x="2454275" y="4664075"/>
              <a:ext cx="746127" cy="835026"/>
            </a:xfrm>
            <a:custGeom>
              <a:avLst/>
              <a:gdLst/>
              <a:ahLst/>
              <a:cxnLst/>
              <a:rect l="l" t="t" r="r" b="b"/>
              <a:pathLst>
                <a:path w="2072" h="2321" extrusionOk="0">
                  <a:moveTo>
                    <a:pt x="2055" y="2320"/>
                  </a:moveTo>
                  <a:cubicBezTo>
                    <a:pt x="2051" y="2320"/>
                    <a:pt x="2047" y="2319"/>
                    <a:pt x="2044" y="2315"/>
                  </a:cubicBezTo>
                  <a:lnTo>
                    <a:pt x="5" y="27"/>
                  </a:lnTo>
                  <a:cubicBezTo>
                    <a:pt x="0" y="20"/>
                    <a:pt x="0" y="11"/>
                    <a:pt x="6" y="6"/>
                  </a:cubicBezTo>
                  <a:cubicBezTo>
                    <a:pt x="12" y="0"/>
                    <a:pt x="22" y="1"/>
                    <a:pt x="27" y="7"/>
                  </a:cubicBezTo>
                  <a:lnTo>
                    <a:pt x="2066" y="2295"/>
                  </a:lnTo>
                  <a:cubicBezTo>
                    <a:pt x="2071" y="2302"/>
                    <a:pt x="2071" y="2311"/>
                    <a:pt x="2065" y="2316"/>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 name="Google Shape;21;p2"/>
            <p:cNvSpPr/>
            <p:nvPr/>
          </p:nvSpPr>
          <p:spPr>
            <a:xfrm>
              <a:off x="2590800" y="4543425"/>
              <a:ext cx="746125" cy="835026"/>
            </a:xfrm>
            <a:custGeom>
              <a:avLst/>
              <a:gdLst/>
              <a:ahLst/>
              <a:cxnLst/>
              <a:rect l="l" t="t" r="r" b="b"/>
              <a:pathLst>
                <a:path w="2073" h="2321" extrusionOk="0">
                  <a:moveTo>
                    <a:pt x="2056" y="2320"/>
                  </a:moveTo>
                  <a:cubicBezTo>
                    <a:pt x="2052" y="2320"/>
                    <a:pt x="2047" y="2318"/>
                    <a:pt x="2045" y="2315"/>
                  </a:cubicBezTo>
                  <a:lnTo>
                    <a:pt x="6" y="26"/>
                  </a:lnTo>
                  <a:cubicBezTo>
                    <a:pt x="0" y="20"/>
                    <a:pt x="1" y="11"/>
                    <a:pt x="7" y="5"/>
                  </a:cubicBezTo>
                  <a:cubicBezTo>
                    <a:pt x="13" y="0"/>
                    <a:pt x="23" y="0"/>
                    <a:pt x="28" y="6"/>
                  </a:cubicBezTo>
                  <a:lnTo>
                    <a:pt x="2067" y="2295"/>
                  </a:lnTo>
                  <a:cubicBezTo>
                    <a:pt x="2072" y="2301"/>
                    <a:pt x="2072" y="2311"/>
                    <a:pt x="2066" y="2316"/>
                  </a:cubicBezTo>
                  <a:cubicBezTo>
                    <a:pt x="2063" y="2318"/>
                    <a:pt x="2059" y="2320"/>
                    <a:pt x="2056"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 name="Google Shape;22;p2"/>
            <p:cNvSpPr/>
            <p:nvPr/>
          </p:nvSpPr>
          <p:spPr>
            <a:xfrm>
              <a:off x="2727325" y="4421187"/>
              <a:ext cx="746125" cy="835026"/>
            </a:xfrm>
            <a:custGeom>
              <a:avLst/>
              <a:gdLst/>
              <a:ahLst/>
              <a:cxnLst/>
              <a:rect l="l" t="t" r="r" b="b"/>
              <a:pathLst>
                <a:path w="2073" h="2321" extrusionOk="0">
                  <a:moveTo>
                    <a:pt x="2056" y="2320"/>
                  </a:moveTo>
                  <a:cubicBezTo>
                    <a:pt x="2052" y="2320"/>
                    <a:pt x="2047" y="2319"/>
                    <a:pt x="2045" y="2315"/>
                  </a:cubicBezTo>
                  <a:lnTo>
                    <a:pt x="6" y="27"/>
                  </a:lnTo>
                  <a:cubicBezTo>
                    <a:pt x="0" y="20"/>
                    <a:pt x="1" y="11"/>
                    <a:pt x="7" y="6"/>
                  </a:cubicBezTo>
                  <a:cubicBezTo>
                    <a:pt x="13" y="0"/>
                    <a:pt x="23" y="1"/>
                    <a:pt x="28" y="7"/>
                  </a:cubicBezTo>
                  <a:lnTo>
                    <a:pt x="2067" y="2295"/>
                  </a:lnTo>
                  <a:cubicBezTo>
                    <a:pt x="2072" y="2302"/>
                    <a:pt x="2072" y="2311"/>
                    <a:pt x="2066" y="2316"/>
                  </a:cubicBezTo>
                  <a:cubicBezTo>
                    <a:pt x="2063" y="2319"/>
                    <a:pt x="2059" y="2320"/>
                    <a:pt x="2056"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 name="Google Shape;23;p2"/>
            <p:cNvSpPr/>
            <p:nvPr/>
          </p:nvSpPr>
          <p:spPr>
            <a:xfrm>
              <a:off x="2863850" y="4300537"/>
              <a:ext cx="746125" cy="835026"/>
            </a:xfrm>
            <a:custGeom>
              <a:avLst/>
              <a:gdLst/>
              <a:ahLst/>
              <a:cxnLst/>
              <a:rect l="l" t="t" r="r" b="b"/>
              <a:pathLst>
                <a:path w="2073" h="2321" extrusionOk="0">
                  <a:moveTo>
                    <a:pt x="2056" y="2320"/>
                  </a:moveTo>
                  <a:cubicBezTo>
                    <a:pt x="2051" y="2320"/>
                    <a:pt x="2047" y="2318"/>
                    <a:pt x="2044" y="2315"/>
                  </a:cubicBezTo>
                  <a:lnTo>
                    <a:pt x="6" y="26"/>
                  </a:lnTo>
                  <a:cubicBezTo>
                    <a:pt x="0" y="20"/>
                    <a:pt x="1" y="11"/>
                    <a:pt x="7" y="5"/>
                  </a:cubicBezTo>
                  <a:cubicBezTo>
                    <a:pt x="13" y="0"/>
                    <a:pt x="23" y="0"/>
                    <a:pt x="28" y="6"/>
                  </a:cubicBezTo>
                  <a:lnTo>
                    <a:pt x="2067" y="2295"/>
                  </a:lnTo>
                  <a:cubicBezTo>
                    <a:pt x="2072" y="2301"/>
                    <a:pt x="2072" y="2310"/>
                    <a:pt x="2065" y="2316"/>
                  </a:cubicBezTo>
                  <a:cubicBezTo>
                    <a:pt x="2063" y="2318"/>
                    <a:pt x="2059" y="2320"/>
                    <a:pt x="2056"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24" name="Google Shape;24;p2"/>
          <p:cNvGrpSpPr/>
          <p:nvPr/>
        </p:nvGrpSpPr>
        <p:grpSpPr>
          <a:xfrm>
            <a:off x="153106" y="-386123"/>
            <a:ext cx="6699506" cy="2078763"/>
            <a:chOff x="153106" y="-386123"/>
            <a:chExt cx="6699506" cy="2078763"/>
          </a:xfrm>
        </p:grpSpPr>
        <p:grpSp>
          <p:nvGrpSpPr>
            <p:cNvPr id="25" name="Google Shape;25;p2"/>
            <p:cNvGrpSpPr/>
            <p:nvPr/>
          </p:nvGrpSpPr>
          <p:grpSpPr>
            <a:xfrm rot="10800000">
              <a:off x="153106" y="1114390"/>
              <a:ext cx="311529" cy="578250"/>
              <a:chOff x="1196975" y="5856287"/>
              <a:chExt cx="231775" cy="430213"/>
            </a:xfrm>
          </p:grpSpPr>
          <p:sp>
            <p:nvSpPr>
              <p:cNvPr id="26" name="Google Shape;26;p2"/>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 name="Google Shape;27;p2"/>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 name="Google Shape;28;p2"/>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 name="Google Shape;29;p2"/>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 name="Google Shape;30;p2"/>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 name="Google Shape;31;p2"/>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 name="Google Shape;32;p2"/>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33" name="Google Shape;33;p2"/>
            <p:cNvGrpSpPr/>
            <p:nvPr/>
          </p:nvGrpSpPr>
          <p:grpSpPr>
            <a:xfrm>
              <a:off x="5204946" y="-386123"/>
              <a:ext cx="1647666" cy="1132047"/>
              <a:chOff x="5204946" y="-386123"/>
              <a:chExt cx="1647666" cy="1132047"/>
            </a:xfrm>
          </p:grpSpPr>
          <p:grpSp>
            <p:nvGrpSpPr>
              <p:cNvPr id="34" name="Google Shape;34;p2"/>
              <p:cNvGrpSpPr/>
              <p:nvPr/>
            </p:nvGrpSpPr>
            <p:grpSpPr>
              <a:xfrm rot="5400000">
                <a:off x="5338306" y="94603"/>
                <a:ext cx="311529" cy="578250"/>
                <a:chOff x="1196975" y="5856287"/>
                <a:chExt cx="231775" cy="430213"/>
              </a:xfrm>
            </p:grpSpPr>
            <p:sp>
              <p:nvSpPr>
                <p:cNvPr id="35" name="Google Shape;35;p2"/>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6" name="Google Shape;36;p2"/>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7" name="Google Shape;37;p2"/>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8" name="Google Shape;38;p2"/>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9" name="Google Shape;39;p2"/>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0" name="Google Shape;40;p2"/>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1" name="Google Shape;41;p2"/>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42" name="Google Shape;42;p2"/>
              <p:cNvSpPr/>
              <p:nvPr/>
            </p:nvSpPr>
            <p:spPr>
              <a:xfrm rot="2950162">
                <a:off x="5775411" y="-58000"/>
                <a:ext cx="1084995" cy="475800"/>
              </a:xfrm>
              <a:custGeom>
                <a:avLst/>
                <a:gdLst/>
                <a:ahLst/>
                <a:cxnLst/>
                <a:rect l="l" t="t" r="r" b="b"/>
                <a:pathLst>
                  <a:path w="1329" h="581" extrusionOk="0">
                    <a:moveTo>
                      <a:pt x="1063" y="580"/>
                    </a:moveTo>
                    <a:cubicBezTo>
                      <a:pt x="1025" y="580"/>
                      <a:pt x="987" y="571"/>
                      <a:pt x="955" y="552"/>
                    </a:cubicBezTo>
                    <a:cubicBezTo>
                      <a:pt x="930" y="537"/>
                      <a:pt x="909" y="517"/>
                      <a:pt x="893" y="493"/>
                    </a:cubicBezTo>
                    <a:cubicBezTo>
                      <a:pt x="879" y="501"/>
                      <a:pt x="864" y="508"/>
                      <a:pt x="849" y="512"/>
                    </a:cubicBezTo>
                    <a:cubicBezTo>
                      <a:pt x="769" y="536"/>
                      <a:pt x="675" y="509"/>
                      <a:pt x="620" y="446"/>
                    </a:cubicBezTo>
                    <a:cubicBezTo>
                      <a:pt x="608" y="432"/>
                      <a:pt x="598" y="418"/>
                      <a:pt x="591" y="402"/>
                    </a:cubicBezTo>
                    <a:cubicBezTo>
                      <a:pt x="575" y="413"/>
                      <a:pt x="558" y="422"/>
                      <a:pt x="540" y="428"/>
                    </a:cubicBezTo>
                    <a:cubicBezTo>
                      <a:pt x="455" y="461"/>
                      <a:pt x="354" y="439"/>
                      <a:pt x="295" y="377"/>
                    </a:cubicBezTo>
                    <a:cubicBezTo>
                      <a:pt x="282" y="364"/>
                      <a:pt x="272" y="349"/>
                      <a:pt x="264" y="333"/>
                    </a:cubicBezTo>
                    <a:cubicBezTo>
                      <a:pt x="262" y="335"/>
                      <a:pt x="259" y="336"/>
                      <a:pt x="257" y="338"/>
                    </a:cubicBezTo>
                    <a:cubicBezTo>
                      <a:pt x="212" y="373"/>
                      <a:pt x="141" y="393"/>
                      <a:pt x="84" y="362"/>
                    </a:cubicBezTo>
                    <a:cubicBezTo>
                      <a:pt x="16" y="326"/>
                      <a:pt x="0" y="234"/>
                      <a:pt x="23" y="167"/>
                    </a:cubicBezTo>
                    <a:cubicBezTo>
                      <a:pt x="47" y="98"/>
                      <a:pt x="104" y="46"/>
                      <a:pt x="156" y="4"/>
                    </a:cubicBezTo>
                    <a:cubicBezTo>
                      <a:pt x="161" y="0"/>
                      <a:pt x="167" y="1"/>
                      <a:pt x="171" y="6"/>
                    </a:cubicBezTo>
                    <a:cubicBezTo>
                      <a:pt x="175" y="11"/>
                      <a:pt x="174" y="18"/>
                      <a:pt x="170" y="21"/>
                    </a:cubicBezTo>
                    <a:cubicBezTo>
                      <a:pt x="120" y="61"/>
                      <a:pt x="66" y="110"/>
                      <a:pt x="44" y="174"/>
                    </a:cubicBezTo>
                    <a:cubicBezTo>
                      <a:pt x="23" y="233"/>
                      <a:pt x="37" y="312"/>
                      <a:pt x="94" y="343"/>
                    </a:cubicBezTo>
                    <a:cubicBezTo>
                      <a:pt x="143" y="370"/>
                      <a:pt x="204" y="351"/>
                      <a:pt x="244" y="321"/>
                    </a:cubicBezTo>
                    <a:cubicBezTo>
                      <a:pt x="247" y="318"/>
                      <a:pt x="251" y="315"/>
                      <a:pt x="254" y="312"/>
                    </a:cubicBezTo>
                    <a:cubicBezTo>
                      <a:pt x="232" y="252"/>
                      <a:pt x="238" y="182"/>
                      <a:pt x="275" y="131"/>
                    </a:cubicBezTo>
                    <a:cubicBezTo>
                      <a:pt x="289" y="111"/>
                      <a:pt x="312" y="97"/>
                      <a:pt x="332" y="95"/>
                    </a:cubicBezTo>
                    <a:cubicBezTo>
                      <a:pt x="346" y="94"/>
                      <a:pt x="358" y="97"/>
                      <a:pt x="367" y="106"/>
                    </a:cubicBezTo>
                    <a:cubicBezTo>
                      <a:pt x="388" y="125"/>
                      <a:pt x="387" y="158"/>
                      <a:pt x="364" y="199"/>
                    </a:cubicBezTo>
                    <a:cubicBezTo>
                      <a:pt x="338" y="244"/>
                      <a:pt x="314" y="285"/>
                      <a:pt x="281" y="317"/>
                    </a:cubicBezTo>
                    <a:cubicBezTo>
                      <a:pt x="288" y="334"/>
                      <a:pt x="298" y="349"/>
                      <a:pt x="311" y="362"/>
                    </a:cubicBezTo>
                    <a:cubicBezTo>
                      <a:pt x="364" y="418"/>
                      <a:pt x="455" y="437"/>
                      <a:pt x="532" y="408"/>
                    </a:cubicBezTo>
                    <a:cubicBezTo>
                      <a:pt x="550" y="401"/>
                      <a:pt x="566" y="392"/>
                      <a:pt x="582" y="381"/>
                    </a:cubicBezTo>
                    <a:cubicBezTo>
                      <a:pt x="561" y="326"/>
                      <a:pt x="562" y="263"/>
                      <a:pt x="587" y="209"/>
                    </a:cubicBezTo>
                    <a:cubicBezTo>
                      <a:pt x="598" y="186"/>
                      <a:pt x="612" y="170"/>
                      <a:pt x="628" y="161"/>
                    </a:cubicBezTo>
                    <a:cubicBezTo>
                      <a:pt x="648" y="150"/>
                      <a:pt x="678" y="149"/>
                      <a:pt x="695" y="168"/>
                    </a:cubicBezTo>
                    <a:cubicBezTo>
                      <a:pt x="710" y="183"/>
                      <a:pt x="713" y="207"/>
                      <a:pt x="705" y="237"/>
                    </a:cubicBezTo>
                    <a:cubicBezTo>
                      <a:pt x="689" y="298"/>
                      <a:pt x="655" y="351"/>
                      <a:pt x="609" y="389"/>
                    </a:cubicBezTo>
                    <a:cubicBezTo>
                      <a:pt x="616" y="404"/>
                      <a:pt x="625" y="419"/>
                      <a:pt x="636" y="432"/>
                    </a:cubicBezTo>
                    <a:cubicBezTo>
                      <a:pt x="686" y="489"/>
                      <a:pt x="770" y="513"/>
                      <a:pt x="843" y="491"/>
                    </a:cubicBezTo>
                    <a:cubicBezTo>
                      <a:pt x="856" y="487"/>
                      <a:pt x="870" y="481"/>
                      <a:pt x="882" y="474"/>
                    </a:cubicBezTo>
                    <a:cubicBezTo>
                      <a:pt x="853" y="419"/>
                      <a:pt x="850" y="352"/>
                      <a:pt x="878" y="299"/>
                    </a:cubicBezTo>
                    <a:cubicBezTo>
                      <a:pt x="892" y="275"/>
                      <a:pt x="917" y="255"/>
                      <a:pt x="941" y="250"/>
                    </a:cubicBezTo>
                    <a:cubicBezTo>
                      <a:pt x="956" y="247"/>
                      <a:pt x="971" y="250"/>
                      <a:pt x="983" y="260"/>
                    </a:cubicBezTo>
                    <a:cubicBezTo>
                      <a:pt x="1000" y="274"/>
                      <a:pt x="1007" y="298"/>
                      <a:pt x="1003" y="330"/>
                    </a:cubicBezTo>
                    <a:cubicBezTo>
                      <a:pt x="995" y="390"/>
                      <a:pt x="960" y="445"/>
                      <a:pt x="911" y="481"/>
                    </a:cubicBezTo>
                    <a:cubicBezTo>
                      <a:pt x="925" y="502"/>
                      <a:pt x="944" y="520"/>
                      <a:pt x="966" y="533"/>
                    </a:cubicBezTo>
                    <a:cubicBezTo>
                      <a:pt x="1039" y="576"/>
                      <a:pt x="1141" y="564"/>
                      <a:pt x="1209" y="504"/>
                    </a:cubicBezTo>
                    <a:cubicBezTo>
                      <a:pt x="1273" y="449"/>
                      <a:pt x="1306" y="357"/>
                      <a:pt x="1295" y="265"/>
                    </a:cubicBezTo>
                    <a:cubicBezTo>
                      <a:pt x="1294" y="259"/>
                      <a:pt x="1298" y="254"/>
                      <a:pt x="1304" y="253"/>
                    </a:cubicBezTo>
                    <a:cubicBezTo>
                      <a:pt x="1310" y="252"/>
                      <a:pt x="1316" y="257"/>
                      <a:pt x="1317" y="263"/>
                    </a:cubicBezTo>
                    <a:cubicBezTo>
                      <a:pt x="1328" y="362"/>
                      <a:pt x="1292" y="461"/>
                      <a:pt x="1223" y="521"/>
                    </a:cubicBezTo>
                    <a:cubicBezTo>
                      <a:pt x="1179" y="560"/>
                      <a:pt x="1120" y="580"/>
                      <a:pt x="1063" y="580"/>
                    </a:cubicBezTo>
                    <a:close/>
                    <a:moveTo>
                      <a:pt x="952" y="271"/>
                    </a:moveTo>
                    <a:cubicBezTo>
                      <a:pt x="949" y="271"/>
                      <a:pt x="947" y="271"/>
                      <a:pt x="945" y="272"/>
                    </a:cubicBezTo>
                    <a:cubicBezTo>
                      <a:pt x="927" y="275"/>
                      <a:pt x="908" y="291"/>
                      <a:pt x="898" y="310"/>
                    </a:cubicBezTo>
                    <a:cubicBezTo>
                      <a:pt x="873" y="356"/>
                      <a:pt x="876" y="414"/>
                      <a:pt x="900" y="462"/>
                    </a:cubicBezTo>
                    <a:cubicBezTo>
                      <a:pt x="944" y="430"/>
                      <a:pt x="974" y="381"/>
                      <a:pt x="981" y="327"/>
                    </a:cubicBezTo>
                    <a:cubicBezTo>
                      <a:pt x="983" y="314"/>
                      <a:pt x="984" y="289"/>
                      <a:pt x="969" y="277"/>
                    </a:cubicBezTo>
                    <a:cubicBezTo>
                      <a:pt x="964" y="273"/>
                      <a:pt x="958" y="271"/>
                      <a:pt x="952" y="271"/>
                    </a:cubicBezTo>
                    <a:close/>
                    <a:moveTo>
                      <a:pt x="658" y="175"/>
                    </a:moveTo>
                    <a:cubicBezTo>
                      <a:pt x="652" y="175"/>
                      <a:pt x="645" y="177"/>
                      <a:pt x="639" y="180"/>
                    </a:cubicBezTo>
                    <a:cubicBezTo>
                      <a:pt x="627" y="187"/>
                      <a:pt x="616" y="199"/>
                      <a:pt x="607" y="219"/>
                    </a:cubicBezTo>
                    <a:cubicBezTo>
                      <a:pt x="585" y="265"/>
                      <a:pt x="584" y="319"/>
                      <a:pt x="600" y="367"/>
                    </a:cubicBezTo>
                    <a:cubicBezTo>
                      <a:pt x="640" y="333"/>
                      <a:pt x="670" y="285"/>
                      <a:pt x="684" y="232"/>
                    </a:cubicBezTo>
                    <a:cubicBezTo>
                      <a:pt x="690" y="209"/>
                      <a:pt x="688" y="192"/>
                      <a:pt x="679" y="183"/>
                    </a:cubicBezTo>
                    <a:cubicBezTo>
                      <a:pt x="674" y="177"/>
                      <a:pt x="666" y="175"/>
                      <a:pt x="658" y="175"/>
                    </a:cubicBezTo>
                    <a:close/>
                    <a:moveTo>
                      <a:pt x="338" y="117"/>
                    </a:moveTo>
                    <a:cubicBezTo>
                      <a:pt x="337" y="117"/>
                      <a:pt x="336" y="117"/>
                      <a:pt x="334" y="117"/>
                    </a:cubicBezTo>
                    <a:cubicBezTo>
                      <a:pt x="320" y="118"/>
                      <a:pt x="303" y="130"/>
                      <a:pt x="292" y="144"/>
                    </a:cubicBezTo>
                    <a:cubicBezTo>
                      <a:pt x="262" y="186"/>
                      <a:pt x="256" y="244"/>
                      <a:pt x="272" y="295"/>
                    </a:cubicBezTo>
                    <a:cubicBezTo>
                      <a:pt x="300" y="265"/>
                      <a:pt x="322" y="229"/>
                      <a:pt x="345" y="188"/>
                    </a:cubicBezTo>
                    <a:cubicBezTo>
                      <a:pt x="355" y="170"/>
                      <a:pt x="369" y="138"/>
                      <a:pt x="352" y="122"/>
                    </a:cubicBezTo>
                    <a:cubicBezTo>
                      <a:pt x="348" y="118"/>
                      <a:pt x="343" y="117"/>
                      <a:pt x="338" y="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1"/>
        <p:cNvGrpSpPr/>
        <p:nvPr/>
      </p:nvGrpSpPr>
      <p:grpSpPr>
        <a:xfrm>
          <a:off x="0" y="0"/>
          <a:ext cx="0" cy="0"/>
          <a:chOff x="0" y="0"/>
          <a:chExt cx="0" cy="0"/>
        </a:xfrm>
      </p:grpSpPr>
      <p:sp>
        <p:nvSpPr>
          <p:cNvPr id="232" name="Google Shape;232;p11"/>
          <p:cNvSpPr txBox="1">
            <a:spLocks noGrp="1"/>
          </p:cNvSpPr>
          <p:nvPr>
            <p:ph type="title" hasCustomPrompt="1"/>
          </p:nvPr>
        </p:nvSpPr>
        <p:spPr>
          <a:xfrm>
            <a:off x="713225" y="888175"/>
            <a:ext cx="4529400" cy="10545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33" name="Google Shape;233;p11"/>
          <p:cNvSpPr txBox="1">
            <a:spLocks noGrp="1"/>
          </p:cNvSpPr>
          <p:nvPr>
            <p:ph type="subTitle" idx="1"/>
          </p:nvPr>
        </p:nvSpPr>
        <p:spPr>
          <a:xfrm>
            <a:off x="713225" y="1942950"/>
            <a:ext cx="2886000" cy="678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34" name="Google Shape;234;p11"/>
          <p:cNvGrpSpPr/>
          <p:nvPr/>
        </p:nvGrpSpPr>
        <p:grpSpPr>
          <a:xfrm>
            <a:off x="208071" y="-207463"/>
            <a:ext cx="9198614" cy="5214680"/>
            <a:chOff x="208071" y="-207463"/>
            <a:chExt cx="9198614" cy="5214680"/>
          </a:xfrm>
        </p:grpSpPr>
        <p:grpSp>
          <p:nvGrpSpPr>
            <p:cNvPr id="235" name="Google Shape;235;p11"/>
            <p:cNvGrpSpPr/>
            <p:nvPr/>
          </p:nvGrpSpPr>
          <p:grpSpPr>
            <a:xfrm rot="5400000">
              <a:off x="2656831" y="4562328"/>
              <a:ext cx="311529" cy="578250"/>
              <a:chOff x="1196975" y="5856287"/>
              <a:chExt cx="231775" cy="430213"/>
            </a:xfrm>
          </p:grpSpPr>
          <p:sp>
            <p:nvSpPr>
              <p:cNvPr id="236" name="Google Shape;236;p11"/>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7" name="Google Shape;237;p11"/>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8" name="Google Shape;238;p11"/>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9" name="Google Shape;239;p11"/>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0" name="Google Shape;240;p11"/>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1" name="Google Shape;241;p11"/>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2" name="Google Shape;242;p11"/>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243" name="Google Shape;243;p11"/>
            <p:cNvGrpSpPr/>
            <p:nvPr/>
          </p:nvGrpSpPr>
          <p:grpSpPr>
            <a:xfrm rot="-5400000">
              <a:off x="341431" y="3227878"/>
              <a:ext cx="311529" cy="578250"/>
              <a:chOff x="1196975" y="5856287"/>
              <a:chExt cx="231775" cy="430213"/>
            </a:xfrm>
          </p:grpSpPr>
          <p:sp>
            <p:nvSpPr>
              <p:cNvPr id="244" name="Google Shape;244;p11"/>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5" name="Google Shape;245;p11"/>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6" name="Google Shape;246;p11"/>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7" name="Google Shape;247;p11"/>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8" name="Google Shape;248;p11"/>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9" name="Google Shape;249;p11"/>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0" name="Google Shape;250;p11"/>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251" name="Google Shape;251;p11"/>
            <p:cNvSpPr/>
            <p:nvPr/>
          </p:nvSpPr>
          <p:spPr>
            <a:xfrm rot="-3911316">
              <a:off x="8420599" y="146888"/>
              <a:ext cx="1084994" cy="475800"/>
            </a:xfrm>
            <a:custGeom>
              <a:avLst/>
              <a:gdLst/>
              <a:ahLst/>
              <a:cxnLst/>
              <a:rect l="l" t="t" r="r" b="b"/>
              <a:pathLst>
                <a:path w="1329" h="581" extrusionOk="0">
                  <a:moveTo>
                    <a:pt x="1063" y="580"/>
                  </a:moveTo>
                  <a:cubicBezTo>
                    <a:pt x="1025" y="580"/>
                    <a:pt x="987" y="571"/>
                    <a:pt x="955" y="552"/>
                  </a:cubicBezTo>
                  <a:cubicBezTo>
                    <a:pt x="930" y="537"/>
                    <a:pt x="909" y="517"/>
                    <a:pt x="893" y="493"/>
                  </a:cubicBezTo>
                  <a:cubicBezTo>
                    <a:pt x="879" y="501"/>
                    <a:pt x="864" y="508"/>
                    <a:pt x="849" y="512"/>
                  </a:cubicBezTo>
                  <a:cubicBezTo>
                    <a:pt x="769" y="536"/>
                    <a:pt x="675" y="509"/>
                    <a:pt x="620" y="446"/>
                  </a:cubicBezTo>
                  <a:cubicBezTo>
                    <a:pt x="608" y="432"/>
                    <a:pt x="598" y="418"/>
                    <a:pt x="591" y="402"/>
                  </a:cubicBezTo>
                  <a:cubicBezTo>
                    <a:pt x="575" y="413"/>
                    <a:pt x="558" y="422"/>
                    <a:pt x="540" y="428"/>
                  </a:cubicBezTo>
                  <a:cubicBezTo>
                    <a:pt x="455" y="461"/>
                    <a:pt x="354" y="439"/>
                    <a:pt x="295" y="377"/>
                  </a:cubicBezTo>
                  <a:cubicBezTo>
                    <a:pt x="282" y="364"/>
                    <a:pt x="272" y="349"/>
                    <a:pt x="264" y="333"/>
                  </a:cubicBezTo>
                  <a:cubicBezTo>
                    <a:pt x="262" y="335"/>
                    <a:pt x="259" y="336"/>
                    <a:pt x="257" y="338"/>
                  </a:cubicBezTo>
                  <a:cubicBezTo>
                    <a:pt x="212" y="373"/>
                    <a:pt x="141" y="393"/>
                    <a:pt x="84" y="362"/>
                  </a:cubicBezTo>
                  <a:cubicBezTo>
                    <a:pt x="16" y="326"/>
                    <a:pt x="0" y="234"/>
                    <a:pt x="23" y="167"/>
                  </a:cubicBezTo>
                  <a:cubicBezTo>
                    <a:pt x="47" y="98"/>
                    <a:pt x="104" y="46"/>
                    <a:pt x="156" y="4"/>
                  </a:cubicBezTo>
                  <a:cubicBezTo>
                    <a:pt x="161" y="0"/>
                    <a:pt x="167" y="1"/>
                    <a:pt x="171" y="6"/>
                  </a:cubicBezTo>
                  <a:cubicBezTo>
                    <a:pt x="175" y="11"/>
                    <a:pt x="174" y="18"/>
                    <a:pt x="170" y="21"/>
                  </a:cubicBezTo>
                  <a:cubicBezTo>
                    <a:pt x="120" y="61"/>
                    <a:pt x="66" y="110"/>
                    <a:pt x="44" y="174"/>
                  </a:cubicBezTo>
                  <a:cubicBezTo>
                    <a:pt x="23" y="233"/>
                    <a:pt x="37" y="312"/>
                    <a:pt x="94" y="343"/>
                  </a:cubicBezTo>
                  <a:cubicBezTo>
                    <a:pt x="143" y="370"/>
                    <a:pt x="204" y="351"/>
                    <a:pt x="244" y="321"/>
                  </a:cubicBezTo>
                  <a:cubicBezTo>
                    <a:pt x="247" y="318"/>
                    <a:pt x="251" y="315"/>
                    <a:pt x="254" y="312"/>
                  </a:cubicBezTo>
                  <a:cubicBezTo>
                    <a:pt x="232" y="252"/>
                    <a:pt x="238" y="182"/>
                    <a:pt x="275" y="131"/>
                  </a:cubicBezTo>
                  <a:cubicBezTo>
                    <a:pt x="289" y="111"/>
                    <a:pt x="312" y="97"/>
                    <a:pt x="332" y="95"/>
                  </a:cubicBezTo>
                  <a:cubicBezTo>
                    <a:pt x="346" y="94"/>
                    <a:pt x="358" y="97"/>
                    <a:pt x="367" y="106"/>
                  </a:cubicBezTo>
                  <a:cubicBezTo>
                    <a:pt x="388" y="125"/>
                    <a:pt x="387" y="158"/>
                    <a:pt x="364" y="199"/>
                  </a:cubicBezTo>
                  <a:cubicBezTo>
                    <a:pt x="338" y="244"/>
                    <a:pt x="314" y="285"/>
                    <a:pt x="281" y="317"/>
                  </a:cubicBezTo>
                  <a:cubicBezTo>
                    <a:pt x="288" y="334"/>
                    <a:pt x="298" y="349"/>
                    <a:pt x="311" y="362"/>
                  </a:cubicBezTo>
                  <a:cubicBezTo>
                    <a:pt x="364" y="418"/>
                    <a:pt x="455" y="437"/>
                    <a:pt x="532" y="408"/>
                  </a:cubicBezTo>
                  <a:cubicBezTo>
                    <a:pt x="550" y="401"/>
                    <a:pt x="566" y="392"/>
                    <a:pt x="582" y="381"/>
                  </a:cubicBezTo>
                  <a:cubicBezTo>
                    <a:pt x="561" y="326"/>
                    <a:pt x="562" y="263"/>
                    <a:pt x="587" y="209"/>
                  </a:cubicBezTo>
                  <a:cubicBezTo>
                    <a:pt x="598" y="186"/>
                    <a:pt x="612" y="170"/>
                    <a:pt x="628" y="161"/>
                  </a:cubicBezTo>
                  <a:cubicBezTo>
                    <a:pt x="648" y="150"/>
                    <a:pt x="678" y="149"/>
                    <a:pt x="695" y="168"/>
                  </a:cubicBezTo>
                  <a:cubicBezTo>
                    <a:pt x="710" y="183"/>
                    <a:pt x="713" y="207"/>
                    <a:pt x="705" y="237"/>
                  </a:cubicBezTo>
                  <a:cubicBezTo>
                    <a:pt x="689" y="298"/>
                    <a:pt x="655" y="351"/>
                    <a:pt x="609" y="389"/>
                  </a:cubicBezTo>
                  <a:cubicBezTo>
                    <a:pt x="616" y="404"/>
                    <a:pt x="625" y="419"/>
                    <a:pt x="636" y="432"/>
                  </a:cubicBezTo>
                  <a:cubicBezTo>
                    <a:pt x="686" y="489"/>
                    <a:pt x="770" y="513"/>
                    <a:pt x="843" y="491"/>
                  </a:cubicBezTo>
                  <a:cubicBezTo>
                    <a:pt x="856" y="487"/>
                    <a:pt x="870" y="481"/>
                    <a:pt x="882" y="474"/>
                  </a:cubicBezTo>
                  <a:cubicBezTo>
                    <a:pt x="853" y="419"/>
                    <a:pt x="850" y="352"/>
                    <a:pt x="878" y="299"/>
                  </a:cubicBezTo>
                  <a:cubicBezTo>
                    <a:pt x="892" y="275"/>
                    <a:pt x="917" y="255"/>
                    <a:pt x="941" y="250"/>
                  </a:cubicBezTo>
                  <a:cubicBezTo>
                    <a:pt x="956" y="247"/>
                    <a:pt x="971" y="250"/>
                    <a:pt x="983" y="260"/>
                  </a:cubicBezTo>
                  <a:cubicBezTo>
                    <a:pt x="1000" y="274"/>
                    <a:pt x="1007" y="298"/>
                    <a:pt x="1003" y="330"/>
                  </a:cubicBezTo>
                  <a:cubicBezTo>
                    <a:pt x="995" y="390"/>
                    <a:pt x="960" y="445"/>
                    <a:pt x="911" y="481"/>
                  </a:cubicBezTo>
                  <a:cubicBezTo>
                    <a:pt x="925" y="502"/>
                    <a:pt x="944" y="520"/>
                    <a:pt x="966" y="533"/>
                  </a:cubicBezTo>
                  <a:cubicBezTo>
                    <a:pt x="1039" y="576"/>
                    <a:pt x="1141" y="564"/>
                    <a:pt x="1209" y="504"/>
                  </a:cubicBezTo>
                  <a:cubicBezTo>
                    <a:pt x="1273" y="449"/>
                    <a:pt x="1306" y="357"/>
                    <a:pt x="1295" y="265"/>
                  </a:cubicBezTo>
                  <a:cubicBezTo>
                    <a:pt x="1294" y="259"/>
                    <a:pt x="1298" y="254"/>
                    <a:pt x="1304" y="253"/>
                  </a:cubicBezTo>
                  <a:cubicBezTo>
                    <a:pt x="1310" y="252"/>
                    <a:pt x="1316" y="257"/>
                    <a:pt x="1317" y="263"/>
                  </a:cubicBezTo>
                  <a:cubicBezTo>
                    <a:pt x="1328" y="362"/>
                    <a:pt x="1292" y="461"/>
                    <a:pt x="1223" y="521"/>
                  </a:cubicBezTo>
                  <a:cubicBezTo>
                    <a:pt x="1179" y="560"/>
                    <a:pt x="1120" y="580"/>
                    <a:pt x="1063" y="580"/>
                  </a:cubicBezTo>
                  <a:close/>
                  <a:moveTo>
                    <a:pt x="952" y="271"/>
                  </a:moveTo>
                  <a:cubicBezTo>
                    <a:pt x="949" y="271"/>
                    <a:pt x="947" y="271"/>
                    <a:pt x="945" y="272"/>
                  </a:cubicBezTo>
                  <a:cubicBezTo>
                    <a:pt x="927" y="275"/>
                    <a:pt x="908" y="291"/>
                    <a:pt x="898" y="310"/>
                  </a:cubicBezTo>
                  <a:cubicBezTo>
                    <a:pt x="873" y="356"/>
                    <a:pt x="876" y="414"/>
                    <a:pt x="900" y="462"/>
                  </a:cubicBezTo>
                  <a:cubicBezTo>
                    <a:pt x="944" y="430"/>
                    <a:pt x="974" y="381"/>
                    <a:pt x="981" y="327"/>
                  </a:cubicBezTo>
                  <a:cubicBezTo>
                    <a:pt x="983" y="314"/>
                    <a:pt x="984" y="289"/>
                    <a:pt x="969" y="277"/>
                  </a:cubicBezTo>
                  <a:cubicBezTo>
                    <a:pt x="964" y="273"/>
                    <a:pt x="958" y="271"/>
                    <a:pt x="952" y="271"/>
                  </a:cubicBezTo>
                  <a:close/>
                  <a:moveTo>
                    <a:pt x="658" y="175"/>
                  </a:moveTo>
                  <a:cubicBezTo>
                    <a:pt x="652" y="175"/>
                    <a:pt x="645" y="177"/>
                    <a:pt x="639" y="180"/>
                  </a:cubicBezTo>
                  <a:cubicBezTo>
                    <a:pt x="627" y="187"/>
                    <a:pt x="616" y="199"/>
                    <a:pt x="607" y="219"/>
                  </a:cubicBezTo>
                  <a:cubicBezTo>
                    <a:pt x="585" y="265"/>
                    <a:pt x="584" y="319"/>
                    <a:pt x="600" y="367"/>
                  </a:cubicBezTo>
                  <a:cubicBezTo>
                    <a:pt x="640" y="333"/>
                    <a:pt x="670" y="285"/>
                    <a:pt x="684" y="232"/>
                  </a:cubicBezTo>
                  <a:cubicBezTo>
                    <a:pt x="690" y="209"/>
                    <a:pt x="688" y="192"/>
                    <a:pt x="679" y="183"/>
                  </a:cubicBezTo>
                  <a:cubicBezTo>
                    <a:pt x="674" y="177"/>
                    <a:pt x="666" y="175"/>
                    <a:pt x="658" y="175"/>
                  </a:cubicBezTo>
                  <a:close/>
                  <a:moveTo>
                    <a:pt x="338" y="117"/>
                  </a:moveTo>
                  <a:cubicBezTo>
                    <a:pt x="337" y="117"/>
                    <a:pt x="336" y="117"/>
                    <a:pt x="334" y="117"/>
                  </a:cubicBezTo>
                  <a:cubicBezTo>
                    <a:pt x="320" y="118"/>
                    <a:pt x="303" y="130"/>
                    <a:pt x="292" y="144"/>
                  </a:cubicBezTo>
                  <a:cubicBezTo>
                    <a:pt x="262" y="186"/>
                    <a:pt x="256" y="244"/>
                    <a:pt x="272" y="295"/>
                  </a:cubicBezTo>
                  <a:cubicBezTo>
                    <a:pt x="300" y="265"/>
                    <a:pt x="322" y="229"/>
                    <a:pt x="345" y="188"/>
                  </a:cubicBezTo>
                  <a:cubicBezTo>
                    <a:pt x="355" y="170"/>
                    <a:pt x="369" y="138"/>
                    <a:pt x="352" y="122"/>
                  </a:cubicBezTo>
                  <a:cubicBezTo>
                    <a:pt x="348" y="118"/>
                    <a:pt x="343" y="117"/>
                    <a:pt x="338" y="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252" name="Google Shape;252;p11"/>
          <p:cNvGrpSpPr/>
          <p:nvPr/>
        </p:nvGrpSpPr>
        <p:grpSpPr>
          <a:xfrm>
            <a:off x="96819" y="3135069"/>
            <a:ext cx="8702904" cy="1235056"/>
            <a:chOff x="96819" y="3135069"/>
            <a:chExt cx="8702904" cy="1235056"/>
          </a:xfrm>
        </p:grpSpPr>
        <p:sp>
          <p:nvSpPr>
            <p:cNvPr id="253" name="Google Shape;253;p11"/>
            <p:cNvSpPr/>
            <p:nvPr/>
          </p:nvSpPr>
          <p:spPr>
            <a:xfrm>
              <a:off x="96819" y="3981419"/>
              <a:ext cx="344879" cy="388706"/>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4" name="Google Shape;254;p11"/>
            <p:cNvSpPr/>
            <p:nvPr/>
          </p:nvSpPr>
          <p:spPr>
            <a:xfrm>
              <a:off x="8519494" y="3135069"/>
              <a:ext cx="280228" cy="301233"/>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25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56"/>
        <p:cNvGrpSpPr/>
        <p:nvPr/>
      </p:nvGrpSpPr>
      <p:grpSpPr>
        <a:xfrm>
          <a:off x="0" y="0"/>
          <a:ext cx="0" cy="0"/>
          <a:chOff x="0" y="0"/>
          <a:chExt cx="0" cy="0"/>
        </a:xfrm>
      </p:grpSpPr>
      <p:sp>
        <p:nvSpPr>
          <p:cNvPr id="257" name="Google Shape;25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8" name="Google Shape;258;p13"/>
          <p:cNvSpPr txBox="1">
            <a:spLocks noGrp="1"/>
          </p:cNvSpPr>
          <p:nvPr>
            <p:ph type="subTitle" idx="1"/>
          </p:nvPr>
        </p:nvSpPr>
        <p:spPr>
          <a:xfrm>
            <a:off x="720000" y="21329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9" name="Google Shape;259;p13"/>
          <p:cNvSpPr txBox="1">
            <a:spLocks noGrp="1"/>
          </p:cNvSpPr>
          <p:nvPr>
            <p:ph type="subTitle" idx="2"/>
          </p:nvPr>
        </p:nvSpPr>
        <p:spPr>
          <a:xfrm>
            <a:off x="3266871" y="21329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0" name="Google Shape;260;p13"/>
          <p:cNvSpPr txBox="1">
            <a:spLocks noGrp="1"/>
          </p:cNvSpPr>
          <p:nvPr>
            <p:ph type="subTitle" idx="3"/>
          </p:nvPr>
        </p:nvSpPr>
        <p:spPr>
          <a:xfrm>
            <a:off x="720000" y="38661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1" name="Google Shape;261;p13"/>
          <p:cNvSpPr txBox="1">
            <a:spLocks noGrp="1"/>
          </p:cNvSpPr>
          <p:nvPr>
            <p:ph type="subTitle" idx="4"/>
          </p:nvPr>
        </p:nvSpPr>
        <p:spPr>
          <a:xfrm>
            <a:off x="3266871" y="38661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2" name="Google Shape;262;p13"/>
          <p:cNvSpPr txBox="1">
            <a:spLocks noGrp="1"/>
          </p:cNvSpPr>
          <p:nvPr>
            <p:ph type="subTitle" idx="5"/>
          </p:nvPr>
        </p:nvSpPr>
        <p:spPr>
          <a:xfrm>
            <a:off x="5813749" y="21329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3" name="Google Shape;263;p13"/>
          <p:cNvSpPr txBox="1">
            <a:spLocks noGrp="1"/>
          </p:cNvSpPr>
          <p:nvPr>
            <p:ph type="subTitle" idx="6"/>
          </p:nvPr>
        </p:nvSpPr>
        <p:spPr>
          <a:xfrm>
            <a:off x="5813749" y="38661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 name="Google Shape;264;p13"/>
          <p:cNvSpPr txBox="1">
            <a:spLocks noGrp="1"/>
          </p:cNvSpPr>
          <p:nvPr>
            <p:ph type="title" idx="7" hasCustomPrompt="1"/>
          </p:nvPr>
        </p:nvSpPr>
        <p:spPr>
          <a:xfrm>
            <a:off x="720000" y="1357420"/>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 name="Google Shape;265;p13"/>
          <p:cNvSpPr txBox="1">
            <a:spLocks noGrp="1"/>
          </p:cNvSpPr>
          <p:nvPr>
            <p:ph type="title" idx="8" hasCustomPrompt="1"/>
          </p:nvPr>
        </p:nvSpPr>
        <p:spPr>
          <a:xfrm>
            <a:off x="720000" y="309001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6" name="Google Shape;266;p13"/>
          <p:cNvSpPr txBox="1">
            <a:spLocks noGrp="1"/>
          </p:cNvSpPr>
          <p:nvPr>
            <p:ph type="title" idx="9" hasCustomPrompt="1"/>
          </p:nvPr>
        </p:nvSpPr>
        <p:spPr>
          <a:xfrm>
            <a:off x="3266871" y="1357420"/>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7" name="Google Shape;267;p13"/>
          <p:cNvSpPr txBox="1">
            <a:spLocks noGrp="1"/>
          </p:cNvSpPr>
          <p:nvPr>
            <p:ph type="title" idx="13" hasCustomPrompt="1"/>
          </p:nvPr>
        </p:nvSpPr>
        <p:spPr>
          <a:xfrm>
            <a:off x="3266871" y="309001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8" name="Google Shape;268;p13"/>
          <p:cNvSpPr txBox="1">
            <a:spLocks noGrp="1"/>
          </p:cNvSpPr>
          <p:nvPr>
            <p:ph type="title" idx="14" hasCustomPrompt="1"/>
          </p:nvPr>
        </p:nvSpPr>
        <p:spPr>
          <a:xfrm>
            <a:off x="5813749" y="1357420"/>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9" name="Google Shape;269;p13"/>
          <p:cNvSpPr txBox="1">
            <a:spLocks noGrp="1"/>
          </p:cNvSpPr>
          <p:nvPr>
            <p:ph type="title" idx="15" hasCustomPrompt="1"/>
          </p:nvPr>
        </p:nvSpPr>
        <p:spPr>
          <a:xfrm>
            <a:off x="5813749" y="309001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70" name="Google Shape;270;p13"/>
          <p:cNvSpPr txBox="1">
            <a:spLocks noGrp="1"/>
          </p:cNvSpPr>
          <p:nvPr>
            <p:ph type="subTitle" idx="16"/>
          </p:nvPr>
        </p:nvSpPr>
        <p:spPr>
          <a:xfrm>
            <a:off x="720000" y="18773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1" name="Google Shape;271;p13"/>
          <p:cNvSpPr txBox="1">
            <a:spLocks noGrp="1"/>
          </p:cNvSpPr>
          <p:nvPr>
            <p:ph type="subTitle" idx="17"/>
          </p:nvPr>
        </p:nvSpPr>
        <p:spPr>
          <a:xfrm>
            <a:off x="3266871" y="18773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2" name="Google Shape;272;p13"/>
          <p:cNvSpPr txBox="1">
            <a:spLocks noGrp="1"/>
          </p:cNvSpPr>
          <p:nvPr>
            <p:ph type="subTitle" idx="18"/>
          </p:nvPr>
        </p:nvSpPr>
        <p:spPr>
          <a:xfrm>
            <a:off x="5813749" y="18773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3" name="Google Shape;273;p13"/>
          <p:cNvSpPr txBox="1">
            <a:spLocks noGrp="1"/>
          </p:cNvSpPr>
          <p:nvPr>
            <p:ph type="subTitle" idx="19"/>
          </p:nvPr>
        </p:nvSpPr>
        <p:spPr>
          <a:xfrm>
            <a:off x="720000" y="36099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4" name="Google Shape;274;p13"/>
          <p:cNvSpPr txBox="1">
            <a:spLocks noGrp="1"/>
          </p:cNvSpPr>
          <p:nvPr>
            <p:ph type="subTitle" idx="20"/>
          </p:nvPr>
        </p:nvSpPr>
        <p:spPr>
          <a:xfrm>
            <a:off x="3266871" y="36099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5" name="Google Shape;275;p13"/>
          <p:cNvSpPr txBox="1">
            <a:spLocks noGrp="1"/>
          </p:cNvSpPr>
          <p:nvPr>
            <p:ph type="subTitle" idx="21"/>
          </p:nvPr>
        </p:nvSpPr>
        <p:spPr>
          <a:xfrm>
            <a:off x="5813749" y="36099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276" name="Google Shape;276;p13"/>
          <p:cNvGrpSpPr/>
          <p:nvPr/>
        </p:nvGrpSpPr>
        <p:grpSpPr>
          <a:xfrm rot="10800000" flipH="1">
            <a:off x="-1514919" y="3718776"/>
            <a:ext cx="3254667" cy="3205252"/>
            <a:chOff x="1570037" y="4211637"/>
            <a:chExt cx="2300281" cy="2265356"/>
          </a:xfrm>
        </p:grpSpPr>
        <p:sp>
          <p:nvSpPr>
            <p:cNvPr id="277" name="Google Shape;277;p13"/>
            <p:cNvSpPr/>
            <p:nvPr/>
          </p:nvSpPr>
          <p:spPr>
            <a:xfrm>
              <a:off x="1570037" y="4211637"/>
              <a:ext cx="2300281" cy="2265356"/>
            </a:xfrm>
            <a:custGeom>
              <a:avLst/>
              <a:gdLst/>
              <a:ahLst/>
              <a:cxnLst/>
              <a:rect l="l" t="t" r="r" b="b"/>
              <a:pathLst>
                <a:path w="6391" h="6292" extrusionOk="0">
                  <a:moveTo>
                    <a:pt x="2798" y="6103"/>
                  </a:moveTo>
                  <a:lnTo>
                    <a:pt x="2587" y="6291"/>
                  </a:lnTo>
                  <a:lnTo>
                    <a:pt x="0" y="3387"/>
                  </a:lnTo>
                  <a:lnTo>
                    <a:pt x="3803" y="0"/>
                  </a:lnTo>
                  <a:lnTo>
                    <a:pt x="6390" y="2904"/>
                  </a:lnTo>
                  <a:lnTo>
                    <a:pt x="6179" y="3092"/>
                  </a:lnTo>
                  <a:lnTo>
                    <a:pt x="6036" y="3001"/>
                  </a:lnTo>
                  <a:lnTo>
                    <a:pt x="6036" y="3001"/>
                  </a:lnTo>
                  <a:cubicBezTo>
                    <a:pt x="6073" y="2944"/>
                    <a:pt x="6069" y="2868"/>
                    <a:pt x="6021" y="2815"/>
                  </a:cubicBezTo>
                  <a:cubicBezTo>
                    <a:pt x="5965" y="2751"/>
                    <a:pt x="5867" y="2745"/>
                    <a:pt x="5803" y="2802"/>
                  </a:cubicBezTo>
                  <a:cubicBezTo>
                    <a:pt x="5739" y="2859"/>
                    <a:pt x="5733" y="2957"/>
                    <a:pt x="5790" y="3021"/>
                  </a:cubicBezTo>
                  <a:cubicBezTo>
                    <a:pt x="5841" y="3078"/>
                    <a:pt x="5925" y="3088"/>
                    <a:pt x="5988" y="3049"/>
                  </a:cubicBezTo>
                  <a:lnTo>
                    <a:pt x="6064" y="3195"/>
                  </a:lnTo>
                  <a:lnTo>
                    <a:pt x="5750" y="3474"/>
                  </a:lnTo>
                  <a:lnTo>
                    <a:pt x="5627" y="3335"/>
                  </a:lnTo>
                  <a:cubicBezTo>
                    <a:pt x="5647" y="3293"/>
                    <a:pt x="5645" y="3242"/>
                    <a:pt x="5618" y="3201"/>
                  </a:cubicBezTo>
                  <a:cubicBezTo>
                    <a:pt x="5576" y="3137"/>
                    <a:pt x="5491" y="3120"/>
                    <a:pt x="5428" y="3162"/>
                  </a:cubicBezTo>
                  <a:cubicBezTo>
                    <a:pt x="5365" y="3204"/>
                    <a:pt x="5348" y="3289"/>
                    <a:pt x="5389" y="3352"/>
                  </a:cubicBezTo>
                  <a:cubicBezTo>
                    <a:pt x="5416" y="3392"/>
                    <a:pt x="5461" y="3414"/>
                    <a:pt x="5506" y="3413"/>
                  </a:cubicBezTo>
                  <a:lnTo>
                    <a:pt x="5578" y="3627"/>
                  </a:lnTo>
                  <a:lnTo>
                    <a:pt x="5404" y="3782"/>
                  </a:lnTo>
                  <a:lnTo>
                    <a:pt x="5220" y="3663"/>
                  </a:lnTo>
                  <a:cubicBezTo>
                    <a:pt x="5226" y="3639"/>
                    <a:pt x="5224" y="3612"/>
                    <a:pt x="5213" y="3586"/>
                  </a:cubicBezTo>
                  <a:cubicBezTo>
                    <a:pt x="5187" y="3524"/>
                    <a:pt x="5115" y="3495"/>
                    <a:pt x="5053" y="3522"/>
                  </a:cubicBezTo>
                  <a:cubicBezTo>
                    <a:pt x="4991" y="3549"/>
                    <a:pt x="4962" y="3621"/>
                    <a:pt x="4989" y="3683"/>
                  </a:cubicBezTo>
                  <a:cubicBezTo>
                    <a:pt x="5015" y="3745"/>
                    <a:pt x="5087" y="3774"/>
                    <a:pt x="5149" y="3747"/>
                  </a:cubicBezTo>
                  <a:cubicBezTo>
                    <a:pt x="5154" y="3745"/>
                    <a:pt x="5158" y="3743"/>
                    <a:pt x="5163" y="3740"/>
                  </a:cubicBezTo>
                  <a:lnTo>
                    <a:pt x="5233" y="3934"/>
                  </a:lnTo>
                  <a:lnTo>
                    <a:pt x="4972" y="4167"/>
                  </a:lnTo>
                  <a:lnTo>
                    <a:pt x="4801" y="4039"/>
                  </a:lnTo>
                  <a:cubicBezTo>
                    <a:pt x="4811" y="4019"/>
                    <a:pt x="4814" y="3996"/>
                    <a:pt x="4809" y="3972"/>
                  </a:cubicBezTo>
                  <a:cubicBezTo>
                    <a:pt x="4798" y="3911"/>
                    <a:pt x="4739" y="3871"/>
                    <a:pt x="4677" y="3882"/>
                  </a:cubicBezTo>
                  <a:cubicBezTo>
                    <a:pt x="4616" y="3894"/>
                    <a:pt x="4576" y="3953"/>
                    <a:pt x="4588" y="4014"/>
                  </a:cubicBezTo>
                  <a:cubicBezTo>
                    <a:pt x="4597" y="4062"/>
                    <a:pt x="4636" y="4098"/>
                    <a:pt x="4682" y="4105"/>
                  </a:cubicBezTo>
                  <a:lnTo>
                    <a:pt x="4786" y="4333"/>
                  </a:lnTo>
                  <a:lnTo>
                    <a:pt x="4598" y="4500"/>
                  </a:lnTo>
                  <a:lnTo>
                    <a:pt x="4404" y="4333"/>
                  </a:lnTo>
                  <a:cubicBezTo>
                    <a:pt x="4396" y="4284"/>
                    <a:pt x="4354" y="4245"/>
                    <a:pt x="4302" y="4242"/>
                  </a:cubicBezTo>
                  <a:cubicBezTo>
                    <a:pt x="4242" y="4239"/>
                    <a:pt x="4190" y="4285"/>
                    <a:pt x="4187" y="4345"/>
                  </a:cubicBezTo>
                  <a:cubicBezTo>
                    <a:pt x="4183" y="4406"/>
                    <a:pt x="4229" y="4457"/>
                    <a:pt x="4290" y="4461"/>
                  </a:cubicBezTo>
                  <a:lnTo>
                    <a:pt x="4415" y="4663"/>
                  </a:lnTo>
                  <a:lnTo>
                    <a:pt x="4155" y="4895"/>
                  </a:lnTo>
                  <a:lnTo>
                    <a:pt x="4003" y="4736"/>
                  </a:lnTo>
                  <a:cubicBezTo>
                    <a:pt x="4017" y="4679"/>
                    <a:pt x="3984" y="4620"/>
                    <a:pt x="3927" y="4602"/>
                  </a:cubicBezTo>
                  <a:cubicBezTo>
                    <a:pt x="3868" y="4584"/>
                    <a:pt x="3804" y="4617"/>
                    <a:pt x="3786" y="4676"/>
                  </a:cubicBezTo>
                  <a:cubicBezTo>
                    <a:pt x="3767" y="4736"/>
                    <a:pt x="3800" y="4799"/>
                    <a:pt x="3860" y="4818"/>
                  </a:cubicBezTo>
                  <a:cubicBezTo>
                    <a:pt x="3889" y="4827"/>
                    <a:pt x="3918" y="4824"/>
                    <a:pt x="3943" y="4811"/>
                  </a:cubicBezTo>
                  <a:lnTo>
                    <a:pt x="3997" y="5036"/>
                  </a:lnTo>
                  <a:lnTo>
                    <a:pt x="3758" y="5248"/>
                  </a:lnTo>
                  <a:lnTo>
                    <a:pt x="3609" y="5100"/>
                  </a:lnTo>
                  <a:cubicBezTo>
                    <a:pt x="3623" y="5047"/>
                    <a:pt x="3601" y="4991"/>
                    <a:pt x="3552" y="4962"/>
                  </a:cubicBezTo>
                  <a:cubicBezTo>
                    <a:pt x="3494" y="4929"/>
                    <a:pt x="3419" y="4949"/>
                    <a:pt x="3385" y="5008"/>
                  </a:cubicBezTo>
                  <a:cubicBezTo>
                    <a:pt x="3351" y="5066"/>
                    <a:pt x="3371" y="5141"/>
                    <a:pt x="3430" y="5175"/>
                  </a:cubicBezTo>
                  <a:cubicBezTo>
                    <a:pt x="3461" y="5192"/>
                    <a:pt x="3496" y="5195"/>
                    <a:pt x="3528" y="5185"/>
                  </a:cubicBezTo>
                  <a:lnTo>
                    <a:pt x="3634" y="5358"/>
                  </a:lnTo>
                  <a:lnTo>
                    <a:pt x="3356" y="5607"/>
                  </a:lnTo>
                  <a:lnTo>
                    <a:pt x="3215" y="5479"/>
                  </a:lnTo>
                  <a:cubicBezTo>
                    <a:pt x="3237" y="5425"/>
                    <a:pt x="3223" y="5362"/>
                    <a:pt x="3177" y="5322"/>
                  </a:cubicBezTo>
                  <a:cubicBezTo>
                    <a:pt x="3119" y="5274"/>
                    <a:pt x="3033" y="5281"/>
                    <a:pt x="2984" y="5339"/>
                  </a:cubicBezTo>
                  <a:cubicBezTo>
                    <a:pt x="2935" y="5396"/>
                    <a:pt x="2943" y="5483"/>
                    <a:pt x="3000" y="5531"/>
                  </a:cubicBezTo>
                  <a:cubicBezTo>
                    <a:pt x="3034" y="5560"/>
                    <a:pt x="3077" y="5569"/>
                    <a:pt x="3117" y="5561"/>
                  </a:cubicBezTo>
                  <a:lnTo>
                    <a:pt x="3214" y="5733"/>
                  </a:lnTo>
                  <a:lnTo>
                    <a:pt x="2946" y="5971"/>
                  </a:lnTo>
                  <a:lnTo>
                    <a:pt x="2826" y="5852"/>
                  </a:lnTo>
                  <a:cubicBezTo>
                    <a:pt x="2852" y="5798"/>
                    <a:pt x="2845" y="5730"/>
                    <a:pt x="2802" y="5682"/>
                  </a:cubicBezTo>
                  <a:cubicBezTo>
                    <a:pt x="2745" y="5619"/>
                    <a:pt x="2647" y="5613"/>
                    <a:pt x="2583" y="5670"/>
                  </a:cubicBezTo>
                  <a:cubicBezTo>
                    <a:pt x="2519" y="5727"/>
                    <a:pt x="2514" y="5824"/>
                    <a:pt x="2571" y="5888"/>
                  </a:cubicBezTo>
                  <a:cubicBezTo>
                    <a:pt x="2609" y="5931"/>
                    <a:pt x="2666" y="5948"/>
                    <a:pt x="2718" y="5937"/>
                  </a:cubicBezTo>
                  <a:lnTo>
                    <a:pt x="2798" y="6103"/>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8" name="Google Shape;278;p13"/>
            <p:cNvSpPr/>
            <p:nvPr/>
          </p:nvSpPr>
          <p:spPr>
            <a:xfrm>
              <a:off x="2379662" y="5108575"/>
              <a:ext cx="1311271" cy="1168400"/>
            </a:xfrm>
            <a:custGeom>
              <a:avLst/>
              <a:gdLst/>
              <a:ahLst/>
              <a:cxnLst/>
              <a:rect l="l" t="t" r="r" b="b"/>
              <a:pathLst>
                <a:path w="3643" h="3247" extrusionOk="0">
                  <a:moveTo>
                    <a:pt x="16" y="3246"/>
                  </a:moveTo>
                  <a:cubicBezTo>
                    <a:pt x="12" y="3246"/>
                    <a:pt x="8" y="3244"/>
                    <a:pt x="5" y="3241"/>
                  </a:cubicBezTo>
                  <a:cubicBezTo>
                    <a:pt x="0" y="3235"/>
                    <a:pt x="0" y="3225"/>
                    <a:pt x="6" y="3220"/>
                  </a:cubicBezTo>
                  <a:lnTo>
                    <a:pt x="3615" y="6"/>
                  </a:lnTo>
                  <a:cubicBezTo>
                    <a:pt x="3621" y="0"/>
                    <a:pt x="3631" y="1"/>
                    <a:pt x="3636" y="7"/>
                  </a:cubicBezTo>
                  <a:cubicBezTo>
                    <a:pt x="3642" y="13"/>
                    <a:pt x="3641" y="22"/>
                    <a:pt x="3635" y="28"/>
                  </a:cubicBezTo>
                  <a:lnTo>
                    <a:pt x="26" y="3242"/>
                  </a:lnTo>
                  <a:cubicBezTo>
                    <a:pt x="23" y="3244"/>
                    <a:pt x="20" y="3246"/>
                    <a:pt x="16" y="324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9" name="Google Shape;279;p13"/>
            <p:cNvSpPr/>
            <p:nvPr/>
          </p:nvSpPr>
          <p:spPr>
            <a:xfrm>
              <a:off x="1636712" y="5392737"/>
              <a:ext cx="746127" cy="835026"/>
            </a:xfrm>
            <a:custGeom>
              <a:avLst/>
              <a:gdLst/>
              <a:ahLst/>
              <a:cxnLst/>
              <a:rect l="l" t="t" r="r" b="b"/>
              <a:pathLst>
                <a:path w="2072" h="2321" extrusionOk="0">
                  <a:moveTo>
                    <a:pt x="2055" y="2320"/>
                  </a:moveTo>
                  <a:cubicBezTo>
                    <a:pt x="2051" y="2320"/>
                    <a:pt x="2047" y="2319"/>
                    <a:pt x="2044" y="2315"/>
                  </a:cubicBezTo>
                  <a:lnTo>
                    <a:pt x="5" y="27"/>
                  </a:lnTo>
                  <a:cubicBezTo>
                    <a:pt x="0" y="21"/>
                    <a:pt x="0" y="11"/>
                    <a:pt x="6" y="6"/>
                  </a:cubicBezTo>
                  <a:cubicBezTo>
                    <a:pt x="13" y="0"/>
                    <a:pt x="22" y="1"/>
                    <a:pt x="27" y="7"/>
                  </a:cubicBezTo>
                  <a:lnTo>
                    <a:pt x="2066" y="2296"/>
                  </a:lnTo>
                  <a:cubicBezTo>
                    <a:pt x="2071" y="2302"/>
                    <a:pt x="2071" y="2311"/>
                    <a:pt x="2065" y="2317"/>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0" name="Google Shape;280;p13"/>
            <p:cNvSpPr/>
            <p:nvPr/>
          </p:nvSpPr>
          <p:spPr>
            <a:xfrm>
              <a:off x="1773237" y="5272087"/>
              <a:ext cx="746127" cy="835026"/>
            </a:xfrm>
            <a:custGeom>
              <a:avLst/>
              <a:gdLst/>
              <a:ahLst/>
              <a:cxnLst/>
              <a:rect l="l" t="t" r="r" b="b"/>
              <a:pathLst>
                <a:path w="2072" h="2321" extrusionOk="0">
                  <a:moveTo>
                    <a:pt x="2055" y="2320"/>
                  </a:moveTo>
                  <a:cubicBezTo>
                    <a:pt x="2051" y="2320"/>
                    <a:pt x="2047" y="2318"/>
                    <a:pt x="2044" y="2315"/>
                  </a:cubicBezTo>
                  <a:lnTo>
                    <a:pt x="5" y="26"/>
                  </a:lnTo>
                  <a:cubicBezTo>
                    <a:pt x="0" y="20"/>
                    <a:pt x="0" y="11"/>
                    <a:pt x="6" y="5"/>
                  </a:cubicBezTo>
                  <a:cubicBezTo>
                    <a:pt x="13" y="0"/>
                    <a:pt x="22" y="0"/>
                    <a:pt x="27" y="6"/>
                  </a:cubicBezTo>
                  <a:lnTo>
                    <a:pt x="2066" y="2295"/>
                  </a:lnTo>
                  <a:cubicBezTo>
                    <a:pt x="2071" y="2301"/>
                    <a:pt x="2071" y="2311"/>
                    <a:pt x="2065" y="2316"/>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1" name="Google Shape;281;p13"/>
            <p:cNvSpPr/>
            <p:nvPr/>
          </p:nvSpPr>
          <p:spPr>
            <a:xfrm>
              <a:off x="1909762" y="5149850"/>
              <a:ext cx="746127" cy="835026"/>
            </a:xfrm>
            <a:custGeom>
              <a:avLst/>
              <a:gdLst/>
              <a:ahLst/>
              <a:cxnLst/>
              <a:rect l="l" t="t" r="r" b="b"/>
              <a:pathLst>
                <a:path w="2072" h="2321" extrusionOk="0">
                  <a:moveTo>
                    <a:pt x="2055" y="2320"/>
                  </a:moveTo>
                  <a:cubicBezTo>
                    <a:pt x="2051" y="2320"/>
                    <a:pt x="2047" y="2319"/>
                    <a:pt x="2044" y="2315"/>
                  </a:cubicBezTo>
                  <a:lnTo>
                    <a:pt x="5" y="27"/>
                  </a:lnTo>
                  <a:cubicBezTo>
                    <a:pt x="0" y="21"/>
                    <a:pt x="0" y="11"/>
                    <a:pt x="6" y="6"/>
                  </a:cubicBezTo>
                  <a:cubicBezTo>
                    <a:pt x="12" y="0"/>
                    <a:pt x="22" y="1"/>
                    <a:pt x="27" y="7"/>
                  </a:cubicBezTo>
                  <a:lnTo>
                    <a:pt x="2066" y="2296"/>
                  </a:lnTo>
                  <a:cubicBezTo>
                    <a:pt x="2071" y="2302"/>
                    <a:pt x="2071" y="2311"/>
                    <a:pt x="2065" y="2317"/>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2" name="Google Shape;282;p13"/>
            <p:cNvSpPr/>
            <p:nvPr/>
          </p:nvSpPr>
          <p:spPr>
            <a:xfrm>
              <a:off x="2046287" y="5029200"/>
              <a:ext cx="746127" cy="835026"/>
            </a:xfrm>
            <a:custGeom>
              <a:avLst/>
              <a:gdLst/>
              <a:ahLst/>
              <a:cxnLst/>
              <a:rect l="l" t="t" r="r" b="b"/>
              <a:pathLst>
                <a:path w="2072" h="2321" extrusionOk="0">
                  <a:moveTo>
                    <a:pt x="2055" y="2320"/>
                  </a:moveTo>
                  <a:cubicBezTo>
                    <a:pt x="2051" y="2320"/>
                    <a:pt x="2047" y="2318"/>
                    <a:pt x="2044" y="2315"/>
                  </a:cubicBezTo>
                  <a:lnTo>
                    <a:pt x="5" y="26"/>
                  </a:lnTo>
                  <a:cubicBezTo>
                    <a:pt x="0" y="20"/>
                    <a:pt x="0" y="11"/>
                    <a:pt x="6" y="5"/>
                  </a:cubicBezTo>
                  <a:cubicBezTo>
                    <a:pt x="12" y="0"/>
                    <a:pt x="22" y="0"/>
                    <a:pt x="27" y="6"/>
                  </a:cubicBezTo>
                  <a:lnTo>
                    <a:pt x="2066" y="2295"/>
                  </a:lnTo>
                  <a:cubicBezTo>
                    <a:pt x="2071" y="2301"/>
                    <a:pt x="2071" y="2311"/>
                    <a:pt x="2065" y="2316"/>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3" name="Google Shape;283;p13"/>
            <p:cNvSpPr/>
            <p:nvPr/>
          </p:nvSpPr>
          <p:spPr>
            <a:xfrm>
              <a:off x="2181225" y="4906962"/>
              <a:ext cx="746127" cy="835026"/>
            </a:xfrm>
            <a:custGeom>
              <a:avLst/>
              <a:gdLst/>
              <a:ahLst/>
              <a:cxnLst/>
              <a:rect l="l" t="t" r="r" b="b"/>
              <a:pathLst>
                <a:path w="2072" h="2321" extrusionOk="0">
                  <a:moveTo>
                    <a:pt x="2055" y="2320"/>
                  </a:moveTo>
                  <a:cubicBezTo>
                    <a:pt x="2051" y="2320"/>
                    <a:pt x="2047" y="2319"/>
                    <a:pt x="2044" y="2315"/>
                  </a:cubicBezTo>
                  <a:lnTo>
                    <a:pt x="5" y="27"/>
                  </a:lnTo>
                  <a:cubicBezTo>
                    <a:pt x="0" y="21"/>
                    <a:pt x="0" y="11"/>
                    <a:pt x="6" y="6"/>
                  </a:cubicBezTo>
                  <a:cubicBezTo>
                    <a:pt x="12" y="0"/>
                    <a:pt x="22" y="1"/>
                    <a:pt x="27" y="7"/>
                  </a:cubicBezTo>
                  <a:lnTo>
                    <a:pt x="2066" y="2296"/>
                  </a:lnTo>
                  <a:cubicBezTo>
                    <a:pt x="2071" y="2302"/>
                    <a:pt x="2071" y="2311"/>
                    <a:pt x="2065" y="2317"/>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4" name="Google Shape;284;p13"/>
            <p:cNvSpPr/>
            <p:nvPr/>
          </p:nvSpPr>
          <p:spPr>
            <a:xfrm>
              <a:off x="2317750" y="4786312"/>
              <a:ext cx="746127" cy="835026"/>
            </a:xfrm>
            <a:custGeom>
              <a:avLst/>
              <a:gdLst/>
              <a:ahLst/>
              <a:cxnLst/>
              <a:rect l="l" t="t" r="r" b="b"/>
              <a:pathLst>
                <a:path w="2072" h="2321" extrusionOk="0">
                  <a:moveTo>
                    <a:pt x="2055" y="2320"/>
                  </a:moveTo>
                  <a:cubicBezTo>
                    <a:pt x="2051" y="2320"/>
                    <a:pt x="2047" y="2318"/>
                    <a:pt x="2044" y="2315"/>
                  </a:cubicBezTo>
                  <a:lnTo>
                    <a:pt x="5" y="26"/>
                  </a:lnTo>
                  <a:cubicBezTo>
                    <a:pt x="0" y="20"/>
                    <a:pt x="0" y="11"/>
                    <a:pt x="6" y="5"/>
                  </a:cubicBezTo>
                  <a:cubicBezTo>
                    <a:pt x="12" y="0"/>
                    <a:pt x="22" y="0"/>
                    <a:pt x="27" y="6"/>
                  </a:cubicBezTo>
                  <a:lnTo>
                    <a:pt x="2066" y="2295"/>
                  </a:lnTo>
                  <a:cubicBezTo>
                    <a:pt x="2071" y="2301"/>
                    <a:pt x="2071" y="2311"/>
                    <a:pt x="2065" y="2316"/>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5" name="Google Shape;285;p13"/>
            <p:cNvSpPr/>
            <p:nvPr/>
          </p:nvSpPr>
          <p:spPr>
            <a:xfrm>
              <a:off x="2454275" y="4664075"/>
              <a:ext cx="746127" cy="835026"/>
            </a:xfrm>
            <a:custGeom>
              <a:avLst/>
              <a:gdLst/>
              <a:ahLst/>
              <a:cxnLst/>
              <a:rect l="l" t="t" r="r" b="b"/>
              <a:pathLst>
                <a:path w="2072" h="2321" extrusionOk="0">
                  <a:moveTo>
                    <a:pt x="2055" y="2320"/>
                  </a:moveTo>
                  <a:cubicBezTo>
                    <a:pt x="2051" y="2320"/>
                    <a:pt x="2047" y="2319"/>
                    <a:pt x="2044" y="2315"/>
                  </a:cubicBezTo>
                  <a:lnTo>
                    <a:pt x="5" y="27"/>
                  </a:lnTo>
                  <a:cubicBezTo>
                    <a:pt x="0" y="20"/>
                    <a:pt x="0" y="11"/>
                    <a:pt x="6" y="6"/>
                  </a:cubicBezTo>
                  <a:cubicBezTo>
                    <a:pt x="12" y="0"/>
                    <a:pt x="22" y="1"/>
                    <a:pt x="27" y="7"/>
                  </a:cubicBezTo>
                  <a:lnTo>
                    <a:pt x="2066" y="2295"/>
                  </a:lnTo>
                  <a:cubicBezTo>
                    <a:pt x="2071" y="2302"/>
                    <a:pt x="2071" y="2311"/>
                    <a:pt x="2065" y="2316"/>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6" name="Google Shape;286;p13"/>
            <p:cNvSpPr/>
            <p:nvPr/>
          </p:nvSpPr>
          <p:spPr>
            <a:xfrm>
              <a:off x="2590800" y="4543425"/>
              <a:ext cx="746125" cy="835026"/>
            </a:xfrm>
            <a:custGeom>
              <a:avLst/>
              <a:gdLst/>
              <a:ahLst/>
              <a:cxnLst/>
              <a:rect l="l" t="t" r="r" b="b"/>
              <a:pathLst>
                <a:path w="2073" h="2321" extrusionOk="0">
                  <a:moveTo>
                    <a:pt x="2056" y="2320"/>
                  </a:moveTo>
                  <a:cubicBezTo>
                    <a:pt x="2052" y="2320"/>
                    <a:pt x="2047" y="2318"/>
                    <a:pt x="2045" y="2315"/>
                  </a:cubicBezTo>
                  <a:lnTo>
                    <a:pt x="6" y="26"/>
                  </a:lnTo>
                  <a:cubicBezTo>
                    <a:pt x="0" y="20"/>
                    <a:pt x="1" y="11"/>
                    <a:pt x="7" y="5"/>
                  </a:cubicBezTo>
                  <a:cubicBezTo>
                    <a:pt x="13" y="0"/>
                    <a:pt x="23" y="0"/>
                    <a:pt x="28" y="6"/>
                  </a:cubicBezTo>
                  <a:lnTo>
                    <a:pt x="2067" y="2295"/>
                  </a:lnTo>
                  <a:cubicBezTo>
                    <a:pt x="2072" y="2301"/>
                    <a:pt x="2072" y="2311"/>
                    <a:pt x="2066" y="2316"/>
                  </a:cubicBezTo>
                  <a:cubicBezTo>
                    <a:pt x="2063" y="2318"/>
                    <a:pt x="2059" y="2320"/>
                    <a:pt x="2056"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7" name="Google Shape;287;p13"/>
            <p:cNvSpPr/>
            <p:nvPr/>
          </p:nvSpPr>
          <p:spPr>
            <a:xfrm>
              <a:off x="2727325" y="4421187"/>
              <a:ext cx="746125" cy="835026"/>
            </a:xfrm>
            <a:custGeom>
              <a:avLst/>
              <a:gdLst/>
              <a:ahLst/>
              <a:cxnLst/>
              <a:rect l="l" t="t" r="r" b="b"/>
              <a:pathLst>
                <a:path w="2073" h="2321" extrusionOk="0">
                  <a:moveTo>
                    <a:pt x="2056" y="2320"/>
                  </a:moveTo>
                  <a:cubicBezTo>
                    <a:pt x="2052" y="2320"/>
                    <a:pt x="2047" y="2319"/>
                    <a:pt x="2045" y="2315"/>
                  </a:cubicBezTo>
                  <a:lnTo>
                    <a:pt x="6" y="27"/>
                  </a:lnTo>
                  <a:cubicBezTo>
                    <a:pt x="0" y="20"/>
                    <a:pt x="1" y="11"/>
                    <a:pt x="7" y="6"/>
                  </a:cubicBezTo>
                  <a:cubicBezTo>
                    <a:pt x="13" y="0"/>
                    <a:pt x="23" y="1"/>
                    <a:pt x="28" y="7"/>
                  </a:cubicBezTo>
                  <a:lnTo>
                    <a:pt x="2067" y="2295"/>
                  </a:lnTo>
                  <a:cubicBezTo>
                    <a:pt x="2072" y="2302"/>
                    <a:pt x="2072" y="2311"/>
                    <a:pt x="2066" y="2316"/>
                  </a:cubicBezTo>
                  <a:cubicBezTo>
                    <a:pt x="2063" y="2319"/>
                    <a:pt x="2059" y="2320"/>
                    <a:pt x="2056"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8" name="Google Shape;288;p13"/>
            <p:cNvSpPr/>
            <p:nvPr/>
          </p:nvSpPr>
          <p:spPr>
            <a:xfrm>
              <a:off x="2863850" y="4300537"/>
              <a:ext cx="746125" cy="835026"/>
            </a:xfrm>
            <a:custGeom>
              <a:avLst/>
              <a:gdLst/>
              <a:ahLst/>
              <a:cxnLst/>
              <a:rect l="l" t="t" r="r" b="b"/>
              <a:pathLst>
                <a:path w="2073" h="2321" extrusionOk="0">
                  <a:moveTo>
                    <a:pt x="2056" y="2320"/>
                  </a:moveTo>
                  <a:cubicBezTo>
                    <a:pt x="2051" y="2320"/>
                    <a:pt x="2047" y="2318"/>
                    <a:pt x="2044" y="2315"/>
                  </a:cubicBezTo>
                  <a:lnTo>
                    <a:pt x="6" y="26"/>
                  </a:lnTo>
                  <a:cubicBezTo>
                    <a:pt x="0" y="20"/>
                    <a:pt x="1" y="11"/>
                    <a:pt x="7" y="5"/>
                  </a:cubicBezTo>
                  <a:cubicBezTo>
                    <a:pt x="13" y="0"/>
                    <a:pt x="23" y="0"/>
                    <a:pt x="28" y="6"/>
                  </a:cubicBezTo>
                  <a:lnTo>
                    <a:pt x="2067" y="2295"/>
                  </a:lnTo>
                  <a:cubicBezTo>
                    <a:pt x="2072" y="2301"/>
                    <a:pt x="2072" y="2310"/>
                    <a:pt x="2065" y="2316"/>
                  </a:cubicBezTo>
                  <a:cubicBezTo>
                    <a:pt x="2063" y="2318"/>
                    <a:pt x="2059" y="2320"/>
                    <a:pt x="2056"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289" name="Google Shape;289;p13"/>
          <p:cNvGrpSpPr/>
          <p:nvPr/>
        </p:nvGrpSpPr>
        <p:grpSpPr>
          <a:xfrm>
            <a:off x="55941" y="2077210"/>
            <a:ext cx="8942603" cy="2838035"/>
            <a:chOff x="55941" y="2077210"/>
            <a:chExt cx="8942603" cy="2838035"/>
          </a:xfrm>
        </p:grpSpPr>
        <p:sp>
          <p:nvSpPr>
            <p:cNvPr id="290" name="Google Shape;290;p13"/>
            <p:cNvSpPr/>
            <p:nvPr/>
          </p:nvSpPr>
          <p:spPr>
            <a:xfrm>
              <a:off x="8732327" y="2077210"/>
              <a:ext cx="266216" cy="284887"/>
            </a:xfrm>
            <a:custGeom>
              <a:avLst/>
              <a:gdLst/>
              <a:ahLst/>
              <a:cxnLst/>
              <a:rect l="l" t="t" r="r" b="b"/>
              <a:pathLst>
                <a:path w="501" h="537" extrusionOk="0">
                  <a:moveTo>
                    <a:pt x="498" y="321"/>
                  </a:moveTo>
                  <a:cubicBezTo>
                    <a:pt x="496" y="332"/>
                    <a:pt x="488" y="341"/>
                    <a:pt x="478" y="343"/>
                  </a:cubicBezTo>
                  <a:lnTo>
                    <a:pt x="341" y="379"/>
                  </a:lnTo>
                  <a:lnTo>
                    <a:pt x="318" y="514"/>
                  </a:lnTo>
                  <a:cubicBezTo>
                    <a:pt x="317" y="525"/>
                    <a:pt x="308" y="534"/>
                    <a:pt x="297" y="536"/>
                  </a:cubicBezTo>
                  <a:cubicBezTo>
                    <a:pt x="295" y="536"/>
                    <a:pt x="293" y="536"/>
                    <a:pt x="291" y="536"/>
                  </a:cubicBezTo>
                  <a:cubicBezTo>
                    <a:pt x="282" y="536"/>
                    <a:pt x="273" y="532"/>
                    <a:pt x="268" y="524"/>
                  </a:cubicBezTo>
                  <a:cubicBezTo>
                    <a:pt x="245" y="488"/>
                    <a:pt x="224" y="452"/>
                    <a:pt x="204" y="415"/>
                  </a:cubicBezTo>
                  <a:lnTo>
                    <a:pt x="37" y="459"/>
                  </a:lnTo>
                  <a:cubicBezTo>
                    <a:pt x="26" y="462"/>
                    <a:pt x="13" y="458"/>
                    <a:pt x="7" y="448"/>
                  </a:cubicBezTo>
                  <a:cubicBezTo>
                    <a:pt x="0" y="439"/>
                    <a:pt x="0" y="426"/>
                    <a:pt x="7" y="417"/>
                  </a:cubicBezTo>
                  <a:cubicBezTo>
                    <a:pt x="44" y="363"/>
                    <a:pt x="84" y="310"/>
                    <a:pt x="126" y="259"/>
                  </a:cubicBezTo>
                  <a:cubicBezTo>
                    <a:pt x="99" y="196"/>
                    <a:pt x="74" y="131"/>
                    <a:pt x="53" y="66"/>
                  </a:cubicBezTo>
                  <a:cubicBezTo>
                    <a:pt x="50" y="54"/>
                    <a:pt x="53" y="42"/>
                    <a:pt x="63" y="35"/>
                  </a:cubicBezTo>
                  <a:cubicBezTo>
                    <a:pt x="72" y="28"/>
                    <a:pt x="85" y="28"/>
                    <a:pt x="95" y="34"/>
                  </a:cubicBezTo>
                  <a:lnTo>
                    <a:pt x="237" y="129"/>
                  </a:lnTo>
                  <a:cubicBezTo>
                    <a:pt x="274" y="89"/>
                    <a:pt x="312" y="49"/>
                    <a:pt x="351" y="11"/>
                  </a:cubicBezTo>
                  <a:cubicBezTo>
                    <a:pt x="362" y="0"/>
                    <a:pt x="379" y="0"/>
                    <a:pt x="390" y="11"/>
                  </a:cubicBezTo>
                  <a:cubicBezTo>
                    <a:pt x="396" y="17"/>
                    <a:pt x="401" y="28"/>
                    <a:pt x="400" y="37"/>
                  </a:cubicBezTo>
                  <a:lnTo>
                    <a:pt x="369" y="216"/>
                  </a:lnTo>
                  <a:lnTo>
                    <a:pt x="486" y="294"/>
                  </a:lnTo>
                  <a:cubicBezTo>
                    <a:pt x="495" y="300"/>
                    <a:pt x="500" y="311"/>
                    <a:pt x="498" y="32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1" name="Google Shape;291;p13"/>
            <p:cNvSpPr/>
            <p:nvPr/>
          </p:nvSpPr>
          <p:spPr>
            <a:xfrm>
              <a:off x="8309641" y="4438874"/>
              <a:ext cx="422676" cy="476371"/>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2" name="Google Shape;292;p13"/>
            <p:cNvSpPr/>
            <p:nvPr/>
          </p:nvSpPr>
          <p:spPr>
            <a:xfrm>
              <a:off x="55941" y="2512049"/>
              <a:ext cx="422676" cy="476371"/>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293" name="Google Shape;293;p13"/>
          <p:cNvGrpSpPr/>
          <p:nvPr/>
        </p:nvGrpSpPr>
        <p:grpSpPr>
          <a:xfrm>
            <a:off x="268795" y="133504"/>
            <a:ext cx="8619114" cy="3687039"/>
            <a:chOff x="268795" y="133504"/>
            <a:chExt cx="8619114" cy="3687039"/>
          </a:xfrm>
        </p:grpSpPr>
        <p:grpSp>
          <p:nvGrpSpPr>
            <p:cNvPr id="294" name="Google Shape;294;p13"/>
            <p:cNvGrpSpPr/>
            <p:nvPr/>
          </p:nvGrpSpPr>
          <p:grpSpPr>
            <a:xfrm>
              <a:off x="268795" y="3242293"/>
              <a:ext cx="311529" cy="578250"/>
              <a:chOff x="1196975" y="5856287"/>
              <a:chExt cx="231775" cy="430213"/>
            </a:xfrm>
          </p:grpSpPr>
          <p:sp>
            <p:nvSpPr>
              <p:cNvPr id="295" name="Google Shape;295;p13"/>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6" name="Google Shape;296;p13"/>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7" name="Google Shape;297;p13"/>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8" name="Google Shape;298;p13"/>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9" name="Google Shape;299;p13"/>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0" name="Google Shape;300;p13"/>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1" name="Google Shape;301;p13"/>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302" name="Google Shape;302;p13"/>
            <p:cNvGrpSpPr/>
            <p:nvPr/>
          </p:nvGrpSpPr>
          <p:grpSpPr>
            <a:xfrm rot="-5400000">
              <a:off x="8443020" y="143"/>
              <a:ext cx="311529" cy="578250"/>
              <a:chOff x="1196975" y="5856287"/>
              <a:chExt cx="231775" cy="430213"/>
            </a:xfrm>
          </p:grpSpPr>
          <p:sp>
            <p:nvSpPr>
              <p:cNvPr id="303" name="Google Shape;303;p13"/>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4" name="Google Shape;304;p13"/>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5" name="Google Shape;305;p13"/>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6" name="Google Shape;306;p13"/>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7" name="Google Shape;307;p13"/>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8" name="Google Shape;308;p13"/>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9" name="Google Shape;309;p13"/>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10"/>
        <p:cNvGrpSpPr/>
        <p:nvPr/>
      </p:nvGrpSpPr>
      <p:grpSpPr>
        <a:xfrm>
          <a:off x="0" y="0"/>
          <a:ext cx="0" cy="0"/>
          <a:chOff x="0" y="0"/>
          <a:chExt cx="0" cy="0"/>
        </a:xfrm>
      </p:grpSpPr>
      <p:sp>
        <p:nvSpPr>
          <p:cNvPr id="311" name="Google Shape;311;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12" name="Google Shape;312;p14"/>
          <p:cNvGrpSpPr/>
          <p:nvPr/>
        </p:nvGrpSpPr>
        <p:grpSpPr>
          <a:xfrm>
            <a:off x="236718" y="493451"/>
            <a:ext cx="9164129" cy="5440831"/>
            <a:chOff x="236718" y="493451"/>
            <a:chExt cx="9164129" cy="5440831"/>
          </a:xfrm>
        </p:grpSpPr>
        <p:grpSp>
          <p:nvGrpSpPr>
            <p:cNvPr id="313" name="Google Shape;313;p14"/>
            <p:cNvGrpSpPr/>
            <p:nvPr/>
          </p:nvGrpSpPr>
          <p:grpSpPr>
            <a:xfrm rot="-378305">
              <a:off x="341195" y="3899517"/>
              <a:ext cx="1255348" cy="1971796"/>
              <a:chOff x="5029200" y="4991100"/>
              <a:chExt cx="954087" cy="1498600"/>
            </a:xfrm>
          </p:grpSpPr>
          <p:sp>
            <p:nvSpPr>
              <p:cNvPr id="314" name="Google Shape;314;p14"/>
              <p:cNvSpPr/>
              <p:nvPr/>
            </p:nvSpPr>
            <p:spPr>
              <a:xfrm>
                <a:off x="5627687" y="6172200"/>
                <a:ext cx="355600" cy="317500"/>
              </a:xfrm>
              <a:custGeom>
                <a:avLst/>
                <a:gdLst/>
                <a:ahLst/>
                <a:cxnLst/>
                <a:rect l="l" t="t" r="r" b="b"/>
                <a:pathLst>
                  <a:path w="989" h="884" extrusionOk="0">
                    <a:moveTo>
                      <a:pt x="760" y="0"/>
                    </a:moveTo>
                    <a:lnTo>
                      <a:pt x="931" y="300"/>
                    </a:lnTo>
                    <a:cubicBezTo>
                      <a:pt x="988" y="400"/>
                      <a:pt x="974" y="523"/>
                      <a:pt x="896" y="590"/>
                    </a:cubicBezTo>
                    <a:cubicBezTo>
                      <a:pt x="847" y="632"/>
                      <a:pt x="778" y="682"/>
                      <a:pt x="678" y="739"/>
                    </a:cubicBezTo>
                    <a:cubicBezTo>
                      <a:pt x="578" y="796"/>
                      <a:pt x="500" y="830"/>
                      <a:pt x="439" y="851"/>
                    </a:cubicBezTo>
                    <a:cubicBezTo>
                      <a:pt x="341" y="883"/>
                      <a:pt x="228" y="833"/>
                      <a:pt x="171" y="733"/>
                    </a:cubicBezTo>
                    <a:lnTo>
                      <a:pt x="0" y="433"/>
                    </a:lnTo>
                    <a:cubicBezTo>
                      <a:pt x="0" y="433"/>
                      <a:pt x="359" y="391"/>
                      <a:pt x="760" y="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5" name="Google Shape;315;p14"/>
              <p:cNvSpPr/>
              <p:nvPr/>
            </p:nvSpPr>
            <p:spPr>
              <a:xfrm>
                <a:off x="5562600" y="6056312"/>
                <a:ext cx="339725" cy="273050"/>
              </a:xfrm>
              <a:custGeom>
                <a:avLst/>
                <a:gdLst/>
                <a:ahLst/>
                <a:cxnLst/>
                <a:rect l="l" t="t" r="r" b="b"/>
                <a:pathLst>
                  <a:path w="945" h="757" extrusionOk="0">
                    <a:moveTo>
                      <a:pt x="760" y="0"/>
                    </a:moveTo>
                    <a:lnTo>
                      <a:pt x="944" y="323"/>
                    </a:lnTo>
                    <a:cubicBezTo>
                      <a:pt x="543" y="714"/>
                      <a:pt x="184" y="756"/>
                      <a:pt x="184" y="756"/>
                    </a:cubicBezTo>
                    <a:lnTo>
                      <a:pt x="0" y="433"/>
                    </a:lnTo>
                    <a:cubicBezTo>
                      <a:pt x="0" y="433"/>
                      <a:pt x="359" y="391"/>
                      <a:pt x="760"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6" name="Google Shape;316;p14"/>
              <p:cNvSpPr/>
              <p:nvPr/>
            </p:nvSpPr>
            <p:spPr>
              <a:xfrm>
                <a:off x="5054600" y="5165725"/>
                <a:ext cx="781050" cy="1046160"/>
              </a:xfrm>
              <a:custGeom>
                <a:avLst/>
                <a:gdLst/>
                <a:ahLst/>
                <a:cxnLst/>
                <a:rect l="l" t="t" r="r" b="b"/>
                <a:pathLst>
                  <a:path w="2171" h="2908" extrusionOk="0">
                    <a:moveTo>
                      <a:pt x="759" y="0"/>
                    </a:moveTo>
                    <a:lnTo>
                      <a:pt x="2170" y="2474"/>
                    </a:lnTo>
                    <a:cubicBezTo>
                      <a:pt x="1769" y="2865"/>
                      <a:pt x="1410" y="2907"/>
                      <a:pt x="1410" y="2907"/>
                    </a:cubicBezTo>
                    <a:lnTo>
                      <a:pt x="0" y="433"/>
                    </a:lnTo>
                    <a:cubicBezTo>
                      <a:pt x="0" y="433"/>
                      <a:pt x="90" y="557"/>
                      <a:pt x="173" y="513"/>
                    </a:cubicBezTo>
                    <a:cubicBezTo>
                      <a:pt x="256" y="469"/>
                      <a:pt x="222" y="323"/>
                      <a:pt x="222" y="323"/>
                    </a:cubicBezTo>
                    <a:cubicBezTo>
                      <a:pt x="222" y="323"/>
                      <a:pt x="348" y="408"/>
                      <a:pt x="456" y="352"/>
                    </a:cubicBezTo>
                    <a:cubicBezTo>
                      <a:pt x="565" y="295"/>
                      <a:pt x="525" y="152"/>
                      <a:pt x="525" y="152"/>
                    </a:cubicBezTo>
                    <a:cubicBezTo>
                      <a:pt x="525" y="152"/>
                      <a:pt x="657" y="239"/>
                      <a:pt x="732" y="208"/>
                    </a:cubicBezTo>
                    <a:cubicBezTo>
                      <a:pt x="807" y="177"/>
                      <a:pt x="759" y="0"/>
                      <a:pt x="759"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7" name="Google Shape;317;p14"/>
              <p:cNvSpPr/>
              <p:nvPr/>
            </p:nvSpPr>
            <p:spPr>
              <a:xfrm>
                <a:off x="5040312" y="5075237"/>
                <a:ext cx="304799" cy="292101"/>
              </a:xfrm>
              <a:custGeom>
                <a:avLst/>
                <a:gdLst/>
                <a:ahLst/>
                <a:cxnLst/>
                <a:rect l="l" t="t" r="r" b="b"/>
                <a:pathLst>
                  <a:path w="847" h="812" extrusionOk="0">
                    <a:moveTo>
                      <a:pt x="432" y="0"/>
                    </a:moveTo>
                    <a:lnTo>
                      <a:pt x="798" y="254"/>
                    </a:lnTo>
                    <a:cubicBezTo>
                      <a:pt x="798" y="254"/>
                      <a:pt x="846" y="431"/>
                      <a:pt x="771" y="462"/>
                    </a:cubicBezTo>
                    <a:cubicBezTo>
                      <a:pt x="696" y="493"/>
                      <a:pt x="564" y="406"/>
                      <a:pt x="564" y="406"/>
                    </a:cubicBezTo>
                    <a:cubicBezTo>
                      <a:pt x="564" y="406"/>
                      <a:pt x="604" y="549"/>
                      <a:pt x="495" y="606"/>
                    </a:cubicBezTo>
                    <a:cubicBezTo>
                      <a:pt x="387" y="662"/>
                      <a:pt x="261" y="577"/>
                      <a:pt x="261" y="577"/>
                    </a:cubicBezTo>
                    <a:cubicBezTo>
                      <a:pt x="261" y="577"/>
                      <a:pt x="295" y="723"/>
                      <a:pt x="212" y="767"/>
                    </a:cubicBezTo>
                    <a:cubicBezTo>
                      <a:pt x="129" y="811"/>
                      <a:pt x="39" y="687"/>
                      <a:pt x="39" y="687"/>
                    </a:cubicBezTo>
                    <a:lnTo>
                      <a:pt x="0" y="154"/>
                    </a:lnTo>
                    <a:lnTo>
                      <a:pt x="432" y="0"/>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8" name="Google Shape;318;p14"/>
              <p:cNvSpPr/>
              <p:nvPr/>
            </p:nvSpPr>
            <p:spPr>
              <a:xfrm>
                <a:off x="5035550" y="4997450"/>
                <a:ext cx="161925" cy="133350"/>
              </a:xfrm>
              <a:custGeom>
                <a:avLst/>
                <a:gdLst/>
                <a:ahLst/>
                <a:cxnLst/>
                <a:rect l="l" t="t" r="r" b="b"/>
                <a:pathLst>
                  <a:path w="448" h="370" extrusionOk="0">
                    <a:moveTo>
                      <a:pt x="447" y="215"/>
                    </a:moveTo>
                    <a:lnTo>
                      <a:pt x="15" y="369"/>
                    </a:lnTo>
                    <a:lnTo>
                      <a:pt x="0" y="152"/>
                    </a:lnTo>
                    <a:lnTo>
                      <a:pt x="137" y="0"/>
                    </a:lnTo>
                    <a:lnTo>
                      <a:pt x="447" y="215"/>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9" name="Google Shape;319;p14"/>
              <p:cNvSpPr/>
              <p:nvPr/>
            </p:nvSpPr>
            <p:spPr>
              <a:xfrm>
                <a:off x="5029200" y="4991100"/>
                <a:ext cx="171450" cy="144462"/>
              </a:xfrm>
              <a:custGeom>
                <a:avLst/>
                <a:gdLst/>
                <a:ahLst/>
                <a:cxnLst/>
                <a:rect l="l" t="t" r="r" b="b"/>
                <a:pathLst>
                  <a:path w="476" h="400" extrusionOk="0">
                    <a:moveTo>
                      <a:pt x="25" y="398"/>
                    </a:moveTo>
                    <a:cubicBezTo>
                      <a:pt x="24" y="397"/>
                      <a:pt x="23" y="397"/>
                      <a:pt x="22" y="396"/>
                    </a:cubicBezTo>
                    <a:cubicBezTo>
                      <a:pt x="18" y="394"/>
                      <a:pt x="16" y="390"/>
                      <a:pt x="16" y="386"/>
                    </a:cubicBezTo>
                    <a:lnTo>
                      <a:pt x="0" y="168"/>
                    </a:lnTo>
                    <a:cubicBezTo>
                      <a:pt x="0" y="165"/>
                      <a:pt x="1" y="161"/>
                      <a:pt x="4" y="158"/>
                    </a:cubicBezTo>
                    <a:lnTo>
                      <a:pt x="141" y="6"/>
                    </a:lnTo>
                    <a:cubicBezTo>
                      <a:pt x="145" y="1"/>
                      <a:pt x="153" y="0"/>
                      <a:pt x="159" y="4"/>
                    </a:cubicBezTo>
                    <a:lnTo>
                      <a:pt x="469" y="220"/>
                    </a:lnTo>
                    <a:cubicBezTo>
                      <a:pt x="473" y="223"/>
                      <a:pt x="475" y="228"/>
                      <a:pt x="475" y="233"/>
                    </a:cubicBezTo>
                    <a:cubicBezTo>
                      <a:pt x="474" y="238"/>
                      <a:pt x="470" y="242"/>
                      <a:pt x="466" y="244"/>
                    </a:cubicBezTo>
                    <a:lnTo>
                      <a:pt x="33" y="398"/>
                    </a:lnTo>
                    <a:cubicBezTo>
                      <a:pt x="30" y="399"/>
                      <a:pt x="27" y="399"/>
                      <a:pt x="25" y="398"/>
                    </a:cubicBezTo>
                    <a:close/>
                    <a:moveTo>
                      <a:pt x="28" y="172"/>
                    </a:moveTo>
                    <a:lnTo>
                      <a:pt x="41" y="366"/>
                    </a:lnTo>
                    <a:lnTo>
                      <a:pt x="431" y="227"/>
                    </a:lnTo>
                    <a:lnTo>
                      <a:pt x="153" y="34"/>
                    </a:lnTo>
                    <a:lnTo>
                      <a:pt x="28" y="17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0" name="Google Shape;320;p14"/>
              <p:cNvSpPr/>
              <p:nvPr/>
            </p:nvSpPr>
            <p:spPr>
              <a:xfrm>
                <a:off x="5129212" y="5276850"/>
                <a:ext cx="522286" cy="915990"/>
              </a:xfrm>
              <a:custGeom>
                <a:avLst/>
                <a:gdLst/>
                <a:ahLst/>
                <a:cxnLst/>
                <a:rect l="l" t="t" r="r" b="b"/>
                <a:pathLst>
                  <a:path w="1450" h="2545" extrusionOk="0">
                    <a:moveTo>
                      <a:pt x="1429" y="2543"/>
                    </a:moveTo>
                    <a:cubicBezTo>
                      <a:pt x="1426" y="2542"/>
                      <a:pt x="1423" y="2540"/>
                      <a:pt x="1421" y="2537"/>
                    </a:cubicBezTo>
                    <a:lnTo>
                      <a:pt x="4" y="22"/>
                    </a:lnTo>
                    <a:cubicBezTo>
                      <a:pt x="0" y="16"/>
                      <a:pt x="3" y="7"/>
                      <a:pt x="9" y="4"/>
                    </a:cubicBezTo>
                    <a:cubicBezTo>
                      <a:pt x="16" y="0"/>
                      <a:pt x="24" y="2"/>
                      <a:pt x="28" y="9"/>
                    </a:cubicBezTo>
                    <a:lnTo>
                      <a:pt x="1445" y="2523"/>
                    </a:lnTo>
                    <a:cubicBezTo>
                      <a:pt x="1449" y="2530"/>
                      <a:pt x="1447" y="2538"/>
                      <a:pt x="1440" y="2542"/>
                    </a:cubicBezTo>
                    <a:cubicBezTo>
                      <a:pt x="1437" y="2544"/>
                      <a:pt x="1432" y="2544"/>
                      <a:pt x="1429" y="254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1" name="Google Shape;321;p14"/>
              <p:cNvSpPr/>
              <p:nvPr/>
            </p:nvSpPr>
            <p:spPr>
              <a:xfrm>
                <a:off x="5237162" y="5214937"/>
                <a:ext cx="554036" cy="890586"/>
              </a:xfrm>
              <a:custGeom>
                <a:avLst/>
                <a:gdLst/>
                <a:ahLst/>
                <a:cxnLst/>
                <a:rect l="l" t="t" r="r" b="b"/>
                <a:pathLst>
                  <a:path w="1539" h="2476" extrusionOk="0">
                    <a:moveTo>
                      <a:pt x="1517" y="2473"/>
                    </a:moveTo>
                    <a:cubicBezTo>
                      <a:pt x="1514" y="2472"/>
                      <a:pt x="1512" y="2470"/>
                      <a:pt x="1510" y="2468"/>
                    </a:cubicBezTo>
                    <a:lnTo>
                      <a:pt x="4" y="22"/>
                    </a:lnTo>
                    <a:cubicBezTo>
                      <a:pt x="0" y="16"/>
                      <a:pt x="2" y="8"/>
                      <a:pt x="9" y="4"/>
                    </a:cubicBezTo>
                    <a:cubicBezTo>
                      <a:pt x="15" y="0"/>
                      <a:pt x="23" y="2"/>
                      <a:pt x="27" y="8"/>
                    </a:cubicBezTo>
                    <a:lnTo>
                      <a:pt x="1534" y="2453"/>
                    </a:lnTo>
                    <a:cubicBezTo>
                      <a:pt x="1538" y="2460"/>
                      <a:pt x="1536" y="2468"/>
                      <a:pt x="1529" y="2472"/>
                    </a:cubicBezTo>
                    <a:cubicBezTo>
                      <a:pt x="1525" y="2474"/>
                      <a:pt x="1521" y="2475"/>
                      <a:pt x="1517" y="247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2" name="Google Shape;322;p14"/>
              <p:cNvSpPr/>
              <p:nvPr/>
            </p:nvSpPr>
            <p:spPr>
              <a:xfrm>
                <a:off x="5573712" y="5942012"/>
                <a:ext cx="134937" cy="180975"/>
              </a:xfrm>
              <a:custGeom>
                <a:avLst/>
                <a:gdLst/>
                <a:ahLst/>
                <a:cxnLst/>
                <a:rect l="l" t="t" r="r" b="b"/>
                <a:pathLst>
                  <a:path w="373" h="504" extrusionOk="0">
                    <a:moveTo>
                      <a:pt x="301" y="185"/>
                    </a:moveTo>
                    <a:cubicBezTo>
                      <a:pt x="369" y="304"/>
                      <a:pt x="372" y="430"/>
                      <a:pt x="308" y="466"/>
                    </a:cubicBezTo>
                    <a:cubicBezTo>
                      <a:pt x="244" y="503"/>
                      <a:pt x="138" y="435"/>
                      <a:pt x="70" y="317"/>
                    </a:cubicBezTo>
                    <a:cubicBezTo>
                      <a:pt x="3" y="198"/>
                      <a:pt x="0" y="73"/>
                      <a:pt x="63" y="36"/>
                    </a:cubicBezTo>
                    <a:cubicBezTo>
                      <a:pt x="127" y="0"/>
                      <a:pt x="234" y="67"/>
                      <a:pt x="301" y="185"/>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3" name="Google Shape;323;p14"/>
              <p:cNvSpPr/>
              <p:nvPr/>
            </p:nvSpPr>
            <p:spPr>
              <a:xfrm>
                <a:off x="5697537" y="6410325"/>
                <a:ext cx="95250" cy="49212"/>
              </a:xfrm>
              <a:custGeom>
                <a:avLst/>
                <a:gdLst/>
                <a:ahLst/>
                <a:cxnLst/>
                <a:rect l="l" t="t" r="r" b="b"/>
                <a:pathLst>
                  <a:path w="266" h="136" extrusionOk="0">
                    <a:moveTo>
                      <a:pt x="117" y="117"/>
                    </a:moveTo>
                    <a:cubicBezTo>
                      <a:pt x="115" y="116"/>
                      <a:pt x="114" y="115"/>
                      <a:pt x="112" y="115"/>
                    </a:cubicBezTo>
                    <a:cubicBezTo>
                      <a:pt x="67" y="97"/>
                      <a:pt x="29" y="64"/>
                      <a:pt x="4" y="23"/>
                    </a:cubicBezTo>
                    <a:cubicBezTo>
                      <a:pt x="0" y="16"/>
                      <a:pt x="2" y="8"/>
                      <a:pt x="9" y="4"/>
                    </a:cubicBezTo>
                    <a:cubicBezTo>
                      <a:pt x="15" y="0"/>
                      <a:pt x="24" y="2"/>
                      <a:pt x="28" y="9"/>
                    </a:cubicBezTo>
                    <a:cubicBezTo>
                      <a:pt x="49" y="45"/>
                      <a:pt x="83" y="74"/>
                      <a:pt x="122" y="89"/>
                    </a:cubicBezTo>
                    <a:cubicBezTo>
                      <a:pt x="161" y="105"/>
                      <a:pt x="205" y="107"/>
                      <a:pt x="246" y="96"/>
                    </a:cubicBezTo>
                    <a:cubicBezTo>
                      <a:pt x="254" y="93"/>
                      <a:pt x="261" y="98"/>
                      <a:pt x="263" y="105"/>
                    </a:cubicBezTo>
                    <a:cubicBezTo>
                      <a:pt x="265" y="112"/>
                      <a:pt x="261" y="120"/>
                      <a:pt x="254" y="122"/>
                    </a:cubicBezTo>
                    <a:cubicBezTo>
                      <a:pt x="209" y="135"/>
                      <a:pt x="160" y="133"/>
                      <a:pt x="117" y="11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4" name="Google Shape;324;p14"/>
              <p:cNvSpPr/>
              <p:nvPr/>
            </p:nvSpPr>
            <p:spPr>
              <a:xfrm>
                <a:off x="5757862" y="6423025"/>
                <a:ext cx="41275" cy="15875"/>
              </a:xfrm>
              <a:custGeom>
                <a:avLst/>
                <a:gdLst/>
                <a:ahLst/>
                <a:cxnLst/>
                <a:rect l="l" t="t" r="r" b="b"/>
                <a:pathLst>
                  <a:path w="113" h="43" extrusionOk="0">
                    <a:moveTo>
                      <a:pt x="20" y="32"/>
                    </a:moveTo>
                    <a:cubicBezTo>
                      <a:pt x="16" y="31"/>
                      <a:pt x="13" y="29"/>
                      <a:pt x="9" y="28"/>
                    </a:cubicBezTo>
                    <a:cubicBezTo>
                      <a:pt x="3" y="24"/>
                      <a:pt x="0" y="16"/>
                      <a:pt x="3" y="9"/>
                    </a:cubicBezTo>
                    <a:cubicBezTo>
                      <a:pt x="7" y="2"/>
                      <a:pt x="15" y="0"/>
                      <a:pt x="22" y="3"/>
                    </a:cubicBezTo>
                    <a:cubicBezTo>
                      <a:pt x="43" y="14"/>
                      <a:pt x="69" y="15"/>
                      <a:pt x="92" y="7"/>
                    </a:cubicBezTo>
                    <a:cubicBezTo>
                      <a:pt x="99" y="4"/>
                      <a:pt x="107" y="8"/>
                      <a:pt x="109" y="15"/>
                    </a:cubicBezTo>
                    <a:cubicBezTo>
                      <a:pt x="112" y="22"/>
                      <a:pt x="108" y="30"/>
                      <a:pt x="101" y="33"/>
                    </a:cubicBezTo>
                    <a:cubicBezTo>
                      <a:pt x="75" y="42"/>
                      <a:pt x="46" y="42"/>
                      <a:pt x="20" y="3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325" name="Google Shape;325;p14"/>
            <p:cNvGrpSpPr/>
            <p:nvPr/>
          </p:nvGrpSpPr>
          <p:grpSpPr>
            <a:xfrm>
              <a:off x="8355352" y="493451"/>
              <a:ext cx="1045496" cy="1471774"/>
              <a:chOff x="6275874" y="1554500"/>
              <a:chExt cx="1297624" cy="1826702"/>
            </a:xfrm>
          </p:grpSpPr>
          <p:sp>
            <p:nvSpPr>
              <p:cNvPr id="326" name="Google Shape;326;p14"/>
              <p:cNvSpPr/>
              <p:nvPr/>
            </p:nvSpPr>
            <p:spPr>
              <a:xfrm>
                <a:off x="6275874" y="1726875"/>
                <a:ext cx="1297624" cy="1654326"/>
              </a:xfrm>
              <a:custGeom>
                <a:avLst/>
                <a:gdLst/>
                <a:ahLst/>
                <a:cxnLst/>
                <a:rect l="l" t="t" r="r" b="b"/>
                <a:pathLst>
                  <a:path w="2392" h="3049" extrusionOk="0">
                    <a:moveTo>
                      <a:pt x="1373" y="2916"/>
                    </a:moveTo>
                    <a:cubicBezTo>
                      <a:pt x="779" y="3048"/>
                      <a:pt x="237" y="2886"/>
                      <a:pt x="106" y="2291"/>
                    </a:cubicBezTo>
                    <a:cubicBezTo>
                      <a:pt x="0" y="1817"/>
                      <a:pt x="218" y="1346"/>
                      <a:pt x="612" y="1108"/>
                    </a:cubicBezTo>
                    <a:lnTo>
                      <a:pt x="582" y="364"/>
                    </a:lnTo>
                    <a:lnTo>
                      <a:pt x="547" y="371"/>
                    </a:lnTo>
                    <a:cubicBezTo>
                      <a:pt x="480" y="386"/>
                      <a:pt x="412" y="343"/>
                      <a:pt x="397" y="276"/>
                    </a:cubicBezTo>
                    <a:cubicBezTo>
                      <a:pt x="390" y="242"/>
                      <a:pt x="397" y="209"/>
                      <a:pt x="414" y="182"/>
                    </a:cubicBezTo>
                    <a:cubicBezTo>
                      <a:pt x="431" y="154"/>
                      <a:pt x="459" y="134"/>
                      <a:pt x="493" y="126"/>
                    </a:cubicBezTo>
                    <a:lnTo>
                      <a:pt x="993" y="15"/>
                    </a:lnTo>
                    <a:cubicBezTo>
                      <a:pt x="1060" y="0"/>
                      <a:pt x="1128" y="43"/>
                      <a:pt x="1143" y="111"/>
                    </a:cubicBezTo>
                    <a:cubicBezTo>
                      <a:pt x="1150" y="144"/>
                      <a:pt x="1143" y="178"/>
                      <a:pt x="1126" y="205"/>
                    </a:cubicBezTo>
                    <a:cubicBezTo>
                      <a:pt x="1109" y="232"/>
                      <a:pt x="1081" y="253"/>
                      <a:pt x="1047" y="260"/>
                    </a:cubicBezTo>
                    <a:lnTo>
                      <a:pt x="1012" y="268"/>
                    </a:lnTo>
                    <a:lnTo>
                      <a:pt x="1300" y="955"/>
                    </a:lnTo>
                    <a:cubicBezTo>
                      <a:pt x="1758" y="1005"/>
                      <a:pt x="2154" y="1339"/>
                      <a:pt x="2259" y="1814"/>
                    </a:cubicBezTo>
                    <a:cubicBezTo>
                      <a:pt x="2391" y="2409"/>
                      <a:pt x="1968" y="2785"/>
                      <a:pt x="1373" y="291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7" name="Google Shape;327;p14"/>
              <p:cNvSpPr/>
              <p:nvPr/>
            </p:nvSpPr>
            <p:spPr>
              <a:xfrm>
                <a:off x="6374035" y="2507353"/>
                <a:ext cx="1132425" cy="813990"/>
              </a:xfrm>
              <a:custGeom>
                <a:avLst/>
                <a:gdLst/>
                <a:ahLst/>
                <a:cxnLst/>
                <a:rect l="l" t="t" r="r" b="b"/>
                <a:pathLst>
                  <a:path w="2084" h="1500" extrusionOk="0">
                    <a:moveTo>
                      <a:pt x="1745" y="0"/>
                    </a:moveTo>
                    <a:cubicBezTo>
                      <a:pt x="1850" y="121"/>
                      <a:pt x="1928" y="268"/>
                      <a:pt x="1965" y="435"/>
                    </a:cubicBezTo>
                    <a:cubicBezTo>
                      <a:pt x="2083" y="964"/>
                      <a:pt x="1699" y="1265"/>
                      <a:pt x="1171" y="1382"/>
                    </a:cubicBezTo>
                    <a:cubicBezTo>
                      <a:pt x="643" y="1499"/>
                      <a:pt x="168" y="1389"/>
                      <a:pt x="51" y="860"/>
                    </a:cubicBezTo>
                    <a:cubicBezTo>
                      <a:pt x="0" y="629"/>
                      <a:pt x="35" y="398"/>
                      <a:pt x="135" y="202"/>
                    </a:cubicBezTo>
                    <a:cubicBezTo>
                      <a:pt x="261" y="180"/>
                      <a:pt x="383" y="186"/>
                      <a:pt x="510" y="228"/>
                    </a:cubicBezTo>
                    <a:cubicBezTo>
                      <a:pt x="657" y="277"/>
                      <a:pt x="799" y="329"/>
                      <a:pt x="956" y="333"/>
                    </a:cubicBezTo>
                    <a:cubicBezTo>
                      <a:pt x="1238" y="341"/>
                      <a:pt x="1512" y="223"/>
                      <a:pt x="1715" y="31"/>
                    </a:cubicBezTo>
                    <a:cubicBezTo>
                      <a:pt x="1725" y="21"/>
                      <a:pt x="1735" y="11"/>
                      <a:pt x="1745"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8" name="Google Shape;328;p14"/>
              <p:cNvSpPr/>
              <p:nvPr/>
            </p:nvSpPr>
            <p:spPr>
              <a:xfrm>
                <a:off x="6833708" y="2397224"/>
                <a:ext cx="181955" cy="181952"/>
              </a:xfrm>
              <a:custGeom>
                <a:avLst/>
                <a:gdLst/>
                <a:ahLst/>
                <a:cxnLst/>
                <a:rect l="l" t="t" r="r" b="b"/>
                <a:pathLst>
                  <a:path w="337" h="337" extrusionOk="0">
                    <a:moveTo>
                      <a:pt x="135" y="19"/>
                    </a:moveTo>
                    <a:cubicBezTo>
                      <a:pt x="218" y="0"/>
                      <a:pt x="300" y="52"/>
                      <a:pt x="318" y="135"/>
                    </a:cubicBezTo>
                    <a:cubicBezTo>
                      <a:pt x="336" y="218"/>
                      <a:pt x="284" y="300"/>
                      <a:pt x="201" y="318"/>
                    </a:cubicBezTo>
                    <a:cubicBezTo>
                      <a:pt x="119" y="336"/>
                      <a:pt x="37" y="284"/>
                      <a:pt x="18" y="202"/>
                    </a:cubicBezTo>
                    <a:cubicBezTo>
                      <a:pt x="0" y="119"/>
                      <a:pt x="52" y="37"/>
                      <a:pt x="135" y="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9" name="Google Shape;329;p14"/>
              <p:cNvSpPr/>
              <p:nvPr/>
            </p:nvSpPr>
            <p:spPr>
              <a:xfrm>
                <a:off x="6718789" y="2344554"/>
                <a:ext cx="98159" cy="98158"/>
              </a:xfrm>
              <a:custGeom>
                <a:avLst/>
                <a:gdLst/>
                <a:ahLst/>
                <a:cxnLst/>
                <a:rect l="l" t="t" r="r" b="b"/>
                <a:pathLst>
                  <a:path w="182" h="183" extrusionOk="0">
                    <a:moveTo>
                      <a:pt x="73" y="10"/>
                    </a:moveTo>
                    <a:cubicBezTo>
                      <a:pt x="117" y="0"/>
                      <a:pt x="162" y="28"/>
                      <a:pt x="171" y="73"/>
                    </a:cubicBezTo>
                    <a:cubicBezTo>
                      <a:pt x="181" y="118"/>
                      <a:pt x="153" y="162"/>
                      <a:pt x="109" y="172"/>
                    </a:cubicBezTo>
                    <a:cubicBezTo>
                      <a:pt x="64" y="182"/>
                      <a:pt x="20" y="154"/>
                      <a:pt x="10" y="109"/>
                    </a:cubicBezTo>
                    <a:cubicBezTo>
                      <a:pt x="0" y="64"/>
                      <a:pt x="28" y="20"/>
                      <a:pt x="73" y="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0" name="Google Shape;330;p14"/>
              <p:cNvSpPr/>
              <p:nvPr/>
            </p:nvSpPr>
            <p:spPr>
              <a:xfrm>
                <a:off x="6627812" y="2457077"/>
                <a:ext cx="100554" cy="100553"/>
              </a:xfrm>
              <a:custGeom>
                <a:avLst/>
                <a:gdLst/>
                <a:ahLst/>
                <a:cxnLst/>
                <a:rect l="l" t="t" r="r" b="b"/>
                <a:pathLst>
                  <a:path w="184" h="184" extrusionOk="0">
                    <a:moveTo>
                      <a:pt x="74" y="10"/>
                    </a:moveTo>
                    <a:cubicBezTo>
                      <a:pt x="119" y="0"/>
                      <a:pt x="163" y="28"/>
                      <a:pt x="173" y="73"/>
                    </a:cubicBezTo>
                    <a:cubicBezTo>
                      <a:pt x="183" y="118"/>
                      <a:pt x="155" y="163"/>
                      <a:pt x="110" y="173"/>
                    </a:cubicBezTo>
                    <a:cubicBezTo>
                      <a:pt x="65" y="183"/>
                      <a:pt x="20" y="154"/>
                      <a:pt x="10" y="110"/>
                    </a:cubicBezTo>
                    <a:cubicBezTo>
                      <a:pt x="0" y="64"/>
                      <a:pt x="28" y="20"/>
                      <a:pt x="74" y="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1" name="Google Shape;331;p14"/>
              <p:cNvSpPr/>
              <p:nvPr/>
            </p:nvSpPr>
            <p:spPr>
              <a:xfrm>
                <a:off x="6589506" y="1865733"/>
                <a:ext cx="246595" cy="64640"/>
              </a:xfrm>
              <a:custGeom>
                <a:avLst/>
                <a:gdLst/>
                <a:ahLst/>
                <a:cxnLst/>
                <a:rect l="l" t="t" r="r" b="b"/>
                <a:pathLst>
                  <a:path w="454" h="119" extrusionOk="0">
                    <a:moveTo>
                      <a:pt x="12" y="118"/>
                    </a:moveTo>
                    <a:cubicBezTo>
                      <a:pt x="7" y="118"/>
                      <a:pt x="2" y="114"/>
                      <a:pt x="1" y="109"/>
                    </a:cubicBezTo>
                    <a:cubicBezTo>
                      <a:pt x="0" y="103"/>
                      <a:pt x="4" y="97"/>
                      <a:pt x="10" y="96"/>
                    </a:cubicBezTo>
                    <a:lnTo>
                      <a:pt x="438" y="1"/>
                    </a:lnTo>
                    <a:cubicBezTo>
                      <a:pt x="444" y="0"/>
                      <a:pt x="450" y="3"/>
                      <a:pt x="451" y="9"/>
                    </a:cubicBezTo>
                    <a:cubicBezTo>
                      <a:pt x="453" y="15"/>
                      <a:pt x="449" y="21"/>
                      <a:pt x="443" y="22"/>
                    </a:cubicBezTo>
                    <a:lnTo>
                      <a:pt x="14" y="118"/>
                    </a:lnTo>
                    <a:cubicBezTo>
                      <a:pt x="13" y="118"/>
                      <a:pt x="13" y="118"/>
                      <a:pt x="12" y="118"/>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2" name="Google Shape;332;p14"/>
              <p:cNvSpPr/>
              <p:nvPr/>
            </p:nvSpPr>
            <p:spPr>
              <a:xfrm>
                <a:off x="6649359" y="2263154"/>
                <a:ext cx="292083" cy="79005"/>
              </a:xfrm>
              <a:custGeom>
                <a:avLst/>
                <a:gdLst/>
                <a:ahLst/>
                <a:cxnLst/>
                <a:rect l="l" t="t" r="r" b="b"/>
                <a:pathLst>
                  <a:path w="538" h="144" extrusionOk="0">
                    <a:moveTo>
                      <a:pt x="11" y="143"/>
                    </a:moveTo>
                    <a:cubicBezTo>
                      <a:pt x="6" y="143"/>
                      <a:pt x="1" y="139"/>
                      <a:pt x="1" y="133"/>
                    </a:cubicBezTo>
                    <a:cubicBezTo>
                      <a:pt x="0" y="127"/>
                      <a:pt x="5" y="122"/>
                      <a:pt x="11" y="121"/>
                    </a:cubicBezTo>
                    <a:cubicBezTo>
                      <a:pt x="186" y="117"/>
                      <a:pt x="361" y="76"/>
                      <a:pt x="519" y="3"/>
                    </a:cubicBezTo>
                    <a:cubicBezTo>
                      <a:pt x="525" y="0"/>
                      <a:pt x="531" y="2"/>
                      <a:pt x="534" y="8"/>
                    </a:cubicBezTo>
                    <a:cubicBezTo>
                      <a:pt x="537" y="13"/>
                      <a:pt x="534" y="20"/>
                      <a:pt x="529" y="22"/>
                    </a:cubicBezTo>
                    <a:cubicBezTo>
                      <a:pt x="367" y="97"/>
                      <a:pt x="189" y="139"/>
                      <a:pt x="12" y="143"/>
                    </a:cubicBezTo>
                    <a:cubicBezTo>
                      <a:pt x="12" y="143"/>
                      <a:pt x="12" y="143"/>
                      <a:pt x="11" y="143"/>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3" name="Google Shape;333;p14"/>
              <p:cNvSpPr/>
              <p:nvPr/>
            </p:nvSpPr>
            <p:spPr>
              <a:xfrm>
                <a:off x="6448252" y="2679728"/>
                <a:ext cx="215472" cy="519519"/>
              </a:xfrm>
              <a:custGeom>
                <a:avLst/>
                <a:gdLst/>
                <a:ahLst/>
                <a:cxnLst/>
                <a:rect l="l" t="t" r="r" b="b"/>
                <a:pathLst>
                  <a:path w="398" h="956" extrusionOk="0">
                    <a:moveTo>
                      <a:pt x="384" y="955"/>
                    </a:moveTo>
                    <a:cubicBezTo>
                      <a:pt x="382" y="955"/>
                      <a:pt x="380" y="954"/>
                      <a:pt x="378" y="953"/>
                    </a:cubicBezTo>
                    <a:cubicBezTo>
                      <a:pt x="227" y="858"/>
                      <a:pt x="109" y="706"/>
                      <a:pt x="55" y="536"/>
                    </a:cubicBezTo>
                    <a:cubicBezTo>
                      <a:pt x="0" y="366"/>
                      <a:pt x="8" y="173"/>
                      <a:pt x="77" y="8"/>
                    </a:cubicBezTo>
                    <a:cubicBezTo>
                      <a:pt x="79" y="3"/>
                      <a:pt x="85" y="0"/>
                      <a:pt x="91" y="2"/>
                    </a:cubicBezTo>
                    <a:cubicBezTo>
                      <a:pt x="97" y="5"/>
                      <a:pt x="99" y="11"/>
                      <a:pt x="97" y="17"/>
                    </a:cubicBezTo>
                    <a:cubicBezTo>
                      <a:pt x="30" y="177"/>
                      <a:pt x="23" y="364"/>
                      <a:pt x="75" y="529"/>
                    </a:cubicBezTo>
                    <a:cubicBezTo>
                      <a:pt x="128" y="695"/>
                      <a:pt x="243" y="843"/>
                      <a:pt x="390" y="935"/>
                    </a:cubicBezTo>
                    <a:cubicBezTo>
                      <a:pt x="395" y="938"/>
                      <a:pt x="397" y="945"/>
                      <a:pt x="394" y="950"/>
                    </a:cubicBezTo>
                    <a:cubicBezTo>
                      <a:pt x="391" y="953"/>
                      <a:pt x="388" y="955"/>
                      <a:pt x="384" y="955"/>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4" name="Google Shape;334;p14"/>
              <p:cNvSpPr/>
              <p:nvPr/>
            </p:nvSpPr>
            <p:spPr>
              <a:xfrm>
                <a:off x="6278269" y="1645476"/>
                <a:ext cx="184347" cy="126887"/>
              </a:xfrm>
              <a:custGeom>
                <a:avLst/>
                <a:gdLst/>
                <a:ahLst/>
                <a:cxnLst/>
                <a:rect l="l" t="t" r="r" b="b"/>
                <a:pathLst>
                  <a:path w="340" h="232" extrusionOk="0">
                    <a:moveTo>
                      <a:pt x="326" y="231"/>
                    </a:moveTo>
                    <a:cubicBezTo>
                      <a:pt x="324" y="231"/>
                      <a:pt x="322" y="231"/>
                      <a:pt x="320" y="230"/>
                    </a:cubicBezTo>
                    <a:lnTo>
                      <a:pt x="7" y="22"/>
                    </a:lnTo>
                    <a:cubicBezTo>
                      <a:pt x="1" y="19"/>
                      <a:pt x="0" y="12"/>
                      <a:pt x="3" y="7"/>
                    </a:cubicBezTo>
                    <a:cubicBezTo>
                      <a:pt x="7" y="2"/>
                      <a:pt x="14" y="0"/>
                      <a:pt x="19" y="4"/>
                    </a:cubicBezTo>
                    <a:lnTo>
                      <a:pt x="332" y="211"/>
                    </a:lnTo>
                    <a:cubicBezTo>
                      <a:pt x="338" y="215"/>
                      <a:pt x="339" y="221"/>
                      <a:pt x="336" y="227"/>
                    </a:cubicBezTo>
                    <a:cubicBezTo>
                      <a:pt x="333" y="230"/>
                      <a:pt x="330" y="231"/>
                      <a:pt x="326" y="231"/>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5" name="Google Shape;335;p14"/>
              <p:cNvSpPr/>
              <p:nvPr/>
            </p:nvSpPr>
            <p:spPr>
              <a:xfrm>
                <a:off x="6455435" y="1554500"/>
                <a:ext cx="81400" cy="162799"/>
              </a:xfrm>
              <a:custGeom>
                <a:avLst/>
                <a:gdLst/>
                <a:ahLst/>
                <a:cxnLst/>
                <a:rect l="l" t="t" r="r" b="b"/>
                <a:pathLst>
                  <a:path w="148" h="298" extrusionOk="0">
                    <a:moveTo>
                      <a:pt x="134" y="297"/>
                    </a:moveTo>
                    <a:cubicBezTo>
                      <a:pt x="130" y="297"/>
                      <a:pt x="126" y="294"/>
                      <a:pt x="125" y="290"/>
                    </a:cubicBezTo>
                    <a:lnTo>
                      <a:pt x="2" y="17"/>
                    </a:lnTo>
                    <a:cubicBezTo>
                      <a:pt x="0" y="12"/>
                      <a:pt x="2" y="5"/>
                      <a:pt x="8" y="3"/>
                    </a:cubicBezTo>
                    <a:cubicBezTo>
                      <a:pt x="14" y="0"/>
                      <a:pt x="20" y="3"/>
                      <a:pt x="22" y="8"/>
                    </a:cubicBezTo>
                    <a:lnTo>
                      <a:pt x="144" y="281"/>
                    </a:lnTo>
                    <a:cubicBezTo>
                      <a:pt x="147" y="287"/>
                      <a:pt x="144" y="293"/>
                      <a:pt x="139" y="296"/>
                    </a:cubicBezTo>
                    <a:cubicBezTo>
                      <a:pt x="137" y="296"/>
                      <a:pt x="136" y="297"/>
                      <a:pt x="134" y="297"/>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6" name="Google Shape;336;p14"/>
              <p:cNvSpPr/>
              <p:nvPr/>
            </p:nvSpPr>
            <p:spPr>
              <a:xfrm>
                <a:off x="6589506" y="1590412"/>
                <a:ext cx="21546" cy="112522"/>
              </a:xfrm>
              <a:custGeom>
                <a:avLst/>
                <a:gdLst/>
                <a:ahLst/>
                <a:cxnLst/>
                <a:rect l="l" t="t" r="r" b="b"/>
                <a:pathLst>
                  <a:path w="40" h="206" extrusionOk="0">
                    <a:moveTo>
                      <a:pt x="28" y="205"/>
                    </a:moveTo>
                    <a:cubicBezTo>
                      <a:pt x="22" y="205"/>
                      <a:pt x="17" y="201"/>
                      <a:pt x="17" y="195"/>
                    </a:cubicBezTo>
                    <a:lnTo>
                      <a:pt x="1" y="12"/>
                    </a:lnTo>
                    <a:cubicBezTo>
                      <a:pt x="0" y="6"/>
                      <a:pt x="4" y="1"/>
                      <a:pt x="10" y="1"/>
                    </a:cubicBezTo>
                    <a:cubicBezTo>
                      <a:pt x="16" y="0"/>
                      <a:pt x="22" y="5"/>
                      <a:pt x="22" y="11"/>
                    </a:cubicBezTo>
                    <a:lnTo>
                      <a:pt x="39" y="193"/>
                    </a:lnTo>
                    <a:cubicBezTo>
                      <a:pt x="39" y="199"/>
                      <a:pt x="35" y="204"/>
                      <a:pt x="29" y="205"/>
                    </a:cubicBezTo>
                    <a:cubicBezTo>
                      <a:pt x="28" y="205"/>
                      <a:pt x="28" y="205"/>
                      <a:pt x="28" y="205"/>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7" name="Google Shape;337;p14"/>
              <p:cNvSpPr/>
              <p:nvPr/>
            </p:nvSpPr>
            <p:spPr>
              <a:xfrm>
                <a:off x="6275874" y="1817851"/>
                <a:ext cx="155618" cy="19153"/>
              </a:xfrm>
              <a:custGeom>
                <a:avLst/>
                <a:gdLst/>
                <a:ahLst/>
                <a:cxnLst/>
                <a:rect l="l" t="t" r="r" b="b"/>
                <a:pathLst>
                  <a:path w="285" h="37" extrusionOk="0">
                    <a:moveTo>
                      <a:pt x="272" y="36"/>
                    </a:moveTo>
                    <a:lnTo>
                      <a:pt x="272" y="36"/>
                    </a:lnTo>
                    <a:lnTo>
                      <a:pt x="10" y="22"/>
                    </a:lnTo>
                    <a:cubicBezTo>
                      <a:pt x="4" y="22"/>
                      <a:pt x="0" y="17"/>
                      <a:pt x="0" y="11"/>
                    </a:cubicBezTo>
                    <a:cubicBezTo>
                      <a:pt x="0" y="5"/>
                      <a:pt x="5" y="0"/>
                      <a:pt x="11" y="0"/>
                    </a:cubicBezTo>
                    <a:lnTo>
                      <a:pt x="273" y="14"/>
                    </a:lnTo>
                    <a:cubicBezTo>
                      <a:pt x="279" y="14"/>
                      <a:pt x="284" y="19"/>
                      <a:pt x="283" y="25"/>
                    </a:cubicBezTo>
                    <a:cubicBezTo>
                      <a:pt x="283" y="31"/>
                      <a:pt x="278" y="36"/>
                      <a:pt x="272" y="36"/>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8" name="Google Shape;338;p14"/>
              <p:cNvSpPr/>
              <p:nvPr/>
            </p:nvSpPr>
            <p:spPr>
              <a:xfrm>
                <a:off x="6364458" y="1906434"/>
                <a:ext cx="90977" cy="47882"/>
              </a:xfrm>
              <a:custGeom>
                <a:avLst/>
                <a:gdLst/>
                <a:ahLst/>
                <a:cxnLst/>
                <a:rect l="l" t="t" r="r" b="b"/>
                <a:pathLst>
                  <a:path w="168" h="86" extrusionOk="0">
                    <a:moveTo>
                      <a:pt x="13" y="85"/>
                    </a:moveTo>
                    <a:cubicBezTo>
                      <a:pt x="8" y="85"/>
                      <a:pt x="4" y="83"/>
                      <a:pt x="3" y="79"/>
                    </a:cubicBezTo>
                    <a:cubicBezTo>
                      <a:pt x="0" y="73"/>
                      <a:pt x="3" y="67"/>
                      <a:pt x="8" y="64"/>
                    </a:cubicBezTo>
                    <a:lnTo>
                      <a:pt x="150" y="2"/>
                    </a:lnTo>
                    <a:cubicBezTo>
                      <a:pt x="156" y="0"/>
                      <a:pt x="162" y="2"/>
                      <a:pt x="164" y="8"/>
                    </a:cubicBezTo>
                    <a:cubicBezTo>
                      <a:pt x="167" y="13"/>
                      <a:pt x="164" y="20"/>
                      <a:pt x="159" y="22"/>
                    </a:cubicBezTo>
                    <a:lnTo>
                      <a:pt x="17" y="84"/>
                    </a:lnTo>
                    <a:cubicBezTo>
                      <a:pt x="16" y="85"/>
                      <a:pt x="14" y="85"/>
                      <a:pt x="13" y="85"/>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9" name="Google Shape;339;p14"/>
              <p:cNvSpPr/>
              <p:nvPr/>
            </p:nvSpPr>
            <p:spPr>
              <a:xfrm>
                <a:off x="6955808" y="2193726"/>
                <a:ext cx="368697" cy="210682"/>
              </a:xfrm>
              <a:custGeom>
                <a:avLst/>
                <a:gdLst/>
                <a:ahLst/>
                <a:cxnLst/>
                <a:rect l="l" t="t" r="r" b="b"/>
                <a:pathLst>
                  <a:path w="681" h="386" extrusionOk="0">
                    <a:moveTo>
                      <a:pt x="668" y="385"/>
                    </a:moveTo>
                    <a:cubicBezTo>
                      <a:pt x="665" y="385"/>
                      <a:pt x="662" y="384"/>
                      <a:pt x="660" y="382"/>
                    </a:cubicBezTo>
                    <a:cubicBezTo>
                      <a:pt x="364" y="112"/>
                      <a:pt x="51" y="108"/>
                      <a:pt x="48" y="108"/>
                    </a:cubicBezTo>
                    <a:cubicBezTo>
                      <a:pt x="44" y="108"/>
                      <a:pt x="40" y="106"/>
                      <a:pt x="38" y="102"/>
                    </a:cubicBezTo>
                    <a:lnTo>
                      <a:pt x="3" y="17"/>
                    </a:lnTo>
                    <a:cubicBezTo>
                      <a:pt x="0" y="11"/>
                      <a:pt x="3" y="5"/>
                      <a:pt x="9" y="3"/>
                    </a:cubicBezTo>
                    <a:cubicBezTo>
                      <a:pt x="14" y="0"/>
                      <a:pt x="21" y="3"/>
                      <a:pt x="23" y="9"/>
                    </a:cubicBezTo>
                    <a:lnTo>
                      <a:pt x="56" y="87"/>
                    </a:lnTo>
                    <a:cubicBezTo>
                      <a:pt x="105" y="89"/>
                      <a:pt x="398" y="113"/>
                      <a:pt x="675" y="366"/>
                    </a:cubicBezTo>
                    <a:cubicBezTo>
                      <a:pt x="679" y="370"/>
                      <a:pt x="680" y="377"/>
                      <a:pt x="676" y="382"/>
                    </a:cubicBezTo>
                    <a:cubicBezTo>
                      <a:pt x="673" y="384"/>
                      <a:pt x="670" y="385"/>
                      <a:pt x="668" y="385"/>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grpSp>
        <p:nvGrpSpPr>
          <p:cNvPr id="340" name="Google Shape;340;p14"/>
          <p:cNvGrpSpPr/>
          <p:nvPr/>
        </p:nvGrpSpPr>
        <p:grpSpPr>
          <a:xfrm>
            <a:off x="122754" y="192207"/>
            <a:ext cx="8842590" cy="3478863"/>
            <a:chOff x="122754" y="192207"/>
            <a:chExt cx="8842590" cy="3478863"/>
          </a:xfrm>
        </p:grpSpPr>
        <p:sp>
          <p:nvSpPr>
            <p:cNvPr id="341" name="Google Shape;341;p14"/>
            <p:cNvSpPr/>
            <p:nvPr/>
          </p:nvSpPr>
          <p:spPr>
            <a:xfrm>
              <a:off x="8699127" y="2082160"/>
              <a:ext cx="266216" cy="284887"/>
            </a:xfrm>
            <a:custGeom>
              <a:avLst/>
              <a:gdLst/>
              <a:ahLst/>
              <a:cxnLst/>
              <a:rect l="l" t="t" r="r" b="b"/>
              <a:pathLst>
                <a:path w="501" h="537" extrusionOk="0">
                  <a:moveTo>
                    <a:pt x="498" y="321"/>
                  </a:moveTo>
                  <a:cubicBezTo>
                    <a:pt x="496" y="332"/>
                    <a:pt x="488" y="341"/>
                    <a:pt x="478" y="343"/>
                  </a:cubicBezTo>
                  <a:lnTo>
                    <a:pt x="341" y="379"/>
                  </a:lnTo>
                  <a:lnTo>
                    <a:pt x="318" y="514"/>
                  </a:lnTo>
                  <a:cubicBezTo>
                    <a:pt x="317" y="525"/>
                    <a:pt x="308" y="534"/>
                    <a:pt x="297" y="536"/>
                  </a:cubicBezTo>
                  <a:cubicBezTo>
                    <a:pt x="295" y="536"/>
                    <a:pt x="293" y="536"/>
                    <a:pt x="291" y="536"/>
                  </a:cubicBezTo>
                  <a:cubicBezTo>
                    <a:pt x="282" y="536"/>
                    <a:pt x="273" y="532"/>
                    <a:pt x="268" y="524"/>
                  </a:cubicBezTo>
                  <a:cubicBezTo>
                    <a:pt x="245" y="488"/>
                    <a:pt x="224" y="452"/>
                    <a:pt x="204" y="415"/>
                  </a:cubicBezTo>
                  <a:lnTo>
                    <a:pt x="37" y="459"/>
                  </a:lnTo>
                  <a:cubicBezTo>
                    <a:pt x="26" y="462"/>
                    <a:pt x="13" y="458"/>
                    <a:pt x="7" y="448"/>
                  </a:cubicBezTo>
                  <a:cubicBezTo>
                    <a:pt x="0" y="439"/>
                    <a:pt x="0" y="426"/>
                    <a:pt x="7" y="417"/>
                  </a:cubicBezTo>
                  <a:cubicBezTo>
                    <a:pt x="44" y="363"/>
                    <a:pt x="84" y="310"/>
                    <a:pt x="126" y="259"/>
                  </a:cubicBezTo>
                  <a:cubicBezTo>
                    <a:pt x="99" y="196"/>
                    <a:pt x="74" y="131"/>
                    <a:pt x="53" y="66"/>
                  </a:cubicBezTo>
                  <a:cubicBezTo>
                    <a:pt x="50" y="54"/>
                    <a:pt x="53" y="42"/>
                    <a:pt x="63" y="35"/>
                  </a:cubicBezTo>
                  <a:cubicBezTo>
                    <a:pt x="72" y="28"/>
                    <a:pt x="85" y="28"/>
                    <a:pt x="95" y="34"/>
                  </a:cubicBezTo>
                  <a:lnTo>
                    <a:pt x="237" y="129"/>
                  </a:lnTo>
                  <a:cubicBezTo>
                    <a:pt x="274" y="89"/>
                    <a:pt x="312" y="49"/>
                    <a:pt x="351" y="11"/>
                  </a:cubicBezTo>
                  <a:cubicBezTo>
                    <a:pt x="362" y="0"/>
                    <a:pt x="379" y="0"/>
                    <a:pt x="390" y="11"/>
                  </a:cubicBezTo>
                  <a:cubicBezTo>
                    <a:pt x="396" y="17"/>
                    <a:pt x="401" y="28"/>
                    <a:pt x="400" y="37"/>
                  </a:cubicBezTo>
                  <a:lnTo>
                    <a:pt x="369" y="216"/>
                  </a:lnTo>
                  <a:lnTo>
                    <a:pt x="486" y="294"/>
                  </a:lnTo>
                  <a:cubicBezTo>
                    <a:pt x="495" y="300"/>
                    <a:pt x="500" y="311"/>
                    <a:pt x="498" y="32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2" name="Google Shape;342;p14"/>
            <p:cNvSpPr/>
            <p:nvPr/>
          </p:nvSpPr>
          <p:spPr>
            <a:xfrm>
              <a:off x="122754" y="3194699"/>
              <a:ext cx="422676" cy="476371"/>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3" name="Google Shape;343;p14"/>
            <p:cNvSpPr/>
            <p:nvPr/>
          </p:nvSpPr>
          <p:spPr>
            <a:xfrm>
              <a:off x="7738894" y="192207"/>
              <a:ext cx="280228" cy="301233"/>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344" name="Google Shape;344;p14"/>
          <p:cNvGrpSpPr/>
          <p:nvPr/>
        </p:nvGrpSpPr>
        <p:grpSpPr>
          <a:xfrm>
            <a:off x="1587284" y="2626656"/>
            <a:ext cx="7275439" cy="2414514"/>
            <a:chOff x="1587284" y="2626656"/>
            <a:chExt cx="7275439" cy="2414514"/>
          </a:xfrm>
        </p:grpSpPr>
        <p:grpSp>
          <p:nvGrpSpPr>
            <p:cNvPr id="345" name="Google Shape;345;p14"/>
            <p:cNvGrpSpPr/>
            <p:nvPr/>
          </p:nvGrpSpPr>
          <p:grpSpPr>
            <a:xfrm rot="5400000">
              <a:off x="1720645" y="4596281"/>
              <a:ext cx="311529" cy="578250"/>
              <a:chOff x="1196975" y="5856287"/>
              <a:chExt cx="231775" cy="430213"/>
            </a:xfrm>
          </p:grpSpPr>
          <p:sp>
            <p:nvSpPr>
              <p:cNvPr id="346" name="Google Shape;346;p14"/>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7" name="Google Shape;347;p14"/>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8" name="Google Shape;348;p14"/>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9" name="Google Shape;349;p14"/>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50" name="Google Shape;350;p14"/>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51" name="Google Shape;351;p14"/>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52" name="Google Shape;352;p14"/>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353" name="Google Shape;353;p14"/>
            <p:cNvGrpSpPr/>
            <p:nvPr/>
          </p:nvGrpSpPr>
          <p:grpSpPr>
            <a:xfrm rot="10800000">
              <a:off x="8551195" y="2626656"/>
              <a:ext cx="311529" cy="578250"/>
              <a:chOff x="1196975" y="5856287"/>
              <a:chExt cx="231775" cy="430213"/>
            </a:xfrm>
          </p:grpSpPr>
          <p:sp>
            <p:nvSpPr>
              <p:cNvPr id="354" name="Google Shape;354;p14"/>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55" name="Google Shape;355;p14"/>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56" name="Google Shape;356;p14"/>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57" name="Google Shape;357;p14"/>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58" name="Google Shape;358;p14"/>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59" name="Google Shape;359;p14"/>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60" name="Google Shape;360;p14"/>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361"/>
        <p:cNvGrpSpPr/>
        <p:nvPr/>
      </p:nvGrpSpPr>
      <p:grpSpPr>
        <a:xfrm>
          <a:off x="0" y="0"/>
          <a:ext cx="0" cy="0"/>
          <a:chOff x="0" y="0"/>
          <a:chExt cx="0" cy="0"/>
        </a:xfrm>
      </p:grpSpPr>
      <p:sp>
        <p:nvSpPr>
          <p:cNvPr id="362" name="Google Shape;362;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63" name="Google Shape;363;p15"/>
          <p:cNvGrpSpPr/>
          <p:nvPr/>
        </p:nvGrpSpPr>
        <p:grpSpPr>
          <a:xfrm>
            <a:off x="-197758" y="1247704"/>
            <a:ext cx="11429898" cy="5235561"/>
            <a:chOff x="-197758" y="1247704"/>
            <a:chExt cx="11429898" cy="5235561"/>
          </a:xfrm>
        </p:grpSpPr>
        <p:grpSp>
          <p:nvGrpSpPr>
            <p:cNvPr id="364" name="Google Shape;364;p15"/>
            <p:cNvGrpSpPr/>
            <p:nvPr/>
          </p:nvGrpSpPr>
          <p:grpSpPr>
            <a:xfrm rot="3843143" flipH="1">
              <a:off x="7949914" y="3212587"/>
              <a:ext cx="2825740" cy="2782838"/>
              <a:chOff x="1570037" y="4211637"/>
              <a:chExt cx="2300281" cy="2265356"/>
            </a:xfrm>
          </p:grpSpPr>
          <p:sp>
            <p:nvSpPr>
              <p:cNvPr id="365" name="Google Shape;365;p15"/>
              <p:cNvSpPr/>
              <p:nvPr/>
            </p:nvSpPr>
            <p:spPr>
              <a:xfrm>
                <a:off x="1570037" y="4211637"/>
                <a:ext cx="2300281" cy="2265356"/>
              </a:xfrm>
              <a:custGeom>
                <a:avLst/>
                <a:gdLst/>
                <a:ahLst/>
                <a:cxnLst/>
                <a:rect l="l" t="t" r="r" b="b"/>
                <a:pathLst>
                  <a:path w="6391" h="6292" extrusionOk="0">
                    <a:moveTo>
                      <a:pt x="2798" y="6103"/>
                    </a:moveTo>
                    <a:lnTo>
                      <a:pt x="2587" y="6291"/>
                    </a:lnTo>
                    <a:lnTo>
                      <a:pt x="0" y="3387"/>
                    </a:lnTo>
                    <a:lnTo>
                      <a:pt x="3803" y="0"/>
                    </a:lnTo>
                    <a:lnTo>
                      <a:pt x="6390" y="2904"/>
                    </a:lnTo>
                    <a:lnTo>
                      <a:pt x="6179" y="3092"/>
                    </a:lnTo>
                    <a:lnTo>
                      <a:pt x="6036" y="3001"/>
                    </a:lnTo>
                    <a:lnTo>
                      <a:pt x="6036" y="3001"/>
                    </a:lnTo>
                    <a:cubicBezTo>
                      <a:pt x="6073" y="2944"/>
                      <a:pt x="6069" y="2868"/>
                      <a:pt x="6021" y="2815"/>
                    </a:cubicBezTo>
                    <a:cubicBezTo>
                      <a:pt x="5965" y="2751"/>
                      <a:pt x="5867" y="2745"/>
                      <a:pt x="5803" y="2802"/>
                    </a:cubicBezTo>
                    <a:cubicBezTo>
                      <a:pt x="5739" y="2859"/>
                      <a:pt x="5733" y="2957"/>
                      <a:pt x="5790" y="3021"/>
                    </a:cubicBezTo>
                    <a:cubicBezTo>
                      <a:pt x="5841" y="3078"/>
                      <a:pt x="5925" y="3088"/>
                      <a:pt x="5988" y="3049"/>
                    </a:cubicBezTo>
                    <a:lnTo>
                      <a:pt x="6064" y="3195"/>
                    </a:lnTo>
                    <a:lnTo>
                      <a:pt x="5750" y="3474"/>
                    </a:lnTo>
                    <a:lnTo>
                      <a:pt x="5627" y="3335"/>
                    </a:lnTo>
                    <a:cubicBezTo>
                      <a:pt x="5647" y="3293"/>
                      <a:pt x="5645" y="3242"/>
                      <a:pt x="5618" y="3201"/>
                    </a:cubicBezTo>
                    <a:cubicBezTo>
                      <a:pt x="5576" y="3137"/>
                      <a:pt x="5491" y="3120"/>
                      <a:pt x="5428" y="3162"/>
                    </a:cubicBezTo>
                    <a:cubicBezTo>
                      <a:pt x="5365" y="3204"/>
                      <a:pt x="5348" y="3289"/>
                      <a:pt x="5389" y="3352"/>
                    </a:cubicBezTo>
                    <a:cubicBezTo>
                      <a:pt x="5416" y="3392"/>
                      <a:pt x="5461" y="3414"/>
                      <a:pt x="5506" y="3413"/>
                    </a:cubicBezTo>
                    <a:lnTo>
                      <a:pt x="5578" y="3627"/>
                    </a:lnTo>
                    <a:lnTo>
                      <a:pt x="5404" y="3782"/>
                    </a:lnTo>
                    <a:lnTo>
                      <a:pt x="5220" y="3663"/>
                    </a:lnTo>
                    <a:cubicBezTo>
                      <a:pt x="5226" y="3639"/>
                      <a:pt x="5224" y="3612"/>
                      <a:pt x="5213" y="3586"/>
                    </a:cubicBezTo>
                    <a:cubicBezTo>
                      <a:pt x="5187" y="3524"/>
                      <a:pt x="5115" y="3495"/>
                      <a:pt x="5053" y="3522"/>
                    </a:cubicBezTo>
                    <a:cubicBezTo>
                      <a:pt x="4991" y="3549"/>
                      <a:pt x="4962" y="3621"/>
                      <a:pt x="4989" y="3683"/>
                    </a:cubicBezTo>
                    <a:cubicBezTo>
                      <a:pt x="5015" y="3745"/>
                      <a:pt x="5087" y="3774"/>
                      <a:pt x="5149" y="3747"/>
                    </a:cubicBezTo>
                    <a:cubicBezTo>
                      <a:pt x="5154" y="3745"/>
                      <a:pt x="5158" y="3743"/>
                      <a:pt x="5163" y="3740"/>
                    </a:cubicBezTo>
                    <a:lnTo>
                      <a:pt x="5233" y="3934"/>
                    </a:lnTo>
                    <a:lnTo>
                      <a:pt x="4972" y="4167"/>
                    </a:lnTo>
                    <a:lnTo>
                      <a:pt x="4801" y="4039"/>
                    </a:lnTo>
                    <a:cubicBezTo>
                      <a:pt x="4811" y="4019"/>
                      <a:pt x="4814" y="3996"/>
                      <a:pt x="4809" y="3972"/>
                    </a:cubicBezTo>
                    <a:cubicBezTo>
                      <a:pt x="4798" y="3911"/>
                      <a:pt x="4739" y="3871"/>
                      <a:pt x="4677" y="3882"/>
                    </a:cubicBezTo>
                    <a:cubicBezTo>
                      <a:pt x="4616" y="3894"/>
                      <a:pt x="4576" y="3953"/>
                      <a:pt x="4588" y="4014"/>
                    </a:cubicBezTo>
                    <a:cubicBezTo>
                      <a:pt x="4597" y="4062"/>
                      <a:pt x="4636" y="4098"/>
                      <a:pt x="4682" y="4105"/>
                    </a:cubicBezTo>
                    <a:lnTo>
                      <a:pt x="4786" y="4333"/>
                    </a:lnTo>
                    <a:lnTo>
                      <a:pt x="4598" y="4500"/>
                    </a:lnTo>
                    <a:lnTo>
                      <a:pt x="4404" y="4333"/>
                    </a:lnTo>
                    <a:cubicBezTo>
                      <a:pt x="4396" y="4284"/>
                      <a:pt x="4354" y="4245"/>
                      <a:pt x="4302" y="4242"/>
                    </a:cubicBezTo>
                    <a:cubicBezTo>
                      <a:pt x="4242" y="4239"/>
                      <a:pt x="4190" y="4285"/>
                      <a:pt x="4187" y="4345"/>
                    </a:cubicBezTo>
                    <a:cubicBezTo>
                      <a:pt x="4183" y="4406"/>
                      <a:pt x="4229" y="4457"/>
                      <a:pt x="4290" y="4461"/>
                    </a:cubicBezTo>
                    <a:lnTo>
                      <a:pt x="4415" y="4663"/>
                    </a:lnTo>
                    <a:lnTo>
                      <a:pt x="4155" y="4895"/>
                    </a:lnTo>
                    <a:lnTo>
                      <a:pt x="4003" y="4736"/>
                    </a:lnTo>
                    <a:cubicBezTo>
                      <a:pt x="4017" y="4679"/>
                      <a:pt x="3984" y="4620"/>
                      <a:pt x="3927" y="4602"/>
                    </a:cubicBezTo>
                    <a:cubicBezTo>
                      <a:pt x="3868" y="4584"/>
                      <a:pt x="3804" y="4617"/>
                      <a:pt x="3786" y="4676"/>
                    </a:cubicBezTo>
                    <a:cubicBezTo>
                      <a:pt x="3767" y="4736"/>
                      <a:pt x="3800" y="4799"/>
                      <a:pt x="3860" y="4818"/>
                    </a:cubicBezTo>
                    <a:cubicBezTo>
                      <a:pt x="3889" y="4827"/>
                      <a:pt x="3918" y="4824"/>
                      <a:pt x="3943" y="4811"/>
                    </a:cubicBezTo>
                    <a:lnTo>
                      <a:pt x="3997" y="5036"/>
                    </a:lnTo>
                    <a:lnTo>
                      <a:pt x="3758" y="5248"/>
                    </a:lnTo>
                    <a:lnTo>
                      <a:pt x="3609" y="5100"/>
                    </a:lnTo>
                    <a:cubicBezTo>
                      <a:pt x="3623" y="5047"/>
                      <a:pt x="3601" y="4991"/>
                      <a:pt x="3552" y="4962"/>
                    </a:cubicBezTo>
                    <a:cubicBezTo>
                      <a:pt x="3494" y="4929"/>
                      <a:pt x="3419" y="4949"/>
                      <a:pt x="3385" y="5008"/>
                    </a:cubicBezTo>
                    <a:cubicBezTo>
                      <a:pt x="3351" y="5066"/>
                      <a:pt x="3371" y="5141"/>
                      <a:pt x="3430" y="5175"/>
                    </a:cubicBezTo>
                    <a:cubicBezTo>
                      <a:pt x="3461" y="5192"/>
                      <a:pt x="3496" y="5195"/>
                      <a:pt x="3528" y="5185"/>
                    </a:cubicBezTo>
                    <a:lnTo>
                      <a:pt x="3634" y="5358"/>
                    </a:lnTo>
                    <a:lnTo>
                      <a:pt x="3356" y="5607"/>
                    </a:lnTo>
                    <a:lnTo>
                      <a:pt x="3215" y="5479"/>
                    </a:lnTo>
                    <a:cubicBezTo>
                      <a:pt x="3237" y="5425"/>
                      <a:pt x="3223" y="5362"/>
                      <a:pt x="3177" y="5322"/>
                    </a:cubicBezTo>
                    <a:cubicBezTo>
                      <a:pt x="3119" y="5274"/>
                      <a:pt x="3033" y="5281"/>
                      <a:pt x="2984" y="5339"/>
                    </a:cubicBezTo>
                    <a:cubicBezTo>
                      <a:pt x="2935" y="5396"/>
                      <a:pt x="2943" y="5483"/>
                      <a:pt x="3000" y="5531"/>
                    </a:cubicBezTo>
                    <a:cubicBezTo>
                      <a:pt x="3034" y="5560"/>
                      <a:pt x="3077" y="5569"/>
                      <a:pt x="3117" y="5561"/>
                    </a:cubicBezTo>
                    <a:lnTo>
                      <a:pt x="3214" y="5733"/>
                    </a:lnTo>
                    <a:lnTo>
                      <a:pt x="2946" y="5971"/>
                    </a:lnTo>
                    <a:lnTo>
                      <a:pt x="2826" y="5852"/>
                    </a:lnTo>
                    <a:cubicBezTo>
                      <a:pt x="2852" y="5798"/>
                      <a:pt x="2845" y="5730"/>
                      <a:pt x="2802" y="5682"/>
                    </a:cubicBezTo>
                    <a:cubicBezTo>
                      <a:pt x="2745" y="5619"/>
                      <a:pt x="2647" y="5613"/>
                      <a:pt x="2583" y="5670"/>
                    </a:cubicBezTo>
                    <a:cubicBezTo>
                      <a:pt x="2519" y="5727"/>
                      <a:pt x="2514" y="5824"/>
                      <a:pt x="2571" y="5888"/>
                    </a:cubicBezTo>
                    <a:cubicBezTo>
                      <a:pt x="2609" y="5931"/>
                      <a:pt x="2666" y="5948"/>
                      <a:pt x="2718" y="5937"/>
                    </a:cubicBezTo>
                    <a:lnTo>
                      <a:pt x="2798" y="6103"/>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66" name="Google Shape;366;p15"/>
              <p:cNvSpPr/>
              <p:nvPr/>
            </p:nvSpPr>
            <p:spPr>
              <a:xfrm>
                <a:off x="2379662" y="5108575"/>
                <a:ext cx="1311271" cy="1168400"/>
              </a:xfrm>
              <a:custGeom>
                <a:avLst/>
                <a:gdLst/>
                <a:ahLst/>
                <a:cxnLst/>
                <a:rect l="l" t="t" r="r" b="b"/>
                <a:pathLst>
                  <a:path w="3643" h="3247" extrusionOk="0">
                    <a:moveTo>
                      <a:pt x="16" y="3246"/>
                    </a:moveTo>
                    <a:cubicBezTo>
                      <a:pt x="12" y="3246"/>
                      <a:pt x="8" y="3244"/>
                      <a:pt x="5" y="3241"/>
                    </a:cubicBezTo>
                    <a:cubicBezTo>
                      <a:pt x="0" y="3235"/>
                      <a:pt x="0" y="3225"/>
                      <a:pt x="6" y="3220"/>
                    </a:cubicBezTo>
                    <a:lnTo>
                      <a:pt x="3615" y="6"/>
                    </a:lnTo>
                    <a:cubicBezTo>
                      <a:pt x="3621" y="0"/>
                      <a:pt x="3631" y="1"/>
                      <a:pt x="3636" y="7"/>
                    </a:cubicBezTo>
                    <a:cubicBezTo>
                      <a:pt x="3642" y="13"/>
                      <a:pt x="3641" y="22"/>
                      <a:pt x="3635" y="28"/>
                    </a:cubicBezTo>
                    <a:lnTo>
                      <a:pt x="26" y="3242"/>
                    </a:lnTo>
                    <a:cubicBezTo>
                      <a:pt x="23" y="3244"/>
                      <a:pt x="20" y="3246"/>
                      <a:pt x="16" y="324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67" name="Google Shape;367;p15"/>
              <p:cNvSpPr/>
              <p:nvPr/>
            </p:nvSpPr>
            <p:spPr>
              <a:xfrm>
                <a:off x="1636712" y="5392737"/>
                <a:ext cx="746127" cy="835026"/>
              </a:xfrm>
              <a:custGeom>
                <a:avLst/>
                <a:gdLst/>
                <a:ahLst/>
                <a:cxnLst/>
                <a:rect l="l" t="t" r="r" b="b"/>
                <a:pathLst>
                  <a:path w="2072" h="2321" extrusionOk="0">
                    <a:moveTo>
                      <a:pt x="2055" y="2320"/>
                    </a:moveTo>
                    <a:cubicBezTo>
                      <a:pt x="2051" y="2320"/>
                      <a:pt x="2047" y="2319"/>
                      <a:pt x="2044" y="2315"/>
                    </a:cubicBezTo>
                    <a:lnTo>
                      <a:pt x="5" y="27"/>
                    </a:lnTo>
                    <a:cubicBezTo>
                      <a:pt x="0" y="21"/>
                      <a:pt x="0" y="11"/>
                      <a:pt x="6" y="6"/>
                    </a:cubicBezTo>
                    <a:cubicBezTo>
                      <a:pt x="13" y="0"/>
                      <a:pt x="22" y="1"/>
                      <a:pt x="27" y="7"/>
                    </a:cubicBezTo>
                    <a:lnTo>
                      <a:pt x="2066" y="2296"/>
                    </a:lnTo>
                    <a:cubicBezTo>
                      <a:pt x="2071" y="2302"/>
                      <a:pt x="2071" y="2311"/>
                      <a:pt x="2065" y="2317"/>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68" name="Google Shape;368;p15"/>
              <p:cNvSpPr/>
              <p:nvPr/>
            </p:nvSpPr>
            <p:spPr>
              <a:xfrm>
                <a:off x="1773237" y="5272087"/>
                <a:ext cx="746127" cy="835026"/>
              </a:xfrm>
              <a:custGeom>
                <a:avLst/>
                <a:gdLst/>
                <a:ahLst/>
                <a:cxnLst/>
                <a:rect l="l" t="t" r="r" b="b"/>
                <a:pathLst>
                  <a:path w="2072" h="2321" extrusionOk="0">
                    <a:moveTo>
                      <a:pt x="2055" y="2320"/>
                    </a:moveTo>
                    <a:cubicBezTo>
                      <a:pt x="2051" y="2320"/>
                      <a:pt x="2047" y="2318"/>
                      <a:pt x="2044" y="2315"/>
                    </a:cubicBezTo>
                    <a:lnTo>
                      <a:pt x="5" y="26"/>
                    </a:lnTo>
                    <a:cubicBezTo>
                      <a:pt x="0" y="20"/>
                      <a:pt x="0" y="11"/>
                      <a:pt x="6" y="5"/>
                    </a:cubicBezTo>
                    <a:cubicBezTo>
                      <a:pt x="13" y="0"/>
                      <a:pt x="22" y="0"/>
                      <a:pt x="27" y="6"/>
                    </a:cubicBezTo>
                    <a:lnTo>
                      <a:pt x="2066" y="2295"/>
                    </a:lnTo>
                    <a:cubicBezTo>
                      <a:pt x="2071" y="2301"/>
                      <a:pt x="2071" y="2311"/>
                      <a:pt x="2065" y="2316"/>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69" name="Google Shape;369;p15"/>
              <p:cNvSpPr/>
              <p:nvPr/>
            </p:nvSpPr>
            <p:spPr>
              <a:xfrm>
                <a:off x="1909762" y="5149850"/>
                <a:ext cx="746127" cy="835026"/>
              </a:xfrm>
              <a:custGeom>
                <a:avLst/>
                <a:gdLst/>
                <a:ahLst/>
                <a:cxnLst/>
                <a:rect l="l" t="t" r="r" b="b"/>
                <a:pathLst>
                  <a:path w="2072" h="2321" extrusionOk="0">
                    <a:moveTo>
                      <a:pt x="2055" y="2320"/>
                    </a:moveTo>
                    <a:cubicBezTo>
                      <a:pt x="2051" y="2320"/>
                      <a:pt x="2047" y="2319"/>
                      <a:pt x="2044" y="2315"/>
                    </a:cubicBezTo>
                    <a:lnTo>
                      <a:pt x="5" y="27"/>
                    </a:lnTo>
                    <a:cubicBezTo>
                      <a:pt x="0" y="21"/>
                      <a:pt x="0" y="11"/>
                      <a:pt x="6" y="6"/>
                    </a:cubicBezTo>
                    <a:cubicBezTo>
                      <a:pt x="12" y="0"/>
                      <a:pt x="22" y="1"/>
                      <a:pt x="27" y="7"/>
                    </a:cubicBezTo>
                    <a:lnTo>
                      <a:pt x="2066" y="2296"/>
                    </a:lnTo>
                    <a:cubicBezTo>
                      <a:pt x="2071" y="2302"/>
                      <a:pt x="2071" y="2311"/>
                      <a:pt x="2065" y="2317"/>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70" name="Google Shape;370;p15"/>
              <p:cNvSpPr/>
              <p:nvPr/>
            </p:nvSpPr>
            <p:spPr>
              <a:xfrm>
                <a:off x="2046287" y="5029200"/>
                <a:ext cx="746127" cy="835026"/>
              </a:xfrm>
              <a:custGeom>
                <a:avLst/>
                <a:gdLst/>
                <a:ahLst/>
                <a:cxnLst/>
                <a:rect l="l" t="t" r="r" b="b"/>
                <a:pathLst>
                  <a:path w="2072" h="2321" extrusionOk="0">
                    <a:moveTo>
                      <a:pt x="2055" y="2320"/>
                    </a:moveTo>
                    <a:cubicBezTo>
                      <a:pt x="2051" y="2320"/>
                      <a:pt x="2047" y="2318"/>
                      <a:pt x="2044" y="2315"/>
                    </a:cubicBezTo>
                    <a:lnTo>
                      <a:pt x="5" y="26"/>
                    </a:lnTo>
                    <a:cubicBezTo>
                      <a:pt x="0" y="20"/>
                      <a:pt x="0" y="11"/>
                      <a:pt x="6" y="5"/>
                    </a:cubicBezTo>
                    <a:cubicBezTo>
                      <a:pt x="12" y="0"/>
                      <a:pt x="22" y="0"/>
                      <a:pt x="27" y="6"/>
                    </a:cubicBezTo>
                    <a:lnTo>
                      <a:pt x="2066" y="2295"/>
                    </a:lnTo>
                    <a:cubicBezTo>
                      <a:pt x="2071" y="2301"/>
                      <a:pt x="2071" y="2311"/>
                      <a:pt x="2065" y="2316"/>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71" name="Google Shape;371;p15"/>
              <p:cNvSpPr/>
              <p:nvPr/>
            </p:nvSpPr>
            <p:spPr>
              <a:xfrm>
                <a:off x="2181225" y="4906962"/>
                <a:ext cx="746127" cy="835026"/>
              </a:xfrm>
              <a:custGeom>
                <a:avLst/>
                <a:gdLst/>
                <a:ahLst/>
                <a:cxnLst/>
                <a:rect l="l" t="t" r="r" b="b"/>
                <a:pathLst>
                  <a:path w="2072" h="2321" extrusionOk="0">
                    <a:moveTo>
                      <a:pt x="2055" y="2320"/>
                    </a:moveTo>
                    <a:cubicBezTo>
                      <a:pt x="2051" y="2320"/>
                      <a:pt x="2047" y="2319"/>
                      <a:pt x="2044" y="2315"/>
                    </a:cubicBezTo>
                    <a:lnTo>
                      <a:pt x="5" y="27"/>
                    </a:lnTo>
                    <a:cubicBezTo>
                      <a:pt x="0" y="21"/>
                      <a:pt x="0" y="11"/>
                      <a:pt x="6" y="6"/>
                    </a:cubicBezTo>
                    <a:cubicBezTo>
                      <a:pt x="12" y="0"/>
                      <a:pt x="22" y="1"/>
                      <a:pt x="27" y="7"/>
                    </a:cubicBezTo>
                    <a:lnTo>
                      <a:pt x="2066" y="2296"/>
                    </a:lnTo>
                    <a:cubicBezTo>
                      <a:pt x="2071" y="2302"/>
                      <a:pt x="2071" y="2311"/>
                      <a:pt x="2065" y="2317"/>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72" name="Google Shape;372;p15"/>
              <p:cNvSpPr/>
              <p:nvPr/>
            </p:nvSpPr>
            <p:spPr>
              <a:xfrm>
                <a:off x="2317750" y="4786312"/>
                <a:ext cx="746127" cy="835026"/>
              </a:xfrm>
              <a:custGeom>
                <a:avLst/>
                <a:gdLst/>
                <a:ahLst/>
                <a:cxnLst/>
                <a:rect l="l" t="t" r="r" b="b"/>
                <a:pathLst>
                  <a:path w="2072" h="2321" extrusionOk="0">
                    <a:moveTo>
                      <a:pt x="2055" y="2320"/>
                    </a:moveTo>
                    <a:cubicBezTo>
                      <a:pt x="2051" y="2320"/>
                      <a:pt x="2047" y="2318"/>
                      <a:pt x="2044" y="2315"/>
                    </a:cubicBezTo>
                    <a:lnTo>
                      <a:pt x="5" y="26"/>
                    </a:lnTo>
                    <a:cubicBezTo>
                      <a:pt x="0" y="20"/>
                      <a:pt x="0" y="11"/>
                      <a:pt x="6" y="5"/>
                    </a:cubicBezTo>
                    <a:cubicBezTo>
                      <a:pt x="12" y="0"/>
                      <a:pt x="22" y="0"/>
                      <a:pt x="27" y="6"/>
                    </a:cubicBezTo>
                    <a:lnTo>
                      <a:pt x="2066" y="2295"/>
                    </a:lnTo>
                    <a:cubicBezTo>
                      <a:pt x="2071" y="2301"/>
                      <a:pt x="2071" y="2311"/>
                      <a:pt x="2065" y="2316"/>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73" name="Google Shape;373;p15"/>
              <p:cNvSpPr/>
              <p:nvPr/>
            </p:nvSpPr>
            <p:spPr>
              <a:xfrm>
                <a:off x="2454275" y="4664075"/>
                <a:ext cx="746127" cy="835026"/>
              </a:xfrm>
              <a:custGeom>
                <a:avLst/>
                <a:gdLst/>
                <a:ahLst/>
                <a:cxnLst/>
                <a:rect l="l" t="t" r="r" b="b"/>
                <a:pathLst>
                  <a:path w="2072" h="2321" extrusionOk="0">
                    <a:moveTo>
                      <a:pt x="2055" y="2320"/>
                    </a:moveTo>
                    <a:cubicBezTo>
                      <a:pt x="2051" y="2320"/>
                      <a:pt x="2047" y="2319"/>
                      <a:pt x="2044" y="2315"/>
                    </a:cubicBezTo>
                    <a:lnTo>
                      <a:pt x="5" y="27"/>
                    </a:lnTo>
                    <a:cubicBezTo>
                      <a:pt x="0" y="20"/>
                      <a:pt x="0" y="11"/>
                      <a:pt x="6" y="6"/>
                    </a:cubicBezTo>
                    <a:cubicBezTo>
                      <a:pt x="12" y="0"/>
                      <a:pt x="22" y="1"/>
                      <a:pt x="27" y="7"/>
                    </a:cubicBezTo>
                    <a:lnTo>
                      <a:pt x="2066" y="2295"/>
                    </a:lnTo>
                    <a:cubicBezTo>
                      <a:pt x="2071" y="2302"/>
                      <a:pt x="2071" y="2311"/>
                      <a:pt x="2065" y="2316"/>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74" name="Google Shape;374;p15"/>
              <p:cNvSpPr/>
              <p:nvPr/>
            </p:nvSpPr>
            <p:spPr>
              <a:xfrm>
                <a:off x="2590800" y="4543425"/>
                <a:ext cx="746125" cy="835026"/>
              </a:xfrm>
              <a:custGeom>
                <a:avLst/>
                <a:gdLst/>
                <a:ahLst/>
                <a:cxnLst/>
                <a:rect l="l" t="t" r="r" b="b"/>
                <a:pathLst>
                  <a:path w="2073" h="2321" extrusionOk="0">
                    <a:moveTo>
                      <a:pt x="2056" y="2320"/>
                    </a:moveTo>
                    <a:cubicBezTo>
                      <a:pt x="2052" y="2320"/>
                      <a:pt x="2047" y="2318"/>
                      <a:pt x="2045" y="2315"/>
                    </a:cubicBezTo>
                    <a:lnTo>
                      <a:pt x="6" y="26"/>
                    </a:lnTo>
                    <a:cubicBezTo>
                      <a:pt x="0" y="20"/>
                      <a:pt x="1" y="11"/>
                      <a:pt x="7" y="5"/>
                    </a:cubicBezTo>
                    <a:cubicBezTo>
                      <a:pt x="13" y="0"/>
                      <a:pt x="23" y="0"/>
                      <a:pt x="28" y="6"/>
                    </a:cubicBezTo>
                    <a:lnTo>
                      <a:pt x="2067" y="2295"/>
                    </a:lnTo>
                    <a:cubicBezTo>
                      <a:pt x="2072" y="2301"/>
                      <a:pt x="2072" y="2311"/>
                      <a:pt x="2066" y="2316"/>
                    </a:cubicBezTo>
                    <a:cubicBezTo>
                      <a:pt x="2063" y="2318"/>
                      <a:pt x="2059" y="2320"/>
                      <a:pt x="2056"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75" name="Google Shape;375;p15"/>
              <p:cNvSpPr/>
              <p:nvPr/>
            </p:nvSpPr>
            <p:spPr>
              <a:xfrm>
                <a:off x="2727325" y="4421187"/>
                <a:ext cx="746125" cy="835026"/>
              </a:xfrm>
              <a:custGeom>
                <a:avLst/>
                <a:gdLst/>
                <a:ahLst/>
                <a:cxnLst/>
                <a:rect l="l" t="t" r="r" b="b"/>
                <a:pathLst>
                  <a:path w="2073" h="2321" extrusionOk="0">
                    <a:moveTo>
                      <a:pt x="2056" y="2320"/>
                    </a:moveTo>
                    <a:cubicBezTo>
                      <a:pt x="2052" y="2320"/>
                      <a:pt x="2047" y="2319"/>
                      <a:pt x="2045" y="2315"/>
                    </a:cubicBezTo>
                    <a:lnTo>
                      <a:pt x="6" y="27"/>
                    </a:lnTo>
                    <a:cubicBezTo>
                      <a:pt x="0" y="20"/>
                      <a:pt x="1" y="11"/>
                      <a:pt x="7" y="6"/>
                    </a:cubicBezTo>
                    <a:cubicBezTo>
                      <a:pt x="13" y="0"/>
                      <a:pt x="23" y="1"/>
                      <a:pt x="28" y="7"/>
                    </a:cubicBezTo>
                    <a:lnTo>
                      <a:pt x="2067" y="2295"/>
                    </a:lnTo>
                    <a:cubicBezTo>
                      <a:pt x="2072" y="2302"/>
                      <a:pt x="2072" y="2311"/>
                      <a:pt x="2066" y="2316"/>
                    </a:cubicBezTo>
                    <a:cubicBezTo>
                      <a:pt x="2063" y="2319"/>
                      <a:pt x="2059" y="2320"/>
                      <a:pt x="2056"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76" name="Google Shape;376;p15"/>
              <p:cNvSpPr/>
              <p:nvPr/>
            </p:nvSpPr>
            <p:spPr>
              <a:xfrm>
                <a:off x="2863850" y="4300537"/>
                <a:ext cx="746125" cy="835026"/>
              </a:xfrm>
              <a:custGeom>
                <a:avLst/>
                <a:gdLst/>
                <a:ahLst/>
                <a:cxnLst/>
                <a:rect l="l" t="t" r="r" b="b"/>
                <a:pathLst>
                  <a:path w="2073" h="2321" extrusionOk="0">
                    <a:moveTo>
                      <a:pt x="2056" y="2320"/>
                    </a:moveTo>
                    <a:cubicBezTo>
                      <a:pt x="2051" y="2320"/>
                      <a:pt x="2047" y="2318"/>
                      <a:pt x="2044" y="2315"/>
                    </a:cubicBezTo>
                    <a:lnTo>
                      <a:pt x="6" y="26"/>
                    </a:lnTo>
                    <a:cubicBezTo>
                      <a:pt x="0" y="20"/>
                      <a:pt x="1" y="11"/>
                      <a:pt x="7" y="5"/>
                    </a:cubicBezTo>
                    <a:cubicBezTo>
                      <a:pt x="13" y="0"/>
                      <a:pt x="23" y="0"/>
                      <a:pt x="28" y="6"/>
                    </a:cubicBezTo>
                    <a:lnTo>
                      <a:pt x="2067" y="2295"/>
                    </a:lnTo>
                    <a:cubicBezTo>
                      <a:pt x="2072" y="2301"/>
                      <a:pt x="2072" y="2310"/>
                      <a:pt x="2065" y="2316"/>
                    </a:cubicBezTo>
                    <a:cubicBezTo>
                      <a:pt x="2063" y="2318"/>
                      <a:pt x="2059" y="2320"/>
                      <a:pt x="2056"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377" name="Google Shape;377;p15"/>
            <p:cNvGrpSpPr/>
            <p:nvPr/>
          </p:nvGrpSpPr>
          <p:grpSpPr>
            <a:xfrm rot="-172253">
              <a:off x="8476380" y="3251741"/>
              <a:ext cx="791635" cy="2111730"/>
              <a:chOff x="8008937" y="4760912"/>
              <a:chExt cx="601660" cy="1604962"/>
            </a:xfrm>
          </p:grpSpPr>
          <p:sp>
            <p:nvSpPr>
              <p:cNvPr id="378" name="Google Shape;378;p15"/>
              <p:cNvSpPr/>
              <p:nvPr/>
            </p:nvSpPr>
            <p:spPr>
              <a:xfrm>
                <a:off x="8010525" y="5105400"/>
                <a:ext cx="325438" cy="134937"/>
              </a:xfrm>
              <a:custGeom>
                <a:avLst/>
                <a:gdLst/>
                <a:ahLst/>
                <a:cxnLst/>
                <a:rect l="l" t="t" r="r" b="b"/>
                <a:pathLst>
                  <a:path w="905" h="376" extrusionOk="0">
                    <a:moveTo>
                      <a:pt x="891" y="95"/>
                    </a:moveTo>
                    <a:lnTo>
                      <a:pt x="904" y="147"/>
                    </a:lnTo>
                    <a:lnTo>
                      <a:pt x="883" y="153"/>
                    </a:lnTo>
                    <a:lnTo>
                      <a:pt x="458" y="261"/>
                    </a:lnTo>
                    <a:lnTo>
                      <a:pt x="34" y="369"/>
                    </a:lnTo>
                    <a:lnTo>
                      <a:pt x="13" y="375"/>
                    </a:lnTo>
                    <a:lnTo>
                      <a:pt x="0" y="323"/>
                    </a:lnTo>
                    <a:lnTo>
                      <a:pt x="32" y="314"/>
                    </a:lnTo>
                    <a:lnTo>
                      <a:pt x="5" y="211"/>
                    </a:lnTo>
                    <a:lnTo>
                      <a:pt x="61" y="196"/>
                    </a:lnTo>
                    <a:lnTo>
                      <a:pt x="419" y="105"/>
                    </a:lnTo>
                    <a:lnTo>
                      <a:pt x="776" y="14"/>
                    </a:lnTo>
                    <a:lnTo>
                      <a:pt x="833" y="0"/>
                    </a:lnTo>
                    <a:lnTo>
                      <a:pt x="859" y="104"/>
                    </a:lnTo>
                    <a:lnTo>
                      <a:pt x="891" y="95"/>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79" name="Google Shape;379;p15"/>
              <p:cNvSpPr/>
              <p:nvPr/>
            </p:nvSpPr>
            <p:spPr>
              <a:xfrm>
                <a:off x="8021637" y="5160962"/>
                <a:ext cx="588960" cy="1162049"/>
              </a:xfrm>
              <a:custGeom>
                <a:avLst/>
                <a:gdLst/>
                <a:ahLst/>
                <a:cxnLst/>
                <a:rect l="l" t="t" r="r" b="b"/>
                <a:pathLst>
                  <a:path w="1636" h="3230" extrusionOk="0">
                    <a:moveTo>
                      <a:pt x="1545" y="3051"/>
                    </a:moveTo>
                    <a:cubicBezTo>
                      <a:pt x="1481" y="3082"/>
                      <a:pt x="1376" y="3123"/>
                      <a:pt x="1204" y="3167"/>
                    </a:cubicBezTo>
                    <a:cubicBezTo>
                      <a:pt x="1005" y="3218"/>
                      <a:pt x="885" y="3229"/>
                      <a:pt x="818" y="3229"/>
                    </a:cubicBezTo>
                    <a:cubicBezTo>
                      <a:pt x="763" y="3229"/>
                      <a:pt x="743" y="3222"/>
                      <a:pt x="743" y="3222"/>
                    </a:cubicBezTo>
                    <a:lnTo>
                      <a:pt x="0" y="216"/>
                    </a:lnTo>
                    <a:lnTo>
                      <a:pt x="424" y="108"/>
                    </a:lnTo>
                    <a:lnTo>
                      <a:pt x="849" y="0"/>
                    </a:lnTo>
                    <a:lnTo>
                      <a:pt x="1635" y="2995"/>
                    </a:lnTo>
                    <a:cubicBezTo>
                      <a:pt x="1635" y="2995"/>
                      <a:pt x="1616" y="3017"/>
                      <a:pt x="1545" y="305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80" name="Google Shape;380;p15"/>
              <p:cNvSpPr/>
              <p:nvPr/>
            </p:nvSpPr>
            <p:spPr>
              <a:xfrm>
                <a:off x="8012112" y="4868862"/>
                <a:ext cx="277812" cy="307976"/>
              </a:xfrm>
              <a:custGeom>
                <a:avLst/>
                <a:gdLst/>
                <a:ahLst/>
                <a:cxnLst/>
                <a:rect l="l" t="t" r="r" b="b"/>
                <a:pathLst>
                  <a:path w="772" h="857" extrusionOk="0">
                    <a:moveTo>
                      <a:pt x="715" y="452"/>
                    </a:moveTo>
                    <a:lnTo>
                      <a:pt x="771" y="674"/>
                    </a:lnTo>
                    <a:lnTo>
                      <a:pt x="414" y="765"/>
                    </a:lnTo>
                    <a:lnTo>
                      <a:pt x="56" y="856"/>
                    </a:lnTo>
                    <a:lnTo>
                      <a:pt x="0" y="635"/>
                    </a:lnTo>
                    <a:cubicBezTo>
                      <a:pt x="213" y="580"/>
                      <a:pt x="87" y="71"/>
                      <a:pt x="87" y="71"/>
                    </a:cubicBezTo>
                    <a:lnTo>
                      <a:pt x="121" y="63"/>
                    </a:lnTo>
                    <a:lnTo>
                      <a:pt x="228" y="36"/>
                    </a:lnTo>
                    <a:lnTo>
                      <a:pt x="346" y="6"/>
                    </a:lnTo>
                    <a:lnTo>
                      <a:pt x="368" y="0"/>
                    </a:lnTo>
                    <a:cubicBezTo>
                      <a:pt x="368" y="0"/>
                      <a:pt x="502" y="507"/>
                      <a:pt x="715" y="452"/>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81" name="Google Shape;381;p15"/>
              <p:cNvSpPr/>
              <p:nvPr/>
            </p:nvSpPr>
            <p:spPr>
              <a:xfrm>
                <a:off x="8316912" y="6259512"/>
                <a:ext cx="271463" cy="106362"/>
              </a:xfrm>
              <a:custGeom>
                <a:avLst/>
                <a:gdLst/>
                <a:ahLst/>
                <a:cxnLst/>
                <a:rect l="l" t="t" r="r" b="b"/>
                <a:pathLst>
                  <a:path w="754" h="297" extrusionOk="0">
                    <a:moveTo>
                      <a:pt x="727" y="0"/>
                    </a:moveTo>
                    <a:lnTo>
                      <a:pt x="753" y="102"/>
                    </a:lnTo>
                    <a:cubicBezTo>
                      <a:pt x="385" y="296"/>
                      <a:pt x="27" y="287"/>
                      <a:pt x="27" y="287"/>
                    </a:cubicBezTo>
                    <a:lnTo>
                      <a:pt x="0" y="178"/>
                    </a:lnTo>
                    <a:lnTo>
                      <a:pt x="0" y="178"/>
                    </a:lnTo>
                    <a:cubicBezTo>
                      <a:pt x="67" y="178"/>
                      <a:pt x="187" y="167"/>
                      <a:pt x="386" y="116"/>
                    </a:cubicBezTo>
                    <a:cubicBezTo>
                      <a:pt x="558" y="72"/>
                      <a:pt x="663" y="31"/>
                      <a:pt x="72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82" name="Google Shape;382;p15"/>
              <p:cNvSpPr/>
              <p:nvPr/>
            </p:nvSpPr>
            <p:spPr>
              <a:xfrm>
                <a:off x="8035925" y="4760912"/>
                <a:ext cx="100012" cy="130175"/>
              </a:xfrm>
              <a:custGeom>
                <a:avLst/>
                <a:gdLst/>
                <a:ahLst/>
                <a:cxnLst/>
                <a:rect l="l" t="t" r="r" b="b"/>
                <a:pathLst>
                  <a:path w="279" h="363" extrusionOk="0">
                    <a:moveTo>
                      <a:pt x="200" y="0"/>
                    </a:moveTo>
                    <a:lnTo>
                      <a:pt x="278" y="305"/>
                    </a:lnTo>
                    <a:lnTo>
                      <a:pt x="160" y="335"/>
                    </a:lnTo>
                    <a:lnTo>
                      <a:pt x="53" y="362"/>
                    </a:lnTo>
                    <a:lnTo>
                      <a:pt x="0" y="155"/>
                    </a:lnTo>
                    <a:lnTo>
                      <a:pt x="200" y="0"/>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83" name="Google Shape;383;p15"/>
              <p:cNvSpPr/>
              <p:nvPr/>
            </p:nvSpPr>
            <p:spPr>
              <a:xfrm>
                <a:off x="8072437" y="5278437"/>
                <a:ext cx="244475" cy="923927"/>
              </a:xfrm>
              <a:custGeom>
                <a:avLst/>
                <a:gdLst/>
                <a:ahLst/>
                <a:cxnLst/>
                <a:rect l="l" t="t" r="r" b="b"/>
                <a:pathLst>
                  <a:path w="678" h="2566" extrusionOk="0">
                    <a:moveTo>
                      <a:pt x="661" y="2565"/>
                    </a:moveTo>
                    <a:cubicBezTo>
                      <a:pt x="655" y="2565"/>
                      <a:pt x="650" y="2561"/>
                      <a:pt x="648" y="2555"/>
                    </a:cubicBezTo>
                    <a:lnTo>
                      <a:pt x="2" y="19"/>
                    </a:lnTo>
                    <a:cubicBezTo>
                      <a:pt x="0" y="11"/>
                      <a:pt x="4" y="4"/>
                      <a:pt x="12" y="2"/>
                    </a:cubicBezTo>
                    <a:cubicBezTo>
                      <a:pt x="19" y="0"/>
                      <a:pt x="27" y="4"/>
                      <a:pt x="28" y="12"/>
                    </a:cubicBezTo>
                    <a:lnTo>
                      <a:pt x="675" y="2548"/>
                    </a:lnTo>
                    <a:cubicBezTo>
                      <a:pt x="677" y="2555"/>
                      <a:pt x="672" y="2563"/>
                      <a:pt x="665" y="2565"/>
                    </a:cubicBezTo>
                    <a:cubicBezTo>
                      <a:pt x="664" y="2565"/>
                      <a:pt x="663" y="2565"/>
                      <a:pt x="661" y="256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84" name="Google Shape;384;p15"/>
              <p:cNvSpPr/>
              <p:nvPr/>
            </p:nvSpPr>
            <p:spPr>
              <a:xfrm>
                <a:off x="8121650" y="5229225"/>
                <a:ext cx="392111" cy="1015998"/>
              </a:xfrm>
              <a:custGeom>
                <a:avLst/>
                <a:gdLst/>
                <a:ahLst/>
                <a:cxnLst/>
                <a:rect l="l" t="t" r="r" b="b"/>
                <a:pathLst>
                  <a:path w="1091" h="2822" extrusionOk="0">
                    <a:moveTo>
                      <a:pt x="451" y="147"/>
                    </a:moveTo>
                    <a:lnTo>
                      <a:pt x="1067" y="2565"/>
                    </a:lnTo>
                    <a:cubicBezTo>
                      <a:pt x="1090" y="2656"/>
                      <a:pt x="1034" y="2750"/>
                      <a:pt x="943" y="2773"/>
                    </a:cubicBezTo>
                    <a:lnTo>
                      <a:pt x="848" y="2797"/>
                    </a:lnTo>
                    <a:cubicBezTo>
                      <a:pt x="757" y="2821"/>
                      <a:pt x="663" y="2765"/>
                      <a:pt x="639" y="2674"/>
                    </a:cubicBezTo>
                    <a:lnTo>
                      <a:pt x="23" y="256"/>
                    </a:lnTo>
                    <a:cubicBezTo>
                      <a:pt x="0" y="164"/>
                      <a:pt x="56" y="70"/>
                      <a:pt x="147" y="47"/>
                    </a:cubicBezTo>
                    <a:lnTo>
                      <a:pt x="242" y="23"/>
                    </a:lnTo>
                    <a:cubicBezTo>
                      <a:pt x="333" y="0"/>
                      <a:pt x="427" y="55"/>
                      <a:pt x="451" y="147"/>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85" name="Google Shape;385;p15"/>
              <p:cNvSpPr/>
              <p:nvPr/>
            </p:nvSpPr>
            <p:spPr>
              <a:xfrm>
                <a:off x="8008937" y="5032375"/>
                <a:ext cx="265112" cy="76200"/>
              </a:xfrm>
              <a:custGeom>
                <a:avLst/>
                <a:gdLst/>
                <a:ahLst/>
                <a:cxnLst/>
                <a:rect l="l" t="t" r="r" b="b"/>
                <a:pathLst>
                  <a:path w="738" h="210" extrusionOk="0">
                    <a:moveTo>
                      <a:pt x="15" y="209"/>
                    </a:moveTo>
                    <a:cubicBezTo>
                      <a:pt x="9" y="209"/>
                      <a:pt x="4" y="204"/>
                      <a:pt x="2" y="198"/>
                    </a:cubicBezTo>
                    <a:cubicBezTo>
                      <a:pt x="0" y="191"/>
                      <a:pt x="5" y="183"/>
                      <a:pt x="12" y="182"/>
                    </a:cubicBezTo>
                    <a:lnTo>
                      <a:pt x="719" y="1"/>
                    </a:lnTo>
                    <a:cubicBezTo>
                      <a:pt x="726" y="0"/>
                      <a:pt x="733" y="4"/>
                      <a:pt x="735" y="11"/>
                    </a:cubicBezTo>
                    <a:cubicBezTo>
                      <a:pt x="737" y="19"/>
                      <a:pt x="733" y="26"/>
                      <a:pt x="725" y="28"/>
                    </a:cubicBezTo>
                    <a:lnTo>
                      <a:pt x="19" y="208"/>
                    </a:lnTo>
                    <a:cubicBezTo>
                      <a:pt x="18" y="208"/>
                      <a:pt x="16" y="209"/>
                      <a:pt x="15" y="20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86" name="Google Shape;386;p15"/>
              <p:cNvSpPr/>
              <p:nvPr/>
            </p:nvSpPr>
            <p:spPr>
              <a:xfrm>
                <a:off x="8032750" y="4764087"/>
                <a:ext cx="80962" cy="63500"/>
              </a:xfrm>
              <a:custGeom>
                <a:avLst/>
                <a:gdLst/>
                <a:ahLst/>
                <a:cxnLst/>
                <a:rect l="l" t="t" r="r" b="b"/>
                <a:pathLst>
                  <a:path w="223" h="175" extrusionOk="0">
                    <a:moveTo>
                      <a:pt x="15" y="174"/>
                    </a:moveTo>
                    <a:cubicBezTo>
                      <a:pt x="15" y="174"/>
                      <a:pt x="15" y="174"/>
                      <a:pt x="14" y="174"/>
                    </a:cubicBezTo>
                    <a:cubicBezTo>
                      <a:pt x="7" y="174"/>
                      <a:pt x="0" y="168"/>
                      <a:pt x="0" y="160"/>
                    </a:cubicBezTo>
                    <a:cubicBezTo>
                      <a:pt x="1" y="152"/>
                      <a:pt x="7" y="146"/>
                      <a:pt x="14" y="146"/>
                    </a:cubicBezTo>
                    <a:cubicBezTo>
                      <a:pt x="15" y="146"/>
                      <a:pt x="15" y="146"/>
                      <a:pt x="15" y="146"/>
                    </a:cubicBezTo>
                    <a:cubicBezTo>
                      <a:pt x="55" y="146"/>
                      <a:pt x="95" y="133"/>
                      <a:pt x="127" y="109"/>
                    </a:cubicBezTo>
                    <a:cubicBezTo>
                      <a:pt x="159" y="85"/>
                      <a:pt x="183" y="50"/>
                      <a:pt x="194" y="11"/>
                    </a:cubicBezTo>
                    <a:cubicBezTo>
                      <a:pt x="196" y="4"/>
                      <a:pt x="203" y="0"/>
                      <a:pt x="211" y="2"/>
                    </a:cubicBezTo>
                    <a:cubicBezTo>
                      <a:pt x="218" y="4"/>
                      <a:pt x="222" y="11"/>
                      <a:pt x="220" y="19"/>
                    </a:cubicBezTo>
                    <a:cubicBezTo>
                      <a:pt x="208" y="63"/>
                      <a:pt x="180" y="103"/>
                      <a:pt x="143" y="131"/>
                    </a:cubicBezTo>
                    <a:cubicBezTo>
                      <a:pt x="107" y="159"/>
                      <a:pt x="61" y="174"/>
                      <a:pt x="15" y="17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387" name="Google Shape;387;p15"/>
            <p:cNvGrpSpPr/>
            <p:nvPr/>
          </p:nvGrpSpPr>
          <p:grpSpPr>
            <a:xfrm>
              <a:off x="51138" y="1364487"/>
              <a:ext cx="801849" cy="1009213"/>
              <a:chOff x="7063488" y="3056537"/>
              <a:chExt cx="801849" cy="1009213"/>
            </a:xfrm>
          </p:grpSpPr>
          <p:sp>
            <p:nvSpPr>
              <p:cNvPr id="388" name="Google Shape;388;p15"/>
              <p:cNvSpPr/>
              <p:nvPr/>
            </p:nvSpPr>
            <p:spPr>
              <a:xfrm>
                <a:off x="7063488" y="3527587"/>
                <a:ext cx="455611" cy="538163"/>
              </a:xfrm>
              <a:custGeom>
                <a:avLst/>
                <a:gdLst/>
                <a:ahLst/>
                <a:cxnLst/>
                <a:rect l="l" t="t" r="r" b="b"/>
                <a:pathLst>
                  <a:path w="1266" h="1493" extrusionOk="0">
                    <a:moveTo>
                      <a:pt x="1265" y="180"/>
                    </a:moveTo>
                    <a:lnTo>
                      <a:pt x="1205" y="1492"/>
                    </a:lnTo>
                    <a:lnTo>
                      <a:pt x="796" y="1353"/>
                    </a:lnTo>
                    <a:lnTo>
                      <a:pt x="829" y="1108"/>
                    </a:lnTo>
                    <a:lnTo>
                      <a:pt x="520" y="1003"/>
                    </a:lnTo>
                    <a:lnTo>
                      <a:pt x="391" y="1216"/>
                    </a:lnTo>
                    <a:lnTo>
                      <a:pt x="0" y="1083"/>
                    </a:lnTo>
                    <a:lnTo>
                      <a:pt x="736" y="0"/>
                    </a:lnTo>
                    <a:lnTo>
                      <a:pt x="1265" y="180"/>
                    </a:lnTo>
                    <a:close/>
                    <a:moveTo>
                      <a:pt x="860" y="880"/>
                    </a:moveTo>
                    <a:lnTo>
                      <a:pt x="924" y="320"/>
                    </a:lnTo>
                    <a:lnTo>
                      <a:pt x="629" y="802"/>
                    </a:lnTo>
                    <a:lnTo>
                      <a:pt x="860" y="88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cxnSp>
            <p:nvCxnSpPr>
              <p:cNvPr id="389" name="Google Shape;389;p15"/>
              <p:cNvCxnSpPr/>
              <p:nvPr/>
            </p:nvCxnSpPr>
            <p:spPr>
              <a:xfrm flipH="1">
                <a:off x="7126467" y="3691063"/>
                <a:ext cx="152100" cy="211200"/>
              </a:xfrm>
              <a:prstGeom prst="straightConnector1">
                <a:avLst/>
              </a:prstGeom>
              <a:solidFill>
                <a:schemeClr val="lt2"/>
              </a:solidFill>
              <a:ln w="9525" cap="flat" cmpd="sng">
                <a:solidFill>
                  <a:schemeClr val="dk1"/>
                </a:solidFill>
                <a:prstDash val="solid"/>
                <a:round/>
                <a:headEnd type="none" w="med" len="med"/>
                <a:tailEnd type="none" w="med" len="med"/>
              </a:ln>
            </p:spPr>
          </p:cxnSp>
          <p:sp>
            <p:nvSpPr>
              <p:cNvPr id="390" name="Google Shape;390;p15"/>
              <p:cNvSpPr/>
              <p:nvPr/>
            </p:nvSpPr>
            <p:spPr>
              <a:xfrm>
                <a:off x="7571650" y="3056537"/>
                <a:ext cx="293687" cy="392112"/>
              </a:xfrm>
              <a:custGeom>
                <a:avLst/>
                <a:gdLst/>
                <a:ahLst/>
                <a:cxnLst/>
                <a:rect l="l" t="t" r="r" b="b"/>
                <a:pathLst>
                  <a:path w="816" h="1088" extrusionOk="0">
                    <a:moveTo>
                      <a:pt x="635" y="654"/>
                    </a:moveTo>
                    <a:lnTo>
                      <a:pt x="0" y="1087"/>
                    </a:lnTo>
                    <a:lnTo>
                      <a:pt x="238" y="627"/>
                    </a:lnTo>
                    <a:lnTo>
                      <a:pt x="104" y="565"/>
                    </a:lnTo>
                    <a:lnTo>
                      <a:pt x="388" y="0"/>
                    </a:lnTo>
                    <a:lnTo>
                      <a:pt x="815" y="201"/>
                    </a:lnTo>
                    <a:lnTo>
                      <a:pt x="428" y="556"/>
                    </a:lnTo>
                    <a:lnTo>
                      <a:pt x="635" y="654"/>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91" name="Google Shape;391;p15"/>
              <p:cNvSpPr/>
              <p:nvPr/>
            </p:nvSpPr>
            <p:spPr>
              <a:xfrm>
                <a:off x="7408137" y="3100987"/>
                <a:ext cx="147637" cy="317499"/>
              </a:xfrm>
              <a:custGeom>
                <a:avLst/>
                <a:gdLst/>
                <a:ahLst/>
                <a:cxnLst/>
                <a:rect l="l" t="t" r="r" b="b"/>
                <a:pathLst>
                  <a:path w="410" h="881" extrusionOk="0">
                    <a:moveTo>
                      <a:pt x="409" y="355"/>
                    </a:moveTo>
                    <a:lnTo>
                      <a:pt x="178" y="880"/>
                    </a:lnTo>
                    <a:lnTo>
                      <a:pt x="148" y="496"/>
                    </a:lnTo>
                    <a:lnTo>
                      <a:pt x="41" y="509"/>
                    </a:lnTo>
                    <a:lnTo>
                      <a:pt x="0" y="42"/>
                    </a:lnTo>
                    <a:lnTo>
                      <a:pt x="345" y="0"/>
                    </a:lnTo>
                    <a:lnTo>
                      <a:pt x="241" y="376"/>
                    </a:lnTo>
                    <a:lnTo>
                      <a:pt x="409" y="355"/>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392" name="Google Shape;392;p15"/>
            <p:cNvSpPr/>
            <p:nvPr/>
          </p:nvSpPr>
          <p:spPr>
            <a:xfrm rot="-2700000">
              <a:off x="-85875" y="1281800"/>
              <a:ext cx="274637" cy="430212"/>
            </a:xfrm>
            <a:custGeom>
              <a:avLst/>
              <a:gdLst/>
              <a:ahLst/>
              <a:cxnLst/>
              <a:rect l="l" t="t" r="r" b="b"/>
              <a:pathLst>
                <a:path w="762" h="1197" extrusionOk="0">
                  <a:moveTo>
                    <a:pt x="612" y="45"/>
                  </a:moveTo>
                  <a:cubicBezTo>
                    <a:pt x="714" y="90"/>
                    <a:pt x="761" y="210"/>
                    <a:pt x="716" y="312"/>
                  </a:cubicBezTo>
                  <a:lnTo>
                    <a:pt x="465" y="882"/>
                  </a:lnTo>
                  <a:cubicBezTo>
                    <a:pt x="433" y="955"/>
                    <a:pt x="347" y="988"/>
                    <a:pt x="274" y="956"/>
                  </a:cubicBezTo>
                  <a:cubicBezTo>
                    <a:pt x="201" y="924"/>
                    <a:pt x="168" y="838"/>
                    <a:pt x="200" y="765"/>
                  </a:cubicBezTo>
                  <a:lnTo>
                    <a:pt x="418" y="269"/>
                  </a:lnTo>
                  <a:cubicBezTo>
                    <a:pt x="424" y="257"/>
                    <a:pt x="439" y="251"/>
                    <a:pt x="451" y="257"/>
                  </a:cubicBezTo>
                  <a:cubicBezTo>
                    <a:pt x="464" y="262"/>
                    <a:pt x="470" y="277"/>
                    <a:pt x="464" y="290"/>
                  </a:cubicBezTo>
                  <a:lnTo>
                    <a:pt x="246" y="785"/>
                  </a:lnTo>
                  <a:cubicBezTo>
                    <a:pt x="225" y="833"/>
                    <a:pt x="247" y="889"/>
                    <a:pt x="295" y="910"/>
                  </a:cubicBezTo>
                  <a:cubicBezTo>
                    <a:pt x="342" y="931"/>
                    <a:pt x="398" y="909"/>
                    <a:pt x="419" y="861"/>
                  </a:cubicBezTo>
                  <a:lnTo>
                    <a:pt x="670" y="292"/>
                  </a:lnTo>
                  <a:cubicBezTo>
                    <a:pt x="704" y="215"/>
                    <a:pt x="669" y="125"/>
                    <a:pt x="592" y="91"/>
                  </a:cubicBezTo>
                  <a:cubicBezTo>
                    <a:pt x="515" y="58"/>
                    <a:pt x="425" y="93"/>
                    <a:pt x="391" y="169"/>
                  </a:cubicBezTo>
                  <a:lnTo>
                    <a:pt x="102" y="827"/>
                  </a:lnTo>
                  <a:cubicBezTo>
                    <a:pt x="57" y="929"/>
                    <a:pt x="103" y="1049"/>
                    <a:pt x="205" y="1093"/>
                  </a:cubicBezTo>
                  <a:cubicBezTo>
                    <a:pt x="307" y="1138"/>
                    <a:pt x="427" y="1092"/>
                    <a:pt x="472" y="990"/>
                  </a:cubicBezTo>
                  <a:lnTo>
                    <a:pt x="510" y="902"/>
                  </a:lnTo>
                  <a:lnTo>
                    <a:pt x="676" y="526"/>
                  </a:lnTo>
                  <a:cubicBezTo>
                    <a:pt x="681" y="513"/>
                    <a:pt x="696" y="507"/>
                    <a:pt x="709" y="513"/>
                  </a:cubicBezTo>
                  <a:cubicBezTo>
                    <a:pt x="722" y="518"/>
                    <a:pt x="727" y="533"/>
                    <a:pt x="722" y="546"/>
                  </a:cubicBezTo>
                  <a:lnTo>
                    <a:pt x="518" y="1010"/>
                  </a:lnTo>
                  <a:cubicBezTo>
                    <a:pt x="462" y="1138"/>
                    <a:pt x="312" y="1196"/>
                    <a:pt x="185" y="1139"/>
                  </a:cubicBezTo>
                  <a:cubicBezTo>
                    <a:pt x="58" y="1083"/>
                    <a:pt x="0" y="934"/>
                    <a:pt x="56" y="807"/>
                  </a:cubicBezTo>
                  <a:lnTo>
                    <a:pt x="345" y="149"/>
                  </a:lnTo>
                  <a:cubicBezTo>
                    <a:pt x="390" y="47"/>
                    <a:pt x="510" y="0"/>
                    <a:pt x="612" y="4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393" name="Google Shape;393;p15"/>
          <p:cNvGrpSpPr/>
          <p:nvPr/>
        </p:nvGrpSpPr>
        <p:grpSpPr>
          <a:xfrm>
            <a:off x="221595" y="2694718"/>
            <a:ext cx="7939814" cy="2329314"/>
            <a:chOff x="221595" y="2694718"/>
            <a:chExt cx="7939814" cy="2329314"/>
          </a:xfrm>
        </p:grpSpPr>
        <p:grpSp>
          <p:nvGrpSpPr>
            <p:cNvPr id="394" name="Google Shape;394;p15"/>
            <p:cNvGrpSpPr/>
            <p:nvPr/>
          </p:nvGrpSpPr>
          <p:grpSpPr>
            <a:xfrm rot="-5400000">
              <a:off x="7716520" y="4579143"/>
              <a:ext cx="311529" cy="578250"/>
              <a:chOff x="1196975" y="5856287"/>
              <a:chExt cx="231775" cy="430213"/>
            </a:xfrm>
          </p:grpSpPr>
          <p:sp>
            <p:nvSpPr>
              <p:cNvPr id="395" name="Google Shape;395;p15"/>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96" name="Google Shape;396;p15"/>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97" name="Google Shape;397;p15"/>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98" name="Google Shape;398;p15"/>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99" name="Google Shape;399;p15"/>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00" name="Google Shape;400;p15"/>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01" name="Google Shape;401;p15"/>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402" name="Google Shape;402;p15"/>
            <p:cNvGrpSpPr/>
            <p:nvPr/>
          </p:nvGrpSpPr>
          <p:grpSpPr>
            <a:xfrm rot="10800000">
              <a:off x="221595" y="2694718"/>
              <a:ext cx="311529" cy="578250"/>
              <a:chOff x="1196975" y="5856287"/>
              <a:chExt cx="231775" cy="430213"/>
            </a:xfrm>
          </p:grpSpPr>
          <p:sp>
            <p:nvSpPr>
              <p:cNvPr id="403" name="Google Shape;403;p15"/>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04" name="Google Shape;404;p15"/>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05" name="Google Shape;405;p15"/>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06" name="Google Shape;406;p15"/>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07" name="Google Shape;407;p15"/>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08" name="Google Shape;408;p15"/>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09" name="Google Shape;409;p15"/>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grpSp>
        <p:nvGrpSpPr>
          <p:cNvPr id="410" name="Google Shape;410;p15"/>
          <p:cNvGrpSpPr/>
          <p:nvPr/>
        </p:nvGrpSpPr>
        <p:grpSpPr>
          <a:xfrm>
            <a:off x="8430766" y="781385"/>
            <a:ext cx="617819" cy="2182395"/>
            <a:chOff x="8430766" y="781385"/>
            <a:chExt cx="617819" cy="2182395"/>
          </a:xfrm>
        </p:grpSpPr>
        <p:sp>
          <p:nvSpPr>
            <p:cNvPr id="411" name="Google Shape;411;p15"/>
            <p:cNvSpPr/>
            <p:nvPr/>
          </p:nvSpPr>
          <p:spPr>
            <a:xfrm>
              <a:off x="8768357" y="2211079"/>
              <a:ext cx="280228" cy="301233"/>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12" name="Google Shape;412;p15"/>
            <p:cNvSpPr/>
            <p:nvPr/>
          </p:nvSpPr>
          <p:spPr>
            <a:xfrm>
              <a:off x="8676627" y="781385"/>
              <a:ext cx="266216" cy="284887"/>
            </a:xfrm>
            <a:custGeom>
              <a:avLst/>
              <a:gdLst/>
              <a:ahLst/>
              <a:cxnLst/>
              <a:rect l="l" t="t" r="r" b="b"/>
              <a:pathLst>
                <a:path w="501" h="537" extrusionOk="0">
                  <a:moveTo>
                    <a:pt x="498" y="321"/>
                  </a:moveTo>
                  <a:cubicBezTo>
                    <a:pt x="496" y="332"/>
                    <a:pt x="488" y="341"/>
                    <a:pt x="478" y="343"/>
                  </a:cubicBezTo>
                  <a:lnTo>
                    <a:pt x="341" y="379"/>
                  </a:lnTo>
                  <a:lnTo>
                    <a:pt x="318" y="514"/>
                  </a:lnTo>
                  <a:cubicBezTo>
                    <a:pt x="317" y="525"/>
                    <a:pt x="308" y="534"/>
                    <a:pt x="297" y="536"/>
                  </a:cubicBezTo>
                  <a:cubicBezTo>
                    <a:pt x="295" y="536"/>
                    <a:pt x="293" y="536"/>
                    <a:pt x="291" y="536"/>
                  </a:cubicBezTo>
                  <a:cubicBezTo>
                    <a:pt x="282" y="536"/>
                    <a:pt x="273" y="532"/>
                    <a:pt x="268" y="524"/>
                  </a:cubicBezTo>
                  <a:cubicBezTo>
                    <a:pt x="245" y="488"/>
                    <a:pt x="224" y="452"/>
                    <a:pt x="204" y="415"/>
                  </a:cubicBezTo>
                  <a:lnTo>
                    <a:pt x="37" y="459"/>
                  </a:lnTo>
                  <a:cubicBezTo>
                    <a:pt x="26" y="462"/>
                    <a:pt x="13" y="458"/>
                    <a:pt x="7" y="448"/>
                  </a:cubicBezTo>
                  <a:cubicBezTo>
                    <a:pt x="0" y="439"/>
                    <a:pt x="0" y="426"/>
                    <a:pt x="7" y="417"/>
                  </a:cubicBezTo>
                  <a:cubicBezTo>
                    <a:pt x="44" y="363"/>
                    <a:pt x="84" y="310"/>
                    <a:pt x="126" y="259"/>
                  </a:cubicBezTo>
                  <a:cubicBezTo>
                    <a:pt x="99" y="196"/>
                    <a:pt x="74" y="131"/>
                    <a:pt x="53" y="66"/>
                  </a:cubicBezTo>
                  <a:cubicBezTo>
                    <a:pt x="50" y="54"/>
                    <a:pt x="53" y="42"/>
                    <a:pt x="63" y="35"/>
                  </a:cubicBezTo>
                  <a:cubicBezTo>
                    <a:pt x="72" y="28"/>
                    <a:pt x="85" y="28"/>
                    <a:pt x="95" y="34"/>
                  </a:cubicBezTo>
                  <a:lnTo>
                    <a:pt x="237" y="129"/>
                  </a:lnTo>
                  <a:cubicBezTo>
                    <a:pt x="274" y="89"/>
                    <a:pt x="312" y="49"/>
                    <a:pt x="351" y="11"/>
                  </a:cubicBezTo>
                  <a:cubicBezTo>
                    <a:pt x="362" y="0"/>
                    <a:pt x="379" y="0"/>
                    <a:pt x="390" y="11"/>
                  </a:cubicBezTo>
                  <a:cubicBezTo>
                    <a:pt x="396" y="17"/>
                    <a:pt x="401" y="28"/>
                    <a:pt x="400" y="37"/>
                  </a:cubicBezTo>
                  <a:lnTo>
                    <a:pt x="369" y="216"/>
                  </a:lnTo>
                  <a:lnTo>
                    <a:pt x="486" y="294"/>
                  </a:lnTo>
                  <a:cubicBezTo>
                    <a:pt x="495" y="300"/>
                    <a:pt x="500" y="311"/>
                    <a:pt x="498" y="32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13" name="Google Shape;413;p15"/>
            <p:cNvSpPr/>
            <p:nvPr/>
          </p:nvSpPr>
          <p:spPr>
            <a:xfrm>
              <a:off x="8430766" y="2487408"/>
              <a:ext cx="422676" cy="476371"/>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TITLE_ONLY_2_1">
    <p:spTree>
      <p:nvGrpSpPr>
        <p:cNvPr id="1" name="Shape 414"/>
        <p:cNvGrpSpPr/>
        <p:nvPr/>
      </p:nvGrpSpPr>
      <p:grpSpPr>
        <a:xfrm>
          <a:off x="0" y="0"/>
          <a:ext cx="0" cy="0"/>
          <a:chOff x="0" y="0"/>
          <a:chExt cx="0" cy="0"/>
        </a:xfrm>
      </p:grpSpPr>
      <p:sp>
        <p:nvSpPr>
          <p:cNvPr id="415" name="Google Shape;415;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6" name="Google Shape;416;p16"/>
          <p:cNvGrpSpPr/>
          <p:nvPr/>
        </p:nvGrpSpPr>
        <p:grpSpPr>
          <a:xfrm rot="7746633">
            <a:off x="7357054" y="1599392"/>
            <a:ext cx="2614285" cy="2343526"/>
            <a:chOff x="84238" y="4032313"/>
            <a:chExt cx="1846948" cy="1655661"/>
          </a:xfrm>
        </p:grpSpPr>
        <p:sp>
          <p:nvSpPr>
            <p:cNvPr id="417" name="Google Shape;417;p16"/>
            <p:cNvSpPr/>
            <p:nvPr/>
          </p:nvSpPr>
          <p:spPr>
            <a:xfrm rot="6299997">
              <a:off x="360375" y="4077545"/>
              <a:ext cx="1294673" cy="1565196"/>
            </a:xfrm>
            <a:custGeom>
              <a:avLst/>
              <a:gdLst/>
              <a:ahLst/>
              <a:cxnLst/>
              <a:rect l="l" t="t" r="r" b="b"/>
              <a:pathLst>
                <a:path w="2956" h="3571" extrusionOk="0">
                  <a:moveTo>
                    <a:pt x="504" y="0"/>
                  </a:moveTo>
                  <a:lnTo>
                    <a:pt x="2955" y="3570"/>
                  </a:lnTo>
                  <a:lnTo>
                    <a:pt x="0" y="3264"/>
                  </a:lnTo>
                  <a:lnTo>
                    <a:pt x="504" y="0"/>
                  </a:lnTo>
                  <a:close/>
                  <a:moveTo>
                    <a:pt x="1782" y="2873"/>
                  </a:moveTo>
                  <a:lnTo>
                    <a:pt x="850" y="1516"/>
                  </a:lnTo>
                  <a:lnTo>
                    <a:pt x="658" y="2756"/>
                  </a:lnTo>
                  <a:lnTo>
                    <a:pt x="1782" y="28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18" name="Google Shape;418;p16"/>
            <p:cNvSpPr/>
            <p:nvPr/>
          </p:nvSpPr>
          <p:spPr>
            <a:xfrm rot="6300009">
              <a:off x="186006" y="5140040"/>
              <a:ext cx="102414" cy="69564"/>
            </a:xfrm>
            <a:custGeom>
              <a:avLst/>
              <a:gdLst/>
              <a:ahLst/>
              <a:cxnLst/>
              <a:rect l="l" t="t" r="r" b="b"/>
              <a:pathLst>
                <a:path w="235" h="160" extrusionOk="0">
                  <a:moveTo>
                    <a:pt x="17" y="159"/>
                  </a:moveTo>
                  <a:cubicBezTo>
                    <a:pt x="12" y="159"/>
                    <a:pt x="7" y="157"/>
                    <a:pt x="4" y="152"/>
                  </a:cubicBezTo>
                  <a:cubicBezTo>
                    <a:pt x="0" y="145"/>
                    <a:pt x="2" y="136"/>
                    <a:pt x="9" y="132"/>
                  </a:cubicBezTo>
                  <a:lnTo>
                    <a:pt x="209" y="5"/>
                  </a:lnTo>
                  <a:cubicBezTo>
                    <a:pt x="216" y="0"/>
                    <a:pt x="225" y="2"/>
                    <a:pt x="229" y="9"/>
                  </a:cubicBezTo>
                  <a:cubicBezTo>
                    <a:pt x="234" y="16"/>
                    <a:pt x="232" y="25"/>
                    <a:pt x="225" y="30"/>
                  </a:cubicBezTo>
                  <a:lnTo>
                    <a:pt x="25" y="157"/>
                  </a:lnTo>
                  <a:cubicBezTo>
                    <a:pt x="22" y="158"/>
                    <a:pt x="19" y="159"/>
                    <a:pt x="17" y="15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19" name="Google Shape;419;p16"/>
            <p:cNvSpPr/>
            <p:nvPr/>
          </p:nvSpPr>
          <p:spPr>
            <a:xfrm rot="6299992">
              <a:off x="352274" y="5117800"/>
              <a:ext cx="69564" cy="48308"/>
            </a:xfrm>
            <a:custGeom>
              <a:avLst/>
              <a:gdLst/>
              <a:ahLst/>
              <a:cxnLst/>
              <a:rect l="l" t="t" r="r" b="b"/>
              <a:pathLst>
                <a:path w="160" h="112" extrusionOk="0">
                  <a:moveTo>
                    <a:pt x="17" y="111"/>
                  </a:moveTo>
                  <a:cubicBezTo>
                    <a:pt x="13" y="111"/>
                    <a:pt x="8" y="109"/>
                    <a:pt x="5" y="104"/>
                  </a:cubicBezTo>
                  <a:cubicBezTo>
                    <a:pt x="0" y="97"/>
                    <a:pt x="3" y="88"/>
                    <a:pt x="9" y="84"/>
                  </a:cubicBezTo>
                  <a:lnTo>
                    <a:pt x="134" y="5"/>
                  </a:lnTo>
                  <a:cubicBezTo>
                    <a:pt x="141" y="0"/>
                    <a:pt x="150" y="2"/>
                    <a:pt x="154" y="9"/>
                  </a:cubicBezTo>
                  <a:cubicBezTo>
                    <a:pt x="159" y="16"/>
                    <a:pt x="157" y="25"/>
                    <a:pt x="150" y="30"/>
                  </a:cubicBezTo>
                  <a:lnTo>
                    <a:pt x="25" y="109"/>
                  </a:lnTo>
                  <a:cubicBezTo>
                    <a:pt x="23" y="110"/>
                    <a:pt x="20" y="111"/>
                    <a:pt x="17" y="1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0" name="Google Shape;420;p16"/>
            <p:cNvSpPr/>
            <p:nvPr/>
          </p:nvSpPr>
          <p:spPr>
            <a:xfrm rot="6300009">
              <a:off x="475529" y="5037572"/>
              <a:ext cx="102414" cy="69564"/>
            </a:xfrm>
            <a:custGeom>
              <a:avLst/>
              <a:gdLst/>
              <a:ahLst/>
              <a:cxnLst/>
              <a:rect l="l" t="t" r="r" b="b"/>
              <a:pathLst>
                <a:path w="235" h="160" extrusionOk="0">
                  <a:moveTo>
                    <a:pt x="17" y="159"/>
                  </a:moveTo>
                  <a:cubicBezTo>
                    <a:pt x="12" y="159"/>
                    <a:pt x="7" y="156"/>
                    <a:pt x="4" y="152"/>
                  </a:cubicBezTo>
                  <a:cubicBezTo>
                    <a:pt x="0" y="145"/>
                    <a:pt x="2" y="136"/>
                    <a:pt x="9" y="132"/>
                  </a:cubicBezTo>
                  <a:lnTo>
                    <a:pt x="209" y="5"/>
                  </a:lnTo>
                  <a:cubicBezTo>
                    <a:pt x="216" y="0"/>
                    <a:pt x="225" y="2"/>
                    <a:pt x="230" y="9"/>
                  </a:cubicBezTo>
                  <a:cubicBezTo>
                    <a:pt x="234" y="16"/>
                    <a:pt x="232" y="25"/>
                    <a:pt x="225" y="30"/>
                  </a:cubicBezTo>
                  <a:lnTo>
                    <a:pt x="25" y="157"/>
                  </a:lnTo>
                  <a:cubicBezTo>
                    <a:pt x="22" y="158"/>
                    <a:pt x="20" y="159"/>
                    <a:pt x="17" y="15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1" name="Google Shape;421;p16"/>
            <p:cNvSpPr/>
            <p:nvPr/>
          </p:nvSpPr>
          <p:spPr>
            <a:xfrm rot="6300006">
              <a:off x="643664" y="5015832"/>
              <a:ext cx="69565" cy="48308"/>
            </a:xfrm>
            <a:custGeom>
              <a:avLst/>
              <a:gdLst/>
              <a:ahLst/>
              <a:cxnLst/>
              <a:rect l="l" t="t" r="r" b="b"/>
              <a:pathLst>
                <a:path w="159" h="112" extrusionOk="0">
                  <a:moveTo>
                    <a:pt x="17" y="111"/>
                  </a:moveTo>
                  <a:cubicBezTo>
                    <a:pt x="12" y="111"/>
                    <a:pt x="7" y="109"/>
                    <a:pt x="4" y="104"/>
                  </a:cubicBezTo>
                  <a:cubicBezTo>
                    <a:pt x="0" y="97"/>
                    <a:pt x="2" y="88"/>
                    <a:pt x="9" y="84"/>
                  </a:cubicBezTo>
                  <a:lnTo>
                    <a:pt x="133" y="5"/>
                  </a:lnTo>
                  <a:cubicBezTo>
                    <a:pt x="140" y="0"/>
                    <a:pt x="149" y="2"/>
                    <a:pt x="154" y="9"/>
                  </a:cubicBezTo>
                  <a:cubicBezTo>
                    <a:pt x="158" y="16"/>
                    <a:pt x="156" y="25"/>
                    <a:pt x="149" y="30"/>
                  </a:cubicBezTo>
                  <a:lnTo>
                    <a:pt x="25" y="109"/>
                  </a:lnTo>
                  <a:cubicBezTo>
                    <a:pt x="22" y="110"/>
                    <a:pt x="19" y="111"/>
                    <a:pt x="17" y="1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2" name="Google Shape;422;p16"/>
            <p:cNvSpPr/>
            <p:nvPr/>
          </p:nvSpPr>
          <p:spPr>
            <a:xfrm rot="6300009">
              <a:off x="766920" y="4935603"/>
              <a:ext cx="102414" cy="69564"/>
            </a:xfrm>
            <a:custGeom>
              <a:avLst/>
              <a:gdLst/>
              <a:ahLst/>
              <a:cxnLst/>
              <a:rect l="l" t="t" r="r" b="b"/>
              <a:pathLst>
                <a:path w="235" h="160" extrusionOk="0">
                  <a:moveTo>
                    <a:pt x="17" y="159"/>
                  </a:moveTo>
                  <a:cubicBezTo>
                    <a:pt x="12" y="159"/>
                    <a:pt x="7" y="156"/>
                    <a:pt x="5" y="152"/>
                  </a:cubicBezTo>
                  <a:cubicBezTo>
                    <a:pt x="0" y="145"/>
                    <a:pt x="2" y="136"/>
                    <a:pt x="9" y="132"/>
                  </a:cubicBezTo>
                  <a:lnTo>
                    <a:pt x="209" y="5"/>
                  </a:lnTo>
                  <a:cubicBezTo>
                    <a:pt x="216" y="0"/>
                    <a:pt x="225" y="2"/>
                    <a:pt x="230" y="9"/>
                  </a:cubicBezTo>
                  <a:cubicBezTo>
                    <a:pt x="234" y="16"/>
                    <a:pt x="232" y="25"/>
                    <a:pt x="225" y="30"/>
                  </a:cubicBezTo>
                  <a:lnTo>
                    <a:pt x="25" y="157"/>
                  </a:lnTo>
                  <a:cubicBezTo>
                    <a:pt x="23" y="158"/>
                    <a:pt x="20" y="159"/>
                    <a:pt x="17" y="15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3" name="Google Shape;423;p16"/>
            <p:cNvSpPr/>
            <p:nvPr/>
          </p:nvSpPr>
          <p:spPr>
            <a:xfrm rot="6300006">
              <a:off x="933188" y="4913364"/>
              <a:ext cx="69565" cy="48308"/>
            </a:xfrm>
            <a:custGeom>
              <a:avLst/>
              <a:gdLst/>
              <a:ahLst/>
              <a:cxnLst/>
              <a:rect l="l" t="t" r="r" b="b"/>
              <a:pathLst>
                <a:path w="159" h="112" extrusionOk="0">
                  <a:moveTo>
                    <a:pt x="17" y="111"/>
                  </a:moveTo>
                  <a:cubicBezTo>
                    <a:pt x="12" y="111"/>
                    <a:pt x="7" y="109"/>
                    <a:pt x="4" y="104"/>
                  </a:cubicBezTo>
                  <a:cubicBezTo>
                    <a:pt x="0" y="97"/>
                    <a:pt x="2" y="88"/>
                    <a:pt x="9" y="84"/>
                  </a:cubicBezTo>
                  <a:lnTo>
                    <a:pt x="133" y="5"/>
                  </a:lnTo>
                  <a:cubicBezTo>
                    <a:pt x="140" y="0"/>
                    <a:pt x="150" y="2"/>
                    <a:pt x="154" y="9"/>
                  </a:cubicBezTo>
                  <a:cubicBezTo>
                    <a:pt x="158" y="16"/>
                    <a:pt x="156" y="25"/>
                    <a:pt x="149" y="30"/>
                  </a:cubicBezTo>
                  <a:lnTo>
                    <a:pt x="25" y="109"/>
                  </a:lnTo>
                  <a:cubicBezTo>
                    <a:pt x="22" y="110"/>
                    <a:pt x="20" y="111"/>
                    <a:pt x="17" y="1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4" name="Google Shape;424;p16"/>
            <p:cNvSpPr/>
            <p:nvPr/>
          </p:nvSpPr>
          <p:spPr>
            <a:xfrm rot="6299991">
              <a:off x="1055944" y="4835001"/>
              <a:ext cx="102414" cy="69564"/>
            </a:xfrm>
            <a:custGeom>
              <a:avLst/>
              <a:gdLst/>
              <a:ahLst/>
              <a:cxnLst/>
              <a:rect l="l" t="t" r="r" b="b"/>
              <a:pathLst>
                <a:path w="234" h="160" extrusionOk="0">
                  <a:moveTo>
                    <a:pt x="16" y="159"/>
                  </a:moveTo>
                  <a:cubicBezTo>
                    <a:pt x="12" y="159"/>
                    <a:pt x="7" y="156"/>
                    <a:pt x="4" y="152"/>
                  </a:cubicBezTo>
                  <a:cubicBezTo>
                    <a:pt x="0" y="145"/>
                    <a:pt x="2" y="136"/>
                    <a:pt x="9" y="131"/>
                  </a:cubicBezTo>
                  <a:lnTo>
                    <a:pt x="209" y="5"/>
                  </a:lnTo>
                  <a:cubicBezTo>
                    <a:pt x="215" y="0"/>
                    <a:pt x="225" y="2"/>
                    <a:pt x="229" y="9"/>
                  </a:cubicBezTo>
                  <a:cubicBezTo>
                    <a:pt x="233" y="16"/>
                    <a:pt x="231" y="25"/>
                    <a:pt x="224" y="30"/>
                  </a:cubicBezTo>
                  <a:lnTo>
                    <a:pt x="24" y="157"/>
                  </a:lnTo>
                  <a:cubicBezTo>
                    <a:pt x="22" y="158"/>
                    <a:pt x="19" y="159"/>
                    <a:pt x="16" y="15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5" name="Google Shape;425;p16"/>
            <p:cNvSpPr/>
            <p:nvPr/>
          </p:nvSpPr>
          <p:spPr>
            <a:xfrm rot="6299992">
              <a:off x="1224079" y="4813261"/>
              <a:ext cx="69564" cy="48308"/>
            </a:xfrm>
            <a:custGeom>
              <a:avLst/>
              <a:gdLst/>
              <a:ahLst/>
              <a:cxnLst/>
              <a:rect l="l" t="t" r="r" b="b"/>
              <a:pathLst>
                <a:path w="160" h="112" extrusionOk="0">
                  <a:moveTo>
                    <a:pt x="17" y="111"/>
                  </a:moveTo>
                  <a:cubicBezTo>
                    <a:pt x="12" y="111"/>
                    <a:pt x="7" y="109"/>
                    <a:pt x="5" y="104"/>
                  </a:cubicBezTo>
                  <a:cubicBezTo>
                    <a:pt x="0" y="97"/>
                    <a:pt x="2" y="88"/>
                    <a:pt x="9" y="84"/>
                  </a:cubicBezTo>
                  <a:lnTo>
                    <a:pt x="134" y="5"/>
                  </a:lnTo>
                  <a:cubicBezTo>
                    <a:pt x="141" y="0"/>
                    <a:pt x="150" y="2"/>
                    <a:pt x="154" y="9"/>
                  </a:cubicBezTo>
                  <a:cubicBezTo>
                    <a:pt x="159" y="16"/>
                    <a:pt x="157" y="25"/>
                    <a:pt x="150" y="30"/>
                  </a:cubicBezTo>
                  <a:lnTo>
                    <a:pt x="25" y="109"/>
                  </a:lnTo>
                  <a:cubicBezTo>
                    <a:pt x="23" y="110"/>
                    <a:pt x="20" y="111"/>
                    <a:pt x="17" y="1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6" name="Google Shape;426;p16"/>
            <p:cNvSpPr/>
            <p:nvPr/>
          </p:nvSpPr>
          <p:spPr>
            <a:xfrm rot="6300009">
              <a:off x="1345467" y="4732533"/>
              <a:ext cx="102414" cy="69564"/>
            </a:xfrm>
            <a:custGeom>
              <a:avLst/>
              <a:gdLst/>
              <a:ahLst/>
              <a:cxnLst/>
              <a:rect l="l" t="t" r="r" b="b"/>
              <a:pathLst>
                <a:path w="235" h="160" extrusionOk="0">
                  <a:moveTo>
                    <a:pt x="17" y="159"/>
                  </a:moveTo>
                  <a:cubicBezTo>
                    <a:pt x="12" y="159"/>
                    <a:pt x="7" y="156"/>
                    <a:pt x="4" y="152"/>
                  </a:cubicBezTo>
                  <a:cubicBezTo>
                    <a:pt x="0" y="145"/>
                    <a:pt x="2" y="136"/>
                    <a:pt x="9" y="131"/>
                  </a:cubicBezTo>
                  <a:lnTo>
                    <a:pt x="209" y="5"/>
                  </a:lnTo>
                  <a:cubicBezTo>
                    <a:pt x="216" y="0"/>
                    <a:pt x="225" y="2"/>
                    <a:pt x="229" y="9"/>
                  </a:cubicBezTo>
                  <a:cubicBezTo>
                    <a:pt x="234" y="16"/>
                    <a:pt x="232" y="25"/>
                    <a:pt x="225" y="30"/>
                  </a:cubicBezTo>
                  <a:lnTo>
                    <a:pt x="25" y="157"/>
                  </a:lnTo>
                  <a:cubicBezTo>
                    <a:pt x="22" y="158"/>
                    <a:pt x="19" y="159"/>
                    <a:pt x="17" y="15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7" name="Google Shape;427;p16"/>
            <p:cNvSpPr/>
            <p:nvPr/>
          </p:nvSpPr>
          <p:spPr>
            <a:xfrm rot="6300006">
              <a:off x="1513602" y="4710793"/>
              <a:ext cx="69565" cy="48308"/>
            </a:xfrm>
            <a:custGeom>
              <a:avLst/>
              <a:gdLst/>
              <a:ahLst/>
              <a:cxnLst/>
              <a:rect l="l" t="t" r="r" b="b"/>
              <a:pathLst>
                <a:path w="159" h="112" extrusionOk="0">
                  <a:moveTo>
                    <a:pt x="17" y="111"/>
                  </a:moveTo>
                  <a:cubicBezTo>
                    <a:pt x="12" y="111"/>
                    <a:pt x="7" y="109"/>
                    <a:pt x="4" y="104"/>
                  </a:cubicBezTo>
                  <a:cubicBezTo>
                    <a:pt x="0" y="97"/>
                    <a:pt x="2" y="88"/>
                    <a:pt x="9" y="84"/>
                  </a:cubicBezTo>
                  <a:lnTo>
                    <a:pt x="133" y="5"/>
                  </a:lnTo>
                  <a:cubicBezTo>
                    <a:pt x="140" y="0"/>
                    <a:pt x="149" y="2"/>
                    <a:pt x="153" y="9"/>
                  </a:cubicBezTo>
                  <a:cubicBezTo>
                    <a:pt x="158" y="16"/>
                    <a:pt x="156" y="25"/>
                    <a:pt x="149" y="30"/>
                  </a:cubicBezTo>
                  <a:lnTo>
                    <a:pt x="24" y="109"/>
                  </a:lnTo>
                  <a:cubicBezTo>
                    <a:pt x="22" y="110"/>
                    <a:pt x="19" y="111"/>
                    <a:pt x="17" y="1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8" name="Google Shape;428;p16"/>
            <p:cNvSpPr/>
            <p:nvPr/>
          </p:nvSpPr>
          <p:spPr>
            <a:xfrm rot="6300009">
              <a:off x="1636858" y="4630564"/>
              <a:ext cx="102414" cy="69564"/>
            </a:xfrm>
            <a:custGeom>
              <a:avLst/>
              <a:gdLst/>
              <a:ahLst/>
              <a:cxnLst/>
              <a:rect l="l" t="t" r="r" b="b"/>
              <a:pathLst>
                <a:path w="235" h="160" extrusionOk="0">
                  <a:moveTo>
                    <a:pt x="17" y="159"/>
                  </a:moveTo>
                  <a:cubicBezTo>
                    <a:pt x="12" y="159"/>
                    <a:pt x="7" y="156"/>
                    <a:pt x="4" y="152"/>
                  </a:cubicBezTo>
                  <a:cubicBezTo>
                    <a:pt x="0" y="145"/>
                    <a:pt x="2" y="136"/>
                    <a:pt x="9" y="131"/>
                  </a:cubicBezTo>
                  <a:lnTo>
                    <a:pt x="209" y="5"/>
                  </a:lnTo>
                  <a:cubicBezTo>
                    <a:pt x="216" y="0"/>
                    <a:pt x="225" y="2"/>
                    <a:pt x="230" y="9"/>
                  </a:cubicBezTo>
                  <a:cubicBezTo>
                    <a:pt x="234" y="16"/>
                    <a:pt x="232" y="25"/>
                    <a:pt x="225" y="30"/>
                  </a:cubicBezTo>
                  <a:lnTo>
                    <a:pt x="25" y="157"/>
                  </a:lnTo>
                  <a:cubicBezTo>
                    <a:pt x="22" y="158"/>
                    <a:pt x="20" y="159"/>
                    <a:pt x="17" y="15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9" name="Google Shape;429;p16"/>
            <p:cNvSpPr/>
            <p:nvPr/>
          </p:nvSpPr>
          <p:spPr>
            <a:xfrm rot="6300008">
              <a:off x="559825" y="4352916"/>
              <a:ext cx="649272" cy="732356"/>
            </a:xfrm>
            <a:custGeom>
              <a:avLst/>
              <a:gdLst/>
              <a:ahLst/>
              <a:cxnLst/>
              <a:rect l="l" t="t" r="r" b="b"/>
              <a:pathLst>
                <a:path w="1481" h="1672" extrusionOk="0">
                  <a:moveTo>
                    <a:pt x="1464" y="1671"/>
                  </a:moveTo>
                  <a:cubicBezTo>
                    <a:pt x="1464" y="1671"/>
                    <a:pt x="1464" y="1671"/>
                    <a:pt x="1463" y="1671"/>
                  </a:cubicBezTo>
                  <a:lnTo>
                    <a:pt x="14" y="1570"/>
                  </a:lnTo>
                  <a:cubicBezTo>
                    <a:pt x="10" y="1570"/>
                    <a:pt x="6" y="1568"/>
                    <a:pt x="4" y="1564"/>
                  </a:cubicBezTo>
                  <a:cubicBezTo>
                    <a:pt x="1" y="1561"/>
                    <a:pt x="0" y="1556"/>
                    <a:pt x="1" y="1552"/>
                  </a:cubicBezTo>
                  <a:lnTo>
                    <a:pt x="350" y="12"/>
                  </a:lnTo>
                  <a:cubicBezTo>
                    <a:pt x="351" y="6"/>
                    <a:pt x="356" y="2"/>
                    <a:pt x="362" y="1"/>
                  </a:cubicBezTo>
                  <a:cubicBezTo>
                    <a:pt x="368" y="0"/>
                    <a:pt x="373" y="2"/>
                    <a:pt x="377" y="7"/>
                  </a:cubicBezTo>
                  <a:lnTo>
                    <a:pt x="1477" y="1648"/>
                  </a:lnTo>
                  <a:cubicBezTo>
                    <a:pt x="1480" y="1653"/>
                    <a:pt x="1480" y="1659"/>
                    <a:pt x="1477" y="1664"/>
                  </a:cubicBezTo>
                  <a:cubicBezTo>
                    <a:pt x="1475" y="1668"/>
                    <a:pt x="1470" y="1671"/>
                    <a:pt x="1464" y="1671"/>
                  </a:cubicBezTo>
                  <a:close/>
                  <a:moveTo>
                    <a:pt x="34" y="1542"/>
                  </a:moveTo>
                  <a:lnTo>
                    <a:pt x="1435" y="1639"/>
                  </a:lnTo>
                  <a:lnTo>
                    <a:pt x="371" y="52"/>
                  </a:lnTo>
                  <a:lnTo>
                    <a:pt x="34" y="154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430" name="Google Shape;430;p16"/>
          <p:cNvGrpSpPr/>
          <p:nvPr/>
        </p:nvGrpSpPr>
        <p:grpSpPr>
          <a:xfrm>
            <a:off x="273182" y="3062357"/>
            <a:ext cx="8678548" cy="1421451"/>
            <a:chOff x="273182" y="3062357"/>
            <a:chExt cx="8678548" cy="1421451"/>
          </a:xfrm>
        </p:grpSpPr>
        <p:sp>
          <p:nvSpPr>
            <p:cNvPr id="431" name="Google Shape;431;p16"/>
            <p:cNvSpPr/>
            <p:nvPr/>
          </p:nvSpPr>
          <p:spPr>
            <a:xfrm>
              <a:off x="273182" y="3062357"/>
              <a:ext cx="280228" cy="301233"/>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2" name="Google Shape;432;p16"/>
            <p:cNvSpPr/>
            <p:nvPr/>
          </p:nvSpPr>
          <p:spPr>
            <a:xfrm>
              <a:off x="8529054" y="4007436"/>
              <a:ext cx="422676" cy="476371"/>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433" name="Google Shape;433;p16"/>
          <p:cNvGrpSpPr/>
          <p:nvPr/>
        </p:nvGrpSpPr>
        <p:grpSpPr>
          <a:xfrm>
            <a:off x="1466271" y="689303"/>
            <a:ext cx="7429889" cy="4311614"/>
            <a:chOff x="1466271" y="689303"/>
            <a:chExt cx="7429889" cy="4311614"/>
          </a:xfrm>
        </p:grpSpPr>
        <p:grpSp>
          <p:nvGrpSpPr>
            <p:cNvPr id="434" name="Google Shape;434;p16"/>
            <p:cNvGrpSpPr/>
            <p:nvPr/>
          </p:nvGrpSpPr>
          <p:grpSpPr>
            <a:xfrm>
              <a:off x="8584631" y="689303"/>
              <a:ext cx="311529" cy="578250"/>
              <a:chOff x="1196975" y="5856287"/>
              <a:chExt cx="231775" cy="430213"/>
            </a:xfrm>
          </p:grpSpPr>
          <p:sp>
            <p:nvSpPr>
              <p:cNvPr id="435" name="Google Shape;435;p16"/>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6" name="Google Shape;436;p16"/>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7" name="Google Shape;437;p16"/>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8" name="Google Shape;438;p16"/>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9" name="Google Shape;439;p16"/>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0" name="Google Shape;440;p16"/>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1" name="Google Shape;441;p16"/>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442" name="Google Shape;442;p16"/>
            <p:cNvGrpSpPr/>
            <p:nvPr/>
          </p:nvGrpSpPr>
          <p:grpSpPr>
            <a:xfrm rot="5400000">
              <a:off x="1599631" y="4556028"/>
              <a:ext cx="311529" cy="578250"/>
              <a:chOff x="1196975" y="5856287"/>
              <a:chExt cx="231775" cy="430213"/>
            </a:xfrm>
          </p:grpSpPr>
          <p:sp>
            <p:nvSpPr>
              <p:cNvPr id="443" name="Google Shape;443;p16"/>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4" name="Google Shape;444;p16"/>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5" name="Google Shape;445;p16"/>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6" name="Google Shape;446;p16"/>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7" name="Google Shape;447;p16"/>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8" name="Google Shape;448;p16"/>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9" name="Google Shape;449;p16"/>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50"/>
        <p:cNvGrpSpPr/>
        <p:nvPr/>
      </p:nvGrpSpPr>
      <p:grpSpPr>
        <a:xfrm>
          <a:off x="0" y="0"/>
          <a:ext cx="0" cy="0"/>
          <a:chOff x="0" y="0"/>
          <a:chExt cx="0" cy="0"/>
        </a:xfrm>
      </p:grpSpPr>
      <p:sp>
        <p:nvSpPr>
          <p:cNvPr id="451" name="Google Shape;451;p17"/>
          <p:cNvSpPr txBox="1">
            <a:spLocks noGrp="1"/>
          </p:cNvSpPr>
          <p:nvPr>
            <p:ph type="title"/>
          </p:nvPr>
        </p:nvSpPr>
        <p:spPr>
          <a:xfrm>
            <a:off x="4331275" y="3100300"/>
            <a:ext cx="4099500" cy="66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52" name="Google Shape;452;p17"/>
          <p:cNvSpPr txBox="1">
            <a:spLocks noGrp="1"/>
          </p:cNvSpPr>
          <p:nvPr>
            <p:ph type="subTitle" idx="1"/>
          </p:nvPr>
        </p:nvSpPr>
        <p:spPr>
          <a:xfrm>
            <a:off x="3052250" y="614400"/>
            <a:ext cx="5378400" cy="2375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453" name="Google Shape;453;p17"/>
          <p:cNvGrpSpPr/>
          <p:nvPr/>
        </p:nvGrpSpPr>
        <p:grpSpPr>
          <a:xfrm>
            <a:off x="551146" y="131413"/>
            <a:ext cx="6504775" cy="4848979"/>
            <a:chOff x="551146" y="131413"/>
            <a:chExt cx="6504775" cy="4848979"/>
          </a:xfrm>
        </p:grpSpPr>
        <p:grpSp>
          <p:nvGrpSpPr>
            <p:cNvPr id="454" name="Google Shape;454;p17"/>
            <p:cNvGrpSpPr/>
            <p:nvPr/>
          </p:nvGrpSpPr>
          <p:grpSpPr>
            <a:xfrm rot="5400000">
              <a:off x="684506" y="-1947"/>
              <a:ext cx="311529" cy="578250"/>
              <a:chOff x="1196975" y="5856287"/>
              <a:chExt cx="231775" cy="430213"/>
            </a:xfrm>
          </p:grpSpPr>
          <p:sp>
            <p:nvSpPr>
              <p:cNvPr id="455" name="Google Shape;455;p17"/>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6" name="Google Shape;456;p17"/>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7" name="Google Shape;457;p17"/>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8" name="Google Shape;458;p17"/>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9" name="Google Shape;459;p17"/>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0" name="Google Shape;460;p17"/>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1" name="Google Shape;461;p17"/>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462" name="Google Shape;462;p17"/>
            <p:cNvGrpSpPr/>
            <p:nvPr/>
          </p:nvGrpSpPr>
          <p:grpSpPr>
            <a:xfrm rot="-5400000">
              <a:off x="6611031" y="4535503"/>
              <a:ext cx="311529" cy="578250"/>
              <a:chOff x="1196975" y="5856287"/>
              <a:chExt cx="231775" cy="430213"/>
            </a:xfrm>
          </p:grpSpPr>
          <p:sp>
            <p:nvSpPr>
              <p:cNvPr id="463" name="Google Shape;463;p17"/>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4" name="Google Shape;464;p17"/>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5" name="Google Shape;465;p17"/>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6" name="Google Shape;466;p17"/>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7" name="Google Shape;467;p17"/>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8" name="Google Shape;468;p17"/>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9" name="Google Shape;469;p17"/>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
        <p:nvSpPr>
          <p:cNvPr id="470" name="Google Shape;470;p17"/>
          <p:cNvSpPr/>
          <p:nvPr/>
        </p:nvSpPr>
        <p:spPr>
          <a:xfrm>
            <a:off x="300284" y="2115325"/>
            <a:ext cx="355679" cy="403672"/>
          </a:xfrm>
          <a:custGeom>
            <a:avLst/>
            <a:gdLst/>
            <a:ahLst/>
            <a:cxnLst/>
            <a:rect l="l" t="t" r="r" b="b"/>
            <a:pathLst>
              <a:path w="719" h="815" extrusionOk="0">
                <a:moveTo>
                  <a:pt x="292" y="486"/>
                </a:moveTo>
                <a:lnTo>
                  <a:pt x="292" y="486"/>
                </a:lnTo>
                <a:cubicBezTo>
                  <a:pt x="191" y="435"/>
                  <a:pt x="94" y="378"/>
                  <a:pt x="0" y="316"/>
                </a:cubicBezTo>
                <a:lnTo>
                  <a:pt x="0" y="316"/>
                </a:lnTo>
                <a:cubicBezTo>
                  <a:pt x="100" y="305"/>
                  <a:pt x="198" y="296"/>
                  <a:pt x="298" y="288"/>
                </a:cubicBezTo>
                <a:lnTo>
                  <a:pt x="298" y="288"/>
                </a:lnTo>
                <a:cubicBezTo>
                  <a:pt x="302" y="191"/>
                  <a:pt x="310" y="95"/>
                  <a:pt x="321" y="0"/>
                </a:cubicBezTo>
                <a:lnTo>
                  <a:pt x="325" y="0"/>
                </a:lnTo>
                <a:lnTo>
                  <a:pt x="325" y="0"/>
                </a:lnTo>
                <a:cubicBezTo>
                  <a:pt x="376" y="90"/>
                  <a:pt x="425" y="181"/>
                  <a:pt x="475" y="270"/>
                </a:cubicBezTo>
                <a:lnTo>
                  <a:pt x="475" y="270"/>
                </a:lnTo>
                <a:cubicBezTo>
                  <a:pt x="557" y="261"/>
                  <a:pt x="637" y="254"/>
                  <a:pt x="718" y="246"/>
                </a:cubicBezTo>
                <a:lnTo>
                  <a:pt x="718" y="246"/>
                </a:lnTo>
                <a:cubicBezTo>
                  <a:pt x="669" y="312"/>
                  <a:pt x="621" y="378"/>
                  <a:pt x="574" y="444"/>
                </a:cubicBezTo>
                <a:lnTo>
                  <a:pt x="574" y="444"/>
                </a:lnTo>
                <a:cubicBezTo>
                  <a:pt x="612" y="514"/>
                  <a:pt x="650" y="583"/>
                  <a:pt x="689" y="652"/>
                </a:cubicBezTo>
                <a:lnTo>
                  <a:pt x="689" y="652"/>
                </a:lnTo>
                <a:cubicBezTo>
                  <a:pt x="617" y="628"/>
                  <a:pt x="548" y="602"/>
                  <a:pt x="480" y="573"/>
                </a:cubicBezTo>
                <a:lnTo>
                  <a:pt x="480" y="573"/>
                </a:lnTo>
                <a:cubicBezTo>
                  <a:pt x="421" y="653"/>
                  <a:pt x="362" y="734"/>
                  <a:pt x="303" y="814"/>
                </a:cubicBezTo>
                <a:lnTo>
                  <a:pt x="303" y="814"/>
                </a:lnTo>
                <a:cubicBezTo>
                  <a:pt x="296" y="705"/>
                  <a:pt x="292" y="595"/>
                  <a:pt x="292" y="486"/>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71"/>
        <p:cNvGrpSpPr/>
        <p:nvPr/>
      </p:nvGrpSpPr>
      <p:grpSpPr>
        <a:xfrm>
          <a:off x="0" y="0"/>
          <a:ext cx="0" cy="0"/>
          <a:chOff x="0" y="0"/>
          <a:chExt cx="0" cy="0"/>
        </a:xfrm>
      </p:grpSpPr>
      <p:sp>
        <p:nvSpPr>
          <p:cNvPr id="472" name="Google Shape;472;p18"/>
          <p:cNvSpPr txBox="1">
            <a:spLocks noGrp="1"/>
          </p:cNvSpPr>
          <p:nvPr>
            <p:ph type="title"/>
          </p:nvPr>
        </p:nvSpPr>
        <p:spPr>
          <a:xfrm>
            <a:off x="713225" y="1455088"/>
            <a:ext cx="3605400" cy="12948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73" name="Google Shape;473;p18"/>
          <p:cNvSpPr txBox="1">
            <a:spLocks noGrp="1"/>
          </p:cNvSpPr>
          <p:nvPr>
            <p:ph type="subTitle" idx="1"/>
          </p:nvPr>
        </p:nvSpPr>
        <p:spPr>
          <a:xfrm>
            <a:off x="713225" y="2749713"/>
            <a:ext cx="3605400" cy="93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4" name="Google Shape;474;p18"/>
          <p:cNvSpPr>
            <a:spLocks noGrp="1"/>
          </p:cNvSpPr>
          <p:nvPr>
            <p:ph type="pic" idx="2"/>
          </p:nvPr>
        </p:nvSpPr>
        <p:spPr>
          <a:xfrm>
            <a:off x="5273100" y="533917"/>
            <a:ext cx="2910000" cy="4075800"/>
          </a:xfrm>
          <a:prstGeom prst="roundRect">
            <a:avLst>
              <a:gd name="adj" fmla="val 16667"/>
            </a:avLst>
          </a:prstGeom>
          <a:noFill/>
          <a:ln>
            <a:noFill/>
          </a:ln>
        </p:spPr>
      </p:sp>
      <p:grpSp>
        <p:nvGrpSpPr>
          <p:cNvPr id="475" name="Google Shape;475;p18"/>
          <p:cNvGrpSpPr/>
          <p:nvPr/>
        </p:nvGrpSpPr>
        <p:grpSpPr>
          <a:xfrm>
            <a:off x="8399116" y="2399874"/>
            <a:ext cx="656653" cy="884497"/>
            <a:chOff x="8399116" y="2399874"/>
            <a:chExt cx="656653" cy="884497"/>
          </a:xfrm>
        </p:grpSpPr>
        <p:sp>
          <p:nvSpPr>
            <p:cNvPr id="476" name="Google Shape;476;p18"/>
            <p:cNvSpPr/>
            <p:nvPr/>
          </p:nvSpPr>
          <p:spPr>
            <a:xfrm>
              <a:off x="8789552" y="2999485"/>
              <a:ext cx="266216" cy="284887"/>
            </a:xfrm>
            <a:custGeom>
              <a:avLst/>
              <a:gdLst/>
              <a:ahLst/>
              <a:cxnLst/>
              <a:rect l="l" t="t" r="r" b="b"/>
              <a:pathLst>
                <a:path w="501" h="537" extrusionOk="0">
                  <a:moveTo>
                    <a:pt x="498" y="321"/>
                  </a:moveTo>
                  <a:cubicBezTo>
                    <a:pt x="496" y="332"/>
                    <a:pt x="488" y="341"/>
                    <a:pt x="478" y="343"/>
                  </a:cubicBezTo>
                  <a:lnTo>
                    <a:pt x="341" y="379"/>
                  </a:lnTo>
                  <a:lnTo>
                    <a:pt x="318" y="514"/>
                  </a:lnTo>
                  <a:cubicBezTo>
                    <a:pt x="317" y="525"/>
                    <a:pt x="308" y="534"/>
                    <a:pt x="297" y="536"/>
                  </a:cubicBezTo>
                  <a:cubicBezTo>
                    <a:pt x="295" y="536"/>
                    <a:pt x="293" y="536"/>
                    <a:pt x="291" y="536"/>
                  </a:cubicBezTo>
                  <a:cubicBezTo>
                    <a:pt x="282" y="536"/>
                    <a:pt x="273" y="532"/>
                    <a:pt x="268" y="524"/>
                  </a:cubicBezTo>
                  <a:cubicBezTo>
                    <a:pt x="245" y="488"/>
                    <a:pt x="224" y="452"/>
                    <a:pt x="204" y="415"/>
                  </a:cubicBezTo>
                  <a:lnTo>
                    <a:pt x="37" y="459"/>
                  </a:lnTo>
                  <a:cubicBezTo>
                    <a:pt x="26" y="462"/>
                    <a:pt x="13" y="458"/>
                    <a:pt x="7" y="448"/>
                  </a:cubicBezTo>
                  <a:cubicBezTo>
                    <a:pt x="0" y="439"/>
                    <a:pt x="0" y="426"/>
                    <a:pt x="7" y="417"/>
                  </a:cubicBezTo>
                  <a:cubicBezTo>
                    <a:pt x="44" y="363"/>
                    <a:pt x="84" y="310"/>
                    <a:pt x="126" y="259"/>
                  </a:cubicBezTo>
                  <a:cubicBezTo>
                    <a:pt x="99" y="196"/>
                    <a:pt x="74" y="131"/>
                    <a:pt x="53" y="66"/>
                  </a:cubicBezTo>
                  <a:cubicBezTo>
                    <a:pt x="50" y="54"/>
                    <a:pt x="53" y="42"/>
                    <a:pt x="63" y="35"/>
                  </a:cubicBezTo>
                  <a:cubicBezTo>
                    <a:pt x="72" y="28"/>
                    <a:pt x="85" y="28"/>
                    <a:pt x="95" y="34"/>
                  </a:cubicBezTo>
                  <a:lnTo>
                    <a:pt x="237" y="129"/>
                  </a:lnTo>
                  <a:cubicBezTo>
                    <a:pt x="274" y="89"/>
                    <a:pt x="312" y="49"/>
                    <a:pt x="351" y="11"/>
                  </a:cubicBezTo>
                  <a:cubicBezTo>
                    <a:pt x="362" y="0"/>
                    <a:pt x="379" y="0"/>
                    <a:pt x="390" y="11"/>
                  </a:cubicBezTo>
                  <a:cubicBezTo>
                    <a:pt x="396" y="17"/>
                    <a:pt x="401" y="28"/>
                    <a:pt x="400" y="37"/>
                  </a:cubicBezTo>
                  <a:lnTo>
                    <a:pt x="369" y="216"/>
                  </a:lnTo>
                  <a:lnTo>
                    <a:pt x="486" y="294"/>
                  </a:lnTo>
                  <a:cubicBezTo>
                    <a:pt x="495" y="300"/>
                    <a:pt x="500" y="311"/>
                    <a:pt x="498" y="32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77" name="Google Shape;477;p18"/>
            <p:cNvSpPr/>
            <p:nvPr/>
          </p:nvSpPr>
          <p:spPr>
            <a:xfrm>
              <a:off x="8399116" y="2399874"/>
              <a:ext cx="422676" cy="476371"/>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478" name="Google Shape;478;p18"/>
          <p:cNvGrpSpPr/>
          <p:nvPr/>
        </p:nvGrpSpPr>
        <p:grpSpPr>
          <a:xfrm>
            <a:off x="6114196" y="1627178"/>
            <a:ext cx="2707614" cy="3428639"/>
            <a:chOff x="6114196" y="1627178"/>
            <a:chExt cx="2707614" cy="3428639"/>
          </a:xfrm>
        </p:grpSpPr>
        <p:grpSp>
          <p:nvGrpSpPr>
            <p:cNvPr id="479" name="Google Shape;479;p18"/>
            <p:cNvGrpSpPr/>
            <p:nvPr/>
          </p:nvGrpSpPr>
          <p:grpSpPr>
            <a:xfrm>
              <a:off x="8510281" y="1627178"/>
              <a:ext cx="311529" cy="578250"/>
              <a:chOff x="1196975" y="5856287"/>
              <a:chExt cx="231775" cy="430213"/>
            </a:xfrm>
          </p:grpSpPr>
          <p:sp>
            <p:nvSpPr>
              <p:cNvPr id="480" name="Google Shape;480;p18"/>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1" name="Google Shape;481;p18"/>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2" name="Google Shape;482;p18"/>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3" name="Google Shape;483;p18"/>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4" name="Google Shape;484;p18"/>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5" name="Google Shape;485;p18"/>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6" name="Google Shape;486;p18"/>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487" name="Google Shape;487;p18"/>
            <p:cNvGrpSpPr/>
            <p:nvPr/>
          </p:nvGrpSpPr>
          <p:grpSpPr>
            <a:xfrm rot="-5400000">
              <a:off x="6247556" y="4610928"/>
              <a:ext cx="311529" cy="578250"/>
              <a:chOff x="1196975" y="5856287"/>
              <a:chExt cx="231775" cy="430213"/>
            </a:xfrm>
          </p:grpSpPr>
          <p:sp>
            <p:nvSpPr>
              <p:cNvPr id="488" name="Google Shape;488;p18"/>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9" name="Google Shape;489;p18"/>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0" name="Google Shape;490;p18"/>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1" name="Google Shape;491;p18"/>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2" name="Google Shape;492;p18"/>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3" name="Google Shape;493;p18"/>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4" name="Google Shape;494;p18"/>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495"/>
        <p:cNvGrpSpPr/>
        <p:nvPr/>
      </p:nvGrpSpPr>
      <p:grpSpPr>
        <a:xfrm>
          <a:off x="0" y="0"/>
          <a:ext cx="0" cy="0"/>
          <a:chOff x="0" y="0"/>
          <a:chExt cx="0" cy="0"/>
        </a:xfrm>
      </p:grpSpPr>
      <p:sp>
        <p:nvSpPr>
          <p:cNvPr id="496" name="Google Shape;496;p19"/>
          <p:cNvSpPr txBox="1">
            <a:spLocks noGrp="1"/>
          </p:cNvSpPr>
          <p:nvPr>
            <p:ph type="title"/>
          </p:nvPr>
        </p:nvSpPr>
        <p:spPr>
          <a:xfrm>
            <a:off x="720000" y="1445375"/>
            <a:ext cx="3003900" cy="1063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7" name="Google Shape;497;p19"/>
          <p:cNvSpPr txBox="1">
            <a:spLocks noGrp="1"/>
          </p:cNvSpPr>
          <p:nvPr>
            <p:ph type="subTitle" idx="1"/>
          </p:nvPr>
        </p:nvSpPr>
        <p:spPr>
          <a:xfrm>
            <a:off x="720000" y="2508575"/>
            <a:ext cx="3003900" cy="106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498"/>
        <p:cNvGrpSpPr/>
        <p:nvPr/>
      </p:nvGrpSpPr>
      <p:grpSpPr>
        <a:xfrm>
          <a:off x="0" y="0"/>
          <a:ext cx="0" cy="0"/>
          <a:chOff x="0" y="0"/>
          <a:chExt cx="0" cy="0"/>
        </a:xfrm>
      </p:grpSpPr>
      <p:sp>
        <p:nvSpPr>
          <p:cNvPr id="499" name="Google Shape;499;p20"/>
          <p:cNvSpPr txBox="1">
            <a:spLocks noGrp="1"/>
          </p:cNvSpPr>
          <p:nvPr>
            <p:ph type="title"/>
          </p:nvPr>
        </p:nvSpPr>
        <p:spPr>
          <a:xfrm>
            <a:off x="5615425" y="1501200"/>
            <a:ext cx="2815200" cy="106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0" name="Google Shape;500;p20"/>
          <p:cNvSpPr txBox="1">
            <a:spLocks noGrp="1"/>
          </p:cNvSpPr>
          <p:nvPr>
            <p:ph type="subTitle" idx="1"/>
          </p:nvPr>
        </p:nvSpPr>
        <p:spPr>
          <a:xfrm>
            <a:off x="5615575" y="2562000"/>
            <a:ext cx="28152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3"/>
          <p:cNvSpPr txBox="1">
            <a:spLocks noGrp="1"/>
          </p:cNvSpPr>
          <p:nvPr>
            <p:ph type="title"/>
          </p:nvPr>
        </p:nvSpPr>
        <p:spPr>
          <a:xfrm>
            <a:off x="888550" y="1915100"/>
            <a:ext cx="3480600" cy="915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5" name="Google Shape;45;p3"/>
          <p:cNvSpPr txBox="1">
            <a:spLocks noGrp="1"/>
          </p:cNvSpPr>
          <p:nvPr>
            <p:ph type="title" idx="2" hasCustomPrompt="1"/>
          </p:nvPr>
        </p:nvSpPr>
        <p:spPr>
          <a:xfrm>
            <a:off x="888550" y="775575"/>
            <a:ext cx="1127400" cy="915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6" name="Google Shape;46;p3"/>
          <p:cNvSpPr txBox="1">
            <a:spLocks noGrp="1"/>
          </p:cNvSpPr>
          <p:nvPr>
            <p:ph type="subTitle" idx="1"/>
          </p:nvPr>
        </p:nvSpPr>
        <p:spPr>
          <a:xfrm>
            <a:off x="888550" y="2709675"/>
            <a:ext cx="2708700" cy="70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 name="Google Shape;47;p3"/>
          <p:cNvSpPr/>
          <p:nvPr/>
        </p:nvSpPr>
        <p:spPr>
          <a:xfrm rot="10800000" flipH="1">
            <a:off x="4980557" y="49137"/>
            <a:ext cx="280228" cy="301233"/>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48" name="Google Shape;48;p3"/>
          <p:cNvGrpSpPr/>
          <p:nvPr/>
        </p:nvGrpSpPr>
        <p:grpSpPr>
          <a:xfrm>
            <a:off x="114632" y="3213543"/>
            <a:ext cx="2306788" cy="1802724"/>
            <a:chOff x="114632" y="3213543"/>
            <a:chExt cx="2306788" cy="1802724"/>
          </a:xfrm>
        </p:grpSpPr>
        <p:grpSp>
          <p:nvGrpSpPr>
            <p:cNvPr id="49" name="Google Shape;49;p3"/>
            <p:cNvGrpSpPr/>
            <p:nvPr/>
          </p:nvGrpSpPr>
          <p:grpSpPr>
            <a:xfrm>
              <a:off x="114632" y="3213543"/>
              <a:ext cx="311529" cy="578250"/>
              <a:chOff x="1196975" y="5856287"/>
              <a:chExt cx="231775" cy="430213"/>
            </a:xfrm>
          </p:grpSpPr>
          <p:sp>
            <p:nvSpPr>
              <p:cNvPr id="50" name="Google Shape;50;p3"/>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 name="Google Shape;51;p3"/>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2" name="Google Shape;52;p3"/>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 name="Google Shape;53;p3"/>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4" name="Google Shape;54;p3"/>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 name="Google Shape;55;p3"/>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 name="Google Shape;56;p3"/>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57" name="Google Shape;57;p3"/>
            <p:cNvGrpSpPr/>
            <p:nvPr/>
          </p:nvGrpSpPr>
          <p:grpSpPr>
            <a:xfrm rot="5400000">
              <a:off x="1976531" y="4571378"/>
              <a:ext cx="311529" cy="578250"/>
              <a:chOff x="1196975" y="5856287"/>
              <a:chExt cx="231775" cy="430213"/>
            </a:xfrm>
          </p:grpSpPr>
          <p:sp>
            <p:nvSpPr>
              <p:cNvPr id="58" name="Google Shape;58;p3"/>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 name="Google Shape;59;p3"/>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 name="Google Shape;60;p3"/>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 name="Google Shape;61;p3"/>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 name="Google Shape;62;p3"/>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 name="Google Shape;63;p3"/>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 name="Google Shape;64;p3"/>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TITLE_AND_BODY_1">
    <p:spTree>
      <p:nvGrpSpPr>
        <p:cNvPr id="1" name="Shape 501"/>
        <p:cNvGrpSpPr/>
        <p:nvPr/>
      </p:nvGrpSpPr>
      <p:grpSpPr>
        <a:xfrm>
          <a:off x="0" y="0"/>
          <a:ext cx="0" cy="0"/>
          <a:chOff x="0" y="0"/>
          <a:chExt cx="0" cy="0"/>
        </a:xfrm>
      </p:grpSpPr>
      <p:sp>
        <p:nvSpPr>
          <p:cNvPr id="502" name="Google Shape;502;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3" name="Google Shape;503;p21"/>
          <p:cNvSpPr txBox="1">
            <a:spLocks noGrp="1"/>
          </p:cNvSpPr>
          <p:nvPr>
            <p:ph type="body" idx="1"/>
          </p:nvPr>
        </p:nvSpPr>
        <p:spPr>
          <a:xfrm>
            <a:off x="720000" y="1215750"/>
            <a:ext cx="7704000" cy="181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504" name="Google Shape;504;p21"/>
          <p:cNvGrpSpPr/>
          <p:nvPr/>
        </p:nvGrpSpPr>
        <p:grpSpPr>
          <a:xfrm flipH="1">
            <a:off x="8093812" y="1188863"/>
            <a:ext cx="1212852" cy="2065463"/>
            <a:chOff x="4516412" y="3876576"/>
            <a:chExt cx="1212852" cy="2065463"/>
          </a:xfrm>
        </p:grpSpPr>
        <p:sp>
          <p:nvSpPr>
            <p:cNvPr id="505" name="Google Shape;505;p21"/>
            <p:cNvSpPr/>
            <p:nvPr/>
          </p:nvSpPr>
          <p:spPr>
            <a:xfrm>
              <a:off x="4582508" y="3942671"/>
              <a:ext cx="1146756" cy="1133522"/>
            </a:xfrm>
            <a:custGeom>
              <a:avLst/>
              <a:gdLst/>
              <a:ahLst/>
              <a:cxnLst/>
              <a:rect l="l" t="t" r="r" b="b"/>
              <a:pathLst>
                <a:path w="1528" h="1511" extrusionOk="0">
                  <a:moveTo>
                    <a:pt x="1390" y="1027"/>
                  </a:moveTo>
                  <a:lnTo>
                    <a:pt x="1390" y="1027"/>
                  </a:lnTo>
                  <a:cubicBezTo>
                    <a:pt x="1268" y="1338"/>
                    <a:pt x="948" y="1510"/>
                    <a:pt x="634" y="1452"/>
                  </a:cubicBezTo>
                  <a:lnTo>
                    <a:pt x="634" y="1452"/>
                  </a:lnTo>
                  <a:cubicBezTo>
                    <a:pt x="590" y="1445"/>
                    <a:pt x="548" y="1433"/>
                    <a:pt x="507" y="1416"/>
                  </a:cubicBezTo>
                  <a:lnTo>
                    <a:pt x="507" y="1416"/>
                  </a:lnTo>
                  <a:cubicBezTo>
                    <a:pt x="465" y="1400"/>
                    <a:pt x="426" y="1380"/>
                    <a:pt x="389" y="1357"/>
                  </a:cubicBezTo>
                  <a:lnTo>
                    <a:pt x="389" y="1357"/>
                  </a:lnTo>
                  <a:cubicBezTo>
                    <a:pt x="119" y="1184"/>
                    <a:pt x="0" y="838"/>
                    <a:pt x="121" y="527"/>
                  </a:cubicBezTo>
                  <a:lnTo>
                    <a:pt x="121" y="527"/>
                  </a:lnTo>
                  <a:cubicBezTo>
                    <a:pt x="258" y="174"/>
                    <a:pt x="653" y="0"/>
                    <a:pt x="1004" y="138"/>
                  </a:cubicBezTo>
                  <a:lnTo>
                    <a:pt x="1004" y="138"/>
                  </a:lnTo>
                  <a:cubicBezTo>
                    <a:pt x="1354" y="276"/>
                    <a:pt x="1527" y="674"/>
                    <a:pt x="1390" y="1027"/>
                  </a:cubicBezTo>
                  <a:close/>
                  <a:moveTo>
                    <a:pt x="1279" y="983"/>
                  </a:moveTo>
                  <a:lnTo>
                    <a:pt x="1279" y="983"/>
                  </a:lnTo>
                  <a:cubicBezTo>
                    <a:pt x="1393" y="692"/>
                    <a:pt x="1249" y="364"/>
                    <a:pt x="961" y="250"/>
                  </a:cubicBezTo>
                  <a:lnTo>
                    <a:pt x="961" y="250"/>
                  </a:lnTo>
                  <a:cubicBezTo>
                    <a:pt x="672" y="136"/>
                    <a:pt x="344" y="280"/>
                    <a:pt x="232" y="572"/>
                  </a:cubicBezTo>
                  <a:lnTo>
                    <a:pt x="232" y="572"/>
                  </a:lnTo>
                  <a:cubicBezTo>
                    <a:pt x="118" y="862"/>
                    <a:pt x="261" y="1191"/>
                    <a:pt x="551" y="1303"/>
                  </a:cubicBezTo>
                  <a:lnTo>
                    <a:pt x="551" y="1303"/>
                  </a:lnTo>
                  <a:cubicBezTo>
                    <a:pt x="840" y="1418"/>
                    <a:pt x="1165" y="1274"/>
                    <a:pt x="1279" y="98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6" name="Google Shape;506;p21"/>
            <p:cNvSpPr/>
            <p:nvPr/>
          </p:nvSpPr>
          <p:spPr>
            <a:xfrm>
              <a:off x="4516412" y="5201775"/>
              <a:ext cx="449446" cy="740264"/>
            </a:xfrm>
            <a:custGeom>
              <a:avLst/>
              <a:gdLst/>
              <a:ahLst/>
              <a:cxnLst/>
              <a:rect l="l" t="t" r="r" b="b"/>
              <a:pathLst>
                <a:path w="600" h="986" extrusionOk="0">
                  <a:moveTo>
                    <a:pt x="342" y="850"/>
                  </a:moveTo>
                  <a:lnTo>
                    <a:pt x="342" y="850"/>
                  </a:lnTo>
                  <a:cubicBezTo>
                    <a:pt x="311" y="939"/>
                    <a:pt x="214" y="985"/>
                    <a:pt x="126" y="951"/>
                  </a:cubicBezTo>
                  <a:lnTo>
                    <a:pt x="126" y="951"/>
                  </a:lnTo>
                  <a:cubicBezTo>
                    <a:pt x="41" y="918"/>
                    <a:pt x="0" y="822"/>
                    <a:pt x="33" y="737"/>
                  </a:cubicBezTo>
                  <a:lnTo>
                    <a:pt x="33" y="737"/>
                  </a:lnTo>
                  <a:cubicBezTo>
                    <a:pt x="33" y="735"/>
                    <a:pt x="34" y="732"/>
                    <a:pt x="35" y="730"/>
                  </a:cubicBezTo>
                  <a:lnTo>
                    <a:pt x="355" y="0"/>
                  </a:lnTo>
                  <a:lnTo>
                    <a:pt x="419" y="26"/>
                  </a:lnTo>
                  <a:lnTo>
                    <a:pt x="535" y="71"/>
                  </a:lnTo>
                  <a:lnTo>
                    <a:pt x="599" y="97"/>
                  </a:lnTo>
                  <a:lnTo>
                    <a:pt x="342" y="850"/>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7" name="Google Shape;507;p21"/>
            <p:cNvSpPr/>
            <p:nvPr/>
          </p:nvSpPr>
          <p:spPr>
            <a:xfrm>
              <a:off x="4853498" y="4960530"/>
              <a:ext cx="204895" cy="128883"/>
            </a:xfrm>
            <a:custGeom>
              <a:avLst/>
              <a:gdLst/>
              <a:ahLst/>
              <a:cxnLst/>
              <a:rect l="l" t="t" r="r" b="b"/>
              <a:pathLst>
                <a:path w="274" h="170" extrusionOk="0">
                  <a:moveTo>
                    <a:pt x="273" y="95"/>
                  </a:moveTo>
                  <a:lnTo>
                    <a:pt x="243" y="169"/>
                  </a:lnTo>
                  <a:lnTo>
                    <a:pt x="179" y="144"/>
                  </a:lnTo>
                  <a:lnTo>
                    <a:pt x="64" y="99"/>
                  </a:lnTo>
                  <a:lnTo>
                    <a:pt x="0" y="73"/>
                  </a:lnTo>
                  <a:lnTo>
                    <a:pt x="28" y="0"/>
                  </a:lnTo>
                  <a:lnTo>
                    <a:pt x="28" y="0"/>
                  </a:lnTo>
                  <a:cubicBezTo>
                    <a:pt x="65" y="23"/>
                    <a:pt x="104" y="43"/>
                    <a:pt x="146" y="59"/>
                  </a:cubicBezTo>
                  <a:lnTo>
                    <a:pt x="146" y="59"/>
                  </a:lnTo>
                  <a:cubicBezTo>
                    <a:pt x="187" y="76"/>
                    <a:pt x="229" y="88"/>
                    <a:pt x="273" y="95"/>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8" name="Google Shape;508;p21"/>
            <p:cNvSpPr/>
            <p:nvPr/>
          </p:nvSpPr>
          <p:spPr>
            <a:xfrm>
              <a:off x="4830366" y="5033234"/>
              <a:ext cx="161932" cy="221416"/>
            </a:xfrm>
            <a:custGeom>
              <a:avLst/>
              <a:gdLst/>
              <a:ahLst/>
              <a:cxnLst/>
              <a:rect l="l" t="t" r="r" b="b"/>
              <a:pathLst>
                <a:path w="214" h="297" extrusionOk="0">
                  <a:moveTo>
                    <a:pt x="0" y="251"/>
                  </a:moveTo>
                  <a:lnTo>
                    <a:pt x="98" y="0"/>
                  </a:lnTo>
                  <a:lnTo>
                    <a:pt x="213" y="45"/>
                  </a:lnTo>
                  <a:lnTo>
                    <a:pt x="116" y="296"/>
                  </a:lnTo>
                  <a:lnTo>
                    <a:pt x="0" y="251"/>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9" name="Google Shape;509;p21"/>
            <p:cNvSpPr/>
            <p:nvPr/>
          </p:nvSpPr>
          <p:spPr>
            <a:xfrm>
              <a:off x="4747746" y="5244737"/>
              <a:ext cx="211504" cy="82617"/>
            </a:xfrm>
            <a:custGeom>
              <a:avLst/>
              <a:gdLst/>
              <a:ahLst/>
              <a:cxnLst/>
              <a:rect l="l" t="t" r="r" b="b"/>
              <a:pathLst>
                <a:path w="282" h="112" extrusionOk="0">
                  <a:moveTo>
                    <a:pt x="268" y="111"/>
                  </a:moveTo>
                  <a:lnTo>
                    <a:pt x="268" y="111"/>
                  </a:lnTo>
                  <a:lnTo>
                    <a:pt x="268" y="111"/>
                  </a:lnTo>
                  <a:lnTo>
                    <a:pt x="268" y="111"/>
                  </a:lnTo>
                  <a:cubicBezTo>
                    <a:pt x="176" y="105"/>
                    <a:pt x="86" y="75"/>
                    <a:pt x="8" y="26"/>
                  </a:cubicBezTo>
                  <a:lnTo>
                    <a:pt x="8" y="26"/>
                  </a:lnTo>
                  <a:cubicBezTo>
                    <a:pt x="3" y="22"/>
                    <a:pt x="0" y="13"/>
                    <a:pt x="4" y="7"/>
                  </a:cubicBezTo>
                  <a:lnTo>
                    <a:pt x="4" y="7"/>
                  </a:lnTo>
                  <a:cubicBezTo>
                    <a:pt x="8" y="1"/>
                    <a:pt x="16" y="0"/>
                    <a:pt x="22" y="3"/>
                  </a:cubicBezTo>
                  <a:lnTo>
                    <a:pt x="22" y="3"/>
                  </a:lnTo>
                  <a:cubicBezTo>
                    <a:pt x="96" y="50"/>
                    <a:pt x="181" y="78"/>
                    <a:pt x="269" y="85"/>
                  </a:cubicBezTo>
                  <a:lnTo>
                    <a:pt x="269" y="85"/>
                  </a:lnTo>
                  <a:cubicBezTo>
                    <a:pt x="276" y="85"/>
                    <a:pt x="281" y="90"/>
                    <a:pt x="281" y="98"/>
                  </a:cubicBezTo>
                  <a:lnTo>
                    <a:pt x="281" y="98"/>
                  </a:lnTo>
                  <a:cubicBezTo>
                    <a:pt x="280" y="106"/>
                    <a:pt x="275" y="111"/>
                    <a:pt x="268" y="1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0" name="Google Shape;510;p21"/>
            <p:cNvSpPr/>
            <p:nvPr/>
          </p:nvSpPr>
          <p:spPr>
            <a:xfrm>
              <a:off x="4714698" y="5297613"/>
              <a:ext cx="224724" cy="92533"/>
            </a:xfrm>
            <a:custGeom>
              <a:avLst/>
              <a:gdLst/>
              <a:ahLst/>
              <a:cxnLst/>
              <a:rect l="l" t="t" r="r" b="b"/>
              <a:pathLst>
                <a:path w="301" h="125" extrusionOk="0">
                  <a:moveTo>
                    <a:pt x="285" y="124"/>
                  </a:moveTo>
                  <a:lnTo>
                    <a:pt x="285" y="124"/>
                  </a:lnTo>
                  <a:lnTo>
                    <a:pt x="285" y="124"/>
                  </a:lnTo>
                  <a:lnTo>
                    <a:pt x="285" y="124"/>
                  </a:lnTo>
                  <a:cubicBezTo>
                    <a:pt x="187" y="111"/>
                    <a:pt x="93" y="77"/>
                    <a:pt x="9" y="27"/>
                  </a:cubicBezTo>
                  <a:lnTo>
                    <a:pt x="9" y="27"/>
                  </a:lnTo>
                  <a:cubicBezTo>
                    <a:pt x="2" y="24"/>
                    <a:pt x="0" y="16"/>
                    <a:pt x="3" y="9"/>
                  </a:cubicBezTo>
                  <a:lnTo>
                    <a:pt x="3" y="9"/>
                  </a:lnTo>
                  <a:cubicBezTo>
                    <a:pt x="8" y="3"/>
                    <a:pt x="16" y="0"/>
                    <a:pt x="20" y="5"/>
                  </a:cubicBezTo>
                  <a:lnTo>
                    <a:pt x="20" y="5"/>
                  </a:lnTo>
                  <a:cubicBezTo>
                    <a:pt x="102" y="53"/>
                    <a:pt x="194" y="84"/>
                    <a:pt x="287" y="97"/>
                  </a:cubicBezTo>
                  <a:lnTo>
                    <a:pt x="287" y="97"/>
                  </a:lnTo>
                  <a:cubicBezTo>
                    <a:pt x="295" y="98"/>
                    <a:pt x="300" y="105"/>
                    <a:pt x="299" y="112"/>
                  </a:cubicBezTo>
                  <a:lnTo>
                    <a:pt x="299" y="112"/>
                  </a:lnTo>
                  <a:cubicBezTo>
                    <a:pt x="297" y="119"/>
                    <a:pt x="291" y="124"/>
                    <a:pt x="285" y="12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1" name="Google Shape;511;p21"/>
            <p:cNvSpPr/>
            <p:nvPr/>
          </p:nvSpPr>
          <p:spPr>
            <a:xfrm>
              <a:off x="4807232" y="4154174"/>
              <a:ext cx="320561" cy="297427"/>
            </a:xfrm>
            <a:custGeom>
              <a:avLst/>
              <a:gdLst/>
              <a:ahLst/>
              <a:cxnLst/>
              <a:rect l="l" t="t" r="r" b="b"/>
              <a:pathLst>
                <a:path w="428" h="395" extrusionOk="0">
                  <a:moveTo>
                    <a:pt x="15" y="394"/>
                  </a:moveTo>
                  <a:lnTo>
                    <a:pt x="15" y="394"/>
                  </a:lnTo>
                  <a:cubicBezTo>
                    <a:pt x="14" y="394"/>
                    <a:pt x="12" y="394"/>
                    <a:pt x="11" y="394"/>
                  </a:cubicBezTo>
                  <a:lnTo>
                    <a:pt x="11" y="394"/>
                  </a:lnTo>
                  <a:cubicBezTo>
                    <a:pt x="5" y="393"/>
                    <a:pt x="0" y="385"/>
                    <a:pt x="2" y="378"/>
                  </a:cubicBezTo>
                  <a:lnTo>
                    <a:pt x="2" y="378"/>
                  </a:lnTo>
                  <a:cubicBezTo>
                    <a:pt x="23" y="282"/>
                    <a:pt x="74" y="192"/>
                    <a:pt x="147" y="125"/>
                  </a:cubicBezTo>
                  <a:lnTo>
                    <a:pt x="147" y="125"/>
                  </a:lnTo>
                  <a:cubicBezTo>
                    <a:pt x="220" y="58"/>
                    <a:pt x="313" y="14"/>
                    <a:pt x="411" y="1"/>
                  </a:cubicBezTo>
                  <a:lnTo>
                    <a:pt x="411" y="1"/>
                  </a:lnTo>
                  <a:cubicBezTo>
                    <a:pt x="419" y="0"/>
                    <a:pt x="425" y="5"/>
                    <a:pt x="426" y="13"/>
                  </a:cubicBezTo>
                  <a:lnTo>
                    <a:pt x="426" y="13"/>
                  </a:lnTo>
                  <a:cubicBezTo>
                    <a:pt x="427" y="20"/>
                    <a:pt x="421" y="27"/>
                    <a:pt x="414" y="28"/>
                  </a:cubicBezTo>
                  <a:lnTo>
                    <a:pt x="414" y="28"/>
                  </a:lnTo>
                  <a:cubicBezTo>
                    <a:pt x="321" y="39"/>
                    <a:pt x="233" y="81"/>
                    <a:pt x="165" y="145"/>
                  </a:cubicBezTo>
                  <a:lnTo>
                    <a:pt x="165" y="145"/>
                  </a:lnTo>
                  <a:cubicBezTo>
                    <a:pt x="95" y="208"/>
                    <a:pt x="47" y="293"/>
                    <a:pt x="27" y="384"/>
                  </a:cubicBezTo>
                  <a:lnTo>
                    <a:pt x="27" y="384"/>
                  </a:lnTo>
                  <a:cubicBezTo>
                    <a:pt x="26" y="390"/>
                    <a:pt x="21" y="394"/>
                    <a:pt x="15" y="39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2" name="Google Shape;512;p21"/>
            <p:cNvSpPr/>
            <p:nvPr/>
          </p:nvSpPr>
          <p:spPr>
            <a:xfrm>
              <a:off x="4718004" y="3886489"/>
              <a:ext cx="125581" cy="181759"/>
            </a:xfrm>
            <a:custGeom>
              <a:avLst/>
              <a:gdLst/>
              <a:ahLst/>
              <a:cxnLst/>
              <a:rect l="l" t="t" r="r" b="b"/>
              <a:pathLst>
                <a:path w="167" h="242" extrusionOk="0">
                  <a:moveTo>
                    <a:pt x="152" y="241"/>
                  </a:moveTo>
                  <a:lnTo>
                    <a:pt x="152" y="241"/>
                  </a:lnTo>
                  <a:cubicBezTo>
                    <a:pt x="147" y="241"/>
                    <a:pt x="143" y="239"/>
                    <a:pt x="140" y="235"/>
                  </a:cubicBezTo>
                  <a:lnTo>
                    <a:pt x="4" y="22"/>
                  </a:lnTo>
                  <a:lnTo>
                    <a:pt x="4" y="22"/>
                  </a:lnTo>
                  <a:cubicBezTo>
                    <a:pt x="0" y="16"/>
                    <a:pt x="2" y="8"/>
                    <a:pt x="9" y="4"/>
                  </a:cubicBezTo>
                  <a:lnTo>
                    <a:pt x="9" y="4"/>
                  </a:lnTo>
                  <a:cubicBezTo>
                    <a:pt x="14" y="0"/>
                    <a:pt x="22" y="2"/>
                    <a:pt x="27" y="8"/>
                  </a:cubicBezTo>
                  <a:lnTo>
                    <a:pt x="162" y="220"/>
                  </a:lnTo>
                  <a:lnTo>
                    <a:pt x="162" y="220"/>
                  </a:lnTo>
                  <a:cubicBezTo>
                    <a:pt x="166" y="226"/>
                    <a:pt x="165" y="235"/>
                    <a:pt x="158" y="239"/>
                  </a:cubicBezTo>
                  <a:lnTo>
                    <a:pt x="158" y="239"/>
                  </a:lnTo>
                  <a:cubicBezTo>
                    <a:pt x="156" y="240"/>
                    <a:pt x="154" y="241"/>
                    <a:pt x="152" y="2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3" name="Google Shape;513;p21"/>
            <p:cNvSpPr/>
            <p:nvPr/>
          </p:nvSpPr>
          <p:spPr>
            <a:xfrm>
              <a:off x="4853498" y="3876576"/>
              <a:ext cx="49570" cy="138799"/>
            </a:xfrm>
            <a:custGeom>
              <a:avLst/>
              <a:gdLst/>
              <a:ahLst/>
              <a:cxnLst/>
              <a:rect l="l" t="t" r="r" b="b"/>
              <a:pathLst>
                <a:path w="67" h="186" extrusionOk="0">
                  <a:moveTo>
                    <a:pt x="50" y="185"/>
                  </a:moveTo>
                  <a:lnTo>
                    <a:pt x="50" y="185"/>
                  </a:lnTo>
                  <a:cubicBezTo>
                    <a:pt x="44" y="185"/>
                    <a:pt x="39" y="181"/>
                    <a:pt x="39" y="174"/>
                  </a:cubicBezTo>
                  <a:lnTo>
                    <a:pt x="2" y="18"/>
                  </a:lnTo>
                  <a:lnTo>
                    <a:pt x="2" y="18"/>
                  </a:lnTo>
                  <a:cubicBezTo>
                    <a:pt x="0" y="10"/>
                    <a:pt x="4" y="3"/>
                    <a:pt x="11" y="2"/>
                  </a:cubicBezTo>
                  <a:lnTo>
                    <a:pt x="11" y="2"/>
                  </a:lnTo>
                  <a:cubicBezTo>
                    <a:pt x="20" y="0"/>
                    <a:pt x="25" y="4"/>
                    <a:pt x="27" y="11"/>
                  </a:cubicBezTo>
                  <a:lnTo>
                    <a:pt x="63" y="170"/>
                  </a:lnTo>
                  <a:lnTo>
                    <a:pt x="63" y="170"/>
                  </a:lnTo>
                  <a:cubicBezTo>
                    <a:pt x="66" y="176"/>
                    <a:pt x="61" y="183"/>
                    <a:pt x="54" y="185"/>
                  </a:cubicBezTo>
                  <a:lnTo>
                    <a:pt x="54" y="185"/>
                  </a:lnTo>
                  <a:cubicBezTo>
                    <a:pt x="53" y="185"/>
                    <a:pt x="51" y="185"/>
                    <a:pt x="50" y="18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4" name="Google Shape;514;p21"/>
            <p:cNvSpPr/>
            <p:nvPr/>
          </p:nvSpPr>
          <p:spPr>
            <a:xfrm>
              <a:off x="4942728" y="3886489"/>
              <a:ext cx="29742" cy="112361"/>
            </a:xfrm>
            <a:custGeom>
              <a:avLst/>
              <a:gdLst/>
              <a:ahLst/>
              <a:cxnLst/>
              <a:rect l="l" t="t" r="r" b="b"/>
              <a:pathLst>
                <a:path w="39" h="149" extrusionOk="0">
                  <a:moveTo>
                    <a:pt x="13" y="148"/>
                  </a:moveTo>
                  <a:lnTo>
                    <a:pt x="13" y="148"/>
                  </a:lnTo>
                  <a:cubicBezTo>
                    <a:pt x="13" y="148"/>
                    <a:pt x="13" y="148"/>
                    <a:pt x="12" y="148"/>
                  </a:cubicBezTo>
                  <a:lnTo>
                    <a:pt x="12" y="148"/>
                  </a:lnTo>
                  <a:cubicBezTo>
                    <a:pt x="6" y="148"/>
                    <a:pt x="0" y="141"/>
                    <a:pt x="1" y="134"/>
                  </a:cubicBezTo>
                  <a:lnTo>
                    <a:pt x="11" y="13"/>
                  </a:lnTo>
                  <a:lnTo>
                    <a:pt x="11" y="13"/>
                  </a:lnTo>
                  <a:cubicBezTo>
                    <a:pt x="11" y="6"/>
                    <a:pt x="18" y="0"/>
                    <a:pt x="25" y="1"/>
                  </a:cubicBezTo>
                  <a:lnTo>
                    <a:pt x="25" y="1"/>
                  </a:lnTo>
                  <a:cubicBezTo>
                    <a:pt x="32" y="2"/>
                    <a:pt x="38" y="8"/>
                    <a:pt x="38" y="15"/>
                  </a:cubicBezTo>
                  <a:lnTo>
                    <a:pt x="28" y="137"/>
                  </a:lnTo>
                  <a:lnTo>
                    <a:pt x="28" y="137"/>
                  </a:lnTo>
                  <a:cubicBezTo>
                    <a:pt x="27" y="142"/>
                    <a:pt x="21" y="148"/>
                    <a:pt x="13" y="14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5" name="Google Shape;515;p21"/>
            <p:cNvSpPr/>
            <p:nvPr/>
          </p:nvSpPr>
          <p:spPr>
            <a:xfrm>
              <a:off x="4675041" y="4035203"/>
              <a:ext cx="105752" cy="85923"/>
            </a:xfrm>
            <a:custGeom>
              <a:avLst/>
              <a:gdLst/>
              <a:ahLst/>
              <a:cxnLst/>
              <a:rect l="l" t="t" r="r" b="b"/>
              <a:pathLst>
                <a:path w="141" h="113" extrusionOk="0">
                  <a:moveTo>
                    <a:pt x="126" y="112"/>
                  </a:moveTo>
                  <a:lnTo>
                    <a:pt x="126" y="112"/>
                  </a:lnTo>
                  <a:cubicBezTo>
                    <a:pt x="123" y="112"/>
                    <a:pt x="120" y="112"/>
                    <a:pt x="118" y="109"/>
                  </a:cubicBezTo>
                  <a:lnTo>
                    <a:pt x="7" y="25"/>
                  </a:lnTo>
                  <a:lnTo>
                    <a:pt x="7" y="25"/>
                  </a:lnTo>
                  <a:cubicBezTo>
                    <a:pt x="1" y="21"/>
                    <a:pt x="0" y="12"/>
                    <a:pt x="3" y="6"/>
                  </a:cubicBezTo>
                  <a:lnTo>
                    <a:pt x="3" y="6"/>
                  </a:lnTo>
                  <a:cubicBezTo>
                    <a:pt x="8" y="0"/>
                    <a:pt x="16" y="0"/>
                    <a:pt x="22" y="4"/>
                  </a:cubicBezTo>
                  <a:lnTo>
                    <a:pt x="134" y="88"/>
                  </a:lnTo>
                  <a:lnTo>
                    <a:pt x="134" y="88"/>
                  </a:lnTo>
                  <a:cubicBezTo>
                    <a:pt x="139" y="93"/>
                    <a:pt x="140" y="101"/>
                    <a:pt x="136" y="107"/>
                  </a:cubicBezTo>
                  <a:lnTo>
                    <a:pt x="136" y="107"/>
                  </a:lnTo>
                  <a:cubicBezTo>
                    <a:pt x="134" y="111"/>
                    <a:pt x="130" y="112"/>
                    <a:pt x="126" y="1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6" name="Google Shape;516;p21"/>
            <p:cNvSpPr/>
            <p:nvPr/>
          </p:nvSpPr>
          <p:spPr>
            <a:xfrm>
              <a:off x="4648603" y="4131040"/>
              <a:ext cx="85924" cy="33047"/>
            </a:xfrm>
            <a:custGeom>
              <a:avLst/>
              <a:gdLst/>
              <a:ahLst/>
              <a:cxnLst/>
              <a:rect l="l" t="t" r="r" b="b"/>
              <a:pathLst>
                <a:path w="113" h="43" extrusionOk="0">
                  <a:moveTo>
                    <a:pt x="99" y="42"/>
                  </a:moveTo>
                  <a:lnTo>
                    <a:pt x="99" y="42"/>
                  </a:lnTo>
                  <a:cubicBezTo>
                    <a:pt x="98" y="42"/>
                    <a:pt x="96" y="41"/>
                    <a:pt x="95" y="41"/>
                  </a:cubicBezTo>
                  <a:lnTo>
                    <a:pt x="12" y="26"/>
                  </a:lnTo>
                  <a:lnTo>
                    <a:pt x="12" y="26"/>
                  </a:lnTo>
                  <a:cubicBezTo>
                    <a:pt x="5" y="25"/>
                    <a:pt x="0" y="19"/>
                    <a:pt x="1" y="11"/>
                  </a:cubicBezTo>
                  <a:lnTo>
                    <a:pt x="1" y="11"/>
                  </a:lnTo>
                  <a:cubicBezTo>
                    <a:pt x="2" y="4"/>
                    <a:pt x="9" y="0"/>
                    <a:pt x="17" y="0"/>
                  </a:cubicBezTo>
                  <a:lnTo>
                    <a:pt x="101" y="15"/>
                  </a:lnTo>
                  <a:lnTo>
                    <a:pt x="101" y="15"/>
                  </a:lnTo>
                  <a:cubicBezTo>
                    <a:pt x="107" y="17"/>
                    <a:pt x="112" y="23"/>
                    <a:pt x="110" y="30"/>
                  </a:cubicBezTo>
                  <a:lnTo>
                    <a:pt x="110" y="30"/>
                  </a:lnTo>
                  <a:cubicBezTo>
                    <a:pt x="110" y="37"/>
                    <a:pt x="105" y="42"/>
                    <a:pt x="99" y="4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517" name="Google Shape;517;p21"/>
          <p:cNvGrpSpPr/>
          <p:nvPr/>
        </p:nvGrpSpPr>
        <p:grpSpPr>
          <a:xfrm>
            <a:off x="71016" y="580757"/>
            <a:ext cx="8899444" cy="1581801"/>
            <a:chOff x="71016" y="580757"/>
            <a:chExt cx="8899444" cy="1581801"/>
          </a:xfrm>
        </p:grpSpPr>
        <p:sp>
          <p:nvSpPr>
            <p:cNvPr id="518" name="Google Shape;518;p21"/>
            <p:cNvSpPr/>
            <p:nvPr/>
          </p:nvSpPr>
          <p:spPr>
            <a:xfrm>
              <a:off x="8690232" y="580757"/>
              <a:ext cx="280228" cy="301233"/>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9" name="Google Shape;519;p21"/>
            <p:cNvSpPr/>
            <p:nvPr/>
          </p:nvSpPr>
          <p:spPr>
            <a:xfrm>
              <a:off x="8424002" y="825285"/>
              <a:ext cx="266216" cy="284887"/>
            </a:xfrm>
            <a:custGeom>
              <a:avLst/>
              <a:gdLst/>
              <a:ahLst/>
              <a:cxnLst/>
              <a:rect l="l" t="t" r="r" b="b"/>
              <a:pathLst>
                <a:path w="501" h="537" extrusionOk="0">
                  <a:moveTo>
                    <a:pt x="498" y="321"/>
                  </a:moveTo>
                  <a:cubicBezTo>
                    <a:pt x="496" y="332"/>
                    <a:pt x="488" y="341"/>
                    <a:pt x="478" y="343"/>
                  </a:cubicBezTo>
                  <a:lnTo>
                    <a:pt x="341" y="379"/>
                  </a:lnTo>
                  <a:lnTo>
                    <a:pt x="318" y="514"/>
                  </a:lnTo>
                  <a:cubicBezTo>
                    <a:pt x="317" y="525"/>
                    <a:pt x="308" y="534"/>
                    <a:pt x="297" y="536"/>
                  </a:cubicBezTo>
                  <a:cubicBezTo>
                    <a:pt x="295" y="536"/>
                    <a:pt x="293" y="536"/>
                    <a:pt x="291" y="536"/>
                  </a:cubicBezTo>
                  <a:cubicBezTo>
                    <a:pt x="282" y="536"/>
                    <a:pt x="273" y="532"/>
                    <a:pt x="268" y="524"/>
                  </a:cubicBezTo>
                  <a:cubicBezTo>
                    <a:pt x="245" y="488"/>
                    <a:pt x="224" y="452"/>
                    <a:pt x="204" y="415"/>
                  </a:cubicBezTo>
                  <a:lnTo>
                    <a:pt x="37" y="459"/>
                  </a:lnTo>
                  <a:cubicBezTo>
                    <a:pt x="26" y="462"/>
                    <a:pt x="13" y="458"/>
                    <a:pt x="7" y="448"/>
                  </a:cubicBezTo>
                  <a:cubicBezTo>
                    <a:pt x="0" y="439"/>
                    <a:pt x="0" y="426"/>
                    <a:pt x="7" y="417"/>
                  </a:cubicBezTo>
                  <a:cubicBezTo>
                    <a:pt x="44" y="363"/>
                    <a:pt x="84" y="310"/>
                    <a:pt x="126" y="259"/>
                  </a:cubicBezTo>
                  <a:cubicBezTo>
                    <a:pt x="99" y="196"/>
                    <a:pt x="74" y="131"/>
                    <a:pt x="53" y="66"/>
                  </a:cubicBezTo>
                  <a:cubicBezTo>
                    <a:pt x="50" y="54"/>
                    <a:pt x="53" y="42"/>
                    <a:pt x="63" y="35"/>
                  </a:cubicBezTo>
                  <a:cubicBezTo>
                    <a:pt x="72" y="28"/>
                    <a:pt x="85" y="28"/>
                    <a:pt x="95" y="34"/>
                  </a:cubicBezTo>
                  <a:lnTo>
                    <a:pt x="237" y="129"/>
                  </a:lnTo>
                  <a:cubicBezTo>
                    <a:pt x="274" y="89"/>
                    <a:pt x="312" y="49"/>
                    <a:pt x="351" y="11"/>
                  </a:cubicBezTo>
                  <a:cubicBezTo>
                    <a:pt x="362" y="0"/>
                    <a:pt x="379" y="0"/>
                    <a:pt x="390" y="11"/>
                  </a:cubicBezTo>
                  <a:cubicBezTo>
                    <a:pt x="396" y="17"/>
                    <a:pt x="401" y="28"/>
                    <a:pt x="400" y="37"/>
                  </a:cubicBezTo>
                  <a:lnTo>
                    <a:pt x="369" y="216"/>
                  </a:lnTo>
                  <a:lnTo>
                    <a:pt x="486" y="294"/>
                  </a:lnTo>
                  <a:cubicBezTo>
                    <a:pt x="495" y="300"/>
                    <a:pt x="500" y="311"/>
                    <a:pt x="498" y="32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20" name="Google Shape;520;p21"/>
            <p:cNvSpPr/>
            <p:nvPr/>
          </p:nvSpPr>
          <p:spPr>
            <a:xfrm>
              <a:off x="71016" y="1686186"/>
              <a:ext cx="422676" cy="476371"/>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cSld name="TITLE_AND_BODY_2">
    <p:spTree>
      <p:nvGrpSpPr>
        <p:cNvPr id="1" name="Shape 521"/>
        <p:cNvGrpSpPr/>
        <p:nvPr/>
      </p:nvGrpSpPr>
      <p:grpSpPr>
        <a:xfrm>
          <a:off x="0" y="0"/>
          <a:ext cx="0" cy="0"/>
          <a:chOff x="0" y="0"/>
          <a:chExt cx="0" cy="0"/>
        </a:xfrm>
      </p:grpSpPr>
      <p:sp>
        <p:nvSpPr>
          <p:cNvPr id="522" name="Google Shape;522;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3" name="Google Shape;523;p22"/>
          <p:cNvSpPr txBox="1">
            <a:spLocks noGrp="1"/>
          </p:cNvSpPr>
          <p:nvPr>
            <p:ph type="body" idx="1"/>
          </p:nvPr>
        </p:nvSpPr>
        <p:spPr>
          <a:xfrm>
            <a:off x="720000" y="1215750"/>
            <a:ext cx="7704000" cy="3388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524" name="Google Shape;524;p22"/>
          <p:cNvGrpSpPr/>
          <p:nvPr/>
        </p:nvGrpSpPr>
        <p:grpSpPr>
          <a:xfrm>
            <a:off x="6529859" y="2831418"/>
            <a:ext cx="2398139" cy="2207677"/>
            <a:chOff x="6529859" y="2831418"/>
            <a:chExt cx="2398139" cy="2207677"/>
          </a:xfrm>
        </p:grpSpPr>
        <p:grpSp>
          <p:nvGrpSpPr>
            <p:cNvPr id="525" name="Google Shape;525;p22"/>
            <p:cNvGrpSpPr/>
            <p:nvPr/>
          </p:nvGrpSpPr>
          <p:grpSpPr>
            <a:xfrm rot="10800000">
              <a:off x="8616470" y="2831418"/>
              <a:ext cx="311529" cy="578250"/>
              <a:chOff x="1196975" y="5856287"/>
              <a:chExt cx="231775" cy="430213"/>
            </a:xfrm>
          </p:grpSpPr>
          <p:sp>
            <p:nvSpPr>
              <p:cNvPr id="526" name="Google Shape;526;p22"/>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27" name="Google Shape;527;p22"/>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28" name="Google Shape;528;p22"/>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29" name="Google Shape;529;p22"/>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0" name="Google Shape;530;p22"/>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1" name="Google Shape;531;p22"/>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2" name="Google Shape;532;p22"/>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533" name="Google Shape;533;p22"/>
            <p:cNvGrpSpPr/>
            <p:nvPr/>
          </p:nvGrpSpPr>
          <p:grpSpPr>
            <a:xfrm rot="-5400000">
              <a:off x="6663220" y="4594206"/>
              <a:ext cx="311529" cy="578250"/>
              <a:chOff x="1196975" y="5856287"/>
              <a:chExt cx="231775" cy="430213"/>
            </a:xfrm>
          </p:grpSpPr>
          <p:sp>
            <p:nvSpPr>
              <p:cNvPr id="534" name="Google Shape;534;p22"/>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5" name="Google Shape;535;p22"/>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6" name="Google Shape;536;p22"/>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7" name="Google Shape;537;p22"/>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8" name="Google Shape;538;p22"/>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9" name="Google Shape;539;p22"/>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40" name="Google Shape;540;p22"/>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grpSp>
        <p:nvGrpSpPr>
          <p:cNvPr id="541" name="Google Shape;541;p22"/>
          <p:cNvGrpSpPr/>
          <p:nvPr/>
        </p:nvGrpSpPr>
        <p:grpSpPr>
          <a:xfrm flipH="1">
            <a:off x="7951261" y="445029"/>
            <a:ext cx="2352287" cy="2268301"/>
            <a:chOff x="1449950" y="3813402"/>
            <a:chExt cx="2054220" cy="1980876"/>
          </a:xfrm>
        </p:grpSpPr>
        <p:sp>
          <p:nvSpPr>
            <p:cNvPr id="542" name="Google Shape;542;p22"/>
            <p:cNvSpPr/>
            <p:nvPr/>
          </p:nvSpPr>
          <p:spPr>
            <a:xfrm>
              <a:off x="1501577" y="4288922"/>
              <a:ext cx="2002593" cy="1505356"/>
            </a:xfrm>
            <a:custGeom>
              <a:avLst/>
              <a:gdLst/>
              <a:ahLst/>
              <a:cxnLst/>
              <a:rect l="l" t="t" r="r" b="b"/>
              <a:pathLst>
                <a:path w="3250" h="2445" extrusionOk="0">
                  <a:moveTo>
                    <a:pt x="3249" y="151"/>
                  </a:moveTo>
                  <a:lnTo>
                    <a:pt x="1527" y="2444"/>
                  </a:lnTo>
                  <a:lnTo>
                    <a:pt x="0" y="1383"/>
                  </a:lnTo>
                  <a:lnTo>
                    <a:pt x="1510" y="2361"/>
                  </a:lnTo>
                  <a:lnTo>
                    <a:pt x="3187" y="171"/>
                  </a:lnTo>
                  <a:lnTo>
                    <a:pt x="3077" y="37"/>
                  </a:lnTo>
                  <a:lnTo>
                    <a:pt x="3107" y="0"/>
                  </a:lnTo>
                  <a:lnTo>
                    <a:pt x="3249" y="151"/>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43" name="Google Shape;543;p22"/>
            <p:cNvSpPr/>
            <p:nvPr/>
          </p:nvSpPr>
          <p:spPr>
            <a:xfrm>
              <a:off x="1449950" y="4313377"/>
              <a:ext cx="2013459" cy="1431991"/>
            </a:xfrm>
            <a:custGeom>
              <a:avLst/>
              <a:gdLst/>
              <a:ahLst/>
              <a:cxnLst/>
              <a:rect l="l" t="t" r="r" b="b"/>
              <a:pathLst>
                <a:path w="3269" h="2325" extrusionOk="0">
                  <a:moveTo>
                    <a:pt x="3268" y="134"/>
                  </a:moveTo>
                  <a:lnTo>
                    <a:pt x="1591" y="2324"/>
                  </a:lnTo>
                  <a:lnTo>
                    <a:pt x="81" y="1346"/>
                  </a:lnTo>
                  <a:lnTo>
                    <a:pt x="81" y="1346"/>
                  </a:lnTo>
                  <a:cubicBezTo>
                    <a:pt x="0" y="1257"/>
                    <a:pt x="27" y="1101"/>
                    <a:pt x="27" y="1101"/>
                  </a:cubicBezTo>
                  <a:lnTo>
                    <a:pt x="1547" y="2081"/>
                  </a:lnTo>
                  <a:lnTo>
                    <a:pt x="3158" y="0"/>
                  </a:lnTo>
                  <a:lnTo>
                    <a:pt x="3268" y="134"/>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44" name="Google Shape;544;p22"/>
            <p:cNvSpPr/>
            <p:nvPr/>
          </p:nvSpPr>
          <p:spPr>
            <a:xfrm>
              <a:off x="1466253" y="3813402"/>
              <a:ext cx="1983575" cy="1779807"/>
            </a:xfrm>
            <a:custGeom>
              <a:avLst/>
              <a:gdLst/>
              <a:ahLst/>
              <a:cxnLst/>
              <a:rect l="l" t="t" r="r" b="b"/>
              <a:pathLst>
                <a:path w="3218" h="2890" extrusionOk="0">
                  <a:moveTo>
                    <a:pt x="3161" y="771"/>
                  </a:moveTo>
                  <a:lnTo>
                    <a:pt x="3131" y="808"/>
                  </a:lnTo>
                  <a:lnTo>
                    <a:pt x="1520" y="2889"/>
                  </a:lnTo>
                  <a:lnTo>
                    <a:pt x="0" y="1909"/>
                  </a:lnTo>
                  <a:lnTo>
                    <a:pt x="1627" y="0"/>
                  </a:lnTo>
                  <a:lnTo>
                    <a:pt x="3217" y="698"/>
                  </a:lnTo>
                  <a:lnTo>
                    <a:pt x="3161" y="771"/>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45" name="Google Shape;545;p22"/>
            <p:cNvSpPr/>
            <p:nvPr/>
          </p:nvSpPr>
          <p:spPr>
            <a:xfrm>
              <a:off x="1452666" y="4310660"/>
              <a:ext cx="1989010" cy="1364062"/>
            </a:xfrm>
            <a:custGeom>
              <a:avLst/>
              <a:gdLst/>
              <a:ahLst/>
              <a:cxnLst/>
              <a:rect l="l" t="t" r="r" b="b"/>
              <a:pathLst>
                <a:path w="3230" h="2214" extrusionOk="0">
                  <a:moveTo>
                    <a:pt x="1561" y="2213"/>
                  </a:moveTo>
                  <a:lnTo>
                    <a:pt x="1561" y="2213"/>
                  </a:lnTo>
                  <a:cubicBezTo>
                    <a:pt x="1559" y="2213"/>
                    <a:pt x="1555" y="2212"/>
                    <a:pt x="1552" y="2211"/>
                  </a:cubicBezTo>
                  <a:lnTo>
                    <a:pt x="11" y="1203"/>
                  </a:lnTo>
                  <a:lnTo>
                    <a:pt x="11" y="1203"/>
                  </a:lnTo>
                  <a:cubicBezTo>
                    <a:pt x="2" y="1197"/>
                    <a:pt x="0" y="1187"/>
                    <a:pt x="6" y="1178"/>
                  </a:cubicBezTo>
                  <a:lnTo>
                    <a:pt x="6" y="1178"/>
                  </a:lnTo>
                  <a:cubicBezTo>
                    <a:pt x="11" y="1170"/>
                    <a:pt x="21" y="1167"/>
                    <a:pt x="30" y="1173"/>
                  </a:cubicBezTo>
                  <a:lnTo>
                    <a:pt x="1559" y="2172"/>
                  </a:lnTo>
                  <a:lnTo>
                    <a:pt x="3195" y="10"/>
                  </a:lnTo>
                  <a:lnTo>
                    <a:pt x="3195" y="10"/>
                  </a:lnTo>
                  <a:cubicBezTo>
                    <a:pt x="3200" y="2"/>
                    <a:pt x="3212" y="0"/>
                    <a:pt x="3219" y="5"/>
                  </a:cubicBezTo>
                  <a:lnTo>
                    <a:pt x="3219" y="5"/>
                  </a:lnTo>
                  <a:cubicBezTo>
                    <a:pt x="3226" y="13"/>
                    <a:pt x="3229" y="23"/>
                    <a:pt x="3222" y="32"/>
                  </a:cubicBezTo>
                  <a:lnTo>
                    <a:pt x="1577" y="2206"/>
                  </a:lnTo>
                  <a:lnTo>
                    <a:pt x="1577" y="2206"/>
                  </a:lnTo>
                  <a:cubicBezTo>
                    <a:pt x="1572" y="2211"/>
                    <a:pt x="1567" y="2213"/>
                    <a:pt x="1561" y="221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46" name="Google Shape;546;p22"/>
            <p:cNvSpPr/>
            <p:nvPr/>
          </p:nvSpPr>
          <p:spPr>
            <a:xfrm>
              <a:off x="1526032" y="3826989"/>
              <a:ext cx="1013530" cy="1217336"/>
            </a:xfrm>
            <a:custGeom>
              <a:avLst/>
              <a:gdLst/>
              <a:ahLst/>
              <a:cxnLst/>
              <a:rect l="l" t="t" r="r" b="b"/>
              <a:pathLst>
                <a:path w="1645" h="1975" extrusionOk="0">
                  <a:moveTo>
                    <a:pt x="20" y="1974"/>
                  </a:moveTo>
                  <a:lnTo>
                    <a:pt x="20" y="1974"/>
                  </a:lnTo>
                  <a:cubicBezTo>
                    <a:pt x="16" y="1974"/>
                    <a:pt x="12" y="1973"/>
                    <a:pt x="8" y="1970"/>
                  </a:cubicBezTo>
                  <a:lnTo>
                    <a:pt x="8" y="1970"/>
                  </a:lnTo>
                  <a:cubicBezTo>
                    <a:pt x="1" y="1963"/>
                    <a:pt x="0" y="1952"/>
                    <a:pt x="6" y="1945"/>
                  </a:cubicBezTo>
                  <a:lnTo>
                    <a:pt x="1611" y="9"/>
                  </a:lnTo>
                  <a:lnTo>
                    <a:pt x="1611" y="9"/>
                  </a:lnTo>
                  <a:cubicBezTo>
                    <a:pt x="1617" y="1"/>
                    <a:pt x="1629" y="0"/>
                    <a:pt x="1636" y="6"/>
                  </a:cubicBezTo>
                  <a:lnTo>
                    <a:pt x="1636" y="6"/>
                  </a:lnTo>
                  <a:cubicBezTo>
                    <a:pt x="1643" y="12"/>
                    <a:pt x="1644" y="24"/>
                    <a:pt x="1639" y="31"/>
                  </a:cubicBezTo>
                  <a:lnTo>
                    <a:pt x="33" y="1968"/>
                  </a:lnTo>
                  <a:lnTo>
                    <a:pt x="33" y="1968"/>
                  </a:lnTo>
                  <a:cubicBezTo>
                    <a:pt x="29" y="1971"/>
                    <a:pt x="25" y="1974"/>
                    <a:pt x="20" y="197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47" name="Google Shape;547;p22"/>
            <p:cNvSpPr/>
            <p:nvPr/>
          </p:nvSpPr>
          <p:spPr>
            <a:xfrm>
              <a:off x="2381959" y="3935679"/>
              <a:ext cx="399434" cy="73365"/>
            </a:xfrm>
            <a:custGeom>
              <a:avLst/>
              <a:gdLst/>
              <a:ahLst/>
              <a:cxnLst/>
              <a:rect l="l" t="t" r="r" b="b"/>
              <a:pathLst>
                <a:path w="649" h="117" extrusionOk="0">
                  <a:moveTo>
                    <a:pt x="19" y="116"/>
                  </a:moveTo>
                  <a:lnTo>
                    <a:pt x="19" y="116"/>
                  </a:lnTo>
                  <a:cubicBezTo>
                    <a:pt x="10" y="116"/>
                    <a:pt x="2" y="110"/>
                    <a:pt x="1" y="100"/>
                  </a:cubicBezTo>
                  <a:lnTo>
                    <a:pt x="1" y="100"/>
                  </a:lnTo>
                  <a:cubicBezTo>
                    <a:pt x="0" y="91"/>
                    <a:pt x="7" y="83"/>
                    <a:pt x="17" y="81"/>
                  </a:cubicBezTo>
                  <a:lnTo>
                    <a:pt x="628" y="1"/>
                  </a:lnTo>
                  <a:lnTo>
                    <a:pt x="628" y="1"/>
                  </a:lnTo>
                  <a:cubicBezTo>
                    <a:pt x="636" y="0"/>
                    <a:pt x="646" y="7"/>
                    <a:pt x="646" y="16"/>
                  </a:cubicBezTo>
                  <a:lnTo>
                    <a:pt x="646" y="16"/>
                  </a:lnTo>
                  <a:cubicBezTo>
                    <a:pt x="648" y="26"/>
                    <a:pt x="641" y="34"/>
                    <a:pt x="632" y="35"/>
                  </a:cubicBezTo>
                  <a:lnTo>
                    <a:pt x="21" y="116"/>
                  </a:lnTo>
                  <a:lnTo>
                    <a:pt x="21" y="116"/>
                  </a:lnTo>
                  <a:cubicBezTo>
                    <a:pt x="20" y="116"/>
                    <a:pt x="20" y="116"/>
                    <a:pt x="19" y="11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48" name="Google Shape;548;p22"/>
            <p:cNvSpPr/>
            <p:nvPr/>
          </p:nvSpPr>
          <p:spPr>
            <a:xfrm>
              <a:off x="2300442" y="3984590"/>
              <a:ext cx="589636" cy="127710"/>
            </a:xfrm>
            <a:custGeom>
              <a:avLst/>
              <a:gdLst/>
              <a:ahLst/>
              <a:cxnLst/>
              <a:rect l="l" t="t" r="r" b="b"/>
              <a:pathLst>
                <a:path w="957" h="206" extrusionOk="0">
                  <a:moveTo>
                    <a:pt x="19" y="205"/>
                  </a:moveTo>
                  <a:lnTo>
                    <a:pt x="19" y="205"/>
                  </a:lnTo>
                  <a:cubicBezTo>
                    <a:pt x="10" y="205"/>
                    <a:pt x="3" y="199"/>
                    <a:pt x="1" y="191"/>
                  </a:cubicBezTo>
                  <a:lnTo>
                    <a:pt x="1" y="191"/>
                  </a:lnTo>
                  <a:cubicBezTo>
                    <a:pt x="0" y="182"/>
                    <a:pt x="6" y="172"/>
                    <a:pt x="15" y="171"/>
                  </a:cubicBezTo>
                  <a:lnTo>
                    <a:pt x="935" y="2"/>
                  </a:lnTo>
                  <a:lnTo>
                    <a:pt x="935" y="2"/>
                  </a:lnTo>
                  <a:cubicBezTo>
                    <a:pt x="943" y="0"/>
                    <a:pt x="953" y="6"/>
                    <a:pt x="955" y="16"/>
                  </a:cubicBezTo>
                  <a:lnTo>
                    <a:pt x="955" y="16"/>
                  </a:lnTo>
                  <a:cubicBezTo>
                    <a:pt x="956" y="26"/>
                    <a:pt x="951" y="35"/>
                    <a:pt x="941" y="36"/>
                  </a:cubicBezTo>
                  <a:lnTo>
                    <a:pt x="22" y="205"/>
                  </a:lnTo>
                  <a:lnTo>
                    <a:pt x="22" y="205"/>
                  </a:lnTo>
                  <a:cubicBezTo>
                    <a:pt x="20" y="205"/>
                    <a:pt x="19" y="205"/>
                    <a:pt x="19" y="20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49" name="Google Shape;549;p22"/>
            <p:cNvSpPr/>
            <p:nvPr/>
          </p:nvSpPr>
          <p:spPr>
            <a:xfrm>
              <a:off x="2191753" y="5416582"/>
              <a:ext cx="353240" cy="54345"/>
            </a:xfrm>
            <a:custGeom>
              <a:avLst/>
              <a:gdLst/>
              <a:ahLst/>
              <a:cxnLst/>
              <a:rect l="l" t="t" r="r" b="b"/>
              <a:pathLst>
                <a:path w="572" h="89" extrusionOk="0">
                  <a:moveTo>
                    <a:pt x="18" y="88"/>
                  </a:moveTo>
                  <a:lnTo>
                    <a:pt x="18" y="88"/>
                  </a:lnTo>
                  <a:cubicBezTo>
                    <a:pt x="10" y="88"/>
                    <a:pt x="2" y="81"/>
                    <a:pt x="1" y="71"/>
                  </a:cubicBezTo>
                  <a:lnTo>
                    <a:pt x="1" y="71"/>
                  </a:lnTo>
                  <a:cubicBezTo>
                    <a:pt x="0" y="62"/>
                    <a:pt x="7" y="53"/>
                    <a:pt x="17" y="52"/>
                  </a:cubicBezTo>
                  <a:lnTo>
                    <a:pt x="552" y="1"/>
                  </a:lnTo>
                  <a:lnTo>
                    <a:pt x="552" y="1"/>
                  </a:lnTo>
                  <a:cubicBezTo>
                    <a:pt x="562" y="0"/>
                    <a:pt x="571" y="8"/>
                    <a:pt x="571" y="18"/>
                  </a:cubicBezTo>
                  <a:lnTo>
                    <a:pt x="571" y="18"/>
                  </a:lnTo>
                  <a:cubicBezTo>
                    <a:pt x="571" y="27"/>
                    <a:pt x="565" y="35"/>
                    <a:pt x="556" y="37"/>
                  </a:cubicBezTo>
                  <a:lnTo>
                    <a:pt x="20" y="88"/>
                  </a:lnTo>
                  <a:lnTo>
                    <a:pt x="20" y="88"/>
                  </a:lnTo>
                  <a:cubicBezTo>
                    <a:pt x="19" y="88"/>
                    <a:pt x="19" y="88"/>
                    <a:pt x="18" y="8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0" name="Google Shape;550;p22"/>
            <p:cNvSpPr/>
            <p:nvPr/>
          </p:nvSpPr>
          <p:spPr>
            <a:xfrm>
              <a:off x="2300442" y="5492665"/>
              <a:ext cx="179337" cy="48911"/>
            </a:xfrm>
            <a:custGeom>
              <a:avLst/>
              <a:gdLst/>
              <a:ahLst/>
              <a:cxnLst/>
              <a:rect l="l" t="t" r="r" b="b"/>
              <a:pathLst>
                <a:path w="292" h="79" extrusionOk="0">
                  <a:moveTo>
                    <a:pt x="18" y="78"/>
                  </a:moveTo>
                  <a:lnTo>
                    <a:pt x="18" y="78"/>
                  </a:lnTo>
                  <a:cubicBezTo>
                    <a:pt x="10" y="78"/>
                    <a:pt x="3" y="72"/>
                    <a:pt x="2" y="64"/>
                  </a:cubicBezTo>
                  <a:lnTo>
                    <a:pt x="2" y="64"/>
                  </a:lnTo>
                  <a:cubicBezTo>
                    <a:pt x="0" y="54"/>
                    <a:pt x="6" y="46"/>
                    <a:pt x="15" y="44"/>
                  </a:cubicBezTo>
                  <a:lnTo>
                    <a:pt x="270" y="1"/>
                  </a:lnTo>
                  <a:lnTo>
                    <a:pt x="270" y="1"/>
                  </a:lnTo>
                  <a:cubicBezTo>
                    <a:pt x="279" y="0"/>
                    <a:pt x="287" y="6"/>
                    <a:pt x="290" y="15"/>
                  </a:cubicBezTo>
                  <a:lnTo>
                    <a:pt x="290" y="15"/>
                  </a:lnTo>
                  <a:cubicBezTo>
                    <a:pt x="291" y="26"/>
                    <a:pt x="284" y="34"/>
                    <a:pt x="275" y="37"/>
                  </a:cubicBezTo>
                  <a:lnTo>
                    <a:pt x="22" y="78"/>
                  </a:lnTo>
                  <a:lnTo>
                    <a:pt x="22" y="78"/>
                  </a:lnTo>
                  <a:cubicBezTo>
                    <a:pt x="21" y="78"/>
                    <a:pt x="19" y="78"/>
                    <a:pt x="18" y="7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1" name="Google Shape;551;p22"/>
            <p:cNvSpPr/>
            <p:nvPr/>
          </p:nvSpPr>
          <p:spPr>
            <a:xfrm>
              <a:off x="1466253" y="4365005"/>
              <a:ext cx="1997159" cy="1369496"/>
            </a:xfrm>
            <a:custGeom>
              <a:avLst/>
              <a:gdLst/>
              <a:ahLst/>
              <a:cxnLst/>
              <a:rect l="l" t="t" r="r" b="b"/>
              <a:pathLst>
                <a:path w="3239" h="2221" extrusionOk="0">
                  <a:moveTo>
                    <a:pt x="1559" y="2220"/>
                  </a:moveTo>
                  <a:lnTo>
                    <a:pt x="1559" y="2220"/>
                  </a:lnTo>
                  <a:cubicBezTo>
                    <a:pt x="1556" y="2220"/>
                    <a:pt x="1553" y="2219"/>
                    <a:pt x="1550" y="2218"/>
                  </a:cubicBezTo>
                  <a:lnTo>
                    <a:pt x="11" y="1220"/>
                  </a:lnTo>
                  <a:lnTo>
                    <a:pt x="11" y="1220"/>
                  </a:lnTo>
                  <a:cubicBezTo>
                    <a:pt x="3" y="1215"/>
                    <a:pt x="0" y="1204"/>
                    <a:pt x="5" y="1196"/>
                  </a:cubicBezTo>
                  <a:lnTo>
                    <a:pt x="5" y="1196"/>
                  </a:lnTo>
                  <a:cubicBezTo>
                    <a:pt x="11" y="1187"/>
                    <a:pt x="22" y="1185"/>
                    <a:pt x="30" y="1190"/>
                  </a:cubicBezTo>
                  <a:lnTo>
                    <a:pt x="1556" y="2178"/>
                  </a:lnTo>
                  <a:lnTo>
                    <a:pt x="3206" y="9"/>
                  </a:lnTo>
                  <a:lnTo>
                    <a:pt x="3206" y="9"/>
                  </a:lnTo>
                  <a:cubicBezTo>
                    <a:pt x="3210" y="2"/>
                    <a:pt x="3222" y="0"/>
                    <a:pt x="3229" y="5"/>
                  </a:cubicBezTo>
                  <a:lnTo>
                    <a:pt x="3229" y="5"/>
                  </a:lnTo>
                  <a:cubicBezTo>
                    <a:pt x="3237" y="12"/>
                    <a:pt x="3238" y="23"/>
                    <a:pt x="3233" y="30"/>
                  </a:cubicBezTo>
                  <a:lnTo>
                    <a:pt x="1574" y="2214"/>
                  </a:lnTo>
                  <a:lnTo>
                    <a:pt x="1574" y="2214"/>
                  </a:lnTo>
                  <a:cubicBezTo>
                    <a:pt x="1570" y="2218"/>
                    <a:pt x="1565" y="2220"/>
                    <a:pt x="1559" y="22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2" name="Google Shape;552;p22"/>
            <p:cNvSpPr/>
            <p:nvPr/>
          </p:nvSpPr>
          <p:spPr>
            <a:xfrm>
              <a:off x="2311311" y="4117734"/>
              <a:ext cx="741805" cy="497257"/>
            </a:xfrm>
            <a:custGeom>
              <a:avLst/>
              <a:gdLst/>
              <a:ahLst/>
              <a:cxnLst/>
              <a:rect l="l" t="t" r="r" b="b"/>
              <a:pathLst>
                <a:path w="1206" h="805" extrusionOk="0">
                  <a:moveTo>
                    <a:pt x="280" y="0"/>
                  </a:moveTo>
                  <a:lnTo>
                    <a:pt x="1205" y="448"/>
                  </a:lnTo>
                  <a:lnTo>
                    <a:pt x="918" y="804"/>
                  </a:lnTo>
                  <a:lnTo>
                    <a:pt x="0" y="379"/>
                  </a:lnTo>
                  <a:lnTo>
                    <a:pt x="280" y="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53"/>
        <p:cNvGrpSpPr/>
        <p:nvPr/>
      </p:nvGrpSpPr>
      <p:grpSpPr>
        <a:xfrm>
          <a:off x="0" y="0"/>
          <a:ext cx="0" cy="0"/>
          <a:chOff x="0" y="0"/>
          <a:chExt cx="0" cy="0"/>
        </a:xfrm>
      </p:grpSpPr>
      <p:sp>
        <p:nvSpPr>
          <p:cNvPr id="554" name="Google Shape;554;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5" name="Google Shape;555;p23"/>
          <p:cNvSpPr txBox="1">
            <a:spLocks noGrp="1"/>
          </p:cNvSpPr>
          <p:nvPr>
            <p:ph type="subTitle" idx="1"/>
          </p:nvPr>
        </p:nvSpPr>
        <p:spPr>
          <a:xfrm>
            <a:off x="4003472" y="2636725"/>
            <a:ext cx="2829300" cy="1154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6" name="Google Shape;556;p23"/>
          <p:cNvSpPr txBox="1">
            <a:spLocks noGrp="1"/>
          </p:cNvSpPr>
          <p:nvPr>
            <p:ph type="subTitle" idx="2"/>
          </p:nvPr>
        </p:nvSpPr>
        <p:spPr>
          <a:xfrm>
            <a:off x="877175" y="2636725"/>
            <a:ext cx="2829300" cy="1154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7" name="Google Shape;557;p23"/>
          <p:cNvSpPr txBox="1">
            <a:spLocks noGrp="1"/>
          </p:cNvSpPr>
          <p:nvPr>
            <p:ph type="subTitle" idx="3"/>
          </p:nvPr>
        </p:nvSpPr>
        <p:spPr>
          <a:xfrm>
            <a:off x="877175" y="2306425"/>
            <a:ext cx="2829300" cy="480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58" name="Google Shape;558;p23"/>
          <p:cNvSpPr txBox="1">
            <a:spLocks noGrp="1"/>
          </p:cNvSpPr>
          <p:nvPr>
            <p:ph type="subTitle" idx="4"/>
          </p:nvPr>
        </p:nvSpPr>
        <p:spPr>
          <a:xfrm>
            <a:off x="4003479" y="2306425"/>
            <a:ext cx="2829300" cy="480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559" name="Google Shape;559;p23"/>
          <p:cNvGrpSpPr/>
          <p:nvPr/>
        </p:nvGrpSpPr>
        <p:grpSpPr>
          <a:xfrm>
            <a:off x="132959" y="1462494"/>
            <a:ext cx="8680639" cy="3543063"/>
            <a:chOff x="132959" y="1462494"/>
            <a:chExt cx="8680639" cy="3543063"/>
          </a:xfrm>
        </p:grpSpPr>
        <p:sp>
          <p:nvSpPr>
            <p:cNvPr id="560" name="Google Shape;560;p23"/>
            <p:cNvSpPr/>
            <p:nvPr/>
          </p:nvSpPr>
          <p:spPr>
            <a:xfrm>
              <a:off x="8468719" y="1462494"/>
              <a:ext cx="344879" cy="388706"/>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1" name="Google Shape;561;p23"/>
            <p:cNvSpPr/>
            <p:nvPr/>
          </p:nvSpPr>
          <p:spPr>
            <a:xfrm>
              <a:off x="1799734" y="4759760"/>
              <a:ext cx="228651" cy="245798"/>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2" name="Google Shape;562;p23"/>
            <p:cNvSpPr/>
            <p:nvPr/>
          </p:nvSpPr>
          <p:spPr>
            <a:xfrm rot="10800000">
              <a:off x="132959" y="3694010"/>
              <a:ext cx="228651" cy="245798"/>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563" name="Google Shape;563;p23"/>
          <p:cNvGrpSpPr/>
          <p:nvPr/>
        </p:nvGrpSpPr>
        <p:grpSpPr>
          <a:xfrm rot="5400000">
            <a:off x="2375895" y="4416468"/>
            <a:ext cx="311529" cy="578250"/>
            <a:chOff x="1196975" y="5856287"/>
            <a:chExt cx="231775" cy="430213"/>
          </a:xfrm>
        </p:grpSpPr>
        <p:sp>
          <p:nvSpPr>
            <p:cNvPr id="564" name="Google Shape;564;p23"/>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5" name="Google Shape;565;p23"/>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6" name="Google Shape;566;p23"/>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7" name="Google Shape;567;p23"/>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8" name="Google Shape;568;p23"/>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9" name="Google Shape;569;p23"/>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0" name="Google Shape;570;p23"/>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571"/>
        <p:cNvGrpSpPr/>
        <p:nvPr/>
      </p:nvGrpSpPr>
      <p:grpSpPr>
        <a:xfrm>
          <a:off x="0" y="0"/>
          <a:ext cx="0" cy="0"/>
          <a:chOff x="0" y="0"/>
          <a:chExt cx="0" cy="0"/>
        </a:xfrm>
      </p:grpSpPr>
      <p:sp>
        <p:nvSpPr>
          <p:cNvPr id="572" name="Google Shape;572;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73" name="Google Shape;573;p24"/>
          <p:cNvSpPr txBox="1">
            <a:spLocks noGrp="1"/>
          </p:cNvSpPr>
          <p:nvPr>
            <p:ph type="subTitle" idx="1"/>
          </p:nvPr>
        </p:nvSpPr>
        <p:spPr>
          <a:xfrm>
            <a:off x="3826605" y="1482575"/>
            <a:ext cx="27159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4" name="Google Shape;574;p24"/>
          <p:cNvSpPr txBox="1">
            <a:spLocks noGrp="1"/>
          </p:cNvSpPr>
          <p:nvPr>
            <p:ph type="subTitle" idx="2"/>
          </p:nvPr>
        </p:nvSpPr>
        <p:spPr>
          <a:xfrm>
            <a:off x="920338" y="1482575"/>
            <a:ext cx="27159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75" name="Google Shape;575;p24"/>
          <p:cNvGrpSpPr/>
          <p:nvPr/>
        </p:nvGrpSpPr>
        <p:grpSpPr>
          <a:xfrm>
            <a:off x="164363" y="3524900"/>
            <a:ext cx="1193037" cy="1414445"/>
            <a:chOff x="164363" y="3524900"/>
            <a:chExt cx="1193037" cy="1414445"/>
          </a:xfrm>
        </p:grpSpPr>
        <p:sp>
          <p:nvSpPr>
            <p:cNvPr id="576" name="Google Shape;576;p24"/>
            <p:cNvSpPr/>
            <p:nvPr/>
          </p:nvSpPr>
          <p:spPr>
            <a:xfrm>
              <a:off x="359336" y="3524900"/>
              <a:ext cx="284948" cy="286874"/>
            </a:xfrm>
            <a:custGeom>
              <a:avLst/>
              <a:gdLst/>
              <a:ahLst/>
              <a:cxnLst/>
              <a:rect l="l" t="t" r="r" b="b"/>
              <a:pathLst>
                <a:path w="651" h="655" extrusionOk="0">
                  <a:moveTo>
                    <a:pt x="441" y="399"/>
                  </a:moveTo>
                  <a:lnTo>
                    <a:pt x="502" y="602"/>
                  </a:lnTo>
                  <a:lnTo>
                    <a:pt x="327" y="654"/>
                  </a:lnTo>
                  <a:lnTo>
                    <a:pt x="267" y="451"/>
                  </a:lnTo>
                  <a:cubicBezTo>
                    <a:pt x="266" y="447"/>
                    <a:pt x="263" y="444"/>
                    <a:pt x="260" y="442"/>
                  </a:cubicBezTo>
                  <a:cubicBezTo>
                    <a:pt x="258" y="441"/>
                    <a:pt x="255" y="440"/>
                    <a:pt x="253" y="440"/>
                  </a:cubicBezTo>
                  <a:cubicBezTo>
                    <a:pt x="251" y="440"/>
                    <a:pt x="250" y="440"/>
                    <a:pt x="248" y="441"/>
                  </a:cubicBezTo>
                  <a:lnTo>
                    <a:pt x="50" y="500"/>
                  </a:lnTo>
                  <a:lnTo>
                    <a:pt x="0" y="333"/>
                  </a:lnTo>
                  <a:lnTo>
                    <a:pt x="199" y="274"/>
                  </a:lnTo>
                  <a:cubicBezTo>
                    <a:pt x="207" y="272"/>
                    <a:pt x="211" y="263"/>
                    <a:pt x="209" y="256"/>
                  </a:cubicBezTo>
                  <a:lnTo>
                    <a:pt x="148" y="52"/>
                  </a:lnTo>
                  <a:lnTo>
                    <a:pt x="323" y="0"/>
                  </a:lnTo>
                  <a:lnTo>
                    <a:pt x="383" y="203"/>
                  </a:lnTo>
                  <a:cubicBezTo>
                    <a:pt x="384" y="207"/>
                    <a:pt x="387" y="210"/>
                    <a:pt x="391" y="212"/>
                  </a:cubicBezTo>
                  <a:cubicBezTo>
                    <a:pt x="394" y="214"/>
                    <a:pt x="398" y="214"/>
                    <a:pt x="402" y="213"/>
                  </a:cubicBezTo>
                  <a:lnTo>
                    <a:pt x="601" y="154"/>
                  </a:lnTo>
                  <a:lnTo>
                    <a:pt x="650" y="321"/>
                  </a:lnTo>
                  <a:lnTo>
                    <a:pt x="451" y="380"/>
                  </a:lnTo>
                  <a:cubicBezTo>
                    <a:pt x="444" y="382"/>
                    <a:pt x="439" y="391"/>
                    <a:pt x="441" y="39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577" name="Google Shape;577;p24"/>
            <p:cNvGrpSpPr/>
            <p:nvPr/>
          </p:nvGrpSpPr>
          <p:grpSpPr>
            <a:xfrm>
              <a:off x="920355" y="4523473"/>
              <a:ext cx="437045" cy="415872"/>
              <a:chOff x="1040830" y="4500348"/>
              <a:chExt cx="437045" cy="415872"/>
            </a:xfrm>
          </p:grpSpPr>
          <p:sp>
            <p:nvSpPr>
              <p:cNvPr id="578" name="Google Shape;578;p24"/>
              <p:cNvSpPr/>
              <p:nvPr/>
            </p:nvSpPr>
            <p:spPr>
              <a:xfrm>
                <a:off x="1040830" y="4500348"/>
                <a:ext cx="437045" cy="415872"/>
              </a:xfrm>
              <a:custGeom>
                <a:avLst/>
                <a:gdLst/>
                <a:ahLst/>
                <a:cxnLst/>
                <a:rect l="l" t="t" r="r" b="b"/>
                <a:pathLst>
                  <a:path w="1002" h="952" extrusionOk="0">
                    <a:moveTo>
                      <a:pt x="782" y="553"/>
                    </a:moveTo>
                    <a:lnTo>
                      <a:pt x="1001" y="642"/>
                    </a:lnTo>
                    <a:lnTo>
                      <a:pt x="765" y="761"/>
                    </a:lnTo>
                    <a:lnTo>
                      <a:pt x="673" y="753"/>
                    </a:lnTo>
                    <a:cubicBezTo>
                      <a:pt x="635" y="837"/>
                      <a:pt x="589" y="874"/>
                      <a:pt x="512" y="913"/>
                    </a:cubicBezTo>
                    <a:cubicBezTo>
                      <a:pt x="463" y="938"/>
                      <a:pt x="414" y="950"/>
                      <a:pt x="365" y="951"/>
                    </a:cubicBezTo>
                    <a:cubicBezTo>
                      <a:pt x="317" y="951"/>
                      <a:pt x="273" y="939"/>
                      <a:pt x="234" y="916"/>
                    </a:cubicBezTo>
                    <a:cubicBezTo>
                      <a:pt x="194" y="892"/>
                      <a:pt x="164" y="858"/>
                      <a:pt x="141" y="814"/>
                    </a:cubicBezTo>
                    <a:cubicBezTo>
                      <a:pt x="91" y="714"/>
                      <a:pt x="107" y="611"/>
                      <a:pt x="190" y="506"/>
                    </a:cubicBezTo>
                    <a:cubicBezTo>
                      <a:pt x="109" y="475"/>
                      <a:pt x="54" y="432"/>
                      <a:pt x="26" y="375"/>
                    </a:cubicBezTo>
                    <a:cubicBezTo>
                      <a:pt x="7" y="338"/>
                      <a:pt x="0" y="298"/>
                      <a:pt x="5" y="256"/>
                    </a:cubicBezTo>
                    <a:cubicBezTo>
                      <a:pt x="11" y="214"/>
                      <a:pt x="28" y="175"/>
                      <a:pt x="57" y="137"/>
                    </a:cubicBezTo>
                    <a:cubicBezTo>
                      <a:pt x="86" y="100"/>
                      <a:pt x="126" y="69"/>
                      <a:pt x="176" y="43"/>
                    </a:cubicBezTo>
                    <a:cubicBezTo>
                      <a:pt x="226" y="18"/>
                      <a:pt x="274" y="4"/>
                      <a:pt x="321" y="2"/>
                    </a:cubicBezTo>
                    <a:cubicBezTo>
                      <a:pt x="367" y="0"/>
                      <a:pt x="409" y="8"/>
                      <a:pt x="445" y="28"/>
                    </a:cubicBezTo>
                    <a:cubicBezTo>
                      <a:pt x="482" y="48"/>
                      <a:pt x="510" y="78"/>
                      <a:pt x="530" y="118"/>
                    </a:cubicBezTo>
                    <a:cubicBezTo>
                      <a:pt x="553" y="163"/>
                      <a:pt x="560" y="211"/>
                      <a:pt x="552" y="263"/>
                    </a:cubicBezTo>
                    <a:cubicBezTo>
                      <a:pt x="544" y="314"/>
                      <a:pt x="521" y="363"/>
                      <a:pt x="483" y="406"/>
                    </a:cubicBezTo>
                    <a:cubicBezTo>
                      <a:pt x="504" y="415"/>
                      <a:pt x="521" y="423"/>
                      <a:pt x="533" y="430"/>
                    </a:cubicBezTo>
                    <a:lnTo>
                      <a:pt x="610" y="463"/>
                    </a:lnTo>
                    <a:cubicBezTo>
                      <a:pt x="627" y="420"/>
                      <a:pt x="640" y="370"/>
                      <a:pt x="651" y="313"/>
                    </a:cubicBezTo>
                    <a:lnTo>
                      <a:pt x="824" y="365"/>
                    </a:lnTo>
                    <a:cubicBezTo>
                      <a:pt x="819" y="431"/>
                      <a:pt x="805" y="494"/>
                      <a:pt x="782" y="553"/>
                    </a:cubicBezTo>
                    <a:close/>
                    <a:moveTo>
                      <a:pt x="361" y="273"/>
                    </a:moveTo>
                    <a:cubicBezTo>
                      <a:pt x="364" y="257"/>
                      <a:pt x="359" y="237"/>
                      <a:pt x="348" y="215"/>
                    </a:cubicBezTo>
                    <a:cubicBezTo>
                      <a:pt x="340" y="199"/>
                      <a:pt x="328" y="188"/>
                      <a:pt x="314" y="184"/>
                    </a:cubicBezTo>
                    <a:cubicBezTo>
                      <a:pt x="299" y="179"/>
                      <a:pt x="283" y="181"/>
                      <a:pt x="266" y="189"/>
                    </a:cubicBezTo>
                    <a:cubicBezTo>
                      <a:pt x="225" y="210"/>
                      <a:pt x="214" y="238"/>
                      <a:pt x="232" y="274"/>
                    </a:cubicBezTo>
                    <a:cubicBezTo>
                      <a:pt x="239" y="288"/>
                      <a:pt x="251" y="300"/>
                      <a:pt x="266" y="308"/>
                    </a:cubicBezTo>
                    <a:cubicBezTo>
                      <a:pt x="282" y="317"/>
                      <a:pt x="304" y="324"/>
                      <a:pt x="332" y="330"/>
                    </a:cubicBezTo>
                    <a:cubicBezTo>
                      <a:pt x="349" y="308"/>
                      <a:pt x="359" y="289"/>
                      <a:pt x="361" y="273"/>
                    </a:cubicBezTo>
                    <a:close/>
                    <a:moveTo>
                      <a:pt x="506" y="667"/>
                    </a:moveTo>
                    <a:lnTo>
                      <a:pt x="347" y="593"/>
                    </a:lnTo>
                    <a:cubicBezTo>
                      <a:pt x="326" y="624"/>
                      <a:pt x="324" y="657"/>
                      <a:pt x="341" y="690"/>
                    </a:cubicBezTo>
                    <a:cubicBezTo>
                      <a:pt x="352" y="712"/>
                      <a:pt x="367" y="727"/>
                      <a:pt x="386" y="734"/>
                    </a:cubicBezTo>
                    <a:cubicBezTo>
                      <a:pt x="405" y="741"/>
                      <a:pt x="425" y="739"/>
                      <a:pt x="447" y="728"/>
                    </a:cubicBezTo>
                    <a:cubicBezTo>
                      <a:pt x="478" y="712"/>
                      <a:pt x="498" y="692"/>
                      <a:pt x="506" y="6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9" name="Google Shape;579;p24"/>
              <p:cNvSpPr/>
              <p:nvPr/>
            </p:nvSpPr>
            <p:spPr>
              <a:xfrm>
                <a:off x="1054306" y="4538855"/>
                <a:ext cx="57759" cy="136698"/>
              </a:xfrm>
              <a:custGeom>
                <a:avLst/>
                <a:gdLst/>
                <a:ahLst/>
                <a:cxnLst/>
                <a:rect l="l" t="t" r="r" b="b"/>
                <a:pathLst>
                  <a:path w="132" h="311" extrusionOk="0">
                    <a:moveTo>
                      <a:pt x="60" y="310"/>
                    </a:moveTo>
                    <a:cubicBezTo>
                      <a:pt x="55" y="310"/>
                      <a:pt x="51" y="308"/>
                      <a:pt x="48" y="304"/>
                    </a:cubicBezTo>
                    <a:cubicBezTo>
                      <a:pt x="14" y="258"/>
                      <a:pt x="0" y="197"/>
                      <a:pt x="11" y="141"/>
                    </a:cubicBezTo>
                    <a:cubicBezTo>
                      <a:pt x="22" y="85"/>
                      <a:pt x="58" y="34"/>
                      <a:pt x="107" y="4"/>
                    </a:cubicBezTo>
                    <a:cubicBezTo>
                      <a:pt x="114" y="0"/>
                      <a:pt x="123" y="3"/>
                      <a:pt x="127" y="10"/>
                    </a:cubicBezTo>
                    <a:cubicBezTo>
                      <a:pt x="131" y="17"/>
                      <a:pt x="129" y="26"/>
                      <a:pt x="122" y="30"/>
                    </a:cubicBezTo>
                    <a:cubicBezTo>
                      <a:pt x="80" y="55"/>
                      <a:pt x="49" y="99"/>
                      <a:pt x="40" y="147"/>
                    </a:cubicBezTo>
                    <a:cubicBezTo>
                      <a:pt x="30" y="195"/>
                      <a:pt x="42" y="247"/>
                      <a:pt x="72" y="286"/>
                    </a:cubicBezTo>
                    <a:cubicBezTo>
                      <a:pt x="77" y="293"/>
                      <a:pt x="75" y="302"/>
                      <a:pt x="69" y="307"/>
                    </a:cubicBezTo>
                    <a:cubicBezTo>
                      <a:pt x="66" y="309"/>
                      <a:pt x="63" y="310"/>
                      <a:pt x="60" y="31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580" name="Google Shape;580;p24"/>
            <p:cNvGrpSpPr/>
            <p:nvPr/>
          </p:nvGrpSpPr>
          <p:grpSpPr>
            <a:xfrm>
              <a:off x="164363" y="3968642"/>
              <a:ext cx="583371" cy="635358"/>
              <a:chOff x="186088" y="3968642"/>
              <a:chExt cx="583371" cy="635358"/>
            </a:xfrm>
          </p:grpSpPr>
          <p:sp>
            <p:nvSpPr>
              <p:cNvPr id="581" name="Google Shape;581;p24"/>
              <p:cNvSpPr/>
              <p:nvPr/>
            </p:nvSpPr>
            <p:spPr>
              <a:xfrm>
                <a:off x="193789" y="3968642"/>
                <a:ext cx="564119" cy="514065"/>
              </a:xfrm>
              <a:custGeom>
                <a:avLst/>
                <a:gdLst/>
                <a:ahLst/>
                <a:cxnLst/>
                <a:rect l="l" t="t" r="r" b="b"/>
                <a:pathLst>
                  <a:path w="1291" h="1176" extrusionOk="0">
                    <a:moveTo>
                      <a:pt x="618" y="159"/>
                    </a:moveTo>
                    <a:cubicBezTo>
                      <a:pt x="618" y="159"/>
                      <a:pt x="628" y="210"/>
                      <a:pt x="657" y="269"/>
                    </a:cubicBezTo>
                    <a:cubicBezTo>
                      <a:pt x="660" y="275"/>
                      <a:pt x="663" y="280"/>
                      <a:pt x="667" y="286"/>
                    </a:cubicBezTo>
                    <a:cubicBezTo>
                      <a:pt x="689" y="326"/>
                      <a:pt x="721" y="368"/>
                      <a:pt x="764" y="397"/>
                    </a:cubicBezTo>
                    <a:cubicBezTo>
                      <a:pt x="876" y="471"/>
                      <a:pt x="993" y="409"/>
                      <a:pt x="993" y="409"/>
                    </a:cubicBezTo>
                    <a:lnTo>
                      <a:pt x="1290" y="606"/>
                    </a:lnTo>
                    <a:lnTo>
                      <a:pt x="912" y="1175"/>
                    </a:lnTo>
                    <a:lnTo>
                      <a:pt x="616" y="978"/>
                    </a:lnTo>
                    <a:cubicBezTo>
                      <a:pt x="616" y="978"/>
                      <a:pt x="627" y="846"/>
                      <a:pt x="516" y="771"/>
                    </a:cubicBezTo>
                    <a:cubicBezTo>
                      <a:pt x="404" y="697"/>
                      <a:pt x="240" y="728"/>
                      <a:pt x="240" y="728"/>
                    </a:cubicBezTo>
                    <a:lnTo>
                      <a:pt x="0" y="568"/>
                    </a:lnTo>
                    <a:lnTo>
                      <a:pt x="378" y="0"/>
                    </a:lnTo>
                    <a:lnTo>
                      <a:pt x="618" y="159"/>
                    </a:lnTo>
                    <a:close/>
                    <a:moveTo>
                      <a:pt x="959" y="985"/>
                    </a:moveTo>
                    <a:lnTo>
                      <a:pt x="994" y="932"/>
                    </a:lnTo>
                    <a:lnTo>
                      <a:pt x="1142" y="709"/>
                    </a:lnTo>
                    <a:lnTo>
                      <a:pt x="340" y="176"/>
                    </a:lnTo>
                    <a:lnTo>
                      <a:pt x="192" y="399"/>
                    </a:lnTo>
                    <a:lnTo>
                      <a:pt x="157" y="452"/>
                    </a:lnTo>
                    <a:lnTo>
                      <a:pt x="959" y="9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2" name="Google Shape;582;p24"/>
              <p:cNvSpPr/>
              <p:nvPr/>
            </p:nvSpPr>
            <p:spPr>
              <a:xfrm>
                <a:off x="193789" y="4217010"/>
                <a:ext cx="273395" cy="238741"/>
              </a:xfrm>
              <a:custGeom>
                <a:avLst/>
                <a:gdLst/>
                <a:ahLst/>
                <a:cxnLst/>
                <a:rect l="l" t="t" r="r" b="b"/>
                <a:pathLst>
                  <a:path w="628" h="547" extrusionOk="0">
                    <a:moveTo>
                      <a:pt x="0" y="0"/>
                    </a:moveTo>
                    <a:lnTo>
                      <a:pt x="23" y="278"/>
                    </a:lnTo>
                    <a:lnTo>
                      <a:pt x="262" y="437"/>
                    </a:lnTo>
                    <a:cubicBezTo>
                      <a:pt x="262" y="437"/>
                      <a:pt x="427" y="406"/>
                      <a:pt x="539" y="481"/>
                    </a:cubicBezTo>
                    <a:cubicBezTo>
                      <a:pt x="568" y="500"/>
                      <a:pt x="588" y="523"/>
                      <a:pt x="603" y="546"/>
                    </a:cubicBezTo>
                    <a:lnTo>
                      <a:pt x="616" y="410"/>
                    </a:lnTo>
                    <a:cubicBezTo>
                      <a:pt x="616" y="410"/>
                      <a:pt x="627" y="278"/>
                      <a:pt x="516" y="203"/>
                    </a:cubicBezTo>
                    <a:cubicBezTo>
                      <a:pt x="404" y="129"/>
                      <a:pt x="240" y="160"/>
                      <a:pt x="240" y="160"/>
                    </a:cubicBezTo>
                    <a:lnTo>
                      <a:pt x="0"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3" name="Google Shape;583;p24"/>
              <p:cNvSpPr/>
              <p:nvPr/>
            </p:nvSpPr>
            <p:spPr>
              <a:xfrm>
                <a:off x="263100" y="4143847"/>
                <a:ext cx="365810" cy="256068"/>
              </a:xfrm>
              <a:custGeom>
                <a:avLst/>
                <a:gdLst/>
                <a:ahLst/>
                <a:cxnLst/>
                <a:rect l="l" t="t" r="r" b="b"/>
                <a:pathLst>
                  <a:path w="838" h="587" extrusionOk="0">
                    <a:moveTo>
                      <a:pt x="819" y="559"/>
                    </a:moveTo>
                    <a:lnTo>
                      <a:pt x="802" y="586"/>
                    </a:lnTo>
                    <a:lnTo>
                      <a:pt x="0" y="53"/>
                    </a:lnTo>
                    <a:lnTo>
                      <a:pt x="35" y="0"/>
                    </a:lnTo>
                    <a:lnTo>
                      <a:pt x="837" y="533"/>
                    </a:lnTo>
                    <a:lnTo>
                      <a:pt x="819" y="559"/>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4" name="Google Shape;584;p24"/>
              <p:cNvSpPr/>
              <p:nvPr/>
            </p:nvSpPr>
            <p:spPr>
              <a:xfrm>
                <a:off x="278503" y="4045655"/>
                <a:ext cx="415868" cy="331157"/>
              </a:xfrm>
              <a:custGeom>
                <a:avLst/>
                <a:gdLst/>
                <a:ahLst/>
                <a:cxnLst/>
                <a:rect l="l" t="t" r="r" b="b"/>
                <a:pathLst>
                  <a:path w="951" h="757" extrusionOk="0">
                    <a:moveTo>
                      <a:pt x="950" y="533"/>
                    </a:moveTo>
                    <a:lnTo>
                      <a:pt x="802" y="756"/>
                    </a:lnTo>
                    <a:lnTo>
                      <a:pt x="0" y="223"/>
                    </a:lnTo>
                    <a:lnTo>
                      <a:pt x="148" y="0"/>
                    </a:lnTo>
                    <a:lnTo>
                      <a:pt x="950" y="533"/>
                    </a:lnTo>
                    <a:close/>
                    <a:moveTo>
                      <a:pt x="518" y="423"/>
                    </a:moveTo>
                    <a:cubicBezTo>
                      <a:pt x="541" y="389"/>
                      <a:pt x="531" y="343"/>
                      <a:pt x="497" y="320"/>
                    </a:cubicBezTo>
                    <a:cubicBezTo>
                      <a:pt x="463" y="297"/>
                      <a:pt x="418" y="306"/>
                      <a:pt x="395" y="341"/>
                    </a:cubicBezTo>
                    <a:cubicBezTo>
                      <a:pt x="372" y="375"/>
                      <a:pt x="382" y="421"/>
                      <a:pt x="416" y="444"/>
                    </a:cubicBezTo>
                    <a:cubicBezTo>
                      <a:pt x="449" y="466"/>
                      <a:pt x="495" y="457"/>
                      <a:pt x="518" y="4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5" name="Google Shape;585;p24"/>
              <p:cNvSpPr/>
              <p:nvPr/>
            </p:nvSpPr>
            <p:spPr>
              <a:xfrm>
                <a:off x="457556" y="4234337"/>
                <a:ext cx="311902" cy="369663"/>
              </a:xfrm>
              <a:custGeom>
                <a:avLst/>
                <a:gdLst/>
                <a:ahLst/>
                <a:cxnLst/>
                <a:rect l="l" t="t" r="r" b="b"/>
                <a:pathLst>
                  <a:path w="714" h="847" extrusionOk="0">
                    <a:moveTo>
                      <a:pt x="13" y="372"/>
                    </a:moveTo>
                    <a:lnTo>
                      <a:pt x="0" y="508"/>
                    </a:lnTo>
                    <a:cubicBezTo>
                      <a:pt x="5" y="516"/>
                      <a:pt x="10" y="524"/>
                      <a:pt x="13" y="532"/>
                    </a:cubicBezTo>
                    <a:cubicBezTo>
                      <a:pt x="40" y="592"/>
                      <a:pt x="35" y="649"/>
                      <a:pt x="35" y="649"/>
                    </a:cubicBezTo>
                    <a:lnTo>
                      <a:pt x="332" y="846"/>
                    </a:lnTo>
                    <a:lnTo>
                      <a:pt x="713" y="288"/>
                    </a:lnTo>
                    <a:lnTo>
                      <a:pt x="687" y="0"/>
                    </a:lnTo>
                    <a:lnTo>
                      <a:pt x="309" y="569"/>
                    </a:lnTo>
                    <a:lnTo>
                      <a:pt x="13" y="372"/>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6" name="Google Shape;586;p24"/>
              <p:cNvSpPr/>
              <p:nvPr/>
            </p:nvSpPr>
            <p:spPr>
              <a:xfrm>
                <a:off x="440229" y="4174653"/>
                <a:ext cx="75086" cy="75087"/>
              </a:xfrm>
              <a:custGeom>
                <a:avLst/>
                <a:gdLst/>
                <a:ahLst/>
                <a:cxnLst/>
                <a:rect l="l" t="t" r="r" b="b"/>
                <a:pathLst>
                  <a:path w="170" h="170" extrusionOk="0">
                    <a:moveTo>
                      <a:pt x="23" y="44"/>
                    </a:moveTo>
                    <a:cubicBezTo>
                      <a:pt x="0" y="78"/>
                      <a:pt x="10" y="124"/>
                      <a:pt x="44" y="147"/>
                    </a:cubicBezTo>
                    <a:cubicBezTo>
                      <a:pt x="77" y="169"/>
                      <a:pt x="123" y="160"/>
                      <a:pt x="146" y="126"/>
                    </a:cubicBezTo>
                    <a:cubicBezTo>
                      <a:pt x="169" y="92"/>
                      <a:pt x="159" y="46"/>
                      <a:pt x="125" y="23"/>
                    </a:cubicBezTo>
                    <a:cubicBezTo>
                      <a:pt x="91" y="0"/>
                      <a:pt x="46" y="9"/>
                      <a:pt x="23"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7" name="Google Shape;587;p24"/>
              <p:cNvSpPr/>
              <p:nvPr/>
            </p:nvSpPr>
            <p:spPr>
              <a:xfrm>
                <a:off x="186088" y="4209309"/>
                <a:ext cx="577597" cy="279173"/>
              </a:xfrm>
              <a:custGeom>
                <a:avLst/>
                <a:gdLst/>
                <a:ahLst/>
                <a:cxnLst/>
                <a:rect l="l" t="t" r="r" b="b"/>
                <a:pathLst>
                  <a:path w="1325" h="639" extrusionOk="0">
                    <a:moveTo>
                      <a:pt x="929" y="638"/>
                    </a:moveTo>
                    <a:cubicBezTo>
                      <a:pt x="926" y="638"/>
                      <a:pt x="923" y="637"/>
                      <a:pt x="921" y="635"/>
                    </a:cubicBezTo>
                    <a:lnTo>
                      <a:pt x="625" y="438"/>
                    </a:lnTo>
                    <a:cubicBezTo>
                      <a:pt x="621" y="435"/>
                      <a:pt x="618" y="431"/>
                      <a:pt x="618" y="425"/>
                    </a:cubicBezTo>
                    <a:cubicBezTo>
                      <a:pt x="618" y="424"/>
                      <a:pt x="618" y="314"/>
                      <a:pt x="536" y="244"/>
                    </a:cubicBezTo>
                    <a:cubicBezTo>
                      <a:pt x="474" y="190"/>
                      <a:pt x="381" y="172"/>
                      <a:pt x="259" y="190"/>
                    </a:cubicBezTo>
                    <a:cubicBezTo>
                      <a:pt x="255" y="191"/>
                      <a:pt x="252" y="190"/>
                      <a:pt x="248" y="188"/>
                    </a:cubicBezTo>
                    <a:lnTo>
                      <a:pt x="9" y="29"/>
                    </a:lnTo>
                    <a:cubicBezTo>
                      <a:pt x="2" y="24"/>
                      <a:pt x="0" y="15"/>
                      <a:pt x="5" y="8"/>
                    </a:cubicBezTo>
                    <a:cubicBezTo>
                      <a:pt x="9" y="1"/>
                      <a:pt x="19" y="0"/>
                      <a:pt x="25" y="4"/>
                    </a:cubicBezTo>
                    <a:lnTo>
                      <a:pt x="260" y="160"/>
                    </a:lnTo>
                    <a:cubicBezTo>
                      <a:pt x="388" y="142"/>
                      <a:pt x="488" y="162"/>
                      <a:pt x="556" y="221"/>
                    </a:cubicBezTo>
                    <a:cubicBezTo>
                      <a:pt x="635" y="290"/>
                      <a:pt x="645" y="388"/>
                      <a:pt x="647" y="418"/>
                    </a:cubicBezTo>
                    <a:lnTo>
                      <a:pt x="925" y="602"/>
                    </a:lnTo>
                    <a:lnTo>
                      <a:pt x="1294" y="46"/>
                    </a:lnTo>
                    <a:cubicBezTo>
                      <a:pt x="1299" y="39"/>
                      <a:pt x="1308" y="37"/>
                      <a:pt x="1315" y="42"/>
                    </a:cubicBezTo>
                    <a:cubicBezTo>
                      <a:pt x="1322" y="46"/>
                      <a:pt x="1324" y="55"/>
                      <a:pt x="1319" y="62"/>
                    </a:cubicBezTo>
                    <a:lnTo>
                      <a:pt x="941" y="631"/>
                    </a:lnTo>
                    <a:cubicBezTo>
                      <a:pt x="939" y="634"/>
                      <a:pt x="936" y="637"/>
                      <a:pt x="932" y="637"/>
                    </a:cubicBezTo>
                    <a:cubicBezTo>
                      <a:pt x="931" y="638"/>
                      <a:pt x="930" y="638"/>
                      <a:pt x="929" y="63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8" name="Google Shape;588;p24"/>
              <p:cNvSpPr/>
              <p:nvPr/>
            </p:nvSpPr>
            <p:spPr>
              <a:xfrm>
                <a:off x="455631" y="4390290"/>
                <a:ext cx="23104" cy="140548"/>
              </a:xfrm>
              <a:custGeom>
                <a:avLst/>
                <a:gdLst/>
                <a:ahLst/>
                <a:cxnLst/>
                <a:rect l="l" t="t" r="r" b="b"/>
                <a:pathLst>
                  <a:path w="54" h="324" extrusionOk="0">
                    <a:moveTo>
                      <a:pt x="37" y="323"/>
                    </a:moveTo>
                    <a:cubicBezTo>
                      <a:pt x="30" y="323"/>
                      <a:pt x="23" y="317"/>
                      <a:pt x="22" y="309"/>
                    </a:cubicBezTo>
                    <a:lnTo>
                      <a:pt x="0" y="16"/>
                    </a:lnTo>
                    <a:cubicBezTo>
                      <a:pt x="0" y="8"/>
                      <a:pt x="6" y="0"/>
                      <a:pt x="14" y="0"/>
                    </a:cubicBezTo>
                    <a:cubicBezTo>
                      <a:pt x="21" y="0"/>
                      <a:pt x="28" y="5"/>
                      <a:pt x="29" y="13"/>
                    </a:cubicBezTo>
                    <a:lnTo>
                      <a:pt x="52" y="307"/>
                    </a:lnTo>
                    <a:cubicBezTo>
                      <a:pt x="53" y="315"/>
                      <a:pt x="47" y="322"/>
                      <a:pt x="38" y="323"/>
                    </a:cubicBezTo>
                    <a:cubicBezTo>
                      <a:pt x="38" y="323"/>
                      <a:pt x="38" y="323"/>
                      <a:pt x="37" y="32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9" name="Google Shape;589;p24"/>
              <p:cNvSpPr/>
              <p:nvPr/>
            </p:nvSpPr>
            <p:spPr>
              <a:xfrm>
                <a:off x="291979" y="4280545"/>
                <a:ext cx="25028" cy="140548"/>
              </a:xfrm>
              <a:custGeom>
                <a:avLst/>
                <a:gdLst/>
                <a:ahLst/>
                <a:cxnLst/>
                <a:rect l="l" t="t" r="r" b="b"/>
                <a:pathLst>
                  <a:path w="57" h="324" extrusionOk="0">
                    <a:moveTo>
                      <a:pt x="41" y="323"/>
                    </a:moveTo>
                    <a:cubicBezTo>
                      <a:pt x="33" y="323"/>
                      <a:pt x="26" y="317"/>
                      <a:pt x="26" y="309"/>
                    </a:cubicBezTo>
                    <a:lnTo>
                      <a:pt x="1" y="17"/>
                    </a:lnTo>
                    <a:cubicBezTo>
                      <a:pt x="0" y="9"/>
                      <a:pt x="6" y="2"/>
                      <a:pt x="14" y="1"/>
                    </a:cubicBezTo>
                    <a:cubicBezTo>
                      <a:pt x="22" y="0"/>
                      <a:pt x="30" y="6"/>
                      <a:pt x="30" y="14"/>
                    </a:cubicBezTo>
                    <a:lnTo>
                      <a:pt x="55" y="307"/>
                    </a:lnTo>
                    <a:cubicBezTo>
                      <a:pt x="56" y="315"/>
                      <a:pt x="50" y="322"/>
                      <a:pt x="42" y="323"/>
                    </a:cubicBezTo>
                    <a:cubicBezTo>
                      <a:pt x="41" y="323"/>
                      <a:pt x="41" y="323"/>
                      <a:pt x="41" y="32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0" name="Google Shape;590;p24"/>
              <p:cNvSpPr/>
              <p:nvPr/>
            </p:nvSpPr>
            <p:spPr>
              <a:xfrm>
                <a:off x="334336" y="4037954"/>
                <a:ext cx="365811" cy="246442"/>
              </a:xfrm>
              <a:custGeom>
                <a:avLst/>
                <a:gdLst/>
                <a:ahLst/>
                <a:cxnLst/>
                <a:rect l="l" t="t" r="r" b="b"/>
                <a:pathLst>
                  <a:path w="837" h="566" extrusionOk="0">
                    <a:moveTo>
                      <a:pt x="819" y="565"/>
                    </a:moveTo>
                    <a:cubicBezTo>
                      <a:pt x="816" y="565"/>
                      <a:pt x="813" y="564"/>
                      <a:pt x="811" y="562"/>
                    </a:cubicBezTo>
                    <a:lnTo>
                      <a:pt x="9" y="29"/>
                    </a:lnTo>
                    <a:cubicBezTo>
                      <a:pt x="2" y="25"/>
                      <a:pt x="0" y="16"/>
                      <a:pt x="5" y="9"/>
                    </a:cubicBezTo>
                    <a:cubicBezTo>
                      <a:pt x="9" y="2"/>
                      <a:pt x="19" y="0"/>
                      <a:pt x="25" y="5"/>
                    </a:cubicBezTo>
                    <a:lnTo>
                      <a:pt x="827" y="538"/>
                    </a:lnTo>
                    <a:cubicBezTo>
                      <a:pt x="834" y="542"/>
                      <a:pt x="836" y="551"/>
                      <a:pt x="831" y="558"/>
                    </a:cubicBezTo>
                    <a:cubicBezTo>
                      <a:pt x="829" y="563"/>
                      <a:pt x="824" y="565"/>
                      <a:pt x="819" y="56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1" name="Google Shape;591;p24"/>
              <p:cNvSpPr/>
              <p:nvPr/>
            </p:nvSpPr>
            <p:spPr>
              <a:xfrm>
                <a:off x="640462" y="4349857"/>
                <a:ext cx="92415" cy="119370"/>
              </a:xfrm>
              <a:custGeom>
                <a:avLst/>
                <a:gdLst/>
                <a:ahLst/>
                <a:cxnLst/>
                <a:rect l="l" t="t" r="r" b="b"/>
                <a:pathLst>
                  <a:path w="213" h="273" extrusionOk="0">
                    <a:moveTo>
                      <a:pt x="183" y="19"/>
                    </a:moveTo>
                    <a:cubicBezTo>
                      <a:pt x="212" y="39"/>
                      <a:pt x="201" y="106"/>
                      <a:pt x="159" y="171"/>
                    </a:cubicBezTo>
                    <a:cubicBezTo>
                      <a:pt x="116" y="235"/>
                      <a:pt x="58" y="272"/>
                      <a:pt x="29" y="253"/>
                    </a:cubicBezTo>
                    <a:cubicBezTo>
                      <a:pt x="0" y="233"/>
                      <a:pt x="10" y="165"/>
                      <a:pt x="53" y="101"/>
                    </a:cubicBezTo>
                    <a:cubicBezTo>
                      <a:pt x="95" y="37"/>
                      <a:pt x="153" y="0"/>
                      <a:pt x="183" y="1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grpSp>
        <p:nvGrpSpPr>
          <p:cNvPr id="592" name="Google Shape;592;p24"/>
          <p:cNvGrpSpPr/>
          <p:nvPr/>
        </p:nvGrpSpPr>
        <p:grpSpPr>
          <a:xfrm>
            <a:off x="164382" y="199235"/>
            <a:ext cx="8751991" cy="3913165"/>
            <a:chOff x="164382" y="199235"/>
            <a:chExt cx="8751991" cy="3913165"/>
          </a:xfrm>
        </p:grpSpPr>
        <p:sp>
          <p:nvSpPr>
            <p:cNvPr id="593" name="Google Shape;593;p24"/>
            <p:cNvSpPr/>
            <p:nvPr/>
          </p:nvSpPr>
          <p:spPr>
            <a:xfrm>
              <a:off x="8571494" y="278969"/>
              <a:ext cx="344879" cy="388706"/>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4" name="Google Shape;594;p24"/>
            <p:cNvSpPr/>
            <p:nvPr/>
          </p:nvSpPr>
          <p:spPr>
            <a:xfrm>
              <a:off x="7724546" y="199235"/>
              <a:ext cx="228651" cy="245798"/>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5" name="Google Shape;595;p24"/>
            <p:cNvSpPr/>
            <p:nvPr/>
          </p:nvSpPr>
          <p:spPr>
            <a:xfrm>
              <a:off x="164382" y="874707"/>
              <a:ext cx="280228" cy="301233"/>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596" name="Google Shape;596;p24"/>
            <p:cNvGrpSpPr/>
            <p:nvPr/>
          </p:nvGrpSpPr>
          <p:grpSpPr>
            <a:xfrm>
              <a:off x="8492445" y="2025031"/>
              <a:ext cx="379478" cy="2087370"/>
              <a:chOff x="8492445" y="2025031"/>
              <a:chExt cx="379478" cy="2087370"/>
            </a:xfrm>
          </p:grpSpPr>
          <p:grpSp>
            <p:nvGrpSpPr>
              <p:cNvPr id="597" name="Google Shape;597;p24"/>
              <p:cNvGrpSpPr/>
              <p:nvPr/>
            </p:nvGrpSpPr>
            <p:grpSpPr>
              <a:xfrm>
                <a:off x="8492445" y="2025031"/>
                <a:ext cx="311529" cy="578250"/>
                <a:chOff x="1196975" y="5856287"/>
                <a:chExt cx="231775" cy="430213"/>
              </a:xfrm>
            </p:grpSpPr>
            <p:sp>
              <p:nvSpPr>
                <p:cNvPr id="598" name="Google Shape;598;p24"/>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9" name="Google Shape;599;p24"/>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0" name="Google Shape;600;p24"/>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1" name="Google Shape;601;p24"/>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2" name="Google Shape;602;p24"/>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3" name="Google Shape;603;p24"/>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4" name="Google Shape;604;p24"/>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605" name="Google Shape;605;p24"/>
              <p:cNvSpPr/>
              <p:nvPr/>
            </p:nvSpPr>
            <p:spPr>
              <a:xfrm>
                <a:off x="8527044" y="3723694"/>
                <a:ext cx="344879" cy="388706"/>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06"/>
        <p:cNvGrpSpPr/>
        <p:nvPr/>
      </p:nvGrpSpPr>
      <p:grpSpPr>
        <a:xfrm>
          <a:off x="0" y="0"/>
          <a:ext cx="0" cy="0"/>
          <a:chOff x="0" y="0"/>
          <a:chExt cx="0" cy="0"/>
        </a:xfrm>
      </p:grpSpPr>
      <p:sp>
        <p:nvSpPr>
          <p:cNvPr id="607" name="Google Shape;607;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8" name="Google Shape;608;p25"/>
          <p:cNvSpPr txBox="1">
            <a:spLocks noGrp="1"/>
          </p:cNvSpPr>
          <p:nvPr>
            <p:ph type="subTitle" idx="1"/>
          </p:nvPr>
        </p:nvSpPr>
        <p:spPr>
          <a:xfrm>
            <a:off x="937625" y="2611400"/>
            <a:ext cx="2280300" cy="88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9" name="Google Shape;609;p25"/>
          <p:cNvSpPr txBox="1">
            <a:spLocks noGrp="1"/>
          </p:cNvSpPr>
          <p:nvPr>
            <p:ph type="subTitle" idx="2"/>
          </p:nvPr>
        </p:nvSpPr>
        <p:spPr>
          <a:xfrm>
            <a:off x="3484350" y="2611400"/>
            <a:ext cx="2280300" cy="88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0" name="Google Shape;610;p25"/>
          <p:cNvSpPr txBox="1">
            <a:spLocks noGrp="1"/>
          </p:cNvSpPr>
          <p:nvPr>
            <p:ph type="subTitle" idx="3"/>
          </p:nvPr>
        </p:nvSpPr>
        <p:spPr>
          <a:xfrm>
            <a:off x="6031075" y="2611400"/>
            <a:ext cx="2280300" cy="88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1" name="Google Shape;611;p25"/>
          <p:cNvSpPr txBox="1">
            <a:spLocks noGrp="1"/>
          </p:cNvSpPr>
          <p:nvPr>
            <p:ph type="subTitle" idx="4"/>
          </p:nvPr>
        </p:nvSpPr>
        <p:spPr>
          <a:xfrm>
            <a:off x="937625" y="2256200"/>
            <a:ext cx="2280300" cy="476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12" name="Google Shape;612;p25"/>
          <p:cNvSpPr txBox="1">
            <a:spLocks noGrp="1"/>
          </p:cNvSpPr>
          <p:nvPr>
            <p:ph type="subTitle" idx="5"/>
          </p:nvPr>
        </p:nvSpPr>
        <p:spPr>
          <a:xfrm>
            <a:off x="3484354" y="2256200"/>
            <a:ext cx="2280300" cy="476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13" name="Google Shape;613;p25"/>
          <p:cNvSpPr txBox="1">
            <a:spLocks noGrp="1"/>
          </p:cNvSpPr>
          <p:nvPr>
            <p:ph type="subTitle" idx="6"/>
          </p:nvPr>
        </p:nvSpPr>
        <p:spPr>
          <a:xfrm>
            <a:off x="6031075" y="2256200"/>
            <a:ext cx="2280300" cy="476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614" name="Google Shape;614;p25"/>
          <p:cNvGrpSpPr/>
          <p:nvPr/>
        </p:nvGrpSpPr>
        <p:grpSpPr>
          <a:xfrm>
            <a:off x="3719282" y="211674"/>
            <a:ext cx="5189987" cy="4754466"/>
            <a:chOff x="3719282" y="211674"/>
            <a:chExt cx="5189987" cy="4754466"/>
          </a:xfrm>
        </p:grpSpPr>
        <p:sp>
          <p:nvSpPr>
            <p:cNvPr id="615" name="Google Shape;615;p25"/>
            <p:cNvSpPr/>
            <p:nvPr/>
          </p:nvSpPr>
          <p:spPr>
            <a:xfrm>
              <a:off x="3719282" y="4664907"/>
              <a:ext cx="280228" cy="301233"/>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6" name="Google Shape;616;p25"/>
            <p:cNvSpPr/>
            <p:nvPr/>
          </p:nvSpPr>
          <p:spPr>
            <a:xfrm>
              <a:off x="8643052" y="688060"/>
              <a:ext cx="266216" cy="284887"/>
            </a:xfrm>
            <a:custGeom>
              <a:avLst/>
              <a:gdLst/>
              <a:ahLst/>
              <a:cxnLst/>
              <a:rect l="l" t="t" r="r" b="b"/>
              <a:pathLst>
                <a:path w="501" h="537" extrusionOk="0">
                  <a:moveTo>
                    <a:pt x="498" y="321"/>
                  </a:moveTo>
                  <a:cubicBezTo>
                    <a:pt x="496" y="332"/>
                    <a:pt x="488" y="341"/>
                    <a:pt x="478" y="343"/>
                  </a:cubicBezTo>
                  <a:lnTo>
                    <a:pt x="341" y="379"/>
                  </a:lnTo>
                  <a:lnTo>
                    <a:pt x="318" y="514"/>
                  </a:lnTo>
                  <a:cubicBezTo>
                    <a:pt x="317" y="525"/>
                    <a:pt x="308" y="534"/>
                    <a:pt x="297" y="536"/>
                  </a:cubicBezTo>
                  <a:cubicBezTo>
                    <a:pt x="295" y="536"/>
                    <a:pt x="293" y="536"/>
                    <a:pt x="291" y="536"/>
                  </a:cubicBezTo>
                  <a:cubicBezTo>
                    <a:pt x="282" y="536"/>
                    <a:pt x="273" y="532"/>
                    <a:pt x="268" y="524"/>
                  </a:cubicBezTo>
                  <a:cubicBezTo>
                    <a:pt x="245" y="488"/>
                    <a:pt x="224" y="452"/>
                    <a:pt x="204" y="415"/>
                  </a:cubicBezTo>
                  <a:lnTo>
                    <a:pt x="37" y="459"/>
                  </a:lnTo>
                  <a:cubicBezTo>
                    <a:pt x="26" y="462"/>
                    <a:pt x="13" y="458"/>
                    <a:pt x="7" y="448"/>
                  </a:cubicBezTo>
                  <a:cubicBezTo>
                    <a:pt x="0" y="439"/>
                    <a:pt x="0" y="426"/>
                    <a:pt x="7" y="417"/>
                  </a:cubicBezTo>
                  <a:cubicBezTo>
                    <a:pt x="44" y="363"/>
                    <a:pt x="84" y="310"/>
                    <a:pt x="126" y="259"/>
                  </a:cubicBezTo>
                  <a:cubicBezTo>
                    <a:pt x="99" y="196"/>
                    <a:pt x="74" y="131"/>
                    <a:pt x="53" y="66"/>
                  </a:cubicBezTo>
                  <a:cubicBezTo>
                    <a:pt x="50" y="54"/>
                    <a:pt x="53" y="42"/>
                    <a:pt x="63" y="35"/>
                  </a:cubicBezTo>
                  <a:cubicBezTo>
                    <a:pt x="72" y="28"/>
                    <a:pt x="85" y="28"/>
                    <a:pt x="95" y="34"/>
                  </a:cubicBezTo>
                  <a:lnTo>
                    <a:pt x="237" y="129"/>
                  </a:lnTo>
                  <a:cubicBezTo>
                    <a:pt x="274" y="89"/>
                    <a:pt x="312" y="49"/>
                    <a:pt x="351" y="11"/>
                  </a:cubicBezTo>
                  <a:cubicBezTo>
                    <a:pt x="362" y="0"/>
                    <a:pt x="379" y="0"/>
                    <a:pt x="390" y="11"/>
                  </a:cubicBezTo>
                  <a:cubicBezTo>
                    <a:pt x="396" y="17"/>
                    <a:pt x="401" y="28"/>
                    <a:pt x="400" y="37"/>
                  </a:cubicBezTo>
                  <a:lnTo>
                    <a:pt x="369" y="216"/>
                  </a:lnTo>
                  <a:lnTo>
                    <a:pt x="486" y="294"/>
                  </a:lnTo>
                  <a:cubicBezTo>
                    <a:pt x="495" y="300"/>
                    <a:pt x="500" y="311"/>
                    <a:pt x="498" y="32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7" name="Google Shape;617;p25"/>
            <p:cNvSpPr/>
            <p:nvPr/>
          </p:nvSpPr>
          <p:spPr>
            <a:xfrm>
              <a:off x="8183241" y="211674"/>
              <a:ext cx="422676" cy="476371"/>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618" name="Google Shape;618;p25"/>
          <p:cNvGrpSpPr/>
          <p:nvPr/>
        </p:nvGrpSpPr>
        <p:grpSpPr>
          <a:xfrm>
            <a:off x="179070" y="1253243"/>
            <a:ext cx="8597929" cy="2445875"/>
            <a:chOff x="179070" y="1253243"/>
            <a:chExt cx="8597929" cy="2445875"/>
          </a:xfrm>
        </p:grpSpPr>
        <p:grpSp>
          <p:nvGrpSpPr>
            <p:cNvPr id="619" name="Google Shape;619;p25"/>
            <p:cNvGrpSpPr/>
            <p:nvPr/>
          </p:nvGrpSpPr>
          <p:grpSpPr>
            <a:xfrm>
              <a:off x="179070" y="3120868"/>
              <a:ext cx="311529" cy="578250"/>
              <a:chOff x="1196975" y="5856287"/>
              <a:chExt cx="231775" cy="430213"/>
            </a:xfrm>
          </p:grpSpPr>
          <p:sp>
            <p:nvSpPr>
              <p:cNvPr id="620" name="Google Shape;620;p25"/>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1" name="Google Shape;621;p25"/>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2" name="Google Shape;622;p25"/>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3" name="Google Shape;623;p25"/>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4" name="Google Shape;624;p25"/>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5" name="Google Shape;625;p25"/>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6" name="Google Shape;626;p25"/>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627" name="Google Shape;627;p25"/>
            <p:cNvGrpSpPr/>
            <p:nvPr/>
          </p:nvGrpSpPr>
          <p:grpSpPr>
            <a:xfrm rot="10800000">
              <a:off x="8465470" y="1253243"/>
              <a:ext cx="311529" cy="578250"/>
              <a:chOff x="1196975" y="5856287"/>
              <a:chExt cx="231775" cy="430213"/>
            </a:xfrm>
          </p:grpSpPr>
          <p:sp>
            <p:nvSpPr>
              <p:cNvPr id="628" name="Google Shape;628;p25"/>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9" name="Google Shape;629;p25"/>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0" name="Google Shape;630;p25"/>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1" name="Google Shape;631;p25"/>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2" name="Google Shape;632;p25"/>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3" name="Google Shape;633;p25"/>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4" name="Google Shape;634;p25"/>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635"/>
        <p:cNvGrpSpPr/>
        <p:nvPr/>
      </p:nvGrpSpPr>
      <p:grpSpPr>
        <a:xfrm>
          <a:off x="0" y="0"/>
          <a:ext cx="0" cy="0"/>
          <a:chOff x="0" y="0"/>
          <a:chExt cx="0" cy="0"/>
        </a:xfrm>
      </p:grpSpPr>
      <p:sp>
        <p:nvSpPr>
          <p:cNvPr id="636" name="Google Shape;636;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7" name="Google Shape;637;p26"/>
          <p:cNvSpPr txBox="1">
            <a:spLocks noGrp="1"/>
          </p:cNvSpPr>
          <p:nvPr>
            <p:ph type="subTitle" idx="1"/>
          </p:nvPr>
        </p:nvSpPr>
        <p:spPr>
          <a:xfrm>
            <a:off x="838150" y="2194800"/>
            <a:ext cx="197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8" name="Google Shape;638;p26"/>
          <p:cNvSpPr txBox="1">
            <a:spLocks noGrp="1"/>
          </p:cNvSpPr>
          <p:nvPr>
            <p:ph type="subTitle" idx="2"/>
          </p:nvPr>
        </p:nvSpPr>
        <p:spPr>
          <a:xfrm>
            <a:off x="3783341" y="2194800"/>
            <a:ext cx="197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9" name="Google Shape;639;p26"/>
          <p:cNvSpPr txBox="1">
            <a:spLocks noGrp="1"/>
          </p:cNvSpPr>
          <p:nvPr>
            <p:ph type="subTitle" idx="3"/>
          </p:nvPr>
        </p:nvSpPr>
        <p:spPr>
          <a:xfrm>
            <a:off x="838150" y="3938600"/>
            <a:ext cx="197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0" name="Google Shape;640;p26"/>
          <p:cNvSpPr txBox="1">
            <a:spLocks noGrp="1"/>
          </p:cNvSpPr>
          <p:nvPr>
            <p:ph type="subTitle" idx="4"/>
          </p:nvPr>
        </p:nvSpPr>
        <p:spPr>
          <a:xfrm>
            <a:off x="3783341" y="3938600"/>
            <a:ext cx="197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1" name="Google Shape;641;p26"/>
          <p:cNvSpPr txBox="1">
            <a:spLocks noGrp="1"/>
          </p:cNvSpPr>
          <p:nvPr>
            <p:ph type="subTitle" idx="5"/>
          </p:nvPr>
        </p:nvSpPr>
        <p:spPr>
          <a:xfrm>
            <a:off x="838161" y="191780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42" name="Google Shape;642;p26"/>
          <p:cNvSpPr txBox="1">
            <a:spLocks noGrp="1"/>
          </p:cNvSpPr>
          <p:nvPr>
            <p:ph type="subTitle" idx="6"/>
          </p:nvPr>
        </p:nvSpPr>
        <p:spPr>
          <a:xfrm>
            <a:off x="838161" y="366170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43" name="Google Shape;643;p26"/>
          <p:cNvSpPr txBox="1">
            <a:spLocks noGrp="1"/>
          </p:cNvSpPr>
          <p:nvPr>
            <p:ph type="subTitle" idx="7"/>
          </p:nvPr>
        </p:nvSpPr>
        <p:spPr>
          <a:xfrm>
            <a:off x="3783336" y="191780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44" name="Google Shape;644;p26"/>
          <p:cNvSpPr txBox="1">
            <a:spLocks noGrp="1"/>
          </p:cNvSpPr>
          <p:nvPr>
            <p:ph type="subTitle" idx="8"/>
          </p:nvPr>
        </p:nvSpPr>
        <p:spPr>
          <a:xfrm>
            <a:off x="3783336" y="366170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645" name="Google Shape;645;p26"/>
          <p:cNvGrpSpPr/>
          <p:nvPr/>
        </p:nvGrpSpPr>
        <p:grpSpPr>
          <a:xfrm rot="5400000">
            <a:off x="8557370" y="1229643"/>
            <a:ext cx="311529" cy="578250"/>
            <a:chOff x="1196975" y="5856287"/>
            <a:chExt cx="231775" cy="430213"/>
          </a:xfrm>
        </p:grpSpPr>
        <p:sp>
          <p:nvSpPr>
            <p:cNvPr id="646" name="Google Shape;646;p26"/>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7" name="Google Shape;647;p26"/>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8" name="Google Shape;648;p26"/>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9" name="Google Shape;649;p26"/>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0" name="Google Shape;650;p26"/>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1" name="Google Shape;651;p26"/>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2" name="Google Shape;652;p26"/>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653"/>
        <p:cNvGrpSpPr/>
        <p:nvPr/>
      </p:nvGrpSpPr>
      <p:grpSpPr>
        <a:xfrm>
          <a:off x="0" y="0"/>
          <a:ext cx="0" cy="0"/>
          <a:chOff x="0" y="0"/>
          <a:chExt cx="0" cy="0"/>
        </a:xfrm>
      </p:grpSpPr>
      <p:sp>
        <p:nvSpPr>
          <p:cNvPr id="654" name="Google Shape;654;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5" name="Google Shape;655;p27"/>
          <p:cNvSpPr txBox="1">
            <a:spLocks noGrp="1"/>
          </p:cNvSpPr>
          <p:nvPr>
            <p:ph type="subTitle" idx="1"/>
          </p:nvPr>
        </p:nvSpPr>
        <p:spPr>
          <a:xfrm>
            <a:off x="838777" y="1996800"/>
            <a:ext cx="1986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6" name="Google Shape;656;p27"/>
          <p:cNvSpPr txBox="1">
            <a:spLocks noGrp="1"/>
          </p:cNvSpPr>
          <p:nvPr>
            <p:ph type="subTitle" idx="2"/>
          </p:nvPr>
        </p:nvSpPr>
        <p:spPr>
          <a:xfrm>
            <a:off x="3156750" y="1996800"/>
            <a:ext cx="1986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7" name="Google Shape;657;p27"/>
          <p:cNvSpPr txBox="1">
            <a:spLocks noGrp="1"/>
          </p:cNvSpPr>
          <p:nvPr>
            <p:ph type="subTitle" idx="3"/>
          </p:nvPr>
        </p:nvSpPr>
        <p:spPr>
          <a:xfrm>
            <a:off x="838777" y="3427025"/>
            <a:ext cx="1986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8" name="Google Shape;658;p27"/>
          <p:cNvSpPr txBox="1">
            <a:spLocks noGrp="1"/>
          </p:cNvSpPr>
          <p:nvPr>
            <p:ph type="subTitle" idx="4"/>
          </p:nvPr>
        </p:nvSpPr>
        <p:spPr>
          <a:xfrm>
            <a:off x="3156750" y="3427025"/>
            <a:ext cx="1986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9" name="Google Shape;659;p27"/>
          <p:cNvSpPr txBox="1">
            <a:spLocks noGrp="1"/>
          </p:cNvSpPr>
          <p:nvPr>
            <p:ph type="subTitle" idx="5"/>
          </p:nvPr>
        </p:nvSpPr>
        <p:spPr>
          <a:xfrm>
            <a:off x="5474723" y="1996800"/>
            <a:ext cx="1986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0" name="Google Shape;660;p27"/>
          <p:cNvSpPr txBox="1">
            <a:spLocks noGrp="1"/>
          </p:cNvSpPr>
          <p:nvPr>
            <p:ph type="subTitle" idx="6"/>
          </p:nvPr>
        </p:nvSpPr>
        <p:spPr>
          <a:xfrm>
            <a:off x="5474723" y="3427025"/>
            <a:ext cx="1986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1" name="Google Shape;661;p27"/>
          <p:cNvSpPr txBox="1">
            <a:spLocks noGrp="1"/>
          </p:cNvSpPr>
          <p:nvPr>
            <p:ph type="subTitle" idx="7"/>
          </p:nvPr>
        </p:nvSpPr>
        <p:spPr>
          <a:xfrm>
            <a:off x="839677" y="1656599"/>
            <a:ext cx="19842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62" name="Google Shape;662;p27"/>
          <p:cNvSpPr txBox="1">
            <a:spLocks noGrp="1"/>
          </p:cNvSpPr>
          <p:nvPr>
            <p:ph type="subTitle" idx="8"/>
          </p:nvPr>
        </p:nvSpPr>
        <p:spPr>
          <a:xfrm>
            <a:off x="3157650" y="1656599"/>
            <a:ext cx="19842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63" name="Google Shape;663;p27"/>
          <p:cNvSpPr txBox="1">
            <a:spLocks noGrp="1"/>
          </p:cNvSpPr>
          <p:nvPr>
            <p:ph type="subTitle" idx="9"/>
          </p:nvPr>
        </p:nvSpPr>
        <p:spPr>
          <a:xfrm>
            <a:off x="5475623" y="1656599"/>
            <a:ext cx="19842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64" name="Google Shape;664;p27"/>
          <p:cNvSpPr txBox="1">
            <a:spLocks noGrp="1"/>
          </p:cNvSpPr>
          <p:nvPr>
            <p:ph type="subTitle" idx="13"/>
          </p:nvPr>
        </p:nvSpPr>
        <p:spPr>
          <a:xfrm>
            <a:off x="839677" y="3086800"/>
            <a:ext cx="19842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65" name="Google Shape;665;p27"/>
          <p:cNvSpPr txBox="1">
            <a:spLocks noGrp="1"/>
          </p:cNvSpPr>
          <p:nvPr>
            <p:ph type="subTitle" idx="14"/>
          </p:nvPr>
        </p:nvSpPr>
        <p:spPr>
          <a:xfrm>
            <a:off x="3157650" y="3086800"/>
            <a:ext cx="19842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66" name="Google Shape;666;p27"/>
          <p:cNvSpPr txBox="1">
            <a:spLocks noGrp="1"/>
          </p:cNvSpPr>
          <p:nvPr>
            <p:ph type="subTitle" idx="15"/>
          </p:nvPr>
        </p:nvSpPr>
        <p:spPr>
          <a:xfrm>
            <a:off x="5475623" y="3086800"/>
            <a:ext cx="19842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667" name="Google Shape;667;p27"/>
          <p:cNvGrpSpPr/>
          <p:nvPr/>
        </p:nvGrpSpPr>
        <p:grpSpPr>
          <a:xfrm>
            <a:off x="54552" y="103749"/>
            <a:ext cx="8816720" cy="4862366"/>
            <a:chOff x="54552" y="103749"/>
            <a:chExt cx="8816720" cy="4862366"/>
          </a:xfrm>
        </p:grpSpPr>
        <p:grpSp>
          <p:nvGrpSpPr>
            <p:cNvPr id="668" name="Google Shape;668;p27"/>
            <p:cNvGrpSpPr/>
            <p:nvPr/>
          </p:nvGrpSpPr>
          <p:grpSpPr>
            <a:xfrm>
              <a:off x="7076182" y="3118894"/>
              <a:ext cx="1795091" cy="1847221"/>
              <a:chOff x="7118732" y="3271994"/>
              <a:chExt cx="1795091" cy="1847221"/>
            </a:xfrm>
          </p:grpSpPr>
          <p:sp>
            <p:nvSpPr>
              <p:cNvPr id="669" name="Google Shape;669;p27"/>
              <p:cNvSpPr/>
              <p:nvPr/>
            </p:nvSpPr>
            <p:spPr>
              <a:xfrm>
                <a:off x="7118732" y="4817982"/>
                <a:ext cx="280228" cy="301233"/>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70" name="Google Shape;670;p27"/>
              <p:cNvSpPr/>
              <p:nvPr/>
            </p:nvSpPr>
            <p:spPr>
              <a:xfrm>
                <a:off x="8568944" y="3271994"/>
                <a:ext cx="344879" cy="388706"/>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71" name="Google Shape;671;p27"/>
              <p:cNvSpPr/>
              <p:nvPr/>
            </p:nvSpPr>
            <p:spPr>
              <a:xfrm>
                <a:off x="8471771" y="4242285"/>
                <a:ext cx="228651" cy="245798"/>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672" name="Google Shape;672;p27"/>
            <p:cNvSpPr/>
            <p:nvPr/>
          </p:nvSpPr>
          <p:spPr>
            <a:xfrm>
              <a:off x="54552" y="789660"/>
              <a:ext cx="266216" cy="284887"/>
            </a:xfrm>
            <a:custGeom>
              <a:avLst/>
              <a:gdLst/>
              <a:ahLst/>
              <a:cxnLst/>
              <a:rect l="l" t="t" r="r" b="b"/>
              <a:pathLst>
                <a:path w="501" h="537" extrusionOk="0">
                  <a:moveTo>
                    <a:pt x="498" y="321"/>
                  </a:moveTo>
                  <a:cubicBezTo>
                    <a:pt x="496" y="332"/>
                    <a:pt x="488" y="341"/>
                    <a:pt x="478" y="343"/>
                  </a:cubicBezTo>
                  <a:lnTo>
                    <a:pt x="341" y="379"/>
                  </a:lnTo>
                  <a:lnTo>
                    <a:pt x="318" y="514"/>
                  </a:lnTo>
                  <a:cubicBezTo>
                    <a:pt x="317" y="525"/>
                    <a:pt x="308" y="534"/>
                    <a:pt x="297" y="536"/>
                  </a:cubicBezTo>
                  <a:cubicBezTo>
                    <a:pt x="295" y="536"/>
                    <a:pt x="293" y="536"/>
                    <a:pt x="291" y="536"/>
                  </a:cubicBezTo>
                  <a:cubicBezTo>
                    <a:pt x="282" y="536"/>
                    <a:pt x="273" y="532"/>
                    <a:pt x="268" y="524"/>
                  </a:cubicBezTo>
                  <a:cubicBezTo>
                    <a:pt x="245" y="488"/>
                    <a:pt x="224" y="452"/>
                    <a:pt x="204" y="415"/>
                  </a:cubicBezTo>
                  <a:lnTo>
                    <a:pt x="37" y="459"/>
                  </a:lnTo>
                  <a:cubicBezTo>
                    <a:pt x="26" y="462"/>
                    <a:pt x="13" y="458"/>
                    <a:pt x="7" y="448"/>
                  </a:cubicBezTo>
                  <a:cubicBezTo>
                    <a:pt x="0" y="439"/>
                    <a:pt x="0" y="426"/>
                    <a:pt x="7" y="417"/>
                  </a:cubicBezTo>
                  <a:cubicBezTo>
                    <a:pt x="44" y="363"/>
                    <a:pt x="84" y="310"/>
                    <a:pt x="126" y="259"/>
                  </a:cubicBezTo>
                  <a:cubicBezTo>
                    <a:pt x="99" y="196"/>
                    <a:pt x="74" y="131"/>
                    <a:pt x="53" y="66"/>
                  </a:cubicBezTo>
                  <a:cubicBezTo>
                    <a:pt x="50" y="54"/>
                    <a:pt x="53" y="42"/>
                    <a:pt x="63" y="35"/>
                  </a:cubicBezTo>
                  <a:cubicBezTo>
                    <a:pt x="72" y="28"/>
                    <a:pt x="85" y="28"/>
                    <a:pt x="95" y="34"/>
                  </a:cubicBezTo>
                  <a:lnTo>
                    <a:pt x="237" y="129"/>
                  </a:lnTo>
                  <a:cubicBezTo>
                    <a:pt x="274" y="89"/>
                    <a:pt x="312" y="49"/>
                    <a:pt x="351" y="11"/>
                  </a:cubicBezTo>
                  <a:cubicBezTo>
                    <a:pt x="362" y="0"/>
                    <a:pt x="379" y="0"/>
                    <a:pt x="390" y="11"/>
                  </a:cubicBezTo>
                  <a:cubicBezTo>
                    <a:pt x="396" y="17"/>
                    <a:pt x="401" y="28"/>
                    <a:pt x="400" y="37"/>
                  </a:cubicBezTo>
                  <a:lnTo>
                    <a:pt x="369" y="216"/>
                  </a:lnTo>
                  <a:lnTo>
                    <a:pt x="486" y="294"/>
                  </a:lnTo>
                  <a:cubicBezTo>
                    <a:pt x="495" y="300"/>
                    <a:pt x="500" y="311"/>
                    <a:pt x="498" y="32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73" name="Google Shape;673;p27"/>
            <p:cNvSpPr/>
            <p:nvPr/>
          </p:nvSpPr>
          <p:spPr>
            <a:xfrm>
              <a:off x="139691" y="103749"/>
              <a:ext cx="422676" cy="476371"/>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674" name="Google Shape;674;p27"/>
          <p:cNvGrpSpPr/>
          <p:nvPr/>
        </p:nvGrpSpPr>
        <p:grpSpPr>
          <a:xfrm>
            <a:off x="195270" y="1247307"/>
            <a:ext cx="8718364" cy="3613726"/>
            <a:chOff x="195270" y="1247307"/>
            <a:chExt cx="8718364" cy="3613726"/>
          </a:xfrm>
        </p:grpSpPr>
        <p:grpSp>
          <p:nvGrpSpPr>
            <p:cNvPr id="675" name="Google Shape;675;p27"/>
            <p:cNvGrpSpPr/>
            <p:nvPr/>
          </p:nvGrpSpPr>
          <p:grpSpPr>
            <a:xfrm rot="5400000">
              <a:off x="8468745" y="4416143"/>
              <a:ext cx="311529" cy="578250"/>
              <a:chOff x="1196975" y="5856287"/>
              <a:chExt cx="231775" cy="430213"/>
            </a:xfrm>
          </p:grpSpPr>
          <p:sp>
            <p:nvSpPr>
              <p:cNvPr id="676" name="Google Shape;676;p27"/>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77" name="Google Shape;677;p27"/>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78" name="Google Shape;678;p27"/>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79" name="Google Shape;679;p27"/>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80" name="Google Shape;680;p27"/>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81" name="Google Shape;681;p27"/>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82" name="Google Shape;682;p27"/>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683" name="Google Shape;683;p27"/>
            <p:cNvGrpSpPr/>
            <p:nvPr/>
          </p:nvGrpSpPr>
          <p:grpSpPr>
            <a:xfrm>
              <a:off x="8538242" y="1247307"/>
              <a:ext cx="311529" cy="578250"/>
              <a:chOff x="1196975" y="5856287"/>
              <a:chExt cx="231775" cy="430213"/>
            </a:xfrm>
          </p:grpSpPr>
          <p:sp>
            <p:nvSpPr>
              <p:cNvPr id="684" name="Google Shape;684;p27"/>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85" name="Google Shape;685;p27"/>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86" name="Google Shape;686;p27"/>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87" name="Google Shape;687;p27"/>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88" name="Google Shape;688;p27"/>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89" name="Google Shape;689;p27"/>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90" name="Google Shape;690;p27"/>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691" name="Google Shape;691;p27"/>
            <p:cNvGrpSpPr/>
            <p:nvPr/>
          </p:nvGrpSpPr>
          <p:grpSpPr>
            <a:xfrm rot="10800000">
              <a:off x="195270" y="1461393"/>
              <a:ext cx="311529" cy="578250"/>
              <a:chOff x="1196975" y="5856287"/>
              <a:chExt cx="231775" cy="430213"/>
            </a:xfrm>
          </p:grpSpPr>
          <p:sp>
            <p:nvSpPr>
              <p:cNvPr id="692" name="Google Shape;692;p27"/>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93" name="Google Shape;693;p27"/>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94" name="Google Shape;694;p27"/>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95" name="Google Shape;695;p27"/>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96" name="Google Shape;696;p27"/>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97" name="Google Shape;697;p27"/>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98" name="Google Shape;698;p27"/>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699"/>
        <p:cNvGrpSpPr/>
        <p:nvPr/>
      </p:nvGrpSpPr>
      <p:grpSpPr>
        <a:xfrm>
          <a:off x="0" y="0"/>
          <a:ext cx="0" cy="0"/>
          <a:chOff x="0" y="0"/>
          <a:chExt cx="0" cy="0"/>
        </a:xfrm>
      </p:grpSpPr>
      <p:sp>
        <p:nvSpPr>
          <p:cNvPr id="700" name="Google Shape;700;p28"/>
          <p:cNvSpPr txBox="1">
            <a:spLocks noGrp="1"/>
          </p:cNvSpPr>
          <p:nvPr>
            <p:ph type="title" hasCustomPrompt="1"/>
          </p:nvPr>
        </p:nvSpPr>
        <p:spPr>
          <a:xfrm>
            <a:off x="713225" y="657375"/>
            <a:ext cx="40131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01" name="Google Shape;701;p28"/>
          <p:cNvSpPr txBox="1">
            <a:spLocks noGrp="1"/>
          </p:cNvSpPr>
          <p:nvPr>
            <p:ph type="subTitle" idx="1"/>
          </p:nvPr>
        </p:nvSpPr>
        <p:spPr>
          <a:xfrm>
            <a:off x="713225" y="1346296"/>
            <a:ext cx="4013100" cy="435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5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702" name="Google Shape;702;p28"/>
          <p:cNvSpPr txBox="1">
            <a:spLocks noGrp="1"/>
          </p:cNvSpPr>
          <p:nvPr>
            <p:ph type="title" idx="2" hasCustomPrompt="1"/>
          </p:nvPr>
        </p:nvSpPr>
        <p:spPr>
          <a:xfrm>
            <a:off x="713225" y="2009634"/>
            <a:ext cx="40131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03" name="Google Shape;703;p28"/>
          <p:cNvSpPr txBox="1">
            <a:spLocks noGrp="1"/>
          </p:cNvSpPr>
          <p:nvPr>
            <p:ph type="subTitle" idx="3"/>
          </p:nvPr>
        </p:nvSpPr>
        <p:spPr>
          <a:xfrm>
            <a:off x="713225" y="2698551"/>
            <a:ext cx="4013100" cy="435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5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704" name="Google Shape;704;p28"/>
          <p:cNvSpPr txBox="1">
            <a:spLocks noGrp="1"/>
          </p:cNvSpPr>
          <p:nvPr>
            <p:ph type="title" idx="4" hasCustomPrompt="1"/>
          </p:nvPr>
        </p:nvSpPr>
        <p:spPr>
          <a:xfrm>
            <a:off x="713225" y="3361894"/>
            <a:ext cx="40131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05" name="Google Shape;705;p28"/>
          <p:cNvSpPr txBox="1">
            <a:spLocks noGrp="1"/>
          </p:cNvSpPr>
          <p:nvPr>
            <p:ph type="subTitle" idx="5"/>
          </p:nvPr>
        </p:nvSpPr>
        <p:spPr>
          <a:xfrm>
            <a:off x="713225" y="4050824"/>
            <a:ext cx="4013100" cy="435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5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grpSp>
        <p:nvGrpSpPr>
          <p:cNvPr id="706" name="Google Shape;706;p28"/>
          <p:cNvGrpSpPr/>
          <p:nvPr/>
        </p:nvGrpSpPr>
        <p:grpSpPr>
          <a:xfrm>
            <a:off x="4526271" y="-167136"/>
            <a:ext cx="4710341" cy="5192828"/>
            <a:chOff x="4526271" y="-167136"/>
            <a:chExt cx="4710341" cy="5192828"/>
          </a:xfrm>
        </p:grpSpPr>
        <p:sp>
          <p:nvSpPr>
            <p:cNvPr id="707" name="Google Shape;707;p28"/>
            <p:cNvSpPr/>
            <p:nvPr/>
          </p:nvSpPr>
          <p:spPr>
            <a:xfrm rot="-2950162" flipH="1">
              <a:off x="8159411" y="160988"/>
              <a:ext cx="1084995" cy="475800"/>
            </a:xfrm>
            <a:custGeom>
              <a:avLst/>
              <a:gdLst/>
              <a:ahLst/>
              <a:cxnLst/>
              <a:rect l="l" t="t" r="r" b="b"/>
              <a:pathLst>
                <a:path w="1329" h="581" extrusionOk="0">
                  <a:moveTo>
                    <a:pt x="1063" y="580"/>
                  </a:moveTo>
                  <a:cubicBezTo>
                    <a:pt x="1025" y="580"/>
                    <a:pt x="987" y="571"/>
                    <a:pt x="955" y="552"/>
                  </a:cubicBezTo>
                  <a:cubicBezTo>
                    <a:pt x="930" y="537"/>
                    <a:pt x="909" y="517"/>
                    <a:pt x="893" y="493"/>
                  </a:cubicBezTo>
                  <a:cubicBezTo>
                    <a:pt x="879" y="501"/>
                    <a:pt x="864" y="508"/>
                    <a:pt x="849" y="512"/>
                  </a:cubicBezTo>
                  <a:cubicBezTo>
                    <a:pt x="769" y="536"/>
                    <a:pt x="675" y="509"/>
                    <a:pt x="620" y="446"/>
                  </a:cubicBezTo>
                  <a:cubicBezTo>
                    <a:pt x="608" y="432"/>
                    <a:pt x="598" y="418"/>
                    <a:pt x="591" y="402"/>
                  </a:cubicBezTo>
                  <a:cubicBezTo>
                    <a:pt x="575" y="413"/>
                    <a:pt x="558" y="422"/>
                    <a:pt x="540" y="428"/>
                  </a:cubicBezTo>
                  <a:cubicBezTo>
                    <a:pt x="455" y="461"/>
                    <a:pt x="354" y="439"/>
                    <a:pt x="295" y="377"/>
                  </a:cubicBezTo>
                  <a:cubicBezTo>
                    <a:pt x="282" y="364"/>
                    <a:pt x="272" y="349"/>
                    <a:pt x="264" y="333"/>
                  </a:cubicBezTo>
                  <a:cubicBezTo>
                    <a:pt x="262" y="335"/>
                    <a:pt x="259" y="336"/>
                    <a:pt x="257" y="338"/>
                  </a:cubicBezTo>
                  <a:cubicBezTo>
                    <a:pt x="212" y="373"/>
                    <a:pt x="141" y="393"/>
                    <a:pt x="84" y="362"/>
                  </a:cubicBezTo>
                  <a:cubicBezTo>
                    <a:pt x="16" y="326"/>
                    <a:pt x="0" y="234"/>
                    <a:pt x="23" y="167"/>
                  </a:cubicBezTo>
                  <a:cubicBezTo>
                    <a:pt x="47" y="98"/>
                    <a:pt x="104" y="46"/>
                    <a:pt x="156" y="4"/>
                  </a:cubicBezTo>
                  <a:cubicBezTo>
                    <a:pt x="161" y="0"/>
                    <a:pt x="167" y="1"/>
                    <a:pt x="171" y="6"/>
                  </a:cubicBezTo>
                  <a:cubicBezTo>
                    <a:pt x="175" y="11"/>
                    <a:pt x="174" y="18"/>
                    <a:pt x="170" y="21"/>
                  </a:cubicBezTo>
                  <a:cubicBezTo>
                    <a:pt x="120" y="61"/>
                    <a:pt x="66" y="110"/>
                    <a:pt x="44" y="174"/>
                  </a:cubicBezTo>
                  <a:cubicBezTo>
                    <a:pt x="23" y="233"/>
                    <a:pt x="37" y="312"/>
                    <a:pt x="94" y="343"/>
                  </a:cubicBezTo>
                  <a:cubicBezTo>
                    <a:pt x="143" y="370"/>
                    <a:pt x="204" y="351"/>
                    <a:pt x="244" y="321"/>
                  </a:cubicBezTo>
                  <a:cubicBezTo>
                    <a:pt x="247" y="318"/>
                    <a:pt x="251" y="315"/>
                    <a:pt x="254" y="312"/>
                  </a:cubicBezTo>
                  <a:cubicBezTo>
                    <a:pt x="232" y="252"/>
                    <a:pt x="238" y="182"/>
                    <a:pt x="275" y="131"/>
                  </a:cubicBezTo>
                  <a:cubicBezTo>
                    <a:pt x="289" y="111"/>
                    <a:pt x="312" y="97"/>
                    <a:pt x="332" y="95"/>
                  </a:cubicBezTo>
                  <a:cubicBezTo>
                    <a:pt x="346" y="94"/>
                    <a:pt x="358" y="97"/>
                    <a:pt x="367" y="106"/>
                  </a:cubicBezTo>
                  <a:cubicBezTo>
                    <a:pt x="388" y="125"/>
                    <a:pt x="387" y="158"/>
                    <a:pt x="364" y="199"/>
                  </a:cubicBezTo>
                  <a:cubicBezTo>
                    <a:pt x="338" y="244"/>
                    <a:pt x="314" y="285"/>
                    <a:pt x="281" y="317"/>
                  </a:cubicBezTo>
                  <a:cubicBezTo>
                    <a:pt x="288" y="334"/>
                    <a:pt x="298" y="349"/>
                    <a:pt x="311" y="362"/>
                  </a:cubicBezTo>
                  <a:cubicBezTo>
                    <a:pt x="364" y="418"/>
                    <a:pt x="455" y="437"/>
                    <a:pt x="532" y="408"/>
                  </a:cubicBezTo>
                  <a:cubicBezTo>
                    <a:pt x="550" y="401"/>
                    <a:pt x="566" y="392"/>
                    <a:pt x="582" y="381"/>
                  </a:cubicBezTo>
                  <a:cubicBezTo>
                    <a:pt x="561" y="326"/>
                    <a:pt x="562" y="263"/>
                    <a:pt x="587" y="209"/>
                  </a:cubicBezTo>
                  <a:cubicBezTo>
                    <a:pt x="598" y="186"/>
                    <a:pt x="612" y="170"/>
                    <a:pt x="628" y="161"/>
                  </a:cubicBezTo>
                  <a:cubicBezTo>
                    <a:pt x="648" y="150"/>
                    <a:pt x="678" y="149"/>
                    <a:pt x="695" y="168"/>
                  </a:cubicBezTo>
                  <a:cubicBezTo>
                    <a:pt x="710" y="183"/>
                    <a:pt x="713" y="207"/>
                    <a:pt x="705" y="237"/>
                  </a:cubicBezTo>
                  <a:cubicBezTo>
                    <a:pt x="689" y="298"/>
                    <a:pt x="655" y="351"/>
                    <a:pt x="609" y="389"/>
                  </a:cubicBezTo>
                  <a:cubicBezTo>
                    <a:pt x="616" y="404"/>
                    <a:pt x="625" y="419"/>
                    <a:pt x="636" y="432"/>
                  </a:cubicBezTo>
                  <a:cubicBezTo>
                    <a:pt x="686" y="489"/>
                    <a:pt x="770" y="513"/>
                    <a:pt x="843" y="491"/>
                  </a:cubicBezTo>
                  <a:cubicBezTo>
                    <a:pt x="856" y="487"/>
                    <a:pt x="870" y="481"/>
                    <a:pt x="882" y="474"/>
                  </a:cubicBezTo>
                  <a:cubicBezTo>
                    <a:pt x="853" y="419"/>
                    <a:pt x="850" y="352"/>
                    <a:pt x="878" y="299"/>
                  </a:cubicBezTo>
                  <a:cubicBezTo>
                    <a:pt x="892" y="275"/>
                    <a:pt x="917" y="255"/>
                    <a:pt x="941" y="250"/>
                  </a:cubicBezTo>
                  <a:cubicBezTo>
                    <a:pt x="956" y="247"/>
                    <a:pt x="971" y="250"/>
                    <a:pt x="983" y="260"/>
                  </a:cubicBezTo>
                  <a:cubicBezTo>
                    <a:pt x="1000" y="274"/>
                    <a:pt x="1007" y="298"/>
                    <a:pt x="1003" y="330"/>
                  </a:cubicBezTo>
                  <a:cubicBezTo>
                    <a:pt x="995" y="390"/>
                    <a:pt x="960" y="445"/>
                    <a:pt x="911" y="481"/>
                  </a:cubicBezTo>
                  <a:cubicBezTo>
                    <a:pt x="925" y="502"/>
                    <a:pt x="944" y="520"/>
                    <a:pt x="966" y="533"/>
                  </a:cubicBezTo>
                  <a:cubicBezTo>
                    <a:pt x="1039" y="576"/>
                    <a:pt x="1141" y="564"/>
                    <a:pt x="1209" y="504"/>
                  </a:cubicBezTo>
                  <a:cubicBezTo>
                    <a:pt x="1273" y="449"/>
                    <a:pt x="1306" y="357"/>
                    <a:pt x="1295" y="265"/>
                  </a:cubicBezTo>
                  <a:cubicBezTo>
                    <a:pt x="1294" y="259"/>
                    <a:pt x="1298" y="254"/>
                    <a:pt x="1304" y="253"/>
                  </a:cubicBezTo>
                  <a:cubicBezTo>
                    <a:pt x="1310" y="252"/>
                    <a:pt x="1316" y="257"/>
                    <a:pt x="1317" y="263"/>
                  </a:cubicBezTo>
                  <a:cubicBezTo>
                    <a:pt x="1328" y="362"/>
                    <a:pt x="1292" y="461"/>
                    <a:pt x="1223" y="521"/>
                  </a:cubicBezTo>
                  <a:cubicBezTo>
                    <a:pt x="1179" y="560"/>
                    <a:pt x="1120" y="580"/>
                    <a:pt x="1063" y="580"/>
                  </a:cubicBezTo>
                  <a:close/>
                  <a:moveTo>
                    <a:pt x="952" y="271"/>
                  </a:moveTo>
                  <a:cubicBezTo>
                    <a:pt x="949" y="271"/>
                    <a:pt x="947" y="271"/>
                    <a:pt x="945" y="272"/>
                  </a:cubicBezTo>
                  <a:cubicBezTo>
                    <a:pt x="927" y="275"/>
                    <a:pt x="908" y="291"/>
                    <a:pt x="898" y="310"/>
                  </a:cubicBezTo>
                  <a:cubicBezTo>
                    <a:pt x="873" y="356"/>
                    <a:pt x="876" y="414"/>
                    <a:pt x="900" y="462"/>
                  </a:cubicBezTo>
                  <a:cubicBezTo>
                    <a:pt x="944" y="430"/>
                    <a:pt x="974" y="381"/>
                    <a:pt x="981" y="327"/>
                  </a:cubicBezTo>
                  <a:cubicBezTo>
                    <a:pt x="983" y="314"/>
                    <a:pt x="984" y="289"/>
                    <a:pt x="969" y="277"/>
                  </a:cubicBezTo>
                  <a:cubicBezTo>
                    <a:pt x="964" y="273"/>
                    <a:pt x="958" y="271"/>
                    <a:pt x="952" y="271"/>
                  </a:cubicBezTo>
                  <a:close/>
                  <a:moveTo>
                    <a:pt x="658" y="175"/>
                  </a:moveTo>
                  <a:cubicBezTo>
                    <a:pt x="652" y="175"/>
                    <a:pt x="645" y="177"/>
                    <a:pt x="639" y="180"/>
                  </a:cubicBezTo>
                  <a:cubicBezTo>
                    <a:pt x="627" y="187"/>
                    <a:pt x="616" y="199"/>
                    <a:pt x="607" y="219"/>
                  </a:cubicBezTo>
                  <a:cubicBezTo>
                    <a:pt x="585" y="265"/>
                    <a:pt x="584" y="319"/>
                    <a:pt x="600" y="367"/>
                  </a:cubicBezTo>
                  <a:cubicBezTo>
                    <a:pt x="640" y="333"/>
                    <a:pt x="670" y="285"/>
                    <a:pt x="684" y="232"/>
                  </a:cubicBezTo>
                  <a:cubicBezTo>
                    <a:pt x="690" y="209"/>
                    <a:pt x="688" y="192"/>
                    <a:pt x="679" y="183"/>
                  </a:cubicBezTo>
                  <a:cubicBezTo>
                    <a:pt x="674" y="177"/>
                    <a:pt x="666" y="175"/>
                    <a:pt x="658" y="175"/>
                  </a:cubicBezTo>
                  <a:close/>
                  <a:moveTo>
                    <a:pt x="338" y="117"/>
                  </a:moveTo>
                  <a:cubicBezTo>
                    <a:pt x="337" y="117"/>
                    <a:pt x="336" y="117"/>
                    <a:pt x="334" y="117"/>
                  </a:cubicBezTo>
                  <a:cubicBezTo>
                    <a:pt x="320" y="118"/>
                    <a:pt x="303" y="130"/>
                    <a:pt x="292" y="144"/>
                  </a:cubicBezTo>
                  <a:cubicBezTo>
                    <a:pt x="262" y="186"/>
                    <a:pt x="256" y="244"/>
                    <a:pt x="272" y="295"/>
                  </a:cubicBezTo>
                  <a:cubicBezTo>
                    <a:pt x="300" y="265"/>
                    <a:pt x="322" y="229"/>
                    <a:pt x="345" y="188"/>
                  </a:cubicBezTo>
                  <a:cubicBezTo>
                    <a:pt x="355" y="170"/>
                    <a:pt x="369" y="138"/>
                    <a:pt x="352" y="122"/>
                  </a:cubicBezTo>
                  <a:cubicBezTo>
                    <a:pt x="348" y="118"/>
                    <a:pt x="343" y="117"/>
                    <a:pt x="338" y="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708" name="Google Shape;708;p28"/>
            <p:cNvGrpSpPr/>
            <p:nvPr/>
          </p:nvGrpSpPr>
          <p:grpSpPr>
            <a:xfrm rot="-5400000">
              <a:off x="7782806" y="-27797"/>
              <a:ext cx="311529" cy="578250"/>
              <a:chOff x="1196975" y="5856287"/>
              <a:chExt cx="231775" cy="430213"/>
            </a:xfrm>
          </p:grpSpPr>
          <p:sp>
            <p:nvSpPr>
              <p:cNvPr id="709" name="Google Shape;709;p28"/>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10" name="Google Shape;710;p28"/>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11" name="Google Shape;711;p28"/>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12" name="Google Shape;712;p28"/>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13" name="Google Shape;713;p28"/>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14" name="Google Shape;714;p28"/>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15" name="Google Shape;715;p28"/>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716" name="Google Shape;716;p28"/>
            <p:cNvGrpSpPr/>
            <p:nvPr/>
          </p:nvGrpSpPr>
          <p:grpSpPr>
            <a:xfrm rot="-5400000">
              <a:off x="4659631" y="4580803"/>
              <a:ext cx="311529" cy="578250"/>
              <a:chOff x="1196975" y="5856287"/>
              <a:chExt cx="231775" cy="430213"/>
            </a:xfrm>
          </p:grpSpPr>
          <p:sp>
            <p:nvSpPr>
              <p:cNvPr id="717" name="Google Shape;717;p28"/>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18" name="Google Shape;718;p28"/>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19" name="Google Shape;719;p28"/>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20" name="Google Shape;720;p28"/>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21" name="Google Shape;721;p28"/>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22" name="Google Shape;722;p28"/>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23" name="Google Shape;723;p28"/>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724" name="Google Shape;724;p28"/>
            <p:cNvGrpSpPr/>
            <p:nvPr/>
          </p:nvGrpSpPr>
          <p:grpSpPr>
            <a:xfrm rot="-5400000">
              <a:off x="8546156" y="3979340"/>
              <a:ext cx="311529" cy="578250"/>
              <a:chOff x="1196975" y="5856287"/>
              <a:chExt cx="231775" cy="430213"/>
            </a:xfrm>
          </p:grpSpPr>
          <p:sp>
            <p:nvSpPr>
              <p:cNvPr id="725" name="Google Shape;725;p28"/>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26" name="Google Shape;726;p28"/>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27" name="Google Shape;727;p28"/>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28" name="Google Shape;728;p28"/>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29" name="Google Shape;729;p28"/>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30" name="Google Shape;730;p28"/>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31" name="Google Shape;731;p28"/>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732"/>
        <p:cNvGrpSpPr/>
        <p:nvPr/>
      </p:nvGrpSpPr>
      <p:grpSpPr>
        <a:xfrm>
          <a:off x="0" y="0"/>
          <a:ext cx="0" cy="0"/>
          <a:chOff x="0" y="0"/>
          <a:chExt cx="0" cy="0"/>
        </a:xfrm>
      </p:grpSpPr>
      <p:sp>
        <p:nvSpPr>
          <p:cNvPr id="733" name="Google Shape;733;p29"/>
          <p:cNvSpPr txBox="1">
            <a:spLocks noGrp="1"/>
          </p:cNvSpPr>
          <p:nvPr>
            <p:ph type="title"/>
          </p:nvPr>
        </p:nvSpPr>
        <p:spPr>
          <a:xfrm>
            <a:off x="713253" y="539500"/>
            <a:ext cx="3349800" cy="1058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4" name="Google Shape;734;p29"/>
          <p:cNvSpPr txBox="1">
            <a:spLocks noGrp="1"/>
          </p:cNvSpPr>
          <p:nvPr>
            <p:ph type="subTitle" idx="1"/>
          </p:nvPr>
        </p:nvSpPr>
        <p:spPr>
          <a:xfrm>
            <a:off x="713225" y="1598200"/>
            <a:ext cx="3349800" cy="116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5" name="Google Shape;735;p29"/>
          <p:cNvSpPr txBox="1"/>
          <p:nvPr/>
        </p:nvSpPr>
        <p:spPr>
          <a:xfrm>
            <a:off x="713225" y="3480875"/>
            <a:ext cx="3560100" cy="6363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b="1">
                <a:solidFill>
                  <a:schemeClr val="dk1"/>
                </a:solidFill>
                <a:latin typeface="Albert Sans"/>
                <a:ea typeface="Albert Sans"/>
                <a:cs typeface="Albert Sans"/>
                <a:sym typeface="Albert Sans"/>
              </a:rPr>
              <a:t>CREDITS:</a:t>
            </a:r>
            <a:r>
              <a:rPr lang="en" sz="1000">
                <a:solidFill>
                  <a:schemeClr val="dk1"/>
                </a:solidFill>
                <a:latin typeface="Albert Sans"/>
                <a:ea typeface="Albert Sans"/>
                <a:cs typeface="Albert Sans"/>
                <a:sym typeface="Albert Sans"/>
              </a:rPr>
              <a:t> This presentation template was created by </a:t>
            </a:r>
            <a:r>
              <a:rPr lang="en" sz="1000" b="1" u="sng">
                <a:solidFill>
                  <a:schemeClr val="dk1"/>
                </a:solidFill>
                <a:latin typeface="Albert Sans"/>
                <a:ea typeface="Albert Sans"/>
                <a:cs typeface="Albert Sans"/>
                <a:sym typeface="Albert Sans"/>
                <a:hlinkClick r:id="rId2">
                  <a:extLst>
                    <a:ext uri="{A12FA001-AC4F-418D-AE19-62706E023703}">
                      <ahyp:hlinkClr xmlns:ahyp="http://schemas.microsoft.com/office/drawing/2018/hyperlinkcolor" val="tx"/>
                    </a:ext>
                  </a:extLst>
                </a:hlinkClick>
              </a:rPr>
              <a:t>Slidesgo</a:t>
            </a:r>
            <a:r>
              <a:rPr lang="en" sz="1000">
                <a:solidFill>
                  <a:schemeClr val="dk1"/>
                </a:solidFill>
                <a:latin typeface="Albert Sans"/>
                <a:ea typeface="Albert Sans"/>
                <a:cs typeface="Albert Sans"/>
                <a:sym typeface="Albert Sans"/>
              </a:rPr>
              <a:t>, and includes icons by </a:t>
            </a:r>
            <a:r>
              <a:rPr lang="en" sz="1000" b="1" u="sng">
                <a:solidFill>
                  <a:schemeClr val="dk1"/>
                </a:solidFill>
                <a:latin typeface="Albert Sans"/>
                <a:ea typeface="Albert Sans"/>
                <a:cs typeface="Albert Sans"/>
                <a:sym typeface="Albert Sans"/>
                <a:hlinkClick r:id="rId3">
                  <a:extLst>
                    <a:ext uri="{A12FA001-AC4F-418D-AE19-62706E023703}">
                      <ahyp:hlinkClr xmlns:ahyp="http://schemas.microsoft.com/office/drawing/2018/hyperlinkcolor" val="tx"/>
                    </a:ext>
                  </a:extLst>
                </a:hlinkClick>
              </a:rPr>
              <a:t>Flaticon</a:t>
            </a:r>
            <a:r>
              <a:rPr lang="en" sz="1000">
                <a:solidFill>
                  <a:schemeClr val="dk1"/>
                </a:solidFill>
                <a:latin typeface="Albert Sans"/>
                <a:ea typeface="Albert Sans"/>
                <a:cs typeface="Albert Sans"/>
                <a:sym typeface="Albert Sans"/>
              </a:rPr>
              <a:t>, and infographics &amp; images by </a:t>
            </a:r>
            <a:r>
              <a:rPr lang="en" sz="1000" b="1" u="sng">
                <a:solidFill>
                  <a:schemeClr val="dk1"/>
                </a:solidFill>
                <a:latin typeface="Albert Sans"/>
                <a:ea typeface="Albert Sans"/>
                <a:cs typeface="Albert Sans"/>
                <a:sym typeface="Albert Sans"/>
                <a:hlinkClick r:id="rId4">
                  <a:extLst>
                    <a:ext uri="{A12FA001-AC4F-418D-AE19-62706E023703}">
                      <ahyp:hlinkClr xmlns:ahyp="http://schemas.microsoft.com/office/drawing/2018/hyperlinkcolor" val="tx"/>
                    </a:ext>
                  </a:extLst>
                </a:hlinkClick>
              </a:rPr>
              <a:t>Freepik</a:t>
            </a:r>
            <a:r>
              <a:rPr lang="en" sz="1000" u="sng">
                <a:solidFill>
                  <a:schemeClr val="dk1"/>
                </a:solidFill>
                <a:latin typeface="Albert Sans"/>
                <a:ea typeface="Albert Sans"/>
                <a:cs typeface="Albert Sans"/>
                <a:sym typeface="Albert Sans"/>
              </a:rPr>
              <a:t> </a:t>
            </a:r>
            <a:endParaRPr sz="1000" b="1" u="sng">
              <a:solidFill>
                <a:schemeClr val="dk1"/>
              </a:solidFill>
              <a:latin typeface="Albert Sans"/>
              <a:ea typeface="Albert Sans"/>
              <a:cs typeface="Albert Sans"/>
              <a:sym typeface="Albert Sans"/>
            </a:endParaRPr>
          </a:p>
        </p:txBody>
      </p:sp>
      <p:grpSp>
        <p:nvGrpSpPr>
          <p:cNvPr id="736" name="Google Shape;736;p29"/>
          <p:cNvGrpSpPr/>
          <p:nvPr/>
        </p:nvGrpSpPr>
        <p:grpSpPr>
          <a:xfrm>
            <a:off x="3053871" y="1046552"/>
            <a:ext cx="6446316" cy="3980140"/>
            <a:chOff x="3053871" y="1046552"/>
            <a:chExt cx="6446316" cy="3980140"/>
          </a:xfrm>
        </p:grpSpPr>
        <p:grpSp>
          <p:nvGrpSpPr>
            <p:cNvPr id="737" name="Google Shape;737;p29"/>
            <p:cNvGrpSpPr/>
            <p:nvPr/>
          </p:nvGrpSpPr>
          <p:grpSpPr>
            <a:xfrm rot="5400000">
              <a:off x="3187231" y="4581803"/>
              <a:ext cx="311529" cy="578250"/>
              <a:chOff x="1196975" y="5856287"/>
              <a:chExt cx="231775" cy="430213"/>
            </a:xfrm>
          </p:grpSpPr>
          <p:sp>
            <p:nvSpPr>
              <p:cNvPr id="738" name="Google Shape;738;p29"/>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39" name="Google Shape;739;p29"/>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40" name="Google Shape;740;p29"/>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41" name="Google Shape;741;p29"/>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42" name="Google Shape;742;p29"/>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43" name="Google Shape;743;p29"/>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44" name="Google Shape;744;p29"/>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745" name="Google Shape;745;p29"/>
            <p:cNvSpPr/>
            <p:nvPr/>
          </p:nvSpPr>
          <p:spPr>
            <a:xfrm rot="2950162">
              <a:off x="8422986" y="1374675"/>
              <a:ext cx="1084995" cy="475800"/>
            </a:xfrm>
            <a:custGeom>
              <a:avLst/>
              <a:gdLst/>
              <a:ahLst/>
              <a:cxnLst/>
              <a:rect l="l" t="t" r="r" b="b"/>
              <a:pathLst>
                <a:path w="1329" h="581" extrusionOk="0">
                  <a:moveTo>
                    <a:pt x="1063" y="580"/>
                  </a:moveTo>
                  <a:cubicBezTo>
                    <a:pt x="1025" y="580"/>
                    <a:pt x="987" y="571"/>
                    <a:pt x="955" y="552"/>
                  </a:cubicBezTo>
                  <a:cubicBezTo>
                    <a:pt x="930" y="537"/>
                    <a:pt x="909" y="517"/>
                    <a:pt x="893" y="493"/>
                  </a:cubicBezTo>
                  <a:cubicBezTo>
                    <a:pt x="879" y="501"/>
                    <a:pt x="864" y="508"/>
                    <a:pt x="849" y="512"/>
                  </a:cubicBezTo>
                  <a:cubicBezTo>
                    <a:pt x="769" y="536"/>
                    <a:pt x="675" y="509"/>
                    <a:pt x="620" y="446"/>
                  </a:cubicBezTo>
                  <a:cubicBezTo>
                    <a:pt x="608" y="432"/>
                    <a:pt x="598" y="418"/>
                    <a:pt x="591" y="402"/>
                  </a:cubicBezTo>
                  <a:cubicBezTo>
                    <a:pt x="575" y="413"/>
                    <a:pt x="558" y="422"/>
                    <a:pt x="540" y="428"/>
                  </a:cubicBezTo>
                  <a:cubicBezTo>
                    <a:pt x="455" y="461"/>
                    <a:pt x="354" y="439"/>
                    <a:pt x="295" y="377"/>
                  </a:cubicBezTo>
                  <a:cubicBezTo>
                    <a:pt x="282" y="364"/>
                    <a:pt x="272" y="349"/>
                    <a:pt x="264" y="333"/>
                  </a:cubicBezTo>
                  <a:cubicBezTo>
                    <a:pt x="262" y="335"/>
                    <a:pt x="259" y="336"/>
                    <a:pt x="257" y="338"/>
                  </a:cubicBezTo>
                  <a:cubicBezTo>
                    <a:pt x="212" y="373"/>
                    <a:pt x="141" y="393"/>
                    <a:pt x="84" y="362"/>
                  </a:cubicBezTo>
                  <a:cubicBezTo>
                    <a:pt x="16" y="326"/>
                    <a:pt x="0" y="234"/>
                    <a:pt x="23" y="167"/>
                  </a:cubicBezTo>
                  <a:cubicBezTo>
                    <a:pt x="47" y="98"/>
                    <a:pt x="104" y="46"/>
                    <a:pt x="156" y="4"/>
                  </a:cubicBezTo>
                  <a:cubicBezTo>
                    <a:pt x="161" y="0"/>
                    <a:pt x="167" y="1"/>
                    <a:pt x="171" y="6"/>
                  </a:cubicBezTo>
                  <a:cubicBezTo>
                    <a:pt x="175" y="11"/>
                    <a:pt x="174" y="18"/>
                    <a:pt x="170" y="21"/>
                  </a:cubicBezTo>
                  <a:cubicBezTo>
                    <a:pt x="120" y="61"/>
                    <a:pt x="66" y="110"/>
                    <a:pt x="44" y="174"/>
                  </a:cubicBezTo>
                  <a:cubicBezTo>
                    <a:pt x="23" y="233"/>
                    <a:pt x="37" y="312"/>
                    <a:pt x="94" y="343"/>
                  </a:cubicBezTo>
                  <a:cubicBezTo>
                    <a:pt x="143" y="370"/>
                    <a:pt x="204" y="351"/>
                    <a:pt x="244" y="321"/>
                  </a:cubicBezTo>
                  <a:cubicBezTo>
                    <a:pt x="247" y="318"/>
                    <a:pt x="251" y="315"/>
                    <a:pt x="254" y="312"/>
                  </a:cubicBezTo>
                  <a:cubicBezTo>
                    <a:pt x="232" y="252"/>
                    <a:pt x="238" y="182"/>
                    <a:pt x="275" y="131"/>
                  </a:cubicBezTo>
                  <a:cubicBezTo>
                    <a:pt x="289" y="111"/>
                    <a:pt x="312" y="97"/>
                    <a:pt x="332" y="95"/>
                  </a:cubicBezTo>
                  <a:cubicBezTo>
                    <a:pt x="346" y="94"/>
                    <a:pt x="358" y="97"/>
                    <a:pt x="367" y="106"/>
                  </a:cubicBezTo>
                  <a:cubicBezTo>
                    <a:pt x="388" y="125"/>
                    <a:pt x="387" y="158"/>
                    <a:pt x="364" y="199"/>
                  </a:cubicBezTo>
                  <a:cubicBezTo>
                    <a:pt x="338" y="244"/>
                    <a:pt x="314" y="285"/>
                    <a:pt x="281" y="317"/>
                  </a:cubicBezTo>
                  <a:cubicBezTo>
                    <a:pt x="288" y="334"/>
                    <a:pt x="298" y="349"/>
                    <a:pt x="311" y="362"/>
                  </a:cubicBezTo>
                  <a:cubicBezTo>
                    <a:pt x="364" y="418"/>
                    <a:pt x="455" y="437"/>
                    <a:pt x="532" y="408"/>
                  </a:cubicBezTo>
                  <a:cubicBezTo>
                    <a:pt x="550" y="401"/>
                    <a:pt x="566" y="392"/>
                    <a:pt x="582" y="381"/>
                  </a:cubicBezTo>
                  <a:cubicBezTo>
                    <a:pt x="561" y="326"/>
                    <a:pt x="562" y="263"/>
                    <a:pt x="587" y="209"/>
                  </a:cubicBezTo>
                  <a:cubicBezTo>
                    <a:pt x="598" y="186"/>
                    <a:pt x="612" y="170"/>
                    <a:pt x="628" y="161"/>
                  </a:cubicBezTo>
                  <a:cubicBezTo>
                    <a:pt x="648" y="150"/>
                    <a:pt x="678" y="149"/>
                    <a:pt x="695" y="168"/>
                  </a:cubicBezTo>
                  <a:cubicBezTo>
                    <a:pt x="710" y="183"/>
                    <a:pt x="713" y="207"/>
                    <a:pt x="705" y="237"/>
                  </a:cubicBezTo>
                  <a:cubicBezTo>
                    <a:pt x="689" y="298"/>
                    <a:pt x="655" y="351"/>
                    <a:pt x="609" y="389"/>
                  </a:cubicBezTo>
                  <a:cubicBezTo>
                    <a:pt x="616" y="404"/>
                    <a:pt x="625" y="419"/>
                    <a:pt x="636" y="432"/>
                  </a:cubicBezTo>
                  <a:cubicBezTo>
                    <a:pt x="686" y="489"/>
                    <a:pt x="770" y="513"/>
                    <a:pt x="843" y="491"/>
                  </a:cubicBezTo>
                  <a:cubicBezTo>
                    <a:pt x="856" y="487"/>
                    <a:pt x="870" y="481"/>
                    <a:pt x="882" y="474"/>
                  </a:cubicBezTo>
                  <a:cubicBezTo>
                    <a:pt x="853" y="419"/>
                    <a:pt x="850" y="352"/>
                    <a:pt x="878" y="299"/>
                  </a:cubicBezTo>
                  <a:cubicBezTo>
                    <a:pt x="892" y="275"/>
                    <a:pt x="917" y="255"/>
                    <a:pt x="941" y="250"/>
                  </a:cubicBezTo>
                  <a:cubicBezTo>
                    <a:pt x="956" y="247"/>
                    <a:pt x="971" y="250"/>
                    <a:pt x="983" y="260"/>
                  </a:cubicBezTo>
                  <a:cubicBezTo>
                    <a:pt x="1000" y="274"/>
                    <a:pt x="1007" y="298"/>
                    <a:pt x="1003" y="330"/>
                  </a:cubicBezTo>
                  <a:cubicBezTo>
                    <a:pt x="995" y="390"/>
                    <a:pt x="960" y="445"/>
                    <a:pt x="911" y="481"/>
                  </a:cubicBezTo>
                  <a:cubicBezTo>
                    <a:pt x="925" y="502"/>
                    <a:pt x="944" y="520"/>
                    <a:pt x="966" y="533"/>
                  </a:cubicBezTo>
                  <a:cubicBezTo>
                    <a:pt x="1039" y="576"/>
                    <a:pt x="1141" y="564"/>
                    <a:pt x="1209" y="504"/>
                  </a:cubicBezTo>
                  <a:cubicBezTo>
                    <a:pt x="1273" y="449"/>
                    <a:pt x="1306" y="357"/>
                    <a:pt x="1295" y="265"/>
                  </a:cubicBezTo>
                  <a:cubicBezTo>
                    <a:pt x="1294" y="259"/>
                    <a:pt x="1298" y="254"/>
                    <a:pt x="1304" y="253"/>
                  </a:cubicBezTo>
                  <a:cubicBezTo>
                    <a:pt x="1310" y="252"/>
                    <a:pt x="1316" y="257"/>
                    <a:pt x="1317" y="263"/>
                  </a:cubicBezTo>
                  <a:cubicBezTo>
                    <a:pt x="1328" y="362"/>
                    <a:pt x="1292" y="461"/>
                    <a:pt x="1223" y="521"/>
                  </a:cubicBezTo>
                  <a:cubicBezTo>
                    <a:pt x="1179" y="560"/>
                    <a:pt x="1120" y="580"/>
                    <a:pt x="1063" y="580"/>
                  </a:cubicBezTo>
                  <a:close/>
                  <a:moveTo>
                    <a:pt x="952" y="271"/>
                  </a:moveTo>
                  <a:cubicBezTo>
                    <a:pt x="949" y="271"/>
                    <a:pt x="947" y="271"/>
                    <a:pt x="945" y="272"/>
                  </a:cubicBezTo>
                  <a:cubicBezTo>
                    <a:pt x="927" y="275"/>
                    <a:pt x="908" y="291"/>
                    <a:pt x="898" y="310"/>
                  </a:cubicBezTo>
                  <a:cubicBezTo>
                    <a:pt x="873" y="356"/>
                    <a:pt x="876" y="414"/>
                    <a:pt x="900" y="462"/>
                  </a:cubicBezTo>
                  <a:cubicBezTo>
                    <a:pt x="944" y="430"/>
                    <a:pt x="974" y="381"/>
                    <a:pt x="981" y="327"/>
                  </a:cubicBezTo>
                  <a:cubicBezTo>
                    <a:pt x="983" y="314"/>
                    <a:pt x="984" y="289"/>
                    <a:pt x="969" y="277"/>
                  </a:cubicBezTo>
                  <a:cubicBezTo>
                    <a:pt x="964" y="273"/>
                    <a:pt x="958" y="271"/>
                    <a:pt x="952" y="271"/>
                  </a:cubicBezTo>
                  <a:close/>
                  <a:moveTo>
                    <a:pt x="658" y="175"/>
                  </a:moveTo>
                  <a:cubicBezTo>
                    <a:pt x="652" y="175"/>
                    <a:pt x="645" y="177"/>
                    <a:pt x="639" y="180"/>
                  </a:cubicBezTo>
                  <a:cubicBezTo>
                    <a:pt x="627" y="187"/>
                    <a:pt x="616" y="199"/>
                    <a:pt x="607" y="219"/>
                  </a:cubicBezTo>
                  <a:cubicBezTo>
                    <a:pt x="585" y="265"/>
                    <a:pt x="584" y="319"/>
                    <a:pt x="600" y="367"/>
                  </a:cubicBezTo>
                  <a:cubicBezTo>
                    <a:pt x="640" y="333"/>
                    <a:pt x="670" y="285"/>
                    <a:pt x="684" y="232"/>
                  </a:cubicBezTo>
                  <a:cubicBezTo>
                    <a:pt x="690" y="209"/>
                    <a:pt x="688" y="192"/>
                    <a:pt x="679" y="183"/>
                  </a:cubicBezTo>
                  <a:cubicBezTo>
                    <a:pt x="674" y="177"/>
                    <a:pt x="666" y="175"/>
                    <a:pt x="658" y="175"/>
                  </a:cubicBezTo>
                  <a:close/>
                  <a:moveTo>
                    <a:pt x="338" y="117"/>
                  </a:moveTo>
                  <a:cubicBezTo>
                    <a:pt x="337" y="117"/>
                    <a:pt x="336" y="117"/>
                    <a:pt x="334" y="117"/>
                  </a:cubicBezTo>
                  <a:cubicBezTo>
                    <a:pt x="320" y="118"/>
                    <a:pt x="303" y="130"/>
                    <a:pt x="292" y="144"/>
                  </a:cubicBezTo>
                  <a:cubicBezTo>
                    <a:pt x="262" y="186"/>
                    <a:pt x="256" y="244"/>
                    <a:pt x="272" y="295"/>
                  </a:cubicBezTo>
                  <a:cubicBezTo>
                    <a:pt x="300" y="265"/>
                    <a:pt x="322" y="229"/>
                    <a:pt x="345" y="188"/>
                  </a:cubicBezTo>
                  <a:cubicBezTo>
                    <a:pt x="355" y="170"/>
                    <a:pt x="369" y="138"/>
                    <a:pt x="352" y="122"/>
                  </a:cubicBezTo>
                  <a:cubicBezTo>
                    <a:pt x="348" y="118"/>
                    <a:pt x="343" y="117"/>
                    <a:pt x="338" y="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746" name="Google Shape;746;p29"/>
            <p:cNvGrpSpPr/>
            <p:nvPr/>
          </p:nvGrpSpPr>
          <p:grpSpPr>
            <a:xfrm rot="10800000">
              <a:off x="8682781" y="2282628"/>
              <a:ext cx="311529" cy="578250"/>
              <a:chOff x="1196975" y="5856287"/>
              <a:chExt cx="231775" cy="430213"/>
            </a:xfrm>
          </p:grpSpPr>
          <p:sp>
            <p:nvSpPr>
              <p:cNvPr id="747" name="Google Shape;747;p29"/>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48" name="Google Shape;748;p29"/>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49" name="Google Shape;749;p29"/>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50" name="Google Shape;750;p29"/>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51" name="Google Shape;751;p29"/>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52" name="Google Shape;752;p29"/>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53" name="Google Shape;753;p29"/>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54"/>
        <p:cNvGrpSpPr/>
        <p:nvPr/>
      </p:nvGrpSpPr>
      <p:grpSpPr>
        <a:xfrm>
          <a:off x="0" y="0"/>
          <a:ext cx="0" cy="0"/>
          <a:chOff x="0" y="0"/>
          <a:chExt cx="0" cy="0"/>
        </a:xfrm>
      </p:grpSpPr>
      <p:sp>
        <p:nvSpPr>
          <p:cNvPr id="755" name="Google Shape;755;p30"/>
          <p:cNvSpPr/>
          <p:nvPr/>
        </p:nvSpPr>
        <p:spPr>
          <a:xfrm>
            <a:off x="7247269" y="1668954"/>
            <a:ext cx="276031" cy="295396"/>
          </a:xfrm>
          <a:custGeom>
            <a:avLst/>
            <a:gdLst/>
            <a:ahLst/>
            <a:cxnLst/>
            <a:rect l="l" t="t" r="r" b="b"/>
            <a:pathLst>
              <a:path w="501" h="537" extrusionOk="0">
                <a:moveTo>
                  <a:pt x="498" y="321"/>
                </a:moveTo>
                <a:cubicBezTo>
                  <a:pt x="496" y="332"/>
                  <a:pt x="488" y="341"/>
                  <a:pt x="478" y="343"/>
                </a:cubicBezTo>
                <a:lnTo>
                  <a:pt x="341" y="379"/>
                </a:lnTo>
                <a:lnTo>
                  <a:pt x="318" y="514"/>
                </a:lnTo>
                <a:cubicBezTo>
                  <a:pt x="317" y="525"/>
                  <a:pt x="308" y="534"/>
                  <a:pt x="297" y="536"/>
                </a:cubicBezTo>
                <a:cubicBezTo>
                  <a:pt x="295" y="536"/>
                  <a:pt x="293" y="536"/>
                  <a:pt x="291" y="536"/>
                </a:cubicBezTo>
                <a:cubicBezTo>
                  <a:pt x="282" y="536"/>
                  <a:pt x="273" y="532"/>
                  <a:pt x="268" y="524"/>
                </a:cubicBezTo>
                <a:cubicBezTo>
                  <a:pt x="245" y="488"/>
                  <a:pt x="224" y="452"/>
                  <a:pt x="204" y="415"/>
                </a:cubicBezTo>
                <a:lnTo>
                  <a:pt x="37" y="459"/>
                </a:lnTo>
                <a:cubicBezTo>
                  <a:pt x="26" y="462"/>
                  <a:pt x="13" y="458"/>
                  <a:pt x="7" y="448"/>
                </a:cubicBezTo>
                <a:cubicBezTo>
                  <a:pt x="0" y="439"/>
                  <a:pt x="0" y="426"/>
                  <a:pt x="7" y="417"/>
                </a:cubicBezTo>
                <a:cubicBezTo>
                  <a:pt x="44" y="363"/>
                  <a:pt x="84" y="310"/>
                  <a:pt x="126" y="259"/>
                </a:cubicBezTo>
                <a:cubicBezTo>
                  <a:pt x="99" y="196"/>
                  <a:pt x="74" y="131"/>
                  <a:pt x="53" y="66"/>
                </a:cubicBezTo>
                <a:cubicBezTo>
                  <a:pt x="50" y="54"/>
                  <a:pt x="53" y="42"/>
                  <a:pt x="63" y="35"/>
                </a:cubicBezTo>
                <a:cubicBezTo>
                  <a:pt x="72" y="28"/>
                  <a:pt x="85" y="28"/>
                  <a:pt x="95" y="34"/>
                </a:cubicBezTo>
                <a:lnTo>
                  <a:pt x="237" y="129"/>
                </a:lnTo>
                <a:cubicBezTo>
                  <a:pt x="274" y="89"/>
                  <a:pt x="312" y="49"/>
                  <a:pt x="351" y="11"/>
                </a:cubicBezTo>
                <a:cubicBezTo>
                  <a:pt x="362" y="0"/>
                  <a:pt x="379" y="0"/>
                  <a:pt x="390" y="11"/>
                </a:cubicBezTo>
                <a:cubicBezTo>
                  <a:pt x="396" y="17"/>
                  <a:pt x="401" y="28"/>
                  <a:pt x="400" y="37"/>
                </a:cubicBezTo>
                <a:lnTo>
                  <a:pt x="369" y="216"/>
                </a:lnTo>
                <a:lnTo>
                  <a:pt x="486" y="294"/>
                </a:lnTo>
                <a:cubicBezTo>
                  <a:pt x="495" y="300"/>
                  <a:pt x="500" y="311"/>
                  <a:pt x="498" y="32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56" name="Google Shape;756;p30"/>
          <p:cNvSpPr/>
          <p:nvPr/>
        </p:nvSpPr>
        <p:spPr>
          <a:xfrm>
            <a:off x="4853884" y="1120626"/>
            <a:ext cx="438258" cy="493943"/>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57" name="Google Shape;757;p30"/>
          <p:cNvSpPr/>
          <p:nvPr/>
        </p:nvSpPr>
        <p:spPr>
          <a:xfrm>
            <a:off x="7043350" y="1964344"/>
            <a:ext cx="290559" cy="312345"/>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758" name="Google Shape;758;p30"/>
          <p:cNvGrpSpPr/>
          <p:nvPr/>
        </p:nvGrpSpPr>
        <p:grpSpPr>
          <a:xfrm>
            <a:off x="486821" y="-167136"/>
            <a:ext cx="8749791" cy="5549372"/>
            <a:chOff x="486821" y="-167136"/>
            <a:chExt cx="8749791" cy="5549372"/>
          </a:xfrm>
        </p:grpSpPr>
        <p:grpSp>
          <p:nvGrpSpPr>
            <p:cNvPr id="759" name="Google Shape;759;p30"/>
            <p:cNvGrpSpPr/>
            <p:nvPr/>
          </p:nvGrpSpPr>
          <p:grpSpPr>
            <a:xfrm>
              <a:off x="5124650" y="2426475"/>
              <a:ext cx="2842137" cy="1774187"/>
              <a:chOff x="5124650" y="2426475"/>
              <a:chExt cx="2842137" cy="1774187"/>
            </a:xfrm>
          </p:grpSpPr>
          <p:sp>
            <p:nvSpPr>
              <p:cNvPr id="760" name="Google Shape;760;p30"/>
              <p:cNvSpPr/>
              <p:nvPr/>
            </p:nvSpPr>
            <p:spPr>
              <a:xfrm rot="5400000">
                <a:off x="7581699" y="2558813"/>
                <a:ext cx="17910" cy="8358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61" name="Google Shape;761;p30"/>
              <p:cNvSpPr/>
              <p:nvPr/>
            </p:nvSpPr>
            <p:spPr>
              <a:xfrm rot="5400000">
                <a:off x="7460301" y="2558813"/>
                <a:ext cx="17910" cy="8358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62" name="Google Shape;762;p30"/>
              <p:cNvSpPr/>
              <p:nvPr/>
            </p:nvSpPr>
            <p:spPr>
              <a:xfrm rot="5400000">
                <a:off x="7488163" y="2654338"/>
                <a:ext cx="83583" cy="17910"/>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63" name="Google Shape;763;p30"/>
              <p:cNvSpPr/>
              <p:nvPr/>
            </p:nvSpPr>
            <p:spPr>
              <a:xfrm rot="5400000">
                <a:off x="7488163" y="2530954"/>
                <a:ext cx="83583" cy="17910"/>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64" name="Google Shape;764;p30"/>
              <p:cNvSpPr/>
              <p:nvPr/>
            </p:nvSpPr>
            <p:spPr>
              <a:xfrm rot="5400000">
                <a:off x="7927981" y="2522993"/>
                <a:ext cx="43782" cy="33832"/>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65" name="Google Shape;765;p30"/>
              <p:cNvSpPr/>
              <p:nvPr/>
            </p:nvSpPr>
            <p:spPr>
              <a:xfrm rot="5400000">
                <a:off x="7693146" y="2431450"/>
                <a:ext cx="43782" cy="33832"/>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66" name="Google Shape;766;p30"/>
              <p:cNvSpPr/>
              <p:nvPr/>
            </p:nvSpPr>
            <p:spPr>
              <a:xfrm rot="5400000">
                <a:off x="7693146" y="2678219"/>
                <a:ext cx="43782" cy="33832"/>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67" name="Google Shape;767;p30"/>
              <p:cNvSpPr/>
              <p:nvPr/>
            </p:nvSpPr>
            <p:spPr>
              <a:xfrm rot="10800000">
                <a:off x="5232115" y="3782736"/>
                <a:ext cx="17910" cy="8358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68" name="Google Shape;768;p30"/>
              <p:cNvSpPr/>
              <p:nvPr/>
            </p:nvSpPr>
            <p:spPr>
              <a:xfrm rot="10800000">
                <a:off x="5232115" y="3661338"/>
                <a:ext cx="17910" cy="8358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69" name="Google Shape;769;p30"/>
              <p:cNvSpPr/>
              <p:nvPr/>
            </p:nvSpPr>
            <p:spPr>
              <a:xfrm rot="10800000">
                <a:off x="5136591" y="3754875"/>
                <a:ext cx="83583" cy="17910"/>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70" name="Google Shape;770;p30"/>
              <p:cNvSpPr/>
              <p:nvPr/>
            </p:nvSpPr>
            <p:spPr>
              <a:xfrm rot="10800000">
                <a:off x="5259975" y="3754875"/>
                <a:ext cx="83583" cy="17910"/>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71" name="Google Shape;771;p30"/>
              <p:cNvSpPr/>
              <p:nvPr/>
            </p:nvSpPr>
            <p:spPr>
              <a:xfrm rot="10800000">
                <a:off x="5279875" y="4166831"/>
                <a:ext cx="43782" cy="33832"/>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72" name="Google Shape;772;p30"/>
              <p:cNvSpPr/>
              <p:nvPr/>
            </p:nvSpPr>
            <p:spPr>
              <a:xfrm rot="10800000">
                <a:off x="5371418" y="3931996"/>
                <a:ext cx="43782" cy="33832"/>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73" name="Google Shape;773;p30"/>
              <p:cNvSpPr/>
              <p:nvPr/>
            </p:nvSpPr>
            <p:spPr>
              <a:xfrm rot="10800000">
                <a:off x="5124650" y="3931996"/>
                <a:ext cx="43782" cy="33832"/>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774" name="Google Shape;774;p30"/>
            <p:cNvSpPr/>
            <p:nvPr/>
          </p:nvSpPr>
          <p:spPr>
            <a:xfrm rot="-2950162" flipH="1">
              <a:off x="8159411" y="160988"/>
              <a:ext cx="1084995" cy="475800"/>
            </a:xfrm>
            <a:custGeom>
              <a:avLst/>
              <a:gdLst/>
              <a:ahLst/>
              <a:cxnLst/>
              <a:rect l="l" t="t" r="r" b="b"/>
              <a:pathLst>
                <a:path w="1329" h="581" extrusionOk="0">
                  <a:moveTo>
                    <a:pt x="1063" y="580"/>
                  </a:moveTo>
                  <a:cubicBezTo>
                    <a:pt x="1025" y="580"/>
                    <a:pt x="987" y="571"/>
                    <a:pt x="955" y="552"/>
                  </a:cubicBezTo>
                  <a:cubicBezTo>
                    <a:pt x="930" y="537"/>
                    <a:pt x="909" y="517"/>
                    <a:pt x="893" y="493"/>
                  </a:cubicBezTo>
                  <a:cubicBezTo>
                    <a:pt x="879" y="501"/>
                    <a:pt x="864" y="508"/>
                    <a:pt x="849" y="512"/>
                  </a:cubicBezTo>
                  <a:cubicBezTo>
                    <a:pt x="769" y="536"/>
                    <a:pt x="675" y="509"/>
                    <a:pt x="620" y="446"/>
                  </a:cubicBezTo>
                  <a:cubicBezTo>
                    <a:pt x="608" y="432"/>
                    <a:pt x="598" y="418"/>
                    <a:pt x="591" y="402"/>
                  </a:cubicBezTo>
                  <a:cubicBezTo>
                    <a:pt x="575" y="413"/>
                    <a:pt x="558" y="422"/>
                    <a:pt x="540" y="428"/>
                  </a:cubicBezTo>
                  <a:cubicBezTo>
                    <a:pt x="455" y="461"/>
                    <a:pt x="354" y="439"/>
                    <a:pt x="295" y="377"/>
                  </a:cubicBezTo>
                  <a:cubicBezTo>
                    <a:pt x="282" y="364"/>
                    <a:pt x="272" y="349"/>
                    <a:pt x="264" y="333"/>
                  </a:cubicBezTo>
                  <a:cubicBezTo>
                    <a:pt x="262" y="335"/>
                    <a:pt x="259" y="336"/>
                    <a:pt x="257" y="338"/>
                  </a:cubicBezTo>
                  <a:cubicBezTo>
                    <a:pt x="212" y="373"/>
                    <a:pt x="141" y="393"/>
                    <a:pt x="84" y="362"/>
                  </a:cubicBezTo>
                  <a:cubicBezTo>
                    <a:pt x="16" y="326"/>
                    <a:pt x="0" y="234"/>
                    <a:pt x="23" y="167"/>
                  </a:cubicBezTo>
                  <a:cubicBezTo>
                    <a:pt x="47" y="98"/>
                    <a:pt x="104" y="46"/>
                    <a:pt x="156" y="4"/>
                  </a:cubicBezTo>
                  <a:cubicBezTo>
                    <a:pt x="161" y="0"/>
                    <a:pt x="167" y="1"/>
                    <a:pt x="171" y="6"/>
                  </a:cubicBezTo>
                  <a:cubicBezTo>
                    <a:pt x="175" y="11"/>
                    <a:pt x="174" y="18"/>
                    <a:pt x="170" y="21"/>
                  </a:cubicBezTo>
                  <a:cubicBezTo>
                    <a:pt x="120" y="61"/>
                    <a:pt x="66" y="110"/>
                    <a:pt x="44" y="174"/>
                  </a:cubicBezTo>
                  <a:cubicBezTo>
                    <a:pt x="23" y="233"/>
                    <a:pt x="37" y="312"/>
                    <a:pt x="94" y="343"/>
                  </a:cubicBezTo>
                  <a:cubicBezTo>
                    <a:pt x="143" y="370"/>
                    <a:pt x="204" y="351"/>
                    <a:pt x="244" y="321"/>
                  </a:cubicBezTo>
                  <a:cubicBezTo>
                    <a:pt x="247" y="318"/>
                    <a:pt x="251" y="315"/>
                    <a:pt x="254" y="312"/>
                  </a:cubicBezTo>
                  <a:cubicBezTo>
                    <a:pt x="232" y="252"/>
                    <a:pt x="238" y="182"/>
                    <a:pt x="275" y="131"/>
                  </a:cubicBezTo>
                  <a:cubicBezTo>
                    <a:pt x="289" y="111"/>
                    <a:pt x="312" y="97"/>
                    <a:pt x="332" y="95"/>
                  </a:cubicBezTo>
                  <a:cubicBezTo>
                    <a:pt x="346" y="94"/>
                    <a:pt x="358" y="97"/>
                    <a:pt x="367" y="106"/>
                  </a:cubicBezTo>
                  <a:cubicBezTo>
                    <a:pt x="388" y="125"/>
                    <a:pt x="387" y="158"/>
                    <a:pt x="364" y="199"/>
                  </a:cubicBezTo>
                  <a:cubicBezTo>
                    <a:pt x="338" y="244"/>
                    <a:pt x="314" y="285"/>
                    <a:pt x="281" y="317"/>
                  </a:cubicBezTo>
                  <a:cubicBezTo>
                    <a:pt x="288" y="334"/>
                    <a:pt x="298" y="349"/>
                    <a:pt x="311" y="362"/>
                  </a:cubicBezTo>
                  <a:cubicBezTo>
                    <a:pt x="364" y="418"/>
                    <a:pt x="455" y="437"/>
                    <a:pt x="532" y="408"/>
                  </a:cubicBezTo>
                  <a:cubicBezTo>
                    <a:pt x="550" y="401"/>
                    <a:pt x="566" y="392"/>
                    <a:pt x="582" y="381"/>
                  </a:cubicBezTo>
                  <a:cubicBezTo>
                    <a:pt x="561" y="326"/>
                    <a:pt x="562" y="263"/>
                    <a:pt x="587" y="209"/>
                  </a:cubicBezTo>
                  <a:cubicBezTo>
                    <a:pt x="598" y="186"/>
                    <a:pt x="612" y="170"/>
                    <a:pt x="628" y="161"/>
                  </a:cubicBezTo>
                  <a:cubicBezTo>
                    <a:pt x="648" y="150"/>
                    <a:pt x="678" y="149"/>
                    <a:pt x="695" y="168"/>
                  </a:cubicBezTo>
                  <a:cubicBezTo>
                    <a:pt x="710" y="183"/>
                    <a:pt x="713" y="207"/>
                    <a:pt x="705" y="237"/>
                  </a:cubicBezTo>
                  <a:cubicBezTo>
                    <a:pt x="689" y="298"/>
                    <a:pt x="655" y="351"/>
                    <a:pt x="609" y="389"/>
                  </a:cubicBezTo>
                  <a:cubicBezTo>
                    <a:pt x="616" y="404"/>
                    <a:pt x="625" y="419"/>
                    <a:pt x="636" y="432"/>
                  </a:cubicBezTo>
                  <a:cubicBezTo>
                    <a:pt x="686" y="489"/>
                    <a:pt x="770" y="513"/>
                    <a:pt x="843" y="491"/>
                  </a:cubicBezTo>
                  <a:cubicBezTo>
                    <a:pt x="856" y="487"/>
                    <a:pt x="870" y="481"/>
                    <a:pt x="882" y="474"/>
                  </a:cubicBezTo>
                  <a:cubicBezTo>
                    <a:pt x="853" y="419"/>
                    <a:pt x="850" y="352"/>
                    <a:pt x="878" y="299"/>
                  </a:cubicBezTo>
                  <a:cubicBezTo>
                    <a:pt x="892" y="275"/>
                    <a:pt x="917" y="255"/>
                    <a:pt x="941" y="250"/>
                  </a:cubicBezTo>
                  <a:cubicBezTo>
                    <a:pt x="956" y="247"/>
                    <a:pt x="971" y="250"/>
                    <a:pt x="983" y="260"/>
                  </a:cubicBezTo>
                  <a:cubicBezTo>
                    <a:pt x="1000" y="274"/>
                    <a:pt x="1007" y="298"/>
                    <a:pt x="1003" y="330"/>
                  </a:cubicBezTo>
                  <a:cubicBezTo>
                    <a:pt x="995" y="390"/>
                    <a:pt x="960" y="445"/>
                    <a:pt x="911" y="481"/>
                  </a:cubicBezTo>
                  <a:cubicBezTo>
                    <a:pt x="925" y="502"/>
                    <a:pt x="944" y="520"/>
                    <a:pt x="966" y="533"/>
                  </a:cubicBezTo>
                  <a:cubicBezTo>
                    <a:pt x="1039" y="576"/>
                    <a:pt x="1141" y="564"/>
                    <a:pt x="1209" y="504"/>
                  </a:cubicBezTo>
                  <a:cubicBezTo>
                    <a:pt x="1273" y="449"/>
                    <a:pt x="1306" y="357"/>
                    <a:pt x="1295" y="265"/>
                  </a:cubicBezTo>
                  <a:cubicBezTo>
                    <a:pt x="1294" y="259"/>
                    <a:pt x="1298" y="254"/>
                    <a:pt x="1304" y="253"/>
                  </a:cubicBezTo>
                  <a:cubicBezTo>
                    <a:pt x="1310" y="252"/>
                    <a:pt x="1316" y="257"/>
                    <a:pt x="1317" y="263"/>
                  </a:cubicBezTo>
                  <a:cubicBezTo>
                    <a:pt x="1328" y="362"/>
                    <a:pt x="1292" y="461"/>
                    <a:pt x="1223" y="521"/>
                  </a:cubicBezTo>
                  <a:cubicBezTo>
                    <a:pt x="1179" y="560"/>
                    <a:pt x="1120" y="580"/>
                    <a:pt x="1063" y="580"/>
                  </a:cubicBezTo>
                  <a:close/>
                  <a:moveTo>
                    <a:pt x="952" y="271"/>
                  </a:moveTo>
                  <a:cubicBezTo>
                    <a:pt x="949" y="271"/>
                    <a:pt x="947" y="271"/>
                    <a:pt x="945" y="272"/>
                  </a:cubicBezTo>
                  <a:cubicBezTo>
                    <a:pt x="927" y="275"/>
                    <a:pt x="908" y="291"/>
                    <a:pt x="898" y="310"/>
                  </a:cubicBezTo>
                  <a:cubicBezTo>
                    <a:pt x="873" y="356"/>
                    <a:pt x="876" y="414"/>
                    <a:pt x="900" y="462"/>
                  </a:cubicBezTo>
                  <a:cubicBezTo>
                    <a:pt x="944" y="430"/>
                    <a:pt x="974" y="381"/>
                    <a:pt x="981" y="327"/>
                  </a:cubicBezTo>
                  <a:cubicBezTo>
                    <a:pt x="983" y="314"/>
                    <a:pt x="984" y="289"/>
                    <a:pt x="969" y="277"/>
                  </a:cubicBezTo>
                  <a:cubicBezTo>
                    <a:pt x="964" y="273"/>
                    <a:pt x="958" y="271"/>
                    <a:pt x="952" y="271"/>
                  </a:cubicBezTo>
                  <a:close/>
                  <a:moveTo>
                    <a:pt x="658" y="175"/>
                  </a:moveTo>
                  <a:cubicBezTo>
                    <a:pt x="652" y="175"/>
                    <a:pt x="645" y="177"/>
                    <a:pt x="639" y="180"/>
                  </a:cubicBezTo>
                  <a:cubicBezTo>
                    <a:pt x="627" y="187"/>
                    <a:pt x="616" y="199"/>
                    <a:pt x="607" y="219"/>
                  </a:cubicBezTo>
                  <a:cubicBezTo>
                    <a:pt x="585" y="265"/>
                    <a:pt x="584" y="319"/>
                    <a:pt x="600" y="367"/>
                  </a:cubicBezTo>
                  <a:cubicBezTo>
                    <a:pt x="640" y="333"/>
                    <a:pt x="670" y="285"/>
                    <a:pt x="684" y="232"/>
                  </a:cubicBezTo>
                  <a:cubicBezTo>
                    <a:pt x="690" y="209"/>
                    <a:pt x="688" y="192"/>
                    <a:pt x="679" y="183"/>
                  </a:cubicBezTo>
                  <a:cubicBezTo>
                    <a:pt x="674" y="177"/>
                    <a:pt x="666" y="175"/>
                    <a:pt x="658" y="175"/>
                  </a:cubicBezTo>
                  <a:close/>
                  <a:moveTo>
                    <a:pt x="338" y="117"/>
                  </a:moveTo>
                  <a:cubicBezTo>
                    <a:pt x="337" y="117"/>
                    <a:pt x="336" y="117"/>
                    <a:pt x="334" y="117"/>
                  </a:cubicBezTo>
                  <a:cubicBezTo>
                    <a:pt x="320" y="118"/>
                    <a:pt x="303" y="130"/>
                    <a:pt x="292" y="144"/>
                  </a:cubicBezTo>
                  <a:cubicBezTo>
                    <a:pt x="262" y="186"/>
                    <a:pt x="256" y="244"/>
                    <a:pt x="272" y="295"/>
                  </a:cubicBezTo>
                  <a:cubicBezTo>
                    <a:pt x="300" y="265"/>
                    <a:pt x="322" y="229"/>
                    <a:pt x="345" y="188"/>
                  </a:cubicBezTo>
                  <a:cubicBezTo>
                    <a:pt x="355" y="170"/>
                    <a:pt x="369" y="138"/>
                    <a:pt x="352" y="122"/>
                  </a:cubicBezTo>
                  <a:cubicBezTo>
                    <a:pt x="348" y="118"/>
                    <a:pt x="343" y="117"/>
                    <a:pt x="338" y="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775" name="Google Shape;775;p30"/>
            <p:cNvGrpSpPr/>
            <p:nvPr/>
          </p:nvGrpSpPr>
          <p:grpSpPr>
            <a:xfrm rot="-5400000">
              <a:off x="7782806" y="-27797"/>
              <a:ext cx="311529" cy="578250"/>
              <a:chOff x="1196975" y="5856287"/>
              <a:chExt cx="231775" cy="430213"/>
            </a:xfrm>
          </p:grpSpPr>
          <p:sp>
            <p:nvSpPr>
              <p:cNvPr id="776" name="Google Shape;776;p30"/>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77" name="Google Shape;777;p30"/>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78" name="Google Shape;778;p30"/>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79" name="Google Shape;779;p30"/>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80" name="Google Shape;780;p30"/>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81" name="Google Shape;781;p30"/>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82" name="Google Shape;782;p30"/>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783" name="Google Shape;783;p30"/>
            <p:cNvGrpSpPr/>
            <p:nvPr/>
          </p:nvGrpSpPr>
          <p:grpSpPr>
            <a:xfrm rot="-5400000">
              <a:off x="620181" y="4403015"/>
              <a:ext cx="311529" cy="578250"/>
              <a:chOff x="1196975" y="5856287"/>
              <a:chExt cx="231775" cy="430213"/>
            </a:xfrm>
          </p:grpSpPr>
          <p:sp>
            <p:nvSpPr>
              <p:cNvPr id="784" name="Google Shape;784;p30"/>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85" name="Google Shape;785;p30"/>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86" name="Google Shape;786;p30"/>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87" name="Google Shape;787;p30"/>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88" name="Google Shape;788;p30"/>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89" name="Google Shape;789;p30"/>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90" name="Google Shape;790;p30"/>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791" name="Google Shape;791;p30"/>
            <p:cNvSpPr/>
            <p:nvPr/>
          </p:nvSpPr>
          <p:spPr>
            <a:xfrm rot="6570380" flipH="1">
              <a:off x="992487" y="4553538"/>
              <a:ext cx="1084996" cy="475799"/>
            </a:xfrm>
            <a:custGeom>
              <a:avLst/>
              <a:gdLst/>
              <a:ahLst/>
              <a:cxnLst/>
              <a:rect l="l" t="t" r="r" b="b"/>
              <a:pathLst>
                <a:path w="1329" h="581" extrusionOk="0">
                  <a:moveTo>
                    <a:pt x="1063" y="580"/>
                  </a:moveTo>
                  <a:cubicBezTo>
                    <a:pt x="1025" y="580"/>
                    <a:pt x="987" y="571"/>
                    <a:pt x="955" y="552"/>
                  </a:cubicBezTo>
                  <a:cubicBezTo>
                    <a:pt x="930" y="537"/>
                    <a:pt x="909" y="517"/>
                    <a:pt x="893" y="493"/>
                  </a:cubicBezTo>
                  <a:cubicBezTo>
                    <a:pt x="879" y="501"/>
                    <a:pt x="864" y="508"/>
                    <a:pt x="849" y="512"/>
                  </a:cubicBezTo>
                  <a:cubicBezTo>
                    <a:pt x="769" y="536"/>
                    <a:pt x="675" y="509"/>
                    <a:pt x="620" y="446"/>
                  </a:cubicBezTo>
                  <a:cubicBezTo>
                    <a:pt x="608" y="432"/>
                    <a:pt x="598" y="418"/>
                    <a:pt x="591" y="402"/>
                  </a:cubicBezTo>
                  <a:cubicBezTo>
                    <a:pt x="575" y="413"/>
                    <a:pt x="558" y="422"/>
                    <a:pt x="540" y="428"/>
                  </a:cubicBezTo>
                  <a:cubicBezTo>
                    <a:pt x="455" y="461"/>
                    <a:pt x="354" y="439"/>
                    <a:pt x="295" y="377"/>
                  </a:cubicBezTo>
                  <a:cubicBezTo>
                    <a:pt x="282" y="364"/>
                    <a:pt x="272" y="349"/>
                    <a:pt x="264" y="333"/>
                  </a:cubicBezTo>
                  <a:cubicBezTo>
                    <a:pt x="262" y="335"/>
                    <a:pt x="259" y="336"/>
                    <a:pt x="257" y="338"/>
                  </a:cubicBezTo>
                  <a:cubicBezTo>
                    <a:pt x="212" y="373"/>
                    <a:pt x="141" y="393"/>
                    <a:pt x="84" y="362"/>
                  </a:cubicBezTo>
                  <a:cubicBezTo>
                    <a:pt x="16" y="326"/>
                    <a:pt x="0" y="234"/>
                    <a:pt x="23" y="167"/>
                  </a:cubicBezTo>
                  <a:cubicBezTo>
                    <a:pt x="47" y="98"/>
                    <a:pt x="104" y="46"/>
                    <a:pt x="156" y="4"/>
                  </a:cubicBezTo>
                  <a:cubicBezTo>
                    <a:pt x="161" y="0"/>
                    <a:pt x="167" y="1"/>
                    <a:pt x="171" y="6"/>
                  </a:cubicBezTo>
                  <a:cubicBezTo>
                    <a:pt x="175" y="11"/>
                    <a:pt x="174" y="18"/>
                    <a:pt x="170" y="21"/>
                  </a:cubicBezTo>
                  <a:cubicBezTo>
                    <a:pt x="120" y="61"/>
                    <a:pt x="66" y="110"/>
                    <a:pt x="44" y="174"/>
                  </a:cubicBezTo>
                  <a:cubicBezTo>
                    <a:pt x="23" y="233"/>
                    <a:pt x="37" y="312"/>
                    <a:pt x="94" y="343"/>
                  </a:cubicBezTo>
                  <a:cubicBezTo>
                    <a:pt x="143" y="370"/>
                    <a:pt x="204" y="351"/>
                    <a:pt x="244" y="321"/>
                  </a:cubicBezTo>
                  <a:cubicBezTo>
                    <a:pt x="247" y="318"/>
                    <a:pt x="251" y="315"/>
                    <a:pt x="254" y="312"/>
                  </a:cubicBezTo>
                  <a:cubicBezTo>
                    <a:pt x="232" y="252"/>
                    <a:pt x="238" y="182"/>
                    <a:pt x="275" y="131"/>
                  </a:cubicBezTo>
                  <a:cubicBezTo>
                    <a:pt x="289" y="111"/>
                    <a:pt x="312" y="97"/>
                    <a:pt x="332" y="95"/>
                  </a:cubicBezTo>
                  <a:cubicBezTo>
                    <a:pt x="346" y="94"/>
                    <a:pt x="358" y="97"/>
                    <a:pt x="367" y="106"/>
                  </a:cubicBezTo>
                  <a:cubicBezTo>
                    <a:pt x="388" y="125"/>
                    <a:pt x="387" y="158"/>
                    <a:pt x="364" y="199"/>
                  </a:cubicBezTo>
                  <a:cubicBezTo>
                    <a:pt x="338" y="244"/>
                    <a:pt x="314" y="285"/>
                    <a:pt x="281" y="317"/>
                  </a:cubicBezTo>
                  <a:cubicBezTo>
                    <a:pt x="288" y="334"/>
                    <a:pt x="298" y="349"/>
                    <a:pt x="311" y="362"/>
                  </a:cubicBezTo>
                  <a:cubicBezTo>
                    <a:pt x="364" y="418"/>
                    <a:pt x="455" y="437"/>
                    <a:pt x="532" y="408"/>
                  </a:cubicBezTo>
                  <a:cubicBezTo>
                    <a:pt x="550" y="401"/>
                    <a:pt x="566" y="392"/>
                    <a:pt x="582" y="381"/>
                  </a:cubicBezTo>
                  <a:cubicBezTo>
                    <a:pt x="561" y="326"/>
                    <a:pt x="562" y="263"/>
                    <a:pt x="587" y="209"/>
                  </a:cubicBezTo>
                  <a:cubicBezTo>
                    <a:pt x="598" y="186"/>
                    <a:pt x="612" y="170"/>
                    <a:pt x="628" y="161"/>
                  </a:cubicBezTo>
                  <a:cubicBezTo>
                    <a:pt x="648" y="150"/>
                    <a:pt x="678" y="149"/>
                    <a:pt x="695" y="168"/>
                  </a:cubicBezTo>
                  <a:cubicBezTo>
                    <a:pt x="710" y="183"/>
                    <a:pt x="713" y="207"/>
                    <a:pt x="705" y="237"/>
                  </a:cubicBezTo>
                  <a:cubicBezTo>
                    <a:pt x="689" y="298"/>
                    <a:pt x="655" y="351"/>
                    <a:pt x="609" y="389"/>
                  </a:cubicBezTo>
                  <a:cubicBezTo>
                    <a:pt x="616" y="404"/>
                    <a:pt x="625" y="419"/>
                    <a:pt x="636" y="432"/>
                  </a:cubicBezTo>
                  <a:cubicBezTo>
                    <a:pt x="686" y="489"/>
                    <a:pt x="770" y="513"/>
                    <a:pt x="843" y="491"/>
                  </a:cubicBezTo>
                  <a:cubicBezTo>
                    <a:pt x="856" y="487"/>
                    <a:pt x="870" y="481"/>
                    <a:pt x="882" y="474"/>
                  </a:cubicBezTo>
                  <a:cubicBezTo>
                    <a:pt x="853" y="419"/>
                    <a:pt x="850" y="352"/>
                    <a:pt x="878" y="299"/>
                  </a:cubicBezTo>
                  <a:cubicBezTo>
                    <a:pt x="892" y="275"/>
                    <a:pt x="917" y="255"/>
                    <a:pt x="941" y="250"/>
                  </a:cubicBezTo>
                  <a:cubicBezTo>
                    <a:pt x="956" y="247"/>
                    <a:pt x="971" y="250"/>
                    <a:pt x="983" y="260"/>
                  </a:cubicBezTo>
                  <a:cubicBezTo>
                    <a:pt x="1000" y="274"/>
                    <a:pt x="1007" y="298"/>
                    <a:pt x="1003" y="330"/>
                  </a:cubicBezTo>
                  <a:cubicBezTo>
                    <a:pt x="995" y="390"/>
                    <a:pt x="960" y="445"/>
                    <a:pt x="911" y="481"/>
                  </a:cubicBezTo>
                  <a:cubicBezTo>
                    <a:pt x="925" y="502"/>
                    <a:pt x="944" y="520"/>
                    <a:pt x="966" y="533"/>
                  </a:cubicBezTo>
                  <a:cubicBezTo>
                    <a:pt x="1039" y="576"/>
                    <a:pt x="1141" y="564"/>
                    <a:pt x="1209" y="504"/>
                  </a:cubicBezTo>
                  <a:cubicBezTo>
                    <a:pt x="1273" y="449"/>
                    <a:pt x="1306" y="357"/>
                    <a:pt x="1295" y="265"/>
                  </a:cubicBezTo>
                  <a:cubicBezTo>
                    <a:pt x="1294" y="259"/>
                    <a:pt x="1298" y="254"/>
                    <a:pt x="1304" y="253"/>
                  </a:cubicBezTo>
                  <a:cubicBezTo>
                    <a:pt x="1310" y="252"/>
                    <a:pt x="1316" y="257"/>
                    <a:pt x="1317" y="263"/>
                  </a:cubicBezTo>
                  <a:cubicBezTo>
                    <a:pt x="1328" y="362"/>
                    <a:pt x="1292" y="461"/>
                    <a:pt x="1223" y="521"/>
                  </a:cubicBezTo>
                  <a:cubicBezTo>
                    <a:pt x="1179" y="560"/>
                    <a:pt x="1120" y="580"/>
                    <a:pt x="1063" y="580"/>
                  </a:cubicBezTo>
                  <a:close/>
                  <a:moveTo>
                    <a:pt x="952" y="271"/>
                  </a:moveTo>
                  <a:cubicBezTo>
                    <a:pt x="949" y="271"/>
                    <a:pt x="947" y="271"/>
                    <a:pt x="945" y="272"/>
                  </a:cubicBezTo>
                  <a:cubicBezTo>
                    <a:pt x="927" y="275"/>
                    <a:pt x="908" y="291"/>
                    <a:pt x="898" y="310"/>
                  </a:cubicBezTo>
                  <a:cubicBezTo>
                    <a:pt x="873" y="356"/>
                    <a:pt x="876" y="414"/>
                    <a:pt x="900" y="462"/>
                  </a:cubicBezTo>
                  <a:cubicBezTo>
                    <a:pt x="944" y="430"/>
                    <a:pt x="974" y="381"/>
                    <a:pt x="981" y="327"/>
                  </a:cubicBezTo>
                  <a:cubicBezTo>
                    <a:pt x="983" y="314"/>
                    <a:pt x="984" y="289"/>
                    <a:pt x="969" y="277"/>
                  </a:cubicBezTo>
                  <a:cubicBezTo>
                    <a:pt x="964" y="273"/>
                    <a:pt x="958" y="271"/>
                    <a:pt x="952" y="271"/>
                  </a:cubicBezTo>
                  <a:close/>
                  <a:moveTo>
                    <a:pt x="658" y="175"/>
                  </a:moveTo>
                  <a:cubicBezTo>
                    <a:pt x="652" y="175"/>
                    <a:pt x="645" y="177"/>
                    <a:pt x="639" y="180"/>
                  </a:cubicBezTo>
                  <a:cubicBezTo>
                    <a:pt x="627" y="187"/>
                    <a:pt x="616" y="199"/>
                    <a:pt x="607" y="219"/>
                  </a:cubicBezTo>
                  <a:cubicBezTo>
                    <a:pt x="585" y="265"/>
                    <a:pt x="584" y="319"/>
                    <a:pt x="600" y="367"/>
                  </a:cubicBezTo>
                  <a:cubicBezTo>
                    <a:pt x="640" y="333"/>
                    <a:pt x="670" y="285"/>
                    <a:pt x="684" y="232"/>
                  </a:cubicBezTo>
                  <a:cubicBezTo>
                    <a:pt x="690" y="209"/>
                    <a:pt x="688" y="192"/>
                    <a:pt x="679" y="183"/>
                  </a:cubicBezTo>
                  <a:cubicBezTo>
                    <a:pt x="674" y="177"/>
                    <a:pt x="666" y="175"/>
                    <a:pt x="658" y="175"/>
                  </a:cubicBezTo>
                  <a:close/>
                  <a:moveTo>
                    <a:pt x="338" y="117"/>
                  </a:moveTo>
                  <a:cubicBezTo>
                    <a:pt x="337" y="117"/>
                    <a:pt x="336" y="117"/>
                    <a:pt x="334" y="117"/>
                  </a:cubicBezTo>
                  <a:cubicBezTo>
                    <a:pt x="320" y="118"/>
                    <a:pt x="303" y="130"/>
                    <a:pt x="292" y="144"/>
                  </a:cubicBezTo>
                  <a:cubicBezTo>
                    <a:pt x="262" y="186"/>
                    <a:pt x="256" y="244"/>
                    <a:pt x="272" y="295"/>
                  </a:cubicBezTo>
                  <a:cubicBezTo>
                    <a:pt x="300" y="265"/>
                    <a:pt x="322" y="229"/>
                    <a:pt x="345" y="188"/>
                  </a:cubicBezTo>
                  <a:cubicBezTo>
                    <a:pt x="355" y="170"/>
                    <a:pt x="369" y="138"/>
                    <a:pt x="352" y="122"/>
                  </a:cubicBezTo>
                  <a:cubicBezTo>
                    <a:pt x="348" y="118"/>
                    <a:pt x="343" y="117"/>
                    <a:pt x="338" y="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792" name="Google Shape;792;p30"/>
          <p:cNvGrpSpPr/>
          <p:nvPr/>
        </p:nvGrpSpPr>
        <p:grpSpPr>
          <a:xfrm>
            <a:off x="4399275" y="484485"/>
            <a:ext cx="3797273" cy="3484592"/>
            <a:chOff x="4399275" y="484485"/>
            <a:chExt cx="3797273" cy="3484592"/>
          </a:xfrm>
        </p:grpSpPr>
        <p:grpSp>
          <p:nvGrpSpPr>
            <p:cNvPr id="793" name="Google Shape;793;p30"/>
            <p:cNvGrpSpPr/>
            <p:nvPr/>
          </p:nvGrpSpPr>
          <p:grpSpPr>
            <a:xfrm>
              <a:off x="4399275" y="1614575"/>
              <a:ext cx="3208953" cy="2354502"/>
              <a:chOff x="1398350" y="2108850"/>
              <a:chExt cx="3208953" cy="2354502"/>
            </a:xfrm>
          </p:grpSpPr>
          <p:sp>
            <p:nvSpPr>
              <p:cNvPr id="794" name="Google Shape;794;p30"/>
              <p:cNvSpPr/>
              <p:nvPr/>
            </p:nvSpPr>
            <p:spPr>
              <a:xfrm>
                <a:off x="2971181" y="2805073"/>
                <a:ext cx="1636122" cy="1651940"/>
              </a:xfrm>
              <a:custGeom>
                <a:avLst/>
                <a:gdLst/>
                <a:ahLst/>
                <a:cxnLst/>
                <a:rect l="l" t="t" r="r" b="b"/>
                <a:pathLst>
                  <a:path w="2278" h="2300" extrusionOk="0">
                    <a:moveTo>
                      <a:pt x="2152" y="1502"/>
                    </a:moveTo>
                    <a:lnTo>
                      <a:pt x="2035" y="1306"/>
                    </a:lnTo>
                    <a:lnTo>
                      <a:pt x="1139" y="0"/>
                    </a:lnTo>
                    <a:lnTo>
                      <a:pt x="1257" y="2"/>
                    </a:lnTo>
                    <a:lnTo>
                      <a:pt x="2277" y="1530"/>
                    </a:lnTo>
                    <a:lnTo>
                      <a:pt x="16" y="2299"/>
                    </a:lnTo>
                    <a:lnTo>
                      <a:pt x="0" y="2253"/>
                    </a:lnTo>
                    <a:lnTo>
                      <a:pt x="2152" y="1502"/>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95" name="Google Shape;795;p30"/>
              <p:cNvSpPr/>
              <p:nvPr/>
            </p:nvSpPr>
            <p:spPr>
              <a:xfrm>
                <a:off x="2879407" y="3735480"/>
                <a:ext cx="1636127" cy="686728"/>
              </a:xfrm>
              <a:custGeom>
                <a:avLst/>
                <a:gdLst/>
                <a:ahLst/>
                <a:cxnLst/>
                <a:rect l="l" t="t" r="r" b="b"/>
                <a:pathLst>
                  <a:path w="2281" h="958" extrusionOk="0">
                    <a:moveTo>
                      <a:pt x="2280" y="206"/>
                    </a:moveTo>
                    <a:lnTo>
                      <a:pt x="128" y="957"/>
                    </a:lnTo>
                    <a:cubicBezTo>
                      <a:pt x="98" y="849"/>
                      <a:pt x="50" y="782"/>
                      <a:pt x="0" y="740"/>
                    </a:cubicBezTo>
                    <a:cubicBezTo>
                      <a:pt x="4" y="724"/>
                      <a:pt x="7" y="709"/>
                      <a:pt x="10" y="693"/>
                    </a:cubicBezTo>
                    <a:cubicBezTo>
                      <a:pt x="38" y="616"/>
                      <a:pt x="167" y="352"/>
                      <a:pt x="641" y="191"/>
                    </a:cubicBezTo>
                    <a:cubicBezTo>
                      <a:pt x="1200" y="0"/>
                      <a:pt x="2163" y="10"/>
                      <a:pt x="2163" y="10"/>
                    </a:cubicBezTo>
                    <a:lnTo>
                      <a:pt x="2280" y="206"/>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96" name="Google Shape;796;p30"/>
              <p:cNvSpPr/>
              <p:nvPr/>
            </p:nvSpPr>
            <p:spPr>
              <a:xfrm>
                <a:off x="2515471" y="2672158"/>
                <a:ext cx="1914617" cy="1563341"/>
              </a:xfrm>
              <a:custGeom>
                <a:avLst/>
                <a:gdLst/>
                <a:ahLst/>
                <a:cxnLst/>
                <a:rect l="l" t="t" r="r" b="b"/>
                <a:pathLst>
                  <a:path w="2670" h="2178" extrusionOk="0">
                    <a:moveTo>
                      <a:pt x="1773" y="188"/>
                    </a:moveTo>
                    <a:lnTo>
                      <a:pt x="2669" y="1494"/>
                    </a:lnTo>
                    <a:cubicBezTo>
                      <a:pt x="2669" y="1494"/>
                      <a:pt x="1706" y="1484"/>
                      <a:pt x="1147" y="1675"/>
                    </a:cubicBezTo>
                    <a:cubicBezTo>
                      <a:pt x="673" y="1836"/>
                      <a:pt x="544" y="2100"/>
                      <a:pt x="516" y="2177"/>
                    </a:cubicBezTo>
                    <a:cubicBezTo>
                      <a:pt x="557" y="1965"/>
                      <a:pt x="527" y="1745"/>
                      <a:pt x="433" y="1550"/>
                    </a:cubicBezTo>
                    <a:lnTo>
                      <a:pt x="0" y="652"/>
                    </a:lnTo>
                    <a:cubicBezTo>
                      <a:pt x="492" y="0"/>
                      <a:pt x="1734" y="132"/>
                      <a:pt x="1734" y="132"/>
                    </a:cubicBezTo>
                    <a:lnTo>
                      <a:pt x="1773" y="188"/>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97" name="Google Shape;797;p30"/>
              <p:cNvSpPr/>
              <p:nvPr/>
            </p:nvSpPr>
            <p:spPr>
              <a:xfrm>
                <a:off x="1471136" y="2168977"/>
                <a:ext cx="1509536" cy="2098166"/>
              </a:xfrm>
              <a:custGeom>
                <a:avLst/>
                <a:gdLst/>
                <a:ahLst/>
                <a:cxnLst/>
                <a:rect l="l" t="t" r="r" b="b"/>
                <a:pathLst>
                  <a:path w="2104" h="2923" extrusionOk="0">
                    <a:moveTo>
                      <a:pt x="1961" y="2922"/>
                    </a:moveTo>
                    <a:cubicBezTo>
                      <a:pt x="1863" y="2840"/>
                      <a:pt x="1755" y="2856"/>
                      <a:pt x="1755" y="2856"/>
                    </a:cubicBezTo>
                    <a:lnTo>
                      <a:pt x="412" y="1257"/>
                    </a:lnTo>
                    <a:lnTo>
                      <a:pt x="0" y="23"/>
                    </a:lnTo>
                    <a:lnTo>
                      <a:pt x="147" y="11"/>
                    </a:lnTo>
                    <a:lnTo>
                      <a:pt x="285" y="0"/>
                    </a:lnTo>
                    <a:lnTo>
                      <a:pt x="786" y="1341"/>
                    </a:lnTo>
                    <a:cubicBezTo>
                      <a:pt x="786" y="1341"/>
                      <a:pt x="2103" y="2229"/>
                      <a:pt x="1967" y="2895"/>
                    </a:cubicBezTo>
                    <a:cubicBezTo>
                      <a:pt x="1967" y="2897"/>
                      <a:pt x="1967" y="2898"/>
                      <a:pt x="1967" y="2898"/>
                    </a:cubicBezTo>
                    <a:cubicBezTo>
                      <a:pt x="1965" y="2908"/>
                      <a:pt x="1963" y="2916"/>
                      <a:pt x="1961" y="2922"/>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98" name="Google Shape;798;p30"/>
              <p:cNvSpPr/>
              <p:nvPr/>
            </p:nvSpPr>
            <p:spPr>
              <a:xfrm>
                <a:off x="1676839" y="2168977"/>
                <a:ext cx="1303832" cy="2079176"/>
              </a:xfrm>
              <a:custGeom>
                <a:avLst/>
                <a:gdLst/>
                <a:ahLst/>
                <a:cxnLst/>
                <a:rect l="l" t="t" r="r" b="b"/>
                <a:pathLst>
                  <a:path w="1819" h="2896" extrusionOk="0">
                    <a:moveTo>
                      <a:pt x="1605" y="2250"/>
                    </a:moveTo>
                    <a:cubicBezTo>
                      <a:pt x="1699" y="2445"/>
                      <a:pt x="1729" y="2665"/>
                      <a:pt x="1688" y="2877"/>
                    </a:cubicBezTo>
                    <a:cubicBezTo>
                      <a:pt x="1685" y="2885"/>
                      <a:pt x="1683" y="2891"/>
                      <a:pt x="1682" y="2895"/>
                    </a:cubicBezTo>
                    <a:cubicBezTo>
                      <a:pt x="1818" y="2229"/>
                      <a:pt x="501" y="1341"/>
                      <a:pt x="501" y="1341"/>
                    </a:cubicBezTo>
                    <a:lnTo>
                      <a:pt x="0" y="0"/>
                    </a:lnTo>
                    <a:cubicBezTo>
                      <a:pt x="1086" y="825"/>
                      <a:pt x="1172" y="1352"/>
                      <a:pt x="1172" y="1352"/>
                    </a:cubicBezTo>
                    <a:lnTo>
                      <a:pt x="1605" y="2250"/>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99" name="Google Shape;799;p30"/>
              <p:cNvSpPr/>
              <p:nvPr/>
            </p:nvSpPr>
            <p:spPr>
              <a:xfrm>
                <a:off x="1398350" y="2108850"/>
                <a:ext cx="1585487" cy="2354502"/>
              </a:xfrm>
              <a:custGeom>
                <a:avLst/>
                <a:gdLst/>
                <a:ahLst/>
                <a:cxnLst/>
                <a:rect l="l" t="t" r="r" b="b"/>
                <a:pathLst>
                  <a:path w="2210" h="3283" extrusionOk="0">
                    <a:moveTo>
                      <a:pt x="447" y="1436"/>
                    </a:moveTo>
                    <a:lnTo>
                      <a:pt x="0" y="0"/>
                    </a:lnTo>
                    <a:lnTo>
                      <a:pt x="249" y="93"/>
                    </a:lnTo>
                    <a:lnTo>
                      <a:pt x="102" y="105"/>
                    </a:lnTo>
                    <a:lnTo>
                      <a:pt x="514" y="1339"/>
                    </a:lnTo>
                    <a:lnTo>
                      <a:pt x="1857" y="2938"/>
                    </a:lnTo>
                    <a:cubicBezTo>
                      <a:pt x="1857" y="2938"/>
                      <a:pt x="1965" y="2922"/>
                      <a:pt x="2063" y="3004"/>
                    </a:cubicBezTo>
                    <a:cubicBezTo>
                      <a:pt x="2058" y="3034"/>
                      <a:pt x="2058" y="3035"/>
                      <a:pt x="2062" y="3018"/>
                    </a:cubicBezTo>
                    <a:cubicBezTo>
                      <a:pt x="2063" y="3014"/>
                      <a:pt x="2064" y="3010"/>
                      <a:pt x="2065" y="3006"/>
                    </a:cubicBezTo>
                    <a:cubicBezTo>
                      <a:pt x="2115" y="3048"/>
                      <a:pt x="2163" y="3115"/>
                      <a:pt x="2193" y="3223"/>
                    </a:cubicBezTo>
                    <a:lnTo>
                      <a:pt x="2209" y="3269"/>
                    </a:lnTo>
                    <a:lnTo>
                      <a:pt x="2171" y="3282"/>
                    </a:lnTo>
                    <a:lnTo>
                      <a:pt x="1815" y="3002"/>
                    </a:lnTo>
                    <a:lnTo>
                      <a:pt x="447" y="1436"/>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00" name="Google Shape;800;p30"/>
              <p:cNvSpPr/>
              <p:nvPr/>
            </p:nvSpPr>
            <p:spPr>
              <a:xfrm>
                <a:off x="1661015" y="2153155"/>
                <a:ext cx="1313324" cy="2129818"/>
              </a:xfrm>
              <a:custGeom>
                <a:avLst/>
                <a:gdLst/>
                <a:ahLst/>
                <a:cxnLst/>
                <a:rect l="l" t="t" r="r" b="b"/>
                <a:pathLst>
                  <a:path w="1832" h="2966" extrusionOk="0">
                    <a:moveTo>
                      <a:pt x="1700" y="2965"/>
                    </a:moveTo>
                    <a:cubicBezTo>
                      <a:pt x="1699" y="2965"/>
                      <a:pt x="1698" y="2965"/>
                      <a:pt x="1697" y="2965"/>
                    </a:cubicBezTo>
                    <a:cubicBezTo>
                      <a:pt x="1687" y="2963"/>
                      <a:pt x="1680" y="2954"/>
                      <a:pt x="1681" y="2944"/>
                    </a:cubicBezTo>
                    <a:cubicBezTo>
                      <a:pt x="1681" y="2941"/>
                      <a:pt x="1707" y="2557"/>
                      <a:pt x="1487" y="2290"/>
                    </a:cubicBezTo>
                    <a:cubicBezTo>
                      <a:pt x="1263" y="2019"/>
                      <a:pt x="518" y="1384"/>
                      <a:pt x="510" y="1377"/>
                    </a:cubicBezTo>
                    <a:cubicBezTo>
                      <a:pt x="508" y="1375"/>
                      <a:pt x="506" y="1373"/>
                      <a:pt x="505" y="1369"/>
                    </a:cubicBezTo>
                    <a:lnTo>
                      <a:pt x="4" y="29"/>
                    </a:lnTo>
                    <a:cubicBezTo>
                      <a:pt x="0" y="19"/>
                      <a:pt x="6" y="8"/>
                      <a:pt x="16" y="4"/>
                    </a:cubicBezTo>
                    <a:cubicBezTo>
                      <a:pt x="26" y="0"/>
                      <a:pt x="37" y="5"/>
                      <a:pt x="40" y="15"/>
                    </a:cubicBezTo>
                    <a:lnTo>
                      <a:pt x="539" y="1351"/>
                    </a:lnTo>
                    <a:cubicBezTo>
                      <a:pt x="598" y="1401"/>
                      <a:pt x="1299" y="2002"/>
                      <a:pt x="1517" y="2266"/>
                    </a:cubicBezTo>
                    <a:cubicBezTo>
                      <a:pt x="1650" y="2426"/>
                      <a:pt x="1697" y="2623"/>
                      <a:pt x="1713" y="2764"/>
                    </a:cubicBezTo>
                    <a:cubicBezTo>
                      <a:pt x="1737" y="2473"/>
                      <a:pt x="1613" y="2285"/>
                      <a:pt x="1611" y="2283"/>
                    </a:cubicBezTo>
                    <a:lnTo>
                      <a:pt x="1177" y="1382"/>
                    </a:lnTo>
                    <a:cubicBezTo>
                      <a:pt x="1172" y="1372"/>
                      <a:pt x="1176" y="1361"/>
                      <a:pt x="1186" y="1356"/>
                    </a:cubicBezTo>
                    <a:cubicBezTo>
                      <a:pt x="1195" y="1352"/>
                      <a:pt x="1207" y="1356"/>
                      <a:pt x="1211" y="1365"/>
                    </a:cubicBezTo>
                    <a:lnTo>
                      <a:pt x="1645" y="2264"/>
                    </a:lnTo>
                    <a:cubicBezTo>
                      <a:pt x="1651" y="2272"/>
                      <a:pt x="1831" y="2543"/>
                      <a:pt x="1719" y="2951"/>
                    </a:cubicBezTo>
                    <a:cubicBezTo>
                      <a:pt x="1717" y="2959"/>
                      <a:pt x="1709" y="2965"/>
                      <a:pt x="1700" y="296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01" name="Google Shape;801;p30"/>
              <p:cNvSpPr/>
              <p:nvPr/>
            </p:nvSpPr>
            <p:spPr>
              <a:xfrm>
                <a:off x="2863582" y="3722821"/>
                <a:ext cx="1582331" cy="556976"/>
              </a:xfrm>
              <a:custGeom>
                <a:avLst/>
                <a:gdLst/>
                <a:ahLst/>
                <a:cxnLst/>
                <a:rect l="l" t="t" r="r" b="b"/>
                <a:pathLst>
                  <a:path w="2206" h="778" extrusionOk="0">
                    <a:moveTo>
                      <a:pt x="22" y="777"/>
                    </a:moveTo>
                    <a:cubicBezTo>
                      <a:pt x="19" y="777"/>
                      <a:pt x="16" y="776"/>
                      <a:pt x="14" y="775"/>
                    </a:cubicBezTo>
                    <a:cubicBezTo>
                      <a:pt x="4" y="770"/>
                      <a:pt x="0" y="758"/>
                      <a:pt x="5" y="749"/>
                    </a:cubicBezTo>
                    <a:cubicBezTo>
                      <a:pt x="13" y="734"/>
                      <a:pt x="197" y="383"/>
                      <a:pt x="655" y="191"/>
                    </a:cubicBezTo>
                    <a:cubicBezTo>
                      <a:pt x="1111" y="0"/>
                      <a:pt x="2142" y="8"/>
                      <a:pt x="2185" y="8"/>
                    </a:cubicBezTo>
                    <a:cubicBezTo>
                      <a:pt x="2196" y="8"/>
                      <a:pt x="2205" y="17"/>
                      <a:pt x="2205" y="28"/>
                    </a:cubicBezTo>
                    <a:cubicBezTo>
                      <a:pt x="2204" y="38"/>
                      <a:pt x="2195" y="45"/>
                      <a:pt x="2185" y="47"/>
                    </a:cubicBezTo>
                    <a:cubicBezTo>
                      <a:pt x="2175" y="47"/>
                      <a:pt x="1119" y="39"/>
                      <a:pt x="670" y="226"/>
                    </a:cubicBezTo>
                    <a:cubicBezTo>
                      <a:pt x="225" y="413"/>
                      <a:pt x="41" y="763"/>
                      <a:pt x="40" y="767"/>
                    </a:cubicBezTo>
                    <a:cubicBezTo>
                      <a:pt x="36" y="773"/>
                      <a:pt x="29" y="777"/>
                      <a:pt x="22" y="77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02" name="Google Shape;802;p30"/>
              <p:cNvSpPr/>
              <p:nvPr/>
            </p:nvSpPr>
            <p:spPr>
              <a:xfrm>
                <a:off x="2939534" y="3814595"/>
                <a:ext cx="1560170" cy="572799"/>
              </a:xfrm>
              <a:custGeom>
                <a:avLst/>
                <a:gdLst/>
                <a:ahLst/>
                <a:cxnLst/>
                <a:rect l="l" t="t" r="r" b="b"/>
                <a:pathLst>
                  <a:path w="2176" h="799" extrusionOk="0">
                    <a:moveTo>
                      <a:pt x="22" y="798"/>
                    </a:moveTo>
                    <a:cubicBezTo>
                      <a:pt x="14" y="798"/>
                      <a:pt x="6" y="793"/>
                      <a:pt x="3" y="785"/>
                    </a:cubicBezTo>
                    <a:cubicBezTo>
                      <a:pt x="0" y="775"/>
                      <a:pt x="5" y="764"/>
                      <a:pt x="15" y="761"/>
                    </a:cubicBezTo>
                    <a:lnTo>
                      <a:pt x="2147" y="4"/>
                    </a:lnTo>
                    <a:cubicBezTo>
                      <a:pt x="2157" y="0"/>
                      <a:pt x="2168" y="5"/>
                      <a:pt x="2172" y="15"/>
                    </a:cubicBezTo>
                    <a:cubicBezTo>
                      <a:pt x="2175" y="25"/>
                      <a:pt x="2170" y="37"/>
                      <a:pt x="2160" y="40"/>
                    </a:cubicBezTo>
                    <a:lnTo>
                      <a:pt x="28" y="797"/>
                    </a:lnTo>
                    <a:cubicBezTo>
                      <a:pt x="26" y="798"/>
                      <a:pt x="24" y="798"/>
                      <a:pt x="22" y="79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03" name="Google Shape;803;p30"/>
              <p:cNvSpPr/>
              <p:nvPr/>
            </p:nvSpPr>
            <p:spPr>
              <a:xfrm>
                <a:off x="2901558" y="3770290"/>
                <a:ext cx="1569671" cy="553813"/>
              </a:xfrm>
              <a:custGeom>
                <a:avLst/>
                <a:gdLst/>
                <a:ahLst/>
                <a:cxnLst/>
                <a:rect l="l" t="t" r="r" b="b"/>
                <a:pathLst>
                  <a:path w="2188" h="771" extrusionOk="0">
                    <a:moveTo>
                      <a:pt x="23" y="770"/>
                    </a:moveTo>
                    <a:cubicBezTo>
                      <a:pt x="16" y="770"/>
                      <a:pt x="10" y="767"/>
                      <a:pt x="6" y="761"/>
                    </a:cubicBezTo>
                    <a:cubicBezTo>
                      <a:pt x="0" y="752"/>
                      <a:pt x="3" y="740"/>
                      <a:pt x="12" y="734"/>
                    </a:cubicBezTo>
                    <a:cubicBezTo>
                      <a:pt x="18" y="731"/>
                      <a:pt x="585" y="367"/>
                      <a:pt x="903" y="256"/>
                    </a:cubicBezTo>
                    <a:cubicBezTo>
                      <a:pt x="1221" y="146"/>
                      <a:pt x="2125" y="8"/>
                      <a:pt x="2163" y="2"/>
                    </a:cubicBezTo>
                    <a:cubicBezTo>
                      <a:pt x="2174" y="0"/>
                      <a:pt x="2184" y="7"/>
                      <a:pt x="2186" y="18"/>
                    </a:cubicBezTo>
                    <a:cubicBezTo>
                      <a:pt x="2187" y="28"/>
                      <a:pt x="2180" y="38"/>
                      <a:pt x="2169" y="40"/>
                    </a:cubicBezTo>
                    <a:cubicBezTo>
                      <a:pt x="2160" y="41"/>
                      <a:pt x="1230" y="183"/>
                      <a:pt x="916" y="293"/>
                    </a:cubicBezTo>
                    <a:cubicBezTo>
                      <a:pt x="602" y="402"/>
                      <a:pt x="39" y="763"/>
                      <a:pt x="33" y="767"/>
                    </a:cubicBezTo>
                    <a:cubicBezTo>
                      <a:pt x="30" y="769"/>
                      <a:pt x="26" y="770"/>
                      <a:pt x="23" y="77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04" name="Google Shape;804;p30"/>
              <p:cNvSpPr/>
              <p:nvPr/>
            </p:nvSpPr>
            <p:spPr>
              <a:xfrm>
                <a:off x="1600888" y="2156319"/>
                <a:ext cx="1253202" cy="2095000"/>
              </a:xfrm>
              <a:custGeom>
                <a:avLst/>
                <a:gdLst/>
                <a:ahLst/>
                <a:cxnLst/>
                <a:rect l="l" t="t" r="r" b="b"/>
                <a:pathLst>
                  <a:path w="1745" h="2921" extrusionOk="0">
                    <a:moveTo>
                      <a:pt x="1724" y="2920"/>
                    </a:moveTo>
                    <a:cubicBezTo>
                      <a:pt x="1714" y="2920"/>
                      <a:pt x="1706" y="2913"/>
                      <a:pt x="1705" y="2903"/>
                    </a:cubicBezTo>
                    <a:cubicBezTo>
                      <a:pt x="1704" y="2899"/>
                      <a:pt x="1639" y="2445"/>
                      <a:pt x="1402" y="2235"/>
                    </a:cubicBezTo>
                    <a:cubicBezTo>
                      <a:pt x="1158" y="2020"/>
                      <a:pt x="487" y="1390"/>
                      <a:pt x="481" y="1384"/>
                    </a:cubicBezTo>
                    <a:cubicBezTo>
                      <a:pt x="478" y="1382"/>
                      <a:pt x="477" y="1379"/>
                      <a:pt x="476" y="1376"/>
                    </a:cubicBezTo>
                    <a:lnTo>
                      <a:pt x="3" y="28"/>
                    </a:lnTo>
                    <a:cubicBezTo>
                      <a:pt x="0" y="18"/>
                      <a:pt x="5" y="7"/>
                      <a:pt x="15" y="3"/>
                    </a:cubicBezTo>
                    <a:cubicBezTo>
                      <a:pt x="25" y="0"/>
                      <a:pt x="36" y="5"/>
                      <a:pt x="40" y="15"/>
                    </a:cubicBezTo>
                    <a:lnTo>
                      <a:pt x="511" y="1359"/>
                    </a:lnTo>
                    <a:cubicBezTo>
                      <a:pt x="563" y="1408"/>
                      <a:pt x="1193" y="1999"/>
                      <a:pt x="1427" y="2206"/>
                    </a:cubicBezTo>
                    <a:cubicBezTo>
                      <a:pt x="1676" y="2425"/>
                      <a:pt x="1740" y="2879"/>
                      <a:pt x="1743" y="2898"/>
                    </a:cubicBezTo>
                    <a:cubicBezTo>
                      <a:pt x="1744" y="2909"/>
                      <a:pt x="1737" y="2918"/>
                      <a:pt x="1726" y="2920"/>
                    </a:cubicBezTo>
                    <a:cubicBezTo>
                      <a:pt x="1725" y="2920"/>
                      <a:pt x="1725" y="2920"/>
                      <a:pt x="1724" y="29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05" name="Google Shape;805;p30"/>
              <p:cNvSpPr/>
              <p:nvPr/>
            </p:nvSpPr>
            <p:spPr>
              <a:xfrm>
                <a:off x="1509112" y="2165814"/>
                <a:ext cx="1237378" cy="2069687"/>
              </a:xfrm>
              <a:custGeom>
                <a:avLst/>
                <a:gdLst/>
                <a:ahLst/>
                <a:cxnLst/>
                <a:rect l="l" t="t" r="r" b="b"/>
                <a:pathLst>
                  <a:path w="1726" h="2882" extrusionOk="0">
                    <a:moveTo>
                      <a:pt x="1703" y="2881"/>
                    </a:moveTo>
                    <a:cubicBezTo>
                      <a:pt x="1696" y="2881"/>
                      <a:pt x="1688" y="2876"/>
                      <a:pt x="1685" y="2868"/>
                    </a:cubicBezTo>
                    <a:cubicBezTo>
                      <a:pt x="1684" y="2864"/>
                      <a:pt x="1518" y="2457"/>
                      <a:pt x="1239" y="2178"/>
                    </a:cubicBezTo>
                    <a:cubicBezTo>
                      <a:pt x="957" y="1897"/>
                      <a:pt x="476" y="1368"/>
                      <a:pt x="471" y="1363"/>
                    </a:cubicBezTo>
                    <a:cubicBezTo>
                      <a:pt x="469" y="1361"/>
                      <a:pt x="468" y="1359"/>
                      <a:pt x="467" y="1356"/>
                    </a:cubicBezTo>
                    <a:lnTo>
                      <a:pt x="3" y="28"/>
                    </a:lnTo>
                    <a:cubicBezTo>
                      <a:pt x="0" y="18"/>
                      <a:pt x="5" y="7"/>
                      <a:pt x="15" y="4"/>
                    </a:cubicBezTo>
                    <a:cubicBezTo>
                      <a:pt x="25" y="0"/>
                      <a:pt x="36" y="6"/>
                      <a:pt x="40" y="16"/>
                    </a:cubicBezTo>
                    <a:lnTo>
                      <a:pt x="502" y="1340"/>
                    </a:lnTo>
                    <a:cubicBezTo>
                      <a:pt x="541" y="1382"/>
                      <a:pt x="996" y="1881"/>
                      <a:pt x="1266" y="2151"/>
                    </a:cubicBezTo>
                    <a:cubicBezTo>
                      <a:pt x="1551" y="2435"/>
                      <a:pt x="1719" y="2850"/>
                      <a:pt x="1721" y="2854"/>
                    </a:cubicBezTo>
                    <a:cubicBezTo>
                      <a:pt x="1725" y="2864"/>
                      <a:pt x="1720" y="2875"/>
                      <a:pt x="1710" y="2879"/>
                    </a:cubicBezTo>
                    <a:cubicBezTo>
                      <a:pt x="1708" y="2880"/>
                      <a:pt x="1706" y="2881"/>
                      <a:pt x="1703" y="288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806" name="Google Shape;806;p30"/>
            <p:cNvGrpSpPr/>
            <p:nvPr/>
          </p:nvGrpSpPr>
          <p:grpSpPr>
            <a:xfrm>
              <a:off x="5575149" y="1168371"/>
              <a:ext cx="1344455" cy="1742160"/>
              <a:chOff x="5575271" y="1168400"/>
              <a:chExt cx="2027224" cy="2626900"/>
            </a:xfrm>
          </p:grpSpPr>
          <p:sp>
            <p:nvSpPr>
              <p:cNvPr id="807" name="Google Shape;807;p30"/>
              <p:cNvSpPr/>
              <p:nvPr/>
            </p:nvSpPr>
            <p:spPr>
              <a:xfrm>
                <a:off x="5830001" y="1168400"/>
                <a:ext cx="1772494" cy="2181125"/>
              </a:xfrm>
              <a:custGeom>
                <a:avLst/>
                <a:gdLst/>
                <a:ahLst/>
                <a:cxnLst/>
                <a:rect l="l" t="t" r="r" b="b"/>
                <a:pathLst>
                  <a:path w="1472" h="1813" extrusionOk="0">
                    <a:moveTo>
                      <a:pt x="484" y="1392"/>
                    </a:moveTo>
                    <a:lnTo>
                      <a:pt x="484" y="1392"/>
                    </a:lnTo>
                    <a:cubicBezTo>
                      <a:pt x="539" y="1428"/>
                      <a:pt x="693" y="1542"/>
                      <a:pt x="760" y="1759"/>
                    </a:cubicBezTo>
                    <a:lnTo>
                      <a:pt x="760" y="1759"/>
                    </a:lnTo>
                    <a:cubicBezTo>
                      <a:pt x="760" y="1759"/>
                      <a:pt x="865" y="1812"/>
                      <a:pt x="1068" y="1749"/>
                    </a:cubicBezTo>
                    <a:lnTo>
                      <a:pt x="1068" y="1749"/>
                    </a:lnTo>
                    <a:cubicBezTo>
                      <a:pt x="1271" y="1685"/>
                      <a:pt x="1330" y="1578"/>
                      <a:pt x="1330" y="1578"/>
                    </a:cubicBezTo>
                    <a:lnTo>
                      <a:pt x="1330" y="1578"/>
                    </a:lnTo>
                    <a:cubicBezTo>
                      <a:pt x="1248" y="1314"/>
                      <a:pt x="1359" y="1099"/>
                      <a:pt x="1359" y="1099"/>
                    </a:cubicBezTo>
                    <a:lnTo>
                      <a:pt x="1359" y="1099"/>
                    </a:lnTo>
                    <a:lnTo>
                      <a:pt x="1359" y="1099"/>
                    </a:lnTo>
                    <a:cubicBezTo>
                      <a:pt x="1445" y="941"/>
                      <a:pt x="1471" y="749"/>
                      <a:pt x="1413" y="561"/>
                    </a:cubicBezTo>
                    <a:lnTo>
                      <a:pt x="1413" y="561"/>
                    </a:lnTo>
                    <a:cubicBezTo>
                      <a:pt x="1300" y="200"/>
                      <a:pt x="918" y="0"/>
                      <a:pt x="559" y="113"/>
                    </a:cubicBezTo>
                    <a:lnTo>
                      <a:pt x="559" y="113"/>
                    </a:lnTo>
                    <a:cubicBezTo>
                      <a:pt x="200" y="225"/>
                      <a:pt x="0" y="610"/>
                      <a:pt x="112" y="971"/>
                    </a:cubicBezTo>
                    <a:lnTo>
                      <a:pt x="112" y="971"/>
                    </a:lnTo>
                    <a:cubicBezTo>
                      <a:pt x="174" y="1167"/>
                      <a:pt x="312" y="1315"/>
                      <a:pt x="484" y="139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08" name="Google Shape;808;p30"/>
              <p:cNvSpPr/>
              <p:nvPr/>
            </p:nvSpPr>
            <p:spPr>
              <a:xfrm>
                <a:off x="6673794" y="3036421"/>
                <a:ext cx="923393" cy="758879"/>
              </a:xfrm>
              <a:custGeom>
                <a:avLst/>
                <a:gdLst/>
                <a:ahLst/>
                <a:cxnLst/>
                <a:rect l="l" t="t" r="r" b="b"/>
                <a:pathLst>
                  <a:path w="768" h="632" extrusionOk="0">
                    <a:moveTo>
                      <a:pt x="87" y="468"/>
                    </a:moveTo>
                    <a:lnTo>
                      <a:pt x="87" y="468"/>
                    </a:lnTo>
                    <a:cubicBezTo>
                      <a:pt x="91" y="502"/>
                      <a:pt x="122" y="528"/>
                      <a:pt x="156" y="528"/>
                    </a:cubicBezTo>
                    <a:lnTo>
                      <a:pt x="201" y="529"/>
                    </a:lnTo>
                    <a:lnTo>
                      <a:pt x="201" y="529"/>
                    </a:lnTo>
                    <a:cubicBezTo>
                      <a:pt x="201" y="529"/>
                      <a:pt x="273" y="631"/>
                      <a:pt x="482" y="565"/>
                    </a:cubicBezTo>
                    <a:lnTo>
                      <a:pt x="482" y="565"/>
                    </a:lnTo>
                    <a:cubicBezTo>
                      <a:pt x="691" y="499"/>
                      <a:pt x="691" y="374"/>
                      <a:pt x="691" y="374"/>
                    </a:cubicBezTo>
                    <a:lnTo>
                      <a:pt x="728" y="347"/>
                    </a:lnTo>
                    <a:lnTo>
                      <a:pt x="728" y="347"/>
                    </a:lnTo>
                    <a:cubicBezTo>
                      <a:pt x="755" y="327"/>
                      <a:pt x="767" y="289"/>
                      <a:pt x="751" y="259"/>
                    </a:cubicBezTo>
                    <a:lnTo>
                      <a:pt x="751" y="259"/>
                    </a:lnTo>
                    <a:cubicBezTo>
                      <a:pt x="739" y="238"/>
                      <a:pt x="720" y="231"/>
                      <a:pt x="720" y="231"/>
                    </a:cubicBezTo>
                    <a:lnTo>
                      <a:pt x="679" y="99"/>
                    </a:lnTo>
                    <a:lnTo>
                      <a:pt x="679" y="99"/>
                    </a:lnTo>
                    <a:cubicBezTo>
                      <a:pt x="680" y="0"/>
                      <a:pt x="629" y="26"/>
                      <a:pt x="629" y="26"/>
                    </a:cubicBezTo>
                    <a:lnTo>
                      <a:pt x="629" y="26"/>
                    </a:lnTo>
                    <a:cubicBezTo>
                      <a:pt x="629" y="26"/>
                      <a:pt x="570" y="133"/>
                      <a:pt x="367" y="197"/>
                    </a:cubicBezTo>
                    <a:lnTo>
                      <a:pt x="367" y="197"/>
                    </a:lnTo>
                    <a:cubicBezTo>
                      <a:pt x="164" y="260"/>
                      <a:pt x="59" y="207"/>
                      <a:pt x="59" y="207"/>
                    </a:cubicBezTo>
                    <a:lnTo>
                      <a:pt x="55" y="208"/>
                    </a:lnTo>
                    <a:lnTo>
                      <a:pt x="55" y="208"/>
                    </a:lnTo>
                    <a:cubicBezTo>
                      <a:pt x="55" y="208"/>
                      <a:pt x="0" y="215"/>
                      <a:pt x="56" y="296"/>
                    </a:cubicBezTo>
                    <a:lnTo>
                      <a:pt x="97" y="427"/>
                    </a:lnTo>
                    <a:lnTo>
                      <a:pt x="97" y="427"/>
                    </a:lnTo>
                    <a:cubicBezTo>
                      <a:pt x="97" y="427"/>
                      <a:pt x="85" y="443"/>
                      <a:pt x="87" y="46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09" name="Google Shape;809;p30"/>
              <p:cNvSpPr/>
              <p:nvPr/>
            </p:nvSpPr>
            <p:spPr>
              <a:xfrm>
                <a:off x="6710941" y="3137250"/>
                <a:ext cx="806645" cy="270649"/>
              </a:xfrm>
              <a:custGeom>
                <a:avLst/>
                <a:gdLst/>
                <a:ahLst/>
                <a:cxnLst/>
                <a:rect l="l" t="t" r="r" b="b"/>
                <a:pathLst>
                  <a:path w="670" h="224" extrusionOk="0">
                    <a:moveTo>
                      <a:pt x="99" y="223"/>
                    </a:moveTo>
                    <a:lnTo>
                      <a:pt x="99" y="223"/>
                    </a:lnTo>
                    <a:cubicBezTo>
                      <a:pt x="71" y="223"/>
                      <a:pt x="44" y="222"/>
                      <a:pt x="17" y="220"/>
                    </a:cubicBezTo>
                    <a:lnTo>
                      <a:pt x="17" y="220"/>
                    </a:lnTo>
                    <a:cubicBezTo>
                      <a:pt x="7" y="219"/>
                      <a:pt x="0" y="210"/>
                      <a:pt x="1" y="201"/>
                    </a:cubicBezTo>
                    <a:lnTo>
                      <a:pt x="1" y="201"/>
                    </a:lnTo>
                    <a:cubicBezTo>
                      <a:pt x="1" y="191"/>
                      <a:pt x="11" y="184"/>
                      <a:pt x="19" y="185"/>
                    </a:cubicBezTo>
                    <a:lnTo>
                      <a:pt x="19" y="185"/>
                    </a:lnTo>
                    <a:cubicBezTo>
                      <a:pt x="182" y="199"/>
                      <a:pt x="346" y="170"/>
                      <a:pt x="494" y="103"/>
                    </a:cubicBezTo>
                    <a:lnTo>
                      <a:pt x="494" y="103"/>
                    </a:lnTo>
                    <a:cubicBezTo>
                      <a:pt x="561" y="74"/>
                      <a:pt x="605" y="44"/>
                      <a:pt x="636" y="7"/>
                    </a:cubicBezTo>
                    <a:lnTo>
                      <a:pt x="636" y="7"/>
                    </a:lnTo>
                    <a:cubicBezTo>
                      <a:pt x="642" y="0"/>
                      <a:pt x="652" y="0"/>
                      <a:pt x="660" y="6"/>
                    </a:cubicBezTo>
                    <a:lnTo>
                      <a:pt x="660" y="6"/>
                    </a:lnTo>
                    <a:cubicBezTo>
                      <a:pt x="668" y="12"/>
                      <a:pt x="669" y="24"/>
                      <a:pt x="662" y="31"/>
                    </a:cubicBezTo>
                    <a:lnTo>
                      <a:pt x="662" y="31"/>
                    </a:lnTo>
                    <a:cubicBezTo>
                      <a:pt x="617" y="83"/>
                      <a:pt x="556" y="114"/>
                      <a:pt x="508" y="136"/>
                    </a:cubicBezTo>
                    <a:lnTo>
                      <a:pt x="508" y="136"/>
                    </a:lnTo>
                    <a:cubicBezTo>
                      <a:pt x="379" y="193"/>
                      <a:pt x="240" y="223"/>
                      <a:pt x="99" y="22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10" name="Google Shape;810;p30"/>
              <p:cNvSpPr/>
              <p:nvPr/>
            </p:nvSpPr>
            <p:spPr>
              <a:xfrm>
                <a:off x="6769318" y="3301765"/>
                <a:ext cx="796029" cy="260035"/>
              </a:xfrm>
              <a:custGeom>
                <a:avLst/>
                <a:gdLst/>
                <a:ahLst/>
                <a:cxnLst/>
                <a:rect l="l" t="t" r="r" b="b"/>
                <a:pathLst>
                  <a:path w="663" h="216" extrusionOk="0">
                    <a:moveTo>
                      <a:pt x="87" y="215"/>
                    </a:moveTo>
                    <a:lnTo>
                      <a:pt x="87" y="215"/>
                    </a:lnTo>
                    <a:cubicBezTo>
                      <a:pt x="63" y="215"/>
                      <a:pt x="40" y="215"/>
                      <a:pt x="16" y="213"/>
                    </a:cubicBezTo>
                    <a:lnTo>
                      <a:pt x="16" y="213"/>
                    </a:lnTo>
                    <a:cubicBezTo>
                      <a:pt x="7" y="212"/>
                      <a:pt x="0" y="204"/>
                      <a:pt x="1" y="194"/>
                    </a:cubicBezTo>
                    <a:lnTo>
                      <a:pt x="1" y="194"/>
                    </a:lnTo>
                    <a:cubicBezTo>
                      <a:pt x="1" y="184"/>
                      <a:pt x="10" y="177"/>
                      <a:pt x="19" y="178"/>
                    </a:cubicBezTo>
                    <a:lnTo>
                      <a:pt x="19" y="178"/>
                    </a:lnTo>
                    <a:cubicBezTo>
                      <a:pt x="234" y="194"/>
                      <a:pt x="456" y="130"/>
                      <a:pt x="631" y="6"/>
                    </a:cubicBezTo>
                    <a:lnTo>
                      <a:pt x="631" y="6"/>
                    </a:lnTo>
                    <a:cubicBezTo>
                      <a:pt x="639" y="0"/>
                      <a:pt x="650" y="2"/>
                      <a:pt x="656" y="10"/>
                    </a:cubicBezTo>
                    <a:lnTo>
                      <a:pt x="656" y="10"/>
                    </a:lnTo>
                    <a:cubicBezTo>
                      <a:pt x="662" y="18"/>
                      <a:pt x="660" y="29"/>
                      <a:pt x="652" y="34"/>
                    </a:cubicBezTo>
                    <a:lnTo>
                      <a:pt x="652" y="34"/>
                    </a:lnTo>
                    <a:cubicBezTo>
                      <a:pt x="486" y="153"/>
                      <a:pt x="288" y="215"/>
                      <a:pt x="87" y="21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11" name="Google Shape;811;p30"/>
              <p:cNvSpPr/>
              <p:nvPr/>
            </p:nvSpPr>
            <p:spPr>
              <a:xfrm>
                <a:off x="6880760" y="3466276"/>
                <a:ext cx="642128" cy="222889"/>
              </a:xfrm>
              <a:custGeom>
                <a:avLst/>
                <a:gdLst/>
                <a:ahLst/>
                <a:cxnLst/>
                <a:rect l="l" t="t" r="r" b="b"/>
                <a:pathLst>
                  <a:path w="533" h="186" extrusionOk="0">
                    <a:moveTo>
                      <a:pt x="19" y="185"/>
                    </a:moveTo>
                    <a:lnTo>
                      <a:pt x="19" y="185"/>
                    </a:lnTo>
                    <a:cubicBezTo>
                      <a:pt x="9" y="185"/>
                      <a:pt x="2" y="177"/>
                      <a:pt x="1" y="169"/>
                    </a:cubicBezTo>
                    <a:lnTo>
                      <a:pt x="1" y="169"/>
                    </a:lnTo>
                    <a:cubicBezTo>
                      <a:pt x="0" y="159"/>
                      <a:pt x="6" y="150"/>
                      <a:pt x="16" y="150"/>
                    </a:cubicBezTo>
                    <a:lnTo>
                      <a:pt x="16" y="150"/>
                    </a:lnTo>
                    <a:cubicBezTo>
                      <a:pt x="186" y="135"/>
                      <a:pt x="354" y="85"/>
                      <a:pt x="504" y="4"/>
                    </a:cubicBezTo>
                    <a:lnTo>
                      <a:pt x="504" y="4"/>
                    </a:lnTo>
                    <a:cubicBezTo>
                      <a:pt x="511" y="0"/>
                      <a:pt x="523" y="3"/>
                      <a:pt x="527" y="11"/>
                    </a:cubicBezTo>
                    <a:lnTo>
                      <a:pt x="527" y="11"/>
                    </a:lnTo>
                    <a:cubicBezTo>
                      <a:pt x="532" y="20"/>
                      <a:pt x="528" y="30"/>
                      <a:pt x="520" y="36"/>
                    </a:cubicBezTo>
                    <a:lnTo>
                      <a:pt x="520" y="36"/>
                    </a:lnTo>
                    <a:cubicBezTo>
                      <a:pt x="365" y="118"/>
                      <a:pt x="193" y="169"/>
                      <a:pt x="20" y="185"/>
                    </a:cubicBezTo>
                    <a:lnTo>
                      <a:pt x="20" y="185"/>
                    </a:lnTo>
                    <a:lnTo>
                      <a:pt x="19" y="185"/>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12" name="Google Shape;812;p30"/>
              <p:cNvSpPr/>
              <p:nvPr/>
            </p:nvSpPr>
            <p:spPr>
              <a:xfrm>
                <a:off x="7220400" y="2229775"/>
                <a:ext cx="84910" cy="987081"/>
              </a:xfrm>
              <a:custGeom>
                <a:avLst/>
                <a:gdLst/>
                <a:ahLst/>
                <a:cxnLst/>
                <a:rect l="l" t="t" r="r" b="b"/>
                <a:pathLst>
                  <a:path w="69" h="820" extrusionOk="0">
                    <a:moveTo>
                      <a:pt x="51" y="819"/>
                    </a:moveTo>
                    <a:lnTo>
                      <a:pt x="51" y="819"/>
                    </a:lnTo>
                    <a:cubicBezTo>
                      <a:pt x="41" y="819"/>
                      <a:pt x="34" y="811"/>
                      <a:pt x="33" y="801"/>
                    </a:cubicBezTo>
                    <a:lnTo>
                      <a:pt x="0" y="19"/>
                    </a:lnTo>
                    <a:lnTo>
                      <a:pt x="0" y="19"/>
                    </a:lnTo>
                    <a:cubicBezTo>
                      <a:pt x="0" y="9"/>
                      <a:pt x="8" y="2"/>
                      <a:pt x="17" y="1"/>
                    </a:cubicBezTo>
                    <a:lnTo>
                      <a:pt x="17" y="1"/>
                    </a:lnTo>
                    <a:cubicBezTo>
                      <a:pt x="27" y="0"/>
                      <a:pt x="35" y="9"/>
                      <a:pt x="35" y="19"/>
                    </a:cubicBezTo>
                    <a:lnTo>
                      <a:pt x="68" y="801"/>
                    </a:lnTo>
                    <a:lnTo>
                      <a:pt x="68" y="801"/>
                    </a:lnTo>
                    <a:cubicBezTo>
                      <a:pt x="68" y="810"/>
                      <a:pt x="61" y="819"/>
                      <a:pt x="52" y="819"/>
                    </a:cubicBezTo>
                    <a:lnTo>
                      <a:pt x="52" y="819"/>
                    </a:lnTo>
                    <a:cubicBezTo>
                      <a:pt x="51" y="819"/>
                      <a:pt x="51" y="819"/>
                      <a:pt x="51" y="81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13" name="Google Shape;813;p30"/>
              <p:cNvSpPr/>
              <p:nvPr/>
            </p:nvSpPr>
            <p:spPr>
              <a:xfrm>
                <a:off x="6472133" y="2415514"/>
                <a:ext cx="504152" cy="907477"/>
              </a:xfrm>
              <a:custGeom>
                <a:avLst/>
                <a:gdLst/>
                <a:ahLst/>
                <a:cxnLst/>
                <a:rect l="l" t="t" r="r" b="b"/>
                <a:pathLst>
                  <a:path w="418" h="754" extrusionOk="0">
                    <a:moveTo>
                      <a:pt x="397" y="753"/>
                    </a:moveTo>
                    <a:lnTo>
                      <a:pt x="397" y="753"/>
                    </a:lnTo>
                    <a:cubicBezTo>
                      <a:pt x="389" y="753"/>
                      <a:pt x="383" y="748"/>
                      <a:pt x="381" y="742"/>
                    </a:cubicBezTo>
                    <a:lnTo>
                      <a:pt x="381" y="742"/>
                    </a:lnTo>
                    <a:cubicBezTo>
                      <a:pt x="266" y="500"/>
                      <a:pt x="140" y="259"/>
                      <a:pt x="5" y="29"/>
                    </a:cubicBezTo>
                    <a:lnTo>
                      <a:pt x="5" y="29"/>
                    </a:lnTo>
                    <a:cubicBezTo>
                      <a:pt x="0" y="20"/>
                      <a:pt x="2" y="10"/>
                      <a:pt x="10" y="5"/>
                    </a:cubicBezTo>
                    <a:lnTo>
                      <a:pt x="10" y="5"/>
                    </a:lnTo>
                    <a:cubicBezTo>
                      <a:pt x="19" y="0"/>
                      <a:pt x="30" y="3"/>
                      <a:pt x="34" y="11"/>
                    </a:cubicBezTo>
                    <a:lnTo>
                      <a:pt x="34" y="11"/>
                    </a:lnTo>
                    <a:cubicBezTo>
                      <a:pt x="171" y="243"/>
                      <a:pt x="298" y="483"/>
                      <a:pt x="412" y="727"/>
                    </a:cubicBezTo>
                    <a:lnTo>
                      <a:pt x="412" y="727"/>
                    </a:lnTo>
                    <a:cubicBezTo>
                      <a:pt x="417" y="735"/>
                      <a:pt x="412" y="746"/>
                      <a:pt x="404" y="750"/>
                    </a:cubicBezTo>
                    <a:lnTo>
                      <a:pt x="404" y="750"/>
                    </a:lnTo>
                    <a:cubicBezTo>
                      <a:pt x="401" y="751"/>
                      <a:pt x="399" y="753"/>
                      <a:pt x="397" y="75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14" name="Google Shape;814;p30"/>
              <p:cNvSpPr/>
              <p:nvPr/>
            </p:nvSpPr>
            <p:spPr>
              <a:xfrm>
                <a:off x="5575271" y="1316993"/>
                <a:ext cx="451083" cy="286572"/>
              </a:xfrm>
              <a:custGeom>
                <a:avLst/>
                <a:gdLst/>
                <a:ahLst/>
                <a:cxnLst/>
                <a:rect l="l" t="t" r="r" b="b"/>
                <a:pathLst>
                  <a:path w="375" h="239" extrusionOk="0">
                    <a:moveTo>
                      <a:pt x="354" y="238"/>
                    </a:moveTo>
                    <a:lnTo>
                      <a:pt x="354" y="238"/>
                    </a:lnTo>
                    <a:cubicBezTo>
                      <a:pt x="351" y="238"/>
                      <a:pt x="348" y="237"/>
                      <a:pt x="344" y="237"/>
                    </a:cubicBezTo>
                    <a:lnTo>
                      <a:pt x="12" y="34"/>
                    </a:lnTo>
                    <a:lnTo>
                      <a:pt x="12" y="34"/>
                    </a:lnTo>
                    <a:cubicBezTo>
                      <a:pt x="4" y="29"/>
                      <a:pt x="0" y="18"/>
                      <a:pt x="5" y="10"/>
                    </a:cubicBezTo>
                    <a:lnTo>
                      <a:pt x="5" y="10"/>
                    </a:lnTo>
                    <a:cubicBezTo>
                      <a:pt x="12" y="2"/>
                      <a:pt x="22" y="0"/>
                      <a:pt x="31" y="5"/>
                    </a:cubicBezTo>
                    <a:lnTo>
                      <a:pt x="362" y="206"/>
                    </a:lnTo>
                    <a:lnTo>
                      <a:pt x="362" y="206"/>
                    </a:lnTo>
                    <a:cubicBezTo>
                      <a:pt x="370" y="211"/>
                      <a:pt x="374" y="222"/>
                      <a:pt x="369" y="230"/>
                    </a:cubicBezTo>
                    <a:lnTo>
                      <a:pt x="369" y="230"/>
                    </a:lnTo>
                    <a:cubicBezTo>
                      <a:pt x="366" y="236"/>
                      <a:pt x="359" y="238"/>
                      <a:pt x="354" y="23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15" name="Google Shape;815;p30"/>
              <p:cNvSpPr/>
              <p:nvPr/>
            </p:nvSpPr>
            <p:spPr>
              <a:xfrm>
                <a:off x="5867150" y="1216160"/>
                <a:ext cx="238807" cy="265344"/>
              </a:xfrm>
              <a:custGeom>
                <a:avLst/>
                <a:gdLst/>
                <a:ahLst/>
                <a:cxnLst/>
                <a:rect l="l" t="t" r="r" b="b"/>
                <a:pathLst>
                  <a:path w="198" h="222" extrusionOk="0">
                    <a:moveTo>
                      <a:pt x="177" y="221"/>
                    </a:moveTo>
                    <a:lnTo>
                      <a:pt x="177" y="221"/>
                    </a:lnTo>
                    <a:cubicBezTo>
                      <a:pt x="173" y="221"/>
                      <a:pt x="168" y="219"/>
                      <a:pt x="165" y="215"/>
                    </a:cubicBezTo>
                    <a:lnTo>
                      <a:pt x="6" y="30"/>
                    </a:lnTo>
                    <a:lnTo>
                      <a:pt x="6" y="30"/>
                    </a:lnTo>
                    <a:cubicBezTo>
                      <a:pt x="0" y="23"/>
                      <a:pt x="1" y="12"/>
                      <a:pt x="8" y="7"/>
                    </a:cubicBezTo>
                    <a:lnTo>
                      <a:pt x="8" y="7"/>
                    </a:lnTo>
                    <a:cubicBezTo>
                      <a:pt x="15" y="0"/>
                      <a:pt x="27" y="1"/>
                      <a:pt x="33" y="8"/>
                    </a:cubicBezTo>
                    <a:lnTo>
                      <a:pt x="191" y="193"/>
                    </a:lnTo>
                    <a:lnTo>
                      <a:pt x="191" y="193"/>
                    </a:lnTo>
                    <a:cubicBezTo>
                      <a:pt x="197" y="200"/>
                      <a:pt x="196" y="211"/>
                      <a:pt x="189" y="217"/>
                    </a:cubicBezTo>
                    <a:lnTo>
                      <a:pt x="189" y="217"/>
                    </a:lnTo>
                    <a:cubicBezTo>
                      <a:pt x="185" y="220"/>
                      <a:pt x="181" y="221"/>
                      <a:pt x="177" y="2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16" name="Google Shape;816;p30"/>
              <p:cNvSpPr/>
              <p:nvPr/>
            </p:nvSpPr>
            <p:spPr>
              <a:xfrm>
                <a:off x="6127185" y="1194933"/>
                <a:ext cx="100829" cy="201661"/>
              </a:xfrm>
              <a:custGeom>
                <a:avLst/>
                <a:gdLst/>
                <a:ahLst/>
                <a:cxnLst/>
                <a:rect l="l" t="t" r="r" b="b"/>
                <a:pathLst>
                  <a:path w="84" h="167" extrusionOk="0">
                    <a:moveTo>
                      <a:pt x="64" y="166"/>
                    </a:moveTo>
                    <a:lnTo>
                      <a:pt x="64" y="166"/>
                    </a:lnTo>
                    <a:cubicBezTo>
                      <a:pt x="57" y="166"/>
                      <a:pt x="50" y="161"/>
                      <a:pt x="47" y="154"/>
                    </a:cubicBezTo>
                    <a:lnTo>
                      <a:pt x="3" y="25"/>
                    </a:lnTo>
                    <a:lnTo>
                      <a:pt x="3" y="25"/>
                    </a:lnTo>
                    <a:cubicBezTo>
                      <a:pt x="0" y="16"/>
                      <a:pt x="4" y="6"/>
                      <a:pt x="13" y="3"/>
                    </a:cubicBezTo>
                    <a:lnTo>
                      <a:pt x="13" y="3"/>
                    </a:lnTo>
                    <a:cubicBezTo>
                      <a:pt x="23" y="0"/>
                      <a:pt x="32" y="4"/>
                      <a:pt x="36" y="14"/>
                    </a:cubicBezTo>
                    <a:lnTo>
                      <a:pt x="80" y="143"/>
                    </a:lnTo>
                    <a:lnTo>
                      <a:pt x="80" y="143"/>
                    </a:lnTo>
                    <a:cubicBezTo>
                      <a:pt x="83" y="151"/>
                      <a:pt x="79" y="161"/>
                      <a:pt x="69" y="165"/>
                    </a:cubicBezTo>
                    <a:lnTo>
                      <a:pt x="69" y="165"/>
                    </a:lnTo>
                    <a:cubicBezTo>
                      <a:pt x="68" y="165"/>
                      <a:pt x="66" y="166"/>
                      <a:pt x="64" y="16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17" name="Google Shape;817;p30"/>
              <p:cNvSpPr/>
              <p:nvPr/>
            </p:nvSpPr>
            <p:spPr>
              <a:xfrm>
                <a:off x="5665489" y="1608869"/>
                <a:ext cx="297184" cy="116751"/>
              </a:xfrm>
              <a:custGeom>
                <a:avLst/>
                <a:gdLst/>
                <a:ahLst/>
                <a:cxnLst/>
                <a:rect l="l" t="t" r="r" b="b"/>
                <a:pathLst>
                  <a:path w="249" h="96" extrusionOk="0">
                    <a:moveTo>
                      <a:pt x="229" y="95"/>
                    </a:moveTo>
                    <a:lnTo>
                      <a:pt x="229" y="95"/>
                    </a:lnTo>
                    <a:cubicBezTo>
                      <a:pt x="227" y="95"/>
                      <a:pt x="225" y="95"/>
                      <a:pt x="223" y="94"/>
                    </a:cubicBezTo>
                    <a:lnTo>
                      <a:pt x="14" y="37"/>
                    </a:lnTo>
                    <a:lnTo>
                      <a:pt x="14" y="37"/>
                    </a:lnTo>
                    <a:cubicBezTo>
                      <a:pt x="4" y="33"/>
                      <a:pt x="0" y="24"/>
                      <a:pt x="2" y="15"/>
                    </a:cubicBezTo>
                    <a:lnTo>
                      <a:pt x="2" y="15"/>
                    </a:lnTo>
                    <a:cubicBezTo>
                      <a:pt x="4" y="5"/>
                      <a:pt x="14" y="0"/>
                      <a:pt x="23" y="3"/>
                    </a:cubicBezTo>
                    <a:lnTo>
                      <a:pt x="233" y="61"/>
                    </a:lnTo>
                    <a:lnTo>
                      <a:pt x="233" y="61"/>
                    </a:lnTo>
                    <a:cubicBezTo>
                      <a:pt x="242" y="63"/>
                      <a:pt x="248" y="72"/>
                      <a:pt x="245" y="82"/>
                    </a:cubicBezTo>
                    <a:lnTo>
                      <a:pt x="245" y="82"/>
                    </a:lnTo>
                    <a:cubicBezTo>
                      <a:pt x="243" y="90"/>
                      <a:pt x="236" y="95"/>
                      <a:pt x="229" y="9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18" name="Google Shape;818;p30"/>
              <p:cNvSpPr/>
              <p:nvPr/>
            </p:nvSpPr>
            <p:spPr>
              <a:xfrm>
                <a:off x="5745091" y="1805225"/>
                <a:ext cx="169820" cy="53069"/>
              </a:xfrm>
              <a:custGeom>
                <a:avLst/>
                <a:gdLst/>
                <a:ahLst/>
                <a:cxnLst/>
                <a:rect l="l" t="t" r="r" b="b"/>
                <a:pathLst>
                  <a:path w="140" h="46" extrusionOk="0">
                    <a:moveTo>
                      <a:pt x="121" y="45"/>
                    </a:moveTo>
                    <a:lnTo>
                      <a:pt x="121" y="45"/>
                    </a:lnTo>
                    <a:cubicBezTo>
                      <a:pt x="120" y="45"/>
                      <a:pt x="120" y="45"/>
                      <a:pt x="120" y="45"/>
                    </a:cubicBezTo>
                    <a:lnTo>
                      <a:pt x="17" y="35"/>
                    </a:lnTo>
                    <a:lnTo>
                      <a:pt x="17" y="35"/>
                    </a:lnTo>
                    <a:cubicBezTo>
                      <a:pt x="7" y="34"/>
                      <a:pt x="0" y="26"/>
                      <a:pt x="1" y="16"/>
                    </a:cubicBezTo>
                    <a:lnTo>
                      <a:pt x="1" y="16"/>
                    </a:lnTo>
                    <a:cubicBezTo>
                      <a:pt x="1" y="6"/>
                      <a:pt x="10" y="0"/>
                      <a:pt x="19" y="0"/>
                    </a:cubicBezTo>
                    <a:lnTo>
                      <a:pt x="122" y="10"/>
                    </a:lnTo>
                    <a:lnTo>
                      <a:pt x="122" y="10"/>
                    </a:lnTo>
                    <a:cubicBezTo>
                      <a:pt x="132" y="11"/>
                      <a:pt x="139" y="20"/>
                      <a:pt x="138" y="29"/>
                    </a:cubicBezTo>
                    <a:lnTo>
                      <a:pt x="138" y="29"/>
                    </a:lnTo>
                    <a:cubicBezTo>
                      <a:pt x="137" y="39"/>
                      <a:pt x="129" y="45"/>
                      <a:pt x="121" y="4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19" name="Google Shape;819;p30"/>
              <p:cNvSpPr/>
              <p:nvPr/>
            </p:nvSpPr>
            <p:spPr>
              <a:xfrm>
                <a:off x="6275777" y="1725620"/>
                <a:ext cx="1140978" cy="992386"/>
              </a:xfrm>
              <a:custGeom>
                <a:avLst/>
                <a:gdLst/>
                <a:ahLst/>
                <a:cxnLst/>
                <a:rect l="l" t="t" r="r" b="b"/>
                <a:pathLst>
                  <a:path w="949" h="823" extrusionOk="0">
                    <a:moveTo>
                      <a:pt x="233" y="822"/>
                    </a:moveTo>
                    <a:lnTo>
                      <a:pt x="233" y="822"/>
                    </a:lnTo>
                    <a:cubicBezTo>
                      <a:pt x="130" y="822"/>
                      <a:pt x="34" y="757"/>
                      <a:pt x="3" y="666"/>
                    </a:cubicBezTo>
                    <a:lnTo>
                      <a:pt x="3" y="666"/>
                    </a:lnTo>
                    <a:cubicBezTo>
                      <a:pt x="0" y="658"/>
                      <a:pt x="6" y="647"/>
                      <a:pt x="15" y="643"/>
                    </a:cubicBezTo>
                    <a:lnTo>
                      <a:pt x="15" y="643"/>
                    </a:lnTo>
                    <a:cubicBezTo>
                      <a:pt x="24" y="641"/>
                      <a:pt x="34" y="646"/>
                      <a:pt x="37" y="655"/>
                    </a:cubicBezTo>
                    <a:lnTo>
                      <a:pt x="37" y="655"/>
                    </a:lnTo>
                    <a:cubicBezTo>
                      <a:pt x="64" y="736"/>
                      <a:pt x="153" y="793"/>
                      <a:pt x="245" y="787"/>
                    </a:cubicBezTo>
                    <a:lnTo>
                      <a:pt x="245" y="787"/>
                    </a:lnTo>
                    <a:cubicBezTo>
                      <a:pt x="332" y="781"/>
                      <a:pt x="413" y="727"/>
                      <a:pt x="462" y="642"/>
                    </a:cubicBezTo>
                    <a:lnTo>
                      <a:pt x="462" y="642"/>
                    </a:lnTo>
                    <a:cubicBezTo>
                      <a:pt x="475" y="617"/>
                      <a:pt x="487" y="590"/>
                      <a:pt x="494" y="561"/>
                    </a:cubicBezTo>
                    <a:lnTo>
                      <a:pt x="494" y="561"/>
                    </a:lnTo>
                    <a:cubicBezTo>
                      <a:pt x="492" y="559"/>
                      <a:pt x="490" y="558"/>
                      <a:pt x="488" y="556"/>
                    </a:cubicBezTo>
                    <a:lnTo>
                      <a:pt x="488" y="556"/>
                    </a:lnTo>
                    <a:cubicBezTo>
                      <a:pt x="361" y="448"/>
                      <a:pt x="279" y="291"/>
                      <a:pt x="265" y="123"/>
                    </a:cubicBezTo>
                    <a:lnTo>
                      <a:pt x="265" y="123"/>
                    </a:lnTo>
                    <a:cubicBezTo>
                      <a:pt x="260" y="56"/>
                      <a:pt x="282" y="29"/>
                      <a:pt x="304" y="17"/>
                    </a:cubicBezTo>
                    <a:lnTo>
                      <a:pt x="304" y="17"/>
                    </a:lnTo>
                    <a:cubicBezTo>
                      <a:pt x="334" y="0"/>
                      <a:pt x="369" y="10"/>
                      <a:pt x="391" y="28"/>
                    </a:cubicBezTo>
                    <a:lnTo>
                      <a:pt x="391" y="28"/>
                    </a:lnTo>
                    <a:cubicBezTo>
                      <a:pt x="413" y="45"/>
                      <a:pt x="427" y="69"/>
                      <a:pt x="440" y="93"/>
                    </a:cubicBezTo>
                    <a:lnTo>
                      <a:pt x="440" y="93"/>
                    </a:lnTo>
                    <a:cubicBezTo>
                      <a:pt x="494" y="195"/>
                      <a:pt x="526" y="283"/>
                      <a:pt x="538" y="368"/>
                    </a:cubicBezTo>
                    <a:lnTo>
                      <a:pt x="538" y="368"/>
                    </a:lnTo>
                    <a:cubicBezTo>
                      <a:pt x="548" y="431"/>
                      <a:pt x="546" y="492"/>
                      <a:pt x="534" y="547"/>
                    </a:cubicBezTo>
                    <a:lnTo>
                      <a:pt x="534" y="547"/>
                    </a:lnTo>
                    <a:cubicBezTo>
                      <a:pt x="580" y="582"/>
                      <a:pt x="625" y="603"/>
                      <a:pt x="669" y="613"/>
                    </a:cubicBezTo>
                    <a:lnTo>
                      <a:pt x="669" y="613"/>
                    </a:lnTo>
                    <a:cubicBezTo>
                      <a:pt x="730" y="626"/>
                      <a:pt x="793" y="615"/>
                      <a:pt x="838" y="583"/>
                    </a:cubicBezTo>
                    <a:lnTo>
                      <a:pt x="838" y="583"/>
                    </a:lnTo>
                    <a:cubicBezTo>
                      <a:pt x="885" y="548"/>
                      <a:pt x="910" y="487"/>
                      <a:pt x="897" y="434"/>
                    </a:cubicBezTo>
                    <a:lnTo>
                      <a:pt x="897" y="434"/>
                    </a:lnTo>
                    <a:cubicBezTo>
                      <a:pt x="895" y="425"/>
                      <a:pt x="902" y="415"/>
                      <a:pt x="911" y="413"/>
                    </a:cubicBezTo>
                    <a:lnTo>
                      <a:pt x="911" y="413"/>
                    </a:lnTo>
                    <a:cubicBezTo>
                      <a:pt x="921" y="411"/>
                      <a:pt x="930" y="417"/>
                      <a:pt x="931" y="426"/>
                    </a:cubicBezTo>
                    <a:lnTo>
                      <a:pt x="931" y="426"/>
                    </a:lnTo>
                    <a:cubicBezTo>
                      <a:pt x="948" y="493"/>
                      <a:pt x="917" y="568"/>
                      <a:pt x="857" y="612"/>
                    </a:cubicBezTo>
                    <a:lnTo>
                      <a:pt x="857" y="612"/>
                    </a:lnTo>
                    <a:cubicBezTo>
                      <a:pt x="804" y="649"/>
                      <a:pt x="734" y="663"/>
                      <a:pt x="661" y="647"/>
                    </a:cubicBezTo>
                    <a:lnTo>
                      <a:pt x="661" y="647"/>
                    </a:lnTo>
                    <a:cubicBezTo>
                      <a:pt x="616" y="638"/>
                      <a:pt x="570" y="616"/>
                      <a:pt x="525" y="583"/>
                    </a:cubicBezTo>
                    <a:lnTo>
                      <a:pt x="525" y="583"/>
                    </a:lnTo>
                    <a:cubicBezTo>
                      <a:pt x="517" y="611"/>
                      <a:pt x="505" y="636"/>
                      <a:pt x="491" y="660"/>
                    </a:cubicBezTo>
                    <a:lnTo>
                      <a:pt x="491" y="660"/>
                    </a:lnTo>
                    <a:cubicBezTo>
                      <a:pt x="439" y="754"/>
                      <a:pt x="345" y="815"/>
                      <a:pt x="247" y="821"/>
                    </a:cubicBezTo>
                    <a:lnTo>
                      <a:pt x="247" y="821"/>
                    </a:lnTo>
                    <a:cubicBezTo>
                      <a:pt x="242" y="822"/>
                      <a:pt x="237" y="822"/>
                      <a:pt x="233" y="822"/>
                    </a:cubicBezTo>
                    <a:close/>
                    <a:moveTo>
                      <a:pt x="337" y="44"/>
                    </a:moveTo>
                    <a:lnTo>
                      <a:pt x="337" y="44"/>
                    </a:lnTo>
                    <a:cubicBezTo>
                      <a:pt x="332" y="44"/>
                      <a:pt x="326" y="45"/>
                      <a:pt x="321" y="48"/>
                    </a:cubicBezTo>
                    <a:lnTo>
                      <a:pt x="321" y="48"/>
                    </a:lnTo>
                    <a:cubicBezTo>
                      <a:pt x="299" y="59"/>
                      <a:pt x="298" y="94"/>
                      <a:pt x="299" y="122"/>
                    </a:cubicBezTo>
                    <a:lnTo>
                      <a:pt x="299" y="122"/>
                    </a:lnTo>
                    <a:cubicBezTo>
                      <a:pt x="313" y="275"/>
                      <a:pt x="387" y="421"/>
                      <a:pt x="503" y="523"/>
                    </a:cubicBezTo>
                    <a:lnTo>
                      <a:pt x="503" y="523"/>
                    </a:lnTo>
                    <a:cubicBezTo>
                      <a:pt x="511" y="475"/>
                      <a:pt x="512" y="425"/>
                      <a:pt x="504" y="374"/>
                    </a:cubicBezTo>
                    <a:lnTo>
                      <a:pt x="504" y="374"/>
                    </a:lnTo>
                    <a:cubicBezTo>
                      <a:pt x="492" y="292"/>
                      <a:pt x="462" y="208"/>
                      <a:pt x="409" y="108"/>
                    </a:cubicBezTo>
                    <a:lnTo>
                      <a:pt x="409" y="108"/>
                    </a:lnTo>
                    <a:cubicBezTo>
                      <a:pt x="398" y="88"/>
                      <a:pt x="387" y="68"/>
                      <a:pt x="370" y="55"/>
                    </a:cubicBezTo>
                    <a:lnTo>
                      <a:pt x="370" y="55"/>
                    </a:lnTo>
                    <a:cubicBezTo>
                      <a:pt x="362" y="49"/>
                      <a:pt x="349" y="44"/>
                      <a:pt x="337" y="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20" name="Google Shape;820;p30"/>
              <p:cNvSpPr/>
              <p:nvPr/>
            </p:nvSpPr>
            <p:spPr>
              <a:xfrm>
                <a:off x="5983901" y="1837067"/>
                <a:ext cx="106137" cy="504151"/>
              </a:xfrm>
              <a:custGeom>
                <a:avLst/>
                <a:gdLst/>
                <a:ahLst/>
                <a:cxnLst/>
                <a:rect l="l" t="t" r="r" b="b"/>
                <a:pathLst>
                  <a:path w="87" h="421" extrusionOk="0">
                    <a:moveTo>
                      <a:pt x="67" y="420"/>
                    </a:moveTo>
                    <a:lnTo>
                      <a:pt x="67" y="420"/>
                    </a:lnTo>
                    <a:cubicBezTo>
                      <a:pt x="59" y="420"/>
                      <a:pt x="53" y="415"/>
                      <a:pt x="49" y="409"/>
                    </a:cubicBezTo>
                    <a:lnTo>
                      <a:pt x="49" y="409"/>
                    </a:lnTo>
                    <a:cubicBezTo>
                      <a:pt x="3" y="283"/>
                      <a:pt x="0" y="140"/>
                      <a:pt x="42" y="14"/>
                    </a:cubicBezTo>
                    <a:lnTo>
                      <a:pt x="42" y="14"/>
                    </a:lnTo>
                    <a:cubicBezTo>
                      <a:pt x="45" y="4"/>
                      <a:pt x="56" y="0"/>
                      <a:pt x="64" y="2"/>
                    </a:cubicBezTo>
                    <a:lnTo>
                      <a:pt x="64" y="2"/>
                    </a:lnTo>
                    <a:cubicBezTo>
                      <a:pt x="74" y="6"/>
                      <a:pt x="79" y="17"/>
                      <a:pt x="76" y="26"/>
                    </a:cubicBezTo>
                    <a:lnTo>
                      <a:pt x="76" y="26"/>
                    </a:lnTo>
                    <a:cubicBezTo>
                      <a:pt x="36" y="145"/>
                      <a:pt x="38" y="279"/>
                      <a:pt x="82" y="396"/>
                    </a:cubicBezTo>
                    <a:lnTo>
                      <a:pt x="82" y="396"/>
                    </a:lnTo>
                    <a:cubicBezTo>
                      <a:pt x="86" y="405"/>
                      <a:pt x="81" y="415"/>
                      <a:pt x="73" y="419"/>
                    </a:cubicBezTo>
                    <a:lnTo>
                      <a:pt x="73" y="419"/>
                    </a:lnTo>
                    <a:cubicBezTo>
                      <a:pt x="71" y="420"/>
                      <a:pt x="68" y="420"/>
                      <a:pt x="67" y="4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821" name="Google Shape;821;p30"/>
            <p:cNvGrpSpPr/>
            <p:nvPr/>
          </p:nvGrpSpPr>
          <p:grpSpPr>
            <a:xfrm rot="1197753">
              <a:off x="6666069" y="539708"/>
              <a:ext cx="439729" cy="660387"/>
              <a:chOff x="7187488" y="603275"/>
              <a:chExt cx="439737" cy="660398"/>
            </a:xfrm>
          </p:grpSpPr>
          <p:sp>
            <p:nvSpPr>
              <p:cNvPr id="822" name="Google Shape;822;p30"/>
              <p:cNvSpPr/>
              <p:nvPr/>
            </p:nvSpPr>
            <p:spPr>
              <a:xfrm>
                <a:off x="7187488" y="603275"/>
                <a:ext cx="439737" cy="660398"/>
              </a:xfrm>
              <a:custGeom>
                <a:avLst/>
                <a:gdLst/>
                <a:ahLst/>
                <a:cxnLst/>
                <a:rect l="l" t="t" r="r" b="b"/>
                <a:pathLst>
                  <a:path w="1220" h="1835" extrusionOk="0">
                    <a:moveTo>
                      <a:pt x="1209" y="1439"/>
                    </a:moveTo>
                    <a:lnTo>
                      <a:pt x="1209" y="1834"/>
                    </a:lnTo>
                    <a:lnTo>
                      <a:pt x="33" y="1834"/>
                    </a:lnTo>
                    <a:lnTo>
                      <a:pt x="33" y="1452"/>
                    </a:lnTo>
                    <a:lnTo>
                      <a:pt x="33" y="1452"/>
                    </a:lnTo>
                    <a:cubicBezTo>
                      <a:pt x="245" y="1259"/>
                      <a:pt x="404" y="1097"/>
                      <a:pt x="513" y="963"/>
                    </a:cubicBezTo>
                    <a:lnTo>
                      <a:pt x="513" y="963"/>
                    </a:lnTo>
                    <a:cubicBezTo>
                      <a:pt x="621" y="829"/>
                      <a:pt x="674" y="718"/>
                      <a:pt x="674" y="628"/>
                    </a:cubicBezTo>
                    <a:lnTo>
                      <a:pt x="674" y="628"/>
                    </a:lnTo>
                    <a:cubicBezTo>
                      <a:pt x="674" y="572"/>
                      <a:pt x="657" y="528"/>
                      <a:pt x="622" y="496"/>
                    </a:cubicBezTo>
                    <a:lnTo>
                      <a:pt x="622" y="496"/>
                    </a:lnTo>
                    <a:cubicBezTo>
                      <a:pt x="586" y="466"/>
                      <a:pt x="540" y="450"/>
                      <a:pt x="480" y="450"/>
                    </a:cubicBezTo>
                    <a:lnTo>
                      <a:pt x="480" y="450"/>
                    </a:lnTo>
                    <a:cubicBezTo>
                      <a:pt x="369" y="450"/>
                      <a:pt x="252" y="485"/>
                      <a:pt x="132" y="556"/>
                    </a:cubicBezTo>
                    <a:lnTo>
                      <a:pt x="0" y="151"/>
                    </a:lnTo>
                    <a:lnTo>
                      <a:pt x="0" y="151"/>
                    </a:lnTo>
                    <a:cubicBezTo>
                      <a:pt x="99" y="100"/>
                      <a:pt x="197" y="63"/>
                      <a:pt x="293" y="37"/>
                    </a:cubicBezTo>
                    <a:lnTo>
                      <a:pt x="293" y="37"/>
                    </a:lnTo>
                    <a:cubicBezTo>
                      <a:pt x="389" y="12"/>
                      <a:pt x="490" y="0"/>
                      <a:pt x="596" y="0"/>
                    </a:cubicBezTo>
                    <a:lnTo>
                      <a:pt x="596" y="0"/>
                    </a:lnTo>
                    <a:cubicBezTo>
                      <a:pt x="723" y="0"/>
                      <a:pt x="832" y="23"/>
                      <a:pt x="927" y="74"/>
                    </a:cubicBezTo>
                    <a:lnTo>
                      <a:pt x="927" y="74"/>
                    </a:lnTo>
                    <a:cubicBezTo>
                      <a:pt x="1021" y="124"/>
                      <a:pt x="1093" y="192"/>
                      <a:pt x="1144" y="277"/>
                    </a:cubicBezTo>
                    <a:lnTo>
                      <a:pt x="1144" y="277"/>
                    </a:lnTo>
                    <a:cubicBezTo>
                      <a:pt x="1194" y="364"/>
                      <a:pt x="1219" y="462"/>
                      <a:pt x="1219" y="573"/>
                    </a:cubicBezTo>
                    <a:lnTo>
                      <a:pt x="1219" y="573"/>
                    </a:lnTo>
                    <a:cubicBezTo>
                      <a:pt x="1219" y="736"/>
                      <a:pt x="1165" y="891"/>
                      <a:pt x="1054" y="1032"/>
                    </a:cubicBezTo>
                    <a:lnTo>
                      <a:pt x="1054" y="1032"/>
                    </a:lnTo>
                    <a:cubicBezTo>
                      <a:pt x="945" y="1174"/>
                      <a:pt x="779" y="1310"/>
                      <a:pt x="558" y="1439"/>
                    </a:cubicBezTo>
                    <a:lnTo>
                      <a:pt x="1209" y="1439"/>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23" name="Google Shape;823;p30"/>
              <p:cNvSpPr/>
              <p:nvPr/>
            </p:nvSpPr>
            <p:spPr>
              <a:xfrm>
                <a:off x="7535150" y="684237"/>
                <a:ext cx="69850" cy="263525"/>
              </a:xfrm>
              <a:custGeom>
                <a:avLst/>
                <a:gdLst/>
                <a:ahLst/>
                <a:cxnLst/>
                <a:rect l="l" t="t" r="r" b="b"/>
                <a:pathLst>
                  <a:path w="194" h="732" extrusionOk="0">
                    <a:moveTo>
                      <a:pt x="28" y="731"/>
                    </a:moveTo>
                    <a:lnTo>
                      <a:pt x="28" y="731"/>
                    </a:lnTo>
                    <a:cubicBezTo>
                      <a:pt x="22" y="731"/>
                      <a:pt x="16" y="729"/>
                      <a:pt x="12" y="725"/>
                    </a:cubicBezTo>
                    <a:lnTo>
                      <a:pt x="12" y="725"/>
                    </a:lnTo>
                    <a:cubicBezTo>
                      <a:pt x="1" y="715"/>
                      <a:pt x="0" y="700"/>
                      <a:pt x="9" y="690"/>
                    </a:cubicBezTo>
                    <a:lnTo>
                      <a:pt x="9" y="690"/>
                    </a:lnTo>
                    <a:cubicBezTo>
                      <a:pt x="85" y="602"/>
                      <a:pt x="130" y="489"/>
                      <a:pt x="136" y="373"/>
                    </a:cubicBezTo>
                    <a:lnTo>
                      <a:pt x="136" y="373"/>
                    </a:lnTo>
                    <a:cubicBezTo>
                      <a:pt x="143" y="255"/>
                      <a:pt x="110" y="138"/>
                      <a:pt x="44" y="41"/>
                    </a:cubicBezTo>
                    <a:lnTo>
                      <a:pt x="44" y="41"/>
                    </a:lnTo>
                    <a:cubicBezTo>
                      <a:pt x="36" y="30"/>
                      <a:pt x="39" y="15"/>
                      <a:pt x="51" y="7"/>
                    </a:cubicBezTo>
                    <a:lnTo>
                      <a:pt x="51" y="7"/>
                    </a:lnTo>
                    <a:cubicBezTo>
                      <a:pt x="61" y="0"/>
                      <a:pt x="77" y="1"/>
                      <a:pt x="85" y="13"/>
                    </a:cubicBezTo>
                    <a:lnTo>
                      <a:pt x="85" y="13"/>
                    </a:lnTo>
                    <a:cubicBezTo>
                      <a:pt x="157" y="118"/>
                      <a:pt x="193" y="247"/>
                      <a:pt x="186" y="374"/>
                    </a:cubicBezTo>
                    <a:lnTo>
                      <a:pt x="186" y="374"/>
                    </a:lnTo>
                    <a:cubicBezTo>
                      <a:pt x="180" y="502"/>
                      <a:pt x="130" y="627"/>
                      <a:pt x="47" y="723"/>
                    </a:cubicBezTo>
                    <a:lnTo>
                      <a:pt x="47" y="723"/>
                    </a:lnTo>
                    <a:cubicBezTo>
                      <a:pt x="42" y="728"/>
                      <a:pt x="35" y="731"/>
                      <a:pt x="28" y="73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824" name="Google Shape;824;p30"/>
            <p:cNvGrpSpPr/>
            <p:nvPr/>
          </p:nvGrpSpPr>
          <p:grpSpPr>
            <a:xfrm>
              <a:off x="7680612" y="1668962"/>
              <a:ext cx="515936" cy="682626"/>
              <a:chOff x="7655800" y="789012"/>
              <a:chExt cx="515936" cy="682626"/>
            </a:xfrm>
          </p:grpSpPr>
          <p:sp>
            <p:nvSpPr>
              <p:cNvPr id="825" name="Google Shape;825;p30"/>
              <p:cNvSpPr/>
              <p:nvPr/>
            </p:nvSpPr>
            <p:spPr>
              <a:xfrm>
                <a:off x="7655800" y="789012"/>
                <a:ext cx="515936" cy="682626"/>
              </a:xfrm>
              <a:custGeom>
                <a:avLst/>
                <a:gdLst/>
                <a:ahLst/>
                <a:cxnLst/>
                <a:rect l="l" t="t" r="r" b="b"/>
                <a:pathLst>
                  <a:path w="1435" h="1894" extrusionOk="0">
                    <a:moveTo>
                      <a:pt x="1301" y="1477"/>
                    </a:moveTo>
                    <a:lnTo>
                      <a:pt x="1301" y="1477"/>
                    </a:lnTo>
                    <a:cubicBezTo>
                      <a:pt x="1279" y="1584"/>
                      <a:pt x="1230" y="1672"/>
                      <a:pt x="1156" y="1739"/>
                    </a:cubicBezTo>
                    <a:lnTo>
                      <a:pt x="1156" y="1739"/>
                    </a:lnTo>
                    <a:cubicBezTo>
                      <a:pt x="1083" y="1806"/>
                      <a:pt x="989" y="1852"/>
                      <a:pt x="876" y="1872"/>
                    </a:cubicBezTo>
                    <a:lnTo>
                      <a:pt x="876" y="1872"/>
                    </a:lnTo>
                    <a:cubicBezTo>
                      <a:pt x="765" y="1893"/>
                      <a:pt x="642" y="1889"/>
                      <a:pt x="508" y="1861"/>
                    </a:cubicBezTo>
                    <a:lnTo>
                      <a:pt x="508" y="1861"/>
                    </a:lnTo>
                    <a:cubicBezTo>
                      <a:pt x="316" y="1819"/>
                      <a:pt x="146" y="1746"/>
                      <a:pt x="0" y="1642"/>
                    </a:cubicBezTo>
                    <a:lnTo>
                      <a:pt x="170" y="1271"/>
                    </a:lnTo>
                    <a:lnTo>
                      <a:pt x="170" y="1271"/>
                    </a:lnTo>
                    <a:cubicBezTo>
                      <a:pt x="297" y="1357"/>
                      <a:pt x="420" y="1413"/>
                      <a:pt x="540" y="1440"/>
                    </a:cubicBezTo>
                    <a:lnTo>
                      <a:pt x="540" y="1440"/>
                    </a:lnTo>
                    <a:cubicBezTo>
                      <a:pt x="684" y="1471"/>
                      <a:pt x="768" y="1433"/>
                      <a:pt x="792" y="1325"/>
                    </a:cubicBezTo>
                    <a:lnTo>
                      <a:pt x="792" y="1325"/>
                    </a:lnTo>
                    <a:cubicBezTo>
                      <a:pt x="807" y="1248"/>
                      <a:pt x="782" y="1186"/>
                      <a:pt x="714" y="1138"/>
                    </a:cubicBezTo>
                    <a:lnTo>
                      <a:pt x="714" y="1138"/>
                    </a:lnTo>
                    <a:cubicBezTo>
                      <a:pt x="648" y="1091"/>
                      <a:pt x="529" y="1049"/>
                      <a:pt x="355" y="1011"/>
                    </a:cubicBezTo>
                    <a:lnTo>
                      <a:pt x="425" y="681"/>
                    </a:lnTo>
                    <a:lnTo>
                      <a:pt x="425" y="681"/>
                    </a:lnTo>
                    <a:cubicBezTo>
                      <a:pt x="583" y="715"/>
                      <a:pt x="703" y="725"/>
                      <a:pt x="788" y="710"/>
                    </a:cubicBezTo>
                    <a:lnTo>
                      <a:pt x="788" y="710"/>
                    </a:lnTo>
                    <a:cubicBezTo>
                      <a:pt x="874" y="695"/>
                      <a:pt x="922" y="659"/>
                      <a:pt x="934" y="600"/>
                    </a:cubicBezTo>
                    <a:lnTo>
                      <a:pt x="934" y="600"/>
                    </a:lnTo>
                    <a:cubicBezTo>
                      <a:pt x="951" y="521"/>
                      <a:pt x="893" y="466"/>
                      <a:pt x="757" y="437"/>
                    </a:cubicBezTo>
                    <a:lnTo>
                      <a:pt x="757" y="437"/>
                    </a:lnTo>
                    <a:cubicBezTo>
                      <a:pt x="629" y="409"/>
                      <a:pt x="490" y="410"/>
                      <a:pt x="339" y="441"/>
                    </a:cubicBezTo>
                    <a:lnTo>
                      <a:pt x="314" y="58"/>
                    </a:lnTo>
                    <a:lnTo>
                      <a:pt x="314" y="58"/>
                    </a:lnTo>
                    <a:cubicBezTo>
                      <a:pt x="527" y="3"/>
                      <a:pt x="740" y="0"/>
                      <a:pt x="953" y="46"/>
                    </a:cubicBezTo>
                    <a:lnTo>
                      <a:pt x="953" y="46"/>
                    </a:lnTo>
                    <a:cubicBezTo>
                      <a:pt x="1115" y="82"/>
                      <a:pt x="1238" y="148"/>
                      <a:pt x="1324" y="248"/>
                    </a:cubicBezTo>
                    <a:lnTo>
                      <a:pt x="1324" y="248"/>
                    </a:lnTo>
                    <a:cubicBezTo>
                      <a:pt x="1407" y="348"/>
                      <a:pt x="1434" y="465"/>
                      <a:pt x="1406" y="600"/>
                    </a:cubicBezTo>
                    <a:lnTo>
                      <a:pt x="1406" y="600"/>
                    </a:lnTo>
                    <a:cubicBezTo>
                      <a:pt x="1388" y="686"/>
                      <a:pt x="1349" y="760"/>
                      <a:pt x="1288" y="821"/>
                    </a:cubicBezTo>
                    <a:lnTo>
                      <a:pt x="1288" y="821"/>
                    </a:lnTo>
                    <a:cubicBezTo>
                      <a:pt x="1229" y="883"/>
                      <a:pt x="1157" y="926"/>
                      <a:pt x="1072" y="952"/>
                    </a:cubicBezTo>
                    <a:lnTo>
                      <a:pt x="1072" y="952"/>
                    </a:lnTo>
                    <a:cubicBezTo>
                      <a:pt x="1162" y="1020"/>
                      <a:pt x="1229" y="1099"/>
                      <a:pt x="1269" y="1192"/>
                    </a:cubicBezTo>
                    <a:lnTo>
                      <a:pt x="1269" y="1192"/>
                    </a:lnTo>
                    <a:cubicBezTo>
                      <a:pt x="1312" y="1285"/>
                      <a:pt x="1323" y="1380"/>
                      <a:pt x="1301" y="147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26" name="Google Shape;826;p30"/>
              <p:cNvSpPr/>
              <p:nvPr/>
            </p:nvSpPr>
            <p:spPr>
              <a:xfrm>
                <a:off x="7819313" y="790600"/>
                <a:ext cx="255587" cy="82550"/>
              </a:xfrm>
              <a:custGeom>
                <a:avLst/>
                <a:gdLst/>
                <a:ahLst/>
                <a:cxnLst/>
                <a:rect l="l" t="t" r="r" b="b"/>
                <a:pathLst>
                  <a:path w="709" h="228" extrusionOk="0">
                    <a:moveTo>
                      <a:pt x="680" y="227"/>
                    </a:moveTo>
                    <a:lnTo>
                      <a:pt x="680" y="227"/>
                    </a:lnTo>
                    <a:cubicBezTo>
                      <a:pt x="675" y="227"/>
                      <a:pt x="670" y="226"/>
                      <a:pt x="665" y="224"/>
                    </a:cubicBezTo>
                    <a:lnTo>
                      <a:pt x="665" y="224"/>
                    </a:lnTo>
                    <a:cubicBezTo>
                      <a:pt x="487" y="94"/>
                      <a:pt x="246" y="53"/>
                      <a:pt x="34" y="117"/>
                    </a:cubicBezTo>
                    <a:lnTo>
                      <a:pt x="34" y="117"/>
                    </a:lnTo>
                    <a:cubicBezTo>
                      <a:pt x="22" y="120"/>
                      <a:pt x="8" y="113"/>
                      <a:pt x="4" y="99"/>
                    </a:cubicBezTo>
                    <a:lnTo>
                      <a:pt x="4" y="99"/>
                    </a:lnTo>
                    <a:cubicBezTo>
                      <a:pt x="0" y="87"/>
                      <a:pt x="7" y="73"/>
                      <a:pt x="21" y="68"/>
                    </a:cubicBezTo>
                    <a:lnTo>
                      <a:pt x="21" y="68"/>
                    </a:lnTo>
                    <a:cubicBezTo>
                      <a:pt x="246" y="0"/>
                      <a:pt x="504" y="44"/>
                      <a:pt x="695" y="182"/>
                    </a:cubicBezTo>
                    <a:lnTo>
                      <a:pt x="695" y="182"/>
                    </a:lnTo>
                    <a:cubicBezTo>
                      <a:pt x="706" y="190"/>
                      <a:pt x="708" y="205"/>
                      <a:pt x="700" y="217"/>
                    </a:cubicBezTo>
                    <a:lnTo>
                      <a:pt x="700" y="217"/>
                    </a:lnTo>
                    <a:cubicBezTo>
                      <a:pt x="696" y="224"/>
                      <a:pt x="688" y="227"/>
                      <a:pt x="680" y="22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827" name="Google Shape;827;p30"/>
            <p:cNvGrpSpPr/>
            <p:nvPr/>
          </p:nvGrpSpPr>
          <p:grpSpPr>
            <a:xfrm>
              <a:off x="5232124" y="1964350"/>
              <a:ext cx="438149" cy="635001"/>
              <a:chOff x="6766799" y="847750"/>
              <a:chExt cx="438149" cy="635001"/>
            </a:xfrm>
          </p:grpSpPr>
          <p:sp>
            <p:nvSpPr>
              <p:cNvPr id="828" name="Google Shape;828;p30"/>
              <p:cNvSpPr/>
              <p:nvPr/>
            </p:nvSpPr>
            <p:spPr>
              <a:xfrm>
                <a:off x="6766799" y="847750"/>
                <a:ext cx="438149" cy="635001"/>
              </a:xfrm>
              <a:custGeom>
                <a:avLst/>
                <a:gdLst/>
                <a:ahLst/>
                <a:cxnLst/>
                <a:rect l="l" t="t" r="r" b="b"/>
                <a:pathLst>
                  <a:path w="1216" h="1766" extrusionOk="0">
                    <a:moveTo>
                      <a:pt x="1143" y="1221"/>
                    </a:moveTo>
                    <a:lnTo>
                      <a:pt x="1215" y="1576"/>
                    </a:lnTo>
                    <a:lnTo>
                      <a:pt x="295" y="1765"/>
                    </a:lnTo>
                    <a:lnTo>
                      <a:pt x="223" y="1409"/>
                    </a:lnTo>
                    <a:lnTo>
                      <a:pt x="425" y="1368"/>
                    </a:lnTo>
                    <a:lnTo>
                      <a:pt x="262" y="564"/>
                    </a:lnTo>
                    <a:lnTo>
                      <a:pt x="64" y="619"/>
                    </a:lnTo>
                    <a:lnTo>
                      <a:pt x="0" y="305"/>
                    </a:lnTo>
                    <a:lnTo>
                      <a:pt x="0" y="305"/>
                    </a:lnTo>
                    <a:cubicBezTo>
                      <a:pt x="71" y="291"/>
                      <a:pt x="144" y="262"/>
                      <a:pt x="220" y="218"/>
                    </a:cubicBezTo>
                    <a:lnTo>
                      <a:pt x="220" y="218"/>
                    </a:lnTo>
                    <a:cubicBezTo>
                      <a:pt x="297" y="175"/>
                      <a:pt x="367" y="120"/>
                      <a:pt x="434" y="52"/>
                    </a:cubicBezTo>
                    <a:lnTo>
                      <a:pt x="686" y="0"/>
                    </a:lnTo>
                    <a:lnTo>
                      <a:pt x="941" y="1262"/>
                    </a:lnTo>
                    <a:lnTo>
                      <a:pt x="1143" y="122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29" name="Google Shape;829;p30"/>
              <p:cNvSpPr/>
              <p:nvPr/>
            </p:nvSpPr>
            <p:spPr>
              <a:xfrm>
                <a:off x="6784263" y="879500"/>
                <a:ext cx="165100" cy="109537"/>
              </a:xfrm>
              <a:custGeom>
                <a:avLst/>
                <a:gdLst/>
                <a:ahLst/>
                <a:cxnLst/>
                <a:rect l="l" t="t" r="r" b="b"/>
                <a:pathLst>
                  <a:path w="459" h="303" extrusionOk="0">
                    <a:moveTo>
                      <a:pt x="27" y="302"/>
                    </a:moveTo>
                    <a:lnTo>
                      <a:pt x="27" y="302"/>
                    </a:lnTo>
                    <a:cubicBezTo>
                      <a:pt x="16" y="302"/>
                      <a:pt x="5" y="293"/>
                      <a:pt x="1" y="282"/>
                    </a:cubicBezTo>
                    <a:lnTo>
                      <a:pt x="1" y="282"/>
                    </a:lnTo>
                    <a:cubicBezTo>
                      <a:pt x="0" y="269"/>
                      <a:pt x="7" y="255"/>
                      <a:pt x="21" y="253"/>
                    </a:cubicBezTo>
                    <a:lnTo>
                      <a:pt x="21" y="253"/>
                    </a:lnTo>
                    <a:cubicBezTo>
                      <a:pt x="172" y="216"/>
                      <a:pt x="312" y="131"/>
                      <a:pt x="410" y="10"/>
                    </a:cubicBezTo>
                    <a:lnTo>
                      <a:pt x="410" y="10"/>
                    </a:lnTo>
                    <a:cubicBezTo>
                      <a:pt x="420" y="0"/>
                      <a:pt x="435" y="0"/>
                      <a:pt x="446" y="8"/>
                    </a:cubicBezTo>
                    <a:lnTo>
                      <a:pt x="446" y="8"/>
                    </a:lnTo>
                    <a:cubicBezTo>
                      <a:pt x="456" y="18"/>
                      <a:pt x="458" y="33"/>
                      <a:pt x="449" y="44"/>
                    </a:cubicBezTo>
                    <a:lnTo>
                      <a:pt x="449" y="44"/>
                    </a:lnTo>
                    <a:cubicBezTo>
                      <a:pt x="341" y="172"/>
                      <a:pt x="194" y="263"/>
                      <a:pt x="32" y="301"/>
                    </a:cubicBezTo>
                    <a:lnTo>
                      <a:pt x="32" y="301"/>
                    </a:lnTo>
                    <a:cubicBezTo>
                      <a:pt x="30" y="301"/>
                      <a:pt x="28" y="302"/>
                      <a:pt x="27" y="30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30" name="Google Shape;830;p30"/>
              <p:cNvSpPr/>
              <p:nvPr/>
            </p:nvSpPr>
            <p:spPr>
              <a:xfrm>
                <a:off x="6892213" y="1068412"/>
                <a:ext cx="63500" cy="263524"/>
              </a:xfrm>
              <a:custGeom>
                <a:avLst/>
                <a:gdLst/>
                <a:ahLst/>
                <a:cxnLst/>
                <a:rect l="l" t="t" r="r" b="b"/>
                <a:pathLst>
                  <a:path w="178" h="734" extrusionOk="0">
                    <a:moveTo>
                      <a:pt x="150" y="733"/>
                    </a:moveTo>
                    <a:lnTo>
                      <a:pt x="150" y="733"/>
                    </a:lnTo>
                    <a:cubicBezTo>
                      <a:pt x="138" y="733"/>
                      <a:pt x="128" y="725"/>
                      <a:pt x="126" y="711"/>
                    </a:cubicBezTo>
                    <a:lnTo>
                      <a:pt x="2" y="30"/>
                    </a:lnTo>
                    <a:lnTo>
                      <a:pt x="2" y="30"/>
                    </a:lnTo>
                    <a:cubicBezTo>
                      <a:pt x="0" y="17"/>
                      <a:pt x="10" y="3"/>
                      <a:pt x="22" y="2"/>
                    </a:cubicBezTo>
                    <a:lnTo>
                      <a:pt x="22" y="2"/>
                    </a:lnTo>
                    <a:cubicBezTo>
                      <a:pt x="36" y="0"/>
                      <a:pt x="49" y="8"/>
                      <a:pt x="51" y="22"/>
                    </a:cubicBezTo>
                    <a:lnTo>
                      <a:pt x="174" y="703"/>
                    </a:lnTo>
                    <a:lnTo>
                      <a:pt x="174" y="703"/>
                    </a:lnTo>
                    <a:cubicBezTo>
                      <a:pt x="177" y="716"/>
                      <a:pt x="167" y="729"/>
                      <a:pt x="154" y="732"/>
                    </a:cubicBezTo>
                    <a:lnTo>
                      <a:pt x="154" y="732"/>
                    </a:lnTo>
                    <a:cubicBezTo>
                      <a:pt x="153" y="733"/>
                      <a:pt x="151" y="733"/>
                      <a:pt x="150" y="73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 name="Google Shape;67;p4"/>
          <p:cNvSpPr txBox="1">
            <a:spLocks noGrp="1"/>
          </p:cNvSpPr>
          <p:nvPr>
            <p:ph type="body" idx="1"/>
          </p:nvPr>
        </p:nvSpPr>
        <p:spPr>
          <a:xfrm>
            <a:off x="720000" y="1215751"/>
            <a:ext cx="7704000" cy="345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68" name="Google Shape;68;p4"/>
          <p:cNvGrpSpPr/>
          <p:nvPr/>
        </p:nvGrpSpPr>
        <p:grpSpPr>
          <a:xfrm flipH="1">
            <a:off x="-423679" y="1314026"/>
            <a:ext cx="972700" cy="2040700"/>
            <a:chOff x="6589696" y="4258501"/>
            <a:chExt cx="972700" cy="2040700"/>
          </a:xfrm>
        </p:grpSpPr>
        <p:sp>
          <p:nvSpPr>
            <p:cNvPr id="69" name="Google Shape;69;p4"/>
            <p:cNvSpPr/>
            <p:nvPr/>
          </p:nvSpPr>
          <p:spPr>
            <a:xfrm>
              <a:off x="6656854" y="4451306"/>
              <a:ext cx="327121" cy="361781"/>
            </a:xfrm>
            <a:custGeom>
              <a:avLst/>
              <a:gdLst/>
              <a:ahLst/>
              <a:cxnLst/>
              <a:rect l="l" t="t" r="r" b="b"/>
              <a:pathLst>
                <a:path w="668" h="736" extrusionOk="0">
                  <a:moveTo>
                    <a:pt x="507" y="0"/>
                  </a:moveTo>
                  <a:cubicBezTo>
                    <a:pt x="561" y="66"/>
                    <a:pt x="604" y="142"/>
                    <a:pt x="628" y="224"/>
                  </a:cubicBezTo>
                  <a:cubicBezTo>
                    <a:pt x="667" y="357"/>
                    <a:pt x="652" y="510"/>
                    <a:pt x="573" y="623"/>
                  </a:cubicBezTo>
                  <a:cubicBezTo>
                    <a:pt x="572" y="623"/>
                    <a:pt x="572" y="623"/>
                    <a:pt x="572" y="622"/>
                  </a:cubicBezTo>
                  <a:cubicBezTo>
                    <a:pt x="570" y="626"/>
                    <a:pt x="568" y="630"/>
                    <a:pt x="565" y="634"/>
                  </a:cubicBezTo>
                  <a:cubicBezTo>
                    <a:pt x="564" y="636"/>
                    <a:pt x="562" y="638"/>
                    <a:pt x="560" y="640"/>
                  </a:cubicBezTo>
                  <a:cubicBezTo>
                    <a:pt x="543" y="665"/>
                    <a:pt x="516" y="691"/>
                    <a:pt x="474" y="708"/>
                  </a:cubicBezTo>
                  <a:cubicBezTo>
                    <a:pt x="408" y="735"/>
                    <a:pt x="350" y="722"/>
                    <a:pt x="315" y="708"/>
                  </a:cubicBezTo>
                  <a:cubicBezTo>
                    <a:pt x="316" y="709"/>
                    <a:pt x="316" y="711"/>
                    <a:pt x="316" y="712"/>
                  </a:cubicBezTo>
                  <a:cubicBezTo>
                    <a:pt x="203" y="664"/>
                    <a:pt x="108" y="574"/>
                    <a:pt x="45" y="467"/>
                  </a:cubicBezTo>
                  <a:cubicBezTo>
                    <a:pt x="28" y="438"/>
                    <a:pt x="13" y="408"/>
                    <a:pt x="0" y="377"/>
                  </a:cubicBezTo>
                  <a:cubicBezTo>
                    <a:pt x="52" y="372"/>
                    <a:pt x="89" y="308"/>
                    <a:pt x="144" y="303"/>
                  </a:cubicBezTo>
                  <a:cubicBezTo>
                    <a:pt x="189" y="299"/>
                    <a:pt x="226" y="337"/>
                    <a:pt x="249" y="376"/>
                  </a:cubicBezTo>
                  <a:cubicBezTo>
                    <a:pt x="272" y="414"/>
                    <a:pt x="290" y="459"/>
                    <a:pt x="326" y="486"/>
                  </a:cubicBezTo>
                  <a:cubicBezTo>
                    <a:pt x="357" y="510"/>
                    <a:pt x="401" y="517"/>
                    <a:pt x="439" y="503"/>
                  </a:cubicBezTo>
                  <a:cubicBezTo>
                    <a:pt x="476" y="490"/>
                    <a:pt x="506" y="456"/>
                    <a:pt x="514" y="417"/>
                  </a:cubicBezTo>
                  <a:cubicBezTo>
                    <a:pt x="526" y="363"/>
                    <a:pt x="500" y="309"/>
                    <a:pt x="477" y="259"/>
                  </a:cubicBezTo>
                  <a:cubicBezTo>
                    <a:pt x="454" y="209"/>
                    <a:pt x="433" y="151"/>
                    <a:pt x="454" y="100"/>
                  </a:cubicBezTo>
                  <a:cubicBezTo>
                    <a:pt x="465" y="73"/>
                    <a:pt x="487" y="53"/>
                    <a:pt x="499" y="27"/>
                  </a:cubicBezTo>
                  <a:cubicBezTo>
                    <a:pt x="502" y="18"/>
                    <a:pt x="505" y="9"/>
                    <a:pt x="507" y="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0" name="Google Shape;70;p4"/>
            <p:cNvSpPr/>
            <p:nvPr/>
          </p:nvSpPr>
          <p:spPr>
            <a:xfrm>
              <a:off x="6589696" y="4258501"/>
              <a:ext cx="327121" cy="448435"/>
            </a:xfrm>
            <a:custGeom>
              <a:avLst/>
              <a:gdLst/>
              <a:ahLst/>
              <a:cxnLst/>
              <a:rect l="l" t="t" r="r" b="b"/>
              <a:pathLst>
                <a:path w="664" h="912" extrusionOk="0">
                  <a:moveTo>
                    <a:pt x="627" y="298"/>
                  </a:moveTo>
                  <a:cubicBezTo>
                    <a:pt x="642" y="327"/>
                    <a:pt x="650" y="362"/>
                    <a:pt x="644" y="394"/>
                  </a:cubicBezTo>
                  <a:cubicBezTo>
                    <a:pt x="642" y="403"/>
                    <a:pt x="639" y="412"/>
                    <a:pt x="636" y="421"/>
                  </a:cubicBezTo>
                  <a:cubicBezTo>
                    <a:pt x="624" y="447"/>
                    <a:pt x="602" y="467"/>
                    <a:pt x="591" y="494"/>
                  </a:cubicBezTo>
                  <a:cubicBezTo>
                    <a:pt x="570" y="545"/>
                    <a:pt x="591" y="603"/>
                    <a:pt x="614" y="653"/>
                  </a:cubicBezTo>
                  <a:cubicBezTo>
                    <a:pt x="637" y="703"/>
                    <a:pt x="663" y="757"/>
                    <a:pt x="651" y="811"/>
                  </a:cubicBezTo>
                  <a:cubicBezTo>
                    <a:pt x="643" y="850"/>
                    <a:pt x="613" y="884"/>
                    <a:pt x="576" y="897"/>
                  </a:cubicBezTo>
                  <a:cubicBezTo>
                    <a:pt x="538" y="911"/>
                    <a:pt x="494" y="904"/>
                    <a:pt x="463" y="880"/>
                  </a:cubicBezTo>
                  <a:cubicBezTo>
                    <a:pt x="427" y="853"/>
                    <a:pt x="409" y="808"/>
                    <a:pt x="386" y="770"/>
                  </a:cubicBezTo>
                  <a:cubicBezTo>
                    <a:pt x="363" y="731"/>
                    <a:pt x="326" y="693"/>
                    <a:pt x="281" y="697"/>
                  </a:cubicBezTo>
                  <a:cubicBezTo>
                    <a:pt x="226" y="702"/>
                    <a:pt x="189" y="766"/>
                    <a:pt x="137" y="771"/>
                  </a:cubicBezTo>
                  <a:cubicBezTo>
                    <a:pt x="133" y="772"/>
                    <a:pt x="128" y="772"/>
                    <a:pt x="124" y="771"/>
                  </a:cubicBezTo>
                  <a:cubicBezTo>
                    <a:pt x="99" y="768"/>
                    <a:pt x="77" y="751"/>
                    <a:pt x="64" y="729"/>
                  </a:cubicBezTo>
                  <a:cubicBezTo>
                    <a:pt x="52" y="707"/>
                    <a:pt x="46" y="682"/>
                    <a:pt x="42" y="658"/>
                  </a:cubicBezTo>
                  <a:lnTo>
                    <a:pt x="40" y="658"/>
                  </a:lnTo>
                  <a:cubicBezTo>
                    <a:pt x="0" y="462"/>
                    <a:pt x="19" y="255"/>
                    <a:pt x="95" y="70"/>
                  </a:cubicBezTo>
                  <a:cubicBezTo>
                    <a:pt x="104" y="46"/>
                    <a:pt x="117" y="21"/>
                    <a:pt x="141" y="10"/>
                  </a:cubicBezTo>
                  <a:cubicBezTo>
                    <a:pt x="163" y="0"/>
                    <a:pt x="190" y="7"/>
                    <a:pt x="213" y="14"/>
                  </a:cubicBezTo>
                  <a:cubicBezTo>
                    <a:pt x="335" y="53"/>
                    <a:pt x="449" y="117"/>
                    <a:pt x="546" y="202"/>
                  </a:cubicBezTo>
                  <a:cubicBezTo>
                    <a:pt x="578" y="229"/>
                    <a:pt x="608" y="260"/>
                    <a:pt x="627" y="298"/>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1" name="Google Shape;71;p4"/>
            <p:cNvSpPr/>
            <p:nvPr/>
          </p:nvSpPr>
          <p:spPr>
            <a:xfrm>
              <a:off x="6890822" y="5044887"/>
              <a:ext cx="671573" cy="1254314"/>
            </a:xfrm>
            <a:custGeom>
              <a:avLst/>
              <a:gdLst/>
              <a:ahLst/>
              <a:cxnLst/>
              <a:rect l="l" t="t" r="r" b="b"/>
              <a:pathLst>
                <a:path w="1365" h="2554" extrusionOk="0">
                  <a:moveTo>
                    <a:pt x="431" y="0"/>
                  </a:moveTo>
                  <a:cubicBezTo>
                    <a:pt x="620" y="343"/>
                    <a:pt x="840" y="768"/>
                    <a:pt x="970" y="1101"/>
                  </a:cubicBezTo>
                  <a:cubicBezTo>
                    <a:pt x="1232" y="1770"/>
                    <a:pt x="1364" y="2420"/>
                    <a:pt x="1200" y="2486"/>
                  </a:cubicBezTo>
                  <a:cubicBezTo>
                    <a:pt x="1035" y="2553"/>
                    <a:pt x="676" y="1995"/>
                    <a:pt x="397" y="1334"/>
                  </a:cubicBezTo>
                  <a:cubicBezTo>
                    <a:pt x="252" y="989"/>
                    <a:pt x="106" y="503"/>
                    <a:pt x="0" y="116"/>
                  </a:cubicBezTo>
                  <a:cubicBezTo>
                    <a:pt x="0" y="116"/>
                    <a:pt x="103" y="193"/>
                    <a:pt x="244" y="135"/>
                  </a:cubicBezTo>
                  <a:cubicBezTo>
                    <a:pt x="385" y="78"/>
                    <a:pt x="431" y="0"/>
                    <a:pt x="431"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2" name="Google Shape;72;p4"/>
            <p:cNvSpPr/>
            <p:nvPr/>
          </p:nvSpPr>
          <p:spPr>
            <a:xfrm>
              <a:off x="6812833" y="4756763"/>
              <a:ext cx="290293" cy="383445"/>
            </a:xfrm>
            <a:custGeom>
              <a:avLst/>
              <a:gdLst/>
              <a:ahLst/>
              <a:cxnLst/>
              <a:rect l="l" t="t" r="r" b="b"/>
              <a:pathLst>
                <a:path w="591" h="779" extrusionOk="0">
                  <a:moveTo>
                    <a:pt x="590" y="585"/>
                  </a:moveTo>
                  <a:cubicBezTo>
                    <a:pt x="590" y="585"/>
                    <a:pt x="544" y="663"/>
                    <a:pt x="403" y="720"/>
                  </a:cubicBezTo>
                  <a:cubicBezTo>
                    <a:pt x="262" y="778"/>
                    <a:pt x="159" y="701"/>
                    <a:pt x="159" y="701"/>
                  </a:cubicBezTo>
                  <a:cubicBezTo>
                    <a:pt x="76" y="397"/>
                    <a:pt x="17" y="154"/>
                    <a:pt x="1" y="90"/>
                  </a:cubicBezTo>
                  <a:cubicBezTo>
                    <a:pt x="1" y="89"/>
                    <a:pt x="1" y="87"/>
                    <a:pt x="0" y="86"/>
                  </a:cubicBezTo>
                  <a:cubicBezTo>
                    <a:pt x="35" y="100"/>
                    <a:pt x="93" y="113"/>
                    <a:pt x="159" y="86"/>
                  </a:cubicBezTo>
                  <a:cubicBezTo>
                    <a:pt x="201" y="69"/>
                    <a:pt x="228" y="43"/>
                    <a:pt x="245" y="18"/>
                  </a:cubicBezTo>
                  <a:cubicBezTo>
                    <a:pt x="247" y="16"/>
                    <a:pt x="249" y="14"/>
                    <a:pt x="250" y="12"/>
                  </a:cubicBezTo>
                  <a:cubicBezTo>
                    <a:pt x="253" y="8"/>
                    <a:pt x="255" y="4"/>
                    <a:pt x="257" y="0"/>
                  </a:cubicBezTo>
                  <a:cubicBezTo>
                    <a:pt x="257" y="1"/>
                    <a:pt x="257" y="1"/>
                    <a:pt x="258" y="1"/>
                  </a:cubicBezTo>
                  <a:cubicBezTo>
                    <a:pt x="302" y="76"/>
                    <a:pt x="436" y="303"/>
                    <a:pt x="590" y="58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3" name="Google Shape;73;p4"/>
            <p:cNvSpPr/>
            <p:nvPr/>
          </p:nvSpPr>
          <p:spPr>
            <a:xfrm>
              <a:off x="6797667" y="4735099"/>
              <a:ext cx="71490" cy="71489"/>
            </a:xfrm>
            <a:custGeom>
              <a:avLst/>
              <a:gdLst/>
              <a:ahLst/>
              <a:cxnLst/>
              <a:rect l="l" t="t" r="r" b="b"/>
              <a:pathLst>
                <a:path w="145" h="146" extrusionOk="0">
                  <a:moveTo>
                    <a:pt x="132" y="145"/>
                  </a:moveTo>
                  <a:cubicBezTo>
                    <a:pt x="129" y="145"/>
                    <a:pt x="127" y="144"/>
                    <a:pt x="124" y="142"/>
                  </a:cubicBezTo>
                  <a:lnTo>
                    <a:pt x="4" y="19"/>
                  </a:lnTo>
                  <a:cubicBezTo>
                    <a:pt x="0" y="15"/>
                    <a:pt x="0" y="8"/>
                    <a:pt x="4" y="4"/>
                  </a:cubicBezTo>
                  <a:cubicBezTo>
                    <a:pt x="8" y="0"/>
                    <a:pt x="15" y="0"/>
                    <a:pt x="19" y="4"/>
                  </a:cubicBezTo>
                  <a:lnTo>
                    <a:pt x="140" y="126"/>
                  </a:lnTo>
                  <a:cubicBezTo>
                    <a:pt x="144" y="131"/>
                    <a:pt x="144" y="137"/>
                    <a:pt x="140" y="142"/>
                  </a:cubicBezTo>
                  <a:cubicBezTo>
                    <a:pt x="138" y="144"/>
                    <a:pt x="135" y="145"/>
                    <a:pt x="132" y="14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4" name="Google Shape;74;p4"/>
            <p:cNvSpPr/>
            <p:nvPr/>
          </p:nvSpPr>
          <p:spPr>
            <a:xfrm>
              <a:off x="6845328" y="4722101"/>
              <a:ext cx="49826" cy="80155"/>
            </a:xfrm>
            <a:custGeom>
              <a:avLst/>
              <a:gdLst/>
              <a:ahLst/>
              <a:cxnLst/>
              <a:rect l="l" t="t" r="r" b="b"/>
              <a:pathLst>
                <a:path w="100" h="162" extrusionOk="0">
                  <a:moveTo>
                    <a:pt x="87" y="161"/>
                  </a:moveTo>
                  <a:cubicBezTo>
                    <a:pt x="83" y="161"/>
                    <a:pt x="79" y="159"/>
                    <a:pt x="77" y="156"/>
                  </a:cubicBezTo>
                  <a:lnTo>
                    <a:pt x="3" y="18"/>
                  </a:lnTo>
                  <a:cubicBezTo>
                    <a:pt x="0" y="13"/>
                    <a:pt x="2" y="6"/>
                    <a:pt x="7" y="3"/>
                  </a:cubicBezTo>
                  <a:cubicBezTo>
                    <a:pt x="12" y="0"/>
                    <a:pt x="19" y="2"/>
                    <a:pt x="22" y="8"/>
                  </a:cubicBezTo>
                  <a:lnTo>
                    <a:pt x="96" y="145"/>
                  </a:lnTo>
                  <a:cubicBezTo>
                    <a:pt x="99" y="150"/>
                    <a:pt x="97" y="157"/>
                    <a:pt x="92" y="160"/>
                  </a:cubicBezTo>
                  <a:cubicBezTo>
                    <a:pt x="90" y="161"/>
                    <a:pt x="89" y="161"/>
                    <a:pt x="87" y="16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5" name="Google Shape;75;p4"/>
            <p:cNvSpPr/>
            <p:nvPr/>
          </p:nvSpPr>
          <p:spPr>
            <a:xfrm>
              <a:off x="6888655" y="4724267"/>
              <a:ext cx="25996" cy="69323"/>
            </a:xfrm>
            <a:custGeom>
              <a:avLst/>
              <a:gdLst/>
              <a:ahLst/>
              <a:cxnLst/>
              <a:rect l="l" t="t" r="r" b="b"/>
              <a:pathLst>
                <a:path w="52" h="140" extrusionOk="0">
                  <a:moveTo>
                    <a:pt x="39" y="139"/>
                  </a:moveTo>
                  <a:cubicBezTo>
                    <a:pt x="34" y="139"/>
                    <a:pt x="29" y="136"/>
                    <a:pt x="28" y="131"/>
                  </a:cubicBezTo>
                  <a:lnTo>
                    <a:pt x="1" y="15"/>
                  </a:lnTo>
                  <a:cubicBezTo>
                    <a:pt x="0" y="9"/>
                    <a:pt x="4" y="3"/>
                    <a:pt x="10" y="1"/>
                  </a:cubicBezTo>
                  <a:cubicBezTo>
                    <a:pt x="16" y="0"/>
                    <a:pt x="21" y="4"/>
                    <a:pt x="23" y="10"/>
                  </a:cubicBezTo>
                  <a:lnTo>
                    <a:pt x="49" y="126"/>
                  </a:lnTo>
                  <a:cubicBezTo>
                    <a:pt x="51" y="132"/>
                    <a:pt x="47" y="137"/>
                    <a:pt x="41" y="139"/>
                  </a:cubicBezTo>
                  <a:cubicBezTo>
                    <a:pt x="40" y="139"/>
                    <a:pt x="40" y="139"/>
                    <a:pt x="39" y="13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6" name="Google Shape;76;p4"/>
            <p:cNvSpPr/>
            <p:nvPr/>
          </p:nvSpPr>
          <p:spPr>
            <a:xfrm>
              <a:off x="6611359" y="4312660"/>
              <a:ext cx="43328" cy="275126"/>
            </a:xfrm>
            <a:custGeom>
              <a:avLst/>
              <a:gdLst/>
              <a:ahLst/>
              <a:cxnLst/>
              <a:rect l="l" t="t" r="r" b="b"/>
              <a:pathLst>
                <a:path w="89" h="562" extrusionOk="0">
                  <a:moveTo>
                    <a:pt x="73" y="561"/>
                  </a:moveTo>
                  <a:cubicBezTo>
                    <a:pt x="68" y="561"/>
                    <a:pt x="64" y="558"/>
                    <a:pt x="63" y="554"/>
                  </a:cubicBezTo>
                  <a:cubicBezTo>
                    <a:pt x="0" y="380"/>
                    <a:pt x="1" y="181"/>
                    <a:pt x="66" y="8"/>
                  </a:cubicBezTo>
                  <a:cubicBezTo>
                    <a:pt x="68" y="3"/>
                    <a:pt x="74" y="0"/>
                    <a:pt x="80" y="2"/>
                  </a:cubicBezTo>
                  <a:cubicBezTo>
                    <a:pt x="85" y="4"/>
                    <a:pt x="88" y="10"/>
                    <a:pt x="86" y="16"/>
                  </a:cubicBezTo>
                  <a:cubicBezTo>
                    <a:pt x="24" y="184"/>
                    <a:pt x="22" y="377"/>
                    <a:pt x="83" y="546"/>
                  </a:cubicBezTo>
                  <a:cubicBezTo>
                    <a:pt x="85" y="552"/>
                    <a:pt x="82" y="558"/>
                    <a:pt x="77" y="560"/>
                  </a:cubicBezTo>
                  <a:cubicBezTo>
                    <a:pt x="75" y="561"/>
                    <a:pt x="74" y="561"/>
                    <a:pt x="73" y="56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7" name="Google Shape;77;p4"/>
            <p:cNvSpPr/>
            <p:nvPr/>
          </p:nvSpPr>
          <p:spPr>
            <a:xfrm>
              <a:off x="6927650" y="5090381"/>
              <a:ext cx="71490" cy="168976"/>
            </a:xfrm>
            <a:custGeom>
              <a:avLst/>
              <a:gdLst/>
              <a:ahLst/>
              <a:cxnLst/>
              <a:rect l="l" t="t" r="r" b="b"/>
              <a:pathLst>
                <a:path w="146" h="342" extrusionOk="0">
                  <a:moveTo>
                    <a:pt x="12" y="341"/>
                  </a:moveTo>
                  <a:cubicBezTo>
                    <a:pt x="11" y="341"/>
                    <a:pt x="10" y="341"/>
                    <a:pt x="8" y="340"/>
                  </a:cubicBezTo>
                  <a:cubicBezTo>
                    <a:pt x="3" y="338"/>
                    <a:pt x="0" y="332"/>
                    <a:pt x="2" y="326"/>
                  </a:cubicBezTo>
                  <a:lnTo>
                    <a:pt x="123" y="9"/>
                  </a:lnTo>
                  <a:cubicBezTo>
                    <a:pt x="125" y="3"/>
                    <a:pt x="131" y="0"/>
                    <a:pt x="137" y="3"/>
                  </a:cubicBezTo>
                  <a:cubicBezTo>
                    <a:pt x="143" y="5"/>
                    <a:pt x="145" y="11"/>
                    <a:pt x="143" y="17"/>
                  </a:cubicBezTo>
                  <a:lnTo>
                    <a:pt x="22" y="334"/>
                  </a:lnTo>
                  <a:cubicBezTo>
                    <a:pt x="21" y="338"/>
                    <a:pt x="17" y="341"/>
                    <a:pt x="12" y="3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8" name="Google Shape;78;p4"/>
            <p:cNvSpPr/>
            <p:nvPr/>
          </p:nvSpPr>
          <p:spPr>
            <a:xfrm>
              <a:off x="6955813" y="5055720"/>
              <a:ext cx="116984" cy="307622"/>
            </a:xfrm>
            <a:custGeom>
              <a:avLst/>
              <a:gdLst/>
              <a:ahLst/>
              <a:cxnLst/>
              <a:rect l="l" t="t" r="r" b="b"/>
              <a:pathLst>
                <a:path w="237" h="625" extrusionOk="0">
                  <a:moveTo>
                    <a:pt x="13" y="624"/>
                  </a:moveTo>
                  <a:cubicBezTo>
                    <a:pt x="12" y="624"/>
                    <a:pt x="10" y="624"/>
                    <a:pt x="9" y="623"/>
                  </a:cubicBezTo>
                  <a:cubicBezTo>
                    <a:pt x="3" y="621"/>
                    <a:pt x="0" y="615"/>
                    <a:pt x="2" y="609"/>
                  </a:cubicBezTo>
                  <a:lnTo>
                    <a:pt x="213" y="9"/>
                  </a:lnTo>
                  <a:cubicBezTo>
                    <a:pt x="215" y="3"/>
                    <a:pt x="221" y="0"/>
                    <a:pt x="227" y="2"/>
                  </a:cubicBezTo>
                  <a:cubicBezTo>
                    <a:pt x="233" y="4"/>
                    <a:pt x="236" y="10"/>
                    <a:pt x="234" y="16"/>
                  </a:cubicBezTo>
                  <a:lnTo>
                    <a:pt x="23" y="617"/>
                  </a:lnTo>
                  <a:cubicBezTo>
                    <a:pt x="22" y="621"/>
                    <a:pt x="17" y="624"/>
                    <a:pt x="13" y="62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79" name="Google Shape;79;p4"/>
          <p:cNvGrpSpPr/>
          <p:nvPr/>
        </p:nvGrpSpPr>
        <p:grpSpPr>
          <a:xfrm>
            <a:off x="88399" y="160135"/>
            <a:ext cx="8765056" cy="1055616"/>
            <a:chOff x="88399" y="160135"/>
            <a:chExt cx="8765056" cy="1055616"/>
          </a:xfrm>
        </p:grpSpPr>
        <p:sp>
          <p:nvSpPr>
            <p:cNvPr id="80" name="Google Shape;80;p4"/>
            <p:cNvSpPr/>
            <p:nvPr/>
          </p:nvSpPr>
          <p:spPr>
            <a:xfrm>
              <a:off x="8068515" y="160135"/>
              <a:ext cx="266216" cy="284887"/>
            </a:xfrm>
            <a:custGeom>
              <a:avLst/>
              <a:gdLst/>
              <a:ahLst/>
              <a:cxnLst/>
              <a:rect l="l" t="t" r="r" b="b"/>
              <a:pathLst>
                <a:path w="501" h="537" extrusionOk="0">
                  <a:moveTo>
                    <a:pt x="498" y="321"/>
                  </a:moveTo>
                  <a:cubicBezTo>
                    <a:pt x="496" y="332"/>
                    <a:pt x="488" y="341"/>
                    <a:pt x="478" y="343"/>
                  </a:cubicBezTo>
                  <a:lnTo>
                    <a:pt x="341" y="379"/>
                  </a:lnTo>
                  <a:lnTo>
                    <a:pt x="318" y="514"/>
                  </a:lnTo>
                  <a:cubicBezTo>
                    <a:pt x="317" y="525"/>
                    <a:pt x="308" y="534"/>
                    <a:pt x="297" y="536"/>
                  </a:cubicBezTo>
                  <a:cubicBezTo>
                    <a:pt x="295" y="536"/>
                    <a:pt x="293" y="536"/>
                    <a:pt x="291" y="536"/>
                  </a:cubicBezTo>
                  <a:cubicBezTo>
                    <a:pt x="282" y="536"/>
                    <a:pt x="273" y="532"/>
                    <a:pt x="268" y="524"/>
                  </a:cubicBezTo>
                  <a:cubicBezTo>
                    <a:pt x="245" y="488"/>
                    <a:pt x="224" y="452"/>
                    <a:pt x="204" y="415"/>
                  </a:cubicBezTo>
                  <a:lnTo>
                    <a:pt x="37" y="459"/>
                  </a:lnTo>
                  <a:cubicBezTo>
                    <a:pt x="26" y="462"/>
                    <a:pt x="13" y="458"/>
                    <a:pt x="7" y="448"/>
                  </a:cubicBezTo>
                  <a:cubicBezTo>
                    <a:pt x="0" y="439"/>
                    <a:pt x="0" y="426"/>
                    <a:pt x="7" y="417"/>
                  </a:cubicBezTo>
                  <a:cubicBezTo>
                    <a:pt x="44" y="363"/>
                    <a:pt x="84" y="310"/>
                    <a:pt x="126" y="259"/>
                  </a:cubicBezTo>
                  <a:cubicBezTo>
                    <a:pt x="99" y="196"/>
                    <a:pt x="74" y="131"/>
                    <a:pt x="53" y="66"/>
                  </a:cubicBezTo>
                  <a:cubicBezTo>
                    <a:pt x="50" y="54"/>
                    <a:pt x="53" y="42"/>
                    <a:pt x="63" y="35"/>
                  </a:cubicBezTo>
                  <a:cubicBezTo>
                    <a:pt x="72" y="28"/>
                    <a:pt x="85" y="28"/>
                    <a:pt x="95" y="34"/>
                  </a:cubicBezTo>
                  <a:lnTo>
                    <a:pt x="237" y="129"/>
                  </a:lnTo>
                  <a:cubicBezTo>
                    <a:pt x="274" y="89"/>
                    <a:pt x="312" y="49"/>
                    <a:pt x="351" y="11"/>
                  </a:cubicBezTo>
                  <a:cubicBezTo>
                    <a:pt x="362" y="0"/>
                    <a:pt x="379" y="0"/>
                    <a:pt x="390" y="11"/>
                  </a:cubicBezTo>
                  <a:cubicBezTo>
                    <a:pt x="396" y="17"/>
                    <a:pt x="401" y="28"/>
                    <a:pt x="400" y="37"/>
                  </a:cubicBezTo>
                  <a:lnTo>
                    <a:pt x="369" y="216"/>
                  </a:lnTo>
                  <a:lnTo>
                    <a:pt x="486" y="294"/>
                  </a:lnTo>
                  <a:cubicBezTo>
                    <a:pt x="495" y="300"/>
                    <a:pt x="500" y="311"/>
                    <a:pt x="498" y="32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1" name="Google Shape;81;p4"/>
            <p:cNvSpPr/>
            <p:nvPr/>
          </p:nvSpPr>
          <p:spPr>
            <a:xfrm>
              <a:off x="8430779" y="493186"/>
              <a:ext cx="422676" cy="476371"/>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2" name="Google Shape;82;p4"/>
            <p:cNvSpPr/>
            <p:nvPr/>
          </p:nvSpPr>
          <p:spPr>
            <a:xfrm rot="-10007116">
              <a:off x="137253" y="697374"/>
              <a:ext cx="422677" cy="476371"/>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83" name="Google Shape;83;p4"/>
          <p:cNvGrpSpPr/>
          <p:nvPr/>
        </p:nvGrpSpPr>
        <p:grpSpPr>
          <a:xfrm>
            <a:off x="123470" y="2916281"/>
            <a:ext cx="8897054" cy="2122814"/>
            <a:chOff x="123470" y="2916281"/>
            <a:chExt cx="8897054" cy="2122814"/>
          </a:xfrm>
        </p:grpSpPr>
        <p:grpSp>
          <p:nvGrpSpPr>
            <p:cNvPr id="84" name="Google Shape;84;p4"/>
            <p:cNvGrpSpPr/>
            <p:nvPr/>
          </p:nvGrpSpPr>
          <p:grpSpPr>
            <a:xfrm rot="10800000">
              <a:off x="8708995" y="3209193"/>
              <a:ext cx="311529" cy="578250"/>
              <a:chOff x="1196975" y="5856287"/>
              <a:chExt cx="231775" cy="430213"/>
            </a:xfrm>
          </p:grpSpPr>
          <p:sp>
            <p:nvSpPr>
              <p:cNvPr id="85" name="Google Shape;85;p4"/>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6" name="Google Shape;86;p4"/>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7" name="Google Shape;87;p4"/>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8" name="Google Shape;88;p4"/>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9" name="Google Shape;89;p4"/>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0" name="Google Shape;90;p4"/>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1" name="Google Shape;91;p4"/>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92" name="Google Shape;92;p4"/>
            <p:cNvGrpSpPr/>
            <p:nvPr/>
          </p:nvGrpSpPr>
          <p:grpSpPr>
            <a:xfrm rot="-5400000">
              <a:off x="7040995" y="4594206"/>
              <a:ext cx="311529" cy="578250"/>
              <a:chOff x="1196975" y="5856287"/>
              <a:chExt cx="231775" cy="430213"/>
            </a:xfrm>
          </p:grpSpPr>
          <p:sp>
            <p:nvSpPr>
              <p:cNvPr id="93" name="Google Shape;93;p4"/>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4" name="Google Shape;94;p4"/>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5" name="Google Shape;95;p4"/>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6" name="Google Shape;96;p4"/>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7" name="Google Shape;97;p4"/>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8" name="Google Shape;98;p4"/>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9" name="Google Shape;99;p4"/>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00" name="Google Shape;100;p4"/>
            <p:cNvGrpSpPr/>
            <p:nvPr/>
          </p:nvGrpSpPr>
          <p:grpSpPr>
            <a:xfrm rot="10800000">
              <a:off x="123470" y="2916281"/>
              <a:ext cx="311529" cy="578250"/>
              <a:chOff x="1196975" y="5856287"/>
              <a:chExt cx="231775" cy="430213"/>
            </a:xfrm>
          </p:grpSpPr>
          <p:sp>
            <p:nvSpPr>
              <p:cNvPr id="101" name="Google Shape;101;p4"/>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2" name="Google Shape;102;p4"/>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3" name="Google Shape;103;p4"/>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4" name="Google Shape;104;p4"/>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5" name="Google Shape;105;p4"/>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6" name="Google Shape;106;p4"/>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7" name="Google Shape;107;p4"/>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31"/>
        <p:cNvGrpSpPr/>
        <p:nvPr/>
      </p:nvGrpSpPr>
      <p:grpSpPr>
        <a:xfrm>
          <a:off x="0" y="0"/>
          <a:ext cx="0" cy="0"/>
          <a:chOff x="0" y="0"/>
          <a:chExt cx="0" cy="0"/>
        </a:xfrm>
      </p:grpSpPr>
      <p:grpSp>
        <p:nvGrpSpPr>
          <p:cNvPr id="832" name="Google Shape;832;p31"/>
          <p:cNvGrpSpPr/>
          <p:nvPr/>
        </p:nvGrpSpPr>
        <p:grpSpPr>
          <a:xfrm>
            <a:off x="-353028" y="275261"/>
            <a:ext cx="9172503" cy="5344503"/>
            <a:chOff x="-353028" y="275261"/>
            <a:chExt cx="9172503" cy="5344503"/>
          </a:xfrm>
        </p:grpSpPr>
        <p:grpSp>
          <p:nvGrpSpPr>
            <p:cNvPr id="833" name="Google Shape;833;p31"/>
            <p:cNvGrpSpPr/>
            <p:nvPr/>
          </p:nvGrpSpPr>
          <p:grpSpPr>
            <a:xfrm>
              <a:off x="-353028" y="3364349"/>
              <a:ext cx="2338945" cy="2255415"/>
              <a:chOff x="-353024" y="3433401"/>
              <a:chExt cx="2267299" cy="2186327"/>
            </a:xfrm>
          </p:grpSpPr>
          <p:sp>
            <p:nvSpPr>
              <p:cNvPr id="834" name="Google Shape;834;p31"/>
              <p:cNvSpPr/>
              <p:nvPr/>
            </p:nvSpPr>
            <p:spPr>
              <a:xfrm>
                <a:off x="-296042" y="3958240"/>
                <a:ext cx="2210317" cy="1661488"/>
              </a:xfrm>
              <a:custGeom>
                <a:avLst/>
                <a:gdLst/>
                <a:ahLst/>
                <a:cxnLst/>
                <a:rect l="l" t="t" r="r" b="b"/>
                <a:pathLst>
                  <a:path w="3250" h="2445" extrusionOk="0">
                    <a:moveTo>
                      <a:pt x="3249" y="151"/>
                    </a:moveTo>
                    <a:lnTo>
                      <a:pt x="1527" y="2444"/>
                    </a:lnTo>
                    <a:lnTo>
                      <a:pt x="0" y="1383"/>
                    </a:lnTo>
                    <a:lnTo>
                      <a:pt x="1510" y="2361"/>
                    </a:lnTo>
                    <a:lnTo>
                      <a:pt x="3187" y="171"/>
                    </a:lnTo>
                    <a:lnTo>
                      <a:pt x="3077" y="37"/>
                    </a:lnTo>
                    <a:lnTo>
                      <a:pt x="3107" y="0"/>
                    </a:lnTo>
                    <a:lnTo>
                      <a:pt x="3249" y="15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35" name="Google Shape;835;p31"/>
              <p:cNvSpPr/>
              <p:nvPr/>
            </p:nvSpPr>
            <p:spPr>
              <a:xfrm>
                <a:off x="-353024" y="3985231"/>
                <a:ext cx="2222315" cy="1580512"/>
              </a:xfrm>
              <a:custGeom>
                <a:avLst/>
                <a:gdLst/>
                <a:ahLst/>
                <a:cxnLst/>
                <a:rect l="l" t="t" r="r" b="b"/>
                <a:pathLst>
                  <a:path w="3269" h="2325" extrusionOk="0">
                    <a:moveTo>
                      <a:pt x="3268" y="134"/>
                    </a:moveTo>
                    <a:lnTo>
                      <a:pt x="1591" y="2324"/>
                    </a:lnTo>
                    <a:lnTo>
                      <a:pt x="81" y="1346"/>
                    </a:lnTo>
                    <a:lnTo>
                      <a:pt x="81" y="1346"/>
                    </a:lnTo>
                    <a:cubicBezTo>
                      <a:pt x="0" y="1257"/>
                      <a:pt x="27" y="1101"/>
                      <a:pt x="27" y="1101"/>
                    </a:cubicBezTo>
                    <a:lnTo>
                      <a:pt x="1547" y="2081"/>
                    </a:lnTo>
                    <a:lnTo>
                      <a:pt x="3158" y="0"/>
                    </a:lnTo>
                    <a:lnTo>
                      <a:pt x="3268" y="134"/>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36" name="Google Shape;836;p31"/>
              <p:cNvSpPr/>
              <p:nvPr/>
            </p:nvSpPr>
            <p:spPr>
              <a:xfrm>
                <a:off x="-335029" y="3433401"/>
                <a:ext cx="2189334" cy="1964405"/>
              </a:xfrm>
              <a:custGeom>
                <a:avLst/>
                <a:gdLst/>
                <a:ahLst/>
                <a:cxnLst/>
                <a:rect l="l" t="t" r="r" b="b"/>
                <a:pathLst>
                  <a:path w="3218" h="2890" extrusionOk="0">
                    <a:moveTo>
                      <a:pt x="3161" y="771"/>
                    </a:moveTo>
                    <a:lnTo>
                      <a:pt x="3131" y="808"/>
                    </a:lnTo>
                    <a:lnTo>
                      <a:pt x="1520" y="2889"/>
                    </a:lnTo>
                    <a:lnTo>
                      <a:pt x="0" y="1909"/>
                    </a:lnTo>
                    <a:lnTo>
                      <a:pt x="1627" y="0"/>
                    </a:lnTo>
                    <a:lnTo>
                      <a:pt x="3217" y="698"/>
                    </a:lnTo>
                    <a:lnTo>
                      <a:pt x="3161" y="77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37" name="Google Shape;837;p31"/>
              <p:cNvSpPr/>
              <p:nvPr/>
            </p:nvSpPr>
            <p:spPr>
              <a:xfrm>
                <a:off x="-350026" y="3982233"/>
                <a:ext cx="2195326" cy="1505537"/>
              </a:xfrm>
              <a:custGeom>
                <a:avLst/>
                <a:gdLst/>
                <a:ahLst/>
                <a:cxnLst/>
                <a:rect l="l" t="t" r="r" b="b"/>
                <a:pathLst>
                  <a:path w="3230" h="2214" extrusionOk="0">
                    <a:moveTo>
                      <a:pt x="1561" y="2213"/>
                    </a:moveTo>
                    <a:lnTo>
                      <a:pt x="1561" y="2213"/>
                    </a:lnTo>
                    <a:cubicBezTo>
                      <a:pt x="1559" y="2213"/>
                      <a:pt x="1555" y="2212"/>
                      <a:pt x="1552" y="2211"/>
                    </a:cubicBezTo>
                    <a:lnTo>
                      <a:pt x="11" y="1203"/>
                    </a:lnTo>
                    <a:lnTo>
                      <a:pt x="11" y="1203"/>
                    </a:lnTo>
                    <a:cubicBezTo>
                      <a:pt x="2" y="1197"/>
                      <a:pt x="0" y="1187"/>
                      <a:pt x="6" y="1178"/>
                    </a:cubicBezTo>
                    <a:lnTo>
                      <a:pt x="6" y="1178"/>
                    </a:lnTo>
                    <a:cubicBezTo>
                      <a:pt x="11" y="1170"/>
                      <a:pt x="21" y="1167"/>
                      <a:pt x="30" y="1173"/>
                    </a:cubicBezTo>
                    <a:lnTo>
                      <a:pt x="1559" y="2172"/>
                    </a:lnTo>
                    <a:lnTo>
                      <a:pt x="3195" y="10"/>
                    </a:lnTo>
                    <a:lnTo>
                      <a:pt x="3195" y="10"/>
                    </a:lnTo>
                    <a:cubicBezTo>
                      <a:pt x="3200" y="2"/>
                      <a:pt x="3212" y="0"/>
                      <a:pt x="3219" y="5"/>
                    </a:cubicBezTo>
                    <a:lnTo>
                      <a:pt x="3219" y="5"/>
                    </a:lnTo>
                    <a:cubicBezTo>
                      <a:pt x="3226" y="13"/>
                      <a:pt x="3229" y="23"/>
                      <a:pt x="3222" y="32"/>
                    </a:cubicBezTo>
                    <a:lnTo>
                      <a:pt x="1577" y="2206"/>
                    </a:lnTo>
                    <a:lnTo>
                      <a:pt x="1577" y="2206"/>
                    </a:lnTo>
                    <a:cubicBezTo>
                      <a:pt x="1572" y="2211"/>
                      <a:pt x="1567" y="2213"/>
                      <a:pt x="1561" y="221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38" name="Google Shape;838;p31"/>
              <p:cNvSpPr/>
              <p:nvPr/>
            </p:nvSpPr>
            <p:spPr>
              <a:xfrm>
                <a:off x="-269049" y="3448397"/>
                <a:ext cx="1118662" cy="1343592"/>
              </a:xfrm>
              <a:custGeom>
                <a:avLst/>
                <a:gdLst/>
                <a:ahLst/>
                <a:cxnLst/>
                <a:rect l="l" t="t" r="r" b="b"/>
                <a:pathLst>
                  <a:path w="1645" h="1975" extrusionOk="0">
                    <a:moveTo>
                      <a:pt x="20" y="1974"/>
                    </a:moveTo>
                    <a:lnTo>
                      <a:pt x="20" y="1974"/>
                    </a:lnTo>
                    <a:cubicBezTo>
                      <a:pt x="16" y="1974"/>
                      <a:pt x="12" y="1973"/>
                      <a:pt x="8" y="1970"/>
                    </a:cubicBezTo>
                    <a:lnTo>
                      <a:pt x="8" y="1970"/>
                    </a:lnTo>
                    <a:cubicBezTo>
                      <a:pt x="1" y="1963"/>
                      <a:pt x="0" y="1952"/>
                      <a:pt x="6" y="1945"/>
                    </a:cubicBezTo>
                    <a:lnTo>
                      <a:pt x="1611" y="9"/>
                    </a:lnTo>
                    <a:lnTo>
                      <a:pt x="1611" y="9"/>
                    </a:lnTo>
                    <a:cubicBezTo>
                      <a:pt x="1617" y="1"/>
                      <a:pt x="1629" y="0"/>
                      <a:pt x="1636" y="6"/>
                    </a:cubicBezTo>
                    <a:lnTo>
                      <a:pt x="1636" y="6"/>
                    </a:lnTo>
                    <a:cubicBezTo>
                      <a:pt x="1643" y="12"/>
                      <a:pt x="1644" y="24"/>
                      <a:pt x="1639" y="31"/>
                    </a:cubicBezTo>
                    <a:lnTo>
                      <a:pt x="33" y="1968"/>
                    </a:lnTo>
                    <a:lnTo>
                      <a:pt x="33" y="1968"/>
                    </a:lnTo>
                    <a:cubicBezTo>
                      <a:pt x="29" y="1971"/>
                      <a:pt x="25" y="1974"/>
                      <a:pt x="20" y="197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39" name="Google Shape;839;p31"/>
              <p:cNvSpPr/>
              <p:nvPr/>
            </p:nvSpPr>
            <p:spPr>
              <a:xfrm>
                <a:off x="675663" y="3568360"/>
                <a:ext cx="440866" cy="80974"/>
              </a:xfrm>
              <a:custGeom>
                <a:avLst/>
                <a:gdLst/>
                <a:ahLst/>
                <a:cxnLst/>
                <a:rect l="l" t="t" r="r" b="b"/>
                <a:pathLst>
                  <a:path w="649" h="117" extrusionOk="0">
                    <a:moveTo>
                      <a:pt x="19" y="116"/>
                    </a:moveTo>
                    <a:lnTo>
                      <a:pt x="19" y="116"/>
                    </a:lnTo>
                    <a:cubicBezTo>
                      <a:pt x="10" y="116"/>
                      <a:pt x="2" y="110"/>
                      <a:pt x="1" y="100"/>
                    </a:cubicBezTo>
                    <a:lnTo>
                      <a:pt x="1" y="100"/>
                    </a:lnTo>
                    <a:cubicBezTo>
                      <a:pt x="0" y="91"/>
                      <a:pt x="7" y="83"/>
                      <a:pt x="17" y="81"/>
                    </a:cubicBezTo>
                    <a:lnTo>
                      <a:pt x="628" y="1"/>
                    </a:lnTo>
                    <a:lnTo>
                      <a:pt x="628" y="1"/>
                    </a:lnTo>
                    <a:cubicBezTo>
                      <a:pt x="636" y="0"/>
                      <a:pt x="646" y="7"/>
                      <a:pt x="646" y="16"/>
                    </a:cubicBezTo>
                    <a:lnTo>
                      <a:pt x="646" y="16"/>
                    </a:lnTo>
                    <a:cubicBezTo>
                      <a:pt x="648" y="26"/>
                      <a:pt x="641" y="34"/>
                      <a:pt x="632" y="35"/>
                    </a:cubicBezTo>
                    <a:lnTo>
                      <a:pt x="21" y="116"/>
                    </a:lnTo>
                    <a:lnTo>
                      <a:pt x="21" y="116"/>
                    </a:lnTo>
                    <a:cubicBezTo>
                      <a:pt x="20" y="116"/>
                      <a:pt x="20" y="116"/>
                      <a:pt x="19" y="11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40" name="Google Shape;840;p31"/>
              <p:cNvSpPr/>
              <p:nvPr/>
            </p:nvSpPr>
            <p:spPr>
              <a:xfrm>
                <a:off x="585690" y="3622344"/>
                <a:ext cx="650801" cy="140956"/>
              </a:xfrm>
              <a:custGeom>
                <a:avLst/>
                <a:gdLst/>
                <a:ahLst/>
                <a:cxnLst/>
                <a:rect l="l" t="t" r="r" b="b"/>
                <a:pathLst>
                  <a:path w="957" h="206" extrusionOk="0">
                    <a:moveTo>
                      <a:pt x="19" y="205"/>
                    </a:moveTo>
                    <a:lnTo>
                      <a:pt x="19" y="205"/>
                    </a:lnTo>
                    <a:cubicBezTo>
                      <a:pt x="10" y="205"/>
                      <a:pt x="3" y="199"/>
                      <a:pt x="1" y="191"/>
                    </a:cubicBezTo>
                    <a:lnTo>
                      <a:pt x="1" y="191"/>
                    </a:lnTo>
                    <a:cubicBezTo>
                      <a:pt x="0" y="182"/>
                      <a:pt x="6" y="172"/>
                      <a:pt x="15" y="171"/>
                    </a:cubicBezTo>
                    <a:lnTo>
                      <a:pt x="935" y="2"/>
                    </a:lnTo>
                    <a:lnTo>
                      <a:pt x="935" y="2"/>
                    </a:lnTo>
                    <a:cubicBezTo>
                      <a:pt x="943" y="0"/>
                      <a:pt x="953" y="6"/>
                      <a:pt x="955" y="16"/>
                    </a:cubicBezTo>
                    <a:lnTo>
                      <a:pt x="955" y="16"/>
                    </a:lnTo>
                    <a:cubicBezTo>
                      <a:pt x="956" y="26"/>
                      <a:pt x="951" y="35"/>
                      <a:pt x="941" y="36"/>
                    </a:cubicBezTo>
                    <a:lnTo>
                      <a:pt x="22" y="205"/>
                    </a:lnTo>
                    <a:lnTo>
                      <a:pt x="22" y="205"/>
                    </a:lnTo>
                    <a:cubicBezTo>
                      <a:pt x="20" y="205"/>
                      <a:pt x="19" y="205"/>
                      <a:pt x="19" y="20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41" name="Google Shape;841;p31"/>
              <p:cNvSpPr/>
              <p:nvPr/>
            </p:nvSpPr>
            <p:spPr>
              <a:xfrm>
                <a:off x="465726" y="5202857"/>
                <a:ext cx="389881" cy="59982"/>
              </a:xfrm>
              <a:custGeom>
                <a:avLst/>
                <a:gdLst/>
                <a:ahLst/>
                <a:cxnLst/>
                <a:rect l="l" t="t" r="r" b="b"/>
                <a:pathLst>
                  <a:path w="572" h="89" extrusionOk="0">
                    <a:moveTo>
                      <a:pt x="18" y="88"/>
                    </a:moveTo>
                    <a:lnTo>
                      <a:pt x="18" y="88"/>
                    </a:lnTo>
                    <a:cubicBezTo>
                      <a:pt x="10" y="88"/>
                      <a:pt x="2" y="81"/>
                      <a:pt x="1" y="71"/>
                    </a:cubicBezTo>
                    <a:lnTo>
                      <a:pt x="1" y="71"/>
                    </a:lnTo>
                    <a:cubicBezTo>
                      <a:pt x="0" y="62"/>
                      <a:pt x="7" y="53"/>
                      <a:pt x="17" y="52"/>
                    </a:cubicBezTo>
                    <a:lnTo>
                      <a:pt x="552" y="1"/>
                    </a:lnTo>
                    <a:lnTo>
                      <a:pt x="552" y="1"/>
                    </a:lnTo>
                    <a:cubicBezTo>
                      <a:pt x="562" y="0"/>
                      <a:pt x="571" y="8"/>
                      <a:pt x="571" y="18"/>
                    </a:cubicBezTo>
                    <a:lnTo>
                      <a:pt x="571" y="18"/>
                    </a:lnTo>
                    <a:cubicBezTo>
                      <a:pt x="571" y="27"/>
                      <a:pt x="565" y="35"/>
                      <a:pt x="556" y="37"/>
                    </a:cubicBezTo>
                    <a:lnTo>
                      <a:pt x="20" y="88"/>
                    </a:lnTo>
                    <a:lnTo>
                      <a:pt x="20" y="88"/>
                    </a:lnTo>
                    <a:cubicBezTo>
                      <a:pt x="19" y="88"/>
                      <a:pt x="19" y="88"/>
                      <a:pt x="18" y="8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42" name="Google Shape;842;p31"/>
              <p:cNvSpPr/>
              <p:nvPr/>
            </p:nvSpPr>
            <p:spPr>
              <a:xfrm>
                <a:off x="585690" y="5286832"/>
                <a:ext cx="197939" cy="53984"/>
              </a:xfrm>
              <a:custGeom>
                <a:avLst/>
                <a:gdLst/>
                <a:ahLst/>
                <a:cxnLst/>
                <a:rect l="l" t="t" r="r" b="b"/>
                <a:pathLst>
                  <a:path w="292" h="79" extrusionOk="0">
                    <a:moveTo>
                      <a:pt x="18" y="78"/>
                    </a:moveTo>
                    <a:lnTo>
                      <a:pt x="18" y="78"/>
                    </a:lnTo>
                    <a:cubicBezTo>
                      <a:pt x="10" y="78"/>
                      <a:pt x="3" y="72"/>
                      <a:pt x="2" y="64"/>
                    </a:cubicBezTo>
                    <a:lnTo>
                      <a:pt x="2" y="64"/>
                    </a:lnTo>
                    <a:cubicBezTo>
                      <a:pt x="0" y="54"/>
                      <a:pt x="6" y="46"/>
                      <a:pt x="15" y="44"/>
                    </a:cubicBezTo>
                    <a:lnTo>
                      <a:pt x="270" y="1"/>
                    </a:lnTo>
                    <a:lnTo>
                      <a:pt x="270" y="1"/>
                    </a:lnTo>
                    <a:cubicBezTo>
                      <a:pt x="279" y="0"/>
                      <a:pt x="287" y="6"/>
                      <a:pt x="290" y="15"/>
                    </a:cubicBezTo>
                    <a:lnTo>
                      <a:pt x="290" y="15"/>
                    </a:lnTo>
                    <a:cubicBezTo>
                      <a:pt x="291" y="26"/>
                      <a:pt x="284" y="34"/>
                      <a:pt x="275" y="37"/>
                    </a:cubicBezTo>
                    <a:lnTo>
                      <a:pt x="22" y="78"/>
                    </a:lnTo>
                    <a:lnTo>
                      <a:pt x="22" y="78"/>
                    </a:lnTo>
                    <a:cubicBezTo>
                      <a:pt x="21" y="78"/>
                      <a:pt x="19" y="78"/>
                      <a:pt x="18" y="7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43" name="Google Shape;843;p31"/>
              <p:cNvSpPr/>
              <p:nvPr/>
            </p:nvSpPr>
            <p:spPr>
              <a:xfrm>
                <a:off x="-335029" y="4042215"/>
                <a:ext cx="2204326" cy="1511535"/>
              </a:xfrm>
              <a:custGeom>
                <a:avLst/>
                <a:gdLst/>
                <a:ahLst/>
                <a:cxnLst/>
                <a:rect l="l" t="t" r="r" b="b"/>
                <a:pathLst>
                  <a:path w="3239" h="2221" extrusionOk="0">
                    <a:moveTo>
                      <a:pt x="1559" y="2220"/>
                    </a:moveTo>
                    <a:lnTo>
                      <a:pt x="1559" y="2220"/>
                    </a:lnTo>
                    <a:cubicBezTo>
                      <a:pt x="1556" y="2220"/>
                      <a:pt x="1553" y="2219"/>
                      <a:pt x="1550" y="2218"/>
                    </a:cubicBezTo>
                    <a:lnTo>
                      <a:pt x="11" y="1220"/>
                    </a:lnTo>
                    <a:lnTo>
                      <a:pt x="11" y="1220"/>
                    </a:lnTo>
                    <a:cubicBezTo>
                      <a:pt x="3" y="1215"/>
                      <a:pt x="0" y="1204"/>
                      <a:pt x="5" y="1196"/>
                    </a:cubicBezTo>
                    <a:lnTo>
                      <a:pt x="5" y="1196"/>
                    </a:lnTo>
                    <a:cubicBezTo>
                      <a:pt x="11" y="1187"/>
                      <a:pt x="22" y="1185"/>
                      <a:pt x="30" y="1190"/>
                    </a:cubicBezTo>
                    <a:lnTo>
                      <a:pt x="1556" y="2178"/>
                    </a:lnTo>
                    <a:lnTo>
                      <a:pt x="3206" y="9"/>
                    </a:lnTo>
                    <a:lnTo>
                      <a:pt x="3206" y="9"/>
                    </a:lnTo>
                    <a:cubicBezTo>
                      <a:pt x="3210" y="2"/>
                      <a:pt x="3222" y="0"/>
                      <a:pt x="3229" y="5"/>
                    </a:cubicBezTo>
                    <a:lnTo>
                      <a:pt x="3229" y="5"/>
                    </a:lnTo>
                    <a:cubicBezTo>
                      <a:pt x="3237" y="12"/>
                      <a:pt x="3238" y="23"/>
                      <a:pt x="3233" y="30"/>
                    </a:cubicBezTo>
                    <a:lnTo>
                      <a:pt x="1574" y="2214"/>
                    </a:lnTo>
                    <a:lnTo>
                      <a:pt x="1574" y="2214"/>
                    </a:lnTo>
                    <a:cubicBezTo>
                      <a:pt x="1570" y="2218"/>
                      <a:pt x="1565" y="2220"/>
                      <a:pt x="1559" y="22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44" name="Google Shape;844;p31"/>
              <p:cNvSpPr/>
              <p:nvPr/>
            </p:nvSpPr>
            <p:spPr>
              <a:xfrm>
                <a:off x="597686" y="3769298"/>
                <a:ext cx="818753" cy="548831"/>
              </a:xfrm>
              <a:custGeom>
                <a:avLst/>
                <a:gdLst/>
                <a:ahLst/>
                <a:cxnLst/>
                <a:rect l="l" t="t" r="r" b="b"/>
                <a:pathLst>
                  <a:path w="1206" h="805" extrusionOk="0">
                    <a:moveTo>
                      <a:pt x="280" y="0"/>
                    </a:moveTo>
                    <a:lnTo>
                      <a:pt x="1205" y="448"/>
                    </a:lnTo>
                    <a:lnTo>
                      <a:pt x="918" y="804"/>
                    </a:lnTo>
                    <a:lnTo>
                      <a:pt x="0" y="379"/>
                    </a:lnTo>
                    <a:lnTo>
                      <a:pt x="280" y="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845" name="Google Shape;845;p31"/>
            <p:cNvGrpSpPr/>
            <p:nvPr/>
          </p:nvGrpSpPr>
          <p:grpSpPr>
            <a:xfrm>
              <a:off x="122625" y="1408075"/>
              <a:ext cx="768725" cy="1478100"/>
              <a:chOff x="122625" y="1408075"/>
              <a:chExt cx="768725" cy="1478100"/>
            </a:xfrm>
          </p:grpSpPr>
          <p:sp>
            <p:nvSpPr>
              <p:cNvPr id="846" name="Google Shape;846;p31"/>
              <p:cNvSpPr/>
              <p:nvPr/>
            </p:nvSpPr>
            <p:spPr>
              <a:xfrm>
                <a:off x="362683" y="1958317"/>
                <a:ext cx="291308" cy="169926"/>
              </a:xfrm>
              <a:custGeom>
                <a:avLst/>
                <a:gdLst/>
                <a:ahLst/>
                <a:cxnLst/>
                <a:rect l="l" t="t" r="r" b="b"/>
                <a:pathLst>
                  <a:path w="476" h="279" extrusionOk="0">
                    <a:moveTo>
                      <a:pt x="377" y="39"/>
                    </a:moveTo>
                    <a:lnTo>
                      <a:pt x="377" y="39"/>
                    </a:lnTo>
                    <a:cubicBezTo>
                      <a:pt x="419" y="0"/>
                      <a:pt x="475" y="68"/>
                      <a:pt x="434" y="105"/>
                    </a:cubicBezTo>
                    <a:lnTo>
                      <a:pt x="434" y="105"/>
                    </a:lnTo>
                    <a:cubicBezTo>
                      <a:pt x="426" y="113"/>
                      <a:pt x="417" y="120"/>
                      <a:pt x="409" y="127"/>
                    </a:cubicBezTo>
                    <a:lnTo>
                      <a:pt x="409" y="127"/>
                    </a:lnTo>
                    <a:cubicBezTo>
                      <a:pt x="315" y="205"/>
                      <a:pt x="199" y="256"/>
                      <a:pt x="78" y="273"/>
                    </a:cubicBezTo>
                    <a:lnTo>
                      <a:pt x="78" y="273"/>
                    </a:lnTo>
                    <a:cubicBezTo>
                      <a:pt x="71" y="274"/>
                      <a:pt x="62" y="275"/>
                      <a:pt x="54" y="275"/>
                    </a:cubicBezTo>
                    <a:lnTo>
                      <a:pt x="54" y="275"/>
                    </a:lnTo>
                    <a:cubicBezTo>
                      <a:pt x="30" y="278"/>
                      <a:pt x="8" y="263"/>
                      <a:pt x="4" y="239"/>
                    </a:cubicBezTo>
                    <a:lnTo>
                      <a:pt x="4" y="239"/>
                    </a:lnTo>
                    <a:cubicBezTo>
                      <a:pt x="0" y="218"/>
                      <a:pt x="16" y="192"/>
                      <a:pt x="37" y="189"/>
                    </a:cubicBezTo>
                    <a:lnTo>
                      <a:pt x="37" y="189"/>
                    </a:lnTo>
                    <a:cubicBezTo>
                      <a:pt x="38" y="189"/>
                      <a:pt x="39" y="189"/>
                      <a:pt x="39" y="188"/>
                    </a:cubicBezTo>
                    <a:lnTo>
                      <a:pt x="39" y="188"/>
                    </a:lnTo>
                    <a:cubicBezTo>
                      <a:pt x="163" y="177"/>
                      <a:pt x="279" y="127"/>
                      <a:pt x="371" y="44"/>
                    </a:cubicBezTo>
                    <a:lnTo>
                      <a:pt x="371" y="44"/>
                    </a:lnTo>
                    <a:cubicBezTo>
                      <a:pt x="373" y="42"/>
                      <a:pt x="375" y="40"/>
                      <a:pt x="377" y="3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47" name="Google Shape;847;p31"/>
              <p:cNvSpPr/>
              <p:nvPr/>
            </p:nvSpPr>
            <p:spPr>
              <a:xfrm>
                <a:off x="411234" y="2036537"/>
                <a:ext cx="480116" cy="766024"/>
              </a:xfrm>
              <a:custGeom>
                <a:avLst/>
                <a:gdLst/>
                <a:ahLst/>
                <a:cxnLst/>
                <a:rect l="l" t="t" r="r" b="b"/>
                <a:pathLst>
                  <a:path w="786" h="1252" extrusionOk="0">
                    <a:moveTo>
                      <a:pt x="331" y="0"/>
                    </a:moveTo>
                    <a:lnTo>
                      <a:pt x="737" y="889"/>
                    </a:lnTo>
                    <a:lnTo>
                      <a:pt x="737" y="889"/>
                    </a:lnTo>
                    <a:cubicBezTo>
                      <a:pt x="777" y="975"/>
                      <a:pt x="785" y="1071"/>
                      <a:pt x="761" y="1164"/>
                    </a:cubicBezTo>
                    <a:lnTo>
                      <a:pt x="755" y="1185"/>
                    </a:lnTo>
                    <a:lnTo>
                      <a:pt x="755" y="1185"/>
                    </a:lnTo>
                    <a:cubicBezTo>
                      <a:pt x="751" y="1203"/>
                      <a:pt x="741" y="1217"/>
                      <a:pt x="727" y="1228"/>
                    </a:cubicBezTo>
                    <a:lnTo>
                      <a:pt x="727" y="1228"/>
                    </a:lnTo>
                    <a:cubicBezTo>
                      <a:pt x="722" y="1234"/>
                      <a:pt x="715" y="1238"/>
                      <a:pt x="708" y="1241"/>
                    </a:cubicBezTo>
                    <a:lnTo>
                      <a:pt x="708" y="1241"/>
                    </a:lnTo>
                    <a:cubicBezTo>
                      <a:pt x="702" y="1244"/>
                      <a:pt x="695" y="1247"/>
                      <a:pt x="688" y="1247"/>
                    </a:cubicBezTo>
                    <a:lnTo>
                      <a:pt x="688" y="1247"/>
                    </a:lnTo>
                    <a:cubicBezTo>
                      <a:pt x="672" y="1251"/>
                      <a:pt x="655" y="1248"/>
                      <a:pt x="640" y="1242"/>
                    </a:cubicBezTo>
                    <a:lnTo>
                      <a:pt x="640" y="1242"/>
                    </a:lnTo>
                    <a:cubicBezTo>
                      <a:pt x="547" y="1204"/>
                      <a:pt x="473" y="1133"/>
                      <a:pt x="430" y="1042"/>
                    </a:cubicBezTo>
                    <a:lnTo>
                      <a:pt x="0" y="146"/>
                    </a:lnTo>
                    <a:lnTo>
                      <a:pt x="0" y="146"/>
                    </a:lnTo>
                    <a:cubicBezTo>
                      <a:pt x="121" y="129"/>
                      <a:pt x="237" y="78"/>
                      <a:pt x="331" y="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48" name="Google Shape;848;p31"/>
              <p:cNvSpPr/>
              <p:nvPr/>
            </p:nvSpPr>
            <p:spPr>
              <a:xfrm>
                <a:off x="128020" y="1408075"/>
                <a:ext cx="463931" cy="666226"/>
              </a:xfrm>
              <a:custGeom>
                <a:avLst/>
                <a:gdLst/>
                <a:ahLst/>
                <a:cxnLst/>
                <a:rect l="l" t="t" r="r" b="b"/>
                <a:pathLst>
                  <a:path w="757" h="1088" extrusionOk="0">
                    <a:moveTo>
                      <a:pt x="388" y="137"/>
                    </a:moveTo>
                    <a:lnTo>
                      <a:pt x="756" y="942"/>
                    </a:lnTo>
                    <a:lnTo>
                      <a:pt x="756" y="942"/>
                    </a:lnTo>
                    <a:cubicBezTo>
                      <a:pt x="664" y="1025"/>
                      <a:pt x="548" y="1075"/>
                      <a:pt x="424" y="1086"/>
                    </a:cubicBezTo>
                    <a:lnTo>
                      <a:pt x="424" y="1086"/>
                    </a:lnTo>
                    <a:cubicBezTo>
                      <a:pt x="424" y="1087"/>
                      <a:pt x="423" y="1087"/>
                      <a:pt x="422" y="1087"/>
                    </a:cubicBezTo>
                    <a:lnTo>
                      <a:pt x="172" y="564"/>
                    </a:lnTo>
                    <a:lnTo>
                      <a:pt x="172" y="564"/>
                    </a:lnTo>
                    <a:lnTo>
                      <a:pt x="165" y="549"/>
                    </a:lnTo>
                    <a:lnTo>
                      <a:pt x="162" y="543"/>
                    </a:lnTo>
                    <a:lnTo>
                      <a:pt x="45" y="299"/>
                    </a:lnTo>
                    <a:lnTo>
                      <a:pt x="45" y="299"/>
                    </a:lnTo>
                    <a:cubicBezTo>
                      <a:pt x="0" y="204"/>
                      <a:pt x="41" y="88"/>
                      <a:pt x="137" y="43"/>
                    </a:cubicBezTo>
                    <a:lnTo>
                      <a:pt x="140" y="42"/>
                    </a:lnTo>
                    <a:lnTo>
                      <a:pt x="140" y="42"/>
                    </a:lnTo>
                    <a:cubicBezTo>
                      <a:pt x="234" y="0"/>
                      <a:pt x="345" y="42"/>
                      <a:pt x="388" y="13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49" name="Google Shape;849;p31"/>
              <p:cNvSpPr/>
              <p:nvPr/>
            </p:nvSpPr>
            <p:spPr>
              <a:xfrm>
                <a:off x="832010" y="2786377"/>
                <a:ext cx="59340" cy="99798"/>
              </a:xfrm>
              <a:custGeom>
                <a:avLst/>
                <a:gdLst/>
                <a:ahLst/>
                <a:cxnLst/>
                <a:rect l="l" t="t" r="r" b="b"/>
                <a:pathLst>
                  <a:path w="99" h="163" extrusionOk="0">
                    <a:moveTo>
                      <a:pt x="39" y="0"/>
                    </a:moveTo>
                    <a:lnTo>
                      <a:pt x="39" y="0"/>
                    </a:lnTo>
                    <a:cubicBezTo>
                      <a:pt x="39" y="0"/>
                      <a:pt x="98" y="140"/>
                      <a:pt x="74" y="152"/>
                    </a:cubicBezTo>
                    <a:lnTo>
                      <a:pt x="74" y="152"/>
                    </a:lnTo>
                    <a:cubicBezTo>
                      <a:pt x="50" y="162"/>
                      <a:pt x="0" y="19"/>
                      <a:pt x="0" y="19"/>
                    </a:cubicBezTo>
                    <a:lnTo>
                      <a:pt x="0" y="19"/>
                    </a:lnTo>
                    <a:cubicBezTo>
                      <a:pt x="7" y="19"/>
                      <a:pt x="14" y="16"/>
                      <a:pt x="20" y="13"/>
                    </a:cubicBezTo>
                    <a:lnTo>
                      <a:pt x="20" y="13"/>
                    </a:lnTo>
                    <a:cubicBezTo>
                      <a:pt x="27" y="10"/>
                      <a:pt x="34" y="6"/>
                      <a:pt x="39"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50" name="Google Shape;850;p31"/>
              <p:cNvSpPr/>
              <p:nvPr/>
            </p:nvSpPr>
            <p:spPr>
              <a:xfrm>
                <a:off x="227818" y="1745232"/>
                <a:ext cx="5395" cy="10789"/>
              </a:xfrm>
              <a:custGeom>
                <a:avLst/>
                <a:gdLst/>
                <a:ahLst/>
                <a:cxnLst/>
                <a:rect l="l" t="t" r="r" b="b"/>
                <a:pathLst>
                  <a:path w="8" h="16" extrusionOk="0">
                    <a:moveTo>
                      <a:pt x="0" y="0"/>
                    </a:moveTo>
                    <a:lnTo>
                      <a:pt x="7" y="15"/>
                    </a:lnTo>
                    <a:lnTo>
                      <a:pt x="7" y="15"/>
                    </a:lnTo>
                    <a:lnTo>
                      <a:pt x="0" y="0"/>
                    </a:lnTo>
                  </a:path>
                </a:pathLst>
              </a:custGeom>
              <a:solidFill>
                <a:srgbClr val="F5E7E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51" name="Google Shape;851;p31"/>
              <p:cNvSpPr/>
              <p:nvPr/>
            </p:nvSpPr>
            <p:spPr>
              <a:xfrm>
                <a:off x="122625" y="1642736"/>
                <a:ext cx="231967" cy="655433"/>
              </a:xfrm>
              <a:custGeom>
                <a:avLst/>
                <a:gdLst/>
                <a:ahLst/>
                <a:cxnLst/>
                <a:rect l="l" t="t" r="r" b="b"/>
                <a:pathLst>
                  <a:path w="379" h="1071" extrusionOk="0">
                    <a:moveTo>
                      <a:pt x="171" y="169"/>
                    </a:moveTo>
                    <a:lnTo>
                      <a:pt x="178" y="184"/>
                    </a:lnTo>
                    <a:lnTo>
                      <a:pt x="178" y="184"/>
                    </a:lnTo>
                    <a:cubicBezTo>
                      <a:pt x="175" y="189"/>
                      <a:pt x="115" y="252"/>
                      <a:pt x="106" y="319"/>
                    </a:cubicBezTo>
                    <a:lnTo>
                      <a:pt x="106" y="319"/>
                    </a:lnTo>
                    <a:cubicBezTo>
                      <a:pt x="98" y="389"/>
                      <a:pt x="260" y="722"/>
                      <a:pt x="260" y="722"/>
                    </a:cubicBezTo>
                    <a:lnTo>
                      <a:pt x="260" y="722"/>
                    </a:lnTo>
                    <a:cubicBezTo>
                      <a:pt x="260" y="722"/>
                      <a:pt x="341" y="783"/>
                      <a:pt x="360" y="872"/>
                    </a:cubicBezTo>
                    <a:lnTo>
                      <a:pt x="360" y="872"/>
                    </a:lnTo>
                    <a:cubicBezTo>
                      <a:pt x="378" y="962"/>
                      <a:pt x="348" y="1070"/>
                      <a:pt x="312" y="1021"/>
                    </a:cubicBezTo>
                    <a:lnTo>
                      <a:pt x="312" y="1021"/>
                    </a:lnTo>
                    <a:cubicBezTo>
                      <a:pt x="275" y="972"/>
                      <a:pt x="11" y="411"/>
                      <a:pt x="6" y="301"/>
                    </a:cubicBezTo>
                    <a:lnTo>
                      <a:pt x="6" y="301"/>
                    </a:lnTo>
                    <a:cubicBezTo>
                      <a:pt x="0" y="192"/>
                      <a:pt x="88" y="0"/>
                      <a:pt x="88" y="0"/>
                    </a:cubicBezTo>
                    <a:lnTo>
                      <a:pt x="168" y="163"/>
                    </a:lnTo>
                    <a:lnTo>
                      <a:pt x="171" y="169"/>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52" name="Google Shape;852;p31"/>
              <p:cNvSpPr/>
              <p:nvPr/>
            </p:nvSpPr>
            <p:spPr>
              <a:xfrm>
                <a:off x="171176" y="1470111"/>
                <a:ext cx="64735" cy="183414"/>
              </a:xfrm>
              <a:custGeom>
                <a:avLst/>
                <a:gdLst/>
                <a:ahLst/>
                <a:cxnLst/>
                <a:rect l="l" t="t" r="r" b="b"/>
                <a:pathLst>
                  <a:path w="106" h="300" extrusionOk="0">
                    <a:moveTo>
                      <a:pt x="85" y="299"/>
                    </a:moveTo>
                    <a:lnTo>
                      <a:pt x="85" y="299"/>
                    </a:lnTo>
                    <a:cubicBezTo>
                      <a:pt x="80" y="299"/>
                      <a:pt x="75" y="297"/>
                      <a:pt x="72" y="293"/>
                    </a:cubicBezTo>
                    <a:lnTo>
                      <a:pt x="72" y="293"/>
                    </a:lnTo>
                    <a:cubicBezTo>
                      <a:pt x="10" y="215"/>
                      <a:pt x="0" y="98"/>
                      <a:pt x="48" y="11"/>
                    </a:cubicBezTo>
                    <a:lnTo>
                      <a:pt x="48" y="11"/>
                    </a:lnTo>
                    <a:cubicBezTo>
                      <a:pt x="54" y="1"/>
                      <a:pt x="64" y="0"/>
                      <a:pt x="73" y="3"/>
                    </a:cubicBezTo>
                    <a:lnTo>
                      <a:pt x="73" y="3"/>
                    </a:lnTo>
                    <a:cubicBezTo>
                      <a:pt x="81" y="9"/>
                      <a:pt x="85" y="20"/>
                      <a:pt x="79" y="28"/>
                    </a:cubicBezTo>
                    <a:lnTo>
                      <a:pt x="79" y="28"/>
                    </a:lnTo>
                    <a:cubicBezTo>
                      <a:pt x="37" y="103"/>
                      <a:pt x="46" y="203"/>
                      <a:pt x="99" y="271"/>
                    </a:cubicBezTo>
                    <a:lnTo>
                      <a:pt x="99" y="271"/>
                    </a:lnTo>
                    <a:cubicBezTo>
                      <a:pt x="105" y="278"/>
                      <a:pt x="104" y="290"/>
                      <a:pt x="96" y="295"/>
                    </a:cubicBezTo>
                    <a:lnTo>
                      <a:pt x="96" y="295"/>
                    </a:lnTo>
                    <a:cubicBezTo>
                      <a:pt x="93" y="298"/>
                      <a:pt x="90" y="299"/>
                      <a:pt x="85" y="29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53" name="Google Shape;853;p31"/>
              <p:cNvSpPr/>
              <p:nvPr/>
            </p:nvSpPr>
            <p:spPr>
              <a:xfrm>
                <a:off x="459785" y="2174098"/>
                <a:ext cx="237361" cy="480114"/>
              </a:xfrm>
              <a:custGeom>
                <a:avLst/>
                <a:gdLst/>
                <a:ahLst/>
                <a:cxnLst/>
                <a:rect l="l" t="t" r="r" b="b"/>
                <a:pathLst>
                  <a:path w="386" h="783" extrusionOk="0">
                    <a:moveTo>
                      <a:pt x="365" y="782"/>
                    </a:moveTo>
                    <a:lnTo>
                      <a:pt x="365" y="782"/>
                    </a:lnTo>
                    <a:cubicBezTo>
                      <a:pt x="359" y="782"/>
                      <a:pt x="353" y="779"/>
                      <a:pt x="349" y="773"/>
                    </a:cubicBezTo>
                    <a:lnTo>
                      <a:pt x="5" y="28"/>
                    </a:lnTo>
                    <a:lnTo>
                      <a:pt x="5" y="28"/>
                    </a:lnTo>
                    <a:cubicBezTo>
                      <a:pt x="0" y="19"/>
                      <a:pt x="5" y="9"/>
                      <a:pt x="13" y="4"/>
                    </a:cubicBezTo>
                    <a:lnTo>
                      <a:pt x="13" y="4"/>
                    </a:lnTo>
                    <a:cubicBezTo>
                      <a:pt x="22" y="0"/>
                      <a:pt x="32" y="4"/>
                      <a:pt x="36" y="13"/>
                    </a:cubicBezTo>
                    <a:lnTo>
                      <a:pt x="381" y="758"/>
                    </a:lnTo>
                    <a:lnTo>
                      <a:pt x="381" y="758"/>
                    </a:lnTo>
                    <a:cubicBezTo>
                      <a:pt x="385" y="766"/>
                      <a:pt x="382" y="777"/>
                      <a:pt x="372" y="781"/>
                    </a:cubicBezTo>
                    <a:lnTo>
                      <a:pt x="372" y="781"/>
                    </a:lnTo>
                    <a:cubicBezTo>
                      <a:pt x="371" y="782"/>
                      <a:pt x="368" y="782"/>
                      <a:pt x="365" y="78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854" name="Google Shape;854;p31"/>
            <p:cNvGrpSpPr/>
            <p:nvPr/>
          </p:nvGrpSpPr>
          <p:grpSpPr>
            <a:xfrm>
              <a:off x="8430775" y="275261"/>
              <a:ext cx="388700" cy="528500"/>
              <a:chOff x="5489575" y="3008286"/>
              <a:chExt cx="388700" cy="528500"/>
            </a:xfrm>
          </p:grpSpPr>
          <p:sp>
            <p:nvSpPr>
              <p:cNvPr id="855" name="Google Shape;855;p31"/>
              <p:cNvSpPr/>
              <p:nvPr/>
            </p:nvSpPr>
            <p:spPr>
              <a:xfrm>
                <a:off x="5513441" y="3233326"/>
                <a:ext cx="173890" cy="303461"/>
              </a:xfrm>
              <a:custGeom>
                <a:avLst/>
                <a:gdLst/>
                <a:ahLst/>
                <a:cxnLst/>
                <a:rect l="l" t="t" r="r" b="b"/>
                <a:pathLst>
                  <a:path w="223" h="392" extrusionOk="0">
                    <a:moveTo>
                      <a:pt x="13" y="391"/>
                    </a:moveTo>
                    <a:lnTo>
                      <a:pt x="13" y="391"/>
                    </a:lnTo>
                    <a:cubicBezTo>
                      <a:pt x="11" y="391"/>
                      <a:pt x="9" y="391"/>
                      <a:pt x="8" y="390"/>
                    </a:cubicBezTo>
                    <a:lnTo>
                      <a:pt x="8" y="390"/>
                    </a:lnTo>
                    <a:cubicBezTo>
                      <a:pt x="1" y="386"/>
                      <a:pt x="0" y="378"/>
                      <a:pt x="2" y="372"/>
                    </a:cubicBezTo>
                    <a:lnTo>
                      <a:pt x="195" y="10"/>
                    </a:lnTo>
                    <a:lnTo>
                      <a:pt x="195" y="10"/>
                    </a:lnTo>
                    <a:cubicBezTo>
                      <a:pt x="199" y="4"/>
                      <a:pt x="206" y="0"/>
                      <a:pt x="213" y="4"/>
                    </a:cubicBezTo>
                    <a:lnTo>
                      <a:pt x="213" y="4"/>
                    </a:lnTo>
                    <a:cubicBezTo>
                      <a:pt x="219" y="7"/>
                      <a:pt x="222" y="15"/>
                      <a:pt x="218" y="23"/>
                    </a:cubicBezTo>
                    <a:lnTo>
                      <a:pt x="26" y="385"/>
                    </a:lnTo>
                    <a:lnTo>
                      <a:pt x="26" y="385"/>
                    </a:lnTo>
                    <a:cubicBezTo>
                      <a:pt x="24" y="388"/>
                      <a:pt x="19" y="391"/>
                      <a:pt x="13" y="39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56" name="Google Shape;856;p31"/>
              <p:cNvSpPr/>
              <p:nvPr/>
            </p:nvSpPr>
            <p:spPr>
              <a:xfrm>
                <a:off x="5489575" y="3008286"/>
                <a:ext cx="388700" cy="388705"/>
              </a:xfrm>
              <a:custGeom>
                <a:avLst/>
                <a:gdLst/>
                <a:ahLst/>
                <a:cxnLst/>
                <a:rect l="l" t="t" r="r" b="b"/>
                <a:pathLst>
                  <a:path w="503" h="501" extrusionOk="0">
                    <a:moveTo>
                      <a:pt x="379" y="500"/>
                    </a:moveTo>
                    <a:lnTo>
                      <a:pt x="379" y="500"/>
                    </a:lnTo>
                    <a:cubicBezTo>
                      <a:pt x="379" y="500"/>
                      <a:pt x="333" y="498"/>
                      <a:pt x="180" y="416"/>
                    </a:cubicBezTo>
                    <a:lnTo>
                      <a:pt x="180" y="416"/>
                    </a:lnTo>
                    <a:cubicBezTo>
                      <a:pt x="28" y="334"/>
                      <a:pt x="0" y="295"/>
                      <a:pt x="0" y="295"/>
                    </a:cubicBezTo>
                    <a:lnTo>
                      <a:pt x="0" y="295"/>
                    </a:lnTo>
                    <a:cubicBezTo>
                      <a:pt x="11" y="254"/>
                      <a:pt x="25" y="250"/>
                      <a:pt x="25" y="250"/>
                    </a:cubicBezTo>
                    <a:lnTo>
                      <a:pt x="51" y="263"/>
                    </a:lnTo>
                    <a:lnTo>
                      <a:pt x="51" y="263"/>
                    </a:lnTo>
                    <a:cubicBezTo>
                      <a:pt x="122" y="301"/>
                      <a:pt x="276" y="81"/>
                      <a:pt x="239" y="61"/>
                    </a:cubicBezTo>
                    <a:lnTo>
                      <a:pt x="239" y="61"/>
                    </a:lnTo>
                    <a:cubicBezTo>
                      <a:pt x="178" y="29"/>
                      <a:pt x="227" y="0"/>
                      <a:pt x="227" y="0"/>
                    </a:cubicBezTo>
                    <a:lnTo>
                      <a:pt x="227" y="0"/>
                    </a:lnTo>
                    <a:lnTo>
                      <a:pt x="227" y="0"/>
                    </a:lnTo>
                    <a:cubicBezTo>
                      <a:pt x="324" y="37"/>
                      <a:pt x="415" y="86"/>
                      <a:pt x="498" y="146"/>
                    </a:cubicBezTo>
                    <a:lnTo>
                      <a:pt x="498" y="146"/>
                    </a:lnTo>
                    <a:lnTo>
                      <a:pt x="498" y="146"/>
                    </a:lnTo>
                    <a:cubicBezTo>
                      <a:pt x="498" y="146"/>
                      <a:pt x="502" y="204"/>
                      <a:pt x="440" y="170"/>
                    </a:cubicBezTo>
                    <a:lnTo>
                      <a:pt x="440" y="170"/>
                    </a:lnTo>
                    <a:cubicBezTo>
                      <a:pt x="403" y="150"/>
                      <a:pt x="308" y="402"/>
                      <a:pt x="378" y="440"/>
                    </a:cubicBezTo>
                    <a:lnTo>
                      <a:pt x="403" y="453"/>
                    </a:lnTo>
                    <a:lnTo>
                      <a:pt x="403" y="453"/>
                    </a:lnTo>
                    <a:cubicBezTo>
                      <a:pt x="403" y="453"/>
                      <a:pt x="407" y="468"/>
                      <a:pt x="379" y="50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57" name="Google Shape;857;p31"/>
              <p:cNvSpPr/>
              <p:nvPr/>
            </p:nvSpPr>
            <p:spPr>
              <a:xfrm>
                <a:off x="5677104" y="3049203"/>
                <a:ext cx="153432" cy="92060"/>
              </a:xfrm>
              <a:custGeom>
                <a:avLst/>
                <a:gdLst/>
                <a:ahLst/>
                <a:cxnLst/>
                <a:rect l="l" t="t" r="r" b="b"/>
                <a:pathLst>
                  <a:path w="198" h="120" extrusionOk="0">
                    <a:moveTo>
                      <a:pt x="182" y="119"/>
                    </a:moveTo>
                    <a:lnTo>
                      <a:pt x="182" y="119"/>
                    </a:lnTo>
                    <a:cubicBezTo>
                      <a:pt x="180" y="119"/>
                      <a:pt x="178" y="117"/>
                      <a:pt x="176" y="116"/>
                    </a:cubicBezTo>
                    <a:lnTo>
                      <a:pt x="9" y="26"/>
                    </a:lnTo>
                    <a:lnTo>
                      <a:pt x="9" y="26"/>
                    </a:lnTo>
                    <a:cubicBezTo>
                      <a:pt x="1" y="24"/>
                      <a:pt x="0" y="15"/>
                      <a:pt x="2" y="8"/>
                    </a:cubicBezTo>
                    <a:lnTo>
                      <a:pt x="2" y="8"/>
                    </a:lnTo>
                    <a:cubicBezTo>
                      <a:pt x="7" y="3"/>
                      <a:pt x="14" y="0"/>
                      <a:pt x="20" y="4"/>
                    </a:cubicBezTo>
                    <a:lnTo>
                      <a:pt x="189" y="94"/>
                    </a:lnTo>
                    <a:lnTo>
                      <a:pt x="189" y="94"/>
                    </a:lnTo>
                    <a:cubicBezTo>
                      <a:pt x="195" y="96"/>
                      <a:pt x="197" y="105"/>
                      <a:pt x="194" y="112"/>
                    </a:cubicBezTo>
                    <a:lnTo>
                      <a:pt x="194" y="112"/>
                    </a:lnTo>
                    <a:cubicBezTo>
                      <a:pt x="192" y="115"/>
                      <a:pt x="186" y="119"/>
                      <a:pt x="182" y="11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58" name="Google Shape;858;p31"/>
              <p:cNvSpPr/>
              <p:nvPr/>
            </p:nvSpPr>
            <p:spPr>
              <a:xfrm>
                <a:off x="5523671" y="3206048"/>
                <a:ext cx="262541" cy="150026"/>
              </a:xfrm>
              <a:custGeom>
                <a:avLst/>
                <a:gdLst/>
                <a:ahLst/>
                <a:cxnLst/>
                <a:rect l="l" t="t" r="r" b="b"/>
                <a:pathLst>
                  <a:path w="338" h="196" extrusionOk="0">
                    <a:moveTo>
                      <a:pt x="323" y="195"/>
                    </a:moveTo>
                    <a:lnTo>
                      <a:pt x="323" y="195"/>
                    </a:lnTo>
                    <a:cubicBezTo>
                      <a:pt x="321" y="195"/>
                      <a:pt x="319" y="195"/>
                      <a:pt x="318" y="193"/>
                    </a:cubicBezTo>
                    <a:lnTo>
                      <a:pt x="318" y="193"/>
                    </a:lnTo>
                    <a:cubicBezTo>
                      <a:pt x="158" y="140"/>
                      <a:pt x="14" y="31"/>
                      <a:pt x="7" y="26"/>
                    </a:cubicBezTo>
                    <a:lnTo>
                      <a:pt x="7" y="26"/>
                    </a:lnTo>
                    <a:cubicBezTo>
                      <a:pt x="1" y="21"/>
                      <a:pt x="0" y="13"/>
                      <a:pt x="5" y="9"/>
                    </a:cubicBezTo>
                    <a:lnTo>
                      <a:pt x="5" y="9"/>
                    </a:lnTo>
                    <a:cubicBezTo>
                      <a:pt x="9" y="1"/>
                      <a:pt x="17" y="0"/>
                      <a:pt x="24" y="5"/>
                    </a:cubicBezTo>
                    <a:lnTo>
                      <a:pt x="24" y="5"/>
                    </a:lnTo>
                    <a:cubicBezTo>
                      <a:pt x="25" y="6"/>
                      <a:pt x="170" y="117"/>
                      <a:pt x="327" y="168"/>
                    </a:cubicBezTo>
                    <a:lnTo>
                      <a:pt x="327" y="168"/>
                    </a:lnTo>
                    <a:cubicBezTo>
                      <a:pt x="333" y="171"/>
                      <a:pt x="337" y="178"/>
                      <a:pt x="335" y="185"/>
                    </a:cubicBezTo>
                    <a:lnTo>
                      <a:pt x="335" y="185"/>
                    </a:lnTo>
                    <a:cubicBezTo>
                      <a:pt x="333" y="191"/>
                      <a:pt x="328" y="195"/>
                      <a:pt x="323" y="19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grpSp>
        <p:nvGrpSpPr>
          <p:cNvPr id="859" name="Google Shape;859;p31"/>
          <p:cNvGrpSpPr/>
          <p:nvPr/>
        </p:nvGrpSpPr>
        <p:grpSpPr>
          <a:xfrm>
            <a:off x="122631" y="907790"/>
            <a:ext cx="8880154" cy="4134239"/>
            <a:chOff x="122631" y="907790"/>
            <a:chExt cx="8880154" cy="4134239"/>
          </a:xfrm>
        </p:grpSpPr>
        <p:grpSp>
          <p:nvGrpSpPr>
            <p:cNvPr id="860" name="Google Shape;860;p31"/>
            <p:cNvGrpSpPr/>
            <p:nvPr/>
          </p:nvGrpSpPr>
          <p:grpSpPr>
            <a:xfrm rot="10800000">
              <a:off x="122631" y="2567115"/>
              <a:ext cx="311529" cy="578250"/>
              <a:chOff x="1196975" y="5856287"/>
              <a:chExt cx="231775" cy="430213"/>
            </a:xfrm>
          </p:grpSpPr>
          <p:sp>
            <p:nvSpPr>
              <p:cNvPr id="861" name="Google Shape;861;p31"/>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62" name="Google Shape;862;p31"/>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63" name="Google Shape;863;p31"/>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64" name="Google Shape;864;p31"/>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65" name="Google Shape;865;p31"/>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66" name="Google Shape;866;p31"/>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67" name="Google Shape;867;p31"/>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868" name="Google Shape;868;p31"/>
            <p:cNvGrpSpPr/>
            <p:nvPr/>
          </p:nvGrpSpPr>
          <p:grpSpPr>
            <a:xfrm rot="5400000">
              <a:off x="1861406" y="4597140"/>
              <a:ext cx="311529" cy="578250"/>
              <a:chOff x="1196975" y="5856287"/>
              <a:chExt cx="231775" cy="430213"/>
            </a:xfrm>
          </p:grpSpPr>
          <p:sp>
            <p:nvSpPr>
              <p:cNvPr id="869" name="Google Shape;869;p31"/>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70" name="Google Shape;870;p31"/>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71" name="Google Shape;871;p31"/>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72" name="Google Shape;872;p31"/>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73" name="Google Shape;873;p31"/>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74" name="Google Shape;874;p31"/>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75" name="Google Shape;875;p31"/>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876" name="Google Shape;876;p31"/>
            <p:cNvGrpSpPr/>
            <p:nvPr/>
          </p:nvGrpSpPr>
          <p:grpSpPr>
            <a:xfrm rot="10800000">
              <a:off x="8691256" y="907790"/>
              <a:ext cx="311529" cy="578250"/>
              <a:chOff x="1196975" y="5856287"/>
              <a:chExt cx="231775" cy="430213"/>
            </a:xfrm>
          </p:grpSpPr>
          <p:sp>
            <p:nvSpPr>
              <p:cNvPr id="877" name="Google Shape;877;p31"/>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78" name="Google Shape;878;p31"/>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79" name="Google Shape;879;p31"/>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80" name="Google Shape;880;p31"/>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81" name="Google Shape;881;p31"/>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82" name="Google Shape;882;p31"/>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83" name="Google Shape;883;p31"/>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grpSp>
        <p:nvGrpSpPr>
          <p:cNvPr id="884" name="Google Shape;884;p31"/>
          <p:cNvGrpSpPr/>
          <p:nvPr/>
        </p:nvGrpSpPr>
        <p:grpSpPr>
          <a:xfrm>
            <a:off x="133113" y="176226"/>
            <a:ext cx="7983429" cy="3547962"/>
            <a:chOff x="133113" y="176226"/>
            <a:chExt cx="7983429" cy="3547962"/>
          </a:xfrm>
        </p:grpSpPr>
        <p:sp>
          <p:nvSpPr>
            <p:cNvPr id="885" name="Google Shape;885;p31"/>
            <p:cNvSpPr/>
            <p:nvPr/>
          </p:nvSpPr>
          <p:spPr>
            <a:xfrm>
              <a:off x="521669" y="1112679"/>
              <a:ext cx="276031" cy="295396"/>
            </a:xfrm>
            <a:custGeom>
              <a:avLst/>
              <a:gdLst/>
              <a:ahLst/>
              <a:cxnLst/>
              <a:rect l="l" t="t" r="r" b="b"/>
              <a:pathLst>
                <a:path w="501" h="537" extrusionOk="0">
                  <a:moveTo>
                    <a:pt x="498" y="321"/>
                  </a:moveTo>
                  <a:cubicBezTo>
                    <a:pt x="496" y="332"/>
                    <a:pt x="488" y="341"/>
                    <a:pt x="478" y="343"/>
                  </a:cubicBezTo>
                  <a:lnTo>
                    <a:pt x="341" y="379"/>
                  </a:lnTo>
                  <a:lnTo>
                    <a:pt x="318" y="514"/>
                  </a:lnTo>
                  <a:cubicBezTo>
                    <a:pt x="317" y="525"/>
                    <a:pt x="308" y="534"/>
                    <a:pt x="297" y="536"/>
                  </a:cubicBezTo>
                  <a:cubicBezTo>
                    <a:pt x="295" y="536"/>
                    <a:pt x="293" y="536"/>
                    <a:pt x="291" y="536"/>
                  </a:cubicBezTo>
                  <a:cubicBezTo>
                    <a:pt x="282" y="536"/>
                    <a:pt x="273" y="532"/>
                    <a:pt x="268" y="524"/>
                  </a:cubicBezTo>
                  <a:cubicBezTo>
                    <a:pt x="245" y="488"/>
                    <a:pt x="224" y="452"/>
                    <a:pt x="204" y="415"/>
                  </a:cubicBezTo>
                  <a:lnTo>
                    <a:pt x="37" y="459"/>
                  </a:lnTo>
                  <a:cubicBezTo>
                    <a:pt x="26" y="462"/>
                    <a:pt x="13" y="458"/>
                    <a:pt x="7" y="448"/>
                  </a:cubicBezTo>
                  <a:cubicBezTo>
                    <a:pt x="0" y="439"/>
                    <a:pt x="0" y="426"/>
                    <a:pt x="7" y="417"/>
                  </a:cubicBezTo>
                  <a:cubicBezTo>
                    <a:pt x="44" y="363"/>
                    <a:pt x="84" y="310"/>
                    <a:pt x="126" y="259"/>
                  </a:cubicBezTo>
                  <a:cubicBezTo>
                    <a:pt x="99" y="196"/>
                    <a:pt x="74" y="131"/>
                    <a:pt x="53" y="66"/>
                  </a:cubicBezTo>
                  <a:cubicBezTo>
                    <a:pt x="50" y="54"/>
                    <a:pt x="53" y="42"/>
                    <a:pt x="63" y="35"/>
                  </a:cubicBezTo>
                  <a:cubicBezTo>
                    <a:pt x="72" y="28"/>
                    <a:pt x="85" y="28"/>
                    <a:pt x="95" y="34"/>
                  </a:cubicBezTo>
                  <a:lnTo>
                    <a:pt x="237" y="129"/>
                  </a:lnTo>
                  <a:cubicBezTo>
                    <a:pt x="274" y="89"/>
                    <a:pt x="312" y="49"/>
                    <a:pt x="351" y="11"/>
                  </a:cubicBezTo>
                  <a:cubicBezTo>
                    <a:pt x="362" y="0"/>
                    <a:pt x="379" y="0"/>
                    <a:pt x="390" y="11"/>
                  </a:cubicBezTo>
                  <a:cubicBezTo>
                    <a:pt x="396" y="17"/>
                    <a:pt x="401" y="28"/>
                    <a:pt x="400" y="37"/>
                  </a:cubicBezTo>
                  <a:lnTo>
                    <a:pt x="369" y="216"/>
                  </a:lnTo>
                  <a:lnTo>
                    <a:pt x="486" y="294"/>
                  </a:lnTo>
                  <a:cubicBezTo>
                    <a:pt x="495" y="300"/>
                    <a:pt x="500" y="311"/>
                    <a:pt x="498" y="32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86" name="Google Shape;886;p31"/>
            <p:cNvSpPr/>
            <p:nvPr/>
          </p:nvSpPr>
          <p:spPr>
            <a:xfrm>
              <a:off x="7678284" y="176226"/>
              <a:ext cx="438258" cy="493943"/>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87" name="Google Shape;887;p31"/>
            <p:cNvSpPr/>
            <p:nvPr/>
          </p:nvSpPr>
          <p:spPr>
            <a:xfrm>
              <a:off x="133113" y="3411844"/>
              <a:ext cx="290559" cy="312345"/>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A106-36D9-4D28-9609-29C38F01DE0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74122B5-280B-43AC-AF0E-7583EA3AFD9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8F2BE16-1C41-4548-97A2-6DC63805F5A3}"/>
              </a:ext>
            </a:extLst>
          </p:cNvPr>
          <p:cNvSpPr>
            <a:spLocks noGrp="1"/>
          </p:cNvSpPr>
          <p:nvPr>
            <p:ph type="dt" sz="half" idx="10"/>
          </p:nvPr>
        </p:nvSpPr>
        <p:spPr/>
        <p:txBody>
          <a:bodyPr/>
          <a:lstStyle/>
          <a:p>
            <a:fld id="{FFE0D203-A88C-43A3-9FC1-0239E864D887}" type="datetimeFigureOut">
              <a:rPr lang="en-US" smtClean="0"/>
              <a:t>6/4/2025</a:t>
            </a:fld>
            <a:endParaRPr lang="en-US"/>
          </a:p>
        </p:txBody>
      </p:sp>
      <p:sp>
        <p:nvSpPr>
          <p:cNvPr id="5" name="Footer Placeholder 4">
            <a:extLst>
              <a:ext uri="{FF2B5EF4-FFF2-40B4-BE49-F238E27FC236}">
                <a16:creationId xmlns:a16="http://schemas.microsoft.com/office/drawing/2014/main" id="{81817665-B964-4193-AC74-551903079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B292D-B2D8-4C16-B6C5-EB4802B67884}"/>
              </a:ext>
            </a:extLst>
          </p:cNvPr>
          <p:cNvSpPr>
            <a:spLocks noGrp="1"/>
          </p:cNvSpPr>
          <p:nvPr>
            <p:ph type="sldNum" sz="quarter" idx="12"/>
          </p:nvPr>
        </p:nvSpPr>
        <p:spPr/>
        <p:txBody>
          <a:bodyPr/>
          <a:lstStyle/>
          <a:p>
            <a:fld id="{3E40D12D-8A59-4AB0-AB6D-A277364EDC1B}" type="slidenum">
              <a:rPr lang="en-US" smtClean="0"/>
              <a:t>‹#›</a:t>
            </a:fld>
            <a:endParaRPr lang="en-US"/>
          </a:p>
        </p:txBody>
      </p:sp>
    </p:spTree>
    <p:extLst>
      <p:ext uri="{BB962C8B-B14F-4D97-AF65-F5344CB8AC3E}">
        <p14:creationId xmlns:p14="http://schemas.microsoft.com/office/powerpoint/2010/main" val="563672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39533-1D1E-4BEB-BA31-528D18558E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7C5B3B-8660-4304-A7B2-4EE720B30B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01D72-87E0-49C0-B9A7-AC518B3DDF98}"/>
              </a:ext>
            </a:extLst>
          </p:cNvPr>
          <p:cNvSpPr>
            <a:spLocks noGrp="1"/>
          </p:cNvSpPr>
          <p:nvPr>
            <p:ph type="dt" sz="half" idx="10"/>
          </p:nvPr>
        </p:nvSpPr>
        <p:spPr/>
        <p:txBody>
          <a:bodyPr/>
          <a:lstStyle/>
          <a:p>
            <a:fld id="{FFE0D203-A88C-43A3-9FC1-0239E864D887}" type="datetimeFigureOut">
              <a:rPr lang="en-US" smtClean="0"/>
              <a:t>6/4/2025</a:t>
            </a:fld>
            <a:endParaRPr lang="en-US"/>
          </a:p>
        </p:txBody>
      </p:sp>
      <p:sp>
        <p:nvSpPr>
          <p:cNvPr id="5" name="Footer Placeholder 4">
            <a:extLst>
              <a:ext uri="{FF2B5EF4-FFF2-40B4-BE49-F238E27FC236}">
                <a16:creationId xmlns:a16="http://schemas.microsoft.com/office/drawing/2014/main" id="{69966E16-8699-477E-8984-88F657F1B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01A9C-F7C2-4E40-95A9-0BC8ADF895F2}"/>
              </a:ext>
            </a:extLst>
          </p:cNvPr>
          <p:cNvSpPr>
            <a:spLocks noGrp="1"/>
          </p:cNvSpPr>
          <p:nvPr>
            <p:ph type="sldNum" sz="quarter" idx="12"/>
          </p:nvPr>
        </p:nvSpPr>
        <p:spPr/>
        <p:txBody>
          <a:bodyPr/>
          <a:lstStyle/>
          <a:p>
            <a:fld id="{3E40D12D-8A59-4AB0-AB6D-A277364EDC1B}" type="slidenum">
              <a:rPr lang="en-US" smtClean="0"/>
              <a:t>‹#›</a:t>
            </a:fld>
            <a:endParaRPr lang="en-US"/>
          </a:p>
        </p:txBody>
      </p:sp>
    </p:spTree>
    <p:extLst>
      <p:ext uri="{BB962C8B-B14F-4D97-AF65-F5344CB8AC3E}">
        <p14:creationId xmlns:p14="http://schemas.microsoft.com/office/powerpoint/2010/main" val="1800223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9252-602C-4674-AE66-4FD751F78CA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6422697-3E00-48D7-9DA4-735C5090A22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5F7CE5-79AF-4997-B834-3F43B2F35E09}"/>
              </a:ext>
            </a:extLst>
          </p:cNvPr>
          <p:cNvSpPr>
            <a:spLocks noGrp="1"/>
          </p:cNvSpPr>
          <p:nvPr>
            <p:ph type="dt" sz="half" idx="10"/>
          </p:nvPr>
        </p:nvSpPr>
        <p:spPr/>
        <p:txBody>
          <a:bodyPr/>
          <a:lstStyle/>
          <a:p>
            <a:fld id="{FFE0D203-A88C-43A3-9FC1-0239E864D887}" type="datetimeFigureOut">
              <a:rPr lang="en-US" smtClean="0"/>
              <a:t>6/4/2025</a:t>
            </a:fld>
            <a:endParaRPr lang="en-US"/>
          </a:p>
        </p:txBody>
      </p:sp>
      <p:sp>
        <p:nvSpPr>
          <p:cNvPr id="5" name="Footer Placeholder 4">
            <a:extLst>
              <a:ext uri="{FF2B5EF4-FFF2-40B4-BE49-F238E27FC236}">
                <a16:creationId xmlns:a16="http://schemas.microsoft.com/office/drawing/2014/main" id="{ACAD59E4-2158-4482-867D-D53AAF470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244F4-6690-4402-874B-F4BDE1FBB5A1}"/>
              </a:ext>
            </a:extLst>
          </p:cNvPr>
          <p:cNvSpPr>
            <a:spLocks noGrp="1"/>
          </p:cNvSpPr>
          <p:nvPr>
            <p:ph type="sldNum" sz="quarter" idx="12"/>
          </p:nvPr>
        </p:nvSpPr>
        <p:spPr/>
        <p:txBody>
          <a:bodyPr/>
          <a:lstStyle/>
          <a:p>
            <a:fld id="{3E40D12D-8A59-4AB0-AB6D-A277364EDC1B}" type="slidenum">
              <a:rPr lang="en-US" smtClean="0"/>
              <a:t>‹#›</a:t>
            </a:fld>
            <a:endParaRPr lang="en-US"/>
          </a:p>
        </p:txBody>
      </p:sp>
    </p:spTree>
    <p:extLst>
      <p:ext uri="{BB962C8B-B14F-4D97-AF65-F5344CB8AC3E}">
        <p14:creationId xmlns:p14="http://schemas.microsoft.com/office/powerpoint/2010/main" val="1364125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A5D2-9EED-4FAB-8563-A56A989C93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04D710-25B5-4534-BB1F-7DD700AFF9C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81914E-7598-49D2-82F6-3180580B846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CE11C-CF63-46EE-B2AD-A36F997E7F75}"/>
              </a:ext>
            </a:extLst>
          </p:cNvPr>
          <p:cNvSpPr>
            <a:spLocks noGrp="1"/>
          </p:cNvSpPr>
          <p:nvPr>
            <p:ph type="dt" sz="half" idx="10"/>
          </p:nvPr>
        </p:nvSpPr>
        <p:spPr/>
        <p:txBody>
          <a:bodyPr/>
          <a:lstStyle/>
          <a:p>
            <a:fld id="{FFE0D203-A88C-43A3-9FC1-0239E864D887}" type="datetimeFigureOut">
              <a:rPr lang="en-US" smtClean="0"/>
              <a:t>6/4/2025</a:t>
            </a:fld>
            <a:endParaRPr lang="en-US"/>
          </a:p>
        </p:txBody>
      </p:sp>
      <p:sp>
        <p:nvSpPr>
          <p:cNvPr id="6" name="Footer Placeholder 5">
            <a:extLst>
              <a:ext uri="{FF2B5EF4-FFF2-40B4-BE49-F238E27FC236}">
                <a16:creationId xmlns:a16="http://schemas.microsoft.com/office/drawing/2014/main" id="{E8E1A12D-2478-4349-B2E4-6B180A2F3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A605BB-D965-471E-A42C-6A8FD862EAFF}"/>
              </a:ext>
            </a:extLst>
          </p:cNvPr>
          <p:cNvSpPr>
            <a:spLocks noGrp="1"/>
          </p:cNvSpPr>
          <p:nvPr>
            <p:ph type="sldNum" sz="quarter" idx="12"/>
          </p:nvPr>
        </p:nvSpPr>
        <p:spPr/>
        <p:txBody>
          <a:bodyPr/>
          <a:lstStyle/>
          <a:p>
            <a:fld id="{3E40D12D-8A59-4AB0-AB6D-A277364EDC1B}" type="slidenum">
              <a:rPr lang="en-US" smtClean="0"/>
              <a:t>‹#›</a:t>
            </a:fld>
            <a:endParaRPr lang="en-US"/>
          </a:p>
        </p:txBody>
      </p:sp>
    </p:spTree>
    <p:extLst>
      <p:ext uri="{BB962C8B-B14F-4D97-AF65-F5344CB8AC3E}">
        <p14:creationId xmlns:p14="http://schemas.microsoft.com/office/powerpoint/2010/main" val="1332789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AE8E-2C92-413E-9040-1DEEE29228D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F6A641-0484-4488-AFD8-3C29B22FDEC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C6183-92D7-4368-9079-36CD15DE81A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B93B42-6155-4880-9FAC-7948E46DFDA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B94C816-0A8F-4FC8-B808-3DCD9909C03B}"/>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46F6FD-680A-404D-90A0-FBC7F797B786}"/>
              </a:ext>
            </a:extLst>
          </p:cNvPr>
          <p:cNvSpPr>
            <a:spLocks noGrp="1"/>
          </p:cNvSpPr>
          <p:nvPr>
            <p:ph type="dt" sz="half" idx="10"/>
          </p:nvPr>
        </p:nvSpPr>
        <p:spPr/>
        <p:txBody>
          <a:bodyPr/>
          <a:lstStyle/>
          <a:p>
            <a:fld id="{FFE0D203-A88C-43A3-9FC1-0239E864D887}" type="datetimeFigureOut">
              <a:rPr lang="en-US" smtClean="0"/>
              <a:t>6/4/2025</a:t>
            </a:fld>
            <a:endParaRPr lang="en-US"/>
          </a:p>
        </p:txBody>
      </p:sp>
      <p:sp>
        <p:nvSpPr>
          <p:cNvPr id="8" name="Footer Placeholder 7">
            <a:extLst>
              <a:ext uri="{FF2B5EF4-FFF2-40B4-BE49-F238E27FC236}">
                <a16:creationId xmlns:a16="http://schemas.microsoft.com/office/drawing/2014/main" id="{790345BC-4DCA-4887-9F50-3390AA7145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F2CE02-EF2E-433B-A8AB-F919E7914FB2}"/>
              </a:ext>
            </a:extLst>
          </p:cNvPr>
          <p:cNvSpPr>
            <a:spLocks noGrp="1"/>
          </p:cNvSpPr>
          <p:nvPr>
            <p:ph type="sldNum" sz="quarter" idx="12"/>
          </p:nvPr>
        </p:nvSpPr>
        <p:spPr/>
        <p:txBody>
          <a:bodyPr/>
          <a:lstStyle/>
          <a:p>
            <a:fld id="{3E40D12D-8A59-4AB0-AB6D-A277364EDC1B}" type="slidenum">
              <a:rPr lang="en-US" smtClean="0"/>
              <a:t>‹#›</a:t>
            </a:fld>
            <a:endParaRPr lang="en-US"/>
          </a:p>
        </p:txBody>
      </p:sp>
    </p:spTree>
    <p:extLst>
      <p:ext uri="{BB962C8B-B14F-4D97-AF65-F5344CB8AC3E}">
        <p14:creationId xmlns:p14="http://schemas.microsoft.com/office/powerpoint/2010/main" val="2247305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D9B15-DF71-4734-BEB9-ADCB83CBC5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686CEB-86C1-45FF-90C4-C84DD5A0FFA1}"/>
              </a:ext>
            </a:extLst>
          </p:cNvPr>
          <p:cNvSpPr>
            <a:spLocks noGrp="1"/>
          </p:cNvSpPr>
          <p:nvPr>
            <p:ph type="dt" sz="half" idx="10"/>
          </p:nvPr>
        </p:nvSpPr>
        <p:spPr/>
        <p:txBody>
          <a:bodyPr/>
          <a:lstStyle/>
          <a:p>
            <a:fld id="{FFE0D203-A88C-43A3-9FC1-0239E864D887}" type="datetimeFigureOut">
              <a:rPr lang="en-US" smtClean="0"/>
              <a:t>6/4/2025</a:t>
            </a:fld>
            <a:endParaRPr lang="en-US"/>
          </a:p>
        </p:txBody>
      </p:sp>
      <p:sp>
        <p:nvSpPr>
          <p:cNvPr id="4" name="Footer Placeholder 3">
            <a:extLst>
              <a:ext uri="{FF2B5EF4-FFF2-40B4-BE49-F238E27FC236}">
                <a16:creationId xmlns:a16="http://schemas.microsoft.com/office/drawing/2014/main" id="{A203386C-7AF4-45AF-B203-AEDC3CF01E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BA3D7B-62D7-4EEC-BD34-D09CC2491F3B}"/>
              </a:ext>
            </a:extLst>
          </p:cNvPr>
          <p:cNvSpPr>
            <a:spLocks noGrp="1"/>
          </p:cNvSpPr>
          <p:nvPr>
            <p:ph type="sldNum" sz="quarter" idx="12"/>
          </p:nvPr>
        </p:nvSpPr>
        <p:spPr/>
        <p:txBody>
          <a:bodyPr/>
          <a:lstStyle/>
          <a:p>
            <a:fld id="{3E40D12D-8A59-4AB0-AB6D-A277364EDC1B}" type="slidenum">
              <a:rPr lang="en-US" smtClean="0"/>
              <a:t>‹#›</a:t>
            </a:fld>
            <a:endParaRPr lang="en-US"/>
          </a:p>
        </p:txBody>
      </p:sp>
    </p:spTree>
    <p:extLst>
      <p:ext uri="{BB962C8B-B14F-4D97-AF65-F5344CB8AC3E}">
        <p14:creationId xmlns:p14="http://schemas.microsoft.com/office/powerpoint/2010/main" val="258046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F35CFA-ED3C-4A02-B540-51348B74D75D}"/>
              </a:ext>
            </a:extLst>
          </p:cNvPr>
          <p:cNvSpPr>
            <a:spLocks noGrp="1"/>
          </p:cNvSpPr>
          <p:nvPr>
            <p:ph type="dt" sz="half" idx="10"/>
          </p:nvPr>
        </p:nvSpPr>
        <p:spPr/>
        <p:txBody>
          <a:bodyPr/>
          <a:lstStyle/>
          <a:p>
            <a:fld id="{FFE0D203-A88C-43A3-9FC1-0239E864D887}" type="datetimeFigureOut">
              <a:rPr lang="en-US" smtClean="0"/>
              <a:t>6/4/2025</a:t>
            </a:fld>
            <a:endParaRPr lang="en-US"/>
          </a:p>
        </p:txBody>
      </p:sp>
      <p:sp>
        <p:nvSpPr>
          <p:cNvPr id="3" name="Footer Placeholder 2">
            <a:extLst>
              <a:ext uri="{FF2B5EF4-FFF2-40B4-BE49-F238E27FC236}">
                <a16:creationId xmlns:a16="http://schemas.microsoft.com/office/drawing/2014/main" id="{80B92D9C-B2AE-4A5D-AF50-A2FBDD716C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034916-3F27-45EC-A13F-9AD400177CF8}"/>
              </a:ext>
            </a:extLst>
          </p:cNvPr>
          <p:cNvSpPr>
            <a:spLocks noGrp="1"/>
          </p:cNvSpPr>
          <p:nvPr>
            <p:ph type="sldNum" sz="quarter" idx="12"/>
          </p:nvPr>
        </p:nvSpPr>
        <p:spPr/>
        <p:txBody>
          <a:bodyPr/>
          <a:lstStyle/>
          <a:p>
            <a:fld id="{3E40D12D-8A59-4AB0-AB6D-A277364EDC1B}" type="slidenum">
              <a:rPr lang="en-US" smtClean="0"/>
              <a:t>‹#›</a:t>
            </a:fld>
            <a:endParaRPr lang="en-US"/>
          </a:p>
        </p:txBody>
      </p:sp>
    </p:spTree>
    <p:extLst>
      <p:ext uri="{BB962C8B-B14F-4D97-AF65-F5344CB8AC3E}">
        <p14:creationId xmlns:p14="http://schemas.microsoft.com/office/powerpoint/2010/main" val="1295777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7B1C-814A-4464-8553-4D48866E838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3BB0012-A74A-4213-9F65-57868434D9D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A410B0-AC30-4305-B4B0-EC255785BBE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856CBEB-F89D-4247-A54A-FDF393183E15}"/>
              </a:ext>
            </a:extLst>
          </p:cNvPr>
          <p:cNvSpPr>
            <a:spLocks noGrp="1"/>
          </p:cNvSpPr>
          <p:nvPr>
            <p:ph type="dt" sz="half" idx="10"/>
          </p:nvPr>
        </p:nvSpPr>
        <p:spPr/>
        <p:txBody>
          <a:bodyPr/>
          <a:lstStyle/>
          <a:p>
            <a:fld id="{FFE0D203-A88C-43A3-9FC1-0239E864D887}" type="datetimeFigureOut">
              <a:rPr lang="en-US" smtClean="0"/>
              <a:t>6/4/2025</a:t>
            </a:fld>
            <a:endParaRPr lang="en-US"/>
          </a:p>
        </p:txBody>
      </p:sp>
      <p:sp>
        <p:nvSpPr>
          <p:cNvPr id="6" name="Footer Placeholder 5">
            <a:extLst>
              <a:ext uri="{FF2B5EF4-FFF2-40B4-BE49-F238E27FC236}">
                <a16:creationId xmlns:a16="http://schemas.microsoft.com/office/drawing/2014/main" id="{30121C3D-7926-42FD-8E6B-EDEFE06B6B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48941-96EB-46DC-843D-8D4A321FFC9B}"/>
              </a:ext>
            </a:extLst>
          </p:cNvPr>
          <p:cNvSpPr>
            <a:spLocks noGrp="1"/>
          </p:cNvSpPr>
          <p:nvPr>
            <p:ph type="sldNum" sz="quarter" idx="12"/>
          </p:nvPr>
        </p:nvSpPr>
        <p:spPr/>
        <p:txBody>
          <a:bodyPr/>
          <a:lstStyle/>
          <a:p>
            <a:fld id="{3E40D12D-8A59-4AB0-AB6D-A277364EDC1B}" type="slidenum">
              <a:rPr lang="en-US" smtClean="0"/>
              <a:t>‹#›</a:t>
            </a:fld>
            <a:endParaRPr lang="en-US"/>
          </a:p>
        </p:txBody>
      </p:sp>
    </p:spTree>
    <p:extLst>
      <p:ext uri="{BB962C8B-B14F-4D97-AF65-F5344CB8AC3E}">
        <p14:creationId xmlns:p14="http://schemas.microsoft.com/office/powerpoint/2010/main" val="2454126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1B57A-7C52-4C18-A937-54A32DE9415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358F176-3521-4480-9E12-9333E21CF1F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92E444F-A4F4-4D2A-9F89-E7B55C4A505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F54B85D-CAEB-48D7-ABCF-B19849752A95}"/>
              </a:ext>
            </a:extLst>
          </p:cNvPr>
          <p:cNvSpPr>
            <a:spLocks noGrp="1"/>
          </p:cNvSpPr>
          <p:nvPr>
            <p:ph type="dt" sz="half" idx="10"/>
          </p:nvPr>
        </p:nvSpPr>
        <p:spPr/>
        <p:txBody>
          <a:bodyPr/>
          <a:lstStyle/>
          <a:p>
            <a:fld id="{FFE0D203-A88C-43A3-9FC1-0239E864D887}" type="datetimeFigureOut">
              <a:rPr lang="en-US" smtClean="0"/>
              <a:t>6/4/2025</a:t>
            </a:fld>
            <a:endParaRPr lang="en-US"/>
          </a:p>
        </p:txBody>
      </p:sp>
      <p:sp>
        <p:nvSpPr>
          <p:cNvPr id="6" name="Footer Placeholder 5">
            <a:extLst>
              <a:ext uri="{FF2B5EF4-FFF2-40B4-BE49-F238E27FC236}">
                <a16:creationId xmlns:a16="http://schemas.microsoft.com/office/drawing/2014/main" id="{A39E70C1-A10D-44DE-A854-AF8917737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0F5C2-C76E-449E-AFFC-3CC75EC7DC14}"/>
              </a:ext>
            </a:extLst>
          </p:cNvPr>
          <p:cNvSpPr>
            <a:spLocks noGrp="1"/>
          </p:cNvSpPr>
          <p:nvPr>
            <p:ph type="sldNum" sz="quarter" idx="12"/>
          </p:nvPr>
        </p:nvSpPr>
        <p:spPr/>
        <p:txBody>
          <a:bodyPr/>
          <a:lstStyle/>
          <a:p>
            <a:fld id="{3E40D12D-8A59-4AB0-AB6D-A277364EDC1B}" type="slidenum">
              <a:rPr lang="en-US" smtClean="0"/>
              <a:t>‹#›</a:t>
            </a:fld>
            <a:endParaRPr lang="en-US"/>
          </a:p>
        </p:txBody>
      </p:sp>
    </p:spTree>
    <p:extLst>
      <p:ext uri="{BB962C8B-B14F-4D97-AF65-F5344CB8AC3E}">
        <p14:creationId xmlns:p14="http://schemas.microsoft.com/office/powerpoint/2010/main" val="52989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0" name="Google Shape;110;p5"/>
          <p:cNvSpPr txBox="1">
            <a:spLocks noGrp="1"/>
          </p:cNvSpPr>
          <p:nvPr>
            <p:ph type="subTitle" idx="1"/>
          </p:nvPr>
        </p:nvSpPr>
        <p:spPr>
          <a:xfrm>
            <a:off x="5055284" y="367577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1" name="Google Shape;111;p5"/>
          <p:cNvSpPr txBox="1">
            <a:spLocks noGrp="1"/>
          </p:cNvSpPr>
          <p:nvPr>
            <p:ph type="subTitle" idx="2"/>
          </p:nvPr>
        </p:nvSpPr>
        <p:spPr>
          <a:xfrm>
            <a:off x="1583300" y="367577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5"/>
          <p:cNvSpPr txBox="1">
            <a:spLocks noGrp="1"/>
          </p:cNvSpPr>
          <p:nvPr>
            <p:ph type="subTitle" idx="3"/>
          </p:nvPr>
        </p:nvSpPr>
        <p:spPr>
          <a:xfrm>
            <a:off x="5055275" y="325547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 name="Google Shape;113;p5"/>
          <p:cNvSpPr txBox="1">
            <a:spLocks noGrp="1"/>
          </p:cNvSpPr>
          <p:nvPr>
            <p:ph type="subTitle" idx="4"/>
          </p:nvPr>
        </p:nvSpPr>
        <p:spPr>
          <a:xfrm>
            <a:off x="1583075" y="325547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latin typeface="Grandstander"/>
                <a:ea typeface="Grandstander"/>
                <a:cs typeface="Grandstander"/>
                <a:sym typeface="Grandstander"/>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14" name="Google Shape;114;p5"/>
          <p:cNvGrpSpPr/>
          <p:nvPr/>
        </p:nvGrpSpPr>
        <p:grpSpPr>
          <a:xfrm rot="1723265">
            <a:off x="351819" y="3886468"/>
            <a:ext cx="616726" cy="294504"/>
            <a:chOff x="3406775" y="2479675"/>
            <a:chExt cx="847727" cy="404813"/>
          </a:xfrm>
        </p:grpSpPr>
        <p:sp>
          <p:nvSpPr>
            <p:cNvPr id="115" name="Google Shape;115;p5"/>
            <p:cNvSpPr/>
            <p:nvPr/>
          </p:nvSpPr>
          <p:spPr>
            <a:xfrm>
              <a:off x="3406775" y="2479675"/>
              <a:ext cx="847727" cy="295276"/>
            </a:xfrm>
            <a:custGeom>
              <a:avLst/>
              <a:gdLst/>
              <a:ahLst/>
              <a:cxnLst/>
              <a:rect l="l" t="t" r="r" b="b"/>
              <a:pathLst>
                <a:path w="2353" h="820" extrusionOk="0">
                  <a:moveTo>
                    <a:pt x="2352" y="690"/>
                  </a:moveTo>
                  <a:cubicBezTo>
                    <a:pt x="2302" y="733"/>
                    <a:pt x="2253" y="776"/>
                    <a:pt x="2203" y="819"/>
                  </a:cubicBezTo>
                  <a:cubicBezTo>
                    <a:pt x="2109" y="752"/>
                    <a:pt x="2051" y="632"/>
                    <a:pt x="2068" y="516"/>
                  </a:cubicBezTo>
                  <a:cubicBezTo>
                    <a:pt x="1955" y="567"/>
                    <a:pt x="1805" y="502"/>
                    <a:pt x="1766" y="384"/>
                  </a:cubicBezTo>
                  <a:cubicBezTo>
                    <a:pt x="1711" y="450"/>
                    <a:pt x="1613" y="476"/>
                    <a:pt x="1533" y="446"/>
                  </a:cubicBezTo>
                  <a:cubicBezTo>
                    <a:pt x="1452" y="417"/>
                    <a:pt x="1395" y="334"/>
                    <a:pt x="1395" y="249"/>
                  </a:cubicBezTo>
                  <a:cubicBezTo>
                    <a:pt x="1258" y="326"/>
                    <a:pt x="1065" y="285"/>
                    <a:pt x="972" y="159"/>
                  </a:cubicBezTo>
                  <a:cubicBezTo>
                    <a:pt x="894" y="252"/>
                    <a:pt x="740" y="269"/>
                    <a:pt x="643" y="195"/>
                  </a:cubicBezTo>
                  <a:cubicBezTo>
                    <a:pt x="606" y="336"/>
                    <a:pt x="453" y="436"/>
                    <a:pt x="309" y="413"/>
                  </a:cubicBezTo>
                  <a:cubicBezTo>
                    <a:pt x="336" y="483"/>
                    <a:pt x="328" y="566"/>
                    <a:pt x="287" y="630"/>
                  </a:cubicBezTo>
                  <a:cubicBezTo>
                    <a:pt x="258" y="676"/>
                    <a:pt x="212" y="711"/>
                    <a:pt x="160" y="728"/>
                  </a:cubicBezTo>
                  <a:cubicBezTo>
                    <a:pt x="107" y="698"/>
                    <a:pt x="53" y="668"/>
                    <a:pt x="0" y="639"/>
                  </a:cubicBezTo>
                  <a:cubicBezTo>
                    <a:pt x="56" y="630"/>
                    <a:pt x="108" y="603"/>
                    <a:pt x="146" y="561"/>
                  </a:cubicBezTo>
                  <a:cubicBezTo>
                    <a:pt x="208" y="493"/>
                    <a:pt x="227" y="389"/>
                    <a:pt x="193" y="304"/>
                  </a:cubicBezTo>
                  <a:cubicBezTo>
                    <a:pt x="363" y="310"/>
                    <a:pt x="526" y="172"/>
                    <a:pt x="548" y="3"/>
                  </a:cubicBezTo>
                  <a:cubicBezTo>
                    <a:pt x="665" y="124"/>
                    <a:pt x="885" y="123"/>
                    <a:pt x="1001" y="0"/>
                  </a:cubicBezTo>
                  <a:cubicBezTo>
                    <a:pt x="1095" y="135"/>
                    <a:pt x="1303" y="172"/>
                    <a:pt x="1439" y="78"/>
                  </a:cubicBezTo>
                  <a:cubicBezTo>
                    <a:pt x="1455" y="156"/>
                    <a:pt x="1513" y="224"/>
                    <a:pt x="1587" y="251"/>
                  </a:cubicBezTo>
                  <a:cubicBezTo>
                    <a:pt x="1662" y="278"/>
                    <a:pt x="1750" y="263"/>
                    <a:pt x="1812" y="213"/>
                  </a:cubicBezTo>
                  <a:cubicBezTo>
                    <a:pt x="1869" y="353"/>
                    <a:pt x="2044" y="432"/>
                    <a:pt x="2187" y="382"/>
                  </a:cubicBezTo>
                  <a:cubicBezTo>
                    <a:pt x="2147" y="497"/>
                    <a:pt x="2230" y="639"/>
                    <a:pt x="2351" y="660"/>
                  </a:cubicBezTo>
                  <a:cubicBezTo>
                    <a:pt x="2350" y="670"/>
                    <a:pt x="2351" y="680"/>
                    <a:pt x="2352" y="69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6" name="Google Shape;116;p5"/>
            <p:cNvSpPr/>
            <p:nvPr/>
          </p:nvSpPr>
          <p:spPr>
            <a:xfrm>
              <a:off x="3463925" y="2536825"/>
              <a:ext cx="736601" cy="347663"/>
            </a:xfrm>
            <a:custGeom>
              <a:avLst/>
              <a:gdLst/>
              <a:ahLst/>
              <a:cxnLst/>
              <a:rect l="l" t="t" r="r" b="b"/>
              <a:pathLst>
                <a:path w="2044" h="965" extrusionOk="0">
                  <a:moveTo>
                    <a:pt x="2043" y="660"/>
                  </a:moveTo>
                  <a:cubicBezTo>
                    <a:pt x="1927" y="762"/>
                    <a:pt x="1810" y="863"/>
                    <a:pt x="1694" y="964"/>
                  </a:cubicBezTo>
                  <a:cubicBezTo>
                    <a:pt x="1673" y="860"/>
                    <a:pt x="1604" y="767"/>
                    <a:pt x="1512" y="717"/>
                  </a:cubicBezTo>
                  <a:cubicBezTo>
                    <a:pt x="1416" y="665"/>
                    <a:pt x="1296" y="658"/>
                    <a:pt x="1195" y="701"/>
                  </a:cubicBezTo>
                  <a:cubicBezTo>
                    <a:pt x="1114" y="549"/>
                    <a:pt x="927" y="462"/>
                    <a:pt x="759" y="497"/>
                  </a:cubicBezTo>
                  <a:cubicBezTo>
                    <a:pt x="604" y="529"/>
                    <a:pt x="476" y="662"/>
                    <a:pt x="445" y="817"/>
                  </a:cubicBezTo>
                  <a:cubicBezTo>
                    <a:pt x="297" y="734"/>
                    <a:pt x="148" y="651"/>
                    <a:pt x="0" y="569"/>
                  </a:cubicBezTo>
                  <a:cubicBezTo>
                    <a:pt x="52" y="552"/>
                    <a:pt x="98" y="517"/>
                    <a:pt x="127" y="471"/>
                  </a:cubicBezTo>
                  <a:cubicBezTo>
                    <a:pt x="168" y="407"/>
                    <a:pt x="176" y="324"/>
                    <a:pt x="149" y="254"/>
                  </a:cubicBezTo>
                  <a:cubicBezTo>
                    <a:pt x="293" y="277"/>
                    <a:pt x="446" y="177"/>
                    <a:pt x="483" y="36"/>
                  </a:cubicBezTo>
                  <a:cubicBezTo>
                    <a:pt x="580" y="110"/>
                    <a:pt x="734" y="93"/>
                    <a:pt x="812" y="0"/>
                  </a:cubicBezTo>
                  <a:cubicBezTo>
                    <a:pt x="905" y="126"/>
                    <a:pt x="1098" y="167"/>
                    <a:pt x="1235" y="90"/>
                  </a:cubicBezTo>
                  <a:cubicBezTo>
                    <a:pt x="1235" y="175"/>
                    <a:pt x="1292" y="258"/>
                    <a:pt x="1373" y="287"/>
                  </a:cubicBezTo>
                  <a:cubicBezTo>
                    <a:pt x="1453" y="317"/>
                    <a:pt x="1551" y="291"/>
                    <a:pt x="1606" y="225"/>
                  </a:cubicBezTo>
                  <a:cubicBezTo>
                    <a:pt x="1645" y="343"/>
                    <a:pt x="1795" y="408"/>
                    <a:pt x="1908" y="357"/>
                  </a:cubicBezTo>
                  <a:cubicBezTo>
                    <a:pt x="1891" y="473"/>
                    <a:pt x="1949" y="593"/>
                    <a:pt x="2043" y="66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7" name="Google Shape;117;p5"/>
            <p:cNvSpPr/>
            <p:nvPr/>
          </p:nvSpPr>
          <p:spPr>
            <a:xfrm>
              <a:off x="3738562" y="2557462"/>
              <a:ext cx="23812" cy="130175"/>
            </a:xfrm>
            <a:custGeom>
              <a:avLst/>
              <a:gdLst/>
              <a:ahLst/>
              <a:cxnLst/>
              <a:rect l="l" t="t" r="r" b="b"/>
              <a:pathLst>
                <a:path w="64" h="362" extrusionOk="0">
                  <a:moveTo>
                    <a:pt x="16" y="361"/>
                  </a:moveTo>
                  <a:cubicBezTo>
                    <a:pt x="15" y="361"/>
                    <a:pt x="15" y="361"/>
                    <a:pt x="14" y="360"/>
                  </a:cubicBezTo>
                  <a:cubicBezTo>
                    <a:pt x="6" y="360"/>
                    <a:pt x="0" y="352"/>
                    <a:pt x="1" y="344"/>
                  </a:cubicBezTo>
                  <a:lnTo>
                    <a:pt x="33" y="14"/>
                  </a:lnTo>
                  <a:cubicBezTo>
                    <a:pt x="33" y="6"/>
                    <a:pt x="41" y="0"/>
                    <a:pt x="49" y="1"/>
                  </a:cubicBezTo>
                  <a:cubicBezTo>
                    <a:pt x="57" y="1"/>
                    <a:pt x="63" y="9"/>
                    <a:pt x="62" y="17"/>
                  </a:cubicBezTo>
                  <a:lnTo>
                    <a:pt x="30" y="347"/>
                  </a:lnTo>
                  <a:cubicBezTo>
                    <a:pt x="30" y="355"/>
                    <a:pt x="23" y="361"/>
                    <a:pt x="16" y="36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8" name="Google Shape;118;p5"/>
            <p:cNvSpPr/>
            <p:nvPr/>
          </p:nvSpPr>
          <p:spPr>
            <a:xfrm>
              <a:off x="3760787" y="2632075"/>
              <a:ext cx="15875" cy="55562"/>
            </a:xfrm>
            <a:custGeom>
              <a:avLst/>
              <a:gdLst/>
              <a:ahLst/>
              <a:cxnLst/>
              <a:rect l="l" t="t" r="r" b="b"/>
              <a:pathLst>
                <a:path w="46" h="153" extrusionOk="0">
                  <a:moveTo>
                    <a:pt x="16" y="152"/>
                  </a:moveTo>
                  <a:cubicBezTo>
                    <a:pt x="16" y="152"/>
                    <a:pt x="15" y="152"/>
                    <a:pt x="15" y="151"/>
                  </a:cubicBezTo>
                  <a:cubicBezTo>
                    <a:pt x="6" y="151"/>
                    <a:pt x="0" y="143"/>
                    <a:pt x="1" y="135"/>
                  </a:cubicBezTo>
                  <a:lnTo>
                    <a:pt x="14" y="14"/>
                  </a:lnTo>
                  <a:cubicBezTo>
                    <a:pt x="15" y="5"/>
                    <a:pt x="23" y="0"/>
                    <a:pt x="31" y="0"/>
                  </a:cubicBezTo>
                  <a:cubicBezTo>
                    <a:pt x="39" y="1"/>
                    <a:pt x="45" y="9"/>
                    <a:pt x="44" y="17"/>
                  </a:cubicBezTo>
                  <a:lnTo>
                    <a:pt x="31" y="138"/>
                  </a:lnTo>
                  <a:cubicBezTo>
                    <a:pt x="30" y="146"/>
                    <a:pt x="24" y="152"/>
                    <a:pt x="16" y="15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9" name="Google Shape;119;p5"/>
            <p:cNvSpPr/>
            <p:nvPr/>
          </p:nvSpPr>
          <p:spPr>
            <a:xfrm>
              <a:off x="3894137" y="2654300"/>
              <a:ext cx="53975" cy="112712"/>
            </a:xfrm>
            <a:custGeom>
              <a:avLst/>
              <a:gdLst/>
              <a:ahLst/>
              <a:cxnLst/>
              <a:rect l="l" t="t" r="r" b="b"/>
              <a:pathLst>
                <a:path w="152" h="311" extrusionOk="0">
                  <a:moveTo>
                    <a:pt x="17" y="310"/>
                  </a:moveTo>
                  <a:cubicBezTo>
                    <a:pt x="15" y="310"/>
                    <a:pt x="13" y="310"/>
                    <a:pt x="12" y="309"/>
                  </a:cubicBezTo>
                  <a:cubicBezTo>
                    <a:pt x="4" y="306"/>
                    <a:pt x="0" y="297"/>
                    <a:pt x="4" y="290"/>
                  </a:cubicBezTo>
                  <a:lnTo>
                    <a:pt x="121" y="11"/>
                  </a:lnTo>
                  <a:cubicBezTo>
                    <a:pt x="124" y="3"/>
                    <a:pt x="133" y="0"/>
                    <a:pt x="140" y="3"/>
                  </a:cubicBezTo>
                  <a:cubicBezTo>
                    <a:pt x="148" y="6"/>
                    <a:pt x="151" y="15"/>
                    <a:pt x="148" y="22"/>
                  </a:cubicBezTo>
                  <a:lnTo>
                    <a:pt x="31" y="301"/>
                  </a:lnTo>
                  <a:cubicBezTo>
                    <a:pt x="29" y="307"/>
                    <a:pt x="23" y="310"/>
                    <a:pt x="17" y="31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20" name="Google Shape;120;p5"/>
          <p:cNvGrpSpPr/>
          <p:nvPr/>
        </p:nvGrpSpPr>
        <p:grpSpPr>
          <a:xfrm rot="10800000">
            <a:off x="267956" y="4355628"/>
            <a:ext cx="311529" cy="578250"/>
            <a:chOff x="1196975" y="5856287"/>
            <a:chExt cx="231775" cy="430213"/>
          </a:xfrm>
        </p:grpSpPr>
        <p:sp>
          <p:nvSpPr>
            <p:cNvPr id="121" name="Google Shape;121;p5"/>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2" name="Google Shape;122;p5"/>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3" name="Google Shape;123;p5"/>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4" name="Google Shape;124;p5"/>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5" name="Google Shape;125;p5"/>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6" name="Google Shape;126;p5"/>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7" name="Google Shape;127;p5"/>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95E1-29F1-4C3A-B13C-7B7A99E745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F41613-2604-4288-AA21-726A19E1B8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F47F7-4130-47F2-9616-B1B281B2B971}"/>
              </a:ext>
            </a:extLst>
          </p:cNvPr>
          <p:cNvSpPr>
            <a:spLocks noGrp="1"/>
          </p:cNvSpPr>
          <p:nvPr>
            <p:ph type="dt" sz="half" idx="10"/>
          </p:nvPr>
        </p:nvSpPr>
        <p:spPr/>
        <p:txBody>
          <a:bodyPr/>
          <a:lstStyle/>
          <a:p>
            <a:fld id="{FFE0D203-A88C-43A3-9FC1-0239E864D887}" type="datetimeFigureOut">
              <a:rPr lang="en-US" smtClean="0"/>
              <a:t>6/4/2025</a:t>
            </a:fld>
            <a:endParaRPr lang="en-US"/>
          </a:p>
        </p:txBody>
      </p:sp>
      <p:sp>
        <p:nvSpPr>
          <p:cNvPr id="5" name="Footer Placeholder 4">
            <a:extLst>
              <a:ext uri="{FF2B5EF4-FFF2-40B4-BE49-F238E27FC236}">
                <a16:creationId xmlns:a16="http://schemas.microsoft.com/office/drawing/2014/main" id="{4E5B7462-171C-4948-9E87-1356B2845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CDAA1-BB1E-4A6D-A5B8-E8A103705907}"/>
              </a:ext>
            </a:extLst>
          </p:cNvPr>
          <p:cNvSpPr>
            <a:spLocks noGrp="1"/>
          </p:cNvSpPr>
          <p:nvPr>
            <p:ph type="sldNum" sz="quarter" idx="12"/>
          </p:nvPr>
        </p:nvSpPr>
        <p:spPr/>
        <p:txBody>
          <a:bodyPr/>
          <a:lstStyle/>
          <a:p>
            <a:fld id="{3E40D12D-8A59-4AB0-AB6D-A277364EDC1B}" type="slidenum">
              <a:rPr lang="en-US" smtClean="0"/>
              <a:t>‹#›</a:t>
            </a:fld>
            <a:endParaRPr lang="en-US"/>
          </a:p>
        </p:txBody>
      </p:sp>
    </p:spTree>
    <p:extLst>
      <p:ext uri="{BB962C8B-B14F-4D97-AF65-F5344CB8AC3E}">
        <p14:creationId xmlns:p14="http://schemas.microsoft.com/office/powerpoint/2010/main" val="27362314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40A9A3-0458-46D7-9FE2-22432E46F31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7A66F4-73D7-4F57-83A2-401AF489122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825CD-86CD-40C6-A81D-002576D12118}"/>
              </a:ext>
            </a:extLst>
          </p:cNvPr>
          <p:cNvSpPr>
            <a:spLocks noGrp="1"/>
          </p:cNvSpPr>
          <p:nvPr>
            <p:ph type="dt" sz="half" idx="10"/>
          </p:nvPr>
        </p:nvSpPr>
        <p:spPr/>
        <p:txBody>
          <a:bodyPr/>
          <a:lstStyle/>
          <a:p>
            <a:fld id="{FFE0D203-A88C-43A3-9FC1-0239E864D887}" type="datetimeFigureOut">
              <a:rPr lang="en-US" smtClean="0"/>
              <a:t>6/4/2025</a:t>
            </a:fld>
            <a:endParaRPr lang="en-US"/>
          </a:p>
        </p:txBody>
      </p:sp>
      <p:sp>
        <p:nvSpPr>
          <p:cNvPr id="5" name="Footer Placeholder 4">
            <a:extLst>
              <a:ext uri="{FF2B5EF4-FFF2-40B4-BE49-F238E27FC236}">
                <a16:creationId xmlns:a16="http://schemas.microsoft.com/office/drawing/2014/main" id="{8B3C79A6-C20C-4312-AB58-F418BF71C5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123FDA-1B95-4430-8CE1-CE884353532F}"/>
              </a:ext>
            </a:extLst>
          </p:cNvPr>
          <p:cNvSpPr>
            <a:spLocks noGrp="1"/>
          </p:cNvSpPr>
          <p:nvPr>
            <p:ph type="sldNum" sz="quarter" idx="12"/>
          </p:nvPr>
        </p:nvSpPr>
        <p:spPr/>
        <p:txBody>
          <a:bodyPr/>
          <a:lstStyle/>
          <a:p>
            <a:fld id="{3E40D12D-8A59-4AB0-AB6D-A277364EDC1B}" type="slidenum">
              <a:rPr lang="en-US" smtClean="0"/>
              <a:t>‹#›</a:t>
            </a:fld>
            <a:endParaRPr lang="en-US"/>
          </a:p>
        </p:txBody>
      </p:sp>
    </p:spTree>
    <p:extLst>
      <p:ext uri="{BB962C8B-B14F-4D97-AF65-F5344CB8AC3E}">
        <p14:creationId xmlns:p14="http://schemas.microsoft.com/office/powerpoint/2010/main" val="1916744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6392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02347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15640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20746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699752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660722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21582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3019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0" name="Google Shape;130;p6"/>
          <p:cNvGrpSpPr/>
          <p:nvPr/>
        </p:nvGrpSpPr>
        <p:grpSpPr>
          <a:xfrm>
            <a:off x="-518633" y="1773571"/>
            <a:ext cx="10764919" cy="4583842"/>
            <a:chOff x="-518633" y="1773571"/>
            <a:chExt cx="10764919" cy="4583842"/>
          </a:xfrm>
        </p:grpSpPr>
        <p:grpSp>
          <p:nvGrpSpPr>
            <p:cNvPr id="131" name="Google Shape;131;p6"/>
            <p:cNvGrpSpPr/>
            <p:nvPr/>
          </p:nvGrpSpPr>
          <p:grpSpPr>
            <a:xfrm flipH="1">
              <a:off x="-518633" y="1773571"/>
              <a:ext cx="1232021" cy="2584750"/>
              <a:chOff x="6589696" y="4258501"/>
              <a:chExt cx="972700" cy="2040700"/>
            </a:xfrm>
          </p:grpSpPr>
          <p:sp>
            <p:nvSpPr>
              <p:cNvPr id="132" name="Google Shape;132;p6"/>
              <p:cNvSpPr/>
              <p:nvPr/>
            </p:nvSpPr>
            <p:spPr>
              <a:xfrm>
                <a:off x="6656854" y="4451306"/>
                <a:ext cx="327121" cy="361781"/>
              </a:xfrm>
              <a:custGeom>
                <a:avLst/>
                <a:gdLst/>
                <a:ahLst/>
                <a:cxnLst/>
                <a:rect l="l" t="t" r="r" b="b"/>
                <a:pathLst>
                  <a:path w="668" h="736" extrusionOk="0">
                    <a:moveTo>
                      <a:pt x="507" y="0"/>
                    </a:moveTo>
                    <a:cubicBezTo>
                      <a:pt x="561" y="66"/>
                      <a:pt x="604" y="142"/>
                      <a:pt x="628" y="224"/>
                    </a:cubicBezTo>
                    <a:cubicBezTo>
                      <a:pt x="667" y="357"/>
                      <a:pt x="652" y="510"/>
                      <a:pt x="573" y="623"/>
                    </a:cubicBezTo>
                    <a:cubicBezTo>
                      <a:pt x="572" y="623"/>
                      <a:pt x="572" y="623"/>
                      <a:pt x="572" y="622"/>
                    </a:cubicBezTo>
                    <a:cubicBezTo>
                      <a:pt x="570" y="626"/>
                      <a:pt x="568" y="630"/>
                      <a:pt x="565" y="634"/>
                    </a:cubicBezTo>
                    <a:cubicBezTo>
                      <a:pt x="564" y="636"/>
                      <a:pt x="562" y="638"/>
                      <a:pt x="560" y="640"/>
                    </a:cubicBezTo>
                    <a:cubicBezTo>
                      <a:pt x="543" y="665"/>
                      <a:pt x="516" y="691"/>
                      <a:pt x="474" y="708"/>
                    </a:cubicBezTo>
                    <a:cubicBezTo>
                      <a:pt x="408" y="735"/>
                      <a:pt x="350" y="722"/>
                      <a:pt x="315" y="708"/>
                    </a:cubicBezTo>
                    <a:cubicBezTo>
                      <a:pt x="316" y="709"/>
                      <a:pt x="316" y="711"/>
                      <a:pt x="316" y="712"/>
                    </a:cubicBezTo>
                    <a:cubicBezTo>
                      <a:pt x="203" y="664"/>
                      <a:pt x="108" y="574"/>
                      <a:pt x="45" y="467"/>
                    </a:cubicBezTo>
                    <a:cubicBezTo>
                      <a:pt x="28" y="438"/>
                      <a:pt x="13" y="408"/>
                      <a:pt x="0" y="377"/>
                    </a:cubicBezTo>
                    <a:cubicBezTo>
                      <a:pt x="52" y="372"/>
                      <a:pt x="89" y="308"/>
                      <a:pt x="144" y="303"/>
                    </a:cubicBezTo>
                    <a:cubicBezTo>
                      <a:pt x="189" y="299"/>
                      <a:pt x="226" y="337"/>
                      <a:pt x="249" y="376"/>
                    </a:cubicBezTo>
                    <a:cubicBezTo>
                      <a:pt x="272" y="414"/>
                      <a:pt x="290" y="459"/>
                      <a:pt x="326" y="486"/>
                    </a:cubicBezTo>
                    <a:cubicBezTo>
                      <a:pt x="357" y="510"/>
                      <a:pt x="401" y="517"/>
                      <a:pt x="439" y="503"/>
                    </a:cubicBezTo>
                    <a:cubicBezTo>
                      <a:pt x="476" y="490"/>
                      <a:pt x="506" y="456"/>
                      <a:pt x="514" y="417"/>
                    </a:cubicBezTo>
                    <a:cubicBezTo>
                      <a:pt x="526" y="363"/>
                      <a:pt x="500" y="309"/>
                      <a:pt x="477" y="259"/>
                    </a:cubicBezTo>
                    <a:cubicBezTo>
                      <a:pt x="454" y="209"/>
                      <a:pt x="433" y="151"/>
                      <a:pt x="454" y="100"/>
                    </a:cubicBezTo>
                    <a:cubicBezTo>
                      <a:pt x="465" y="73"/>
                      <a:pt x="487" y="53"/>
                      <a:pt x="499" y="27"/>
                    </a:cubicBezTo>
                    <a:cubicBezTo>
                      <a:pt x="502" y="18"/>
                      <a:pt x="505" y="9"/>
                      <a:pt x="507" y="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3" name="Google Shape;133;p6"/>
              <p:cNvSpPr/>
              <p:nvPr/>
            </p:nvSpPr>
            <p:spPr>
              <a:xfrm>
                <a:off x="6589696" y="4258501"/>
                <a:ext cx="327121" cy="448435"/>
              </a:xfrm>
              <a:custGeom>
                <a:avLst/>
                <a:gdLst/>
                <a:ahLst/>
                <a:cxnLst/>
                <a:rect l="l" t="t" r="r" b="b"/>
                <a:pathLst>
                  <a:path w="664" h="912" extrusionOk="0">
                    <a:moveTo>
                      <a:pt x="627" y="298"/>
                    </a:moveTo>
                    <a:cubicBezTo>
                      <a:pt x="642" y="327"/>
                      <a:pt x="650" y="362"/>
                      <a:pt x="644" y="394"/>
                    </a:cubicBezTo>
                    <a:cubicBezTo>
                      <a:pt x="642" y="403"/>
                      <a:pt x="639" y="412"/>
                      <a:pt x="636" y="421"/>
                    </a:cubicBezTo>
                    <a:cubicBezTo>
                      <a:pt x="624" y="447"/>
                      <a:pt x="602" y="467"/>
                      <a:pt x="591" y="494"/>
                    </a:cubicBezTo>
                    <a:cubicBezTo>
                      <a:pt x="570" y="545"/>
                      <a:pt x="591" y="603"/>
                      <a:pt x="614" y="653"/>
                    </a:cubicBezTo>
                    <a:cubicBezTo>
                      <a:pt x="637" y="703"/>
                      <a:pt x="663" y="757"/>
                      <a:pt x="651" y="811"/>
                    </a:cubicBezTo>
                    <a:cubicBezTo>
                      <a:pt x="643" y="850"/>
                      <a:pt x="613" y="884"/>
                      <a:pt x="576" y="897"/>
                    </a:cubicBezTo>
                    <a:cubicBezTo>
                      <a:pt x="538" y="911"/>
                      <a:pt x="494" y="904"/>
                      <a:pt x="463" y="880"/>
                    </a:cubicBezTo>
                    <a:cubicBezTo>
                      <a:pt x="427" y="853"/>
                      <a:pt x="409" y="808"/>
                      <a:pt x="386" y="770"/>
                    </a:cubicBezTo>
                    <a:cubicBezTo>
                      <a:pt x="363" y="731"/>
                      <a:pt x="326" y="693"/>
                      <a:pt x="281" y="697"/>
                    </a:cubicBezTo>
                    <a:cubicBezTo>
                      <a:pt x="226" y="702"/>
                      <a:pt x="189" y="766"/>
                      <a:pt x="137" y="771"/>
                    </a:cubicBezTo>
                    <a:cubicBezTo>
                      <a:pt x="133" y="772"/>
                      <a:pt x="128" y="772"/>
                      <a:pt x="124" y="771"/>
                    </a:cubicBezTo>
                    <a:cubicBezTo>
                      <a:pt x="99" y="768"/>
                      <a:pt x="77" y="751"/>
                      <a:pt x="64" y="729"/>
                    </a:cubicBezTo>
                    <a:cubicBezTo>
                      <a:pt x="52" y="707"/>
                      <a:pt x="46" y="682"/>
                      <a:pt x="42" y="658"/>
                    </a:cubicBezTo>
                    <a:lnTo>
                      <a:pt x="40" y="658"/>
                    </a:lnTo>
                    <a:cubicBezTo>
                      <a:pt x="0" y="462"/>
                      <a:pt x="19" y="255"/>
                      <a:pt x="95" y="70"/>
                    </a:cubicBezTo>
                    <a:cubicBezTo>
                      <a:pt x="104" y="46"/>
                      <a:pt x="117" y="21"/>
                      <a:pt x="141" y="10"/>
                    </a:cubicBezTo>
                    <a:cubicBezTo>
                      <a:pt x="163" y="0"/>
                      <a:pt x="190" y="7"/>
                      <a:pt x="213" y="14"/>
                    </a:cubicBezTo>
                    <a:cubicBezTo>
                      <a:pt x="335" y="53"/>
                      <a:pt x="449" y="117"/>
                      <a:pt x="546" y="202"/>
                    </a:cubicBezTo>
                    <a:cubicBezTo>
                      <a:pt x="578" y="229"/>
                      <a:pt x="608" y="260"/>
                      <a:pt x="627" y="29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4" name="Google Shape;134;p6"/>
              <p:cNvSpPr/>
              <p:nvPr/>
            </p:nvSpPr>
            <p:spPr>
              <a:xfrm>
                <a:off x="6890822" y="5044887"/>
                <a:ext cx="671573" cy="1254314"/>
              </a:xfrm>
              <a:custGeom>
                <a:avLst/>
                <a:gdLst/>
                <a:ahLst/>
                <a:cxnLst/>
                <a:rect l="l" t="t" r="r" b="b"/>
                <a:pathLst>
                  <a:path w="1365" h="2554" extrusionOk="0">
                    <a:moveTo>
                      <a:pt x="431" y="0"/>
                    </a:moveTo>
                    <a:cubicBezTo>
                      <a:pt x="620" y="343"/>
                      <a:pt x="840" y="768"/>
                      <a:pt x="970" y="1101"/>
                    </a:cubicBezTo>
                    <a:cubicBezTo>
                      <a:pt x="1232" y="1770"/>
                      <a:pt x="1364" y="2420"/>
                      <a:pt x="1200" y="2486"/>
                    </a:cubicBezTo>
                    <a:cubicBezTo>
                      <a:pt x="1035" y="2553"/>
                      <a:pt x="676" y="1995"/>
                      <a:pt x="397" y="1334"/>
                    </a:cubicBezTo>
                    <a:cubicBezTo>
                      <a:pt x="252" y="989"/>
                      <a:pt x="106" y="503"/>
                      <a:pt x="0" y="116"/>
                    </a:cubicBezTo>
                    <a:cubicBezTo>
                      <a:pt x="0" y="116"/>
                      <a:pt x="103" y="193"/>
                      <a:pt x="244" y="135"/>
                    </a:cubicBezTo>
                    <a:cubicBezTo>
                      <a:pt x="385" y="78"/>
                      <a:pt x="431" y="0"/>
                      <a:pt x="431"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5" name="Google Shape;135;p6"/>
              <p:cNvSpPr/>
              <p:nvPr/>
            </p:nvSpPr>
            <p:spPr>
              <a:xfrm>
                <a:off x="6812833" y="4756763"/>
                <a:ext cx="290293" cy="383445"/>
              </a:xfrm>
              <a:custGeom>
                <a:avLst/>
                <a:gdLst/>
                <a:ahLst/>
                <a:cxnLst/>
                <a:rect l="l" t="t" r="r" b="b"/>
                <a:pathLst>
                  <a:path w="591" h="779" extrusionOk="0">
                    <a:moveTo>
                      <a:pt x="590" y="585"/>
                    </a:moveTo>
                    <a:cubicBezTo>
                      <a:pt x="590" y="585"/>
                      <a:pt x="544" y="663"/>
                      <a:pt x="403" y="720"/>
                    </a:cubicBezTo>
                    <a:cubicBezTo>
                      <a:pt x="262" y="778"/>
                      <a:pt x="159" y="701"/>
                      <a:pt x="159" y="701"/>
                    </a:cubicBezTo>
                    <a:cubicBezTo>
                      <a:pt x="76" y="397"/>
                      <a:pt x="17" y="154"/>
                      <a:pt x="1" y="90"/>
                    </a:cubicBezTo>
                    <a:cubicBezTo>
                      <a:pt x="1" y="89"/>
                      <a:pt x="1" y="87"/>
                      <a:pt x="0" y="86"/>
                    </a:cubicBezTo>
                    <a:cubicBezTo>
                      <a:pt x="35" y="100"/>
                      <a:pt x="93" y="113"/>
                      <a:pt x="159" y="86"/>
                    </a:cubicBezTo>
                    <a:cubicBezTo>
                      <a:pt x="201" y="69"/>
                      <a:pt x="228" y="43"/>
                      <a:pt x="245" y="18"/>
                    </a:cubicBezTo>
                    <a:cubicBezTo>
                      <a:pt x="247" y="16"/>
                      <a:pt x="249" y="14"/>
                      <a:pt x="250" y="12"/>
                    </a:cubicBezTo>
                    <a:cubicBezTo>
                      <a:pt x="253" y="8"/>
                      <a:pt x="255" y="4"/>
                      <a:pt x="257" y="0"/>
                    </a:cubicBezTo>
                    <a:cubicBezTo>
                      <a:pt x="257" y="1"/>
                      <a:pt x="257" y="1"/>
                      <a:pt x="258" y="1"/>
                    </a:cubicBezTo>
                    <a:cubicBezTo>
                      <a:pt x="302" y="76"/>
                      <a:pt x="436" y="303"/>
                      <a:pt x="590" y="58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6" name="Google Shape;136;p6"/>
              <p:cNvSpPr/>
              <p:nvPr/>
            </p:nvSpPr>
            <p:spPr>
              <a:xfrm>
                <a:off x="6797667" y="4735099"/>
                <a:ext cx="71490" cy="71489"/>
              </a:xfrm>
              <a:custGeom>
                <a:avLst/>
                <a:gdLst/>
                <a:ahLst/>
                <a:cxnLst/>
                <a:rect l="l" t="t" r="r" b="b"/>
                <a:pathLst>
                  <a:path w="145" h="146" extrusionOk="0">
                    <a:moveTo>
                      <a:pt x="132" y="145"/>
                    </a:moveTo>
                    <a:cubicBezTo>
                      <a:pt x="129" y="145"/>
                      <a:pt x="127" y="144"/>
                      <a:pt x="124" y="142"/>
                    </a:cubicBezTo>
                    <a:lnTo>
                      <a:pt x="4" y="19"/>
                    </a:lnTo>
                    <a:cubicBezTo>
                      <a:pt x="0" y="15"/>
                      <a:pt x="0" y="8"/>
                      <a:pt x="4" y="4"/>
                    </a:cubicBezTo>
                    <a:cubicBezTo>
                      <a:pt x="8" y="0"/>
                      <a:pt x="15" y="0"/>
                      <a:pt x="19" y="4"/>
                    </a:cubicBezTo>
                    <a:lnTo>
                      <a:pt x="140" y="126"/>
                    </a:lnTo>
                    <a:cubicBezTo>
                      <a:pt x="144" y="131"/>
                      <a:pt x="144" y="137"/>
                      <a:pt x="140" y="142"/>
                    </a:cubicBezTo>
                    <a:cubicBezTo>
                      <a:pt x="138" y="144"/>
                      <a:pt x="135" y="145"/>
                      <a:pt x="132" y="14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7" name="Google Shape;137;p6"/>
              <p:cNvSpPr/>
              <p:nvPr/>
            </p:nvSpPr>
            <p:spPr>
              <a:xfrm>
                <a:off x="6845328" y="4722101"/>
                <a:ext cx="49826" cy="80155"/>
              </a:xfrm>
              <a:custGeom>
                <a:avLst/>
                <a:gdLst/>
                <a:ahLst/>
                <a:cxnLst/>
                <a:rect l="l" t="t" r="r" b="b"/>
                <a:pathLst>
                  <a:path w="100" h="162" extrusionOk="0">
                    <a:moveTo>
                      <a:pt x="87" y="161"/>
                    </a:moveTo>
                    <a:cubicBezTo>
                      <a:pt x="83" y="161"/>
                      <a:pt x="79" y="159"/>
                      <a:pt x="77" y="156"/>
                    </a:cubicBezTo>
                    <a:lnTo>
                      <a:pt x="3" y="18"/>
                    </a:lnTo>
                    <a:cubicBezTo>
                      <a:pt x="0" y="13"/>
                      <a:pt x="2" y="6"/>
                      <a:pt x="7" y="3"/>
                    </a:cubicBezTo>
                    <a:cubicBezTo>
                      <a:pt x="12" y="0"/>
                      <a:pt x="19" y="2"/>
                      <a:pt x="22" y="8"/>
                    </a:cubicBezTo>
                    <a:lnTo>
                      <a:pt x="96" y="145"/>
                    </a:lnTo>
                    <a:cubicBezTo>
                      <a:pt x="99" y="150"/>
                      <a:pt x="97" y="157"/>
                      <a:pt x="92" y="160"/>
                    </a:cubicBezTo>
                    <a:cubicBezTo>
                      <a:pt x="90" y="161"/>
                      <a:pt x="89" y="161"/>
                      <a:pt x="87" y="16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8" name="Google Shape;138;p6"/>
              <p:cNvSpPr/>
              <p:nvPr/>
            </p:nvSpPr>
            <p:spPr>
              <a:xfrm>
                <a:off x="6888655" y="4724267"/>
                <a:ext cx="25996" cy="69323"/>
              </a:xfrm>
              <a:custGeom>
                <a:avLst/>
                <a:gdLst/>
                <a:ahLst/>
                <a:cxnLst/>
                <a:rect l="l" t="t" r="r" b="b"/>
                <a:pathLst>
                  <a:path w="52" h="140" extrusionOk="0">
                    <a:moveTo>
                      <a:pt x="39" y="139"/>
                    </a:moveTo>
                    <a:cubicBezTo>
                      <a:pt x="34" y="139"/>
                      <a:pt x="29" y="136"/>
                      <a:pt x="28" y="131"/>
                    </a:cubicBezTo>
                    <a:lnTo>
                      <a:pt x="1" y="15"/>
                    </a:lnTo>
                    <a:cubicBezTo>
                      <a:pt x="0" y="9"/>
                      <a:pt x="4" y="3"/>
                      <a:pt x="10" y="1"/>
                    </a:cubicBezTo>
                    <a:cubicBezTo>
                      <a:pt x="16" y="0"/>
                      <a:pt x="21" y="4"/>
                      <a:pt x="23" y="10"/>
                    </a:cubicBezTo>
                    <a:lnTo>
                      <a:pt x="49" y="126"/>
                    </a:lnTo>
                    <a:cubicBezTo>
                      <a:pt x="51" y="132"/>
                      <a:pt x="47" y="137"/>
                      <a:pt x="41" y="139"/>
                    </a:cubicBezTo>
                    <a:cubicBezTo>
                      <a:pt x="40" y="139"/>
                      <a:pt x="40" y="139"/>
                      <a:pt x="39" y="13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9" name="Google Shape;139;p6"/>
              <p:cNvSpPr/>
              <p:nvPr/>
            </p:nvSpPr>
            <p:spPr>
              <a:xfrm>
                <a:off x="6611359" y="4312660"/>
                <a:ext cx="43328" cy="275126"/>
              </a:xfrm>
              <a:custGeom>
                <a:avLst/>
                <a:gdLst/>
                <a:ahLst/>
                <a:cxnLst/>
                <a:rect l="l" t="t" r="r" b="b"/>
                <a:pathLst>
                  <a:path w="89" h="562" extrusionOk="0">
                    <a:moveTo>
                      <a:pt x="73" y="561"/>
                    </a:moveTo>
                    <a:cubicBezTo>
                      <a:pt x="68" y="561"/>
                      <a:pt x="64" y="558"/>
                      <a:pt x="63" y="554"/>
                    </a:cubicBezTo>
                    <a:cubicBezTo>
                      <a:pt x="0" y="380"/>
                      <a:pt x="1" y="181"/>
                      <a:pt x="66" y="8"/>
                    </a:cubicBezTo>
                    <a:cubicBezTo>
                      <a:pt x="68" y="3"/>
                      <a:pt x="74" y="0"/>
                      <a:pt x="80" y="2"/>
                    </a:cubicBezTo>
                    <a:cubicBezTo>
                      <a:pt x="85" y="4"/>
                      <a:pt x="88" y="10"/>
                      <a:pt x="86" y="16"/>
                    </a:cubicBezTo>
                    <a:cubicBezTo>
                      <a:pt x="24" y="184"/>
                      <a:pt x="22" y="377"/>
                      <a:pt x="83" y="546"/>
                    </a:cubicBezTo>
                    <a:cubicBezTo>
                      <a:pt x="85" y="552"/>
                      <a:pt x="82" y="558"/>
                      <a:pt x="77" y="560"/>
                    </a:cubicBezTo>
                    <a:cubicBezTo>
                      <a:pt x="75" y="561"/>
                      <a:pt x="74" y="561"/>
                      <a:pt x="73" y="56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 name="Google Shape;140;p6"/>
              <p:cNvSpPr/>
              <p:nvPr/>
            </p:nvSpPr>
            <p:spPr>
              <a:xfrm>
                <a:off x="6927650" y="5090381"/>
                <a:ext cx="71490" cy="168976"/>
              </a:xfrm>
              <a:custGeom>
                <a:avLst/>
                <a:gdLst/>
                <a:ahLst/>
                <a:cxnLst/>
                <a:rect l="l" t="t" r="r" b="b"/>
                <a:pathLst>
                  <a:path w="146" h="342" extrusionOk="0">
                    <a:moveTo>
                      <a:pt x="12" y="341"/>
                    </a:moveTo>
                    <a:cubicBezTo>
                      <a:pt x="11" y="341"/>
                      <a:pt x="10" y="341"/>
                      <a:pt x="8" y="340"/>
                    </a:cubicBezTo>
                    <a:cubicBezTo>
                      <a:pt x="3" y="338"/>
                      <a:pt x="0" y="332"/>
                      <a:pt x="2" y="326"/>
                    </a:cubicBezTo>
                    <a:lnTo>
                      <a:pt x="123" y="9"/>
                    </a:lnTo>
                    <a:cubicBezTo>
                      <a:pt x="125" y="3"/>
                      <a:pt x="131" y="0"/>
                      <a:pt x="137" y="3"/>
                    </a:cubicBezTo>
                    <a:cubicBezTo>
                      <a:pt x="143" y="5"/>
                      <a:pt x="145" y="11"/>
                      <a:pt x="143" y="17"/>
                    </a:cubicBezTo>
                    <a:lnTo>
                      <a:pt x="22" y="334"/>
                    </a:lnTo>
                    <a:cubicBezTo>
                      <a:pt x="21" y="338"/>
                      <a:pt x="17" y="341"/>
                      <a:pt x="12" y="34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 name="Google Shape;141;p6"/>
              <p:cNvSpPr/>
              <p:nvPr/>
            </p:nvSpPr>
            <p:spPr>
              <a:xfrm>
                <a:off x="6955813" y="5055720"/>
                <a:ext cx="116984" cy="307622"/>
              </a:xfrm>
              <a:custGeom>
                <a:avLst/>
                <a:gdLst/>
                <a:ahLst/>
                <a:cxnLst/>
                <a:rect l="l" t="t" r="r" b="b"/>
                <a:pathLst>
                  <a:path w="237" h="625" extrusionOk="0">
                    <a:moveTo>
                      <a:pt x="13" y="624"/>
                    </a:moveTo>
                    <a:cubicBezTo>
                      <a:pt x="12" y="624"/>
                      <a:pt x="10" y="624"/>
                      <a:pt x="9" y="623"/>
                    </a:cubicBezTo>
                    <a:cubicBezTo>
                      <a:pt x="3" y="621"/>
                      <a:pt x="0" y="615"/>
                      <a:pt x="2" y="609"/>
                    </a:cubicBezTo>
                    <a:lnTo>
                      <a:pt x="213" y="9"/>
                    </a:lnTo>
                    <a:cubicBezTo>
                      <a:pt x="215" y="3"/>
                      <a:pt x="221" y="0"/>
                      <a:pt x="227" y="2"/>
                    </a:cubicBezTo>
                    <a:cubicBezTo>
                      <a:pt x="233" y="4"/>
                      <a:pt x="236" y="10"/>
                      <a:pt x="234" y="16"/>
                    </a:cubicBezTo>
                    <a:lnTo>
                      <a:pt x="23" y="617"/>
                    </a:lnTo>
                    <a:cubicBezTo>
                      <a:pt x="22" y="621"/>
                      <a:pt x="17" y="624"/>
                      <a:pt x="13" y="62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42" name="Google Shape;142;p6"/>
            <p:cNvGrpSpPr/>
            <p:nvPr/>
          </p:nvGrpSpPr>
          <p:grpSpPr>
            <a:xfrm rot="7746633">
              <a:off x="7205367" y="3432229"/>
              <a:ext cx="2614285" cy="2343526"/>
              <a:chOff x="84238" y="4032313"/>
              <a:chExt cx="1846948" cy="1655661"/>
            </a:xfrm>
          </p:grpSpPr>
          <p:sp>
            <p:nvSpPr>
              <p:cNvPr id="143" name="Google Shape;143;p6"/>
              <p:cNvSpPr/>
              <p:nvPr/>
            </p:nvSpPr>
            <p:spPr>
              <a:xfrm rot="6299997">
                <a:off x="360375" y="4077545"/>
                <a:ext cx="1294673" cy="1565196"/>
              </a:xfrm>
              <a:custGeom>
                <a:avLst/>
                <a:gdLst/>
                <a:ahLst/>
                <a:cxnLst/>
                <a:rect l="l" t="t" r="r" b="b"/>
                <a:pathLst>
                  <a:path w="2956" h="3571" extrusionOk="0">
                    <a:moveTo>
                      <a:pt x="504" y="0"/>
                    </a:moveTo>
                    <a:lnTo>
                      <a:pt x="2955" y="3570"/>
                    </a:lnTo>
                    <a:lnTo>
                      <a:pt x="0" y="3264"/>
                    </a:lnTo>
                    <a:lnTo>
                      <a:pt x="504" y="0"/>
                    </a:lnTo>
                    <a:close/>
                    <a:moveTo>
                      <a:pt x="1782" y="2873"/>
                    </a:moveTo>
                    <a:lnTo>
                      <a:pt x="850" y="1516"/>
                    </a:lnTo>
                    <a:lnTo>
                      <a:pt x="658" y="2756"/>
                    </a:lnTo>
                    <a:lnTo>
                      <a:pt x="1782" y="287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 name="Google Shape;144;p6"/>
              <p:cNvSpPr/>
              <p:nvPr/>
            </p:nvSpPr>
            <p:spPr>
              <a:xfrm rot="6300009">
                <a:off x="186006" y="5140040"/>
                <a:ext cx="102414" cy="69564"/>
              </a:xfrm>
              <a:custGeom>
                <a:avLst/>
                <a:gdLst/>
                <a:ahLst/>
                <a:cxnLst/>
                <a:rect l="l" t="t" r="r" b="b"/>
                <a:pathLst>
                  <a:path w="235" h="160" extrusionOk="0">
                    <a:moveTo>
                      <a:pt x="17" y="159"/>
                    </a:moveTo>
                    <a:cubicBezTo>
                      <a:pt x="12" y="159"/>
                      <a:pt x="7" y="157"/>
                      <a:pt x="4" y="152"/>
                    </a:cubicBezTo>
                    <a:cubicBezTo>
                      <a:pt x="0" y="145"/>
                      <a:pt x="2" y="136"/>
                      <a:pt x="9" y="132"/>
                    </a:cubicBezTo>
                    <a:lnTo>
                      <a:pt x="209" y="5"/>
                    </a:lnTo>
                    <a:cubicBezTo>
                      <a:pt x="216" y="0"/>
                      <a:pt x="225" y="2"/>
                      <a:pt x="229" y="9"/>
                    </a:cubicBezTo>
                    <a:cubicBezTo>
                      <a:pt x="234" y="16"/>
                      <a:pt x="232" y="25"/>
                      <a:pt x="225" y="30"/>
                    </a:cubicBezTo>
                    <a:lnTo>
                      <a:pt x="25" y="157"/>
                    </a:lnTo>
                    <a:cubicBezTo>
                      <a:pt x="22" y="158"/>
                      <a:pt x="19" y="159"/>
                      <a:pt x="17" y="15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 name="Google Shape;145;p6"/>
              <p:cNvSpPr/>
              <p:nvPr/>
            </p:nvSpPr>
            <p:spPr>
              <a:xfrm rot="6299992">
                <a:off x="352274" y="5117800"/>
                <a:ext cx="69564" cy="48308"/>
              </a:xfrm>
              <a:custGeom>
                <a:avLst/>
                <a:gdLst/>
                <a:ahLst/>
                <a:cxnLst/>
                <a:rect l="l" t="t" r="r" b="b"/>
                <a:pathLst>
                  <a:path w="160" h="112" extrusionOk="0">
                    <a:moveTo>
                      <a:pt x="17" y="111"/>
                    </a:moveTo>
                    <a:cubicBezTo>
                      <a:pt x="13" y="111"/>
                      <a:pt x="8" y="109"/>
                      <a:pt x="5" y="104"/>
                    </a:cubicBezTo>
                    <a:cubicBezTo>
                      <a:pt x="0" y="97"/>
                      <a:pt x="3" y="88"/>
                      <a:pt x="9" y="84"/>
                    </a:cubicBezTo>
                    <a:lnTo>
                      <a:pt x="134" y="5"/>
                    </a:lnTo>
                    <a:cubicBezTo>
                      <a:pt x="141" y="0"/>
                      <a:pt x="150" y="2"/>
                      <a:pt x="154" y="9"/>
                    </a:cubicBezTo>
                    <a:cubicBezTo>
                      <a:pt x="159" y="16"/>
                      <a:pt x="157" y="25"/>
                      <a:pt x="150" y="30"/>
                    </a:cubicBezTo>
                    <a:lnTo>
                      <a:pt x="25" y="109"/>
                    </a:lnTo>
                    <a:cubicBezTo>
                      <a:pt x="23" y="110"/>
                      <a:pt x="20" y="111"/>
                      <a:pt x="17" y="1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 name="Google Shape;146;p6"/>
              <p:cNvSpPr/>
              <p:nvPr/>
            </p:nvSpPr>
            <p:spPr>
              <a:xfrm rot="6300009">
                <a:off x="475529" y="5037572"/>
                <a:ext cx="102414" cy="69564"/>
              </a:xfrm>
              <a:custGeom>
                <a:avLst/>
                <a:gdLst/>
                <a:ahLst/>
                <a:cxnLst/>
                <a:rect l="l" t="t" r="r" b="b"/>
                <a:pathLst>
                  <a:path w="235" h="160" extrusionOk="0">
                    <a:moveTo>
                      <a:pt x="17" y="159"/>
                    </a:moveTo>
                    <a:cubicBezTo>
                      <a:pt x="12" y="159"/>
                      <a:pt x="7" y="156"/>
                      <a:pt x="4" y="152"/>
                    </a:cubicBezTo>
                    <a:cubicBezTo>
                      <a:pt x="0" y="145"/>
                      <a:pt x="2" y="136"/>
                      <a:pt x="9" y="132"/>
                    </a:cubicBezTo>
                    <a:lnTo>
                      <a:pt x="209" y="5"/>
                    </a:lnTo>
                    <a:cubicBezTo>
                      <a:pt x="216" y="0"/>
                      <a:pt x="225" y="2"/>
                      <a:pt x="230" y="9"/>
                    </a:cubicBezTo>
                    <a:cubicBezTo>
                      <a:pt x="234" y="16"/>
                      <a:pt x="232" y="25"/>
                      <a:pt x="225" y="30"/>
                    </a:cubicBezTo>
                    <a:lnTo>
                      <a:pt x="25" y="157"/>
                    </a:lnTo>
                    <a:cubicBezTo>
                      <a:pt x="22" y="158"/>
                      <a:pt x="20" y="159"/>
                      <a:pt x="17" y="15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7" name="Google Shape;147;p6"/>
              <p:cNvSpPr/>
              <p:nvPr/>
            </p:nvSpPr>
            <p:spPr>
              <a:xfrm rot="6300006">
                <a:off x="643664" y="5015832"/>
                <a:ext cx="69565" cy="48308"/>
              </a:xfrm>
              <a:custGeom>
                <a:avLst/>
                <a:gdLst/>
                <a:ahLst/>
                <a:cxnLst/>
                <a:rect l="l" t="t" r="r" b="b"/>
                <a:pathLst>
                  <a:path w="159" h="112" extrusionOk="0">
                    <a:moveTo>
                      <a:pt x="17" y="111"/>
                    </a:moveTo>
                    <a:cubicBezTo>
                      <a:pt x="12" y="111"/>
                      <a:pt x="7" y="109"/>
                      <a:pt x="4" y="104"/>
                    </a:cubicBezTo>
                    <a:cubicBezTo>
                      <a:pt x="0" y="97"/>
                      <a:pt x="2" y="88"/>
                      <a:pt x="9" y="84"/>
                    </a:cubicBezTo>
                    <a:lnTo>
                      <a:pt x="133" y="5"/>
                    </a:lnTo>
                    <a:cubicBezTo>
                      <a:pt x="140" y="0"/>
                      <a:pt x="149" y="2"/>
                      <a:pt x="154" y="9"/>
                    </a:cubicBezTo>
                    <a:cubicBezTo>
                      <a:pt x="158" y="16"/>
                      <a:pt x="156" y="25"/>
                      <a:pt x="149" y="30"/>
                    </a:cubicBezTo>
                    <a:lnTo>
                      <a:pt x="25" y="109"/>
                    </a:lnTo>
                    <a:cubicBezTo>
                      <a:pt x="22" y="110"/>
                      <a:pt x="19" y="111"/>
                      <a:pt x="17" y="1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8" name="Google Shape;148;p6"/>
              <p:cNvSpPr/>
              <p:nvPr/>
            </p:nvSpPr>
            <p:spPr>
              <a:xfrm rot="6300009">
                <a:off x="766920" y="4935603"/>
                <a:ext cx="102414" cy="69564"/>
              </a:xfrm>
              <a:custGeom>
                <a:avLst/>
                <a:gdLst/>
                <a:ahLst/>
                <a:cxnLst/>
                <a:rect l="l" t="t" r="r" b="b"/>
                <a:pathLst>
                  <a:path w="235" h="160" extrusionOk="0">
                    <a:moveTo>
                      <a:pt x="17" y="159"/>
                    </a:moveTo>
                    <a:cubicBezTo>
                      <a:pt x="12" y="159"/>
                      <a:pt x="7" y="156"/>
                      <a:pt x="5" y="152"/>
                    </a:cubicBezTo>
                    <a:cubicBezTo>
                      <a:pt x="0" y="145"/>
                      <a:pt x="2" y="136"/>
                      <a:pt x="9" y="132"/>
                    </a:cubicBezTo>
                    <a:lnTo>
                      <a:pt x="209" y="5"/>
                    </a:lnTo>
                    <a:cubicBezTo>
                      <a:pt x="216" y="0"/>
                      <a:pt x="225" y="2"/>
                      <a:pt x="230" y="9"/>
                    </a:cubicBezTo>
                    <a:cubicBezTo>
                      <a:pt x="234" y="16"/>
                      <a:pt x="232" y="25"/>
                      <a:pt x="225" y="30"/>
                    </a:cubicBezTo>
                    <a:lnTo>
                      <a:pt x="25" y="157"/>
                    </a:lnTo>
                    <a:cubicBezTo>
                      <a:pt x="23" y="158"/>
                      <a:pt x="20" y="159"/>
                      <a:pt x="17" y="15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9" name="Google Shape;149;p6"/>
              <p:cNvSpPr/>
              <p:nvPr/>
            </p:nvSpPr>
            <p:spPr>
              <a:xfrm rot="6300006">
                <a:off x="933188" y="4913364"/>
                <a:ext cx="69565" cy="48308"/>
              </a:xfrm>
              <a:custGeom>
                <a:avLst/>
                <a:gdLst/>
                <a:ahLst/>
                <a:cxnLst/>
                <a:rect l="l" t="t" r="r" b="b"/>
                <a:pathLst>
                  <a:path w="159" h="112" extrusionOk="0">
                    <a:moveTo>
                      <a:pt x="17" y="111"/>
                    </a:moveTo>
                    <a:cubicBezTo>
                      <a:pt x="12" y="111"/>
                      <a:pt x="7" y="109"/>
                      <a:pt x="4" y="104"/>
                    </a:cubicBezTo>
                    <a:cubicBezTo>
                      <a:pt x="0" y="97"/>
                      <a:pt x="2" y="88"/>
                      <a:pt x="9" y="84"/>
                    </a:cubicBezTo>
                    <a:lnTo>
                      <a:pt x="133" y="5"/>
                    </a:lnTo>
                    <a:cubicBezTo>
                      <a:pt x="140" y="0"/>
                      <a:pt x="150" y="2"/>
                      <a:pt x="154" y="9"/>
                    </a:cubicBezTo>
                    <a:cubicBezTo>
                      <a:pt x="158" y="16"/>
                      <a:pt x="156" y="25"/>
                      <a:pt x="149" y="30"/>
                    </a:cubicBezTo>
                    <a:lnTo>
                      <a:pt x="25" y="109"/>
                    </a:lnTo>
                    <a:cubicBezTo>
                      <a:pt x="22" y="110"/>
                      <a:pt x="20" y="111"/>
                      <a:pt x="17" y="1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0" name="Google Shape;150;p6"/>
              <p:cNvSpPr/>
              <p:nvPr/>
            </p:nvSpPr>
            <p:spPr>
              <a:xfrm rot="6299991">
                <a:off x="1055944" y="4835001"/>
                <a:ext cx="102414" cy="69564"/>
              </a:xfrm>
              <a:custGeom>
                <a:avLst/>
                <a:gdLst/>
                <a:ahLst/>
                <a:cxnLst/>
                <a:rect l="l" t="t" r="r" b="b"/>
                <a:pathLst>
                  <a:path w="234" h="160" extrusionOk="0">
                    <a:moveTo>
                      <a:pt x="16" y="159"/>
                    </a:moveTo>
                    <a:cubicBezTo>
                      <a:pt x="12" y="159"/>
                      <a:pt x="7" y="156"/>
                      <a:pt x="4" y="152"/>
                    </a:cubicBezTo>
                    <a:cubicBezTo>
                      <a:pt x="0" y="145"/>
                      <a:pt x="2" y="136"/>
                      <a:pt x="9" y="131"/>
                    </a:cubicBezTo>
                    <a:lnTo>
                      <a:pt x="209" y="5"/>
                    </a:lnTo>
                    <a:cubicBezTo>
                      <a:pt x="215" y="0"/>
                      <a:pt x="225" y="2"/>
                      <a:pt x="229" y="9"/>
                    </a:cubicBezTo>
                    <a:cubicBezTo>
                      <a:pt x="233" y="16"/>
                      <a:pt x="231" y="25"/>
                      <a:pt x="224" y="30"/>
                    </a:cubicBezTo>
                    <a:lnTo>
                      <a:pt x="24" y="157"/>
                    </a:lnTo>
                    <a:cubicBezTo>
                      <a:pt x="22" y="158"/>
                      <a:pt x="19" y="159"/>
                      <a:pt x="16" y="15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1" name="Google Shape;151;p6"/>
              <p:cNvSpPr/>
              <p:nvPr/>
            </p:nvSpPr>
            <p:spPr>
              <a:xfrm rot="6299992">
                <a:off x="1224079" y="4813261"/>
                <a:ext cx="69564" cy="48308"/>
              </a:xfrm>
              <a:custGeom>
                <a:avLst/>
                <a:gdLst/>
                <a:ahLst/>
                <a:cxnLst/>
                <a:rect l="l" t="t" r="r" b="b"/>
                <a:pathLst>
                  <a:path w="160" h="112" extrusionOk="0">
                    <a:moveTo>
                      <a:pt x="17" y="111"/>
                    </a:moveTo>
                    <a:cubicBezTo>
                      <a:pt x="12" y="111"/>
                      <a:pt x="7" y="109"/>
                      <a:pt x="5" y="104"/>
                    </a:cubicBezTo>
                    <a:cubicBezTo>
                      <a:pt x="0" y="97"/>
                      <a:pt x="2" y="88"/>
                      <a:pt x="9" y="84"/>
                    </a:cubicBezTo>
                    <a:lnTo>
                      <a:pt x="134" y="5"/>
                    </a:lnTo>
                    <a:cubicBezTo>
                      <a:pt x="141" y="0"/>
                      <a:pt x="150" y="2"/>
                      <a:pt x="154" y="9"/>
                    </a:cubicBezTo>
                    <a:cubicBezTo>
                      <a:pt x="159" y="16"/>
                      <a:pt x="157" y="25"/>
                      <a:pt x="150" y="30"/>
                    </a:cubicBezTo>
                    <a:lnTo>
                      <a:pt x="25" y="109"/>
                    </a:lnTo>
                    <a:cubicBezTo>
                      <a:pt x="23" y="110"/>
                      <a:pt x="20" y="111"/>
                      <a:pt x="17" y="1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2" name="Google Shape;152;p6"/>
              <p:cNvSpPr/>
              <p:nvPr/>
            </p:nvSpPr>
            <p:spPr>
              <a:xfrm rot="6300009">
                <a:off x="1345467" y="4732533"/>
                <a:ext cx="102414" cy="69564"/>
              </a:xfrm>
              <a:custGeom>
                <a:avLst/>
                <a:gdLst/>
                <a:ahLst/>
                <a:cxnLst/>
                <a:rect l="l" t="t" r="r" b="b"/>
                <a:pathLst>
                  <a:path w="235" h="160" extrusionOk="0">
                    <a:moveTo>
                      <a:pt x="17" y="159"/>
                    </a:moveTo>
                    <a:cubicBezTo>
                      <a:pt x="12" y="159"/>
                      <a:pt x="7" y="156"/>
                      <a:pt x="4" y="152"/>
                    </a:cubicBezTo>
                    <a:cubicBezTo>
                      <a:pt x="0" y="145"/>
                      <a:pt x="2" y="136"/>
                      <a:pt x="9" y="131"/>
                    </a:cubicBezTo>
                    <a:lnTo>
                      <a:pt x="209" y="5"/>
                    </a:lnTo>
                    <a:cubicBezTo>
                      <a:pt x="216" y="0"/>
                      <a:pt x="225" y="2"/>
                      <a:pt x="229" y="9"/>
                    </a:cubicBezTo>
                    <a:cubicBezTo>
                      <a:pt x="234" y="16"/>
                      <a:pt x="232" y="25"/>
                      <a:pt x="225" y="30"/>
                    </a:cubicBezTo>
                    <a:lnTo>
                      <a:pt x="25" y="157"/>
                    </a:lnTo>
                    <a:cubicBezTo>
                      <a:pt x="22" y="158"/>
                      <a:pt x="19" y="159"/>
                      <a:pt x="17" y="15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3" name="Google Shape;153;p6"/>
              <p:cNvSpPr/>
              <p:nvPr/>
            </p:nvSpPr>
            <p:spPr>
              <a:xfrm rot="6300006">
                <a:off x="1513602" y="4710793"/>
                <a:ext cx="69565" cy="48308"/>
              </a:xfrm>
              <a:custGeom>
                <a:avLst/>
                <a:gdLst/>
                <a:ahLst/>
                <a:cxnLst/>
                <a:rect l="l" t="t" r="r" b="b"/>
                <a:pathLst>
                  <a:path w="159" h="112" extrusionOk="0">
                    <a:moveTo>
                      <a:pt x="17" y="111"/>
                    </a:moveTo>
                    <a:cubicBezTo>
                      <a:pt x="12" y="111"/>
                      <a:pt x="7" y="109"/>
                      <a:pt x="4" y="104"/>
                    </a:cubicBezTo>
                    <a:cubicBezTo>
                      <a:pt x="0" y="97"/>
                      <a:pt x="2" y="88"/>
                      <a:pt x="9" y="84"/>
                    </a:cubicBezTo>
                    <a:lnTo>
                      <a:pt x="133" y="5"/>
                    </a:lnTo>
                    <a:cubicBezTo>
                      <a:pt x="140" y="0"/>
                      <a:pt x="149" y="2"/>
                      <a:pt x="153" y="9"/>
                    </a:cubicBezTo>
                    <a:cubicBezTo>
                      <a:pt x="158" y="16"/>
                      <a:pt x="156" y="25"/>
                      <a:pt x="149" y="30"/>
                    </a:cubicBezTo>
                    <a:lnTo>
                      <a:pt x="24" y="109"/>
                    </a:lnTo>
                    <a:cubicBezTo>
                      <a:pt x="22" y="110"/>
                      <a:pt x="19" y="111"/>
                      <a:pt x="17" y="1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4" name="Google Shape;154;p6"/>
              <p:cNvSpPr/>
              <p:nvPr/>
            </p:nvSpPr>
            <p:spPr>
              <a:xfrm rot="6300009">
                <a:off x="1636858" y="4630564"/>
                <a:ext cx="102414" cy="69564"/>
              </a:xfrm>
              <a:custGeom>
                <a:avLst/>
                <a:gdLst/>
                <a:ahLst/>
                <a:cxnLst/>
                <a:rect l="l" t="t" r="r" b="b"/>
                <a:pathLst>
                  <a:path w="235" h="160" extrusionOk="0">
                    <a:moveTo>
                      <a:pt x="17" y="159"/>
                    </a:moveTo>
                    <a:cubicBezTo>
                      <a:pt x="12" y="159"/>
                      <a:pt x="7" y="156"/>
                      <a:pt x="4" y="152"/>
                    </a:cubicBezTo>
                    <a:cubicBezTo>
                      <a:pt x="0" y="145"/>
                      <a:pt x="2" y="136"/>
                      <a:pt x="9" y="131"/>
                    </a:cubicBezTo>
                    <a:lnTo>
                      <a:pt x="209" y="5"/>
                    </a:lnTo>
                    <a:cubicBezTo>
                      <a:pt x="216" y="0"/>
                      <a:pt x="225" y="2"/>
                      <a:pt x="230" y="9"/>
                    </a:cubicBezTo>
                    <a:cubicBezTo>
                      <a:pt x="234" y="16"/>
                      <a:pt x="232" y="25"/>
                      <a:pt x="225" y="30"/>
                    </a:cubicBezTo>
                    <a:lnTo>
                      <a:pt x="25" y="157"/>
                    </a:lnTo>
                    <a:cubicBezTo>
                      <a:pt x="22" y="158"/>
                      <a:pt x="20" y="159"/>
                      <a:pt x="17" y="15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5" name="Google Shape;155;p6"/>
              <p:cNvSpPr/>
              <p:nvPr/>
            </p:nvSpPr>
            <p:spPr>
              <a:xfrm rot="6300008">
                <a:off x="559825" y="4352916"/>
                <a:ext cx="649272" cy="732356"/>
              </a:xfrm>
              <a:custGeom>
                <a:avLst/>
                <a:gdLst/>
                <a:ahLst/>
                <a:cxnLst/>
                <a:rect l="l" t="t" r="r" b="b"/>
                <a:pathLst>
                  <a:path w="1481" h="1672" extrusionOk="0">
                    <a:moveTo>
                      <a:pt x="1464" y="1671"/>
                    </a:moveTo>
                    <a:cubicBezTo>
                      <a:pt x="1464" y="1671"/>
                      <a:pt x="1464" y="1671"/>
                      <a:pt x="1463" y="1671"/>
                    </a:cubicBezTo>
                    <a:lnTo>
                      <a:pt x="14" y="1570"/>
                    </a:lnTo>
                    <a:cubicBezTo>
                      <a:pt x="10" y="1570"/>
                      <a:pt x="6" y="1568"/>
                      <a:pt x="4" y="1564"/>
                    </a:cubicBezTo>
                    <a:cubicBezTo>
                      <a:pt x="1" y="1561"/>
                      <a:pt x="0" y="1556"/>
                      <a:pt x="1" y="1552"/>
                    </a:cubicBezTo>
                    <a:lnTo>
                      <a:pt x="350" y="12"/>
                    </a:lnTo>
                    <a:cubicBezTo>
                      <a:pt x="351" y="6"/>
                      <a:pt x="356" y="2"/>
                      <a:pt x="362" y="1"/>
                    </a:cubicBezTo>
                    <a:cubicBezTo>
                      <a:pt x="368" y="0"/>
                      <a:pt x="373" y="2"/>
                      <a:pt x="377" y="7"/>
                    </a:cubicBezTo>
                    <a:lnTo>
                      <a:pt x="1477" y="1648"/>
                    </a:lnTo>
                    <a:cubicBezTo>
                      <a:pt x="1480" y="1653"/>
                      <a:pt x="1480" y="1659"/>
                      <a:pt x="1477" y="1664"/>
                    </a:cubicBezTo>
                    <a:cubicBezTo>
                      <a:pt x="1475" y="1668"/>
                      <a:pt x="1470" y="1671"/>
                      <a:pt x="1464" y="1671"/>
                    </a:cubicBezTo>
                    <a:close/>
                    <a:moveTo>
                      <a:pt x="34" y="1542"/>
                    </a:moveTo>
                    <a:lnTo>
                      <a:pt x="1435" y="1639"/>
                    </a:lnTo>
                    <a:lnTo>
                      <a:pt x="371" y="52"/>
                    </a:lnTo>
                    <a:lnTo>
                      <a:pt x="34" y="154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grpSp>
        <p:nvGrpSpPr>
          <p:cNvPr id="156" name="Google Shape;156;p6"/>
          <p:cNvGrpSpPr/>
          <p:nvPr/>
        </p:nvGrpSpPr>
        <p:grpSpPr>
          <a:xfrm>
            <a:off x="135477" y="1371560"/>
            <a:ext cx="8816240" cy="3604930"/>
            <a:chOff x="135477" y="1371560"/>
            <a:chExt cx="8816240" cy="3604930"/>
          </a:xfrm>
        </p:grpSpPr>
        <p:sp>
          <p:nvSpPr>
            <p:cNvPr id="157" name="Google Shape;157;p6"/>
            <p:cNvSpPr/>
            <p:nvPr/>
          </p:nvSpPr>
          <p:spPr>
            <a:xfrm>
              <a:off x="7537582" y="4675257"/>
              <a:ext cx="280228" cy="301233"/>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8" name="Google Shape;158;p6"/>
            <p:cNvSpPr/>
            <p:nvPr/>
          </p:nvSpPr>
          <p:spPr>
            <a:xfrm>
              <a:off x="135477" y="1371560"/>
              <a:ext cx="266216" cy="284887"/>
            </a:xfrm>
            <a:custGeom>
              <a:avLst/>
              <a:gdLst/>
              <a:ahLst/>
              <a:cxnLst/>
              <a:rect l="l" t="t" r="r" b="b"/>
              <a:pathLst>
                <a:path w="501" h="537" extrusionOk="0">
                  <a:moveTo>
                    <a:pt x="498" y="321"/>
                  </a:moveTo>
                  <a:cubicBezTo>
                    <a:pt x="496" y="332"/>
                    <a:pt x="488" y="341"/>
                    <a:pt x="478" y="343"/>
                  </a:cubicBezTo>
                  <a:lnTo>
                    <a:pt x="341" y="379"/>
                  </a:lnTo>
                  <a:lnTo>
                    <a:pt x="318" y="514"/>
                  </a:lnTo>
                  <a:cubicBezTo>
                    <a:pt x="317" y="525"/>
                    <a:pt x="308" y="534"/>
                    <a:pt x="297" y="536"/>
                  </a:cubicBezTo>
                  <a:cubicBezTo>
                    <a:pt x="295" y="536"/>
                    <a:pt x="293" y="536"/>
                    <a:pt x="291" y="536"/>
                  </a:cubicBezTo>
                  <a:cubicBezTo>
                    <a:pt x="282" y="536"/>
                    <a:pt x="273" y="532"/>
                    <a:pt x="268" y="524"/>
                  </a:cubicBezTo>
                  <a:cubicBezTo>
                    <a:pt x="245" y="488"/>
                    <a:pt x="224" y="452"/>
                    <a:pt x="204" y="415"/>
                  </a:cubicBezTo>
                  <a:lnTo>
                    <a:pt x="37" y="459"/>
                  </a:lnTo>
                  <a:cubicBezTo>
                    <a:pt x="26" y="462"/>
                    <a:pt x="13" y="458"/>
                    <a:pt x="7" y="448"/>
                  </a:cubicBezTo>
                  <a:cubicBezTo>
                    <a:pt x="0" y="439"/>
                    <a:pt x="0" y="426"/>
                    <a:pt x="7" y="417"/>
                  </a:cubicBezTo>
                  <a:cubicBezTo>
                    <a:pt x="44" y="363"/>
                    <a:pt x="84" y="310"/>
                    <a:pt x="126" y="259"/>
                  </a:cubicBezTo>
                  <a:cubicBezTo>
                    <a:pt x="99" y="196"/>
                    <a:pt x="74" y="131"/>
                    <a:pt x="53" y="66"/>
                  </a:cubicBezTo>
                  <a:cubicBezTo>
                    <a:pt x="50" y="54"/>
                    <a:pt x="53" y="42"/>
                    <a:pt x="63" y="35"/>
                  </a:cubicBezTo>
                  <a:cubicBezTo>
                    <a:pt x="72" y="28"/>
                    <a:pt x="85" y="28"/>
                    <a:pt x="95" y="34"/>
                  </a:cubicBezTo>
                  <a:lnTo>
                    <a:pt x="237" y="129"/>
                  </a:lnTo>
                  <a:cubicBezTo>
                    <a:pt x="274" y="89"/>
                    <a:pt x="312" y="49"/>
                    <a:pt x="351" y="11"/>
                  </a:cubicBezTo>
                  <a:cubicBezTo>
                    <a:pt x="362" y="0"/>
                    <a:pt x="379" y="0"/>
                    <a:pt x="390" y="11"/>
                  </a:cubicBezTo>
                  <a:cubicBezTo>
                    <a:pt x="396" y="17"/>
                    <a:pt x="401" y="28"/>
                    <a:pt x="400" y="37"/>
                  </a:cubicBezTo>
                  <a:lnTo>
                    <a:pt x="369" y="216"/>
                  </a:lnTo>
                  <a:lnTo>
                    <a:pt x="486" y="294"/>
                  </a:lnTo>
                  <a:cubicBezTo>
                    <a:pt x="495" y="300"/>
                    <a:pt x="500" y="311"/>
                    <a:pt x="498" y="32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9" name="Google Shape;159;p6"/>
            <p:cNvSpPr/>
            <p:nvPr/>
          </p:nvSpPr>
          <p:spPr>
            <a:xfrm>
              <a:off x="8529041" y="2534236"/>
              <a:ext cx="422676" cy="476371"/>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60" name="Google Shape;160;p6"/>
          <p:cNvGrpSpPr/>
          <p:nvPr/>
        </p:nvGrpSpPr>
        <p:grpSpPr>
          <a:xfrm>
            <a:off x="401706" y="689303"/>
            <a:ext cx="8494454" cy="3125075"/>
            <a:chOff x="401706" y="689303"/>
            <a:chExt cx="8494454" cy="3125075"/>
          </a:xfrm>
        </p:grpSpPr>
        <p:grpSp>
          <p:nvGrpSpPr>
            <p:cNvPr id="161" name="Google Shape;161;p6"/>
            <p:cNvGrpSpPr/>
            <p:nvPr/>
          </p:nvGrpSpPr>
          <p:grpSpPr>
            <a:xfrm rot="10800000">
              <a:off x="401706" y="3236128"/>
              <a:ext cx="311529" cy="578250"/>
              <a:chOff x="1196975" y="5856287"/>
              <a:chExt cx="231775" cy="430213"/>
            </a:xfrm>
          </p:grpSpPr>
          <p:sp>
            <p:nvSpPr>
              <p:cNvPr id="162" name="Google Shape;162;p6"/>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 name="Google Shape;163;p6"/>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 name="Google Shape;164;p6"/>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 name="Google Shape;165;p6"/>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6" name="Google Shape;166;p6"/>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7" name="Google Shape;167;p6"/>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8" name="Google Shape;168;p6"/>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69" name="Google Shape;169;p6"/>
            <p:cNvGrpSpPr/>
            <p:nvPr/>
          </p:nvGrpSpPr>
          <p:grpSpPr>
            <a:xfrm rot="10800000">
              <a:off x="8584631" y="689303"/>
              <a:ext cx="311529" cy="578250"/>
              <a:chOff x="1196975" y="5856287"/>
              <a:chExt cx="231775" cy="430213"/>
            </a:xfrm>
          </p:grpSpPr>
          <p:sp>
            <p:nvSpPr>
              <p:cNvPr id="170" name="Google Shape;170;p6"/>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1" name="Google Shape;171;p6"/>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2" name="Google Shape;172;p6"/>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3" name="Google Shape;173;p6"/>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4" name="Google Shape;174;p6"/>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5" name="Google Shape;175;p6"/>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6" name="Google Shape;176;p6"/>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840325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084110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148104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474194" y="1771550"/>
            <a:ext cx="6012600" cy="1600500"/>
          </a:xfrm>
          <a:prstGeom prst="rect">
            <a:avLst/>
          </a:prstGeom>
        </p:spPr>
        <p:txBody>
          <a:bodyPr spcFirstLastPara="1" wrap="square" lIns="91425" tIns="91425" rIns="91425" bIns="91425" anchor="ctr" anchorCtr="0">
            <a:norm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52" name="Google Shape;52;p13"/>
          <p:cNvSpPr/>
          <p:nvPr/>
        </p:nvSpPr>
        <p:spPr>
          <a:xfrm>
            <a:off x="688925" y="688925"/>
            <a:ext cx="7775100" cy="3766750"/>
          </a:xfrm>
          <a:custGeom>
            <a:avLst/>
            <a:gdLst/>
            <a:ahLst/>
            <a:cxnLst/>
            <a:rect l="l" t="t" r="r" b="b"/>
            <a:pathLst>
              <a:path w="311004" h="150670" extrusionOk="0">
                <a:moveTo>
                  <a:pt x="0" y="45810"/>
                </a:moveTo>
                <a:lnTo>
                  <a:pt x="0" y="0"/>
                </a:lnTo>
                <a:lnTo>
                  <a:pt x="311004" y="0"/>
                </a:lnTo>
                <a:lnTo>
                  <a:pt x="311004" y="150670"/>
                </a:lnTo>
                <a:lnTo>
                  <a:pt x="0" y="150670"/>
                </a:lnTo>
                <a:lnTo>
                  <a:pt x="0" y="105219"/>
                </a:lnTo>
              </a:path>
            </a:pathLst>
          </a:custGeom>
          <a:noFill/>
          <a:ln w="9525" cap="flat" cmpd="sng">
            <a:solidFill>
              <a:schemeClr val="accent2"/>
            </a:solidFill>
            <a:prstDash val="solid"/>
            <a:miter lim="8000"/>
            <a:headEnd type="none" w="med" len="med"/>
            <a:tailEnd type="none" w="med" len="med"/>
          </a:ln>
        </p:spPr>
      </p:sp>
    </p:spTree>
    <p:extLst>
      <p:ext uri="{BB962C8B-B14F-4D97-AF65-F5344CB8AC3E}">
        <p14:creationId xmlns:p14="http://schemas.microsoft.com/office/powerpoint/2010/main" val="36720561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rmAutofit/>
          </a:bodyPr>
          <a:lstStyle>
            <a:lvl1pPr marL="0" marR="0" lvl="0" indent="0" algn="ctr">
              <a:spcBef>
                <a:spcPts val="0"/>
              </a:spcBef>
              <a:spcAft>
                <a:spcPts val="0"/>
              </a:spcAft>
              <a:buClr>
                <a:schemeClr val="dk1"/>
              </a:buClr>
              <a:buSzPts val="28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2800"/>
              <a:buNone/>
              <a:defRPr sz="1800"/>
            </a:lvl2pPr>
            <a:lvl3pPr lvl="2" indent="0">
              <a:spcBef>
                <a:spcPts val="0"/>
              </a:spcBef>
              <a:spcAft>
                <a:spcPts val="0"/>
              </a:spcAft>
              <a:buSzPts val="2800"/>
              <a:buNone/>
              <a:defRPr sz="1800"/>
            </a:lvl3pPr>
            <a:lvl4pPr lvl="3" indent="0">
              <a:spcBef>
                <a:spcPts val="0"/>
              </a:spcBef>
              <a:spcAft>
                <a:spcPts val="0"/>
              </a:spcAft>
              <a:buSzPts val="2800"/>
              <a:buNone/>
              <a:defRPr sz="1800"/>
            </a:lvl4pPr>
            <a:lvl5pPr lvl="4" indent="0">
              <a:spcBef>
                <a:spcPts val="0"/>
              </a:spcBef>
              <a:spcAft>
                <a:spcPts val="0"/>
              </a:spcAft>
              <a:buSzPts val="2800"/>
              <a:buNone/>
              <a:defRPr sz="1800"/>
            </a:lvl5pPr>
            <a:lvl6pPr lvl="5" indent="0">
              <a:spcBef>
                <a:spcPts val="0"/>
              </a:spcBef>
              <a:spcAft>
                <a:spcPts val="0"/>
              </a:spcAft>
              <a:buSzPts val="2800"/>
              <a:buNone/>
              <a:defRPr sz="1800"/>
            </a:lvl6pPr>
            <a:lvl7pPr lvl="6" indent="0">
              <a:spcBef>
                <a:spcPts val="0"/>
              </a:spcBef>
              <a:spcAft>
                <a:spcPts val="0"/>
              </a:spcAft>
              <a:buSzPts val="2800"/>
              <a:buNone/>
              <a:defRPr sz="1800"/>
            </a:lvl7pPr>
            <a:lvl8pPr lvl="7" indent="0">
              <a:spcBef>
                <a:spcPts val="0"/>
              </a:spcBef>
              <a:spcAft>
                <a:spcPts val="0"/>
              </a:spcAft>
              <a:buSzPts val="2800"/>
              <a:buNone/>
              <a:defRPr sz="1800"/>
            </a:lvl8pPr>
            <a:lvl9pPr lvl="8" indent="0">
              <a:spcBef>
                <a:spcPts val="0"/>
              </a:spcBef>
              <a:spcAft>
                <a:spcPts val="0"/>
              </a:spcAft>
              <a:buSzPts val="2800"/>
              <a:buNone/>
              <a:defRPr sz="1800"/>
            </a:lvl9pPr>
          </a:lstStyle>
          <a:p>
            <a:endParaRPr/>
          </a:p>
        </p:txBody>
      </p:sp>
      <p:sp>
        <p:nvSpPr>
          <p:cNvPr id="55" name="Google Shape;55;p1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rmAutofit/>
          </a:bodyPr>
          <a:lstStyle>
            <a:lvl1pPr marL="457200" marR="0" lvl="0" indent="-431800" algn="l">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spcBef>
                <a:spcPts val="12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spcBef>
                <a:spcPts val="12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spcBef>
                <a:spcPts val="1200"/>
              </a:spcBef>
              <a:spcAft>
                <a:spcPts val="12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Google Shape;56;p1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1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941003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Alternate Text Slide">
  <p:cSld name="Alternate Text Slide">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914400" y="342900"/>
            <a:ext cx="3982800" cy="5226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1400"/>
              <a:buNone/>
              <a:defRPr>
                <a:solidFill>
                  <a:schemeClr val="accent2"/>
                </a:solidFill>
              </a:defRPr>
            </a:lvl1pPr>
            <a:lvl2pPr lvl="1" algn="l">
              <a:lnSpc>
                <a:spcPct val="90000"/>
              </a:lnSpc>
              <a:spcBef>
                <a:spcPts val="0"/>
              </a:spcBef>
              <a:spcAft>
                <a:spcPts val="0"/>
              </a:spcAft>
              <a:buClr>
                <a:schemeClr val="accent2"/>
              </a:buClr>
              <a:buSzPts val="1400"/>
              <a:buNone/>
              <a:defRPr>
                <a:solidFill>
                  <a:schemeClr val="accent2"/>
                </a:solidFill>
              </a:defRPr>
            </a:lvl2pPr>
            <a:lvl3pPr lvl="2" algn="l">
              <a:lnSpc>
                <a:spcPct val="90000"/>
              </a:lnSpc>
              <a:spcBef>
                <a:spcPts val="0"/>
              </a:spcBef>
              <a:spcAft>
                <a:spcPts val="0"/>
              </a:spcAft>
              <a:buClr>
                <a:schemeClr val="accent2"/>
              </a:buClr>
              <a:buSzPts val="1400"/>
              <a:buNone/>
              <a:defRPr>
                <a:solidFill>
                  <a:schemeClr val="accent2"/>
                </a:solidFill>
              </a:defRPr>
            </a:lvl3pPr>
            <a:lvl4pPr lvl="3" algn="l">
              <a:lnSpc>
                <a:spcPct val="90000"/>
              </a:lnSpc>
              <a:spcBef>
                <a:spcPts val="0"/>
              </a:spcBef>
              <a:spcAft>
                <a:spcPts val="0"/>
              </a:spcAft>
              <a:buClr>
                <a:schemeClr val="accent2"/>
              </a:buClr>
              <a:buSzPts val="1400"/>
              <a:buNone/>
              <a:defRPr>
                <a:solidFill>
                  <a:schemeClr val="accent2"/>
                </a:solidFill>
              </a:defRPr>
            </a:lvl4pPr>
            <a:lvl5pPr lvl="4" algn="l">
              <a:lnSpc>
                <a:spcPct val="90000"/>
              </a:lnSpc>
              <a:spcBef>
                <a:spcPts val="0"/>
              </a:spcBef>
              <a:spcAft>
                <a:spcPts val="0"/>
              </a:spcAft>
              <a:buClr>
                <a:schemeClr val="accent2"/>
              </a:buClr>
              <a:buSzPts val="1400"/>
              <a:buNone/>
              <a:defRPr>
                <a:solidFill>
                  <a:schemeClr val="accent2"/>
                </a:solidFill>
              </a:defRPr>
            </a:lvl5pPr>
            <a:lvl6pPr lvl="5" algn="l">
              <a:lnSpc>
                <a:spcPct val="90000"/>
              </a:lnSpc>
              <a:spcBef>
                <a:spcPts val="0"/>
              </a:spcBef>
              <a:spcAft>
                <a:spcPts val="0"/>
              </a:spcAft>
              <a:buClr>
                <a:schemeClr val="accent2"/>
              </a:buClr>
              <a:buSzPts val="1400"/>
              <a:buNone/>
              <a:defRPr>
                <a:solidFill>
                  <a:schemeClr val="accent2"/>
                </a:solidFill>
              </a:defRPr>
            </a:lvl6pPr>
            <a:lvl7pPr lvl="6" algn="l">
              <a:lnSpc>
                <a:spcPct val="90000"/>
              </a:lnSpc>
              <a:spcBef>
                <a:spcPts val="0"/>
              </a:spcBef>
              <a:spcAft>
                <a:spcPts val="0"/>
              </a:spcAft>
              <a:buClr>
                <a:schemeClr val="accent2"/>
              </a:buClr>
              <a:buSzPts val="1400"/>
              <a:buNone/>
              <a:defRPr>
                <a:solidFill>
                  <a:schemeClr val="accent2"/>
                </a:solidFill>
              </a:defRPr>
            </a:lvl7pPr>
            <a:lvl8pPr lvl="7" algn="l">
              <a:lnSpc>
                <a:spcPct val="90000"/>
              </a:lnSpc>
              <a:spcBef>
                <a:spcPts val="0"/>
              </a:spcBef>
              <a:spcAft>
                <a:spcPts val="0"/>
              </a:spcAft>
              <a:buClr>
                <a:schemeClr val="accent2"/>
              </a:buClr>
              <a:buSzPts val="1400"/>
              <a:buNone/>
              <a:defRPr>
                <a:solidFill>
                  <a:schemeClr val="accent2"/>
                </a:solidFill>
              </a:defRPr>
            </a:lvl8pPr>
            <a:lvl9pPr lvl="8" algn="l">
              <a:lnSpc>
                <a:spcPct val="90000"/>
              </a:lnSpc>
              <a:spcBef>
                <a:spcPts val="0"/>
              </a:spcBef>
              <a:spcAft>
                <a:spcPts val="0"/>
              </a:spcAft>
              <a:buClr>
                <a:schemeClr val="accent2"/>
              </a:buClr>
              <a:buSzPts val="1400"/>
              <a:buNone/>
              <a:defRPr>
                <a:solidFill>
                  <a:schemeClr val="accent2"/>
                </a:solidFill>
              </a:defRPr>
            </a:lvl9pPr>
          </a:lstStyle>
          <a:p>
            <a:endParaRPr/>
          </a:p>
        </p:txBody>
      </p:sp>
      <p:sp>
        <p:nvSpPr>
          <p:cNvPr id="61" name="Google Shape;61;p15"/>
          <p:cNvSpPr txBox="1">
            <a:spLocks noGrp="1"/>
          </p:cNvSpPr>
          <p:nvPr>
            <p:ph type="body" idx="1"/>
          </p:nvPr>
        </p:nvSpPr>
        <p:spPr>
          <a:xfrm>
            <a:off x="1861325" y="1513631"/>
            <a:ext cx="5421300" cy="1233000"/>
          </a:xfrm>
          <a:prstGeom prst="rect">
            <a:avLst/>
          </a:prstGeom>
          <a:noFill/>
          <a:ln>
            <a:noFill/>
          </a:ln>
        </p:spPr>
        <p:txBody>
          <a:bodyPr spcFirstLastPara="1" wrap="square" lIns="91425" tIns="45700" rIns="91425" bIns="45700" anchor="t" anchorCtr="0">
            <a:noAutofit/>
          </a:bodyPr>
          <a:lstStyle>
            <a:lvl1pPr marL="457200" lvl="0" indent="-342900" algn="l">
              <a:lnSpc>
                <a:spcPct val="115000"/>
              </a:lnSpc>
              <a:spcBef>
                <a:spcPts val="1000"/>
              </a:spcBef>
              <a:spcAft>
                <a:spcPts val="0"/>
              </a:spcAft>
              <a:buClr>
                <a:schemeClr val="accent2"/>
              </a:buClr>
              <a:buSzPts val="1800"/>
              <a:buFont typeface="Questrial"/>
              <a:buChar char="•"/>
              <a:defRPr sz="1800">
                <a:solidFill>
                  <a:schemeClr val="accent2"/>
                </a:solidFill>
              </a:defRPr>
            </a:lvl1pPr>
            <a:lvl2pPr marL="914400" lvl="1" indent="-342900" algn="l">
              <a:lnSpc>
                <a:spcPct val="115000"/>
              </a:lnSpc>
              <a:spcBef>
                <a:spcPts val="500"/>
              </a:spcBef>
              <a:spcAft>
                <a:spcPts val="0"/>
              </a:spcAft>
              <a:buClr>
                <a:schemeClr val="accent2"/>
              </a:buClr>
              <a:buSzPts val="1800"/>
              <a:buFont typeface="Questrial"/>
              <a:buChar char="•"/>
              <a:defRPr sz="1800">
                <a:solidFill>
                  <a:schemeClr val="accent2"/>
                </a:solidFill>
                <a:latin typeface="Questrial"/>
                <a:ea typeface="Questrial"/>
                <a:cs typeface="Questrial"/>
                <a:sym typeface="Questrial"/>
              </a:defRPr>
            </a:lvl2pPr>
            <a:lvl3pPr marL="1371600" lvl="2" indent="-342900" algn="l">
              <a:lnSpc>
                <a:spcPct val="115000"/>
              </a:lnSpc>
              <a:spcBef>
                <a:spcPts val="500"/>
              </a:spcBef>
              <a:spcAft>
                <a:spcPts val="0"/>
              </a:spcAft>
              <a:buClr>
                <a:schemeClr val="accent2"/>
              </a:buClr>
              <a:buSzPts val="1800"/>
              <a:buFont typeface="Questrial"/>
              <a:buChar char="•"/>
              <a:defRPr sz="1800">
                <a:solidFill>
                  <a:schemeClr val="accent2"/>
                </a:solidFill>
                <a:latin typeface="Questrial"/>
                <a:ea typeface="Questrial"/>
                <a:cs typeface="Questrial"/>
                <a:sym typeface="Questrial"/>
              </a:defRPr>
            </a:lvl3pPr>
            <a:lvl4pPr marL="1828800" lvl="3" indent="-342900" algn="l">
              <a:lnSpc>
                <a:spcPct val="115000"/>
              </a:lnSpc>
              <a:spcBef>
                <a:spcPts val="500"/>
              </a:spcBef>
              <a:spcAft>
                <a:spcPts val="0"/>
              </a:spcAft>
              <a:buClr>
                <a:schemeClr val="accent2"/>
              </a:buClr>
              <a:buSzPts val="1800"/>
              <a:buFont typeface="Questrial"/>
              <a:buChar char="•"/>
              <a:defRPr>
                <a:solidFill>
                  <a:schemeClr val="accent2"/>
                </a:solidFill>
                <a:latin typeface="Questrial"/>
                <a:ea typeface="Questrial"/>
                <a:cs typeface="Questrial"/>
                <a:sym typeface="Questrial"/>
              </a:defRPr>
            </a:lvl4pPr>
            <a:lvl5pPr marL="2286000" lvl="4" indent="-342900" algn="l">
              <a:lnSpc>
                <a:spcPct val="115000"/>
              </a:lnSpc>
              <a:spcBef>
                <a:spcPts val="500"/>
              </a:spcBef>
              <a:spcAft>
                <a:spcPts val="0"/>
              </a:spcAft>
              <a:buClr>
                <a:schemeClr val="accent2"/>
              </a:buClr>
              <a:buSzPts val="1800"/>
              <a:buFont typeface="Questrial"/>
              <a:buChar char="•"/>
              <a:defRPr>
                <a:solidFill>
                  <a:schemeClr val="accent2"/>
                </a:solidFill>
                <a:latin typeface="Questrial"/>
                <a:ea typeface="Questrial"/>
                <a:cs typeface="Questrial"/>
                <a:sym typeface="Questrial"/>
              </a:defRPr>
            </a:lvl5pPr>
            <a:lvl6pPr marL="2743200" lvl="5" indent="-342900" algn="l">
              <a:lnSpc>
                <a:spcPct val="115000"/>
              </a:lnSpc>
              <a:spcBef>
                <a:spcPts val="500"/>
              </a:spcBef>
              <a:spcAft>
                <a:spcPts val="0"/>
              </a:spcAft>
              <a:buClr>
                <a:schemeClr val="accent2"/>
              </a:buClr>
              <a:buSzPts val="1800"/>
              <a:buFont typeface="Questrial"/>
              <a:buChar char="•"/>
              <a:defRPr>
                <a:solidFill>
                  <a:schemeClr val="accent2"/>
                </a:solidFill>
                <a:latin typeface="Questrial"/>
                <a:ea typeface="Questrial"/>
                <a:cs typeface="Questrial"/>
                <a:sym typeface="Questrial"/>
              </a:defRPr>
            </a:lvl6pPr>
            <a:lvl7pPr marL="3200400" lvl="6" indent="-342900" algn="l">
              <a:lnSpc>
                <a:spcPct val="115000"/>
              </a:lnSpc>
              <a:spcBef>
                <a:spcPts val="500"/>
              </a:spcBef>
              <a:spcAft>
                <a:spcPts val="0"/>
              </a:spcAft>
              <a:buClr>
                <a:schemeClr val="accent2"/>
              </a:buClr>
              <a:buSzPts val="1800"/>
              <a:buFont typeface="Questrial"/>
              <a:buChar char="•"/>
              <a:defRPr>
                <a:solidFill>
                  <a:schemeClr val="accent2"/>
                </a:solidFill>
                <a:latin typeface="Questrial"/>
                <a:ea typeface="Questrial"/>
                <a:cs typeface="Questrial"/>
                <a:sym typeface="Questrial"/>
              </a:defRPr>
            </a:lvl7pPr>
            <a:lvl8pPr marL="3657600" lvl="7" indent="-342900" algn="l">
              <a:lnSpc>
                <a:spcPct val="115000"/>
              </a:lnSpc>
              <a:spcBef>
                <a:spcPts val="500"/>
              </a:spcBef>
              <a:spcAft>
                <a:spcPts val="0"/>
              </a:spcAft>
              <a:buClr>
                <a:schemeClr val="accent2"/>
              </a:buClr>
              <a:buSzPts val="1800"/>
              <a:buFont typeface="Questrial"/>
              <a:buChar char="•"/>
              <a:defRPr>
                <a:solidFill>
                  <a:schemeClr val="accent2"/>
                </a:solidFill>
                <a:latin typeface="Questrial"/>
                <a:ea typeface="Questrial"/>
                <a:cs typeface="Questrial"/>
                <a:sym typeface="Questrial"/>
              </a:defRPr>
            </a:lvl8pPr>
            <a:lvl9pPr marL="4114800" lvl="8" indent="-342900" algn="l">
              <a:lnSpc>
                <a:spcPct val="115000"/>
              </a:lnSpc>
              <a:spcBef>
                <a:spcPts val="500"/>
              </a:spcBef>
              <a:spcAft>
                <a:spcPts val="0"/>
              </a:spcAft>
              <a:buClr>
                <a:schemeClr val="accent2"/>
              </a:buClr>
              <a:buSzPts val="1800"/>
              <a:buFont typeface="Questrial"/>
              <a:buChar char="•"/>
              <a:defRPr>
                <a:solidFill>
                  <a:schemeClr val="accent2"/>
                </a:solidFill>
                <a:latin typeface="Questrial"/>
                <a:ea typeface="Questrial"/>
                <a:cs typeface="Questrial"/>
                <a:sym typeface="Questrial"/>
              </a:defRPr>
            </a:lvl9pPr>
          </a:lstStyle>
          <a:p>
            <a:endParaRPr/>
          </a:p>
        </p:txBody>
      </p:sp>
      <p:sp>
        <p:nvSpPr>
          <p:cNvPr id="62" name="Google Shape;62;p15"/>
          <p:cNvSpPr txBox="1">
            <a:spLocks noGrp="1"/>
          </p:cNvSpPr>
          <p:nvPr>
            <p:ph type="body" idx="2"/>
          </p:nvPr>
        </p:nvSpPr>
        <p:spPr>
          <a:xfrm>
            <a:off x="3421425" y="3149138"/>
            <a:ext cx="3982800" cy="1065600"/>
          </a:xfrm>
          <a:prstGeom prst="rect">
            <a:avLst/>
          </a:prstGeom>
          <a:noFill/>
          <a:ln>
            <a:noFill/>
          </a:ln>
        </p:spPr>
        <p:txBody>
          <a:bodyPr spcFirstLastPara="1" wrap="square" lIns="91425" tIns="45700" rIns="91425" bIns="45700" anchor="t" anchorCtr="0">
            <a:noAutofit/>
          </a:bodyPr>
          <a:lstStyle>
            <a:lvl1pPr marL="457200" lvl="0" indent="-304800" algn="l">
              <a:lnSpc>
                <a:spcPct val="115000"/>
              </a:lnSpc>
              <a:spcBef>
                <a:spcPts val="1000"/>
              </a:spcBef>
              <a:spcAft>
                <a:spcPts val="0"/>
              </a:spcAft>
              <a:buClr>
                <a:schemeClr val="accent2"/>
              </a:buClr>
              <a:buSzPts val="1200"/>
              <a:buFont typeface="DM Sans"/>
              <a:buChar char="•"/>
              <a:defRPr sz="1200">
                <a:solidFill>
                  <a:schemeClr val="accent2"/>
                </a:solidFill>
                <a:latin typeface="DM Sans"/>
                <a:ea typeface="DM Sans"/>
                <a:cs typeface="DM Sans"/>
                <a:sym typeface="DM Sans"/>
              </a:defRPr>
            </a:lvl1pPr>
            <a:lvl2pPr marL="914400" lvl="1" indent="-304800" algn="l">
              <a:lnSpc>
                <a:spcPct val="115000"/>
              </a:lnSpc>
              <a:spcBef>
                <a:spcPts val="500"/>
              </a:spcBef>
              <a:spcAft>
                <a:spcPts val="0"/>
              </a:spcAft>
              <a:buClr>
                <a:schemeClr val="accent2"/>
              </a:buClr>
              <a:buSzPts val="1200"/>
              <a:buFont typeface="DM Sans"/>
              <a:buChar char="•"/>
              <a:defRPr sz="1200">
                <a:solidFill>
                  <a:schemeClr val="accent2"/>
                </a:solidFill>
              </a:defRPr>
            </a:lvl2pPr>
            <a:lvl3pPr marL="1371600" lvl="2" indent="-304800" algn="l">
              <a:lnSpc>
                <a:spcPct val="115000"/>
              </a:lnSpc>
              <a:spcBef>
                <a:spcPts val="500"/>
              </a:spcBef>
              <a:spcAft>
                <a:spcPts val="0"/>
              </a:spcAft>
              <a:buClr>
                <a:schemeClr val="accent2"/>
              </a:buClr>
              <a:buSzPts val="1200"/>
              <a:buFont typeface="DM Sans"/>
              <a:buChar char="•"/>
              <a:defRPr sz="1200">
                <a:solidFill>
                  <a:schemeClr val="accent2"/>
                </a:solidFill>
              </a:defRPr>
            </a:lvl3pPr>
            <a:lvl4pPr marL="1828800" lvl="3" indent="-304800" algn="l">
              <a:lnSpc>
                <a:spcPct val="115000"/>
              </a:lnSpc>
              <a:spcBef>
                <a:spcPts val="500"/>
              </a:spcBef>
              <a:spcAft>
                <a:spcPts val="0"/>
              </a:spcAft>
              <a:buClr>
                <a:schemeClr val="accent2"/>
              </a:buClr>
              <a:buSzPts val="1200"/>
              <a:buFont typeface="DM Sans"/>
              <a:buChar char="•"/>
              <a:defRPr sz="1200">
                <a:solidFill>
                  <a:schemeClr val="accent2"/>
                </a:solidFill>
              </a:defRPr>
            </a:lvl4pPr>
            <a:lvl5pPr marL="2286000" lvl="4" indent="-304800" algn="l">
              <a:lnSpc>
                <a:spcPct val="115000"/>
              </a:lnSpc>
              <a:spcBef>
                <a:spcPts val="500"/>
              </a:spcBef>
              <a:spcAft>
                <a:spcPts val="0"/>
              </a:spcAft>
              <a:buClr>
                <a:schemeClr val="accent2"/>
              </a:buClr>
              <a:buSzPts val="1200"/>
              <a:buFont typeface="DM Sans"/>
              <a:buChar char="•"/>
              <a:defRPr sz="1200">
                <a:solidFill>
                  <a:schemeClr val="accent2"/>
                </a:solidFill>
              </a:defRPr>
            </a:lvl5pPr>
            <a:lvl6pPr marL="2743200" lvl="5" indent="-304800" algn="l">
              <a:lnSpc>
                <a:spcPct val="115000"/>
              </a:lnSpc>
              <a:spcBef>
                <a:spcPts val="500"/>
              </a:spcBef>
              <a:spcAft>
                <a:spcPts val="0"/>
              </a:spcAft>
              <a:buClr>
                <a:schemeClr val="accent2"/>
              </a:buClr>
              <a:buSzPts val="1200"/>
              <a:buFont typeface="DM Sans"/>
              <a:buChar char="•"/>
              <a:defRPr sz="1200">
                <a:solidFill>
                  <a:schemeClr val="accent2"/>
                </a:solidFill>
                <a:latin typeface="DM Sans"/>
                <a:ea typeface="DM Sans"/>
                <a:cs typeface="DM Sans"/>
                <a:sym typeface="DM Sans"/>
              </a:defRPr>
            </a:lvl6pPr>
            <a:lvl7pPr marL="3200400" lvl="6" indent="-304800" algn="l">
              <a:lnSpc>
                <a:spcPct val="115000"/>
              </a:lnSpc>
              <a:spcBef>
                <a:spcPts val="500"/>
              </a:spcBef>
              <a:spcAft>
                <a:spcPts val="0"/>
              </a:spcAft>
              <a:buClr>
                <a:schemeClr val="accent2"/>
              </a:buClr>
              <a:buSzPts val="1200"/>
              <a:buFont typeface="DM Sans"/>
              <a:buChar char="•"/>
              <a:defRPr sz="1200">
                <a:solidFill>
                  <a:schemeClr val="accent2"/>
                </a:solidFill>
                <a:latin typeface="DM Sans"/>
                <a:ea typeface="DM Sans"/>
                <a:cs typeface="DM Sans"/>
                <a:sym typeface="DM Sans"/>
              </a:defRPr>
            </a:lvl7pPr>
            <a:lvl8pPr marL="3657600" lvl="7" indent="-304800" algn="l">
              <a:lnSpc>
                <a:spcPct val="115000"/>
              </a:lnSpc>
              <a:spcBef>
                <a:spcPts val="500"/>
              </a:spcBef>
              <a:spcAft>
                <a:spcPts val="0"/>
              </a:spcAft>
              <a:buClr>
                <a:schemeClr val="accent2"/>
              </a:buClr>
              <a:buSzPts val="1200"/>
              <a:buFont typeface="DM Sans"/>
              <a:buChar char="•"/>
              <a:defRPr sz="1200">
                <a:solidFill>
                  <a:schemeClr val="accent2"/>
                </a:solidFill>
                <a:latin typeface="DM Sans"/>
                <a:ea typeface="DM Sans"/>
                <a:cs typeface="DM Sans"/>
                <a:sym typeface="DM Sans"/>
              </a:defRPr>
            </a:lvl8pPr>
            <a:lvl9pPr marL="4114800" lvl="8" indent="-304800" algn="l">
              <a:lnSpc>
                <a:spcPct val="115000"/>
              </a:lnSpc>
              <a:spcBef>
                <a:spcPts val="500"/>
              </a:spcBef>
              <a:spcAft>
                <a:spcPts val="0"/>
              </a:spcAft>
              <a:buClr>
                <a:schemeClr val="accent2"/>
              </a:buClr>
              <a:buSzPts val="1200"/>
              <a:buFont typeface="DM Sans"/>
              <a:buChar char="•"/>
              <a:defRPr sz="1200">
                <a:solidFill>
                  <a:schemeClr val="accent2"/>
                </a:solidFill>
                <a:latin typeface="DM Sans"/>
                <a:ea typeface="DM Sans"/>
                <a:cs typeface="DM Sans"/>
                <a:sym typeface="DM Sans"/>
              </a:defRPr>
            </a:lvl9pPr>
          </a:lstStyle>
          <a:p>
            <a:endParaRPr/>
          </a:p>
        </p:txBody>
      </p:sp>
      <p:sp>
        <p:nvSpPr>
          <p:cNvPr id="63" name="Google Shape;63;p15"/>
          <p:cNvSpPr txBox="1">
            <a:spLocks noGrp="1"/>
          </p:cNvSpPr>
          <p:nvPr>
            <p:ph type="subTitle" idx="3"/>
          </p:nvPr>
        </p:nvSpPr>
        <p:spPr>
          <a:xfrm>
            <a:off x="914400" y="3149138"/>
            <a:ext cx="2186700" cy="3963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accent2"/>
              </a:buClr>
              <a:buSzPts val="2700"/>
              <a:buFont typeface="Work Sans"/>
              <a:buNone/>
              <a:defRPr sz="2700" b="1">
                <a:solidFill>
                  <a:schemeClr val="accent2"/>
                </a:solidFill>
                <a:latin typeface="Work Sans"/>
                <a:ea typeface="Work Sans"/>
                <a:cs typeface="Work Sans"/>
                <a:sym typeface="Work Sans"/>
              </a:defRPr>
            </a:lvl1pPr>
            <a:lvl2pPr lvl="1" algn="l">
              <a:lnSpc>
                <a:spcPct val="90000"/>
              </a:lnSpc>
              <a:spcBef>
                <a:spcPts val="500"/>
              </a:spcBef>
              <a:spcAft>
                <a:spcPts val="0"/>
              </a:spcAft>
              <a:buClr>
                <a:schemeClr val="accent2"/>
              </a:buClr>
              <a:buSzPts val="2400"/>
              <a:buNone/>
              <a:defRPr>
                <a:solidFill>
                  <a:schemeClr val="accent2"/>
                </a:solidFill>
              </a:defRPr>
            </a:lvl2pPr>
            <a:lvl3pPr lvl="2" algn="l">
              <a:lnSpc>
                <a:spcPct val="90000"/>
              </a:lnSpc>
              <a:spcBef>
                <a:spcPts val="500"/>
              </a:spcBef>
              <a:spcAft>
                <a:spcPts val="0"/>
              </a:spcAft>
              <a:buClr>
                <a:schemeClr val="accent2"/>
              </a:buClr>
              <a:buSzPts val="2000"/>
              <a:buNone/>
              <a:defRPr>
                <a:solidFill>
                  <a:schemeClr val="accent2"/>
                </a:solidFill>
              </a:defRPr>
            </a:lvl3pPr>
            <a:lvl4pPr lvl="3" algn="l">
              <a:lnSpc>
                <a:spcPct val="90000"/>
              </a:lnSpc>
              <a:spcBef>
                <a:spcPts val="500"/>
              </a:spcBef>
              <a:spcAft>
                <a:spcPts val="0"/>
              </a:spcAft>
              <a:buClr>
                <a:schemeClr val="accent2"/>
              </a:buClr>
              <a:buSzPts val="1800"/>
              <a:buNone/>
              <a:defRPr>
                <a:solidFill>
                  <a:schemeClr val="accent2"/>
                </a:solidFill>
              </a:defRPr>
            </a:lvl4pPr>
            <a:lvl5pPr lvl="4" algn="l">
              <a:lnSpc>
                <a:spcPct val="90000"/>
              </a:lnSpc>
              <a:spcBef>
                <a:spcPts val="500"/>
              </a:spcBef>
              <a:spcAft>
                <a:spcPts val="0"/>
              </a:spcAft>
              <a:buClr>
                <a:schemeClr val="accent2"/>
              </a:buClr>
              <a:buSzPts val="1800"/>
              <a:buNone/>
              <a:defRPr>
                <a:solidFill>
                  <a:schemeClr val="accent2"/>
                </a:solidFill>
              </a:defRPr>
            </a:lvl5pPr>
            <a:lvl6pPr lvl="5" algn="l">
              <a:lnSpc>
                <a:spcPct val="90000"/>
              </a:lnSpc>
              <a:spcBef>
                <a:spcPts val="500"/>
              </a:spcBef>
              <a:spcAft>
                <a:spcPts val="0"/>
              </a:spcAft>
              <a:buClr>
                <a:schemeClr val="accent2"/>
              </a:buClr>
              <a:buSzPts val="1800"/>
              <a:buNone/>
              <a:defRPr>
                <a:solidFill>
                  <a:schemeClr val="accent2"/>
                </a:solidFill>
              </a:defRPr>
            </a:lvl6pPr>
            <a:lvl7pPr lvl="6" algn="l">
              <a:lnSpc>
                <a:spcPct val="90000"/>
              </a:lnSpc>
              <a:spcBef>
                <a:spcPts val="500"/>
              </a:spcBef>
              <a:spcAft>
                <a:spcPts val="0"/>
              </a:spcAft>
              <a:buClr>
                <a:schemeClr val="accent2"/>
              </a:buClr>
              <a:buSzPts val="1800"/>
              <a:buNone/>
              <a:defRPr>
                <a:solidFill>
                  <a:schemeClr val="accent2"/>
                </a:solidFill>
              </a:defRPr>
            </a:lvl7pPr>
            <a:lvl8pPr lvl="7" algn="l">
              <a:lnSpc>
                <a:spcPct val="90000"/>
              </a:lnSpc>
              <a:spcBef>
                <a:spcPts val="500"/>
              </a:spcBef>
              <a:spcAft>
                <a:spcPts val="0"/>
              </a:spcAft>
              <a:buClr>
                <a:schemeClr val="accent2"/>
              </a:buClr>
              <a:buSzPts val="1800"/>
              <a:buNone/>
              <a:defRPr>
                <a:solidFill>
                  <a:schemeClr val="accent2"/>
                </a:solidFill>
              </a:defRPr>
            </a:lvl8pPr>
            <a:lvl9pPr lvl="8" algn="l">
              <a:lnSpc>
                <a:spcPct val="90000"/>
              </a:lnSpc>
              <a:spcBef>
                <a:spcPts val="500"/>
              </a:spcBef>
              <a:spcAft>
                <a:spcPts val="0"/>
              </a:spcAft>
              <a:buClr>
                <a:schemeClr val="accent2"/>
              </a:buClr>
              <a:buSzPts val="1800"/>
              <a:buNone/>
              <a:defRPr>
                <a:solidFill>
                  <a:schemeClr val="accent2"/>
                </a:solidFill>
              </a:defRPr>
            </a:lvl9pPr>
          </a:lstStyle>
          <a:p>
            <a:endParaRPr/>
          </a:p>
        </p:txBody>
      </p:sp>
      <p:cxnSp>
        <p:nvCxnSpPr>
          <p:cNvPr id="64" name="Google Shape;64;p15"/>
          <p:cNvCxnSpPr/>
          <p:nvPr/>
        </p:nvCxnSpPr>
        <p:spPr>
          <a:xfrm>
            <a:off x="914400" y="4587479"/>
            <a:ext cx="6532500" cy="0"/>
          </a:xfrm>
          <a:prstGeom prst="straightConnector1">
            <a:avLst/>
          </a:prstGeom>
          <a:noFill/>
          <a:ln w="12700" cap="flat" cmpd="sng">
            <a:solidFill>
              <a:schemeClr val="accent1"/>
            </a:solidFill>
            <a:prstDash val="solid"/>
            <a:miter lim="800000"/>
            <a:headEnd type="none" w="sm" len="sm"/>
            <a:tailEnd type="none" w="sm" len="sm"/>
          </a:ln>
        </p:spPr>
      </p:cxnSp>
      <p:pic>
        <p:nvPicPr>
          <p:cNvPr id="65" name="Google Shape;65;p15"/>
          <p:cNvPicPr preferRelativeResize="0"/>
          <p:nvPr/>
        </p:nvPicPr>
        <p:blipFill rotWithShape="1">
          <a:blip r:embed="rId2">
            <a:alphaModFix/>
          </a:blip>
          <a:srcRect/>
          <a:stretch/>
        </p:blipFill>
        <p:spPr>
          <a:xfrm>
            <a:off x="7672388" y="4154091"/>
            <a:ext cx="631032" cy="522684"/>
          </a:xfrm>
          <a:prstGeom prst="rect">
            <a:avLst/>
          </a:prstGeom>
          <a:noFill/>
          <a:ln>
            <a:noFill/>
          </a:ln>
        </p:spPr>
      </p:pic>
      <p:sp>
        <p:nvSpPr>
          <p:cNvPr id="66" name="Google Shape;66;p15"/>
          <p:cNvSpPr/>
          <p:nvPr/>
        </p:nvSpPr>
        <p:spPr>
          <a:xfrm>
            <a:off x="-452438" y="4788694"/>
            <a:ext cx="4632300" cy="984600"/>
          </a:xfrm>
          <a:prstGeom prst="roundRect">
            <a:avLst>
              <a:gd name="adj" fmla="val 39656"/>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4412370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1"/>
        <p:cNvGrpSpPr/>
        <p:nvPr/>
      </p:nvGrpSpPr>
      <p:grpSpPr>
        <a:xfrm>
          <a:off x="0" y="0"/>
          <a:ext cx="0" cy="0"/>
          <a:chOff x="0" y="0"/>
          <a:chExt cx="0" cy="0"/>
        </a:xfrm>
      </p:grpSpPr>
      <p:sp>
        <p:nvSpPr>
          <p:cNvPr id="72" name="Google Shape;72;p17"/>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73" name="Google Shape;73;p17"/>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74" name="Google Shape;74;p17"/>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75" name="Google Shape;75;p17"/>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004051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7"/>
        <p:cNvGrpSpPr/>
        <p:nvPr/>
      </p:nvGrpSpPr>
      <p:grpSpPr>
        <a:xfrm>
          <a:off x="0" y="0"/>
          <a:ext cx="0" cy="0"/>
          <a:chOff x="0" y="0"/>
          <a:chExt cx="0" cy="0"/>
        </a:xfrm>
      </p:grpSpPr>
      <p:sp>
        <p:nvSpPr>
          <p:cNvPr id="78" name="Google Shape;78;p18"/>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79" name="Google Shape;79;p18"/>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80" name="Google Shape;80;p18"/>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81" name="Google Shape;8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62041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2"/>
        <p:cNvGrpSpPr/>
        <p:nvPr/>
      </p:nvGrpSpPr>
      <p:grpSpPr>
        <a:xfrm>
          <a:off x="0" y="0"/>
          <a:ext cx="0" cy="0"/>
          <a:chOff x="0" y="0"/>
          <a:chExt cx="0" cy="0"/>
        </a:xfrm>
      </p:grpSpPr>
      <p:sp>
        <p:nvSpPr>
          <p:cNvPr id="83" name="Google Shape;83;p19"/>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85" name="Google Shape;85;p1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6" name="Google Shape;8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212627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89" name="Google Shape;89;p20"/>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0" name="Google Shape;90;p20"/>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1" name="Google Shape;9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2464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7"/>
        <p:cNvGrpSpPr/>
        <p:nvPr/>
      </p:nvGrpSpPr>
      <p:grpSpPr>
        <a:xfrm>
          <a:off x="0" y="0"/>
          <a:ext cx="0" cy="0"/>
          <a:chOff x="0" y="0"/>
          <a:chExt cx="0" cy="0"/>
        </a:xfrm>
      </p:grpSpPr>
      <p:sp>
        <p:nvSpPr>
          <p:cNvPr id="178" name="Google Shape;178;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9" name="Google Shape;179;p7"/>
          <p:cNvSpPr txBox="1">
            <a:spLocks noGrp="1"/>
          </p:cNvSpPr>
          <p:nvPr>
            <p:ph type="subTitle" idx="1"/>
          </p:nvPr>
        </p:nvSpPr>
        <p:spPr>
          <a:xfrm>
            <a:off x="720000" y="1700300"/>
            <a:ext cx="38655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180" name="Google Shape;180;p7"/>
          <p:cNvGrpSpPr/>
          <p:nvPr/>
        </p:nvGrpSpPr>
        <p:grpSpPr>
          <a:xfrm rot="10800000" flipH="1">
            <a:off x="-1514919" y="3718776"/>
            <a:ext cx="3254667" cy="3205252"/>
            <a:chOff x="1570037" y="4211637"/>
            <a:chExt cx="2300281" cy="2265356"/>
          </a:xfrm>
        </p:grpSpPr>
        <p:sp>
          <p:nvSpPr>
            <p:cNvPr id="181" name="Google Shape;181;p7"/>
            <p:cNvSpPr/>
            <p:nvPr/>
          </p:nvSpPr>
          <p:spPr>
            <a:xfrm>
              <a:off x="1570037" y="4211637"/>
              <a:ext cx="2300281" cy="2265356"/>
            </a:xfrm>
            <a:custGeom>
              <a:avLst/>
              <a:gdLst/>
              <a:ahLst/>
              <a:cxnLst/>
              <a:rect l="l" t="t" r="r" b="b"/>
              <a:pathLst>
                <a:path w="6391" h="6292" extrusionOk="0">
                  <a:moveTo>
                    <a:pt x="2798" y="6103"/>
                  </a:moveTo>
                  <a:lnTo>
                    <a:pt x="2587" y="6291"/>
                  </a:lnTo>
                  <a:lnTo>
                    <a:pt x="0" y="3387"/>
                  </a:lnTo>
                  <a:lnTo>
                    <a:pt x="3803" y="0"/>
                  </a:lnTo>
                  <a:lnTo>
                    <a:pt x="6390" y="2904"/>
                  </a:lnTo>
                  <a:lnTo>
                    <a:pt x="6179" y="3092"/>
                  </a:lnTo>
                  <a:lnTo>
                    <a:pt x="6036" y="3001"/>
                  </a:lnTo>
                  <a:lnTo>
                    <a:pt x="6036" y="3001"/>
                  </a:lnTo>
                  <a:cubicBezTo>
                    <a:pt x="6073" y="2944"/>
                    <a:pt x="6069" y="2868"/>
                    <a:pt x="6021" y="2815"/>
                  </a:cubicBezTo>
                  <a:cubicBezTo>
                    <a:pt x="5965" y="2751"/>
                    <a:pt x="5867" y="2745"/>
                    <a:pt x="5803" y="2802"/>
                  </a:cubicBezTo>
                  <a:cubicBezTo>
                    <a:pt x="5739" y="2859"/>
                    <a:pt x="5733" y="2957"/>
                    <a:pt x="5790" y="3021"/>
                  </a:cubicBezTo>
                  <a:cubicBezTo>
                    <a:pt x="5841" y="3078"/>
                    <a:pt x="5925" y="3088"/>
                    <a:pt x="5988" y="3049"/>
                  </a:cubicBezTo>
                  <a:lnTo>
                    <a:pt x="6064" y="3195"/>
                  </a:lnTo>
                  <a:lnTo>
                    <a:pt x="5750" y="3474"/>
                  </a:lnTo>
                  <a:lnTo>
                    <a:pt x="5627" y="3335"/>
                  </a:lnTo>
                  <a:cubicBezTo>
                    <a:pt x="5647" y="3293"/>
                    <a:pt x="5645" y="3242"/>
                    <a:pt x="5618" y="3201"/>
                  </a:cubicBezTo>
                  <a:cubicBezTo>
                    <a:pt x="5576" y="3137"/>
                    <a:pt x="5491" y="3120"/>
                    <a:pt x="5428" y="3162"/>
                  </a:cubicBezTo>
                  <a:cubicBezTo>
                    <a:pt x="5365" y="3204"/>
                    <a:pt x="5348" y="3289"/>
                    <a:pt x="5389" y="3352"/>
                  </a:cubicBezTo>
                  <a:cubicBezTo>
                    <a:pt x="5416" y="3392"/>
                    <a:pt x="5461" y="3414"/>
                    <a:pt x="5506" y="3413"/>
                  </a:cubicBezTo>
                  <a:lnTo>
                    <a:pt x="5578" y="3627"/>
                  </a:lnTo>
                  <a:lnTo>
                    <a:pt x="5404" y="3782"/>
                  </a:lnTo>
                  <a:lnTo>
                    <a:pt x="5220" y="3663"/>
                  </a:lnTo>
                  <a:cubicBezTo>
                    <a:pt x="5226" y="3639"/>
                    <a:pt x="5224" y="3612"/>
                    <a:pt x="5213" y="3586"/>
                  </a:cubicBezTo>
                  <a:cubicBezTo>
                    <a:pt x="5187" y="3524"/>
                    <a:pt x="5115" y="3495"/>
                    <a:pt x="5053" y="3522"/>
                  </a:cubicBezTo>
                  <a:cubicBezTo>
                    <a:pt x="4991" y="3549"/>
                    <a:pt x="4962" y="3621"/>
                    <a:pt x="4989" y="3683"/>
                  </a:cubicBezTo>
                  <a:cubicBezTo>
                    <a:pt x="5015" y="3745"/>
                    <a:pt x="5087" y="3774"/>
                    <a:pt x="5149" y="3747"/>
                  </a:cubicBezTo>
                  <a:cubicBezTo>
                    <a:pt x="5154" y="3745"/>
                    <a:pt x="5158" y="3743"/>
                    <a:pt x="5163" y="3740"/>
                  </a:cubicBezTo>
                  <a:lnTo>
                    <a:pt x="5233" y="3934"/>
                  </a:lnTo>
                  <a:lnTo>
                    <a:pt x="4972" y="4167"/>
                  </a:lnTo>
                  <a:lnTo>
                    <a:pt x="4801" y="4039"/>
                  </a:lnTo>
                  <a:cubicBezTo>
                    <a:pt x="4811" y="4019"/>
                    <a:pt x="4814" y="3996"/>
                    <a:pt x="4809" y="3972"/>
                  </a:cubicBezTo>
                  <a:cubicBezTo>
                    <a:pt x="4798" y="3911"/>
                    <a:pt x="4739" y="3871"/>
                    <a:pt x="4677" y="3882"/>
                  </a:cubicBezTo>
                  <a:cubicBezTo>
                    <a:pt x="4616" y="3894"/>
                    <a:pt x="4576" y="3953"/>
                    <a:pt x="4588" y="4014"/>
                  </a:cubicBezTo>
                  <a:cubicBezTo>
                    <a:pt x="4597" y="4062"/>
                    <a:pt x="4636" y="4098"/>
                    <a:pt x="4682" y="4105"/>
                  </a:cubicBezTo>
                  <a:lnTo>
                    <a:pt x="4786" y="4333"/>
                  </a:lnTo>
                  <a:lnTo>
                    <a:pt x="4598" y="4500"/>
                  </a:lnTo>
                  <a:lnTo>
                    <a:pt x="4404" y="4333"/>
                  </a:lnTo>
                  <a:cubicBezTo>
                    <a:pt x="4396" y="4284"/>
                    <a:pt x="4354" y="4245"/>
                    <a:pt x="4302" y="4242"/>
                  </a:cubicBezTo>
                  <a:cubicBezTo>
                    <a:pt x="4242" y="4239"/>
                    <a:pt x="4190" y="4285"/>
                    <a:pt x="4187" y="4345"/>
                  </a:cubicBezTo>
                  <a:cubicBezTo>
                    <a:pt x="4183" y="4406"/>
                    <a:pt x="4229" y="4457"/>
                    <a:pt x="4290" y="4461"/>
                  </a:cubicBezTo>
                  <a:lnTo>
                    <a:pt x="4415" y="4663"/>
                  </a:lnTo>
                  <a:lnTo>
                    <a:pt x="4155" y="4895"/>
                  </a:lnTo>
                  <a:lnTo>
                    <a:pt x="4003" y="4736"/>
                  </a:lnTo>
                  <a:cubicBezTo>
                    <a:pt x="4017" y="4679"/>
                    <a:pt x="3984" y="4620"/>
                    <a:pt x="3927" y="4602"/>
                  </a:cubicBezTo>
                  <a:cubicBezTo>
                    <a:pt x="3868" y="4584"/>
                    <a:pt x="3804" y="4617"/>
                    <a:pt x="3786" y="4676"/>
                  </a:cubicBezTo>
                  <a:cubicBezTo>
                    <a:pt x="3767" y="4736"/>
                    <a:pt x="3800" y="4799"/>
                    <a:pt x="3860" y="4818"/>
                  </a:cubicBezTo>
                  <a:cubicBezTo>
                    <a:pt x="3889" y="4827"/>
                    <a:pt x="3918" y="4824"/>
                    <a:pt x="3943" y="4811"/>
                  </a:cubicBezTo>
                  <a:lnTo>
                    <a:pt x="3997" y="5036"/>
                  </a:lnTo>
                  <a:lnTo>
                    <a:pt x="3758" y="5248"/>
                  </a:lnTo>
                  <a:lnTo>
                    <a:pt x="3609" y="5100"/>
                  </a:lnTo>
                  <a:cubicBezTo>
                    <a:pt x="3623" y="5047"/>
                    <a:pt x="3601" y="4991"/>
                    <a:pt x="3552" y="4962"/>
                  </a:cubicBezTo>
                  <a:cubicBezTo>
                    <a:pt x="3494" y="4929"/>
                    <a:pt x="3419" y="4949"/>
                    <a:pt x="3385" y="5008"/>
                  </a:cubicBezTo>
                  <a:cubicBezTo>
                    <a:pt x="3351" y="5066"/>
                    <a:pt x="3371" y="5141"/>
                    <a:pt x="3430" y="5175"/>
                  </a:cubicBezTo>
                  <a:cubicBezTo>
                    <a:pt x="3461" y="5192"/>
                    <a:pt x="3496" y="5195"/>
                    <a:pt x="3528" y="5185"/>
                  </a:cubicBezTo>
                  <a:lnTo>
                    <a:pt x="3634" y="5358"/>
                  </a:lnTo>
                  <a:lnTo>
                    <a:pt x="3356" y="5607"/>
                  </a:lnTo>
                  <a:lnTo>
                    <a:pt x="3215" y="5479"/>
                  </a:lnTo>
                  <a:cubicBezTo>
                    <a:pt x="3237" y="5425"/>
                    <a:pt x="3223" y="5362"/>
                    <a:pt x="3177" y="5322"/>
                  </a:cubicBezTo>
                  <a:cubicBezTo>
                    <a:pt x="3119" y="5274"/>
                    <a:pt x="3033" y="5281"/>
                    <a:pt x="2984" y="5339"/>
                  </a:cubicBezTo>
                  <a:cubicBezTo>
                    <a:pt x="2935" y="5396"/>
                    <a:pt x="2943" y="5483"/>
                    <a:pt x="3000" y="5531"/>
                  </a:cubicBezTo>
                  <a:cubicBezTo>
                    <a:pt x="3034" y="5560"/>
                    <a:pt x="3077" y="5569"/>
                    <a:pt x="3117" y="5561"/>
                  </a:cubicBezTo>
                  <a:lnTo>
                    <a:pt x="3214" y="5733"/>
                  </a:lnTo>
                  <a:lnTo>
                    <a:pt x="2946" y="5971"/>
                  </a:lnTo>
                  <a:lnTo>
                    <a:pt x="2826" y="5852"/>
                  </a:lnTo>
                  <a:cubicBezTo>
                    <a:pt x="2852" y="5798"/>
                    <a:pt x="2845" y="5730"/>
                    <a:pt x="2802" y="5682"/>
                  </a:cubicBezTo>
                  <a:cubicBezTo>
                    <a:pt x="2745" y="5619"/>
                    <a:pt x="2647" y="5613"/>
                    <a:pt x="2583" y="5670"/>
                  </a:cubicBezTo>
                  <a:cubicBezTo>
                    <a:pt x="2519" y="5727"/>
                    <a:pt x="2514" y="5824"/>
                    <a:pt x="2571" y="5888"/>
                  </a:cubicBezTo>
                  <a:cubicBezTo>
                    <a:pt x="2609" y="5931"/>
                    <a:pt x="2666" y="5948"/>
                    <a:pt x="2718" y="5937"/>
                  </a:cubicBezTo>
                  <a:lnTo>
                    <a:pt x="2798" y="6103"/>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2" name="Google Shape;182;p7"/>
            <p:cNvSpPr/>
            <p:nvPr/>
          </p:nvSpPr>
          <p:spPr>
            <a:xfrm>
              <a:off x="2379662" y="5108575"/>
              <a:ext cx="1311271" cy="1168400"/>
            </a:xfrm>
            <a:custGeom>
              <a:avLst/>
              <a:gdLst/>
              <a:ahLst/>
              <a:cxnLst/>
              <a:rect l="l" t="t" r="r" b="b"/>
              <a:pathLst>
                <a:path w="3643" h="3247" extrusionOk="0">
                  <a:moveTo>
                    <a:pt x="16" y="3246"/>
                  </a:moveTo>
                  <a:cubicBezTo>
                    <a:pt x="12" y="3246"/>
                    <a:pt x="8" y="3244"/>
                    <a:pt x="5" y="3241"/>
                  </a:cubicBezTo>
                  <a:cubicBezTo>
                    <a:pt x="0" y="3235"/>
                    <a:pt x="0" y="3225"/>
                    <a:pt x="6" y="3220"/>
                  </a:cubicBezTo>
                  <a:lnTo>
                    <a:pt x="3615" y="6"/>
                  </a:lnTo>
                  <a:cubicBezTo>
                    <a:pt x="3621" y="0"/>
                    <a:pt x="3631" y="1"/>
                    <a:pt x="3636" y="7"/>
                  </a:cubicBezTo>
                  <a:cubicBezTo>
                    <a:pt x="3642" y="13"/>
                    <a:pt x="3641" y="22"/>
                    <a:pt x="3635" y="28"/>
                  </a:cubicBezTo>
                  <a:lnTo>
                    <a:pt x="26" y="3242"/>
                  </a:lnTo>
                  <a:cubicBezTo>
                    <a:pt x="23" y="3244"/>
                    <a:pt x="20" y="3246"/>
                    <a:pt x="16" y="324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3" name="Google Shape;183;p7"/>
            <p:cNvSpPr/>
            <p:nvPr/>
          </p:nvSpPr>
          <p:spPr>
            <a:xfrm>
              <a:off x="1636712" y="5392737"/>
              <a:ext cx="746127" cy="835026"/>
            </a:xfrm>
            <a:custGeom>
              <a:avLst/>
              <a:gdLst/>
              <a:ahLst/>
              <a:cxnLst/>
              <a:rect l="l" t="t" r="r" b="b"/>
              <a:pathLst>
                <a:path w="2072" h="2321" extrusionOk="0">
                  <a:moveTo>
                    <a:pt x="2055" y="2320"/>
                  </a:moveTo>
                  <a:cubicBezTo>
                    <a:pt x="2051" y="2320"/>
                    <a:pt x="2047" y="2319"/>
                    <a:pt x="2044" y="2315"/>
                  </a:cubicBezTo>
                  <a:lnTo>
                    <a:pt x="5" y="27"/>
                  </a:lnTo>
                  <a:cubicBezTo>
                    <a:pt x="0" y="21"/>
                    <a:pt x="0" y="11"/>
                    <a:pt x="6" y="6"/>
                  </a:cubicBezTo>
                  <a:cubicBezTo>
                    <a:pt x="13" y="0"/>
                    <a:pt x="22" y="1"/>
                    <a:pt x="27" y="7"/>
                  </a:cubicBezTo>
                  <a:lnTo>
                    <a:pt x="2066" y="2296"/>
                  </a:lnTo>
                  <a:cubicBezTo>
                    <a:pt x="2071" y="2302"/>
                    <a:pt x="2071" y="2311"/>
                    <a:pt x="2065" y="2317"/>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4" name="Google Shape;184;p7"/>
            <p:cNvSpPr/>
            <p:nvPr/>
          </p:nvSpPr>
          <p:spPr>
            <a:xfrm>
              <a:off x="1773237" y="5272087"/>
              <a:ext cx="746127" cy="835026"/>
            </a:xfrm>
            <a:custGeom>
              <a:avLst/>
              <a:gdLst/>
              <a:ahLst/>
              <a:cxnLst/>
              <a:rect l="l" t="t" r="r" b="b"/>
              <a:pathLst>
                <a:path w="2072" h="2321" extrusionOk="0">
                  <a:moveTo>
                    <a:pt x="2055" y="2320"/>
                  </a:moveTo>
                  <a:cubicBezTo>
                    <a:pt x="2051" y="2320"/>
                    <a:pt x="2047" y="2318"/>
                    <a:pt x="2044" y="2315"/>
                  </a:cubicBezTo>
                  <a:lnTo>
                    <a:pt x="5" y="26"/>
                  </a:lnTo>
                  <a:cubicBezTo>
                    <a:pt x="0" y="20"/>
                    <a:pt x="0" y="11"/>
                    <a:pt x="6" y="5"/>
                  </a:cubicBezTo>
                  <a:cubicBezTo>
                    <a:pt x="13" y="0"/>
                    <a:pt x="22" y="0"/>
                    <a:pt x="27" y="6"/>
                  </a:cubicBezTo>
                  <a:lnTo>
                    <a:pt x="2066" y="2295"/>
                  </a:lnTo>
                  <a:cubicBezTo>
                    <a:pt x="2071" y="2301"/>
                    <a:pt x="2071" y="2311"/>
                    <a:pt x="2065" y="2316"/>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5" name="Google Shape;185;p7"/>
            <p:cNvSpPr/>
            <p:nvPr/>
          </p:nvSpPr>
          <p:spPr>
            <a:xfrm>
              <a:off x="1909762" y="5149850"/>
              <a:ext cx="746127" cy="835026"/>
            </a:xfrm>
            <a:custGeom>
              <a:avLst/>
              <a:gdLst/>
              <a:ahLst/>
              <a:cxnLst/>
              <a:rect l="l" t="t" r="r" b="b"/>
              <a:pathLst>
                <a:path w="2072" h="2321" extrusionOk="0">
                  <a:moveTo>
                    <a:pt x="2055" y="2320"/>
                  </a:moveTo>
                  <a:cubicBezTo>
                    <a:pt x="2051" y="2320"/>
                    <a:pt x="2047" y="2319"/>
                    <a:pt x="2044" y="2315"/>
                  </a:cubicBezTo>
                  <a:lnTo>
                    <a:pt x="5" y="27"/>
                  </a:lnTo>
                  <a:cubicBezTo>
                    <a:pt x="0" y="21"/>
                    <a:pt x="0" y="11"/>
                    <a:pt x="6" y="6"/>
                  </a:cubicBezTo>
                  <a:cubicBezTo>
                    <a:pt x="12" y="0"/>
                    <a:pt x="22" y="1"/>
                    <a:pt x="27" y="7"/>
                  </a:cubicBezTo>
                  <a:lnTo>
                    <a:pt x="2066" y="2296"/>
                  </a:lnTo>
                  <a:cubicBezTo>
                    <a:pt x="2071" y="2302"/>
                    <a:pt x="2071" y="2311"/>
                    <a:pt x="2065" y="2317"/>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6" name="Google Shape;186;p7"/>
            <p:cNvSpPr/>
            <p:nvPr/>
          </p:nvSpPr>
          <p:spPr>
            <a:xfrm>
              <a:off x="2046287" y="5029200"/>
              <a:ext cx="746127" cy="835026"/>
            </a:xfrm>
            <a:custGeom>
              <a:avLst/>
              <a:gdLst/>
              <a:ahLst/>
              <a:cxnLst/>
              <a:rect l="l" t="t" r="r" b="b"/>
              <a:pathLst>
                <a:path w="2072" h="2321" extrusionOk="0">
                  <a:moveTo>
                    <a:pt x="2055" y="2320"/>
                  </a:moveTo>
                  <a:cubicBezTo>
                    <a:pt x="2051" y="2320"/>
                    <a:pt x="2047" y="2318"/>
                    <a:pt x="2044" y="2315"/>
                  </a:cubicBezTo>
                  <a:lnTo>
                    <a:pt x="5" y="26"/>
                  </a:lnTo>
                  <a:cubicBezTo>
                    <a:pt x="0" y="20"/>
                    <a:pt x="0" y="11"/>
                    <a:pt x="6" y="5"/>
                  </a:cubicBezTo>
                  <a:cubicBezTo>
                    <a:pt x="12" y="0"/>
                    <a:pt x="22" y="0"/>
                    <a:pt x="27" y="6"/>
                  </a:cubicBezTo>
                  <a:lnTo>
                    <a:pt x="2066" y="2295"/>
                  </a:lnTo>
                  <a:cubicBezTo>
                    <a:pt x="2071" y="2301"/>
                    <a:pt x="2071" y="2311"/>
                    <a:pt x="2065" y="2316"/>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7" name="Google Shape;187;p7"/>
            <p:cNvSpPr/>
            <p:nvPr/>
          </p:nvSpPr>
          <p:spPr>
            <a:xfrm>
              <a:off x="2181225" y="4906962"/>
              <a:ext cx="746127" cy="835026"/>
            </a:xfrm>
            <a:custGeom>
              <a:avLst/>
              <a:gdLst/>
              <a:ahLst/>
              <a:cxnLst/>
              <a:rect l="l" t="t" r="r" b="b"/>
              <a:pathLst>
                <a:path w="2072" h="2321" extrusionOk="0">
                  <a:moveTo>
                    <a:pt x="2055" y="2320"/>
                  </a:moveTo>
                  <a:cubicBezTo>
                    <a:pt x="2051" y="2320"/>
                    <a:pt x="2047" y="2319"/>
                    <a:pt x="2044" y="2315"/>
                  </a:cubicBezTo>
                  <a:lnTo>
                    <a:pt x="5" y="27"/>
                  </a:lnTo>
                  <a:cubicBezTo>
                    <a:pt x="0" y="21"/>
                    <a:pt x="0" y="11"/>
                    <a:pt x="6" y="6"/>
                  </a:cubicBezTo>
                  <a:cubicBezTo>
                    <a:pt x="12" y="0"/>
                    <a:pt x="22" y="1"/>
                    <a:pt x="27" y="7"/>
                  </a:cubicBezTo>
                  <a:lnTo>
                    <a:pt x="2066" y="2296"/>
                  </a:lnTo>
                  <a:cubicBezTo>
                    <a:pt x="2071" y="2302"/>
                    <a:pt x="2071" y="2311"/>
                    <a:pt x="2065" y="2317"/>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8" name="Google Shape;188;p7"/>
            <p:cNvSpPr/>
            <p:nvPr/>
          </p:nvSpPr>
          <p:spPr>
            <a:xfrm>
              <a:off x="2317750" y="4786312"/>
              <a:ext cx="746127" cy="835026"/>
            </a:xfrm>
            <a:custGeom>
              <a:avLst/>
              <a:gdLst/>
              <a:ahLst/>
              <a:cxnLst/>
              <a:rect l="l" t="t" r="r" b="b"/>
              <a:pathLst>
                <a:path w="2072" h="2321" extrusionOk="0">
                  <a:moveTo>
                    <a:pt x="2055" y="2320"/>
                  </a:moveTo>
                  <a:cubicBezTo>
                    <a:pt x="2051" y="2320"/>
                    <a:pt x="2047" y="2318"/>
                    <a:pt x="2044" y="2315"/>
                  </a:cubicBezTo>
                  <a:lnTo>
                    <a:pt x="5" y="26"/>
                  </a:lnTo>
                  <a:cubicBezTo>
                    <a:pt x="0" y="20"/>
                    <a:pt x="0" y="11"/>
                    <a:pt x="6" y="5"/>
                  </a:cubicBezTo>
                  <a:cubicBezTo>
                    <a:pt x="12" y="0"/>
                    <a:pt x="22" y="0"/>
                    <a:pt x="27" y="6"/>
                  </a:cubicBezTo>
                  <a:lnTo>
                    <a:pt x="2066" y="2295"/>
                  </a:lnTo>
                  <a:cubicBezTo>
                    <a:pt x="2071" y="2301"/>
                    <a:pt x="2071" y="2311"/>
                    <a:pt x="2065" y="2316"/>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9" name="Google Shape;189;p7"/>
            <p:cNvSpPr/>
            <p:nvPr/>
          </p:nvSpPr>
          <p:spPr>
            <a:xfrm>
              <a:off x="2454275" y="4664075"/>
              <a:ext cx="746127" cy="835026"/>
            </a:xfrm>
            <a:custGeom>
              <a:avLst/>
              <a:gdLst/>
              <a:ahLst/>
              <a:cxnLst/>
              <a:rect l="l" t="t" r="r" b="b"/>
              <a:pathLst>
                <a:path w="2072" h="2321" extrusionOk="0">
                  <a:moveTo>
                    <a:pt x="2055" y="2320"/>
                  </a:moveTo>
                  <a:cubicBezTo>
                    <a:pt x="2051" y="2320"/>
                    <a:pt x="2047" y="2319"/>
                    <a:pt x="2044" y="2315"/>
                  </a:cubicBezTo>
                  <a:lnTo>
                    <a:pt x="5" y="27"/>
                  </a:lnTo>
                  <a:cubicBezTo>
                    <a:pt x="0" y="20"/>
                    <a:pt x="0" y="11"/>
                    <a:pt x="6" y="6"/>
                  </a:cubicBezTo>
                  <a:cubicBezTo>
                    <a:pt x="12" y="0"/>
                    <a:pt x="22" y="1"/>
                    <a:pt x="27" y="7"/>
                  </a:cubicBezTo>
                  <a:lnTo>
                    <a:pt x="2066" y="2295"/>
                  </a:lnTo>
                  <a:cubicBezTo>
                    <a:pt x="2071" y="2302"/>
                    <a:pt x="2071" y="2311"/>
                    <a:pt x="2065" y="2316"/>
                  </a:cubicBezTo>
                  <a:cubicBezTo>
                    <a:pt x="2062" y="2319"/>
                    <a:pt x="2058" y="2320"/>
                    <a:pt x="2055"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0" name="Google Shape;190;p7"/>
            <p:cNvSpPr/>
            <p:nvPr/>
          </p:nvSpPr>
          <p:spPr>
            <a:xfrm>
              <a:off x="2590800" y="4543425"/>
              <a:ext cx="746125" cy="835026"/>
            </a:xfrm>
            <a:custGeom>
              <a:avLst/>
              <a:gdLst/>
              <a:ahLst/>
              <a:cxnLst/>
              <a:rect l="l" t="t" r="r" b="b"/>
              <a:pathLst>
                <a:path w="2073" h="2321" extrusionOk="0">
                  <a:moveTo>
                    <a:pt x="2056" y="2320"/>
                  </a:moveTo>
                  <a:cubicBezTo>
                    <a:pt x="2052" y="2320"/>
                    <a:pt x="2047" y="2318"/>
                    <a:pt x="2045" y="2315"/>
                  </a:cubicBezTo>
                  <a:lnTo>
                    <a:pt x="6" y="26"/>
                  </a:lnTo>
                  <a:cubicBezTo>
                    <a:pt x="0" y="20"/>
                    <a:pt x="1" y="11"/>
                    <a:pt x="7" y="5"/>
                  </a:cubicBezTo>
                  <a:cubicBezTo>
                    <a:pt x="13" y="0"/>
                    <a:pt x="23" y="0"/>
                    <a:pt x="28" y="6"/>
                  </a:cubicBezTo>
                  <a:lnTo>
                    <a:pt x="2067" y="2295"/>
                  </a:lnTo>
                  <a:cubicBezTo>
                    <a:pt x="2072" y="2301"/>
                    <a:pt x="2072" y="2311"/>
                    <a:pt x="2066" y="2316"/>
                  </a:cubicBezTo>
                  <a:cubicBezTo>
                    <a:pt x="2063" y="2318"/>
                    <a:pt x="2059" y="2320"/>
                    <a:pt x="2056"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1" name="Google Shape;191;p7"/>
            <p:cNvSpPr/>
            <p:nvPr/>
          </p:nvSpPr>
          <p:spPr>
            <a:xfrm>
              <a:off x="2727325" y="4421187"/>
              <a:ext cx="746125" cy="835026"/>
            </a:xfrm>
            <a:custGeom>
              <a:avLst/>
              <a:gdLst/>
              <a:ahLst/>
              <a:cxnLst/>
              <a:rect l="l" t="t" r="r" b="b"/>
              <a:pathLst>
                <a:path w="2073" h="2321" extrusionOk="0">
                  <a:moveTo>
                    <a:pt x="2056" y="2320"/>
                  </a:moveTo>
                  <a:cubicBezTo>
                    <a:pt x="2052" y="2320"/>
                    <a:pt x="2047" y="2319"/>
                    <a:pt x="2045" y="2315"/>
                  </a:cubicBezTo>
                  <a:lnTo>
                    <a:pt x="6" y="27"/>
                  </a:lnTo>
                  <a:cubicBezTo>
                    <a:pt x="0" y="20"/>
                    <a:pt x="1" y="11"/>
                    <a:pt x="7" y="6"/>
                  </a:cubicBezTo>
                  <a:cubicBezTo>
                    <a:pt x="13" y="0"/>
                    <a:pt x="23" y="1"/>
                    <a:pt x="28" y="7"/>
                  </a:cubicBezTo>
                  <a:lnTo>
                    <a:pt x="2067" y="2295"/>
                  </a:lnTo>
                  <a:cubicBezTo>
                    <a:pt x="2072" y="2302"/>
                    <a:pt x="2072" y="2311"/>
                    <a:pt x="2066" y="2316"/>
                  </a:cubicBezTo>
                  <a:cubicBezTo>
                    <a:pt x="2063" y="2319"/>
                    <a:pt x="2059" y="2320"/>
                    <a:pt x="2056"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2" name="Google Shape;192;p7"/>
            <p:cNvSpPr/>
            <p:nvPr/>
          </p:nvSpPr>
          <p:spPr>
            <a:xfrm>
              <a:off x="2863850" y="4300537"/>
              <a:ext cx="746125" cy="835026"/>
            </a:xfrm>
            <a:custGeom>
              <a:avLst/>
              <a:gdLst/>
              <a:ahLst/>
              <a:cxnLst/>
              <a:rect l="l" t="t" r="r" b="b"/>
              <a:pathLst>
                <a:path w="2073" h="2321" extrusionOk="0">
                  <a:moveTo>
                    <a:pt x="2056" y="2320"/>
                  </a:moveTo>
                  <a:cubicBezTo>
                    <a:pt x="2051" y="2320"/>
                    <a:pt x="2047" y="2318"/>
                    <a:pt x="2044" y="2315"/>
                  </a:cubicBezTo>
                  <a:lnTo>
                    <a:pt x="6" y="26"/>
                  </a:lnTo>
                  <a:cubicBezTo>
                    <a:pt x="0" y="20"/>
                    <a:pt x="1" y="11"/>
                    <a:pt x="7" y="5"/>
                  </a:cubicBezTo>
                  <a:cubicBezTo>
                    <a:pt x="13" y="0"/>
                    <a:pt x="23" y="0"/>
                    <a:pt x="28" y="6"/>
                  </a:cubicBezTo>
                  <a:lnTo>
                    <a:pt x="2067" y="2295"/>
                  </a:lnTo>
                  <a:cubicBezTo>
                    <a:pt x="2072" y="2301"/>
                    <a:pt x="2072" y="2310"/>
                    <a:pt x="2065" y="2316"/>
                  </a:cubicBezTo>
                  <a:cubicBezTo>
                    <a:pt x="2063" y="2318"/>
                    <a:pt x="2059" y="2320"/>
                    <a:pt x="2056" y="23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93" name="Google Shape;193;p7"/>
          <p:cNvGrpSpPr/>
          <p:nvPr/>
        </p:nvGrpSpPr>
        <p:grpSpPr>
          <a:xfrm>
            <a:off x="134295" y="3190243"/>
            <a:ext cx="311529" cy="578250"/>
            <a:chOff x="1196975" y="5856287"/>
            <a:chExt cx="231775" cy="430213"/>
          </a:xfrm>
        </p:grpSpPr>
        <p:sp>
          <p:nvSpPr>
            <p:cNvPr id="194" name="Google Shape;194;p7"/>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5" name="Google Shape;195;p7"/>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6" name="Google Shape;196;p7"/>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7" name="Google Shape;197;p7"/>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8" name="Google Shape;198;p7"/>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9" name="Google Shape;199;p7"/>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0" name="Google Shape;200;p7"/>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94" name="Google Shape;9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85957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97" name="Google Shape;97;p22"/>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8" name="Google Shape;9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322380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9"/>
        <p:cNvGrpSpPr/>
        <p:nvPr/>
      </p:nvGrpSpPr>
      <p:grpSpPr>
        <a:xfrm>
          <a:off x="0" y="0"/>
          <a:ext cx="0" cy="0"/>
          <a:chOff x="0" y="0"/>
          <a:chExt cx="0" cy="0"/>
        </a:xfrm>
      </p:grpSpPr>
      <p:sp>
        <p:nvSpPr>
          <p:cNvPr id="100" name="Google Shape;100;p2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3"/>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2" name="Google Shape;10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626240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3"/>
        <p:cNvGrpSpPr/>
        <p:nvPr/>
      </p:nvGrpSpPr>
      <p:grpSpPr>
        <a:xfrm>
          <a:off x="0" y="0"/>
          <a:ext cx="0" cy="0"/>
          <a:chOff x="0" y="0"/>
          <a:chExt cx="0" cy="0"/>
        </a:xfrm>
      </p:grpSpPr>
      <p:sp>
        <p:nvSpPr>
          <p:cNvPr id="104" name="Google Shape;104;p24"/>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 name="Google Shape;105;p24"/>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06" name="Google Shape;106;p24"/>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107" name="Google Shape;107;p24"/>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108" name="Google Shape;108;p2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109" name="Google Shape;10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143755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0"/>
        <p:cNvGrpSpPr/>
        <p:nvPr/>
      </p:nvGrpSpPr>
      <p:grpSpPr>
        <a:xfrm>
          <a:off x="0" y="0"/>
          <a:ext cx="0" cy="0"/>
          <a:chOff x="0" y="0"/>
          <a:chExt cx="0" cy="0"/>
        </a:xfrm>
      </p:grpSpPr>
      <p:sp>
        <p:nvSpPr>
          <p:cNvPr id="111" name="Google Shape;111;p25"/>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112" name="Google Shape;11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144950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sp>
        <p:nvSpPr>
          <p:cNvPr id="114" name="Google Shape;114;p26"/>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116" name="Google Shape;116;p26"/>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17" name="Google Shape;11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960505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32305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20"/>
        <p:cNvGrpSpPr/>
        <p:nvPr/>
      </p:nvGrpSpPr>
      <p:grpSpPr>
        <a:xfrm>
          <a:off x="0" y="0"/>
          <a:ext cx="0" cy="0"/>
          <a:chOff x="0" y="0"/>
          <a:chExt cx="0" cy="0"/>
        </a:xfrm>
      </p:grpSpPr>
      <p:sp>
        <p:nvSpPr>
          <p:cNvPr id="121" name="Google Shape;121;p28"/>
          <p:cNvSpPr txBox="1">
            <a:spLocks noGrp="1"/>
          </p:cNvSpPr>
          <p:nvPr>
            <p:ph type="ctrTitle"/>
          </p:nvPr>
        </p:nvSpPr>
        <p:spPr>
          <a:xfrm>
            <a:off x="474194" y="1771550"/>
            <a:ext cx="6012600" cy="1600500"/>
          </a:xfrm>
          <a:prstGeom prst="rect">
            <a:avLst/>
          </a:prstGeom>
        </p:spPr>
        <p:txBody>
          <a:bodyPr spcFirstLastPara="1" wrap="square" lIns="91425" tIns="91425" rIns="91425" bIns="91425" anchor="ctr" anchorCtr="0">
            <a:norm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22" name="Google Shape;122;p28"/>
          <p:cNvSpPr/>
          <p:nvPr/>
        </p:nvSpPr>
        <p:spPr>
          <a:xfrm>
            <a:off x="688925" y="688925"/>
            <a:ext cx="7775100" cy="3766750"/>
          </a:xfrm>
          <a:custGeom>
            <a:avLst/>
            <a:gdLst/>
            <a:ahLst/>
            <a:cxnLst/>
            <a:rect l="l" t="t" r="r" b="b"/>
            <a:pathLst>
              <a:path w="311004" h="150670" extrusionOk="0">
                <a:moveTo>
                  <a:pt x="0" y="45810"/>
                </a:moveTo>
                <a:lnTo>
                  <a:pt x="0" y="0"/>
                </a:lnTo>
                <a:lnTo>
                  <a:pt x="311004" y="0"/>
                </a:lnTo>
                <a:lnTo>
                  <a:pt x="311004" y="150670"/>
                </a:lnTo>
                <a:lnTo>
                  <a:pt x="0" y="150670"/>
                </a:lnTo>
                <a:lnTo>
                  <a:pt x="0" y="105219"/>
                </a:lnTo>
              </a:path>
            </a:pathLst>
          </a:custGeom>
          <a:noFill/>
          <a:ln w="9525" cap="flat" cmpd="sng">
            <a:solidFill>
              <a:schemeClr val="accent2"/>
            </a:solidFill>
            <a:prstDash val="solid"/>
            <a:miter lim="8000"/>
            <a:headEnd type="none" w="med" len="med"/>
            <a:tailEnd type="none" w="med" len="med"/>
          </a:ln>
        </p:spPr>
      </p:sp>
    </p:spTree>
    <p:extLst>
      <p:ext uri="{BB962C8B-B14F-4D97-AF65-F5344CB8AC3E}">
        <p14:creationId xmlns:p14="http://schemas.microsoft.com/office/powerpoint/2010/main" val="42469987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23"/>
        <p:cNvGrpSpPr/>
        <p:nvPr/>
      </p:nvGrpSpPr>
      <p:grpSpPr>
        <a:xfrm>
          <a:off x="0" y="0"/>
          <a:ext cx="0" cy="0"/>
          <a:chOff x="0" y="0"/>
          <a:chExt cx="0" cy="0"/>
        </a:xfrm>
      </p:grpSpPr>
      <p:sp>
        <p:nvSpPr>
          <p:cNvPr id="124" name="Google Shape;124;p2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25" name="Google Shape;125;p2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126" name="Google Shape;12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27" name="Google Shape;12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28" name="Google Shape;12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266122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3"/>
        <p:cNvGrpSpPr/>
        <p:nvPr/>
      </p:nvGrpSpPr>
      <p:grpSpPr>
        <a:xfrm>
          <a:off x="0" y="0"/>
          <a:ext cx="0" cy="0"/>
          <a:chOff x="0" y="0"/>
          <a:chExt cx="0" cy="0"/>
        </a:xfrm>
      </p:grpSpPr>
      <p:sp>
        <p:nvSpPr>
          <p:cNvPr id="134" name="Google Shape;134;p31"/>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35" name="Google Shape;135;p31"/>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36" name="Google Shape;136;p31"/>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7" name="Google Shape;137;p31"/>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38" name="Google Shape;13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7440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1"/>
        <p:cNvGrpSpPr/>
        <p:nvPr/>
      </p:nvGrpSpPr>
      <p:grpSpPr>
        <a:xfrm>
          <a:off x="0" y="0"/>
          <a:ext cx="0" cy="0"/>
          <a:chOff x="0" y="0"/>
          <a:chExt cx="0" cy="0"/>
        </a:xfrm>
      </p:grpSpPr>
      <p:sp>
        <p:nvSpPr>
          <p:cNvPr id="202" name="Google Shape;202;p8"/>
          <p:cNvSpPr txBox="1">
            <a:spLocks noGrp="1"/>
          </p:cNvSpPr>
          <p:nvPr>
            <p:ph type="title"/>
          </p:nvPr>
        </p:nvSpPr>
        <p:spPr>
          <a:xfrm>
            <a:off x="713225" y="683900"/>
            <a:ext cx="3851100" cy="1764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03" name="Google Shape;203;p8"/>
          <p:cNvGrpSpPr/>
          <p:nvPr/>
        </p:nvGrpSpPr>
        <p:grpSpPr>
          <a:xfrm>
            <a:off x="1252717" y="-194986"/>
            <a:ext cx="7712758" cy="5635851"/>
            <a:chOff x="1252717" y="-194986"/>
            <a:chExt cx="7712758" cy="5635851"/>
          </a:xfrm>
        </p:grpSpPr>
        <p:grpSp>
          <p:nvGrpSpPr>
            <p:cNvPr id="204" name="Google Shape;204;p8"/>
            <p:cNvGrpSpPr/>
            <p:nvPr/>
          </p:nvGrpSpPr>
          <p:grpSpPr>
            <a:xfrm rot="5400000">
              <a:off x="7368106" y="-1947"/>
              <a:ext cx="311529" cy="578250"/>
              <a:chOff x="1196975" y="5856287"/>
              <a:chExt cx="231775" cy="430213"/>
            </a:xfrm>
          </p:grpSpPr>
          <p:sp>
            <p:nvSpPr>
              <p:cNvPr id="205" name="Google Shape;205;p8"/>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6" name="Google Shape;206;p8"/>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7" name="Google Shape;207;p8"/>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8" name="Google Shape;208;p8"/>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9" name="Google Shape;209;p8"/>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0" name="Google Shape;210;p8"/>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1" name="Google Shape;211;p8"/>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212" name="Google Shape;212;p8"/>
            <p:cNvSpPr/>
            <p:nvPr/>
          </p:nvSpPr>
          <p:spPr>
            <a:xfrm rot="2950162">
              <a:off x="7888274" y="133138"/>
              <a:ext cx="1084995" cy="475800"/>
            </a:xfrm>
            <a:custGeom>
              <a:avLst/>
              <a:gdLst/>
              <a:ahLst/>
              <a:cxnLst/>
              <a:rect l="l" t="t" r="r" b="b"/>
              <a:pathLst>
                <a:path w="1329" h="581" extrusionOk="0">
                  <a:moveTo>
                    <a:pt x="1063" y="580"/>
                  </a:moveTo>
                  <a:cubicBezTo>
                    <a:pt x="1025" y="580"/>
                    <a:pt x="987" y="571"/>
                    <a:pt x="955" y="552"/>
                  </a:cubicBezTo>
                  <a:cubicBezTo>
                    <a:pt x="930" y="537"/>
                    <a:pt x="909" y="517"/>
                    <a:pt x="893" y="493"/>
                  </a:cubicBezTo>
                  <a:cubicBezTo>
                    <a:pt x="879" y="501"/>
                    <a:pt x="864" y="508"/>
                    <a:pt x="849" y="512"/>
                  </a:cubicBezTo>
                  <a:cubicBezTo>
                    <a:pt x="769" y="536"/>
                    <a:pt x="675" y="509"/>
                    <a:pt x="620" y="446"/>
                  </a:cubicBezTo>
                  <a:cubicBezTo>
                    <a:pt x="608" y="432"/>
                    <a:pt x="598" y="418"/>
                    <a:pt x="591" y="402"/>
                  </a:cubicBezTo>
                  <a:cubicBezTo>
                    <a:pt x="575" y="413"/>
                    <a:pt x="558" y="422"/>
                    <a:pt x="540" y="428"/>
                  </a:cubicBezTo>
                  <a:cubicBezTo>
                    <a:pt x="455" y="461"/>
                    <a:pt x="354" y="439"/>
                    <a:pt x="295" y="377"/>
                  </a:cubicBezTo>
                  <a:cubicBezTo>
                    <a:pt x="282" y="364"/>
                    <a:pt x="272" y="349"/>
                    <a:pt x="264" y="333"/>
                  </a:cubicBezTo>
                  <a:cubicBezTo>
                    <a:pt x="262" y="335"/>
                    <a:pt x="259" y="336"/>
                    <a:pt x="257" y="338"/>
                  </a:cubicBezTo>
                  <a:cubicBezTo>
                    <a:pt x="212" y="373"/>
                    <a:pt x="141" y="393"/>
                    <a:pt x="84" y="362"/>
                  </a:cubicBezTo>
                  <a:cubicBezTo>
                    <a:pt x="16" y="326"/>
                    <a:pt x="0" y="234"/>
                    <a:pt x="23" y="167"/>
                  </a:cubicBezTo>
                  <a:cubicBezTo>
                    <a:pt x="47" y="98"/>
                    <a:pt x="104" y="46"/>
                    <a:pt x="156" y="4"/>
                  </a:cubicBezTo>
                  <a:cubicBezTo>
                    <a:pt x="161" y="0"/>
                    <a:pt x="167" y="1"/>
                    <a:pt x="171" y="6"/>
                  </a:cubicBezTo>
                  <a:cubicBezTo>
                    <a:pt x="175" y="11"/>
                    <a:pt x="174" y="18"/>
                    <a:pt x="170" y="21"/>
                  </a:cubicBezTo>
                  <a:cubicBezTo>
                    <a:pt x="120" y="61"/>
                    <a:pt x="66" y="110"/>
                    <a:pt x="44" y="174"/>
                  </a:cubicBezTo>
                  <a:cubicBezTo>
                    <a:pt x="23" y="233"/>
                    <a:pt x="37" y="312"/>
                    <a:pt x="94" y="343"/>
                  </a:cubicBezTo>
                  <a:cubicBezTo>
                    <a:pt x="143" y="370"/>
                    <a:pt x="204" y="351"/>
                    <a:pt x="244" y="321"/>
                  </a:cubicBezTo>
                  <a:cubicBezTo>
                    <a:pt x="247" y="318"/>
                    <a:pt x="251" y="315"/>
                    <a:pt x="254" y="312"/>
                  </a:cubicBezTo>
                  <a:cubicBezTo>
                    <a:pt x="232" y="252"/>
                    <a:pt x="238" y="182"/>
                    <a:pt x="275" y="131"/>
                  </a:cubicBezTo>
                  <a:cubicBezTo>
                    <a:pt x="289" y="111"/>
                    <a:pt x="312" y="97"/>
                    <a:pt x="332" y="95"/>
                  </a:cubicBezTo>
                  <a:cubicBezTo>
                    <a:pt x="346" y="94"/>
                    <a:pt x="358" y="97"/>
                    <a:pt x="367" y="106"/>
                  </a:cubicBezTo>
                  <a:cubicBezTo>
                    <a:pt x="388" y="125"/>
                    <a:pt x="387" y="158"/>
                    <a:pt x="364" y="199"/>
                  </a:cubicBezTo>
                  <a:cubicBezTo>
                    <a:pt x="338" y="244"/>
                    <a:pt x="314" y="285"/>
                    <a:pt x="281" y="317"/>
                  </a:cubicBezTo>
                  <a:cubicBezTo>
                    <a:pt x="288" y="334"/>
                    <a:pt x="298" y="349"/>
                    <a:pt x="311" y="362"/>
                  </a:cubicBezTo>
                  <a:cubicBezTo>
                    <a:pt x="364" y="418"/>
                    <a:pt x="455" y="437"/>
                    <a:pt x="532" y="408"/>
                  </a:cubicBezTo>
                  <a:cubicBezTo>
                    <a:pt x="550" y="401"/>
                    <a:pt x="566" y="392"/>
                    <a:pt x="582" y="381"/>
                  </a:cubicBezTo>
                  <a:cubicBezTo>
                    <a:pt x="561" y="326"/>
                    <a:pt x="562" y="263"/>
                    <a:pt x="587" y="209"/>
                  </a:cubicBezTo>
                  <a:cubicBezTo>
                    <a:pt x="598" y="186"/>
                    <a:pt x="612" y="170"/>
                    <a:pt x="628" y="161"/>
                  </a:cubicBezTo>
                  <a:cubicBezTo>
                    <a:pt x="648" y="150"/>
                    <a:pt x="678" y="149"/>
                    <a:pt x="695" y="168"/>
                  </a:cubicBezTo>
                  <a:cubicBezTo>
                    <a:pt x="710" y="183"/>
                    <a:pt x="713" y="207"/>
                    <a:pt x="705" y="237"/>
                  </a:cubicBezTo>
                  <a:cubicBezTo>
                    <a:pt x="689" y="298"/>
                    <a:pt x="655" y="351"/>
                    <a:pt x="609" y="389"/>
                  </a:cubicBezTo>
                  <a:cubicBezTo>
                    <a:pt x="616" y="404"/>
                    <a:pt x="625" y="419"/>
                    <a:pt x="636" y="432"/>
                  </a:cubicBezTo>
                  <a:cubicBezTo>
                    <a:pt x="686" y="489"/>
                    <a:pt x="770" y="513"/>
                    <a:pt x="843" y="491"/>
                  </a:cubicBezTo>
                  <a:cubicBezTo>
                    <a:pt x="856" y="487"/>
                    <a:pt x="870" y="481"/>
                    <a:pt x="882" y="474"/>
                  </a:cubicBezTo>
                  <a:cubicBezTo>
                    <a:pt x="853" y="419"/>
                    <a:pt x="850" y="352"/>
                    <a:pt x="878" y="299"/>
                  </a:cubicBezTo>
                  <a:cubicBezTo>
                    <a:pt x="892" y="275"/>
                    <a:pt x="917" y="255"/>
                    <a:pt x="941" y="250"/>
                  </a:cubicBezTo>
                  <a:cubicBezTo>
                    <a:pt x="956" y="247"/>
                    <a:pt x="971" y="250"/>
                    <a:pt x="983" y="260"/>
                  </a:cubicBezTo>
                  <a:cubicBezTo>
                    <a:pt x="1000" y="274"/>
                    <a:pt x="1007" y="298"/>
                    <a:pt x="1003" y="330"/>
                  </a:cubicBezTo>
                  <a:cubicBezTo>
                    <a:pt x="995" y="390"/>
                    <a:pt x="960" y="445"/>
                    <a:pt x="911" y="481"/>
                  </a:cubicBezTo>
                  <a:cubicBezTo>
                    <a:pt x="925" y="502"/>
                    <a:pt x="944" y="520"/>
                    <a:pt x="966" y="533"/>
                  </a:cubicBezTo>
                  <a:cubicBezTo>
                    <a:pt x="1039" y="576"/>
                    <a:pt x="1141" y="564"/>
                    <a:pt x="1209" y="504"/>
                  </a:cubicBezTo>
                  <a:cubicBezTo>
                    <a:pt x="1273" y="449"/>
                    <a:pt x="1306" y="357"/>
                    <a:pt x="1295" y="265"/>
                  </a:cubicBezTo>
                  <a:cubicBezTo>
                    <a:pt x="1294" y="259"/>
                    <a:pt x="1298" y="254"/>
                    <a:pt x="1304" y="253"/>
                  </a:cubicBezTo>
                  <a:cubicBezTo>
                    <a:pt x="1310" y="252"/>
                    <a:pt x="1316" y="257"/>
                    <a:pt x="1317" y="263"/>
                  </a:cubicBezTo>
                  <a:cubicBezTo>
                    <a:pt x="1328" y="362"/>
                    <a:pt x="1292" y="461"/>
                    <a:pt x="1223" y="521"/>
                  </a:cubicBezTo>
                  <a:cubicBezTo>
                    <a:pt x="1179" y="560"/>
                    <a:pt x="1120" y="580"/>
                    <a:pt x="1063" y="580"/>
                  </a:cubicBezTo>
                  <a:close/>
                  <a:moveTo>
                    <a:pt x="952" y="271"/>
                  </a:moveTo>
                  <a:cubicBezTo>
                    <a:pt x="949" y="271"/>
                    <a:pt x="947" y="271"/>
                    <a:pt x="945" y="272"/>
                  </a:cubicBezTo>
                  <a:cubicBezTo>
                    <a:pt x="927" y="275"/>
                    <a:pt x="908" y="291"/>
                    <a:pt x="898" y="310"/>
                  </a:cubicBezTo>
                  <a:cubicBezTo>
                    <a:pt x="873" y="356"/>
                    <a:pt x="876" y="414"/>
                    <a:pt x="900" y="462"/>
                  </a:cubicBezTo>
                  <a:cubicBezTo>
                    <a:pt x="944" y="430"/>
                    <a:pt x="974" y="381"/>
                    <a:pt x="981" y="327"/>
                  </a:cubicBezTo>
                  <a:cubicBezTo>
                    <a:pt x="983" y="314"/>
                    <a:pt x="984" y="289"/>
                    <a:pt x="969" y="277"/>
                  </a:cubicBezTo>
                  <a:cubicBezTo>
                    <a:pt x="964" y="273"/>
                    <a:pt x="958" y="271"/>
                    <a:pt x="952" y="271"/>
                  </a:cubicBezTo>
                  <a:close/>
                  <a:moveTo>
                    <a:pt x="658" y="175"/>
                  </a:moveTo>
                  <a:cubicBezTo>
                    <a:pt x="652" y="175"/>
                    <a:pt x="645" y="177"/>
                    <a:pt x="639" y="180"/>
                  </a:cubicBezTo>
                  <a:cubicBezTo>
                    <a:pt x="627" y="187"/>
                    <a:pt x="616" y="199"/>
                    <a:pt x="607" y="219"/>
                  </a:cubicBezTo>
                  <a:cubicBezTo>
                    <a:pt x="585" y="265"/>
                    <a:pt x="584" y="319"/>
                    <a:pt x="600" y="367"/>
                  </a:cubicBezTo>
                  <a:cubicBezTo>
                    <a:pt x="640" y="333"/>
                    <a:pt x="670" y="285"/>
                    <a:pt x="684" y="232"/>
                  </a:cubicBezTo>
                  <a:cubicBezTo>
                    <a:pt x="690" y="209"/>
                    <a:pt x="688" y="192"/>
                    <a:pt x="679" y="183"/>
                  </a:cubicBezTo>
                  <a:cubicBezTo>
                    <a:pt x="674" y="177"/>
                    <a:pt x="666" y="175"/>
                    <a:pt x="658" y="175"/>
                  </a:cubicBezTo>
                  <a:close/>
                  <a:moveTo>
                    <a:pt x="338" y="117"/>
                  </a:moveTo>
                  <a:cubicBezTo>
                    <a:pt x="337" y="117"/>
                    <a:pt x="336" y="117"/>
                    <a:pt x="334" y="117"/>
                  </a:cubicBezTo>
                  <a:cubicBezTo>
                    <a:pt x="320" y="118"/>
                    <a:pt x="303" y="130"/>
                    <a:pt x="292" y="144"/>
                  </a:cubicBezTo>
                  <a:cubicBezTo>
                    <a:pt x="262" y="186"/>
                    <a:pt x="256" y="244"/>
                    <a:pt x="272" y="295"/>
                  </a:cubicBezTo>
                  <a:cubicBezTo>
                    <a:pt x="300" y="265"/>
                    <a:pt x="322" y="229"/>
                    <a:pt x="345" y="188"/>
                  </a:cubicBezTo>
                  <a:cubicBezTo>
                    <a:pt x="355" y="170"/>
                    <a:pt x="369" y="138"/>
                    <a:pt x="352" y="122"/>
                  </a:cubicBezTo>
                  <a:cubicBezTo>
                    <a:pt x="348" y="118"/>
                    <a:pt x="343" y="117"/>
                    <a:pt x="338" y="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3" name="Google Shape;213;p8"/>
            <p:cNvSpPr/>
            <p:nvPr/>
          </p:nvSpPr>
          <p:spPr>
            <a:xfrm rot="-8999990">
              <a:off x="1298984" y="4725688"/>
              <a:ext cx="1084997" cy="475799"/>
            </a:xfrm>
            <a:custGeom>
              <a:avLst/>
              <a:gdLst/>
              <a:ahLst/>
              <a:cxnLst/>
              <a:rect l="l" t="t" r="r" b="b"/>
              <a:pathLst>
                <a:path w="1329" h="581" extrusionOk="0">
                  <a:moveTo>
                    <a:pt x="1063" y="580"/>
                  </a:moveTo>
                  <a:cubicBezTo>
                    <a:pt x="1025" y="580"/>
                    <a:pt x="987" y="571"/>
                    <a:pt x="955" y="552"/>
                  </a:cubicBezTo>
                  <a:cubicBezTo>
                    <a:pt x="930" y="537"/>
                    <a:pt x="909" y="517"/>
                    <a:pt x="893" y="493"/>
                  </a:cubicBezTo>
                  <a:cubicBezTo>
                    <a:pt x="879" y="501"/>
                    <a:pt x="864" y="508"/>
                    <a:pt x="849" y="512"/>
                  </a:cubicBezTo>
                  <a:cubicBezTo>
                    <a:pt x="769" y="536"/>
                    <a:pt x="675" y="509"/>
                    <a:pt x="620" y="446"/>
                  </a:cubicBezTo>
                  <a:cubicBezTo>
                    <a:pt x="608" y="432"/>
                    <a:pt x="598" y="418"/>
                    <a:pt x="591" y="402"/>
                  </a:cubicBezTo>
                  <a:cubicBezTo>
                    <a:pt x="575" y="413"/>
                    <a:pt x="558" y="422"/>
                    <a:pt x="540" y="428"/>
                  </a:cubicBezTo>
                  <a:cubicBezTo>
                    <a:pt x="455" y="461"/>
                    <a:pt x="354" y="439"/>
                    <a:pt x="295" y="377"/>
                  </a:cubicBezTo>
                  <a:cubicBezTo>
                    <a:pt x="282" y="364"/>
                    <a:pt x="272" y="349"/>
                    <a:pt x="264" y="333"/>
                  </a:cubicBezTo>
                  <a:cubicBezTo>
                    <a:pt x="262" y="335"/>
                    <a:pt x="259" y="336"/>
                    <a:pt x="257" y="338"/>
                  </a:cubicBezTo>
                  <a:cubicBezTo>
                    <a:pt x="212" y="373"/>
                    <a:pt x="141" y="393"/>
                    <a:pt x="84" y="362"/>
                  </a:cubicBezTo>
                  <a:cubicBezTo>
                    <a:pt x="16" y="326"/>
                    <a:pt x="0" y="234"/>
                    <a:pt x="23" y="167"/>
                  </a:cubicBezTo>
                  <a:cubicBezTo>
                    <a:pt x="47" y="98"/>
                    <a:pt x="104" y="46"/>
                    <a:pt x="156" y="4"/>
                  </a:cubicBezTo>
                  <a:cubicBezTo>
                    <a:pt x="161" y="0"/>
                    <a:pt x="167" y="1"/>
                    <a:pt x="171" y="6"/>
                  </a:cubicBezTo>
                  <a:cubicBezTo>
                    <a:pt x="175" y="11"/>
                    <a:pt x="174" y="18"/>
                    <a:pt x="170" y="21"/>
                  </a:cubicBezTo>
                  <a:cubicBezTo>
                    <a:pt x="120" y="61"/>
                    <a:pt x="66" y="110"/>
                    <a:pt x="44" y="174"/>
                  </a:cubicBezTo>
                  <a:cubicBezTo>
                    <a:pt x="23" y="233"/>
                    <a:pt x="37" y="312"/>
                    <a:pt x="94" y="343"/>
                  </a:cubicBezTo>
                  <a:cubicBezTo>
                    <a:pt x="143" y="370"/>
                    <a:pt x="204" y="351"/>
                    <a:pt x="244" y="321"/>
                  </a:cubicBezTo>
                  <a:cubicBezTo>
                    <a:pt x="247" y="318"/>
                    <a:pt x="251" y="315"/>
                    <a:pt x="254" y="312"/>
                  </a:cubicBezTo>
                  <a:cubicBezTo>
                    <a:pt x="232" y="252"/>
                    <a:pt x="238" y="182"/>
                    <a:pt x="275" y="131"/>
                  </a:cubicBezTo>
                  <a:cubicBezTo>
                    <a:pt x="289" y="111"/>
                    <a:pt x="312" y="97"/>
                    <a:pt x="332" y="95"/>
                  </a:cubicBezTo>
                  <a:cubicBezTo>
                    <a:pt x="346" y="94"/>
                    <a:pt x="358" y="97"/>
                    <a:pt x="367" y="106"/>
                  </a:cubicBezTo>
                  <a:cubicBezTo>
                    <a:pt x="388" y="125"/>
                    <a:pt x="387" y="158"/>
                    <a:pt x="364" y="199"/>
                  </a:cubicBezTo>
                  <a:cubicBezTo>
                    <a:pt x="338" y="244"/>
                    <a:pt x="314" y="285"/>
                    <a:pt x="281" y="317"/>
                  </a:cubicBezTo>
                  <a:cubicBezTo>
                    <a:pt x="288" y="334"/>
                    <a:pt x="298" y="349"/>
                    <a:pt x="311" y="362"/>
                  </a:cubicBezTo>
                  <a:cubicBezTo>
                    <a:pt x="364" y="418"/>
                    <a:pt x="455" y="437"/>
                    <a:pt x="532" y="408"/>
                  </a:cubicBezTo>
                  <a:cubicBezTo>
                    <a:pt x="550" y="401"/>
                    <a:pt x="566" y="392"/>
                    <a:pt x="582" y="381"/>
                  </a:cubicBezTo>
                  <a:cubicBezTo>
                    <a:pt x="561" y="326"/>
                    <a:pt x="562" y="263"/>
                    <a:pt x="587" y="209"/>
                  </a:cubicBezTo>
                  <a:cubicBezTo>
                    <a:pt x="598" y="186"/>
                    <a:pt x="612" y="170"/>
                    <a:pt x="628" y="161"/>
                  </a:cubicBezTo>
                  <a:cubicBezTo>
                    <a:pt x="648" y="150"/>
                    <a:pt x="678" y="149"/>
                    <a:pt x="695" y="168"/>
                  </a:cubicBezTo>
                  <a:cubicBezTo>
                    <a:pt x="710" y="183"/>
                    <a:pt x="713" y="207"/>
                    <a:pt x="705" y="237"/>
                  </a:cubicBezTo>
                  <a:cubicBezTo>
                    <a:pt x="689" y="298"/>
                    <a:pt x="655" y="351"/>
                    <a:pt x="609" y="389"/>
                  </a:cubicBezTo>
                  <a:cubicBezTo>
                    <a:pt x="616" y="404"/>
                    <a:pt x="625" y="419"/>
                    <a:pt x="636" y="432"/>
                  </a:cubicBezTo>
                  <a:cubicBezTo>
                    <a:pt x="686" y="489"/>
                    <a:pt x="770" y="513"/>
                    <a:pt x="843" y="491"/>
                  </a:cubicBezTo>
                  <a:cubicBezTo>
                    <a:pt x="856" y="487"/>
                    <a:pt x="870" y="481"/>
                    <a:pt x="882" y="474"/>
                  </a:cubicBezTo>
                  <a:cubicBezTo>
                    <a:pt x="853" y="419"/>
                    <a:pt x="850" y="352"/>
                    <a:pt x="878" y="299"/>
                  </a:cubicBezTo>
                  <a:cubicBezTo>
                    <a:pt x="892" y="275"/>
                    <a:pt x="917" y="255"/>
                    <a:pt x="941" y="250"/>
                  </a:cubicBezTo>
                  <a:cubicBezTo>
                    <a:pt x="956" y="247"/>
                    <a:pt x="971" y="250"/>
                    <a:pt x="983" y="260"/>
                  </a:cubicBezTo>
                  <a:cubicBezTo>
                    <a:pt x="1000" y="274"/>
                    <a:pt x="1007" y="298"/>
                    <a:pt x="1003" y="330"/>
                  </a:cubicBezTo>
                  <a:cubicBezTo>
                    <a:pt x="995" y="390"/>
                    <a:pt x="960" y="445"/>
                    <a:pt x="911" y="481"/>
                  </a:cubicBezTo>
                  <a:cubicBezTo>
                    <a:pt x="925" y="502"/>
                    <a:pt x="944" y="520"/>
                    <a:pt x="966" y="533"/>
                  </a:cubicBezTo>
                  <a:cubicBezTo>
                    <a:pt x="1039" y="576"/>
                    <a:pt x="1141" y="564"/>
                    <a:pt x="1209" y="504"/>
                  </a:cubicBezTo>
                  <a:cubicBezTo>
                    <a:pt x="1273" y="449"/>
                    <a:pt x="1306" y="357"/>
                    <a:pt x="1295" y="265"/>
                  </a:cubicBezTo>
                  <a:cubicBezTo>
                    <a:pt x="1294" y="259"/>
                    <a:pt x="1298" y="254"/>
                    <a:pt x="1304" y="253"/>
                  </a:cubicBezTo>
                  <a:cubicBezTo>
                    <a:pt x="1310" y="252"/>
                    <a:pt x="1316" y="257"/>
                    <a:pt x="1317" y="263"/>
                  </a:cubicBezTo>
                  <a:cubicBezTo>
                    <a:pt x="1328" y="362"/>
                    <a:pt x="1292" y="461"/>
                    <a:pt x="1223" y="521"/>
                  </a:cubicBezTo>
                  <a:cubicBezTo>
                    <a:pt x="1179" y="560"/>
                    <a:pt x="1120" y="580"/>
                    <a:pt x="1063" y="580"/>
                  </a:cubicBezTo>
                  <a:close/>
                  <a:moveTo>
                    <a:pt x="952" y="271"/>
                  </a:moveTo>
                  <a:cubicBezTo>
                    <a:pt x="949" y="271"/>
                    <a:pt x="947" y="271"/>
                    <a:pt x="945" y="272"/>
                  </a:cubicBezTo>
                  <a:cubicBezTo>
                    <a:pt x="927" y="275"/>
                    <a:pt x="908" y="291"/>
                    <a:pt x="898" y="310"/>
                  </a:cubicBezTo>
                  <a:cubicBezTo>
                    <a:pt x="873" y="356"/>
                    <a:pt x="876" y="414"/>
                    <a:pt x="900" y="462"/>
                  </a:cubicBezTo>
                  <a:cubicBezTo>
                    <a:pt x="944" y="430"/>
                    <a:pt x="974" y="381"/>
                    <a:pt x="981" y="327"/>
                  </a:cubicBezTo>
                  <a:cubicBezTo>
                    <a:pt x="983" y="314"/>
                    <a:pt x="984" y="289"/>
                    <a:pt x="969" y="277"/>
                  </a:cubicBezTo>
                  <a:cubicBezTo>
                    <a:pt x="964" y="273"/>
                    <a:pt x="958" y="271"/>
                    <a:pt x="952" y="271"/>
                  </a:cubicBezTo>
                  <a:close/>
                  <a:moveTo>
                    <a:pt x="658" y="175"/>
                  </a:moveTo>
                  <a:cubicBezTo>
                    <a:pt x="652" y="175"/>
                    <a:pt x="645" y="177"/>
                    <a:pt x="639" y="180"/>
                  </a:cubicBezTo>
                  <a:cubicBezTo>
                    <a:pt x="627" y="187"/>
                    <a:pt x="616" y="199"/>
                    <a:pt x="607" y="219"/>
                  </a:cubicBezTo>
                  <a:cubicBezTo>
                    <a:pt x="585" y="265"/>
                    <a:pt x="584" y="319"/>
                    <a:pt x="600" y="367"/>
                  </a:cubicBezTo>
                  <a:cubicBezTo>
                    <a:pt x="640" y="333"/>
                    <a:pt x="670" y="285"/>
                    <a:pt x="684" y="232"/>
                  </a:cubicBezTo>
                  <a:cubicBezTo>
                    <a:pt x="690" y="209"/>
                    <a:pt x="688" y="192"/>
                    <a:pt x="679" y="183"/>
                  </a:cubicBezTo>
                  <a:cubicBezTo>
                    <a:pt x="674" y="177"/>
                    <a:pt x="666" y="175"/>
                    <a:pt x="658" y="175"/>
                  </a:cubicBezTo>
                  <a:close/>
                  <a:moveTo>
                    <a:pt x="338" y="117"/>
                  </a:moveTo>
                  <a:cubicBezTo>
                    <a:pt x="337" y="117"/>
                    <a:pt x="336" y="117"/>
                    <a:pt x="334" y="117"/>
                  </a:cubicBezTo>
                  <a:cubicBezTo>
                    <a:pt x="320" y="118"/>
                    <a:pt x="303" y="130"/>
                    <a:pt x="292" y="144"/>
                  </a:cubicBezTo>
                  <a:cubicBezTo>
                    <a:pt x="262" y="186"/>
                    <a:pt x="256" y="244"/>
                    <a:pt x="272" y="295"/>
                  </a:cubicBezTo>
                  <a:cubicBezTo>
                    <a:pt x="300" y="265"/>
                    <a:pt x="322" y="229"/>
                    <a:pt x="345" y="188"/>
                  </a:cubicBezTo>
                  <a:cubicBezTo>
                    <a:pt x="355" y="170"/>
                    <a:pt x="369" y="138"/>
                    <a:pt x="352" y="122"/>
                  </a:cubicBezTo>
                  <a:cubicBezTo>
                    <a:pt x="348" y="118"/>
                    <a:pt x="343" y="117"/>
                    <a:pt x="338" y="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214" name="Google Shape;214;p8"/>
            <p:cNvGrpSpPr/>
            <p:nvPr/>
          </p:nvGrpSpPr>
          <p:grpSpPr>
            <a:xfrm rot="5400000">
              <a:off x="2494456" y="4674453"/>
              <a:ext cx="311529" cy="578250"/>
              <a:chOff x="1196975" y="5856287"/>
              <a:chExt cx="231775" cy="430213"/>
            </a:xfrm>
          </p:grpSpPr>
          <p:sp>
            <p:nvSpPr>
              <p:cNvPr id="215" name="Google Shape;215;p8"/>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6" name="Google Shape;216;p8"/>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7" name="Google Shape;217;p8"/>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8" name="Google Shape;218;p8"/>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9" name="Google Shape;219;p8"/>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0" name="Google Shape;220;p8"/>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1" name="Google Shape;221;p8"/>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9"/>
        <p:cNvGrpSpPr/>
        <p:nvPr/>
      </p:nvGrpSpPr>
      <p:grpSpPr>
        <a:xfrm>
          <a:off x="0" y="0"/>
          <a:ext cx="0" cy="0"/>
          <a:chOff x="0" y="0"/>
          <a:chExt cx="0" cy="0"/>
        </a:xfrm>
      </p:grpSpPr>
      <p:sp>
        <p:nvSpPr>
          <p:cNvPr id="140" name="Google Shape;140;p32"/>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41" name="Google Shape;141;p32"/>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42" name="Google Shape;142;p32"/>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43" name="Google Shape;143;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992906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4"/>
        <p:cNvGrpSpPr/>
        <p:nvPr/>
      </p:nvGrpSpPr>
      <p:grpSpPr>
        <a:xfrm>
          <a:off x="0" y="0"/>
          <a:ext cx="0" cy="0"/>
          <a:chOff x="0" y="0"/>
          <a:chExt cx="0" cy="0"/>
        </a:xfrm>
      </p:grpSpPr>
      <p:sp>
        <p:nvSpPr>
          <p:cNvPr id="145" name="Google Shape;145;p3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47" name="Google Shape;147;p3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48" name="Google Shape;14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234025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sp>
        <p:nvSpPr>
          <p:cNvPr id="150" name="Google Shape;150;p3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51" name="Google Shape;151;p34"/>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52" name="Google Shape;152;p34"/>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53" name="Google Shape;153;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414876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4"/>
        <p:cNvGrpSpPr/>
        <p:nvPr/>
      </p:nvGrpSpPr>
      <p:grpSpPr>
        <a:xfrm>
          <a:off x="0" y="0"/>
          <a:ext cx="0" cy="0"/>
          <a:chOff x="0" y="0"/>
          <a:chExt cx="0" cy="0"/>
        </a:xfrm>
      </p:grpSpPr>
      <p:sp>
        <p:nvSpPr>
          <p:cNvPr id="155" name="Google Shape;155;p3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56" name="Google Shape;156;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488377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7"/>
        <p:cNvGrpSpPr/>
        <p:nvPr/>
      </p:nvGrpSpPr>
      <p:grpSpPr>
        <a:xfrm>
          <a:off x="0" y="0"/>
          <a:ext cx="0" cy="0"/>
          <a:chOff x="0" y="0"/>
          <a:chExt cx="0" cy="0"/>
        </a:xfrm>
      </p:grpSpPr>
      <p:sp>
        <p:nvSpPr>
          <p:cNvPr id="158" name="Google Shape;158;p3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59" name="Google Shape;159;p36"/>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60" name="Google Shape;16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502840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1"/>
        <p:cNvGrpSpPr/>
        <p:nvPr/>
      </p:nvGrpSpPr>
      <p:grpSpPr>
        <a:xfrm>
          <a:off x="0" y="0"/>
          <a:ext cx="0" cy="0"/>
          <a:chOff x="0" y="0"/>
          <a:chExt cx="0" cy="0"/>
        </a:xfrm>
      </p:grpSpPr>
      <p:sp>
        <p:nvSpPr>
          <p:cNvPr id="162" name="Google Shape;162;p37"/>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7"/>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4" name="Google Shape;164;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977986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5"/>
        <p:cNvGrpSpPr/>
        <p:nvPr/>
      </p:nvGrpSpPr>
      <p:grpSpPr>
        <a:xfrm>
          <a:off x="0" y="0"/>
          <a:ext cx="0" cy="0"/>
          <a:chOff x="0" y="0"/>
          <a:chExt cx="0" cy="0"/>
        </a:xfrm>
      </p:grpSpPr>
      <p:sp>
        <p:nvSpPr>
          <p:cNvPr id="166" name="Google Shape;166;p38"/>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7" name="Google Shape;167;p38"/>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68" name="Google Shape;168;p38"/>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169" name="Google Shape;169;p38"/>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170" name="Google Shape;170;p3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171" name="Google Shape;171;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069296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2"/>
        <p:cNvGrpSpPr/>
        <p:nvPr/>
      </p:nvGrpSpPr>
      <p:grpSpPr>
        <a:xfrm>
          <a:off x="0" y="0"/>
          <a:ext cx="0" cy="0"/>
          <a:chOff x="0" y="0"/>
          <a:chExt cx="0" cy="0"/>
        </a:xfrm>
      </p:grpSpPr>
      <p:sp>
        <p:nvSpPr>
          <p:cNvPr id="173" name="Google Shape;173;p39"/>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174" name="Google Shape;174;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634291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5"/>
        <p:cNvGrpSpPr/>
        <p:nvPr/>
      </p:nvGrpSpPr>
      <p:grpSpPr>
        <a:xfrm>
          <a:off x="0" y="0"/>
          <a:ext cx="0" cy="0"/>
          <a:chOff x="0" y="0"/>
          <a:chExt cx="0" cy="0"/>
        </a:xfrm>
      </p:grpSpPr>
      <p:sp>
        <p:nvSpPr>
          <p:cNvPr id="176" name="Google Shape;176;p40"/>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0"/>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178" name="Google Shape;178;p40"/>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79" name="Google Shape;179;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230046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0"/>
        <p:cNvGrpSpPr/>
        <p:nvPr/>
      </p:nvGrpSpPr>
      <p:grpSpPr>
        <a:xfrm>
          <a:off x="0" y="0"/>
          <a:ext cx="0" cy="0"/>
          <a:chOff x="0" y="0"/>
          <a:chExt cx="0" cy="0"/>
        </a:xfrm>
      </p:grpSpPr>
      <p:sp>
        <p:nvSpPr>
          <p:cNvPr id="181" name="Google Shape;181;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0900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2"/>
        <p:cNvGrpSpPr/>
        <p:nvPr/>
      </p:nvGrpSpPr>
      <p:grpSpPr>
        <a:xfrm>
          <a:off x="0" y="0"/>
          <a:ext cx="0" cy="0"/>
          <a:chOff x="0" y="0"/>
          <a:chExt cx="0" cy="0"/>
        </a:xfrm>
      </p:grpSpPr>
      <p:sp>
        <p:nvSpPr>
          <p:cNvPr id="223" name="Google Shape;223;p9"/>
          <p:cNvSpPr txBox="1">
            <a:spLocks noGrp="1"/>
          </p:cNvSpPr>
          <p:nvPr>
            <p:ph type="title"/>
          </p:nvPr>
        </p:nvSpPr>
        <p:spPr>
          <a:xfrm>
            <a:off x="713225" y="539500"/>
            <a:ext cx="3513300" cy="11613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24" name="Google Shape;224;p9"/>
          <p:cNvSpPr txBox="1">
            <a:spLocks noGrp="1"/>
          </p:cNvSpPr>
          <p:nvPr>
            <p:ph type="subTitle" idx="1"/>
          </p:nvPr>
        </p:nvSpPr>
        <p:spPr>
          <a:xfrm>
            <a:off x="713225" y="1700925"/>
            <a:ext cx="3513300" cy="102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5" name="Google Shape;225;p9"/>
          <p:cNvGrpSpPr/>
          <p:nvPr/>
        </p:nvGrpSpPr>
        <p:grpSpPr>
          <a:xfrm>
            <a:off x="-183107" y="180602"/>
            <a:ext cx="9542420" cy="4245972"/>
            <a:chOff x="-183107" y="180602"/>
            <a:chExt cx="9542420" cy="4245972"/>
          </a:xfrm>
        </p:grpSpPr>
        <p:sp>
          <p:nvSpPr>
            <p:cNvPr id="226" name="Google Shape;226;p9"/>
            <p:cNvSpPr/>
            <p:nvPr/>
          </p:nvSpPr>
          <p:spPr>
            <a:xfrm rot="-4207670">
              <a:off x="-317464" y="3597614"/>
              <a:ext cx="1084994" cy="475799"/>
            </a:xfrm>
            <a:custGeom>
              <a:avLst/>
              <a:gdLst/>
              <a:ahLst/>
              <a:cxnLst/>
              <a:rect l="l" t="t" r="r" b="b"/>
              <a:pathLst>
                <a:path w="1329" h="581" extrusionOk="0">
                  <a:moveTo>
                    <a:pt x="1063" y="580"/>
                  </a:moveTo>
                  <a:cubicBezTo>
                    <a:pt x="1025" y="580"/>
                    <a:pt x="987" y="571"/>
                    <a:pt x="955" y="552"/>
                  </a:cubicBezTo>
                  <a:cubicBezTo>
                    <a:pt x="930" y="537"/>
                    <a:pt x="909" y="517"/>
                    <a:pt x="893" y="493"/>
                  </a:cubicBezTo>
                  <a:cubicBezTo>
                    <a:pt x="879" y="501"/>
                    <a:pt x="864" y="508"/>
                    <a:pt x="849" y="512"/>
                  </a:cubicBezTo>
                  <a:cubicBezTo>
                    <a:pt x="769" y="536"/>
                    <a:pt x="675" y="509"/>
                    <a:pt x="620" y="446"/>
                  </a:cubicBezTo>
                  <a:cubicBezTo>
                    <a:pt x="608" y="432"/>
                    <a:pt x="598" y="418"/>
                    <a:pt x="591" y="402"/>
                  </a:cubicBezTo>
                  <a:cubicBezTo>
                    <a:pt x="575" y="413"/>
                    <a:pt x="558" y="422"/>
                    <a:pt x="540" y="428"/>
                  </a:cubicBezTo>
                  <a:cubicBezTo>
                    <a:pt x="455" y="461"/>
                    <a:pt x="354" y="439"/>
                    <a:pt x="295" y="377"/>
                  </a:cubicBezTo>
                  <a:cubicBezTo>
                    <a:pt x="282" y="364"/>
                    <a:pt x="272" y="349"/>
                    <a:pt x="264" y="333"/>
                  </a:cubicBezTo>
                  <a:cubicBezTo>
                    <a:pt x="262" y="335"/>
                    <a:pt x="259" y="336"/>
                    <a:pt x="257" y="338"/>
                  </a:cubicBezTo>
                  <a:cubicBezTo>
                    <a:pt x="212" y="373"/>
                    <a:pt x="141" y="393"/>
                    <a:pt x="84" y="362"/>
                  </a:cubicBezTo>
                  <a:cubicBezTo>
                    <a:pt x="16" y="326"/>
                    <a:pt x="0" y="234"/>
                    <a:pt x="23" y="167"/>
                  </a:cubicBezTo>
                  <a:cubicBezTo>
                    <a:pt x="47" y="98"/>
                    <a:pt x="104" y="46"/>
                    <a:pt x="156" y="4"/>
                  </a:cubicBezTo>
                  <a:cubicBezTo>
                    <a:pt x="161" y="0"/>
                    <a:pt x="167" y="1"/>
                    <a:pt x="171" y="6"/>
                  </a:cubicBezTo>
                  <a:cubicBezTo>
                    <a:pt x="175" y="11"/>
                    <a:pt x="174" y="18"/>
                    <a:pt x="170" y="21"/>
                  </a:cubicBezTo>
                  <a:cubicBezTo>
                    <a:pt x="120" y="61"/>
                    <a:pt x="66" y="110"/>
                    <a:pt x="44" y="174"/>
                  </a:cubicBezTo>
                  <a:cubicBezTo>
                    <a:pt x="23" y="233"/>
                    <a:pt x="37" y="312"/>
                    <a:pt x="94" y="343"/>
                  </a:cubicBezTo>
                  <a:cubicBezTo>
                    <a:pt x="143" y="370"/>
                    <a:pt x="204" y="351"/>
                    <a:pt x="244" y="321"/>
                  </a:cubicBezTo>
                  <a:cubicBezTo>
                    <a:pt x="247" y="318"/>
                    <a:pt x="251" y="315"/>
                    <a:pt x="254" y="312"/>
                  </a:cubicBezTo>
                  <a:cubicBezTo>
                    <a:pt x="232" y="252"/>
                    <a:pt x="238" y="182"/>
                    <a:pt x="275" y="131"/>
                  </a:cubicBezTo>
                  <a:cubicBezTo>
                    <a:pt x="289" y="111"/>
                    <a:pt x="312" y="97"/>
                    <a:pt x="332" y="95"/>
                  </a:cubicBezTo>
                  <a:cubicBezTo>
                    <a:pt x="346" y="94"/>
                    <a:pt x="358" y="97"/>
                    <a:pt x="367" y="106"/>
                  </a:cubicBezTo>
                  <a:cubicBezTo>
                    <a:pt x="388" y="125"/>
                    <a:pt x="387" y="158"/>
                    <a:pt x="364" y="199"/>
                  </a:cubicBezTo>
                  <a:cubicBezTo>
                    <a:pt x="338" y="244"/>
                    <a:pt x="314" y="285"/>
                    <a:pt x="281" y="317"/>
                  </a:cubicBezTo>
                  <a:cubicBezTo>
                    <a:pt x="288" y="334"/>
                    <a:pt x="298" y="349"/>
                    <a:pt x="311" y="362"/>
                  </a:cubicBezTo>
                  <a:cubicBezTo>
                    <a:pt x="364" y="418"/>
                    <a:pt x="455" y="437"/>
                    <a:pt x="532" y="408"/>
                  </a:cubicBezTo>
                  <a:cubicBezTo>
                    <a:pt x="550" y="401"/>
                    <a:pt x="566" y="392"/>
                    <a:pt x="582" y="381"/>
                  </a:cubicBezTo>
                  <a:cubicBezTo>
                    <a:pt x="561" y="326"/>
                    <a:pt x="562" y="263"/>
                    <a:pt x="587" y="209"/>
                  </a:cubicBezTo>
                  <a:cubicBezTo>
                    <a:pt x="598" y="186"/>
                    <a:pt x="612" y="170"/>
                    <a:pt x="628" y="161"/>
                  </a:cubicBezTo>
                  <a:cubicBezTo>
                    <a:pt x="648" y="150"/>
                    <a:pt x="678" y="149"/>
                    <a:pt x="695" y="168"/>
                  </a:cubicBezTo>
                  <a:cubicBezTo>
                    <a:pt x="710" y="183"/>
                    <a:pt x="713" y="207"/>
                    <a:pt x="705" y="237"/>
                  </a:cubicBezTo>
                  <a:cubicBezTo>
                    <a:pt x="689" y="298"/>
                    <a:pt x="655" y="351"/>
                    <a:pt x="609" y="389"/>
                  </a:cubicBezTo>
                  <a:cubicBezTo>
                    <a:pt x="616" y="404"/>
                    <a:pt x="625" y="419"/>
                    <a:pt x="636" y="432"/>
                  </a:cubicBezTo>
                  <a:cubicBezTo>
                    <a:pt x="686" y="489"/>
                    <a:pt x="770" y="513"/>
                    <a:pt x="843" y="491"/>
                  </a:cubicBezTo>
                  <a:cubicBezTo>
                    <a:pt x="856" y="487"/>
                    <a:pt x="870" y="481"/>
                    <a:pt x="882" y="474"/>
                  </a:cubicBezTo>
                  <a:cubicBezTo>
                    <a:pt x="853" y="419"/>
                    <a:pt x="850" y="352"/>
                    <a:pt x="878" y="299"/>
                  </a:cubicBezTo>
                  <a:cubicBezTo>
                    <a:pt x="892" y="275"/>
                    <a:pt x="917" y="255"/>
                    <a:pt x="941" y="250"/>
                  </a:cubicBezTo>
                  <a:cubicBezTo>
                    <a:pt x="956" y="247"/>
                    <a:pt x="971" y="250"/>
                    <a:pt x="983" y="260"/>
                  </a:cubicBezTo>
                  <a:cubicBezTo>
                    <a:pt x="1000" y="274"/>
                    <a:pt x="1007" y="298"/>
                    <a:pt x="1003" y="330"/>
                  </a:cubicBezTo>
                  <a:cubicBezTo>
                    <a:pt x="995" y="390"/>
                    <a:pt x="960" y="445"/>
                    <a:pt x="911" y="481"/>
                  </a:cubicBezTo>
                  <a:cubicBezTo>
                    <a:pt x="925" y="502"/>
                    <a:pt x="944" y="520"/>
                    <a:pt x="966" y="533"/>
                  </a:cubicBezTo>
                  <a:cubicBezTo>
                    <a:pt x="1039" y="576"/>
                    <a:pt x="1141" y="564"/>
                    <a:pt x="1209" y="504"/>
                  </a:cubicBezTo>
                  <a:cubicBezTo>
                    <a:pt x="1273" y="449"/>
                    <a:pt x="1306" y="357"/>
                    <a:pt x="1295" y="265"/>
                  </a:cubicBezTo>
                  <a:cubicBezTo>
                    <a:pt x="1294" y="259"/>
                    <a:pt x="1298" y="254"/>
                    <a:pt x="1304" y="253"/>
                  </a:cubicBezTo>
                  <a:cubicBezTo>
                    <a:pt x="1310" y="252"/>
                    <a:pt x="1316" y="257"/>
                    <a:pt x="1317" y="263"/>
                  </a:cubicBezTo>
                  <a:cubicBezTo>
                    <a:pt x="1328" y="362"/>
                    <a:pt x="1292" y="461"/>
                    <a:pt x="1223" y="521"/>
                  </a:cubicBezTo>
                  <a:cubicBezTo>
                    <a:pt x="1179" y="560"/>
                    <a:pt x="1120" y="580"/>
                    <a:pt x="1063" y="580"/>
                  </a:cubicBezTo>
                  <a:close/>
                  <a:moveTo>
                    <a:pt x="952" y="271"/>
                  </a:moveTo>
                  <a:cubicBezTo>
                    <a:pt x="949" y="271"/>
                    <a:pt x="947" y="271"/>
                    <a:pt x="945" y="272"/>
                  </a:cubicBezTo>
                  <a:cubicBezTo>
                    <a:pt x="927" y="275"/>
                    <a:pt x="908" y="291"/>
                    <a:pt x="898" y="310"/>
                  </a:cubicBezTo>
                  <a:cubicBezTo>
                    <a:pt x="873" y="356"/>
                    <a:pt x="876" y="414"/>
                    <a:pt x="900" y="462"/>
                  </a:cubicBezTo>
                  <a:cubicBezTo>
                    <a:pt x="944" y="430"/>
                    <a:pt x="974" y="381"/>
                    <a:pt x="981" y="327"/>
                  </a:cubicBezTo>
                  <a:cubicBezTo>
                    <a:pt x="983" y="314"/>
                    <a:pt x="984" y="289"/>
                    <a:pt x="969" y="277"/>
                  </a:cubicBezTo>
                  <a:cubicBezTo>
                    <a:pt x="964" y="273"/>
                    <a:pt x="958" y="271"/>
                    <a:pt x="952" y="271"/>
                  </a:cubicBezTo>
                  <a:close/>
                  <a:moveTo>
                    <a:pt x="658" y="175"/>
                  </a:moveTo>
                  <a:cubicBezTo>
                    <a:pt x="652" y="175"/>
                    <a:pt x="645" y="177"/>
                    <a:pt x="639" y="180"/>
                  </a:cubicBezTo>
                  <a:cubicBezTo>
                    <a:pt x="627" y="187"/>
                    <a:pt x="616" y="199"/>
                    <a:pt x="607" y="219"/>
                  </a:cubicBezTo>
                  <a:cubicBezTo>
                    <a:pt x="585" y="265"/>
                    <a:pt x="584" y="319"/>
                    <a:pt x="600" y="367"/>
                  </a:cubicBezTo>
                  <a:cubicBezTo>
                    <a:pt x="640" y="333"/>
                    <a:pt x="670" y="285"/>
                    <a:pt x="684" y="232"/>
                  </a:cubicBezTo>
                  <a:cubicBezTo>
                    <a:pt x="690" y="209"/>
                    <a:pt x="688" y="192"/>
                    <a:pt x="679" y="183"/>
                  </a:cubicBezTo>
                  <a:cubicBezTo>
                    <a:pt x="674" y="177"/>
                    <a:pt x="666" y="175"/>
                    <a:pt x="658" y="175"/>
                  </a:cubicBezTo>
                  <a:close/>
                  <a:moveTo>
                    <a:pt x="338" y="117"/>
                  </a:moveTo>
                  <a:cubicBezTo>
                    <a:pt x="337" y="117"/>
                    <a:pt x="336" y="117"/>
                    <a:pt x="334" y="117"/>
                  </a:cubicBezTo>
                  <a:cubicBezTo>
                    <a:pt x="320" y="118"/>
                    <a:pt x="303" y="130"/>
                    <a:pt x="292" y="144"/>
                  </a:cubicBezTo>
                  <a:cubicBezTo>
                    <a:pt x="262" y="186"/>
                    <a:pt x="256" y="244"/>
                    <a:pt x="272" y="295"/>
                  </a:cubicBezTo>
                  <a:cubicBezTo>
                    <a:pt x="300" y="265"/>
                    <a:pt x="322" y="229"/>
                    <a:pt x="345" y="188"/>
                  </a:cubicBezTo>
                  <a:cubicBezTo>
                    <a:pt x="355" y="170"/>
                    <a:pt x="369" y="138"/>
                    <a:pt x="352" y="122"/>
                  </a:cubicBezTo>
                  <a:cubicBezTo>
                    <a:pt x="348" y="118"/>
                    <a:pt x="343" y="117"/>
                    <a:pt x="338" y="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7" name="Google Shape;227;p9"/>
            <p:cNvSpPr/>
            <p:nvPr/>
          </p:nvSpPr>
          <p:spPr>
            <a:xfrm rot="2950162">
              <a:off x="8282111" y="508725"/>
              <a:ext cx="1084995" cy="475800"/>
            </a:xfrm>
            <a:custGeom>
              <a:avLst/>
              <a:gdLst/>
              <a:ahLst/>
              <a:cxnLst/>
              <a:rect l="l" t="t" r="r" b="b"/>
              <a:pathLst>
                <a:path w="1329" h="581" extrusionOk="0">
                  <a:moveTo>
                    <a:pt x="1063" y="580"/>
                  </a:moveTo>
                  <a:cubicBezTo>
                    <a:pt x="1025" y="580"/>
                    <a:pt x="987" y="571"/>
                    <a:pt x="955" y="552"/>
                  </a:cubicBezTo>
                  <a:cubicBezTo>
                    <a:pt x="930" y="537"/>
                    <a:pt x="909" y="517"/>
                    <a:pt x="893" y="493"/>
                  </a:cubicBezTo>
                  <a:cubicBezTo>
                    <a:pt x="879" y="501"/>
                    <a:pt x="864" y="508"/>
                    <a:pt x="849" y="512"/>
                  </a:cubicBezTo>
                  <a:cubicBezTo>
                    <a:pt x="769" y="536"/>
                    <a:pt x="675" y="509"/>
                    <a:pt x="620" y="446"/>
                  </a:cubicBezTo>
                  <a:cubicBezTo>
                    <a:pt x="608" y="432"/>
                    <a:pt x="598" y="418"/>
                    <a:pt x="591" y="402"/>
                  </a:cubicBezTo>
                  <a:cubicBezTo>
                    <a:pt x="575" y="413"/>
                    <a:pt x="558" y="422"/>
                    <a:pt x="540" y="428"/>
                  </a:cubicBezTo>
                  <a:cubicBezTo>
                    <a:pt x="455" y="461"/>
                    <a:pt x="354" y="439"/>
                    <a:pt x="295" y="377"/>
                  </a:cubicBezTo>
                  <a:cubicBezTo>
                    <a:pt x="282" y="364"/>
                    <a:pt x="272" y="349"/>
                    <a:pt x="264" y="333"/>
                  </a:cubicBezTo>
                  <a:cubicBezTo>
                    <a:pt x="262" y="335"/>
                    <a:pt x="259" y="336"/>
                    <a:pt x="257" y="338"/>
                  </a:cubicBezTo>
                  <a:cubicBezTo>
                    <a:pt x="212" y="373"/>
                    <a:pt x="141" y="393"/>
                    <a:pt x="84" y="362"/>
                  </a:cubicBezTo>
                  <a:cubicBezTo>
                    <a:pt x="16" y="326"/>
                    <a:pt x="0" y="234"/>
                    <a:pt x="23" y="167"/>
                  </a:cubicBezTo>
                  <a:cubicBezTo>
                    <a:pt x="47" y="98"/>
                    <a:pt x="104" y="46"/>
                    <a:pt x="156" y="4"/>
                  </a:cubicBezTo>
                  <a:cubicBezTo>
                    <a:pt x="161" y="0"/>
                    <a:pt x="167" y="1"/>
                    <a:pt x="171" y="6"/>
                  </a:cubicBezTo>
                  <a:cubicBezTo>
                    <a:pt x="175" y="11"/>
                    <a:pt x="174" y="18"/>
                    <a:pt x="170" y="21"/>
                  </a:cubicBezTo>
                  <a:cubicBezTo>
                    <a:pt x="120" y="61"/>
                    <a:pt x="66" y="110"/>
                    <a:pt x="44" y="174"/>
                  </a:cubicBezTo>
                  <a:cubicBezTo>
                    <a:pt x="23" y="233"/>
                    <a:pt x="37" y="312"/>
                    <a:pt x="94" y="343"/>
                  </a:cubicBezTo>
                  <a:cubicBezTo>
                    <a:pt x="143" y="370"/>
                    <a:pt x="204" y="351"/>
                    <a:pt x="244" y="321"/>
                  </a:cubicBezTo>
                  <a:cubicBezTo>
                    <a:pt x="247" y="318"/>
                    <a:pt x="251" y="315"/>
                    <a:pt x="254" y="312"/>
                  </a:cubicBezTo>
                  <a:cubicBezTo>
                    <a:pt x="232" y="252"/>
                    <a:pt x="238" y="182"/>
                    <a:pt x="275" y="131"/>
                  </a:cubicBezTo>
                  <a:cubicBezTo>
                    <a:pt x="289" y="111"/>
                    <a:pt x="312" y="97"/>
                    <a:pt x="332" y="95"/>
                  </a:cubicBezTo>
                  <a:cubicBezTo>
                    <a:pt x="346" y="94"/>
                    <a:pt x="358" y="97"/>
                    <a:pt x="367" y="106"/>
                  </a:cubicBezTo>
                  <a:cubicBezTo>
                    <a:pt x="388" y="125"/>
                    <a:pt x="387" y="158"/>
                    <a:pt x="364" y="199"/>
                  </a:cubicBezTo>
                  <a:cubicBezTo>
                    <a:pt x="338" y="244"/>
                    <a:pt x="314" y="285"/>
                    <a:pt x="281" y="317"/>
                  </a:cubicBezTo>
                  <a:cubicBezTo>
                    <a:pt x="288" y="334"/>
                    <a:pt x="298" y="349"/>
                    <a:pt x="311" y="362"/>
                  </a:cubicBezTo>
                  <a:cubicBezTo>
                    <a:pt x="364" y="418"/>
                    <a:pt x="455" y="437"/>
                    <a:pt x="532" y="408"/>
                  </a:cubicBezTo>
                  <a:cubicBezTo>
                    <a:pt x="550" y="401"/>
                    <a:pt x="566" y="392"/>
                    <a:pt x="582" y="381"/>
                  </a:cubicBezTo>
                  <a:cubicBezTo>
                    <a:pt x="561" y="326"/>
                    <a:pt x="562" y="263"/>
                    <a:pt x="587" y="209"/>
                  </a:cubicBezTo>
                  <a:cubicBezTo>
                    <a:pt x="598" y="186"/>
                    <a:pt x="612" y="170"/>
                    <a:pt x="628" y="161"/>
                  </a:cubicBezTo>
                  <a:cubicBezTo>
                    <a:pt x="648" y="150"/>
                    <a:pt x="678" y="149"/>
                    <a:pt x="695" y="168"/>
                  </a:cubicBezTo>
                  <a:cubicBezTo>
                    <a:pt x="710" y="183"/>
                    <a:pt x="713" y="207"/>
                    <a:pt x="705" y="237"/>
                  </a:cubicBezTo>
                  <a:cubicBezTo>
                    <a:pt x="689" y="298"/>
                    <a:pt x="655" y="351"/>
                    <a:pt x="609" y="389"/>
                  </a:cubicBezTo>
                  <a:cubicBezTo>
                    <a:pt x="616" y="404"/>
                    <a:pt x="625" y="419"/>
                    <a:pt x="636" y="432"/>
                  </a:cubicBezTo>
                  <a:cubicBezTo>
                    <a:pt x="686" y="489"/>
                    <a:pt x="770" y="513"/>
                    <a:pt x="843" y="491"/>
                  </a:cubicBezTo>
                  <a:cubicBezTo>
                    <a:pt x="856" y="487"/>
                    <a:pt x="870" y="481"/>
                    <a:pt x="882" y="474"/>
                  </a:cubicBezTo>
                  <a:cubicBezTo>
                    <a:pt x="853" y="419"/>
                    <a:pt x="850" y="352"/>
                    <a:pt x="878" y="299"/>
                  </a:cubicBezTo>
                  <a:cubicBezTo>
                    <a:pt x="892" y="275"/>
                    <a:pt x="917" y="255"/>
                    <a:pt x="941" y="250"/>
                  </a:cubicBezTo>
                  <a:cubicBezTo>
                    <a:pt x="956" y="247"/>
                    <a:pt x="971" y="250"/>
                    <a:pt x="983" y="260"/>
                  </a:cubicBezTo>
                  <a:cubicBezTo>
                    <a:pt x="1000" y="274"/>
                    <a:pt x="1007" y="298"/>
                    <a:pt x="1003" y="330"/>
                  </a:cubicBezTo>
                  <a:cubicBezTo>
                    <a:pt x="995" y="390"/>
                    <a:pt x="960" y="445"/>
                    <a:pt x="911" y="481"/>
                  </a:cubicBezTo>
                  <a:cubicBezTo>
                    <a:pt x="925" y="502"/>
                    <a:pt x="944" y="520"/>
                    <a:pt x="966" y="533"/>
                  </a:cubicBezTo>
                  <a:cubicBezTo>
                    <a:pt x="1039" y="576"/>
                    <a:pt x="1141" y="564"/>
                    <a:pt x="1209" y="504"/>
                  </a:cubicBezTo>
                  <a:cubicBezTo>
                    <a:pt x="1273" y="449"/>
                    <a:pt x="1306" y="357"/>
                    <a:pt x="1295" y="265"/>
                  </a:cubicBezTo>
                  <a:cubicBezTo>
                    <a:pt x="1294" y="259"/>
                    <a:pt x="1298" y="254"/>
                    <a:pt x="1304" y="253"/>
                  </a:cubicBezTo>
                  <a:cubicBezTo>
                    <a:pt x="1310" y="252"/>
                    <a:pt x="1316" y="257"/>
                    <a:pt x="1317" y="263"/>
                  </a:cubicBezTo>
                  <a:cubicBezTo>
                    <a:pt x="1328" y="362"/>
                    <a:pt x="1292" y="461"/>
                    <a:pt x="1223" y="521"/>
                  </a:cubicBezTo>
                  <a:cubicBezTo>
                    <a:pt x="1179" y="560"/>
                    <a:pt x="1120" y="580"/>
                    <a:pt x="1063" y="580"/>
                  </a:cubicBezTo>
                  <a:close/>
                  <a:moveTo>
                    <a:pt x="952" y="271"/>
                  </a:moveTo>
                  <a:cubicBezTo>
                    <a:pt x="949" y="271"/>
                    <a:pt x="947" y="271"/>
                    <a:pt x="945" y="272"/>
                  </a:cubicBezTo>
                  <a:cubicBezTo>
                    <a:pt x="927" y="275"/>
                    <a:pt x="908" y="291"/>
                    <a:pt x="898" y="310"/>
                  </a:cubicBezTo>
                  <a:cubicBezTo>
                    <a:pt x="873" y="356"/>
                    <a:pt x="876" y="414"/>
                    <a:pt x="900" y="462"/>
                  </a:cubicBezTo>
                  <a:cubicBezTo>
                    <a:pt x="944" y="430"/>
                    <a:pt x="974" y="381"/>
                    <a:pt x="981" y="327"/>
                  </a:cubicBezTo>
                  <a:cubicBezTo>
                    <a:pt x="983" y="314"/>
                    <a:pt x="984" y="289"/>
                    <a:pt x="969" y="277"/>
                  </a:cubicBezTo>
                  <a:cubicBezTo>
                    <a:pt x="964" y="273"/>
                    <a:pt x="958" y="271"/>
                    <a:pt x="952" y="271"/>
                  </a:cubicBezTo>
                  <a:close/>
                  <a:moveTo>
                    <a:pt x="658" y="175"/>
                  </a:moveTo>
                  <a:cubicBezTo>
                    <a:pt x="652" y="175"/>
                    <a:pt x="645" y="177"/>
                    <a:pt x="639" y="180"/>
                  </a:cubicBezTo>
                  <a:cubicBezTo>
                    <a:pt x="627" y="187"/>
                    <a:pt x="616" y="199"/>
                    <a:pt x="607" y="219"/>
                  </a:cubicBezTo>
                  <a:cubicBezTo>
                    <a:pt x="585" y="265"/>
                    <a:pt x="584" y="319"/>
                    <a:pt x="600" y="367"/>
                  </a:cubicBezTo>
                  <a:cubicBezTo>
                    <a:pt x="640" y="333"/>
                    <a:pt x="670" y="285"/>
                    <a:pt x="684" y="232"/>
                  </a:cubicBezTo>
                  <a:cubicBezTo>
                    <a:pt x="690" y="209"/>
                    <a:pt x="688" y="192"/>
                    <a:pt x="679" y="183"/>
                  </a:cubicBezTo>
                  <a:cubicBezTo>
                    <a:pt x="674" y="177"/>
                    <a:pt x="666" y="175"/>
                    <a:pt x="658" y="175"/>
                  </a:cubicBezTo>
                  <a:close/>
                  <a:moveTo>
                    <a:pt x="338" y="117"/>
                  </a:moveTo>
                  <a:cubicBezTo>
                    <a:pt x="337" y="117"/>
                    <a:pt x="336" y="117"/>
                    <a:pt x="334" y="117"/>
                  </a:cubicBezTo>
                  <a:cubicBezTo>
                    <a:pt x="320" y="118"/>
                    <a:pt x="303" y="130"/>
                    <a:pt x="292" y="144"/>
                  </a:cubicBezTo>
                  <a:cubicBezTo>
                    <a:pt x="262" y="186"/>
                    <a:pt x="256" y="244"/>
                    <a:pt x="272" y="295"/>
                  </a:cubicBezTo>
                  <a:cubicBezTo>
                    <a:pt x="300" y="265"/>
                    <a:pt x="322" y="229"/>
                    <a:pt x="345" y="188"/>
                  </a:cubicBezTo>
                  <a:cubicBezTo>
                    <a:pt x="355" y="170"/>
                    <a:pt x="369" y="138"/>
                    <a:pt x="352" y="122"/>
                  </a:cubicBezTo>
                  <a:cubicBezTo>
                    <a:pt x="348" y="118"/>
                    <a:pt x="343" y="117"/>
                    <a:pt x="338" y="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2"/>
        <p:cNvGrpSpPr/>
        <p:nvPr/>
      </p:nvGrpSpPr>
      <p:grpSpPr>
        <a:xfrm>
          <a:off x="0" y="0"/>
          <a:ext cx="0" cy="0"/>
          <a:chOff x="0" y="0"/>
          <a:chExt cx="0" cy="0"/>
        </a:xfrm>
      </p:grpSpPr>
      <p:sp>
        <p:nvSpPr>
          <p:cNvPr id="183" name="Google Shape;183;p4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a:spcBef>
                <a:spcPts val="0"/>
              </a:spcBef>
              <a:spcAft>
                <a:spcPts val="0"/>
              </a:spcAft>
              <a:buClr>
                <a:schemeClr val="dk1"/>
              </a:buClr>
              <a:buSzPts val="42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4200"/>
              <a:buNone/>
              <a:defRPr sz="1800"/>
            </a:lvl2pPr>
            <a:lvl3pPr lvl="2" indent="0">
              <a:spcBef>
                <a:spcPts val="0"/>
              </a:spcBef>
              <a:spcAft>
                <a:spcPts val="0"/>
              </a:spcAft>
              <a:buSzPts val="4200"/>
              <a:buNone/>
              <a:defRPr sz="1800"/>
            </a:lvl3pPr>
            <a:lvl4pPr lvl="3" indent="0">
              <a:spcBef>
                <a:spcPts val="0"/>
              </a:spcBef>
              <a:spcAft>
                <a:spcPts val="0"/>
              </a:spcAft>
              <a:buSzPts val="4200"/>
              <a:buNone/>
              <a:defRPr sz="1800"/>
            </a:lvl4pPr>
            <a:lvl5pPr lvl="4" indent="0">
              <a:spcBef>
                <a:spcPts val="0"/>
              </a:spcBef>
              <a:spcAft>
                <a:spcPts val="0"/>
              </a:spcAft>
              <a:buSzPts val="4200"/>
              <a:buNone/>
              <a:defRPr sz="1800"/>
            </a:lvl5pPr>
            <a:lvl6pPr lvl="5" indent="0">
              <a:spcBef>
                <a:spcPts val="0"/>
              </a:spcBef>
              <a:spcAft>
                <a:spcPts val="0"/>
              </a:spcAft>
              <a:buSzPts val="4200"/>
              <a:buNone/>
              <a:defRPr sz="1800"/>
            </a:lvl6pPr>
            <a:lvl7pPr lvl="6" indent="0">
              <a:spcBef>
                <a:spcPts val="0"/>
              </a:spcBef>
              <a:spcAft>
                <a:spcPts val="0"/>
              </a:spcAft>
              <a:buSzPts val="4200"/>
              <a:buNone/>
              <a:defRPr sz="1800"/>
            </a:lvl7pPr>
            <a:lvl8pPr lvl="7" indent="0">
              <a:spcBef>
                <a:spcPts val="0"/>
              </a:spcBef>
              <a:spcAft>
                <a:spcPts val="0"/>
              </a:spcAft>
              <a:buSzPts val="4200"/>
              <a:buNone/>
              <a:defRPr sz="1800"/>
            </a:lvl8pPr>
            <a:lvl9pPr lvl="8" indent="0">
              <a:spcBef>
                <a:spcPts val="0"/>
              </a:spcBef>
              <a:spcAft>
                <a:spcPts val="0"/>
              </a:spcAft>
              <a:buSzPts val="4200"/>
              <a:buNone/>
              <a:defRPr sz="1800"/>
            </a:lvl9pPr>
          </a:lstStyle>
          <a:p>
            <a:endParaRPr/>
          </a:p>
        </p:txBody>
      </p:sp>
      <p:sp>
        <p:nvSpPr>
          <p:cNvPr id="184" name="Google Shape;184;p4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5" name="Google Shape;185;p4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p4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7" name="Google Shape;187;p4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166519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 1 column">
  <p:cSld name="Title + 1 column">
    <p:spTree>
      <p:nvGrpSpPr>
        <p:cNvPr id="1" name="Shape 188"/>
        <p:cNvGrpSpPr/>
        <p:nvPr/>
      </p:nvGrpSpPr>
      <p:grpSpPr>
        <a:xfrm>
          <a:off x="0" y="0"/>
          <a:ext cx="0" cy="0"/>
          <a:chOff x="0" y="0"/>
          <a:chExt cx="0" cy="0"/>
        </a:xfrm>
      </p:grpSpPr>
      <p:sp>
        <p:nvSpPr>
          <p:cNvPr id="189" name="Google Shape;189;p43"/>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0" name="Google Shape;190;p43"/>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3"/>
          <p:cNvSpPr txBox="1">
            <a:spLocks noGrp="1"/>
          </p:cNvSpPr>
          <p:nvPr>
            <p:ph type="title"/>
          </p:nvPr>
        </p:nvSpPr>
        <p:spPr>
          <a:xfrm>
            <a:off x="234450" y="575500"/>
            <a:ext cx="2046300" cy="39810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2" name="Google Shape;192;p43"/>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pic>
        <p:nvPicPr>
          <p:cNvPr id="193" name="Google Shape;193;p43"/>
          <p:cNvPicPr preferRelativeResize="0"/>
          <p:nvPr/>
        </p:nvPicPr>
        <p:blipFill>
          <a:blip r:embed="rId2">
            <a:alphaModFix/>
          </a:blip>
          <a:stretch>
            <a:fillRect/>
          </a:stretch>
        </p:blipFill>
        <p:spPr>
          <a:xfrm>
            <a:off x="7753375" y="4435725"/>
            <a:ext cx="1303849" cy="607425"/>
          </a:xfrm>
          <a:prstGeom prst="rect">
            <a:avLst/>
          </a:prstGeom>
          <a:noFill/>
          <a:ln>
            <a:noFill/>
          </a:ln>
        </p:spPr>
      </p:pic>
    </p:spTree>
    <p:extLst>
      <p:ext uri="{BB962C8B-B14F-4D97-AF65-F5344CB8AC3E}">
        <p14:creationId xmlns:p14="http://schemas.microsoft.com/office/powerpoint/2010/main" val="12871840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194"/>
        <p:cNvGrpSpPr/>
        <p:nvPr/>
      </p:nvGrpSpPr>
      <p:grpSpPr>
        <a:xfrm>
          <a:off x="0" y="0"/>
          <a:ext cx="0" cy="0"/>
          <a:chOff x="0" y="0"/>
          <a:chExt cx="0" cy="0"/>
        </a:xfrm>
      </p:grpSpPr>
      <p:sp>
        <p:nvSpPr>
          <p:cNvPr id="195" name="Google Shape;195;p44"/>
          <p:cNvSpPr txBox="1">
            <a:spLocks noGrp="1"/>
          </p:cNvSpPr>
          <p:nvPr>
            <p:ph type="ctrTitle"/>
          </p:nvPr>
        </p:nvSpPr>
        <p:spPr>
          <a:xfrm>
            <a:off x="5432000" y="710675"/>
            <a:ext cx="2888100" cy="20541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a:lvl1pPr>
            <a:lvl2pPr lvl="1" algn="r">
              <a:spcBef>
                <a:spcPts val="0"/>
              </a:spcBef>
              <a:spcAft>
                <a:spcPts val="0"/>
              </a:spcAft>
              <a:buClr>
                <a:srgbClr val="000000"/>
              </a:buClr>
              <a:buSzPts val="1600"/>
              <a:buNone/>
              <a:defRPr sz="1600">
                <a:solidFill>
                  <a:srgbClr val="000000"/>
                </a:solidFill>
              </a:defRPr>
            </a:lvl2pPr>
            <a:lvl3pPr lvl="2" algn="r">
              <a:spcBef>
                <a:spcPts val="0"/>
              </a:spcBef>
              <a:spcAft>
                <a:spcPts val="0"/>
              </a:spcAft>
              <a:buClr>
                <a:srgbClr val="000000"/>
              </a:buClr>
              <a:buSzPts val="1600"/>
              <a:buNone/>
              <a:defRPr sz="1600">
                <a:solidFill>
                  <a:srgbClr val="000000"/>
                </a:solidFill>
              </a:defRPr>
            </a:lvl3pPr>
            <a:lvl4pPr lvl="3" algn="r">
              <a:spcBef>
                <a:spcPts val="0"/>
              </a:spcBef>
              <a:spcAft>
                <a:spcPts val="0"/>
              </a:spcAft>
              <a:buClr>
                <a:srgbClr val="000000"/>
              </a:buClr>
              <a:buSzPts val="1600"/>
              <a:buNone/>
              <a:defRPr sz="1600">
                <a:solidFill>
                  <a:srgbClr val="000000"/>
                </a:solidFill>
              </a:defRPr>
            </a:lvl4pPr>
            <a:lvl5pPr lvl="4" algn="r">
              <a:spcBef>
                <a:spcPts val="0"/>
              </a:spcBef>
              <a:spcAft>
                <a:spcPts val="0"/>
              </a:spcAft>
              <a:buClr>
                <a:srgbClr val="000000"/>
              </a:buClr>
              <a:buSzPts val="1600"/>
              <a:buNone/>
              <a:defRPr sz="1600">
                <a:solidFill>
                  <a:srgbClr val="000000"/>
                </a:solidFill>
              </a:defRPr>
            </a:lvl5pPr>
            <a:lvl6pPr lvl="5" algn="r">
              <a:spcBef>
                <a:spcPts val="0"/>
              </a:spcBef>
              <a:spcAft>
                <a:spcPts val="0"/>
              </a:spcAft>
              <a:buClr>
                <a:srgbClr val="000000"/>
              </a:buClr>
              <a:buSzPts val="1600"/>
              <a:buNone/>
              <a:defRPr sz="1600">
                <a:solidFill>
                  <a:srgbClr val="000000"/>
                </a:solidFill>
              </a:defRPr>
            </a:lvl6pPr>
            <a:lvl7pPr lvl="6" algn="r">
              <a:spcBef>
                <a:spcPts val="0"/>
              </a:spcBef>
              <a:spcAft>
                <a:spcPts val="0"/>
              </a:spcAft>
              <a:buClr>
                <a:srgbClr val="000000"/>
              </a:buClr>
              <a:buSzPts val="1600"/>
              <a:buNone/>
              <a:defRPr sz="1600">
                <a:solidFill>
                  <a:srgbClr val="000000"/>
                </a:solidFill>
              </a:defRPr>
            </a:lvl7pPr>
            <a:lvl8pPr lvl="7" algn="r">
              <a:spcBef>
                <a:spcPts val="0"/>
              </a:spcBef>
              <a:spcAft>
                <a:spcPts val="0"/>
              </a:spcAft>
              <a:buClr>
                <a:srgbClr val="000000"/>
              </a:buClr>
              <a:buSzPts val="1600"/>
              <a:buNone/>
              <a:defRPr sz="1600">
                <a:solidFill>
                  <a:srgbClr val="000000"/>
                </a:solidFill>
              </a:defRPr>
            </a:lvl8pPr>
            <a:lvl9pPr lvl="8" algn="r">
              <a:spcBef>
                <a:spcPts val="0"/>
              </a:spcBef>
              <a:spcAft>
                <a:spcPts val="0"/>
              </a:spcAft>
              <a:buClr>
                <a:srgbClr val="000000"/>
              </a:buClr>
              <a:buSzPts val="1600"/>
              <a:buNone/>
              <a:defRPr sz="1600">
                <a:solidFill>
                  <a:srgbClr val="000000"/>
                </a:solidFill>
              </a:defRPr>
            </a:lvl9pPr>
          </a:lstStyle>
          <a:p>
            <a:endParaRPr/>
          </a:p>
        </p:txBody>
      </p:sp>
      <p:sp>
        <p:nvSpPr>
          <p:cNvPr id="196" name="Google Shape;196;p44"/>
          <p:cNvSpPr txBox="1">
            <a:spLocks noGrp="1"/>
          </p:cNvSpPr>
          <p:nvPr>
            <p:ph type="subTitle" idx="1"/>
          </p:nvPr>
        </p:nvSpPr>
        <p:spPr>
          <a:xfrm>
            <a:off x="5363550" y="2724625"/>
            <a:ext cx="2956500" cy="1784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233014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97"/>
        <p:cNvGrpSpPr/>
        <p:nvPr/>
      </p:nvGrpSpPr>
      <p:grpSpPr>
        <a:xfrm>
          <a:off x="0" y="0"/>
          <a:ext cx="0" cy="0"/>
          <a:chOff x="0" y="0"/>
          <a:chExt cx="0" cy="0"/>
        </a:xfrm>
      </p:grpSpPr>
      <p:sp>
        <p:nvSpPr>
          <p:cNvPr id="198" name="Google Shape;198;p45"/>
          <p:cNvSpPr txBox="1">
            <a:spLocks noGrp="1"/>
          </p:cNvSpPr>
          <p:nvPr>
            <p:ph type="title"/>
          </p:nvPr>
        </p:nvSpPr>
        <p:spPr>
          <a:xfrm>
            <a:off x="442405" y="1045150"/>
            <a:ext cx="2147400" cy="674700"/>
          </a:xfrm>
          <a:prstGeom prst="rect">
            <a:avLst/>
          </a:prstGeom>
          <a:noFill/>
          <a:ln>
            <a:noFill/>
          </a:ln>
        </p:spPr>
        <p:txBody>
          <a:bodyPr spcFirstLastPara="1" wrap="square" lIns="68575" tIns="68575" rIns="68575" bIns="68575" anchor="b" anchorCtr="0">
            <a:normAutofit/>
          </a:bodyPr>
          <a:lstStyle>
            <a:lvl1pPr lvl="0" algn="l">
              <a:lnSpc>
                <a:spcPct val="90000"/>
              </a:lnSpc>
              <a:spcBef>
                <a:spcPts val="0"/>
              </a:spcBef>
              <a:spcAft>
                <a:spcPts val="0"/>
              </a:spcAft>
              <a:buClr>
                <a:schemeClr val="dk1"/>
              </a:buClr>
              <a:buSzPts val="3300"/>
              <a:buFont typeface="Calibri"/>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9" name="Google Shape;199;p45"/>
          <p:cNvSpPr txBox="1">
            <a:spLocks noGrp="1"/>
          </p:cNvSpPr>
          <p:nvPr>
            <p:ph type="sldNum" idx="12"/>
          </p:nvPr>
        </p:nvSpPr>
        <p:spPr>
          <a:xfrm>
            <a:off x="-6000" y="0"/>
            <a:ext cx="548700" cy="536700"/>
          </a:xfrm>
          <a:prstGeom prst="rect">
            <a:avLst/>
          </a:prstGeom>
          <a:noFill/>
          <a:ln>
            <a:noFill/>
          </a:ln>
        </p:spPr>
        <p:txBody>
          <a:bodyPr spcFirstLastPara="1" wrap="square" lIns="68575" tIns="68575" rIns="68575" bIns="68575" anchor="ctr" anchorCtr="0">
            <a:noAutofit/>
          </a:bodyPr>
          <a:lstStyle>
            <a:lvl1pPr marL="0" lvl="0" indent="0" algn="ctr">
              <a:spcBef>
                <a:spcPts val="0"/>
              </a:spcBef>
              <a:buNone/>
              <a:defRPr>
                <a:solidFill>
                  <a:srgbClr val="FFFFFF"/>
                </a:solidFill>
              </a:defRPr>
            </a:lvl1pPr>
            <a:lvl2pPr marL="0" lvl="1" indent="0" algn="ctr">
              <a:spcBef>
                <a:spcPts val="0"/>
              </a:spcBef>
              <a:buNone/>
              <a:defRPr>
                <a:solidFill>
                  <a:srgbClr val="FFFFFF"/>
                </a:solidFill>
              </a:defRPr>
            </a:lvl2pPr>
            <a:lvl3pPr marL="0" lvl="2" indent="0" algn="ctr">
              <a:spcBef>
                <a:spcPts val="0"/>
              </a:spcBef>
              <a:buNone/>
              <a:defRPr>
                <a:solidFill>
                  <a:srgbClr val="FFFFFF"/>
                </a:solidFill>
              </a:defRPr>
            </a:lvl3pPr>
            <a:lvl4pPr marL="0" lvl="3" indent="0" algn="ctr">
              <a:spcBef>
                <a:spcPts val="0"/>
              </a:spcBef>
              <a:buNone/>
              <a:defRPr>
                <a:solidFill>
                  <a:srgbClr val="FFFFFF"/>
                </a:solidFill>
              </a:defRPr>
            </a:lvl4pPr>
            <a:lvl5pPr marL="0" lvl="4" indent="0" algn="ctr">
              <a:spcBef>
                <a:spcPts val="0"/>
              </a:spcBef>
              <a:buNone/>
              <a:defRPr>
                <a:solidFill>
                  <a:srgbClr val="FFFFFF"/>
                </a:solidFill>
              </a:defRPr>
            </a:lvl5pPr>
            <a:lvl6pPr marL="0" lvl="5" indent="0" algn="ctr">
              <a:spcBef>
                <a:spcPts val="0"/>
              </a:spcBef>
              <a:buNone/>
              <a:defRPr>
                <a:solidFill>
                  <a:srgbClr val="FFFFFF"/>
                </a:solidFill>
              </a:defRPr>
            </a:lvl6pPr>
            <a:lvl7pPr marL="0" lvl="6" indent="0" algn="ctr">
              <a:spcBef>
                <a:spcPts val="0"/>
              </a:spcBef>
              <a:buNone/>
              <a:defRPr>
                <a:solidFill>
                  <a:srgbClr val="FFFFFF"/>
                </a:solidFill>
              </a:defRPr>
            </a:lvl7pPr>
            <a:lvl8pPr marL="0" lvl="7" indent="0" algn="ctr">
              <a:spcBef>
                <a:spcPts val="0"/>
              </a:spcBef>
              <a:buNone/>
              <a:defRPr>
                <a:solidFill>
                  <a:srgbClr val="FFFFFF"/>
                </a:solidFill>
              </a:defRPr>
            </a:lvl8pPr>
            <a:lvl9pPr marL="0" lvl="8" indent="0" algn="ctr">
              <a:spcBef>
                <a:spcPts val="0"/>
              </a:spcBef>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756796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200"/>
        <p:cNvGrpSpPr/>
        <p:nvPr/>
      </p:nvGrpSpPr>
      <p:grpSpPr>
        <a:xfrm>
          <a:off x="0" y="0"/>
          <a:ext cx="0" cy="0"/>
          <a:chOff x="0" y="0"/>
          <a:chExt cx="0" cy="0"/>
        </a:xfrm>
      </p:grpSpPr>
      <p:sp>
        <p:nvSpPr>
          <p:cNvPr id="201" name="Google Shape;201;p46"/>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02" name="Google Shape;202;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3" name="Google Shape;203;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184638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_AND_BODY_4">
  <p:cSld name="TITLE_AND_BODY_4">
    <p:spTree>
      <p:nvGrpSpPr>
        <p:cNvPr id="1" name="Shape 204"/>
        <p:cNvGrpSpPr/>
        <p:nvPr/>
      </p:nvGrpSpPr>
      <p:grpSpPr>
        <a:xfrm>
          <a:off x="0" y="0"/>
          <a:ext cx="0" cy="0"/>
          <a:chOff x="0" y="0"/>
          <a:chExt cx="0" cy="0"/>
        </a:xfrm>
      </p:grpSpPr>
      <p:sp>
        <p:nvSpPr>
          <p:cNvPr id="205" name="Google Shape;205;p47"/>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07" name="Google Shape;207;p4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8" name="Google Shape;208;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794682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09"/>
        <p:cNvGrpSpPr/>
        <p:nvPr/>
      </p:nvGrpSpPr>
      <p:grpSpPr>
        <a:xfrm>
          <a:off x="0" y="0"/>
          <a:ext cx="0" cy="0"/>
          <a:chOff x="0" y="0"/>
          <a:chExt cx="0" cy="0"/>
        </a:xfrm>
      </p:grpSpPr>
      <p:sp>
        <p:nvSpPr>
          <p:cNvPr id="210" name="Google Shape;210;p48"/>
          <p:cNvSpPr txBox="1">
            <a:spLocks noGrp="1"/>
          </p:cNvSpPr>
          <p:nvPr>
            <p:ph type="ctrTitle"/>
          </p:nvPr>
        </p:nvSpPr>
        <p:spPr>
          <a:xfrm>
            <a:off x="474194" y="1771550"/>
            <a:ext cx="6012600" cy="16005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211" name="Google Shape;211;p48"/>
          <p:cNvSpPr/>
          <p:nvPr/>
        </p:nvSpPr>
        <p:spPr>
          <a:xfrm>
            <a:off x="688925" y="688925"/>
            <a:ext cx="7775100" cy="3766750"/>
          </a:xfrm>
          <a:custGeom>
            <a:avLst/>
            <a:gdLst/>
            <a:ahLst/>
            <a:cxnLst/>
            <a:rect l="l" t="t" r="r" b="b"/>
            <a:pathLst>
              <a:path w="311004" h="150670" extrusionOk="0">
                <a:moveTo>
                  <a:pt x="0" y="45810"/>
                </a:moveTo>
                <a:lnTo>
                  <a:pt x="0" y="0"/>
                </a:lnTo>
                <a:lnTo>
                  <a:pt x="311004" y="0"/>
                </a:lnTo>
                <a:lnTo>
                  <a:pt x="311004" y="150670"/>
                </a:lnTo>
                <a:lnTo>
                  <a:pt x="0" y="150670"/>
                </a:lnTo>
                <a:lnTo>
                  <a:pt x="0" y="105219"/>
                </a:lnTo>
              </a:path>
            </a:pathLst>
          </a:custGeom>
          <a:noFill/>
          <a:ln w="9525" cap="flat" cmpd="sng">
            <a:solidFill>
              <a:schemeClr val="accent2"/>
            </a:solidFill>
            <a:prstDash val="solid"/>
            <a:miter lim="8000"/>
            <a:headEnd type="none" w="med" len="med"/>
            <a:tailEnd type="none" w="med" len="med"/>
          </a:ln>
        </p:spPr>
      </p:sp>
    </p:spTree>
    <p:extLst>
      <p:ext uri="{BB962C8B-B14F-4D97-AF65-F5344CB8AC3E}">
        <p14:creationId xmlns:p14="http://schemas.microsoft.com/office/powerpoint/2010/main" val="388854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8"/>
        <p:cNvGrpSpPr/>
        <p:nvPr/>
      </p:nvGrpSpPr>
      <p:grpSpPr>
        <a:xfrm>
          <a:off x="0" y="0"/>
          <a:ext cx="0" cy="0"/>
          <a:chOff x="0" y="0"/>
          <a:chExt cx="0" cy="0"/>
        </a:xfrm>
      </p:grpSpPr>
      <p:sp>
        <p:nvSpPr>
          <p:cNvPr id="229" name="Google Shape;229;p10"/>
          <p:cNvSpPr>
            <a:spLocks noGrp="1"/>
          </p:cNvSpPr>
          <p:nvPr>
            <p:ph type="pic" idx="2"/>
          </p:nvPr>
        </p:nvSpPr>
        <p:spPr>
          <a:xfrm>
            <a:off x="-25" y="-13725"/>
            <a:ext cx="9144000" cy="5157300"/>
          </a:xfrm>
          <a:prstGeom prst="rect">
            <a:avLst/>
          </a:prstGeom>
          <a:noFill/>
          <a:ln>
            <a:noFill/>
          </a:ln>
        </p:spPr>
      </p:sp>
      <p:sp>
        <p:nvSpPr>
          <p:cNvPr id="230" name="Google Shape;230;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3.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theme" Target="../theme/theme5.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Grandstander"/>
              <a:buNone/>
              <a:defRPr sz="3500" b="1">
                <a:solidFill>
                  <a:schemeClr val="dk1"/>
                </a:solidFill>
                <a:latin typeface="Grandstander"/>
                <a:ea typeface="Grandstander"/>
                <a:cs typeface="Grandstander"/>
                <a:sym typeface="Grandstander"/>
              </a:defRPr>
            </a:lvl1pPr>
            <a:lvl2pPr lvl="1" rtl="0">
              <a:spcBef>
                <a:spcPts val="0"/>
              </a:spcBef>
              <a:spcAft>
                <a:spcPts val="0"/>
              </a:spcAft>
              <a:buClr>
                <a:schemeClr val="dk1"/>
              </a:buClr>
              <a:buSzPts val="3500"/>
              <a:buFont typeface="Grandstander"/>
              <a:buNone/>
              <a:defRPr sz="3500" b="1">
                <a:solidFill>
                  <a:schemeClr val="dk1"/>
                </a:solidFill>
                <a:latin typeface="Grandstander"/>
                <a:ea typeface="Grandstander"/>
                <a:cs typeface="Grandstander"/>
                <a:sym typeface="Grandstander"/>
              </a:defRPr>
            </a:lvl2pPr>
            <a:lvl3pPr lvl="2" rtl="0">
              <a:spcBef>
                <a:spcPts val="0"/>
              </a:spcBef>
              <a:spcAft>
                <a:spcPts val="0"/>
              </a:spcAft>
              <a:buClr>
                <a:schemeClr val="dk1"/>
              </a:buClr>
              <a:buSzPts val="3500"/>
              <a:buFont typeface="Grandstander"/>
              <a:buNone/>
              <a:defRPr sz="3500" b="1">
                <a:solidFill>
                  <a:schemeClr val="dk1"/>
                </a:solidFill>
                <a:latin typeface="Grandstander"/>
                <a:ea typeface="Grandstander"/>
                <a:cs typeface="Grandstander"/>
                <a:sym typeface="Grandstander"/>
              </a:defRPr>
            </a:lvl3pPr>
            <a:lvl4pPr lvl="3" rtl="0">
              <a:spcBef>
                <a:spcPts val="0"/>
              </a:spcBef>
              <a:spcAft>
                <a:spcPts val="0"/>
              </a:spcAft>
              <a:buClr>
                <a:schemeClr val="dk1"/>
              </a:buClr>
              <a:buSzPts val="3500"/>
              <a:buFont typeface="Grandstander"/>
              <a:buNone/>
              <a:defRPr sz="3500" b="1">
                <a:solidFill>
                  <a:schemeClr val="dk1"/>
                </a:solidFill>
                <a:latin typeface="Grandstander"/>
                <a:ea typeface="Grandstander"/>
                <a:cs typeface="Grandstander"/>
                <a:sym typeface="Grandstander"/>
              </a:defRPr>
            </a:lvl4pPr>
            <a:lvl5pPr lvl="4" rtl="0">
              <a:spcBef>
                <a:spcPts val="0"/>
              </a:spcBef>
              <a:spcAft>
                <a:spcPts val="0"/>
              </a:spcAft>
              <a:buClr>
                <a:schemeClr val="dk1"/>
              </a:buClr>
              <a:buSzPts val="3500"/>
              <a:buFont typeface="Grandstander"/>
              <a:buNone/>
              <a:defRPr sz="3500" b="1">
                <a:solidFill>
                  <a:schemeClr val="dk1"/>
                </a:solidFill>
                <a:latin typeface="Grandstander"/>
                <a:ea typeface="Grandstander"/>
                <a:cs typeface="Grandstander"/>
                <a:sym typeface="Grandstander"/>
              </a:defRPr>
            </a:lvl5pPr>
            <a:lvl6pPr lvl="5" rtl="0">
              <a:spcBef>
                <a:spcPts val="0"/>
              </a:spcBef>
              <a:spcAft>
                <a:spcPts val="0"/>
              </a:spcAft>
              <a:buClr>
                <a:schemeClr val="dk1"/>
              </a:buClr>
              <a:buSzPts val="3500"/>
              <a:buFont typeface="Grandstander"/>
              <a:buNone/>
              <a:defRPr sz="3500" b="1">
                <a:solidFill>
                  <a:schemeClr val="dk1"/>
                </a:solidFill>
                <a:latin typeface="Grandstander"/>
                <a:ea typeface="Grandstander"/>
                <a:cs typeface="Grandstander"/>
                <a:sym typeface="Grandstander"/>
              </a:defRPr>
            </a:lvl6pPr>
            <a:lvl7pPr lvl="6" rtl="0">
              <a:spcBef>
                <a:spcPts val="0"/>
              </a:spcBef>
              <a:spcAft>
                <a:spcPts val="0"/>
              </a:spcAft>
              <a:buClr>
                <a:schemeClr val="dk1"/>
              </a:buClr>
              <a:buSzPts val="3500"/>
              <a:buFont typeface="Grandstander"/>
              <a:buNone/>
              <a:defRPr sz="3500" b="1">
                <a:solidFill>
                  <a:schemeClr val="dk1"/>
                </a:solidFill>
                <a:latin typeface="Grandstander"/>
                <a:ea typeface="Grandstander"/>
                <a:cs typeface="Grandstander"/>
                <a:sym typeface="Grandstander"/>
              </a:defRPr>
            </a:lvl7pPr>
            <a:lvl8pPr lvl="7" rtl="0">
              <a:spcBef>
                <a:spcPts val="0"/>
              </a:spcBef>
              <a:spcAft>
                <a:spcPts val="0"/>
              </a:spcAft>
              <a:buClr>
                <a:schemeClr val="dk1"/>
              </a:buClr>
              <a:buSzPts val="3500"/>
              <a:buFont typeface="Grandstander"/>
              <a:buNone/>
              <a:defRPr sz="3500" b="1">
                <a:solidFill>
                  <a:schemeClr val="dk1"/>
                </a:solidFill>
                <a:latin typeface="Grandstander"/>
                <a:ea typeface="Grandstander"/>
                <a:cs typeface="Grandstander"/>
                <a:sym typeface="Grandstander"/>
              </a:defRPr>
            </a:lvl8pPr>
            <a:lvl9pPr lvl="8" rtl="0">
              <a:spcBef>
                <a:spcPts val="0"/>
              </a:spcBef>
              <a:spcAft>
                <a:spcPts val="0"/>
              </a:spcAft>
              <a:buClr>
                <a:schemeClr val="dk1"/>
              </a:buClr>
              <a:buSzPts val="3500"/>
              <a:buFont typeface="Grandstander"/>
              <a:buNone/>
              <a:defRPr sz="3500" b="1">
                <a:solidFill>
                  <a:schemeClr val="dk1"/>
                </a:solidFill>
                <a:latin typeface="Grandstander"/>
                <a:ea typeface="Grandstander"/>
                <a:cs typeface="Grandstander"/>
                <a:sym typeface="Grandstander"/>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D89A3-D9F1-4556-8432-9C6F947EB3E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D589D-F2EA-4DCC-9AAD-86AF6F120F1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3AD35-39F7-442D-8DED-2A2980754E8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FE0D203-A88C-43A3-9FC1-0239E864D887}" type="datetimeFigureOut">
              <a:rPr lang="en-US" smtClean="0"/>
              <a:t>6/4/2025</a:t>
            </a:fld>
            <a:endParaRPr lang="en-US"/>
          </a:p>
        </p:txBody>
      </p:sp>
      <p:sp>
        <p:nvSpPr>
          <p:cNvPr id="5" name="Footer Placeholder 4">
            <a:extLst>
              <a:ext uri="{FF2B5EF4-FFF2-40B4-BE49-F238E27FC236}">
                <a16:creationId xmlns:a16="http://schemas.microsoft.com/office/drawing/2014/main" id="{92437C63-E533-4DCF-BD34-FFD7230F55E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E15E9F-63EC-4A9D-87B0-0E551F0233C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E40D12D-8A59-4AB0-AB6D-A277364EDC1B}" type="slidenum">
              <a:rPr lang="en-US" smtClean="0"/>
              <a:t>‹#›</a:t>
            </a:fld>
            <a:endParaRPr lang="en-US"/>
          </a:p>
        </p:txBody>
      </p:sp>
    </p:spTree>
    <p:extLst>
      <p:ext uri="{BB962C8B-B14F-4D97-AF65-F5344CB8AC3E}">
        <p14:creationId xmlns:p14="http://schemas.microsoft.com/office/powerpoint/2010/main" val="375937424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85633879"/>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69" name="Google Shape;69;p16"/>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70" name="Google Shape;7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02034600"/>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30"/>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131" name="Google Shape;131;p30"/>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132" name="Google Shape;13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71260426"/>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hyperlink" Target="mailto:lagolobski@methuen.k12.ma.us" TargetMode="External"/><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mailto:jncrocker@methuen.k12.ma.u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3" Type="http://schemas.openxmlformats.org/officeDocument/2006/relationships/hyperlink" Target="https://methuencounseling.com/csmhs/#page-content" TargetMode="External"/><Relationship Id="rId2" Type="http://schemas.openxmlformats.org/officeDocument/2006/relationships/notesSlide" Target="../notesSlides/notesSlide22.xml"/><Relationship Id="rId1" Type="http://schemas.openxmlformats.org/officeDocument/2006/relationships/slideLayout" Target="../slideLayouts/slideLayout44.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58.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32"/>
          <p:cNvSpPr txBox="1">
            <a:spLocks noGrp="1"/>
          </p:cNvSpPr>
          <p:nvPr>
            <p:ph type="ctrTitle"/>
          </p:nvPr>
        </p:nvSpPr>
        <p:spPr>
          <a:xfrm>
            <a:off x="527725" y="65800"/>
            <a:ext cx="7167000" cy="231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a:t>Lawrence Family Development Charter School</a:t>
            </a:r>
            <a:endParaRPr sz="4400"/>
          </a:p>
        </p:txBody>
      </p:sp>
      <p:sp>
        <p:nvSpPr>
          <p:cNvPr id="893" name="Google Shape;893;p32"/>
          <p:cNvSpPr txBox="1">
            <a:spLocks noGrp="1"/>
          </p:cNvSpPr>
          <p:nvPr>
            <p:ph type="subTitle" idx="1"/>
          </p:nvPr>
        </p:nvSpPr>
        <p:spPr>
          <a:xfrm>
            <a:off x="738075" y="2555550"/>
            <a:ext cx="4528800" cy="164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Located in Lawrence, MA</a:t>
            </a:r>
            <a:endParaRPr sz="1400"/>
          </a:p>
          <a:p>
            <a:pPr marL="0" lvl="0" indent="0" algn="l" rtl="0">
              <a:spcBef>
                <a:spcPts val="0"/>
              </a:spcBef>
              <a:spcAft>
                <a:spcPts val="0"/>
              </a:spcAft>
              <a:buNone/>
            </a:pPr>
            <a:r>
              <a:rPr lang="en" sz="1400"/>
              <a:t>PK-8th Grade</a:t>
            </a:r>
            <a:endParaRPr sz="1400"/>
          </a:p>
          <a:p>
            <a:pPr marL="0" lvl="0" indent="0" algn="l" rtl="0">
              <a:spcBef>
                <a:spcPts val="0"/>
              </a:spcBef>
              <a:spcAft>
                <a:spcPts val="0"/>
              </a:spcAft>
              <a:buNone/>
            </a:pPr>
            <a:r>
              <a:rPr lang="en" sz="900"/>
              <a:t>897 Total Students</a:t>
            </a:r>
            <a:endParaRPr sz="900"/>
          </a:p>
          <a:p>
            <a:pPr marL="0" lvl="0" indent="0" algn="l" rtl="0">
              <a:spcBef>
                <a:spcPts val="0"/>
              </a:spcBef>
              <a:spcAft>
                <a:spcPts val="0"/>
              </a:spcAft>
              <a:buNone/>
            </a:pPr>
            <a:r>
              <a:rPr lang="en" sz="900"/>
              <a:t>86% Low Income</a:t>
            </a:r>
            <a:endParaRPr sz="900"/>
          </a:p>
          <a:p>
            <a:pPr marL="0" lvl="0" indent="0" algn="l" rtl="0">
              <a:spcBef>
                <a:spcPts val="0"/>
              </a:spcBef>
              <a:spcAft>
                <a:spcPts val="0"/>
              </a:spcAft>
              <a:buNone/>
            </a:pPr>
            <a:r>
              <a:rPr lang="en" sz="900"/>
              <a:t>37% ELL</a:t>
            </a:r>
            <a:endParaRPr sz="900"/>
          </a:p>
          <a:p>
            <a:pPr marL="0" lvl="0" indent="0" algn="l" rtl="0">
              <a:spcBef>
                <a:spcPts val="0"/>
              </a:spcBef>
              <a:spcAft>
                <a:spcPts val="0"/>
              </a:spcAft>
              <a:buNone/>
            </a:pPr>
            <a:r>
              <a:rPr lang="en" sz="900"/>
              <a:t>10% Sp. Education</a:t>
            </a:r>
            <a:endParaRPr sz="900"/>
          </a:p>
          <a:p>
            <a:pPr marL="0" lvl="0" indent="0" algn="l" rtl="0">
              <a:spcBef>
                <a:spcPts val="0"/>
              </a:spcBef>
              <a:spcAft>
                <a:spcPts val="0"/>
              </a:spcAft>
              <a:buNone/>
            </a:pPr>
            <a:r>
              <a:rPr lang="en" sz="900"/>
              <a:t>99% Hispanic</a:t>
            </a:r>
            <a:endParaRPr sz="900"/>
          </a:p>
          <a:p>
            <a:pPr marL="0" lvl="0" indent="0" algn="l" rtl="0">
              <a:spcBef>
                <a:spcPts val="0"/>
              </a:spcBef>
              <a:spcAft>
                <a:spcPts val="0"/>
              </a:spcAft>
              <a:buNone/>
            </a:pPr>
            <a:endParaRPr/>
          </a:p>
        </p:txBody>
      </p:sp>
      <p:grpSp>
        <p:nvGrpSpPr>
          <p:cNvPr id="894" name="Google Shape;894;p32">
            <a:extLst>
              <a:ext uri="{C183D7F6-B498-43B3-948B-1728B52AA6E4}">
                <adec:decorative xmlns:adec="http://schemas.microsoft.com/office/drawing/2017/decorative" val="1"/>
              </a:ext>
            </a:extLst>
          </p:cNvPr>
          <p:cNvGrpSpPr/>
          <p:nvPr/>
        </p:nvGrpSpPr>
        <p:grpSpPr>
          <a:xfrm>
            <a:off x="2106143" y="4025743"/>
            <a:ext cx="1792669" cy="1316330"/>
            <a:chOff x="2106143" y="4025743"/>
            <a:chExt cx="1792669" cy="1316330"/>
          </a:xfrm>
        </p:grpSpPr>
        <p:sp>
          <p:nvSpPr>
            <p:cNvPr id="895" name="Google Shape;895;p32"/>
            <p:cNvSpPr/>
            <p:nvPr/>
          </p:nvSpPr>
          <p:spPr>
            <a:xfrm>
              <a:off x="3114507" y="4225432"/>
              <a:ext cx="280228" cy="301233"/>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896" name="Google Shape;896;p32"/>
            <p:cNvGrpSpPr/>
            <p:nvPr/>
          </p:nvGrpSpPr>
          <p:grpSpPr>
            <a:xfrm>
              <a:off x="3587282" y="4025743"/>
              <a:ext cx="311529" cy="578250"/>
              <a:chOff x="1196975" y="5856287"/>
              <a:chExt cx="231775" cy="430213"/>
            </a:xfrm>
          </p:grpSpPr>
          <p:sp>
            <p:nvSpPr>
              <p:cNvPr id="897" name="Google Shape;897;p32"/>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98" name="Google Shape;898;p32"/>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99" name="Google Shape;899;p32"/>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00" name="Google Shape;900;p32"/>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01" name="Google Shape;901;p32"/>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02" name="Google Shape;902;p32"/>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03" name="Google Shape;903;p32"/>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904" name="Google Shape;904;p32"/>
            <p:cNvSpPr/>
            <p:nvPr/>
          </p:nvSpPr>
          <p:spPr>
            <a:xfrm rot="-4207670">
              <a:off x="1971786" y="4513114"/>
              <a:ext cx="1084994" cy="475799"/>
            </a:xfrm>
            <a:custGeom>
              <a:avLst/>
              <a:gdLst/>
              <a:ahLst/>
              <a:cxnLst/>
              <a:rect l="l" t="t" r="r" b="b"/>
              <a:pathLst>
                <a:path w="1329" h="581" extrusionOk="0">
                  <a:moveTo>
                    <a:pt x="1063" y="580"/>
                  </a:moveTo>
                  <a:cubicBezTo>
                    <a:pt x="1025" y="580"/>
                    <a:pt x="987" y="571"/>
                    <a:pt x="955" y="552"/>
                  </a:cubicBezTo>
                  <a:cubicBezTo>
                    <a:pt x="930" y="537"/>
                    <a:pt x="909" y="517"/>
                    <a:pt x="893" y="493"/>
                  </a:cubicBezTo>
                  <a:cubicBezTo>
                    <a:pt x="879" y="501"/>
                    <a:pt x="864" y="508"/>
                    <a:pt x="849" y="512"/>
                  </a:cubicBezTo>
                  <a:cubicBezTo>
                    <a:pt x="769" y="536"/>
                    <a:pt x="675" y="509"/>
                    <a:pt x="620" y="446"/>
                  </a:cubicBezTo>
                  <a:cubicBezTo>
                    <a:pt x="608" y="432"/>
                    <a:pt x="598" y="418"/>
                    <a:pt x="591" y="402"/>
                  </a:cubicBezTo>
                  <a:cubicBezTo>
                    <a:pt x="575" y="413"/>
                    <a:pt x="558" y="422"/>
                    <a:pt x="540" y="428"/>
                  </a:cubicBezTo>
                  <a:cubicBezTo>
                    <a:pt x="455" y="461"/>
                    <a:pt x="354" y="439"/>
                    <a:pt x="295" y="377"/>
                  </a:cubicBezTo>
                  <a:cubicBezTo>
                    <a:pt x="282" y="364"/>
                    <a:pt x="272" y="349"/>
                    <a:pt x="264" y="333"/>
                  </a:cubicBezTo>
                  <a:cubicBezTo>
                    <a:pt x="262" y="335"/>
                    <a:pt x="259" y="336"/>
                    <a:pt x="257" y="338"/>
                  </a:cubicBezTo>
                  <a:cubicBezTo>
                    <a:pt x="212" y="373"/>
                    <a:pt x="141" y="393"/>
                    <a:pt x="84" y="362"/>
                  </a:cubicBezTo>
                  <a:cubicBezTo>
                    <a:pt x="16" y="326"/>
                    <a:pt x="0" y="234"/>
                    <a:pt x="23" y="167"/>
                  </a:cubicBezTo>
                  <a:cubicBezTo>
                    <a:pt x="47" y="98"/>
                    <a:pt x="104" y="46"/>
                    <a:pt x="156" y="4"/>
                  </a:cubicBezTo>
                  <a:cubicBezTo>
                    <a:pt x="161" y="0"/>
                    <a:pt x="167" y="1"/>
                    <a:pt x="171" y="6"/>
                  </a:cubicBezTo>
                  <a:cubicBezTo>
                    <a:pt x="175" y="11"/>
                    <a:pt x="174" y="18"/>
                    <a:pt x="170" y="21"/>
                  </a:cubicBezTo>
                  <a:cubicBezTo>
                    <a:pt x="120" y="61"/>
                    <a:pt x="66" y="110"/>
                    <a:pt x="44" y="174"/>
                  </a:cubicBezTo>
                  <a:cubicBezTo>
                    <a:pt x="23" y="233"/>
                    <a:pt x="37" y="312"/>
                    <a:pt x="94" y="343"/>
                  </a:cubicBezTo>
                  <a:cubicBezTo>
                    <a:pt x="143" y="370"/>
                    <a:pt x="204" y="351"/>
                    <a:pt x="244" y="321"/>
                  </a:cubicBezTo>
                  <a:cubicBezTo>
                    <a:pt x="247" y="318"/>
                    <a:pt x="251" y="315"/>
                    <a:pt x="254" y="312"/>
                  </a:cubicBezTo>
                  <a:cubicBezTo>
                    <a:pt x="232" y="252"/>
                    <a:pt x="238" y="182"/>
                    <a:pt x="275" y="131"/>
                  </a:cubicBezTo>
                  <a:cubicBezTo>
                    <a:pt x="289" y="111"/>
                    <a:pt x="312" y="97"/>
                    <a:pt x="332" y="95"/>
                  </a:cubicBezTo>
                  <a:cubicBezTo>
                    <a:pt x="346" y="94"/>
                    <a:pt x="358" y="97"/>
                    <a:pt x="367" y="106"/>
                  </a:cubicBezTo>
                  <a:cubicBezTo>
                    <a:pt x="388" y="125"/>
                    <a:pt x="387" y="158"/>
                    <a:pt x="364" y="199"/>
                  </a:cubicBezTo>
                  <a:cubicBezTo>
                    <a:pt x="338" y="244"/>
                    <a:pt x="314" y="285"/>
                    <a:pt x="281" y="317"/>
                  </a:cubicBezTo>
                  <a:cubicBezTo>
                    <a:pt x="288" y="334"/>
                    <a:pt x="298" y="349"/>
                    <a:pt x="311" y="362"/>
                  </a:cubicBezTo>
                  <a:cubicBezTo>
                    <a:pt x="364" y="418"/>
                    <a:pt x="455" y="437"/>
                    <a:pt x="532" y="408"/>
                  </a:cubicBezTo>
                  <a:cubicBezTo>
                    <a:pt x="550" y="401"/>
                    <a:pt x="566" y="392"/>
                    <a:pt x="582" y="381"/>
                  </a:cubicBezTo>
                  <a:cubicBezTo>
                    <a:pt x="561" y="326"/>
                    <a:pt x="562" y="263"/>
                    <a:pt x="587" y="209"/>
                  </a:cubicBezTo>
                  <a:cubicBezTo>
                    <a:pt x="598" y="186"/>
                    <a:pt x="612" y="170"/>
                    <a:pt x="628" y="161"/>
                  </a:cubicBezTo>
                  <a:cubicBezTo>
                    <a:pt x="648" y="150"/>
                    <a:pt x="678" y="149"/>
                    <a:pt x="695" y="168"/>
                  </a:cubicBezTo>
                  <a:cubicBezTo>
                    <a:pt x="710" y="183"/>
                    <a:pt x="713" y="207"/>
                    <a:pt x="705" y="237"/>
                  </a:cubicBezTo>
                  <a:cubicBezTo>
                    <a:pt x="689" y="298"/>
                    <a:pt x="655" y="351"/>
                    <a:pt x="609" y="389"/>
                  </a:cubicBezTo>
                  <a:cubicBezTo>
                    <a:pt x="616" y="404"/>
                    <a:pt x="625" y="419"/>
                    <a:pt x="636" y="432"/>
                  </a:cubicBezTo>
                  <a:cubicBezTo>
                    <a:pt x="686" y="489"/>
                    <a:pt x="770" y="513"/>
                    <a:pt x="843" y="491"/>
                  </a:cubicBezTo>
                  <a:cubicBezTo>
                    <a:pt x="856" y="487"/>
                    <a:pt x="870" y="481"/>
                    <a:pt x="882" y="474"/>
                  </a:cubicBezTo>
                  <a:cubicBezTo>
                    <a:pt x="853" y="419"/>
                    <a:pt x="850" y="352"/>
                    <a:pt x="878" y="299"/>
                  </a:cubicBezTo>
                  <a:cubicBezTo>
                    <a:pt x="892" y="275"/>
                    <a:pt x="917" y="255"/>
                    <a:pt x="941" y="250"/>
                  </a:cubicBezTo>
                  <a:cubicBezTo>
                    <a:pt x="956" y="247"/>
                    <a:pt x="971" y="250"/>
                    <a:pt x="983" y="260"/>
                  </a:cubicBezTo>
                  <a:cubicBezTo>
                    <a:pt x="1000" y="274"/>
                    <a:pt x="1007" y="298"/>
                    <a:pt x="1003" y="330"/>
                  </a:cubicBezTo>
                  <a:cubicBezTo>
                    <a:pt x="995" y="390"/>
                    <a:pt x="960" y="445"/>
                    <a:pt x="911" y="481"/>
                  </a:cubicBezTo>
                  <a:cubicBezTo>
                    <a:pt x="925" y="502"/>
                    <a:pt x="944" y="520"/>
                    <a:pt x="966" y="533"/>
                  </a:cubicBezTo>
                  <a:cubicBezTo>
                    <a:pt x="1039" y="576"/>
                    <a:pt x="1141" y="564"/>
                    <a:pt x="1209" y="504"/>
                  </a:cubicBezTo>
                  <a:cubicBezTo>
                    <a:pt x="1273" y="449"/>
                    <a:pt x="1306" y="357"/>
                    <a:pt x="1295" y="265"/>
                  </a:cubicBezTo>
                  <a:cubicBezTo>
                    <a:pt x="1294" y="259"/>
                    <a:pt x="1298" y="254"/>
                    <a:pt x="1304" y="253"/>
                  </a:cubicBezTo>
                  <a:cubicBezTo>
                    <a:pt x="1310" y="252"/>
                    <a:pt x="1316" y="257"/>
                    <a:pt x="1317" y="263"/>
                  </a:cubicBezTo>
                  <a:cubicBezTo>
                    <a:pt x="1328" y="362"/>
                    <a:pt x="1292" y="461"/>
                    <a:pt x="1223" y="521"/>
                  </a:cubicBezTo>
                  <a:cubicBezTo>
                    <a:pt x="1179" y="560"/>
                    <a:pt x="1120" y="580"/>
                    <a:pt x="1063" y="580"/>
                  </a:cubicBezTo>
                  <a:close/>
                  <a:moveTo>
                    <a:pt x="952" y="271"/>
                  </a:moveTo>
                  <a:cubicBezTo>
                    <a:pt x="949" y="271"/>
                    <a:pt x="947" y="271"/>
                    <a:pt x="945" y="272"/>
                  </a:cubicBezTo>
                  <a:cubicBezTo>
                    <a:pt x="927" y="275"/>
                    <a:pt x="908" y="291"/>
                    <a:pt x="898" y="310"/>
                  </a:cubicBezTo>
                  <a:cubicBezTo>
                    <a:pt x="873" y="356"/>
                    <a:pt x="876" y="414"/>
                    <a:pt x="900" y="462"/>
                  </a:cubicBezTo>
                  <a:cubicBezTo>
                    <a:pt x="944" y="430"/>
                    <a:pt x="974" y="381"/>
                    <a:pt x="981" y="327"/>
                  </a:cubicBezTo>
                  <a:cubicBezTo>
                    <a:pt x="983" y="314"/>
                    <a:pt x="984" y="289"/>
                    <a:pt x="969" y="277"/>
                  </a:cubicBezTo>
                  <a:cubicBezTo>
                    <a:pt x="964" y="273"/>
                    <a:pt x="958" y="271"/>
                    <a:pt x="952" y="271"/>
                  </a:cubicBezTo>
                  <a:close/>
                  <a:moveTo>
                    <a:pt x="658" y="175"/>
                  </a:moveTo>
                  <a:cubicBezTo>
                    <a:pt x="652" y="175"/>
                    <a:pt x="645" y="177"/>
                    <a:pt x="639" y="180"/>
                  </a:cubicBezTo>
                  <a:cubicBezTo>
                    <a:pt x="627" y="187"/>
                    <a:pt x="616" y="199"/>
                    <a:pt x="607" y="219"/>
                  </a:cubicBezTo>
                  <a:cubicBezTo>
                    <a:pt x="585" y="265"/>
                    <a:pt x="584" y="319"/>
                    <a:pt x="600" y="367"/>
                  </a:cubicBezTo>
                  <a:cubicBezTo>
                    <a:pt x="640" y="333"/>
                    <a:pt x="670" y="285"/>
                    <a:pt x="684" y="232"/>
                  </a:cubicBezTo>
                  <a:cubicBezTo>
                    <a:pt x="690" y="209"/>
                    <a:pt x="688" y="192"/>
                    <a:pt x="679" y="183"/>
                  </a:cubicBezTo>
                  <a:cubicBezTo>
                    <a:pt x="674" y="177"/>
                    <a:pt x="666" y="175"/>
                    <a:pt x="658" y="175"/>
                  </a:cubicBezTo>
                  <a:close/>
                  <a:moveTo>
                    <a:pt x="338" y="117"/>
                  </a:moveTo>
                  <a:cubicBezTo>
                    <a:pt x="337" y="117"/>
                    <a:pt x="336" y="117"/>
                    <a:pt x="334" y="117"/>
                  </a:cubicBezTo>
                  <a:cubicBezTo>
                    <a:pt x="320" y="118"/>
                    <a:pt x="303" y="130"/>
                    <a:pt x="292" y="144"/>
                  </a:cubicBezTo>
                  <a:cubicBezTo>
                    <a:pt x="262" y="186"/>
                    <a:pt x="256" y="244"/>
                    <a:pt x="272" y="295"/>
                  </a:cubicBezTo>
                  <a:cubicBezTo>
                    <a:pt x="300" y="265"/>
                    <a:pt x="322" y="229"/>
                    <a:pt x="345" y="188"/>
                  </a:cubicBezTo>
                  <a:cubicBezTo>
                    <a:pt x="355" y="170"/>
                    <a:pt x="369" y="138"/>
                    <a:pt x="352" y="122"/>
                  </a:cubicBezTo>
                  <a:cubicBezTo>
                    <a:pt x="348" y="118"/>
                    <a:pt x="343" y="117"/>
                    <a:pt x="338" y="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905" name="Google Shape;905;p32">
            <a:extLst>
              <a:ext uri="{C183D7F6-B498-43B3-948B-1728B52AA6E4}">
                <adec:decorative xmlns:adec="http://schemas.microsoft.com/office/drawing/2017/decorative" val="1"/>
              </a:ext>
            </a:extLst>
          </p:cNvPr>
          <p:cNvSpPr/>
          <p:nvPr/>
        </p:nvSpPr>
        <p:spPr>
          <a:xfrm>
            <a:off x="5802657" y="4247144"/>
            <a:ext cx="280228" cy="301233"/>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906" name="Google Shape;906;p32" descr="Book, pencil, scissors"/>
          <p:cNvGrpSpPr/>
          <p:nvPr/>
        </p:nvGrpSpPr>
        <p:grpSpPr>
          <a:xfrm>
            <a:off x="5153296" y="908285"/>
            <a:ext cx="3917292" cy="3984833"/>
            <a:chOff x="5153296" y="908285"/>
            <a:chExt cx="3917292" cy="3984833"/>
          </a:xfrm>
        </p:grpSpPr>
        <p:grpSp>
          <p:nvGrpSpPr>
            <p:cNvPr id="907" name="Google Shape;907;p32"/>
            <p:cNvGrpSpPr/>
            <p:nvPr/>
          </p:nvGrpSpPr>
          <p:grpSpPr>
            <a:xfrm>
              <a:off x="5386320" y="4314868"/>
              <a:ext cx="311529" cy="578250"/>
              <a:chOff x="1196975" y="5856287"/>
              <a:chExt cx="231775" cy="430213"/>
            </a:xfrm>
          </p:grpSpPr>
          <p:sp>
            <p:nvSpPr>
              <p:cNvPr id="908" name="Google Shape;908;p32"/>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09" name="Google Shape;909;p32"/>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10" name="Google Shape;910;p32"/>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11" name="Google Shape;911;p32"/>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12" name="Google Shape;912;p32"/>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13" name="Google Shape;913;p32"/>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14" name="Google Shape;914;p32"/>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915" name="Google Shape;915;p32"/>
            <p:cNvSpPr/>
            <p:nvPr/>
          </p:nvSpPr>
          <p:spPr>
            <a:xfrm>
              <a:off x="7461565" y="908285"/>
              <a:ext cx="266216" cy="284887"/>
            </a:xfrm>
            <a:custGeom>
              <a:avLst/>
              <a:gdLst/>
              <a:ahLst/>
              <a:cxnLst/>
              <a:rect l="l" t="t" r="r" b="b"/>
              <a:pathLst>
                <a:path w="501" h="537" extrusionOk="0">
                  <a:moveTo>
                    <a:pt x="498" y="321"/>
                  </a:moveTo>
                  <a:cubicBezTo>
                    <a:pt x="496" y="332"/>
                    <a:pt x="488" y="341"/>
                    <a:pt x="478" y="343"/>
                  </a:cubicBezTo>
                  <a:lnTo>
                    <a:pt x="341" y="379"/>
                  </a:lnTo>
                  <a:lnTo>
                    <a:pt x="318" y="514"/>
                  </a:lnTo>
                  <a:cubicBezTo>
                    <a:pt x="317" y="525"/>
                    <a:pt x="308" y="534"/>
                    <a:pt x="297" y="536"/>
                  </a:cubicBezTo>
                  <a:cubicBezTo>
                    <a:pt x="295" y="536"/>
                    <a:pt x="293" y="536"/>
                    <a:pt x="291" y="536"/>
                  </a:cubicBezTo>
                  <a:cubicBezTo>
                    <a:pt x="282" y="536"/>
                    <a:pt x="273" y="532"/>
                    <a:pt x="268" y="524"/>
                  </a:cubicBezTo>
                  <a:cubicBezTo>
                    <a:pt x="245" y="488"/>
                    <a:pt x="224" y="452"/>
                    <a:pt x="204" y="415"/>
                  </a:cubicBezTo>
                  <a:lnTo>
                    <a:pt x="37" y="459"/>
                  </a:lnTo>
                  <a:cubicBezTo>
                    <a:pt x="26" y="462"/>
                    <a:pt x="13" y="458"/>
                    <a:pt x="7" y="448"/>
                  </a:cubicBezTo>
                  <a:cubicBezTo>
                    <a:pt x="0" y="439"/>
                    <a:pt x="0" y="426"/>
                    <a:pt x="7" y="417"/>
                  </a:cubicBezTo>
                  <a:cubicBezTo>
                    <a:pt x="44" y="363"/>
                    <a:pt x="84" y="310"/>
                    <a:pt x="126" y="259"/>
                  </a:cubicBezTo>
                  <a:cubicBezTo>
                    <a:pt x="99" y="196"/>
                    <a:pt x="74" y="131"/>
                    <a:pt x="53" y="66"/>
                  </a:cubicBezTo>
                  <a:cubicBezTo>
                    <a:pt x="50" y="54"/>
                    <a:pt x="53" y="42"/>
                    <a:pt x="63" y="35"/>
                  </a:cubicBezTo>
                  <a:cubicBezTo>
                    <a:pt x="72" y="28"/>
                    <a:pt x="85" y="28"/>
                    <a:pt x="95" y="34"/>
                  </a:cubicBezTo>
                  <a:lnTo>
                    <a:pt x="237" y="129"/>
                  </a:lnTo>
                  <a:cubicBezTo>
                    <a:pt x="274" y="89"/>
                    <a:pt x="312" y="49"/>
                    <a:pt x="351" y="11"/>
                  </a:cubicBezTo>
                  <a:cubicBezTo>
                    <a:pt x="362" y="0"/>
                    <a:pt x="379" y="0"/>
                    <a:pt x="390" y="11"/>
                  </a:cubicBezTo>
                  <a:cubicBezTo>
                    <a:pt x="396" y="17"/>
                    <a:pt x="401" y="28"/>
                    <a:pt x="400" y="37"/>
                  </a:cubicBezTo>
                  <a:lnTo>
                    <a:pt x="369" y="216"/>
                  </a:lnTo>
                  <a:lnTo>
                    <a:pt x="486" y="294"/>
                  </a:lnTo>
                  <a:cubicBezTo>
                    <a:pt x="495" y="300"/>
                    <a:pt x="500" y="311"/>
                    <a:pt x="498" y="32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16" name="Google Shape;916;p32"/>
            <p:cNvSpPr/>
            <p:nvPr/>
          </p:nvSpPr>
          <p:spPr>
            <a:xfrm>
              <a:off x="7860091" y="980349"/>
              <a:ext cx="422676" cy="476371"/>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917" name="Google Shape;917;p32"/>
            <p:cNvGrpSpPr/>
            <p:nvPr/>
          </p:nvGrpSpPr>
          <p:grpSpPr>
            <a:xfrm rot="-3891148" flipH="1">
              <a:off x="7721177" y="1448770"/>
              <a:ext cx="889904" cy="1580525"/>
              <a:chOff x="8824912" y="4605337"/>
              <a:chExt cx="965200" cy="1714502"/>
            </a:xfrm>
          </p:grpSpPr>
          <p:sp>
            <p:nvSpPr>
              <p:cNvPr id="918" name="Google Shape;918;p32"/>
              <p:cNvSpPr/>
              <p:nvPr/>
            </p:nvSpPr>
            <p:spPr>
              <a:xfrm>
                <a:off x="9140825" y="5486400"/>
                <a:ext cx="649287" cy="793749"/>
              </a:xfrm>
              <a:custGeom>
                <a:avLst/>
                <a:gdLst/>
                <a:ahLst/>
                <a:cxnLst/>
                <a:rect l="l" t="t" r="r" b="b"/>
                <a:pathLst>
                  <a:path w="1803" h="2204" extrusionOk="0">
                    <a:moveTo>
                      <a:pt x="1579" y="1161"/>
                    </a:moveTo>
                    <a:cubicBezTo>
                      <a:pt x="1709" y="1271"/>
                      <a:pt x="1802" y="1438"/>
                      <a:pt x="1783" y="1607"/>
                    </a:cubicBezTo>
                    <a:cubicBezTo>
                      <a:pt x="1768" y="1730"/>
                      <a:pt x="1697" y="1840"/>
                      <a:pt x="1615" y="1933"/>
                    </a:cubicBezTo>
                    <a:cubicBezTo>
                      <a:pt x="1543" y="2016"/>
                      <a:pt x="1459" y="2089"/>
                      <a:pt x="1360" y="2137"/>
                    </a:cubicBezTo>
                    <a:cubicBezTo>
                      <a:pt x="1261" y="2184"/>
                      <a:pt x="1146" y="2203"/>
                      <a:pt x="1040" y="2175"/>
                    </a:cubicBezTo>
                    <a:cubicBezTo>
                      <a:pt x="894" y="2135"/>
                      <a:pt x="783" y="2012"/>
                      <a:pt x="722" y="1874"/>
                    </a:cubicBezTo>
                    <a:cubicBezTo>
                      <a:pt x="661" y="1736"/>
                      <a:pt x="642" y="1584"/>
                      <a:pt x="626" y="1434"/>
                    </a:cubicBezTo>
                    <a:cubicBezTo>
                      <a:pt x="614" y="1325"/>
                      <a:pt x="602" y="1214"/>
                      <a:pt x="575" y="1108"/>
                    </a:cubicBezTo>
                    <a:cubicBezTo>
                      <a:pt x="541" y="1033"/>
                      <a:pt x="486" y="964"/>
                      <a:pt x="427" y="904"/>
                    </a:cubicBezTo>
                    <a:cubicBezTo>
                      <a:pt x="421" y="899"/>
                      <a:pt x="416" y="894"/>
                      <a:pt x="410" y="889"/>
                    </a:cubicBezTo>
                    <a:cubicBezTo>
                      <a:pt x="410" y="889"/>
                      <a:pt x="410" y="888"/>
                      <a:pt x="409" y="888"/>
                    </a:cubicBezTo>
                    <a:cubicBezTo>
                      <a:pt x="358" y="838"/>
                      <a:pt x="302" y="793"/>
                      <a:pt x="249" y="745"/>
                    </a:cubicBezTo>
                    <a:cubicBezTo>
                      <a:pt x="231" y="729"/>
                      <a:pt x="213" y="712"/>
                      <a:pt x="196" y="696"/>
                    </a:cubicBezTo>
                    <a:cubicBezTo>
                      <a:pt x="176" y="676"/>
                      <a:pt x="157" y="656"/>
                      <a:pt x="139" y="636"/>
                    </a:cubicBezTo>
                    <a:cubicBezTo>
                      <a:pt x="91" y="580"/>
                      <a:pt x="50" y="515"/>
                      <a:pt x="27" y="446"/>
                    </a:cubicBezTo>
                    <a:cubicBezTo>
                      <a:pt x="7" y="392"/>
                      <a:pt x="0" y="334"/>
                      <a:pt x="10" y="277"/>
                    </a:cubicBezTo>
                    <a:cubicBezTo>
                      <a:pt x="11" y="269"/>
                      <a:pt x="12" y="260"/>
                      <a:pt x="15" y="252"/>
                    </a:cubicBezTo>
                    <a:cubicBezTo>
                      <a:pt x="21" y="226"/>
                      <a:pt x="31" y="201"/>
                      <a:pt x="45" y="179"/>
                    </a:cubicBezTo>
                    <a:cubicBezTo>
                      <a:pt x="50" y="170"/>
                      <a:pt x="56" y="161"/>
                      <a:pt x="62" y="152"/>
                    </a:cubicBezTo>
                    <a:cubicBezTo>
                      <a:pt x="117" y="74"/>
                      <a:pt x="208" y="19"/>
                      <a:pt x="305" y="5"/>
                    </a:cubicBezTo>
                    <a:cubicBezTo>
                      <a:pt x="309" y="3"/>
                      <a:pt x="314" y="3"/>
                      <a:pt x="319" y="2"/>
                    </a:cubicBezTo>
                    <a:cubicBezTo>
                      <a:pt x="331" y="1"/>
                      <a:pt x="342" y="0"/>
                      <a:pt x="354" y="0"/>
                    </a:cubicBezTo>
                    <a:cubicBezTo>
                      <a:pt x="370" y="0"/>
                      <a:pt x="387" y="1"/>
                      <a:pt x="403" y="3"/>
                    </a:cubicBezTo>
                    <a:cubicBezTo>
                      <a:pt x="451" y="10"/>
                      <a:pt x="496" y="27"/>
                      <a:pt x="538" y="50"/>
                    </a:cubicBezTo>
                    <a:cubicBezTo>
                      <a:pt x="550" y="56"/>
                      <a:pt x="561" y="62"/>
                      <a:pt x="572" y="70"/>
                    </a:cubicBezTo>
                    <a:cubicBezTo>
                      <a:pt x="574" y="71"/>
                      <a:pt x="576" y="72"/>
                      <a:pt x="577" y="74"/>
                    </a:cubicBezTo>
                    <a:cubicBezTo>
                      <a:pt x="594" y="85"/>
                      <a:pt x="610" y="98"/>
                      <a:pt x="623" y="112"/>
                    </a:cubicBezTo>
                    <a:cubicBezTo>
                      <a:pt x="631" y="120"/>
                      <a:pt x="638" y="127"/>
                      <a:pt x="644" y="135"/>
                    </a:cubicBezTo>
                    <a:cubicBezTo>
                      <a:pt x="646" y="137"/>
                      <a:pt x="647" y="139"/>
                      <a:pt x="648" y="141"/>
                    </a:cubicBezTo>
                    <a:cubicBezTo>
                      <a:pt x="650" y="142"/>
                      <a:pt x="652" y="144"/>
                      <a:pt x="653" y="146"/>
                    </a:cubicBezTo>
                    <a:cubicBezTo>
                      <a:pt x="654" y="147"/>
                      <a:pt x="654" y="148"/>
                      <a:pt x="655" y="149"/>
                    </a:cubicBezTo>
                    <a:cubicBezTo>
                      <a:pt x="701" y="202"/>
                      <a:pt x="735" y="267"/>
                      <a:pt x="752" y="335"/>
                    </a:cubicBezTo>
                    <a:cubicBezTo>
                      <a:pt x="754" y="342"/>
                      <a:pt x="755" y="348"/>
                      <a:pt x="756" y="354"/>
                    </a:cubicBezTo>
                    <a:cubicBezTo>
                      <a:pt x="762" y="382"/>
                      <a:pt x="766" y="411"/>
                      <a:pt x="768" y="440"/>
                    </a:cubicBezTo>
                    <a:cubicBezTo>
                      <a:pt x="778" y="549"/>
                      <a:pt x="775" y="662"/>
                      <a:pt x="834" y="752"/>
                    </a:cubicBezTo>
                    <a:cubicBezTo>
                      <a:pt x="898" y="850"/>
                      <a:pt x="1016" y="892"/>
                      <a:pt x="1126" y="931"/>
                    </a:cubicBezTo>
                    <a:cubicBezTo>
                      <a:pt x="1286" y="988"/>
                      <a:pt x="1449" y="1051"/>
                      <a:pt x="1579" y="1161"/>
                    </a:cubicBezTo>
                    <a:close/>
                    <a:moveTo>
                      <a:pt x="1435" y="1869"/>
                    </a:moveTo>
                    <a:cubicBezTo>
                      <a:pt x="1595" y="1740"/>
                      <a:pt x="1698" y="1555"/>
                      <a:pt x="1568" y="1395"/>
                    </a:cubicBezTo>
                    <a:cubicBezTo>
                      <a:pt x="1438" y="1235"/>
                      <a:pt x="1096" y="1060"/>
                      <a:pt x="937" y="1190"/>
                    </a:cubicBezTo>
                    <a:cubicBezTo>
                      <a:pt x="777" y="1319"/>
                      <a:pt x="859" y="1705"/>
                      <a:pt x="989" y="1865"/>
                    </a:cubicBezTo>
                    <a:cubicBezTo>
                      <a:pt x="1119" y="2025"/>
                      <a:pt x="1275" y="1999"/>
                      <a:pt x="1435" y="1869"/>
                    </a:cubicBezTo>
                    <a:close/>
                    <a:moveTo>
                      <a:pt x="572" y="467"/>
                    </a:moveTo>
                    <a:cubicBezTo>
                      <a:pt x="623" y="359"/>
                      <a:pt x="576" y="230"/>
                      <a:pt x="468" y="179"/>
                    </a:cubicBezTo>
                    <a:cubicBezTo>
                      <a:pt x="359" y="128"/>
                      <a:pt x="230" y="175"/>
                      <a:pt x="179" y="283"/>
                    </a:cubicBezTo>
                    <a:cubicBezTo>
                      <a:pt x="128" y="392"/>
                      <a:pt x="175" y="521"/>
                      <a:pt x="283" y="572"/>
                    </a:cubicBezTo>
                    <a:cubicBezTo>
                      <a:pt x="392" y="622"/>
                      <a:pt x="521" y="576"/>
                      <a:pt x="572" y="4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19" name="Google Shape;919;p32"/>
              <p:cNvSpPr/>
              <p:nvPr/>
            </p:nvSpPr>
            <p:spPr>
              <a:xfrm>
                <a:off x="9224962" y="4605337"/>
                <a:ext cx="174625" cy="922336"/>
              </a:xfrm>
              <a:custGeom>
                <a:avLst/>
                <a:gdLst/>
                <a:ahLst/>
                <a:cxnLst/>
                <a:rect l="l" t="t" r="r" b="b"/>
                <a:pathLst>
                  <a:path w="483" h="2560" extrusionOk="0">
                    <a:moveTo>
                      <a:pt x="443" y="1629"/>
                    </a:moveTo>
                    <a:cubicBezTo>
                      <a:pt x="421" y="2037"/>
                      <a:pt x="396" y="2421"/>
                      <a:pt x="388" y="2559"/>
                    </a:cubicBezTo>
                    <a:cubicBezTo>
                      <a:pt x="375" y="2545"/>
                      <a:pt x="359" y="2532"/>
                      <a:pt x="342" y="2521"/>
                    </a:cubicBezTo>
                    <a:lnTo>
                      <a:pt x="0" y="1298"/>
                    </a:lnTo>
                    <a:lnTo>
                      <a:pt x="138" y="0"/>
                    </a:lnTo>
                    <a:cubicBezTo>
                      <a:pt x="138" y="0"/>
                      <a:pt x="454" y="24"/>
                      <a:pt x="473" y="554"/>
                    </a:cubicBezTo>
                    <a:cubicBezTo>
                      <a:pt x="482" y="789"/>
                      <a:pt x="464" y="1221"/>
                      <a:pt x="443" y="1629"/>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20" name="Google Shape;920;p32"/>
              <p:cNvSpPr/>
              <p:nvPr/>
            </p:nvSpPr>
            <p:spPr>
              <a:xfrm>
                <a:off x="9186862" y="5532437"/>
                <a:ext cx="177800" cy="177800"/>
              </a:xfrm>
              <a:custGeom>
                <a:avLst/>
                <a:gdLst/>
                <a:ahLst/>
                <a:cxnLst/>
                <a:rect l="l" t="t" r="r" b="b"/>
                <a:pathLst>
                  <a:path w="496" h="495" extrusionOk="0">
                    <a:moveTo>
                      <a:pt x="340" y="51"/>
                    </a:moveTo>
                    <a:cubicBezTo>
                      <a:pt x="448" y="102"/>
                      <a:pt x="495" y="231"/>
                      <a:pt x="444" y="339"/>
                    </a:cubicBezTo>
                    <a:cubicBezTo>
                      <a:pt x="393" y="448"/>
                      <a:pt x="264" y="494"/>
                      <a:pt x="155" y="444"/>
                    </a:cubicBezTo>
                    <a:cubicBezTo>
                      <a:pt x="47" y="393"/>
                      <a:pt x="0" y="264"/>
                      <a:pt x="51" y="155"/>
                    </a:cubicBezTo>
                    <a:cubicBezTo>
                      <a:pt x="102" y="47"/>
                      <a:pt x="231" y="0"/>
                      <a:pt x="340" y="51"/>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21" name="Google Shape;921;p32"/>
              <p:cNvSpPr/>
              <p:nvPr/>
            </p:nvSpPr>
            <p:spPr>
              <a:xfrm>
                <a:off x="8988425" y="4618037"/>
                <a:ext cx="361950" cy="923927"/>
              </a:xfrm>
              <a:custGeom>
                <a:avLst/>
                <a:gdLst/>
                <a:ahLst/>
                <a:cxnLst/>
                <a:rect l="l" t="t" r="r" b="b"/>
                <a:pathLst>
                  <a:path w="1004" h="2566" extrusionOk="0">
                    <a:moveTo>
                      <a:pt x="661" y="1264"/>
                    </a:moveTo>
                    <a:lnTo>
                      <a:pt x="1003" y="2487"/>
                    </a:lnTo>
                    <a:cubicBezTo>
                      <a:pt x="1002" y="2485"/>
                      <a:pt x="1000" y="2484"/>
                      <a:pt x="998" y="2483"/>
                    </a:cubicBezTo>
                    <a:cubicBezTo>
                      <a:pt x="987" y="2475"/>
                      <a:pt x="976" y="2469"/>
                      <a:pt x="964" y="2463"/>
                    </a:cubicBezTo>
                    <a:cubicBezTo>
                      <a:pt x="922" y="2440"/>
                      <a:pt x="877" y="2423"/>
                      <a:pt x="829" y="2416"/>
                    </a:cubicBezTo>
                    <a:cubicBezTo>
                      <a:pt x="813" y="2414"/>
                      <a:pt x="796" y="2413"/>
                      <a:pt x="780" y="2413"/>
                    </a:cubicBezTo>
                    <a:cubicBezTo>
                      <a:pt x="768" y="2413"/>
                      <a:pt x="757" y="2414"/>
                      <a:pt x="745" y="2415"/>
                    </a:cubicBezTo>
                    <a:cubicBezTo>
                      <a:pt x="740" y="2416"/>
                      <a:pt x="735" y="2416"/>
                      <a:pt x="731" y="2418"/>
                    </a:cubicBezTo>
                    <a:cubicBezTo>
                      <a:pt x="634" y="2432"/>
                      <a:pt x="543" y="2487"/>
                      <a:pt x="488" y="2565"/>
                    </a:cubicBezTo>
                    <a:cubicBezTo>
                      <a:pt x="457" y="2430"/>
                      <a:pt x="369" y="2056"/>
                      <a:pt x="279" y="1657"/>
                    </a:cubicBezTo>
                    <a:cubicBezTo>
                      <a:pt x="190" y="1259"/>
                      <a:pt x="101" y="835"/>
                      <a:pt x="70" y="602"/>
                    </a:cubicBezTo>
                    <a:cubicBezTo>
                      <a:pt x="0" y="77"/>
                      <a:pt x="308" y="0"/>
                      <a:pt x="308" y="0"/>
                    </a:cubicBezTo>
                    <a:lnTo>
                      <a:pt x="661" y="1264"/>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22" name="Google Shape;922;p32"/>
              <p:cNvSpPr/>
              <p:nvPr/>
            </p:nvSpPr>
            <p:spPr>
              <a:xfrm>
                <a:off x="8824912" y="5576887"/>
                <a:ext cx="463551" cy="742952"/>
              </a:xfrm>
              <a:custGeom>
                <a:avLst/>
                <a:gdLst/>
                <a:ahLst/>
                <a:cxnLst/>
                <a:rect l="l" t="t" r="r" b="b"/>
                <a:pathLst>
                  <a:path w="1288" h="2064" extrusionOk="0">
                    <a:moveTo>
                      <a:pt x="1287" y="636"/>
                    </a:moveTo>
                    <a:cubicBezTo>
                      <a:pt x="1285" y="639"/>
                      <a:pt x="1283" y="642"/>
                      <a:pt x="1280" y="645"/>
                    </a:cubicBezTo>
                    <a:cubicBezTo>
                      <a:pt x="1276" y="651"/>
                      <a:pt x="1271" y="657"/>
                      <a:pt x="1267" y="663"/>
                    </a:cubicBezTo>
                    <a:cubicBezTo>
                      <a:pt x="1218" y="732"/>
                      <a:pt x="1176" y="808"/>
                      <a:pt x="1155" y="889"/>
                    </a:cubicBezTo>
                    <a:cubicBezTo>
                      <a:pt x="1146" y="998"/>
                      <a:pt x="1153" y="1108"/>
                      <a:pt x="1159" y="1218"/>
                    </a:cubicBezTo>
                    <a:cubicBezTo>
                      <a:pt x="1168" y="1368"/>
                      <a:pt x="1175" y="1522"/>
                      <a:pt x="1138" y="1668"/>
                    </a:cubicBezTo>
                    <a:cubicBezTo>
                      <a:pt x="1100" y="1814"/>
                      <a:pt x="1011" y="1954"/>
                      <a:pt x="874" y="2018"/>
                    </a:cubicBezTo>
                    <a:cubicBezTo>
                      <a:pt x="774" y="2063"/>
                      <a:pt x="657" y="2063"/>
                      <a:pt x="552" y="2033"/>
                    </a:cubicBezTo>
                    <a:cubicBezTo>
                      <a:pt x="447" y="2003"/>
                      <a:pt x="352" y="1944"/>
                      <a:pt x="267" y="1876"/>
                    </a:cubicBezTo>
                    <a:cubicBezTo>
                      <a:pt x="170" y="1797"/>
                      <a:pt x="82" y="1701"/>
                      <a:pt x="47" y="1582"/>
                    </a:cubicBezTo>
                    <a:cubicBezTo>
                      <a:pt x="0" y="1418"/>
                      <a:pt x="64" y="1238"/>
                      <a:pt x="174" y="1108"/>
                    </a:cubicBezTo>
                    <a:cubicBezTo>
                      <a:pt x="283" y="977"/>
                      <a:pt x="433" y="888"/>
                      <a:pt x="582" y="806"/>
                    </a:cubicBezTo>
                    <a:cubicBezTo>
                      <a:pt x="684" y="749"/>
                      <a:pt x="794" y="687"/>
                      <a:pt x="840" y="581"/>
                    </a:cubicBezTo>
                    <a:cubicBezTo>
                      <a:pt x="883" y="482"/>
                      <a:pt x="862" y="371"/>
                      <a:pt x="853" y="261"/>
                    </a:cubicBezTo>
                    <a:cubicBezTo>
                      <a:pt x="850" y="232"/>
                      <a:pt x="849" y="203"/>
                      <a:pt x="850" y="175"/>
                    </a:cubicBezTo>
                    <a:cubicBezTo>
                      <a:pt x="850" y="169"/>
                      <a:pt x="851" y="162"/>
                      <a:pt x="851" y="156"/>
                    </a:cubicBezTo>
                    <a:cubicBezTo>
                      <a:pt x="856" y="102"/>
                      <a:pt x="870" y="49"/>
                      <a:pt x="893" y="0"/>
                    </a:cubicBezTo>
                    <a:cubicBezTo>
                      <a:pt x="890" y="8"/>
                      <a:pt x="889" y="17"/>
                      <a:pt x="888" y="25"/>
                    </a:cubicBezTo>
                    <a:cubicBezTo>
                      <a:pt x="878" y="82"/>
                      <a:pt x="885" y="140"/>
                      <a:pt x="905" y="194"/>
                    </a:cubicBezTo>
                    <a:cubicBezTo>
                      <a:pt x="928" y="263"/>
                      <a:pt x="969" y="328"/>
                      <a:pt x="1017" y="384"/>
                    </a:cubicBezTo>
                    <a:cubicBezTo>
                      <a:pt x="1035" y="404"/>
                      <a:pt x="1054" y="424"/>
                      <a:pt x="1074" y="444"/>
                    </a:cubicBezTo>
                    <a:cubicBezTo>
                      <a:pt x="1091" y="460"/>
                      <a:pt x="1109" y="477"/>
                      <a:pt x="1127" y="493"/>
                    </a:cubicBezTo>
                    <a:cubicBezTo>
                      <a:pt x="1180" y="541"/>
                      <a:pt x="1236" y="586"/>
                      <a:pt x="1287" y="636"/>
                    </a:cubicBezTo>
                    <a:close/>
                    <a:moveTo>
                      <a:pt x="872" y="1703"/>
                    </a:moveTo>
                    <a:cubicBezTo>
                      <a:pt x="974" y="1524"/>
                      <a:pt x="991" y="1130"/>
                      <a:pt x="812" y="1029"/>
                    </a:cubicBezTo>
                    <a:cubicBezTo>
                      <a:pt x="633" y="928"/>
                      <a:pt x="325" y="1158"/>
                      <a:pt x="224" y="1337"/>
                    </a:cubicBezTo>
                    <a:cubicBezTo>
                      <a:pt x="122" y="1516"/>
                      <a:pt x="255" y="1681"/>
                      <a:pt x="434" y="1782"/>
                    </a:cubicBezTo>
                    <a:cubicBezTo>
                      <a:pt x="613" y="1883"/>
                      <a:pt x="771" y="1883"/>
                      <a:pt x="872" y="17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23" name="Google Shape;923;p32"/>
              <p:cNvSpPr/>
              <p:nvPr/>
            </p:nvSpPr>
            <p:spPr>
              <a:xfrm>
                <a:off x="9220200" y="5067300"/>
                <a:ext cx="134937" cy="450851"/>
              </a:xfrm>
              <a:custGeom>
                <a:avLst/>
                <a:gdLst/>
                <a:ahLst/>
                <a:cxnLst/>
                <a:rect l="l" t="t" r="r" b="b"/>
                <a:pathLst>
                  <a:path w="374" h="1253" extrusionOk="0">
                    <a:moveTo>
                      <a:pt x="357" y="1252"/>
                    </a:moveTo>
                    <a:cubicBezTo>
                      <a:pt x="351" y="1252"/>
                      <a:pt x="346" y="1248"/>
                      <a:pt x="344" y="1242"/>
                    </a:cubicBezTo>
                    <a:lnTo>
                      <a:pt x="2" y="19"/>
                    </a:lnTo>
                    <a:cubicBezTo>
                      <a:pt x="0" y="12"/>
                      <a:pt x="4" y="5"/>
                      <a:pt x="12" y="2"/>
                    </a:cubicBezTo>
                    <a:cubicBezTo>
                      <a:pt x="19" y="0"/>
                      <a:pt x="27" y="5"/>
                      <a:pt x="29" y="12"/>
                    </a:cubicBezTo>
                    <a:lnTo>
                      <a:pt x="371" y="1235"/>
                    </a:lnTo>
                    <a:cubicBezTo>
                      <a:pt x="373" y="1242"/>
                      <a:pt x="368" y="1250"/>
                      <a:pt x="361" y="1252"/>
                    </a:cubicBezTo>
                    <a:cubicBezTo>
                      <a:pt x="360" y="1252"/>
                      <a:pt x="358" y="1252"/>
                      <a:pt x="357" y="125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24" name="Google Shape;924;p32"/>
              <p:cNvSpPr/>
              <p:nvPr/>
            </p:nvSpPr>
            <p:spPr>
              <a:xfrm>
                <a:off x="9136062" y="5545137"/>
                <a:ext cx="157162" cy="266700"/>
              </a:xfrm>
              <a:custGeom>
                <a:avLst/>
                <a:gdLst/>
                <a:ahLst/>
                <a:cxnLst/>
                <a:rect l="l" t="t" r="r" b="b"/>
                <a:pathLst>
                  <a:path w="438" h="740" extrusionOk="0">
                    <a:moveTo>
                      <a:pt x="422" y="739"/>
                    </a:moveTo>
                    <a:cubicBezTo>
                      <a:pt x="419" y="739"/>
                      <a:pt x="415" y="738"/>
                      <a:pt x="413" y="735"/>
                    </a:cubicBezTo>
                    <a:cubicBezTo>
                      <a:pt x="382" y="705"/>
                      <a:pt x="348" y="676"/>
                      <a:pt x="316" y="648"/>
                    </a:cubicBezTo>
                    <a:cubicBezTo>
                      <a:pt x="295" y="629"/>
                      <a:pt x="273" y="611"/>
                      <a:pt x="253" y="592"/>
                    </a:cubicBezTo>
                    <a:cubicBezTo>
                      <a:pt x="234" y="576"/>
                      <a:pt x="216" y="559"/>
                      <a:pt x="200" y="542"/>
                    </a:cubicBezTo>
                    <a:cubicBezTo>
                      <a:pt x="180" y="524"/>
                      <a:pt x="161" y="504"/>
                      <a:pt x="142" y="482"/>
                    </a:cubicBezTo>
                    <a:cubicBezTo>
                      <a:pt x="88" y="420"/>
                      <a:pt x="48" y="353"/>
                      <a:pt x="27" y="287"/>
                    </a:cubicBezTo>
                    <a:cubicBezTo>
                      <a:pt x="6" y="228"/>
                      <a:pt x="0" y="169"/>
                      <a:pt x="9" y="112"/>
                    </a:cubicBezTo>
                    <a:cubicBezTo>
                      <a:pt x="10" y="103"/>
                      <a:pt x="12" y="94"/>
                      <a:pt x="14" y="86"/>
                    </a:cubicBezTo>
                    <a:cubicBezTo>
                      <a:pt x="22" y="56"/>
                      <a:pt x="33" y="31"/>
                      <a:pt x="46" y="8"/>
                    </a:cubicBezTo>
                    <a:cubicBezTo>
                      <a:pt x="50" y="2"/>
                      <a:pt x="59" y="0"/>
                      <a:pt x="65" y="4"/>
                    </a:cubicBezTo>
                    <a:cubicBezTo>
                      <a:pt x="72" y="8"/>
                      <a:pt x="74" y="17"/>
                      <a:pt x="70" y="23"/>
                    </a:cubicBezTo>
                    <a:cubicBezTo>
                      <a:pt x="57" y="43"/>
                      <a:pt x="48" y="66"/>
                      <a:pt x="41" y="92"/>
                    </a:cubicBezTo>
                    <a:cubicBezTo>
                      <a:pt x="39" y="100"/>
                      <a:pt x="37" y="108"/>
                      <a:pt x="36" y="116"/>
                    </a:cubicBezTo>
                    <a:cubicBezTo>
                      <a:pt x="28" y="169"/>
                      <a:pt x="33" y="224"/>
                      <a:pt x="53" y="278"/>
                    </a:cubicBezTo>
                    <a:cubicBezTo>
                      <a:pt x="73" y="341"/>
                      <a:pt x="111" y="405"/>
                      <a:pt x="162" y="464"/>
                    </a:cubicBezTo>
                    <a:cubicBezTo>
                      <a:pt x="181" y="485"/>
                      <a:pt x="200" y="505"/>
                      <a:pt x="219" y="523"/>
                    </a:cubicBezTo>
                    <a:cubicBezTo>
                      <a:pt x="236" y="540"/>
                      <a:pt x="253" y="556"/>
                      <a:pt x="271" y="571"/>
                    </a:cubicBezTo>
                    <a:cubicBezTo>
                      <a:pt x="292" y="590"/>
                      <a:pt x="313" y="609"/>
                      <a:pt x="334" y="627"/>
                    </a:cubicBezTo>
                    <a:cubicBezTo>
                      <a:pt x="366" y="655"/>
                      <a:pt x="400" y="685"/>
                      <a:pt x="432" y="715"/>
                    </a:cubicBezTo>
                    <a:cubicBezTo>
                      <a:pt x="437" y="721"/>
                      <a:pt x="437" y="729"/>
                      <a:pt x="432" y="735"/>
                    </a:cubicBezTo>
                    <a:cubicBezTo>
                      <a:pt x="429" y="738"/>
                      <a:pt x="426" y="739"/>
                      <a:pt x="422" y="73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25" name="Google Shape;925;p32"/>
              <p:cNvSpPr/>
              <p:nvPr/>
            </p:nvSpPr>
            <p:spPr>
              <a:xfrm>
                <a:off x="9210675" y="5570537"/>
                <a:ext cx="30162" cy="103187"/>
              </a:xfrm>
              <a:custGeom>
                <a:avLst/>
                <a:gdLst/>
                <a:ahLst/>
                <a:cxnLst/>
                <a:rect l="l" t="t" r="r" b="b"/>
                <a:pathLst>
                  <a:path w="83" h="285" extrusionOk="0">
                    <a:moveTo>
                      <a:pt x="66" y="284"/>
                    </a:moveTo>
                    <a:cubicBezTo>
                      <a:pt x="62" y="284"/>
                      <a:pt x="59" y="282"/>
                      <a:pt x="56" y="279"/>
                    </a:cubicBezTo>
                    <a:cubicBezTo>
                      <a:pt x="20" y="243"/>
                      <a:pt x="0" y="193"/>
                      <a:pt x="0" y="142"/>
                    </a:cubicBezTo>
                    <a:cubicBezTo>
                      <a:pt x="0" y="91"/>
                      <a:pt x="21" y="41"/>
                      <a:pt x="57" y="5"/>
                    </a:cubicBezTo>
                    <a:cubicBezTo>
                      <a:pt x="62" y="0"/>
                      <a:pt x="71" y="0"/>
                      <a:pt x="76" y="5"/>
                    </a:cubicBezTo>
                    <a:cubicBezTo>
                      <a:pt x="82" y="11"/>
                      <a:pt x="82" y="20"/>
                      <a:pt x="76" y="25"/>
                    </a:cubicBezTo>
                    <a:cubicBezTo>
                      <a:pt x="45" y="56"/>
                      <a:pt x="27" y="99"/>
                      <a:pt x="27" y="142"/>
                    </a:cubicBezTo>
                    <a:cubicBezTo>
                      <a:pt x="27" y="186"/>
                      <a:pt x="45" y="229"/>
                      <a:pt x="75" y="260"/>
                    </a:cubicBezTo>
                    <a:cubicBezTo>
                      <a:pt x="81" y="266"/>
                      <a:pt x="81" y="274"/>
                      <a:pt x="75" y="280"/>
                    </a:cubicBezTo>
                    <a:cubicBezTo>
                      <a:pt x="73" y="282"/>
                      <a:pt x="69" y="284"/>
                      <a:pt x="66" y="2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26" name="Google Shape;926;p32"/>
              <p:cNvSpPr/>
              <p:nvPr/>
            </p:nvSpPr>
            <p:spPr>
              <a:xfrm>
                <a:off x="9244012" y="4687887"/>
                <a:ext cx="66675" cy="461962"/>
              </a:xfrm>
              <a:custGeom>
                <a:avLst/>
                <a:gdLst/>
                <a:ahLst/>
                <a:cxnLst/>
                <a:rect l="l" t="t" r="r" b="b"/>
                <a:pathLst>
                  <a:path w="184" h="1282" extrusionOk="0">
                    <a:moveTo>
                      <a:pt x="15" y="1281"/>
                    </a:moveTo>
                    <a:cubicBezTo>
                      <a:pt x="14" y="1281"/>
                      <a:pt x="13" y="1281"/>
                      <a:pt x="12" y="1281"/>
                    </a:cubicBezTo>
                    <a:cubicBezTo>
                      <a:pt x="5" y="1280"/>
                      <a:pt x="0" y="1273"/>
                      <a:pt x="1" y="1265"/>
                    </a:cubicBezTo>
                    <a:cubicBezTo>
                      <a:pt x="76" y="853"/>
                      <a:pt x="128" y="432"/>
                      <a:pt x="155" y="13"/>
                    </a:cubicBezTo>
                    <a:cubicBezTo>
                      <a:pt x="156" y="6"/>
                      <a:pt x="162" y="0"/>
                      <a:pt x="170" y="1"/>
                    </a:cubicBezTo>
                    <a:cubicBezTo>
                      <a:pt x="177" y="1"/>
                      <a:pt x="183" y="8"/>
                      <a:pt x="183" y="15"/>
                    </a:cubicBezTo>
                    <a:cubicBezTo>
                      <a:pt x="155" y="434"/>
                      <a:pt x="103" y="857"/>
                      <a:pt x="28" y="1270"/>
                    </a:cubicBezTo>
                    <a:cubicBezTo>
                      <a:pt x="27" y="1277"/>
                      <a:pt x="21" y="1281"/>
                      <a:pt x="15" y="128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927" name="Google Shape;927;p32"/>
            <p:cNvGrpSpPr/>
            <p:nvPr/>
          </p:nvGrpSpPr>
          <p:grpSpPr>
            <a:xfrm>
              <a:off x="5917918" y="3067001"/>
              <a:ext cx="2405852" cy="1765240"/>
              <a:chOff x="5917700" y="3143082"/>
              <a:chExt cx="2190124" cy="1606955"/>
            </a:xfrm>
          </p:grpSpPr>
          <p:sp>
            <p:nvSpPr>
              <p:cNvPr id="928" name="Google Shape;928;p32"/>
              <p:cNvSpPr/>
              <p:nvPr/>
            </p:nvSpPr>
            <p:spPr>
              <a:xfrm>
                <a:off x="6991166" y="3618257"/>
                <a:ext cx="1116659" cy="1127454"/>
              </a:xfrm>
              <a:custGeom>
                <a:avLst/>
                <a:gdLst/>
                <a:ahLst/>
                <a:cxnLst/>
                <a:rect l="l" t="t" r="r" b="b"/>
                <a:pathLst>
                  <a:path w="2278" h="2300" extrusionOk="0">
                    <a:moveTo>
                      <a:pt x="2152" y="1502"/>
                    </a:moveTo>
                    <a:lnTo>
                      <a:pt x="2035" y="1306"/>
                    </a:lnTo>
                    <a:lnTo>
                      <a:pt x="1139" y="0"/>
                    </a:lnTo>
                    <a:lnTo>
                      <a:pt x="1257" y="2"/>
                    </a:lnTo>
                    <a:lnTo>
                      <a:pt x="2277" y="1530"/>
                    </a:lnTo>
                    <a:lnTo>
                      <a:pt x="16" y="2299"/>
                    </a:lnTo>
                    <a:lnTo>
                      <a:pt x="0" y="2253"/>
                    </a:lnTo>
                    <a:lnTo>
                      <a:pt x="2152" y="1502"/>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29" name="Google Shape;929;p32"/>
              <p:cNvSpPr/>
              <p:nvPr/>
            </p:nvSpPr>
            <p:spPr>
              <a:xfrm>
                <a:off x="6928530" y="4253263"/>
                <a:ext cx="1116669" cy="468694"/>
              </a:xfrm>
              <a:custGeom>
                <a:avLst/>
                <a:gdLst/>
                <a:ahLst/>
                <a:cxnLst/>
                <a:rect l="l" t="t" r="r" b="b"/>
                <a:pathLst>
                  <a:path w="2281" h="958" extrusionOk="0">
                    <a:moveTo>
                      <a:pt x="2280" y="206"/>
                    </a:moveTo>
                    <a:lnTo>
                      <a:pt x="128" y="957"/>
                    </a:lnTo>
                    <a:cubicBezTo>
                      <a:pt x="98" y="849"/>
                      <a:pt x="50" y="782"/>
                      <a:pt x="0" y="740"/>
                    </a:cubicBezTo>
                    <a:cubicBezTo>
                      <a:pt x="4" y="724"/>
                      <a:pt x="7" y="709"/>
                      <a:pt x="10" y="693"/>
                    </a:cubicBezTo>
                    <a:cubicBezTo>
                      <a:pt x="38" y="616"/>
                      <a:pt x="167" y="352"/>
                      <a:pt x="641" y="191"/>
                    </a:cubicBezTo>
                    <a:cubicBezTo>
                      <a:pt x="1200" y="0"/>
                      <a:pt x="2163" y="10"/>
                      <a:pt x="2163" y="10"/>
                    </a:cubicBezTo>
                    <a:lnTo>
                      <a:pt x="2280" y="206"/>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30" name="Google Shape;930;p32"/>
              <p:cNvSpPr/>
              <p:nvPr/>
            </p:nvSpPr>
            <p:spPr>
              <a:xfrm>
                <a:off x="6680141" y="3527542"/>
                <a:ext cx="1306738" cy="1066986"/>
              </a:xfrm>
              <a:custGeom>
                <a:avLst/>
                <a:gdLst/>
                <a:ahLst/>
                <a:cxnLst/>
                <a:rect l="l" t="t" r="r" b="b"/>
                <a:pathLst>
                  <a:path w="2670" h="2178" extrusionOk="0">
                    <a:moveTo>
                      <a:pt x="1773" y="188"/>
                    </a:moveTo>
                    <a:lnTo>
                      <a:pt x="2669" y="1494"/>
                    </a:lnTo>
                    <a:cubicBezTo>
                      <a:pt x="2669" y="1494"/>
                      <a:pt x="1706" y="1484"/>
                      <a:pt x="1147" y="1675"/>
                    </a:cubicBezTo>
                    <a:cubicBezTo>
                      <a:pt x="673" y="1836"/>
                      <a:pt x="544" y="2100"/>
                      <a:pt x="516" y="2177"/>
                    </a:cubicBezTo>
                    <a:cubicBezTo>
                      <a:pt x="557" y="1965"/>
                      <a:pt x="527" y="1745"/>
                      <a:pt x="433" y="1550"/>
                    </a:cubicBezTo>
                    <a:lnTo>
                      <a:pt x="0" y="652"/>
                    </a:lnTo>
                    <a:cubicBezTo>
                      <a:pt x="492" y="0"/>
                      <a:pt x="1734" y="132"/>
                      <a:pt x="1734" y="132"/>
                    </a:cubicBezTo>
                    <a:lnTo>
                      <a:pt x="1773" y="188"/>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31" name="Google Shape;931;p32"/>
              <p:cNvSpPr/>
              <p:nvPr/>
            </p:nvSpPr>
            <p:spPr>
              <a:xfrm>
                <a:off x="5967377" y="3184119"/>
                <a:ext cx="1030266" cy="1432007"/>
              </a:xfrm>
              <a:custGeom>
                <a:avLst/>
                <a:gdLst/>
                <a:ahLst/>
                <a:cxnLst/>
                <a:rect l="l" t="t" r="r" b="b"/>
                <a:pathLst>
                  <a:path w="2104" h="2923" extrusionOk="0">
                    <a:moveTo>
                      <a:pt x="1961" y="2922"/>
                    </a:moveTo>
                    <a:cubicBezTo>
                      <a:pt x="1863" y="2840"/>
                      <a:pt x="1755" y="2856"/>
                      <a:pt x="1755" y="2856"/>
                    </a:cubicBezTo>
                    <a:lnTo>
                      <a:pt x="412" y="1257"/>
                    </a:lnTo>
                    <a:lnTo>
                      <a:pt x="0" y="23"/>
                    </a:lnTo>
                    <a:lnTo>
                      <a:pt x="147" y="11"/>
                    </a:lnTo>
                    <a:lnTo>
                      <a:pt x="285" y="0"/>
                    </a:lnTo>
                    <a:lnTo>
                      <a:pt x="786" y="1341"/>
                    </a:lnTo>
                    <a:cubicBezTo>
                      <a:pt x="786" y="1341"/>
                      <a:pt x="2103" y="2229"/>
                      <a:pt x="1967" y="2895"/>
                    </a:cubicBezTo>
                    <a:cubicBezTo>
                      <a:pt x="1967" y="2897"/>
                      <a:pt x="1967" y="2898"/>
                      <a:pt x="1967" y="2898"/>
                    </a:cubicBezTo>
                    <a:cubicBezTo>
                      <a:pt x="1965" y="2908"/>
                      <a:pt x="1963" y="2916"/>
                      <a:pt x="1961" y="2922"/>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32" name="Google Shape;932;p32"/>
              <p:cNvSpPr/>
              <p:nvPr/>
            </p:nvSpPr>
            <p:spPr>
              <a:xfrm>
                <a:off x="6107771" y="3184119"/>
                <a:ext cx="889878" cy="1419040"/>
              </a:xfrm>
              <a:custGeom>
                <a:avLst/>
                <a:gdLst/>
                <a:ahLst/>
                <a:cxnLst/>
                <a:rect l="l" t="t" r="r" b="b"/>
                <a:pathLst>
                  <a:path w="1819" h="2896" extrusionOk="0">
                    <a:moveTo>
                      <a:pt x="1605" y="2250"/>
                    </a:moveTo>
                    <a:cubicBezTo>
                      <a:pt x="1699" y="2445"/>
                      <a:pt x="1729" y="2665"/>
                      <a:pt x="1688" y="2877"/>
                    </a:cubicBezTo>
                    <a:cubicBezTo>
                      <a:pt x="1685" y="2885"/>
                      <a:pt x="1683" y="2891"/>
                      <a:pt x="1682" y="2895"/>
                    </a:cubicBezTo>
                    <a:cubicBezTo>
                      <a:pt x="1818" y="2229"/>
                      <a:pt x="501" y="1341"/>
                      <a:pt x="501" y="1341"/>
                    </a:cubicBezTo>
                    <a:lnTo>
                      <a:pt x="0" y="0"/>
                    </a:lnTo>
                    <a:cubicBezTo>
                      <a:pt x="1086" y="825"/>
                      <a:pt x="1172" y="1352"/>
                      <a:pt x="1172" y="1352"/>
                    </a:cubicBezTo>
                    <a:lnTo>
                      <a:pt x="1605" y="2250"/>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33" name="Google Shape;933;p32"/>
              <p:cNvSpPr/>
              <p:nvPr/>
            </p:nvSpPr>
            <p:spPr>
              <a:xfrm>
                <a:off x="5917700" y="3143082"/>
                <a:ext cx="1082104" cy="1606955"/>
              </a:xfrm>
              <a:custGeom>
                <a:avLst/>
                <a:gdLst/>
                <a:ahLst/>
                <a:cxnLst/>
                <a:rect l="l" t="t" r="r" b="b"/>
                <a:pathLst>
                  <a:path w="2210" h="3283" extrusionOk="0">
                    <a:moveTo>
                      <a:pt x="447" y="1436"/>
                    </a:moveTo>
                    <a:lnTo>
                      <a:pt x="0" y="0"/>
                    </a:lnTo>
                    <a:lnTo>
                      <a:pt x="249" y="93"/>
                    </a:lnTo>
                    <a:lnTo>
                      <a:pt x="102" y="105"/>
                    </a:lnTo>
                    <a:lnTo>
                      <a:pt x="514" y="1339"/>
                    </a:lnTo>
                    <a:lnTo>
                      <a:pt x="1857" y="2938"/>
                    </a:lnTo>
                    <a:cubicBezTo>
                      <a:pt x="1857" y="2938"/>
                      <a:pt x="1965" y="2922"/>
                      <a:pt x="2063" y="3004"/>
                    </a:cubicBezTo>
                    <a:cubicBezTo>
                      <a:pt x="2058" y="3034"/>
                      <a:pt x="2058" y="3035"/>
                      <a:pt x="2062" y="3018"/>
                    </a:cubicBezTo>
                    <a:cubicBezTo>
                      <a:pt x="2063" y="3014"/>
                      <a:pt x="2064" y="3010"/>
                      <a:pt x="2065" y="3006"/>
                    </a:cubicBezTo>
                    <a:cubicBezTo>
                      <a:pt x="2115" y="3048"/>
                      <a:pt x="2163" y="3115"/>
                      <a:pt x="2193" y="3223"/>
                    </a:cubicBezTo>
                    <a:lnTo>
                      <a:pt x="2209" y="3269"/>
                    </a:lnTo>
                    <a:lnTo>
                      <a:pt x="2171" y="3282"/>
                    </a:lnTo>
                    <a:lnTo>
                      <a:pt x="1815" y="3002"/>
                    </a:lnTo>
                    <a:lnTo>
                      <a:pt x="447" y="1436"/>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34" name="Google Shape;934;p32"/>
              <p:cNvSpPr/>
              <p:nvPr/>
            </p:nvSpPr>
            <p:spPr>
              <a:xfrm>
                <a:off x="6096970" y="3173321"/>
                <a:ext cx="896352" cy="1453607"/>
              </a:xfrm>
              <a:custGeom>
                <a:avLst/>
                <a:gdLst/>
                <a:ahLst/>
                <a:cxnLst/>
                <a:rect l="l" t="t" r="r" b="b"/>
                <a:pathLst>
                  <a:path w="1832" h="2966" extrusionOk="0">
                    <a:moveTo>
                      <a:pt x="1700" y="2965"/>
                    </a:moveTo>
                    <a:cubicBezTo>
                      <a:pt x="1699" y="2965"/>
                      <a:pt x="1698" y="2965"/>
                      <a:pt x="1697" y="2965"/>
                    </a:cubicBezTo>
                    <a:cubicBezTo>
                      <a:pt x="1687" y="2963"/>
                      <a:pt x="1680" y="2954"/>
                      <a:pt x="1681" y="2944"/>
                    </a:cubicBezTo>
                    <a:cubicBezTo>
                      <a:pt x="1681" y="2941"/>
                      <a:pt x="1707" y="2557"/>
                      <a:pt x="1487" y="2290"/>
                    </a:cubicBezTo>
                    <a:cubicBezTo>
                      <a:pt x="1263" y="2019"/>
                      <a:pt x="518" y="1384"/>
                      <a:pt x="510" y="1377"/>
                    </a:cubicBezTo>
                    <a:cubicBezTo>
                      <a:pt x="508" y="1375"/>
                      <a:pt x="506" y="1373"/>
                      <a:pt x="505" y="1369"/>
                    </a:cubicBezTo>
                    <a:lnTo>
                      <a:pt x="4" y="29"/>
                    </a:lnTo>
                    <a:cubicBezTo>
                      <a:pt x="0" y="19"/>
                      <a:pt x="6" y="8"/>
                      <a:pt x="16" y="4"/>
                    </a:cubicBezTo>
                    <a:cubicBezTo>
                      <a:pt x="26" y="0"/>
                      <a:pt x="37" y="5"/>
                      <a:pt x="40" y="15"/>
                    </a:cubicBezTo>
                    <a:lnTo>
                      <a:pt x="539" y="1351"/>
                    </a:lnTo>
                    <a:cubicBezTo>
                      <a:pt x="598" y="1401"/>
                      <a:pt x="1299" y="2002"/>
                      <a:pt x="1517" y="2266"/>
                    </a:cubicBezTo>
                    <a:cubicBezTo>
                      <a:pt x="1650" y="2426"/>
                      <a:pt x="1697" y="2623"/>
                      <a:pt x="1713" y="2764"/>
                    </a:cubicBezTo>
                    <a:cubicBezTo>
                      <a:pt x="1737" y="2473"/>
                      <a:pt x="1613" y="2285"/>
                      <a:pt x="1611" y="2283"/>
                    </a:cubicBezTo>
                    <a:lnTo>
                      <a:pt x="1177" y="1382"/>
                    </a:lnTo>
                    <a:cubicBezTo>
                      <a:pt x="1172" y="1372"/>
                      <a:pt x="1176" y="1361"/>
                      <a:pt x="1186" y="1356"/>
                    </a:cubicBezTo>
                    <a:cubicBezTo>
                      <a:pt x="1195" y="1352"/>
                      <a:pt x="1207" y="1356"/>
                      <a:pt x="1211" y="1365"/>
                    </a:cubicBezTo>
                    <a:lnTo>
                      <a:pt x="1645" y="2264"/>
                    </a:lnTo>
                    <a:cubicBezTo>
                      <a:pt x="1651" y="2272"/>
                      <a:pt x="1831" y="2543"/>
                      <a:pt x="1719" y="2951"/>
                    </a:cubicBezTo>
                    <a:cubicBezTo>
                      <a:pt x="1717" y="2959"/>
                      <a:pt x="1709" y="2965"/>
                      <a:pt x="1700" y="296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35" name="Google Shape;935;p32"/>
              <p:cNvSpPr/>
              <p:nvPr/>
            </p:nvSpPr>
            <p:spPr>
              <a:xfrm>
                <a:off x="6917730" y="4244624"/>
                <a:ext cx="1079953" cy="380139"/>
              </a:xfrm>
              <a:custGeom>
                <a:avLst/>
                <a:gdLst/>
                <a:ahLst/>
                <a:cxnLst/>
                <a:rect l="l" t="t" r="r" b="b"/>
                <a:pathLst>
                  <a:path w="2206" h="778" extrusionOk="0">
                    <a:moveTo>
                      <a:pt x="22" y="777"/>
                    </a:moveTo>
                    <a:cubicBezTo>
                      <a:pt x="19" y="777"/>
                      <a:pt x="16" y="776"/>
                      <a:pt x="14" y="775"/>
                    </a:cubicBezTo>
                    <a:cubicBezTo>
                      <a:pt x="4" y="770"/>
                      <a:pt x="0" y="758"/>
                      <a:pt x="5" y="749"/>
                    </a:cubicBezTo>
                    <a:cubicBezTo>
                      <a:pt x="13" y="734"/>
                      <a:pt x="197" y="383"/>
                      <a:pt x="655" y="191"/>
                    </a:cubicBezTo>
                    <a:cubicBezTo>
                      <a:pt x="1111" y="0"/>
                      <a:pt x="2142" y="8"/>
                      <a:pt x="2185" y="8"/>
                    </a:cubicBezTo>
                    <a:cubicBezTo>
                      <a:pt x="2196" y="8"/>
                      <a:pt x="2205" y="17"/>
                      <a:pt x="2205" y="28"/>
                    </a:cubicBezTo>
                    <a:cubicBezTo>
                      <a:pt x="2204" y="38"/>
                      <a:pt x="2195" y="45"/>
                      <a:pt x="2185" y="47"/>
                    </a:cubicBezTo>
                    <a:cubicBezTo>
                      <a:pt x="2175" y="47"/>
                      <a:pt x="1119" y="39"/>
                      <a:pt x="670" y="226"/>
                    </a:cubicBezTo>
                    <a:cubicBezTo>
                      <a:pt x="225" y="413"/>
                      <a:pt x="41" y="763"/>
                      <a:pt x="40" y="767"/>
                    </a:cubicBezTo>
                    <a:cubicBezTo>
                      <a:pt x="36" y="773"/>
                      <a:pt x="29" y="777"/>
                      <a:pt x="22" y="77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36" name="Google Shape;936;p32"/>
              <p:cNvSpPr/>
              <p:nvPr/>
            </p:nvSpPr>
            <p:spPr>
              <a:xfrm>
                <a:off x="6969567" y="4307260"/>
                <a:ext cx="1064826" cy="390939"/>
              </a:xfrm>
              <a:custGeom>
                <a:avLst/>
                <a:gdLst/>
                <a:ahLst/>
                <a:cxnLst/>
                <a:rect l="l" t="t" r="r" b="b"/>
                <a:pathLst>
                  <a:path w="2176" h="799" extrusionOk="0">
                    <a:moveTo>
                      <a:pt x="22" y="798"/>
                    </a:moveTo>
                    <a:cubicBezTo>
                      <a:pt x="14" y="798"/>
                      <a:pt x="6" y="793"/>
                      <a:pt x="3" y="785"/>
                    </a:cubicBezTo>
                    <a:cubicBezTo>
                      <a:pt x="0" y="775"/>
                      <a:pt x="5" y="764"/>
                      <a:pt x="15" y="761"/>
                    </a:cubicBezTo>
                    <a:lnTo>
                      <a:pt x="2147" y="4"/>
                    </a:lnTo>
                    <a:cubicBezTo>
                      <a:pt x="2157" y="0"/>
                      <a:pt x="2168" y="5"/>
                      <a:pt x="2172" y="15"/>
                    </a:cubicBezTo>
                    <a:cubicBezTo>
                      <a:pt x="2175" y="25"/>
                      <a:pt x="2170" y="37"/>
                      <a:pt x="2160" y="40"/>
                    </a:cubicBezTo>
                    <a:lnTo>
                      <a:pt x="28" y="797"/>
                    </a:lnTo>
                    <a:cubicBezTo>
                      <a:pt x="26" y="798"/>
                      <a:pt x="24" y="798"/>
                      <a:pt x="22" y="79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37" name="Google Shape;937;p32"/>
              <p:cNvSpPr/>
              <p:nvPr/>
            </p:nvSpPr>
            <p:spPr>
              <a:xfrm>
                <a:off x="6943648" y="4277021"/>
                <a:ext cx="1071310" cy="377979"/>
              </a:xfrm>
              <a:custGeom>
                <a:avLst/>
                <a:gdLst/>
                <a:ahLst/>
                <a:cxnLst/>
                <a:rect l="l" t="t" r="r" b="b"/>
                <a:pathLst>
                  <a:path w="2188" h="771" extrusionOk="0">
                    <a:moveTo>
                      <a:pt x="23" y="770"/>
                    </a:moveTo>
                    <a:cubicBezTo>
                      <a:pt x="16" y="770"/>
                      <a:pt x="10" y="767"/>
                      <a:pt x="6" y="761"/>
                    </a:cubicBezTo>
                    <a:cubicBezTo>
                      <a:pt x="0" y="752"/>
                      <a:pt x="3" y="740"/>
                      <a:pt x="12" y="734"/>
                    </a:cubicBezTo>
                    <a:cubicBezTo>
                      <a:pt x="18" y="731"/>
                      <a:pt x="585" y="367"/>
                      <a:pt x="903" y="256"/>
                    </a:cubicBezTo>
                    <a:cubicBezTo>
                      <a:pt x="1221" y="146"/>
                      <a:pt x="2125" y="8"/>
                      <a:pt x="2163" y="2"/>
                    </a:cubicBezTo>
                    <a:cubicBezTo>
                      <a:pt x="2174" y="0"/>
                      <a:pt x="2184" y="7"/>
                      <a:pt x="2186" y="18"/>
                    </a:cubicBezTo>
                    <a:cubicBezTo>
                      <a:pt x="2187" y="28"/>
                      <a:pt x="2180" y="38"/>
                      <a:pt x="2169" y="40"/>
                    </a:cubicBezTo>
                    <a:cubicBezTo>
                      <a:pt x="2160" y="41"/>
                      <a:pt x="1230" y="183"/>
                      <a:pt x="916" y="293"/>
                    </a:cubicBezTo>
                    <a:cubicBezTo>
                      <a:pt x="602" y="402"/>
                      <a:pt x="39" y="763"/>
                      <a:pt x="33" y="767"/>
                    </a:cubicBezTo>
                    <a:cubicBezTo>
                      <a:pt x="30" y="769"/>
                      <a:pt x="26" y="770"/>
                      <a:pt x="23" y="77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38" name="Google Shape;938;p32"/>
              <p:cNvSpPr/>
              <p:nvPr/>
            </p:nvSpPr>
            <p:spPr>
              <a:xfrm>
                <a:off x="6055933" y="3175480"/>
                <a:ext cx="855316" cy="1429844"/>
              </a:xfrm>
              <a:custGeom>
                <a:avLst/>
                <a:gdLst/>
                <a:ahLst/>
                <a:cxnLst/>
                <a:rect l="l" t="t" r="r" b="b"/>
                <a:pathLst>
                  <a:path w="1745" h="2921" extrusionOk="0">
                    <a:moveTo>
                      <a:pt x="1724" y="2920"/>
                    </a:moveTo>
                    <a:cubicBezTo>
                      <a:pt x="1714" y="2920"/>
                      <a:pt x="1706" y="2913"/>
                      <a:pt x="1705" y="2903"/>
                    </a:cubicBezTo>
                    <a:cubicBezTo>
                      <a:pt x="1704" y="2899"/>
                      <a:pt x="1639" y="2445"/>
                      <a:pt x="1402" y="2235"/>
                    </a:cubicBezTo>
                    <a:cubicBezTo>
                      <a:pt x="1158" y="2020"/>
                      <a:pt x="487" y="1390"/>
                      <a:pt x="481" y="1384"/>
                    </a:cubicBezTo>
                    <a:cubicBezTo>
                      <a:pt x="478" y="1382"/>
                      <a:pt x="477" y="1379"/>
                      <a:pt x="476" y="1376"/>
                    </a:cubicBezTo>
                    <a:lnTo>
                      <a:pt x="3" y="28"/>
                    </a:lnTo>
                    <a:cubicBezTo>
                      <a:pt x="0" y="18"/>
                      <a:pt x="5" y="7"/>
                      <a:pt x="15" y="3"/>
                    </a:cubicBezTo>
                    <a:cubicBezTo>
                      <a:pt x="25" y="0"/>
                      <a:pt x="36" y="5"/>
                      <a:pt x="40" y="15"/>
                    </a:cubicBezTo>
                    <a:lnTo>
                      <a:pt x="511" y="1359"/>
                    </a:lnTo>
                    <a:cubicBezTo>
                      <a:pt x="563" y="1408"/>
                      <a:pt x="1193" y="1999"/>
                      <a:pt x="1427" y="2206"/>
                    </a:cubicBezTo>
                    <a:cubicBezTo>
                      <a:pt x="1676" y="2425"/>
                      <a:pt x="1740" y="2879"/>
                      <a:pt x="1743" y="2898"/>
                    </a:cubicBezTo>
                    <a:cubicBezTo>
                      <a:pt x="1744" y="2909"/>
                      <a:pt x="1737" y="2918"/>
                      <a:pt x="1726" y="2920"/>
                    </a:cubicBezTo>
                    <a:cubicBezTo>
                      <a:pt x="1725" y="2920"/>
                      <a:pt x="1725" y="2920"/>
                      <a:pt x="1724" y="29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39" name="Google Shape;939;p32"/>
              <p:cNvSpPr/>
              <p:nvPr/>
            </p:nvSpPr>
            <p:spPr>
              <a:xfrm>
                <a:off x="5993296" y="3181960"/>
                <a:ext cx="844515" cy="1412569"/>
              </a:xfrm>
              <a:custGeom>
                <a:avLst/>
                <a:gdLst/>
                <a:ahLst/>
                <a:cxnLst/>
                <a:rect l="l" t="t" r="r" b="b"/>
                <a:pathLst>
                  <a:path w="1726" h="2882" extrusionOk="0">
                    <a:moveTo>
                      <a:pt x="1703" y="2881"/>
                    </a:moveTo>
                    <a:cubicBezTo>
                      <a:pt x="1696" y="2881"/>
                      <a:pt x="1688" y="2876"/>
                      <a:pt x="1685" y="2868"/>
                    </a:cubicBezTo>
                    <a:cubicBezTo>
                      <a:pt x="1684" y="2864"/>
                      <a:pt x="1518" y="2457"/>
                      <a:pt x="1239" y="2178"/>
                    </a:cubicBezTo>
                    <a:cubicBezTo>
                      <a:pt x="957" y="1897"/>
                      <a:pt x="476" y="1368"/>
                      <a:pt x="471" y="1363"/>
                    </a:cubicBezTo>
                    <a:cubicBezTo>
                      <a:pt x="469" y="1361"/>
                      <a:pt x="468" y="1359"/>
                      <a:pt x="467" y="1356"/>
                    </a:cubicBezTo>
                    <a:lnTo>
                      <a:pt x="3" y="28"/>
                    </a:lnTo>
                    <a:cubicBezTo>
                      <a:pt x="0" y="18"/>
                      <a:pt x="5" y="7"/>
                      <a:pt x="15" y="4"/>
                    </a:cubicBezTo>
                    <a:cubicBezTo>
                      <a:pt x="25" y="0"/>
                      <a:pt x="36" y="6"/>
                      <a:pt x="40" y="16"/>
                    </a:cubicBezTo>
                    <a:lnTo>
                      <a:pt x="502" y="1340"/>
                    </a:lnTo>
                    <a:cubicBezTo>
                      <a:pt x="541" y="1382"/>
                      <a:pt x="996" y="1881"/>
                      <a:pt x="1266" y="2151"/>
                    </a:cubicBezTo>
                    <a:cubicBezTo>
                      <a:pt x="1551" y="2435"/>
                      <a:pt x="1719" y="2850"/>
                      <a:pt x="1721" y="2854"/>
                    </a:cubicBezTo>
                    <a:cubicBezTo>
                      <a:pt x="1725" y="2864"/>
                      <a:pt x="1720" y="2875"/>
                      <a:pt x="1710" y="2879"/>
                    </a:cubicBezTo>
                    <a:cubicBezTo>
                      <a:pt x="1708" y="2880"/>
                      <a:pt x="1706" y="2881"/>
                      <a:pt x="1703" y="288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940" name="Google Shape;940;p32"/>
            <p:cNvGrpSpPr/>
            <p:nvPr/>
          </p:nvGrpSpPr>
          <p:grpSpPr>
            <a:xfrm rot="378388" flipH="1">
              <a:off x="6437908" y="2216349"/>
              <a:ext cx="912861" cy="1433845"/>
              <a:chOff x="5029200" y="4991100"/>
              <a:chExt cx="954087" cy="1498600"/>
            </a:xfrm>
          </p:grpSpPr>
          <p:sp>
            <p:nvSpPr>
              <p:cNvPr id="941" name="Google Shape;941;p32"/>
              <p:cNvSpPr/>
              <p:nvPr/>
            </p:nvSpPr>
            <p:spPr>
              <a:xfrm>
                <a:off x="5627687" y="6172200"/>
                <a:ext cx="355600" cy="317500"/>
              </a:xfrm>
              <a:custGeom>
                <a:avLst/>
                <a:gdLst/>
                <a:ahLst/>
                <a:cxnLst/>
                <a:rect l="l" t="t" r="r" b="b"/>
                <a:pathLst>
                  <a:path w="989" h="884" extrusionOk="0">
                    <a:moveTo>
                      <a:pt x="760" y="0"/>
                    </a:moveTo>
                    <a:lnTo>
                      <a:pt x="931" y="300"/>
                    </a:lnTo>
                    <a:cubicBezTo>
                      <a:pt x="988" y="400"/>
                      <a:pt x="974" y="523"/>
                      <a:pt x="896" y="590"/>
                    </a:cubicBezTo>
                    <a:cubicBezTo>
                      <a:pt x="847" y="632"/>
                      <a:pt x="778" y="682"/>
                      <a:pt x="678" y="739"/>
                    </a:cubicBezTo>
                    <a:cubicBezTo>
                      <a:pt x="578" y="796"/>
                      <a:pt x="500" y="830"/>
                      <a:pt x="439" y="851"/>
                    </a:cubicBezTo>
                    <a:cubicBezTo>
                      <a:pt x="341" y="883"/>
                      <a:pt x="228" y="833"/>
                      <a:pt x="171" y="733"/>
                    </a:cubicBezTo>
                    <a:lnTo>
                      <a:pt x="0" y="433"/>
                    </a:lnTo>
                    <a:cubicBezTo>
                      <a:pt x="0" y="433"/>
                      <a:pt x="359" y="391"/>
                      <a:pt x="760" y="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42" name="Google Shape;942;p32"/>
              <p:cNvSpPr/>
              <p:nvPr/>
            </p:nvSpPr>
            <p:spPr>
              <a:xfrm>
                <a:off x="5562600" y="6056312"/>
                <a:ext cx="339725" cy="273050"/>
              </a:xfrm>
              <a:custGeom>
                <a:avLst/>
                <a:gdLst/>
                <a:ahLst/>
                <a:cxnLst/>
                <a:rect l="l" t="t" r="r" b="b"/>
                <a:pathLst>
                  <a:path w="945" h="757" extrusionOk="0">
                    <a:moveTo>
                      <a:pt x="760" y="0"/>
                    </a:moveTo>
                    <a:lnTo>
                      <a:pt x="944" y="323"/>
                    </a:lnTo>
                    <a:cubicBezTo>
                      <a:pt x="543" y="714"/>
                      <a:pt x="184" y="756"/>
                      <a:pt x="184" y="756"/>
                    </a:cubicBezTo>
                    <a:lnTo>
                      <a:pt x="0" y="433"/>
                    </a:lnTo>
                    <a:cubicBezTo>
                      <a:pt x="0" y="433"/>
                      <a:pt x="359" y="391"/>
                      <a:pt x="760"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43" name="Google Shape;943;p32"/>
              <p:cNvSpPr/>
              <p:nvPr/>
            </p:nvSpPr>
            <p:spPr>
              <a:xfrm>
                <a:off x="5054600" y="5165725"/>
                <a:ext cx="781050" cy="1046160"/>
              </a:xfrm>
              <a:custGeom>
                <a:avLst/>
                <a:gdLst/>
                <a:ahLst/>
                <a:cxnLst/>
                <a:rect l="l" t="t" r="r" b="b"/>
                <a:pathLst>
                  <a:path w="2171" h="2908" extrusionOk="0">
                    <a:moveTo>
                      <a:pt x="759" y="0"/>
                    </a:moveTo>
                    <a:lnTo>
                      <a:pt x="2170" y="2474"/>
                    </a:lnTo>
                    <a:cubicBezTo>
                      <a:pt x="1769" y="2865"/>
                      <a:pt x="1410" y="2907"/>
                      <a:pt x="1410" y="2907"/>
                    </a:cubicBezTo>
                    <a:lnTo>
                      <a:pt x="0" y="433"/>
                    </a:lnTo>
                    <a:cubicBezTo>
                      <a:pt x="0" y="433"/>
                      <a:pt x="90" y="557"/>
                      <a:pt x="173" y="513"/>
                    </a:cubicBezTo>
                    <a:cubicBezTo>
                      <a:pt x="256" y="469"/>
                      <a:pt x="222" y="323"/>
                      <a:pt x="222" y="323"/>
                    </a:cubicBezTo>
                    <a:cubicBezTo>
                      <a:pt x="222" y="323"/>
                      <a:pt x="348" y="408"/>
                      <a:pt x="456" y="352"/>
                    </a:cubicBezTo>
                    <a:cubicBezTo>
                      <a:pt x="565" y="295"/>
                      <a:pt x="525" y="152"/>
                      <a:pt x="525" y="152"/>
                    </a:cubicBezTo>
                    <a:cubicBezTo>
                      <a:pt x="525" y="152"/>
                      <a:pt x="657" y="239"/>
                      <a:pt x="732" y="208"/>
                    </a:cubicBezTo>
                    <a:cubicBezTo>
                      <a:pt x="807" y="177"/>
                      <a:pt x="759" y="0"/>
                      <a:pt x="759"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44" name="Google Shape;944;p32"/>
              <p:cNvSpPr/>
              <p:nvPr/>
            </p:nvSpPr>
            <p:spPr>
              <a:xfrm>
                <a:off x="5040312" y="5075237"/>
                <a:ext cx="304799" cy="292101"/>
              </a:xfrm>
              <a:custGeom>
                <a:avLst/>
                <a:gdLst/>
                <a:ahLst/>
                <a:cxnLst/>
                <a:rect l="l" t="t" r="r" b="b"/>
                <a:pathLst>
                  <a:path w="847" h="812" extrusionOk="0">
                    <a:moveTo>
                      <a:pt x="432" y="0"/>
                    </a:moveTo>
                    <a:lnTo>
                      <a:pt x="798" y="254"/>
                    </a:lnTo>
                    <a:cubicBezTo>
                      <a:pt x="798" y="254"/>
                      <a:pt x="846" y="431"/>
                      <a:pt x="771" y="462"/>
                    </a:cubicBezTo>
                    <a:cubicBezTo>
                      <a:pt x="696" y="493"/>
                      <a:pt x="564" y="406"/>
                      <a:pt x="564" y="406"/>
                    </a:cubicBezTo>
                    <a:cubicBezTo>
                      <a:pt x="564" y="406"/>
                      <a:pt x="604" y="549"/>
                      <a:pt x="495" y="606"/>
                    </a:cubicBezTo>
                    <a:cubicBezTo>
                      <a:pt x="387" y="662"/>
                      <a:pt x="261" y="577"/>
                      <a:pt x="261" y="577"/>
                    </a:cubicBezTo>
                    <a:cubicBezTo>
                      <a:pt x="261" y="577"/>
                      <a:pt x="295" y="723"/>
                      <a:pt x="212" y="767"/>
                    </a:cubicBezTo>
                    <a:cubicBezTo>
                      <a:pt x="129" y="811"/>
                      <a:pt x="39" y="687"/>
                      <a:pt x="39" y="687"/>
                    </a:cubicBezTo>
                    <a:lnTo>
                      <a:pt x="0" y="154"/>
                    </a:lnTo>
                    <a:lnTo>
                      <a:pt x="432" y="0"/>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45" name="Google Shape;945;p32"/>
              <p:cNvSpPr/>
              <p:nvPr/>
            </p:nvSpPr>
            <p:spPr>
              <a:xfrm>
                <a:off x="5035550" y="4997450"/>
                <a:ext cx="161925" cy="133350"/>
              </a:xfrm>
              <a:custGeom>
                <a:avLst/>
                <a:gdLst/>
                <a:ahLst/>
                <a:cxnLst/>
                <a:rect l="l" t="t" r="r" b="b"/>
                <a:pathLst>
                  <a:path w="448" h="370" extrusionOk="0">
                    <a:moveTo>
                      <a:pt x="447" y="215"/>
                    </a:moveTo>
                    <a:lnTo>
                      <a:pt x="15" y="369"/>
                    </a:lnTo>
                    <a:lnTo>
                      <a:pt x="0" y="152"/>
                    </a:lnTo>
                    <a:lnTo>
                      <a:pt x="137" y="0"/>
                    </a:lnTo>
                    <a:lnTo>
                      <a:pt x="447" y="215"/>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46" name="Google Shape;946;p32"/>
              <p:cNvSpPr/>
              <p:nvPr/>
            </p:nvSpPr>
            <p:spPr>
              <a:xfrm>
                <a:off x="5029200" y="4991100"/>
                <a:ext cx="171450" cy="144462"/>
              </a:xfrm>
              <a:custGeom>
                <a:avLst/>
                <a:gdLst/>
                <a:ahLst/>
                <a:cxnLst/>
                <a:rect l="l" t="t" r="r" b="b"/>
                <a:pathLst>
                  <a:path w="476" h="400" extrusionOk="0">
                    <a:moveTo>
                      <a:pt x="25" y="398"/>
                    </a:moveTo>
                    <a:cubicBezTo>
                      <a:pt x="24" y="397"/>
                      <a:pt x="23" y="397"/>
                      <a:pt x="22" y="396"/>
                    </a:cubicBezTo>
                    <a:cubicBezTo>
                      <a:pt x="18" y="394"/>
                      <a:pt x="16" y="390"/>
                      <a:pt x="16" y="386"/>
                    </a:cubicBezTo>
                    <a:lnTo>
                      <a:pt x="0" y="168"/>
                    </a:lnTo>
                    <a:cubicBezTo>
                      <a:pt x="0" y="165"/>
                      <a:pt x="1" y="161"/>
                      <a:pt x="4" y="158"/>
                    </a:cubicBezTo>
                    <a:lnTo>
                      <a:pt x="141" y="6"/>
                    </a:lnTo>
                    <a:cubicBezTo>
                      <a:pt x="145" y="1"/>
                      <a:pt x="153" y="0"/>
                      <a:pt x="159" y="4"/>
                    </a:cubicBezTo>
                    <a:lnTo>
                      <a:pt x="469" y="220"/>
                    </a:lnTo>
                    <a:cubicBezTo>
                      <a:pt x="473" y="223"/>
                      <a:pt x="475" y="228"/>
                      <a:pt x="475" y="233"/>
                    </a:cubicBezTo>
                    <a:cubicBezTo>
                      <a:pt x="474" y="238"/>
                      <a:pt x="470" y="242"/>
                      <a:pt x="466" y="244"/>
                    </a:cubicBezTo>
                    <a:lnTo>
                      <a:pt x="33" y="398"/>
                    </a:lnTo>
                    <a:cubicBezTo>
                      <a:pt x="30" y="399"/>
                      <a:pt x="27" y="399"/>
                      <a:pt x="25" y="398"/>
                    </a:cubicBezTo>
                    <a:close/>
                    <a:moveTo>
                      <a:pt x="28" y="172"/>
                    </a:moveTo>
                    <a:lnTo>
                      <a:pt x="41" y="366"/>
                    </a:lnTo>
                    <a:lnTo>
                      <a:pt x="431" y="227"/>
                    </a:lnTo>
                    <a:lnTo>
                      <a:pt x="153" y="34"/>
                    </a:lnTo>
                    <a:lnTo>
                      <a:pt x="28" y="17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47" name="Google Shape;947;p32"/>
              <p:cNvSpPr/>
              <p:nvPr/>
            </p:nvSpPr>
            <p:spPr>
              <a:xfrm>
                <a:off x="5129212" y="5276850"/>
                <a:ext cx="522286" cy="915990"/>
              </a:xfrm>
              <a:custGeom>
                <a:avLst/>
                <a:gdLst/>
                <a:ahLst/>
                <a:cxnLst/>
                <a:rect l="l" t="t" r="r" b="b"/>
                <a:pathLst>
                  <a:path w="1450" h="2545" extrusionOk="0">
                    <a:moveTo>
                      <a:pt x="1429" y="2543"/>
                    </a:moveTo>
                    <a:cubicBezTo>
                      <a:pt x="1426" y="2542"/>
                      <a:pt x="1423" y="2540"/>
                      <a:pt x="1421" y="2537"/>
                    </a:cubicBezTo>
                    <a:lnTo>
                      <a:pt x="4" y="22"/>
                    </a:lnTo>
                    <a:cubicBezTo>
                      <a:pt x="0" y="16"/>
                      <a:pt x="3" y="7"/>
                      <a:pt x="9" y="4"/>
                    </a:cubicBezTo>
                    <a:cubicBezTo>
                      <a:pt x="16" y="0"/>
                      <a:pt x="24" y="2"/>
                      <a:pt x="28" y="9"/>
                    </a:cubicBezTo>
                    <a:lnTo>
                      <a:pt x="1445" y="2523"/>
                    </a:lnTo>
                    <a:cubicBezTo>
                      <a:pt x="1449" y="2530"/>
                      <a:pt x="1447" y="2538"/>
                      <a:pt x="1440" y="2542"/>
                    </a:cubicBezTo>
                    <a:cubicBezTo>
                      <a:pt x="1437" y="2544"/>
                      <a:pt x="1432" y="2544"/>
                      <a:pt x="1429" y="254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48" name="Google Shape;948;p32"/>
              <p:cNvSpPr/>
              <p:nvPr/>
            </p:nvSpPr>
            <p:spPr>
              <a:xfrm>
                <a:off x="5237162" y="5214937"/>
                <a:ext cx="554036" cy="890586"/>
              </a:xfrm>
              <a:custGeom>
                <a:avLst/>
                <a:gdLst/>
                <a:ahLst/>
                <a:cxnLst/>
                <a:rect l="l" t="t" r="r" b="b"/>
                <a:pathLst>
                  <a:path w="1539" h="2476" extrusionOk="0">
                    <a:moveTo>
                      <a:pt x="1517" y="2473"/>
                    </a:moveTo>
                    <a:cubicBezTo>
                      <a:pt x="1514" y="2472"/>
                      <a:pt x="1512" y="2470"/>
                      <a:pt x="1510" y="2468"/>
                    </a:cubicBezTo>
                    <a:lnTo>
                      <a:pt x="4" y="22"/>
                    </a:lnTo>
                    <a:cubicBezTo>
                      <a:pt x="0" y="16"/>
                      <a:pt x="2" y="8"/>
                      <a:pt x="9" y="4"/>
                    </a:cubicBezTo>
                    <a:cubicBezTo>
                      <a:pt x="15" y="0"/>
                      <a:pt x="23" y="2"/>
                      <a:pt x="27" y="8"/>
                    </a:cubicBezTo>
                    <a:lnTo>
                      <a:pt x="1534" y="2453"/>
                    </a:lnTo>
                    <a:cubicBezTo>
                      <a:pt x="1538" y="2460"/>
                      <a:pt x="1536" y="2468"/>
                      <a:pt x="1529" y="2472"/>
                    </a:cubicBezTo>
                    <a:cubicBezTo>
                      <a:pt x="1525" y="2474"/>
                      <a:pt x="1521" y="2475"/>
                      <a:pt x="1517" y="247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49" name="Google Shape;949;p32"/>
              <p:cNvSpPr/>
              <p:nvPr/>
            </p:nvSpPr>
            <p:spPr>
              <a:xfrm>
                <a:off x="5573712" y="5942012"/>
                <a:ext cx="134937" cy="180975"/>
              </a:xfrm>
              <a:custGeom>
                <a:avLst/>
                <a:gdLst/>
                <a:ahLst/>
                <a:cxnLst/>
                <a:rect l="l" t="t" r="r" b="b"/>
                <a:pathLst>
                  <a:path w="373" h="504" extrusionOk="0">
                    <a:moveTo>
                      <a:pt x="301" y="185"/>
                    </a:moveTo>
                    <a:cubicBezTo>
                      <a:pt x="369" y="304"/>
                      <a:pt x="372" y="430"/>
                      <a:pt x="308" y="466"/>
                    </a:cubicBezTo>
                    <a:cubicBezTo>
                      <a:pt x="244" y="503"/>
                      <a:pt x="138" y="435"/>
                      <a:pt x="70" y="317"/>
                    </a:cubicBezTo>
                    <a:cubicBezTo>
                      <a:pt x="3" y="198"/>
                      <a:pt x="0" y="73"/>
                      <a:pt x="63" y="36"/>
                    </a:cubicBezTo>
                    <a:cubicBezTo>
                      <a:pt x="127" y="0"/>
                      <a:pt x="234" y="67"/>
                      <a:pt x="301" y="185"/>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50" name="Google Shape;950;p32"/>
              <p:cNvSpPr/>
              <p:nvPr/>
            </p:nvSpPr>
            <p:spPr>
              <a:xfrm>
                <a:off x="5697537" y="6410325"/>
                <a:ext cx="95250" cy="49212"/>
              </a:xfrm>
              <a:custGeom>
                <a:avLst/>
                <a:gdLst/>
                <a:ahLst/>
                <a:cxnLst/>
                <a:rect l="l" t="t" r="r" b="b"/>
                <a:pathLst>
                  <a:path w="266" h="136" extrusionOk="0">
                    <a:moveTo>
                      <a:pt x="117" y="117"/>
                    </a:moveTo>
                    <a:cubicBezTo>
                      <a:pt x="115" y="116"/>
                      <a:pt x="114" y="115"/>
                      <a:pt x="112" y="115"/>
                    </a:cubicBezTo>
                    <a:cubicBezTo>
                      <a:pt x="67" y="97"/>
                      <a:pt x="29" y="64"/>
                      <a:pt x="4" y="23"/>
                    </a:cubicBezTo>
                    <a:cubicBezTo>
                      <a:pt x="0" y="16"/>
                      <a:pt x="2" y="8"/>
                      <a:pt x="9" y="4"/>
                    </a:cubicBezTo>
                    <a:cubicBezTo>
                      <a:pt x="15" y="0"/>
                      <a:pt x="24" y="2"/>
                      <a:pt x="28" y="9"/>
                    </a:cubicBezTo>
                    <a:cubicBezTo>
                      <a:pt x="49" y="45"/>
                      <a:pt x="83" y="74"/>
                      <a:pt x="122" y="89"/>
                    </a:cubicBezTo>
                    <a:cubicBezTo>
                      <a:pt x="161" y="105"/>
                      <a:pt x="205" y="107"/>
                      <a:pt x="246" y="96"/>
                    </a:cubicBezTo>
                    <a:cubicBezTo>
                      <a:pt x="254" y="93"/>
                      <a:pt x="261" y="98"/>
                      <a:pt x="263" y="105"/>
                    </a:cubicBezTo>
                    <a:cubicBezTo>
                      <a:pt x="265" y="112"/>
                      <a:pt x="261" y="120"/>
                      <a:pt x="254" y="122"/>
                    </a:cubicBezTo>
                    <a:cubicBezTo>
                      <a:pt x="209" y="135"/>
                      <a:pt x="160" y="133"/>
                      <a:pt x="117" y="11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51" name="Google Shape;951;p32"/>
              <p:cNvSpPr/>
              <p:nvPr/>
            </p:nvSpPr>
            <p:spPr>
              <a:xfrm>
                <a:off x="5757862" y="6423025"/>
                <a:ext cx="41275" cy="15875"/>
              </a:xfrm>
              <a:custGeom>
                <a:avLst/>
                <a:gdLst/>
                <a:ahLst/>
                <a:cxnLst/>
                <a:rect l="l" t="t" r="r" b="b"/>
                <a:pathLst>
                  <a:path w="113" h="43" extrusionOk="0">
                    <a:moveTo>
                      <a:pt x="20" y="32"/>
                    </a:moveTo>
                    <a:cubicBezTo>
                      <a:pt x="16" y="31"/>
                      <a:pt x="13" y="29"/>
                      <a:pt x="9" y="28"/>
                    </a:cubicBezTo>
                    <a:cubicBezTo>
                      <a:pt x="3" y="24"/>
                      <a:pt x="0" y="16"/>
                      <a:pt x="3" y="9"/>
                    </a:cubicBezTo>
                    <a:cubicBezTo>
                      <a:pt x="7" y="2"/>
                      <a:pt x="15" y="0"/>
                      <a:pt x="22" y="3"/>
                    </a:cubicBezTo>
                    <a:cubicBezTo>
                      <a:pt x="43" y="14"/>
                      <a:pt x="69" y="15"/>
                      <a:pt x="92" y="7"/>
                    </a:cubicBezTo>
                    <a:cubicBezTo>
                      <a:pt x="99" y="4"/>
                      <a:pt x="107" y="8"/>
                      <a:pt x="109" y="15"/>
                    </a:cubicBezTo>
                    <a:cubicBezTo>
                      <a:pt x="112" y="22"/>
                      <a:pt x="108" y="30"/>
                      <a:pt x="101" y="33"/>
                    </a:cubicBezTo>
                    <a:cubicBezTo>
                      <a:pt x="75" y="42"/>
                      <a:pt x="46" y="42"/>
                      <a:pt x="20" y="3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952" name="Google Shape;952;p32"/>
            <p:cNvGrpSpPr/>
            <p:nvPr/>
          </p:nvGrpSpPr>
          <p:grpSpPr>
            <a:xfrm>
              <a:off x="6361913" y="1977112"/>
              <a:ext cx="481013" cy="523874"/>
              <a:chOff x="4810125" y="3008312"/>
              <a:chExt cx="481013" cy="523874"/>
            </a:xfrm>
          </p:grpSpPr>
          <p:sp>
            <p:nvSpPr>
              <p:cNvPr id="953" name="Google Shape;953;p32"/>
              <p:cNvSpPr/>
              <p:nvPr/>
            </p:nvSpPr>
            <p:spPr>
              <a:xfrm>
                <a:off x="4816475" y="3008312"/>
                <a:ext cx="465138" cy="423863"/>
              </a:xfrm>
              <a:custGeom>
                <a:avLst/>
                <a:gdLst/>
                <a:ahLst/>
                <a:cxnLst/>
                <a:rect l="l" t="t" r="r" b="b"/>
                <a:pathLst>
                  <a:path w="1291" h="1176" extrusionOk="0">
                    <a:moveTo>
                      <a:pt x="618" y="159"/>
                    </a:moveTo>
                    <a:cubicBezTo>
                      <a:pt x="618" y="159"/>
                      <a:pt x="628" y="210"/>
                      <a:pt x="657" y="269"/>
                    </a:cubicBezTo>
                    <a:cubicBezTo>
                      <a:pt x="660" y="275"/>
                      <a:pt x="663" y="280"/>
                      <a:pt x="667" y="286"/>
                    </a:cubicBezTo>
                    <a:cubicBezTo>
                      <a:pt x="689" y="326"/>
                      <a:pt x="721" y="368"/>
                      <a:pt x="764" y="397"/>
                    </a:cubicBezTo>
                    <a:cubicBezTo>
                      <a:pt x="876" y="471"/>
                      <a:pt x="993" y="409"/>
                      <a:pt x="993" y="409"/>
                    </a:cubicBezTo>
                    <a:lnTo>
                      <a:pt x="1290" y="606"/>
                    </a:lnTo>
                    <a:lnTo>
                      <a:pt x="912" y="1175"/>
                    </a:lnTo>
                    <a:lnTo>
                      <a:pt x="616" y="978"/>
                    </a:lnTo>
                    <a:cubicBezTo>
                      <a:pt x="616" y="978"/>
                      <a:pt x="627" y="846"/>
                      <a:pt x="516" y="771"/>
                    </a:cubicBezTo>
                    <a:cubicBezTo>
                      <a:pt x="404" y="697"/>
                      <a:pt x="240" y="728"/>
                      <a:pt x="240" y="728"/>
                    </a:cubicBezTo>
                    <a:lnTo>
                      <a:pt x="0" y="568"/>
                    </a:lnTo>
                    <a:lnTo>
                      <a:pt x="378" y="0"/>
                    </a:lnTo>
                    <a:lnTo>
                      <a:pt x="618" y="159"/>
                    </a:lnTo>
                    <a:close/>
                    <a:moveTo>
                      <a:pt x="959" y="985"/>
                    </a:moveTo>
                    <a:lnTo>
                      <a:pt x="994" y="932"/>
                    </a:lnTo>
                    <a:lnTo>
                      <a:pt x="1142" y="709"/>
                    </a:lnTo>
                    <a:lnTo>
                      <a:pt x="340" y="176"/>
                    </a:lnTo>
                    <a:lnTo>
                      <a:pt x="192" y="399"/>
                    </a:lnTo>
                    <a:lnTo>
                      <a:pt x="157" y="452"/>
                    </a:lnTo>
                    <a:lnTo>
                      <a:pt x="959" y="9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54" name="Google Shape;954;p32"/>
              <p:cNvSpPr/>
              <p:nvPr/>
            </p:nvSpPr>
            <p:spPr>
              <a:xfrm>
                <a:off x="4816475" y="3213100"/>
                <a:ext cx="225425" cy="196850"/>
              </a:xfrm>
              <a:custGeom>
                <a:avLst/>
                <a:gdLst/>
                <a:ahLst/>
                <a:cxnLst/>
                <a:rect l="l" t="t" r="r" b="b"/>
                <a:pathLst>
                  <a:path w="628" h="547" extrusionOk="0">
                    <a:moveTo>
                      <a:pt x="0" y="0"/>
                    </a:moveTo>
                    <a:lnTo>
                      <a:pt x="23" y="278"/>
                    </a:lnTo>
                    <a:lnTo>
                      <a:pt x="262" y="437"/>
                    </a:lnTo>
                    <a:cubicBezTo>
                      <a:pt x="262" y="437"/>
                      <a:pt x="427" y="406"/>
                      <a:pt x="539" y="481"/>
                    </a:cubicBezTo>
                    <a:cubicBezTo>
                      <a:pt x="568" y="500"/>
                      <a:pt x="588" y="523"/>
                      <a:pt x="603" y="546"/>
                    </a:cubicBezTo>
                    <a:lnTo>
                      <a:pt x="616" y="410"/>
                    </a:lnTo>
                    <a:cubicBezTo>
                      <a:pt x="616" y="410"/>
                      <a:pt x="627" y="278"/>
                      <a:pt x="516" y="203"/>
                    </a:cubicBezTo>
                    <a:cubicBezTo>
                      <a:pt x="404" y="129"/>
                      <a:pt x="240" y="160"/>
                      <a:pt x="240" y="160"/>
                    </a:cubicBezTo>
                    <a:lnTo>
                      <a:pt x="0"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55" name="Google Shape;955;p32"/>
              <p:cNvSpPr/>
              <p:nvPr/>
            </p:nvSpPr>
            <p:spPr>
              <a:xfrm>
                <a:off x="4873625" y="3152775"/>
                <a:ext cx="301626" cy="211137"/>
              </a:xfrm>
              <a:custGeom>
                <a:avLst/>
                <a:gdLst/>
                <a:ahLst/>
                <a:cxnLst/>
                <a:rect l="l" t="t" r="r" b="b"/>
                <a:pathLst>
                  <a:path w="838" h="587" extrusionOk="0">
                    <a:moveTo>
                      <a:pt x="819" y="559"/>
                    </a:moveTo>
                    <a:lnTo>
                      <a:pt x="802" y="586"/>
                    </a:lnTo>
                    <a:lnTo>
                      <a:pt x="0" y="53"/>
                    </a:lnTo>
                    <a:lnTo>
                      <a:pt x="35" y="0"/>
                    </a:lnTo>
                    <a:lnTo>
                      <a:pt x="837" y="533"/>
                    </a:lnTo>
                    <a:lnTo>
                      <a:pt x="819" y="559"/>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56" name="Google Shape;956;p32"/>
              <p:cNvSpPr/>
              <p:nvPr/>
            </p:nvSpPr>
            <p:spPr>
              <a:xfrm>
                <a:off x="4886325" y="3071812"/>
                <a:ext cx="342900" cy="273050"/>
              </a:xfrm>
              <a:custGeom>
                <a:avLst/>
                <a:gdLst/>
                <a:ahLst/>
                <a:cxnLst/>
                <a:rect l="l" t="t" r="r" b="b"/>
                <a:pathLst>
                  <a:path w="951" h="757" extrusionOk="0">
                    <a:moveTo>
                      <a:pt x="950" y="533"/>
                    </a:moveTo>
                    <a:lnTo>
                      <a:pt x="802" y="756"/>
                    </a:lnTo>
                    <a:lnTo>
                      <a:pt x="0" y="223"/>
                    </a:lnTo>
                    <a:lnTo>
                      <a:pt x="148" y="0"/>
                    </a:lnTo>
                    <a:lnTo>
                      <a:pt x="950" y="533"/>
                    </a:lnTo>
                    <a:close/>
                    <a:moveTo>
                      <a:pt x="518" y="423"/>
                    </a:moveTo>
                    <a:cubicBezTo>
                      <a:pt x="541" y="389"/>
                      <a:pt x="531" y="343"/>
                      <a:pt x="497" y="320"/>
                    </a:cubicBezTo>
                    <a:cubicBezTo>
                      <a:pt x="463" y="297"/>
                      <a:pt x="418" y="306"/>
                      <a:pt x="395" y="341"/>
                    </a:cubicBezTo>
                    <a:cubicBezTo>
                      <a:pt x="372" y="375"/>
                      <a:pt x="382" y="421"/>
                      <a:pt x="416" y="444"/>
                    </a:cubicBezTo>
                    <a:cubicBezTo>
                      <a:pt x="449" y="466"/>
                      <a:pt x="495" y="457"/>
                      <a:pt x="518" y="4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57" name="Google Shape;957;p32"/>
              <p:cNvSpPr/>
              <p:nvPr/>
            </p:nvSpPr>
            <p:spPr>
              <a:xfrm>
                <a:off x="5033962" y="3227387"/>
                <a:ext cx="257176" cy="304799"/>
              </a:xfrm>
              <a:custGeom>
                <a:avLst/>
                <a:gdLst/>
                <a:ahLst/>
                <a:cxnLst/>
                <a:rect l="l" t="t" r="r" b="b"/>
                <a:pathLst>
                  <a:path w="714" h="847" extrusionOk="0">
                    <a:moveTo>
                      <a:pt x="13" y="372"/>
                    </a:moveTo>
                    <a:lnTo>
                      <a:pt x="0" y="508"/>
                    </a:lnTo>
                    <a:cubicBezTo>
                      <a:pt x="5" y="516"/>
                      <a:pt x="10" y="524"/>
                      <a:pt x="13" y="532"/>
                    </a:cubicBezTo>
                    <a:cubicBezTo>
                      <a:pt x="40" y="592"/>
                      <a:pt x="35" y="649"/>
                      <a:pt x="35" y="649"/>
                    </a:cubicBezTo>
                    <a:lnTo>
                      <a:pt x="332" y="846"/>
                    </a:lnTo>
                    <a:lnTo>
                      <a:pt x="713" y="288"/>
                    </a:lnTo>
                    <a:lnTo>
                      <a:pt x="687" y="0"/>
                    </a:lnTo>
                    <a:lnTo>
                      <a:pt x="309" y="569"/>
                    </a:lnTo>
                    <a:lnTo>
                      <a:pt x="13" y="372"/>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58" name="Google Shape;958;p32"/>
              <p:cNvSpPr/>
              <p:nvPr/>
            </p:nvSpPr>
            <p:spPr>
              <a:xfrm>
                <a:off x="5019675" y="3178175"/>
                <a:ext cx="61912" cy="61912"/>
              </a:xfrm>
              <a:custGeom>
                <a:avLst/>
                <a:gdLst/>
                <a:ahLst/>
                <a:cxnLst/>
                <a:rect l="l" t="t" r="r" b="b"/>
                <a:pathLst>
                  <a:path w="170" h="170" extrusionOk="0">
                    <a:moveTo>
                      <a:pt x="23" y="44"/>
                    </a:moveTo>
                    <a:cubicBezTo>
                      <a:pt x="0" y="78"/>
                      <a:pt x="10" y="124"/>
                      <a:pt x="44" y="147"/>
                    </a:cubicBezTo>
                    <a:cubicBezTo>
                      <a:pt x="77" y="169"/>
                      <a:pt x="123" y="160"/>
                      <a:pt x="146" y="126"/>
                    </a:cubicBezTo>
                    <a:cubicBezTo>
                      <a:pt x="169" y="92"/>
                      <a:pt x="159" y="46"/>
                      <a:pt x="125" y="23"/>
                    </a:cubicBezTo>
                    <a:cubicBezTo>
                      <a:pt x="91" y="0"/>
                      <a:pt x="46" y="9"/>
                      <a:pt x="23"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59" name="Google Shape;959;p32"/>
              <p:cNvSpPr/>
              <p:nvPr/>
            </p:nvSpPr>
            <p:spPr>
              <a:xfrm>
                <a:off x="4810125" y="3206750"/>
                <a:ext cx="476251" cy="230187"/>
              </a:xfrm>
              <a:custGeom>
                <a:avLst/>
                <a:gdLst/>
                <a:ahLst/>
                <a:cxnLst/>
                <a:rect l="l" t="t" r="r" b="b"/>
                <a:pathLst>
                  <a:path w="1325" h="639" extrusionOk="0">
                    <a:moveTo>
                      <a:pt x="929" y="638"/>
                    </a:moveTo>
                    <a:cubicBezTo>
                      <a:pt x="926" y="638"/>
                      <a:pt x="923" y="637"/>
                      <a:pt x="921" y="635"/>
                    </a:cubicBezTo>
                    <a:lnTo>
                      <a:pt x="625" y="438"/>
                    </a:lnTo>
                    <a:cubicBezTo>
                      <a:pt x="621" y="435"/>
                      <a:pt x="618" y="431"/>
                      <a:pt x="618" y="425"/>
                    </a:cubicBezTo>
                    <a:cubicBezTo>
                      <a:pt x="618" y="424"/>
                      <a:pt x="618" y="314"/>
                      <a:pt x="536" y="244"/>
                    </a:cubicBezTo>
                    <a:cubicBezTo>
                      <a:pt x="474" y="190"/>
                      <a:pt x="381" y="172"/>
                      <a:pt x="259" y="190"/>
                    </a:cubicBezTo>
                    <a:cubicBezTo>
                      <a:pt x="255" y="191"/>
                      <a:pt x="252" y="190"/>
                      <a:pt x="248" y="188"/>
                    </a:cubicBezTo>
                    <a:lnTo>
                      <a:pt x="9" y="29"/>
                    </a:lnTo>
                    <a:cubicBezTo>
                      <a:pt x="2" y="24"/>
                      <a:pt x="0" y="15"/>
                      <a:pt x="5" y="8"/>
                    </a:cubicBezTo>
                    <a:cubicBezTo>
                      <a:pt x="9" y="1"/>
                      <a:pt x="19" y="0"/>
                      <a:pt x="25" y="4"/>
                    </a:cubicBezTo>
                    <a:lnTo>
                      <a:pt x="260" y="160"/>
                    </a:lnTo>
                    <a:cubicBezTo>
                      <a:pt x="388" y="142"/>
                      <a:pt x="488" y="162"/>
                      <a:pt x="556" y="221"/>
                    </a:cubicBezTo>
                    <a:cubicBezTo>
                      <a:pt x="635" y="290"/>
                      <a:pt x="645" y="388"/>
                      <a:pt x="647" y="418"/>
                    </a:cubicBezTo>
                    <a:lnTo>
                      <a:pt x="925" y="602"/>
                    </a:lnTo>
                    <a:lnTo>
                      <a:pt x="1294" y="46"/>
                    </a:lnTo>
                    <a:cubicBezTo>
                      <a:pt x="1299" y="39"/>
                      <a:pt x="1308" y="37"/>
                      <a:pt x="1315" y="42"/>
                    </a:cubicBezTo>
                    <a:cubicBezTo>
                      <a:pt x="1322" y="46"/>
                      <a:pt x="1324" y="55"/>
                      <a:pt x="1319" y="62"/>
                    </a:cubicBezTo>
                    <a:lnTo>
                      <a:pt x="941" y="631"/>
                    </a:lnTo>
                    <a:cubicBezTo>
                      <a:pt x="939" y="634"/>
                      <a:pt x="936" y="637"/>
                      <a:pt x="932" y="637"/>
                    </a:cubicBezTo>
                    <a:cubicBezTo>
                      <a:pt x="931" y="638"/>
                      <a:pt x="930" y="638"/>
                      <a:pt x="929" y="63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60" name="Google Shape;960;p32"/>
              <p:cNvSpPr/>
              <p:nvPr/>
            </p:nvSpPr>
            <p:spPr>
              <a:xfrm>
                <a:off x="5032375" y="3355975"/>
                <a:ext cx="19050" cy="115887"/>
              </a:xfrm>
              <a:custGeom>
                <a:avLst/>
                <a:gdLst/>
                <a:ahLst/>
                <a:cxnLst/>
                <a:rect l="l" t="t" r="r" b="b"/>
                <a:pathLst>
                  <a:path w="54" h="324" extrusionOk="0">
                    <a:moveTo>
                      <a:pt x="37" y="323"/>
                    </a:moveTo>
                    <a:cubicBezTo>
                      <a:pt x="30" y="323"/>
                      <a:pt x="23" y="317"/>
                      <a:pt x="22" y="309"/>
                    </a:cubicBezTo>
                    <a:lnTo>
                      <a:pt x="0" y="16"/>
                    </a:lnTo>
                    <a:cubicBezTo>
                      <a:pt x="0" y="8"/>
                      <a:pt x="6" y="0"/>
                      <a:pt x="14" y="0"/>
                    </a:cubicBezTo>
                    <a:cubicBezTo>
                      <a:pt x="21" y="0"/>
                      <a:pt x="28" y="5"/>
                      <a:pt x="29" y="13"/>
                    </a:cubicBezTo>
                    <a:lnTo>
                      <a:pt x="52" y="307"/>
                    </a:lnTo>
                    <a:cubicBezTo>
                      <a:pt x="53" y="315"/>
                      <a:pt x="47" y="322"/>
                      <a:pt x="38" y="323"/>
                    </a:cubicBezTo>
                    <a:cubicBezTo>
                      <a:pt x="38" y="323"/>
                      <a:pt x="38" y="323"/>
                      <a:pt x="37" y="32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61" name="Google Shape;961;p32"/>
              <p:cNvSpPr/>
              <p:nvPr/>
            </p:nvSpPr>
            <p:spPr>
              <a:xfrm>
                <a:off x="4897437" y="3265487"/>
                <a:ext cx="20637" cy="115887"/>
              </a:xfrm>
              <a:custGeom>
                <a:avLst/>
                <a:gdLst/>
                <a:ahLst/>
                <a:cxnLst/>
                <a:rect l="l" t="t" r="r" b="b"/>
                <a:pathLst>
                  <a:path w="57" h="324" extrusionOk="0">
                    <a:moveTo>
                      <a:pt x="41" y="323"/>
                    </a:moveTo>
                    <a:cubicBezTo>
                      <a:pt x="33" y="323"/>
                      <a:pt x="26" y="317"/>
                      <a:pt x="26" y="309"/>
                    </a:cubicBezTo>
                    <a:lnTo>
                      <a:pt x="1" y="17"/>
                    </a:lnTo>
                    <a:cubicBezTo>
                      <a:pt x="0" y="9"/>
                      <a:pt x="6" y="2"/>
                      <a:pt x="14" y="1"/>
                    </a:cubicBezTo>
                    <a:cubicBezTo>
                      <a:pt x="22" y="0"/>
                      <a:pt x="30" y="6"/>
                      <a:pt x="30" y="14"/>
                    </a:cubicBezTo>
                    <a:lnTo>
                      <a:pt x="55" y="307"/>
                    </a:lnTo>
                    <a:cubicBezTo>
                      <a:pt x="56" y="315"/>
                      <a:pt x="50" y="322"/>
                      <a:pt x="42" y="323"/>
                    </a:cubicBezTo>
                    <a:cubicBezTo>
                      <a:pt x="41" y="323"/>
                      <a:pt x="41" y="323"/>
                      <a:pt x="41" y="32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62" name="Google Shape;962;p32"/>
              <p:cNvSpPr/>
              <p:nvPr/>
            </p:nvSpPr>
            <p:spPr>
              <a:xfrm>
                <a:off x="4932362" y="3065462"/>
                <a:ext cx="301626" cy="203200"/>
              </a:xfrm>
              <a:custGeom>
                <a:avLst/>
                <a:gdLst/>
                <a:ahLst/>
                <a:cxnLst/>
                <a:rect l="l" t="t" r="r" b="b"/>
                <a:pathLst>
                  <a:path w="837" h="566" extrusionOk="0">
                    <a:moveTo>
                      <a:pt x="819" y="565"/>
                    </a:moveTo>
                    <a:cubicBezTo>
                      <a:pt x="816" y="565"/>
                      <a:pt x="813" y="564"/>
                      <a:pt x="811" y="562"/>
                    </a:cubicBezTo>
                    <a:lnTo>
                      <a:pt x="9" y="29"/>
                    </a:lnTo>
                    <a:cubicBezTo>
                      <a:pt x="2" y="25"/>
                      <a:pt x="0" y="16"/>
                      <a:pt x="5" y="9"/>
                    </a:cubicBezTo>
                    <a:cubicBezTo>
                      <a:pt x="9" y="2"/>
                      <a:pt x="19" y="0"/>
                      <a:pt x="25" y="5"/>
                    </a:cubicBezTo>
                    <a:lnTo>
                      <a:pt x="827" y="538"/>
                    </a:lnTo>
                    <a:cubicBezTo>
                      <a:pt x="834" y="542"/>
                      <a:pt x="836" y="551"/>
                      <a:pt x="831" y="558"/>
                    </a:cubicBezTo>
                    <a:cubicBezTo>
                      <a:pt x="829" y="563"/>
                      <a:pt x="824" y="565"/>
                      <a:pt x="819" y="56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63" name="Google Shape;963;p32"/>
              <p:cNvSpPr/>
              <p:nvPr/>
            </p:nvSpPr>
            <p:spPr>
              <a:xfrm>
                <a:off x="5184775" y="3322637"/>
                <a:ext cx="76200" cy="98425"/>
              </a:xfrm>
              <a:custGeom>
                <a:avLst/>
                <a:gdLst/>
                <a:ahLst/>
                <a:cxnLst/>
                <a:rect l="l" t="t" r="r" b="b"/>
                <a:pathLst>
                  <a:path w="213" h="273" extrusionOk="0">
                    <a:moveTo>
                      <a:pt x="183" y="19"/>
                    </a:moveTo>
                    <a:cubicBezTo>
                      <a:pt x="212" y="39"/>
                      <a:pt x="201" y="106"/>
                      <a:pt x="159" y="171"/>
                    </a:cubicBezTo>
                    <a:cubicBezTo>
                      <a:pt x="116" y="235"/>
                      <a:pt x="58" y="272"/>
                      <a:pt x="29" y="253"/>
                    </a:cubicBezTo>
                    <a:cubicBezTo>
                      <a:pt x="0" y="233"/>
                      <a:pt x="10" y="165"/>
                      <a:pt x="53" y="101"/>
                    </a:cubicBezTo>
                    <a:cubicBezTo>
                      <a:pt x="95" y="37"/>
                      <a:pt x="153" y="0"/>
                      <a:pt x="183" y="1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964" name="Google Shape;964;p32"/>
            <p:cNvGrpSpPr/>
            <p:nvPr/>
          </p:nvGrpSpPr>
          <p:grpSpPr>
            <a:xfrm rot="-2386221">
              <a:off x="5507130" y="3213140"/>
              <a:ext cx="996930" cy="1466822"/>
              <a:chOff x="5730875" y="4884737"/>
              <a:chExt cx="996949" cy="1466849"/>
            </a:xfrm>
          </p:grpSpPr>
          <p:sp>
            <p:nvSpPr>
              <p:cNvPr id="965" name="Google Shape;965;p32"/>
              <p:cNvSpPr/>
              <p:nvPr/>
            </p:nvSpPr>
            <p:spPr>
              <a:xfrm>
                <a:off x="5768975" y="5029200"/>
                <a:ext cx="220662" cy="163512"/>
              </a:xfrm>
              <a:custGeom>
                <a:avLst/>
                <a:gdLst/>
                <a:ahLst/>
                <a:cxnLst/>
                <a:rect l="l" t="t" r="r" b="b"/>
                <a:pathLst>
                  <a:path w="615" h="455" extrusionOk="0">
                    <a:moveTo>
                      <a:pt x="342" y="284"/>
                    </a:moveTo>
                    <a:lnTo>
                      <a:pt x="70" y="454"/>
                    </a:lnTo>
                    <a:lnTo>
                      <a:pt x="0" y="342"/>
                    </a:lnTo>
                    <a:lnTo>
                      <a:pt x="543" y="0"/>
                    </a:lnTo>
                    <a:lnTo>
                      <a:pt x="614" y="113"/>
                    </a:lnTo>
                    <a:lnTo>
                      <a:pt x="342" y="284"/>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66" name="Google Shape;966;p32"/>
              <p:cNvSpPr/>
              <p:nvPr/>
            </p:nvSpPr>
            <p:spPr>
              <a:xfrm>
                <a:off x="5730875" y="4884737"/>
                <a:ext cx="217487" cy="258763"/>
              </a:xfrm>
              <a:custGeom>
                <a:avLst/>
                <a:gdLst/>
                <a:ahLst/>
                <a:cxnLst/>
                <a:rect l="l" t="t" r="r" b="b"/>
                <a:pathLst>
                  <a:path w="606" h="719" extrusionOk="0">
                    <a:moveTo>
                      <a:pt x="605" y="432"/>
                    </a:moveTo>
                    <a:lnTo>
                      <a:pt x="150" y="718"/>
                    </a:lnTo>
                    <a:lnTo>
                      <a:pt x="14" y="117"/>
                    </a:lnTo>
                    <a:cubicBezTo>
                      <a:pt x="0" y="50"/>
                      <a:pt x="73" y="0"/>
                      <a:pt x="130" y="37"/>
                    </a:cubicBezTo>
                    <a:lnTo>
                      <a:pt x="605" y="432"/>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67" name="Google Shape;967;p32"/>
              <p:cNvSpPr/>
              <p:nvPr/>
            </p:nvSpPr>
            <p:spPr>
              <a:xfrm>
                <a:off x="6465887" y="6154737"/>
                <a:ext cx="261937" cy="196849"/>
              </a:xfrm>
              <a:custGeom>
                <a:avLst/>
                <a:gdLst/>
                <a:ahLst/>
                <a:cxnLst/>
                <a:rect l="l" t="t" r="r" b="b"/>
                <a:pathLst>
                  <a:path w="726" h="546" extrusionOk="0">
                    <a:moveTo>
                      <a:pt x="632" y="0"/>
                    </a:moveTo>
                    <a:lnTo>
                      <a:pt x="725" y="148"/>
                    </a:lnTo>
                    <a:cubicBezTo>
                      <a:pt x="725" y="148"/>
                      <a:pt x="671" y="221"/>
                      <a:pt x="432" y="372"/>
                    </a:cubicBezTo>
                    <a:lnTo>
                      <a:pt x="422" y="378"/>
                    </a:lnTo>
                    <a:cubicBezTo>
                      <a:pt x="182" y="528"/>
                      <a:pt x="93" y="545"/>
                      <a:pt x="93" y="545"/>
                    </a:cubicBezTo>
                    <a:lnTo>
                      <a:pt x="0" y="396"/>
                    </a:lnTo>
                    <a:cubicBezTo>
                      <a:pt x="0" y="396"/>
                      <a:pt x="89" y="379"/>
                      <a:pt x="329" y="230"/>
                    </a:cubicBezTo>
                    <a:lnTo>
                      <a:pt x="339" y="224"/>
                    </a:lnTo>
                    <a:cubicBezTo>
                      <a:pt x="578" y="73"/>
                      <a:pt x="632" y="0"/>
                      <a:pt x="632"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68" name="Google Shape;968;p32"/>
              <p:cNvSpPr/>
              <p:nvPr/>
            </p:nvSpPr>
            <p:spPr>
              <a:xfrm>
                <a:off x="5813425" y="5114925"/>
                <a:ext cx="881064" cy="1182683"/>
              </a:xfrm>
              <a:custGeom>
                <a:avLst/>
                <a:gdLst/>
                <a:ahLst/>
                <a:cxnLst/>
                <a:rect l="l" t="t" r="r" b="b"/>
                <a:pathLst>
                  <a:path w="2449" h="3284" extrusionOk="0">
                    <a:moveTo>
                      <a:pt x="630" y="0"/>
                    </a:moveTo>
                    <a:lnTo>
                      <a:pt x="2448" y="2887"/>
                    </a:lnTo>
                    <a:cubicBezTo>
                      <a:pt x="2448" y="2887"/>
                      <a:pt x="2394" y="2960"/>
                      <a:pt x="2155" y="3111"/>
                    </a:cubicBezTo>
                    <a:lnTo>
                      <a:pt x="2145" y="3117"/>
                    </a:lnTo>
                    <a:cubicBezTo>
                      <a:pt x="1905" y="3266"/>
                      <a:pt x="1816" y="3283"/>
                      <a:pt x="1816" y="3283"/>
                    </a:cubicBezTo>
                    <a:lnTo>
                      <a:pt x="0" y="398"/>
                    </a:lnTo>
                    <a:cubicBezTo>
                      <a:pt x="24" y="392"/>
                      <a:pt x="118" y="361"/>
                      <a:pt x="322" y="233"/>
                    </a:cubicBezTo>
                    <a:lnTo>
                      <a:pt x="333" y="227"/>
                    </a:lnTo>
                    <a:cubicBezTo>
                      <a:pt x="571" y="76"/>
                      <a:pt x="625" y="4"/>
                      <a:pt x="625" y="4"/>
                    </a:cubicBezTo>
                    <a:lnTo>
                      <a:pt x="630"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69" name="Google Shape;969;p32"/>
              <p:cNvSpPr/>
              <p:nvPr/>
            </p:nvSpPr>
            <p:spPr>
              <a:xfrm>
                <a:off x="5778500" y="5060950"/>
                <a:ext cx="261936" cy="198437"/>
              </a:xfrm>
              <a:custGeom>
                <a:avLst/>
                <a:gdLst/>
                <a:ahLst/>
                <a:cxnLst/>
                <a:rect l="l" t="t" r="r" b="b"/>
                <a:pathLst>
                  <a:path w="727" h="550" extrusionOk="0">
                    <a:moveTo>
                      <a:pt x="631" y="0"/>
                    </a:moveTo>
                    <a:lnTo>
                      <a:pt x="726" y="151"/>
                    </a:lnTo>
                    <a:lnTo>
                      <a:pt x="721" y="155"/>
                    </a:lnTo>
                    <a:cubicBezTo>
                      <a:pt x="721" y="155"/>
                      <a:pt x="667" y="227"/>
                      <a:pt x="429" y="378"/>
                    </a:cubicBezTo>
                    <a:lnTo>
                      <a:pt x="418" y="384"/>
                    </a:lnTo>
                    <a:cubicBezTo>
                      <a:pt x="214" y="512"/>
                      <a:pt x="120" y="543"/>
                      <a:pt x="96" y="549"/>
                    </a:cubicBezTo>
                    <a:lnTo>
                      <a:pt x="0" y="396"/>
                    </a:lnTo>
                    <a:lnTo>
                      <a:pt x="631"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70" name="Google Shape;970;p32"/>
              <p:cNvSpPr/>
              <p:nvPr/>
            </p:nvSpPr>
            <p:spPr>
              <a:xfrm>
                <a:off x="5788025" y="5064125"/>
                <a:ext cx="207962" cy="133350"/>
              </a:xfrm>
              <a:custGeom>
                <a:avLst/>
                <a:gdLst/>
                <a:ahLst/>
                <a:cxnLst/>
                <a:rect l="l" t="t" r="r" b="b"/>
                <a:pathLst>
                  <a:path w="576" h="372" extrusionOk="0">
                    <a:moveTo>
                      <a:pt x="15" y="371"/>
                    </a:moveTo>
                    <a:cubicBezTo>
                      <a:pt x="11" y="371"/>
                      <a:pt x="6" y="369"/>
                      <a:pt x="4" y="365"/>
                    </a:cubicBezTo>
                    <a:cubicBezTo>
                      <a:pt x="0" y="358"/>
                      <a:pt x="2" y="350"/>
                      <a:pt x="8" y="346"/>
                    </a:cubicBezTo>
                    <a:lnTo>
                      <a:pt x="552" y="4"/>
                    </a:lnTo>
                    <a:cubicBezTo>
                      <a:pt x="559" y="0"/>
                      <a:pt x="567" y="2"/>
                      <a:pt x="571" y="9"/>
                    </a:cubicBezTo>
                    <a:cubicBezTo>
                      <a:pt x="575" y="15"/>
                      <a:pt x="573" y="24"/>
                      <a:pt x="567" y="28"/>
                    </a:cubicBezTo>
                    <a:lnTo>
                      <a:pt x="23" y="369"/>
                    </a:lnTo>
                    <a:cubicBezTo>
                      <a:pt x="20" y="371"/>
                      <a:pt x="18" y="371"/>
                      <a:pt x="15" y="37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71" name="Google Shape;971;p32"/>
              <p:cNvSpPr/>
              <p:nvPr/>
            </p:nvSpPr>
            <p:spPr>
              <a:xfrm>
                <a:off x="5778500" y="5033962"/>
                <a:ext cx="176212" cy="114300"/>
              </a:xfrm>
              <a:custGeom>
                <a:avLst/>
                <a:gdLst/>
                <a:ahLst/>
                <a:cxnLst/>
                <a:rect l="l" t="t" r="r" b="b"/>
                <a:pathLst>
                  <a:path w="488" h="316" extrusionOk="0">
                    <a:moveTo>
                      <a:pt x="16" y="315"/>
                    </a:moveTo>
                    <a:cubicBezTo>
                      <a:pt x="12" y="315"/>
                      <a:pt x="7" y="313"/>
                      <a:pt x="4" y="309"/>
                    </a:cubicBezTo>
                    <a:cubicBezTo>
                      <a:pt x="0" y="303"/>
                      <a:pt x="2" y="294"/>
                      <a:pt x="9" y="290"/>
                    </a:cubicBezTo>
                    <a:lnTo>
                      <a:pt x="464" y="4"/>
                    </a:lnTo>
                    <a:cubicBezTo>
                      <a:pt x="470" y="0"/>
                      <a:pt x="479" y="2"/>
                      <a:pt x="483" y="9"/>
                    </a:cubicBezTo>
                    <a:cubicBezTo>
                      <a:pt x="487" y="15"/>
                      <a:pt x="485" y="24"/>
                      <a:pt x="478" y="28"/>
                    </a:cubicBezTo>
                    <a:lnTo>
                      <a:pt x="23" y="313"/>
                    </a:lnTo>
                    <a:cubicBezTo>
                      <a:pt x="21" y="315"/>
                      <a:pt x="19" y="315"/>
                      <a:pt x="16" y="31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72" name="Google Shape;972;p32"/>
              <p:cNvSpPr/>
              <p:nvPr/>
            </p:nvSpPr>
            <p:spPr>
              <a:xfrm>
                <a:off x="5746750" y="4897437"/>
                <a:ext cx="30162" cy="61912"/>
              </a:xfrm>
              <a:custGeom>
                <a:avLst/>
                <a:gdLst/>
                <a:ahLst/>
                <a:cxnLst/>
                <a:rect l="l" t="t" r="r" b="b"/>
                <a:pathLst>
                  <a:path w="85" h="171" extrusionOk="0">
                    <a:moveTo>
                      <a:pt x="15" y="170"/>
                    </a:moveTo>
                    <a:cubicBezTo>
                      <a:pt x="12" y="170"/>
                      <a:pt x="9" y="169"/>
                      <a:pt x="6" y="167"/>
                    </a:cubicBezTo>
                    <a:cubicBezTo>
                      <a:pt x="1" y="161"/>
                      <a:pt x="0" y="153"/>
                      <a:pt x="5" y="147"/>
                    </a:cubicBezTo>
                    <a:cubicBezTo>
                      <a:pt x="38" y="111"/>
                      <a:pt x="56" y="62"/>
                      <a:pt x="56" y="13"/>
                    </a:cubicBezTo>
                    <a:cubicBezTo>
                      <a:pt x="56" y="6"/>
                      <a:pt x="62" y="0"/>
                      <a:pt x="69" y="0"/>
                    </a:cubicBezTo>
                    <a:cubicBezTo>
                      <a:pt x="69" y="0"/>
                      <a:pt x="69" y="0"/>
                      <a:pt x="70" y="0"/>
                    </a:cubicBezTo>
                    <a:cubicBezTo>
                      <a:pt x="77" y="0"/>
                      <a:pt x="83" y="6"/>
                      <a:pt x="83" y="13"/>
                    </a:cubicBezTo>
                    <a:cubicBezTo>
                      <a:pt x="84" y="69"/>
                      <a:pt x="63" y="124"/>
                      <a:pt x="26" y="165"/>
                    </a:cubicBezTo>
                    <a:cubicBezTo>
                      <a:pt x="23" y="168"/>
                      <a:pt x="19" y="170"/>
                      <a:pt x="15" y="17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73" name="Google Shape;973;p32"/>
              <p:cNvSpPr/>
              <p:nvPr/>
            </p:nvSpPr>
            <p:spPr>
              <a:xfrm>
                <a:off x="6442075" y="6116637"/>
                <a:ext cx="238125" cy="153987"/>
              </a:xfrm>
              <a:custGeom>
                <a:avLst/>
                <a:gdLst/>
                <a:ahLst/>
                <a:cxnLst/>
                <a:rect l="l" t="t" r="r" b="b"/>
                <a:pathLst>
                  <a:path w="662" h="426" extrusionOk="0">
                    <a:moveTo>
                      <a:pt x="15" y="425"/>
                    </a:moveTo>
                    <a:cubicBezTo>
                      <a:pt x="8" y="425"/>
                      <a:pt x="2" y="421"/>
                      <a:pt x="1" y="414"/>
                    </a:cubicBezTo>
                    <a:cubicBezTo>
                      <a:pt x="0" y="407"/>
                      <a:pt x="5" y="400"/>
                      <a:pt x="12" y="398"/>
                    </a:cubicBezTo>
                    <a:cubicBezTo>
                      <a:pt x="13" y="398"/>
                      <a:pt x="103" y="379"/>
                      <a:pt x="336" y="234"/>
                    </a:cubicBezTo>
                    <a:lnTo>
                      <a:pt x="346" y="227"/>
                    </a:lnTo>
                    <a:cubicBezTo>
                      <a:pt x="578" y="80"/>
                      <a:pt x="634" y="8"/>
                      <a:pt x="635" y="7"/>
                    </a:cubicBezTo>
                    <a:cubicBezTo>
                      <a:pt x="639" y="1"/>
                      <a:pt x="648" y="0"/>
                      <a:pt x="654" y="4"/>
                    </a:cubicBezTo>
                    <a:cubicBezTo>
                      <a:pt x="660" y="9"/>
                      <a:pt x="661" y="17"/>
                      <a:pt x="657" y="24"/>
                    </a:cubicBezTo>
                    <a:cubicBezTo>
                      <a:pt x="655" y="27"/>
                      <a:pt x="599" y="100"/>
                      <a:pt x="361" y="250"/>
                    </a:cubicBezTo>
                    <a:lnTo>
                      <a:pt x="350" y="257"/>
                    </a:lnTo>
                    <a:cubicBezTo>
                      <a:pt x="111" y="406"/>
                      <a:pt x="21" y="424"/>
                      <a:pt x="17" y="425"/>
                    </a:cubicBezTo>
                    <a:cubicBezTo>
                      <a:pt x="16" y="425"/>
                      <a:pt x="15" y="425"/>
                      <a:pt x="15" y="42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74" name="Google Shape;974;p32"/>
              <p:cNvSpPr/>
              <p:nvPr/>
            </p:nvSpPr>
            <p:spPr>
              <a:xfrm>
                <a:off x="6405562" y="6059487"/>
                <a:ext cx="238125" cy="153987"/>
              </a:xfrm>
              <a:custGeom>
                <a:avLst/>
                <a:gdLst/>
                <a:ahLst/>
                <a:cxnLst/>
                <a:rect l="l" t="t" r="r" b="b"/>
                <a:pathLst>
                  <a:path w="663" h="427" extrusionOk="0">
                    <a:moveTo>
                      <a:pt x="15" y="426"/>
                    </a:moveTo>
                    <a:cubicBezTo>
                      <a:pt x="9" y="426"/>
                      <a:pt x="3" y="421"/>
                      <a:pt x="2" y="415"/>
                    </a:cubicBezTo>
                    <a:cubicBezTo>
                      <a:pt x="0" y="407"/>
                      <a:pt x="5" y="400"/>
                      <a:pt x="13" y="399"/>
                    </a:cubicBezTo>
                    <a:cubicBezTo>
                      <a:pt x="14" y="398"/>
                      <a:pt x="103" y="379"/>
                      <a:pt x="337" y="234"/>
                    </a:cubicBezTo>
                    <a:lnTo>
                      <a:pt x="347" y="228"/>
                    </a:lnTo>
                    <a:cubicBezTo>
                      <a:pt x="579" y="81"/>
                      <a:pt x="635" y="8"/>
                      <a:pt x="636" y="8"/>
                    </a:cubicBezTo>
                    <a:cubicBezTo>
                      <a:pt x="640" y="1"/>
                      <a:pt x="649" y="0"/>
                      <a:pt x="655" y="5"/>
                    </a:cubicBezTo>
                    <a:cubicBezTo>
                      <a:pt x="661" y="9"/>
                      <a:pt x="662" y="18"/>
                      <a:pt x="658" y="24"/>
                    </a:cubicBezTo>
                    <a:cubicBezTo>
                      <a:pt x="655" y="27"/>
                      <a:pt x="600" y="100"/>
                      <a:pt x="361" y="251"/>
                    </a:cubicBezTo>
                    <a:lnTo>
                      <a:pt x="351" y="257"/>
                    </a:lnTo>
                    <a:cubicBezTo>
                      <a:pt x="112" y="406"/>
                      <a:pt x="22" y="425"/>
                      <a:pt x="18" y="426"/>
                    </a:cubicBezTo>
                    <a:cubicBezTo>
                      <a:pt x="17" y="426"/>
                      <a:pt x="16" y="426"/>
                      <a:pt x="15" y="42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75" name="Google Shape;975;p32"/>
              <p:cNvSpPr/>
              <p:nvPr/>
            </p:nvSpPr>
            <p:spPr>
              <a:xfrm>
                <a:off x="5891212" y="5245100"/>
                <a:ext cx="238125" cy="153987"/>
              </a:xfrm>
              <a:custGeom>
                <a:avLst/>
                <a:gdLst/>
                <a:ahLst/>
                <a:cxnLst/>
                <a:rect l="l" t="t" r="r" b="b"/>
                <a:pathLst>
                  <a:path w="663" h="427" extrusionOk="0">
                    <a:moveTo>
                      <a:pt x="15" y="426"/>
                    </a:moveTo>
                    <a:cubicBezTo>
                      <a:pt x="9" y="426"/>
                      <a:pt x="3" y="421"/>
                      <a:pt x="2" y="415"/>
                    </a:cubicBezTo>
                    <a:cubicBezTo>
                      <a:pt x="0" y="407"/>
                      <a:pt x="5" y="400"/>
                      <a:pt x="13" y="399"/>
                    </a:cubicBezTo>
                    <a:cubicBezTo>
                      <a:pt x="14" y="399"/>
                      <a:pt x="103" y="380"/>
                      <a:pt x="336" y="234"/>
                    </a:cubicBezTo>
                    <a:lnTo>
                      <a:pt x="347" y="228"/>
                    </a:lnTo>
                    <a:cubicBezTo>
                      <a:pt x="579" y="81"/>
                      <a:pt x="635" y="8"/>
                      <a:pt x="636" y="8"/>
                    </a:cubicBezTo>
                    <a:cubicBezTo>
                      <a:pt x="640" y="2"/>
                      <a:pt x="649" y="0"/>
                      <a:pt x="655" y="5"/>
                    </a:cubicBezTo>
                    <a:cubicBezTo>
                      <a:pt x="661" y="9"/>
                      <a:pt x="662" y="18"/>
                      <a:pt x="658" y="24"/>
                    </a:cubicBezTo>
                    <a:cubicBezTo>
                      <a:pt x="655" y="27"/>
                      <a:pt x="600" y="100"/>
                      <a:pt x="361" y="251"/>
                    </a:cubicBezTo>
                    <a:lnTo>
                      <a:pt x="351" y="257"/>
                    </a:lnTo>
                    <a:cubicBezTo>
                      <a:pt x="112" y="407"/>
                      <a:pt x="22" y="425"/>
                      <a:pt x="18" y="426"/>
                    </a:cubicBezTo>
                    <a:cubicBezTo>
                      <a:pt x="17" y="426"/>
                      <a:pt x="16" y="426"/>
                      <a:pt x="15" y="42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76" name="Google Shape;976;p32"/>
              <p:cNvSpPr/>
              <p:nvPr/>
            </p:nvSpPr>
            <p:spPr>
              <a:xfrm>
                <a:off x="5856287" y="5187950"/>
                <a:ext cx="238125" cy="153987"/>
              </a:xfrm>
              <a:custGeom>
                <a:avLst/>
                <a:gdLst/>
                <a:ahLst/>
                <a:cxnLst/>
                <a:rect l="l" t="t" r="r" b="b"/>
                <a:pathLst>
                  <a:path w="663" h="426" extrusionOk="0">
                    <a:moveTo>
                      <a:pt x="15" y="425"/>
                    </a:moveTo>
                    <a:cubicBezTo>
                      <a:pt x="9" y="425"/>
                      <a:pt x="3" y="421"/>
                      <a:pt x="2" y="414"/>
                    </a:cubicBezTo>
                    <a:cubicBezTo>
                      <a:pt x="0" y="407"/>
                      <a:pt x="5" y="400"/>
                      <a:pt x="13" y="398"/>
                    </a:cubicBezTo>
                    <a:cubicBezTo>
                      <a:pt x="13" y="398"/>
                      <a:pt x="103" y="379"/>
                      <a:pt x="336" y="234"/>
                    </a:cubicBezTo>
                    <a:lnTo>
                      <a:pt x="347" y="227"/>
                    </a:lnTo>
                    <a:cubicBezTo>
                      <a:pt x="579" y="80"/>
                      <a:pt x="635" y="8"/>
                      <a:pt x="635" y="7"/>
                    </a:cubicBezTo>
                    <a:cubicBezTo>
                      <a:pt x="640" y="1"/>
                      <a:pt x="649" y="0"/>
                      <a:pt x="655" y="4"/>
                    </a:cubicBezTo>
                    <a:cubicBezTo>
                      <a:pt x="661" y="9"/>
                      <a:pt x="662" y="17"/>
                      <a:pt x="657" y="24"/>
                    </a:cubicBezTo>
                    <a:cubicBezTo>
                      <a:pt x="655" y="27"/>
                      <a:pt x="599" y="100"/>
                      <a:pt x="361" y="250"/>
                    </a:cubicBezTo>
                    <a:lnTo>
                      <a:pt x="351" y="257"/>
                    </a:lnTo>
                    <a:cubicBezTo>
                      <a:pt x="112" y="406"/>
                      <a:pt x="21" y="424"/>
                      <a:pt x="18" y="425"/>
                    </a:cubicBezTo>
                    <a:cubicBezTo>
                      <a:pt x="17" y="425"/>
                      <a:pt x="16" y="425"/>
                      <a:pt x="15" y="42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77" name="Google Shape;977;p32"/>
              <p:cNvSpPr/>
              <p:nvPr/>
            </p:nvSpPr>
            <p:spPr>
              <a:xfrm>
                <a:off x="6005512" y="5357812"/>
                <a:ext cx="536575" cy="760411"/>
              </a:xfrm>
              <a:custGeom>
                <a:avLst/>
                <a:gdLst/>
                <a:ahLst/>
                <a:cxnLst/>
                <a:rect l="l" t="t" r="r" b="b"/>
                <a:pathLst>
                  <a:path w="1490" h="2114" extrusionOk="0">
                    <a:moveTo>
                      <a:pt x="342" y="85"/>
                    </a:moveTo>
                    <a:lnTo>
                      <a:pt x="1439" y="1826"/>
                    </a:lnTo>
                    <a:cubicBezTo>
                      <a:pt x="1489" y="1906"/>
                      <a:pt x="1465" y="2013"/>
                      <a:pt x="1385" y="2063"/>
                    </a:cubicBezTo>
                    <a:cubicBezTo>
                      <a:pt x="1305" y="2113"/>
                      <a:pt x="1198" y="2089"/>
                      <a:pt x="1148" y="2009"/>
                    </a:cubicBezTo>
                    <a:lnTo>
                      <a:pt x="50" y="268"/>
                    </a:lnTo>
                    <a:cubicBezTo>
                      <a:pt x="0" y="188"/>
                      <a:pt x="24" y="82"/>
                      <a:pt x="104" y="31"/>
                    </a:cubicBezTo>
                    <a:cubicBezTo>
                      <a:pt x="145" y="6"/>
                      <a:pt x="191" y="0"/>
                      <a:pt x="234" y="9"/>
                    </a:cubicBezTo>
                    <a:cubicBezTo>
                      <a:pt x="277" y="19"/>
                      <a:pt x="316" y="45"/>
                      <a:pt x="342" y="8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978" name="Google Shape;978;p32"/>
            <p:cNvGrpSpPr/>
            <p:nvPr/>
          </p:nvGrpSpPr>
          <p:grpSpPr>
            <a:xfrm rot="1723265">
              <a:off x="6758569" y="1586793"/>
              <a:ext cx="616726" cy="294504"/>
              <a:chOff x="3406775" y="2479675"/>
              <a:chExt cx="847727" cy="404813"/>
            </a:xfrm>
          </p:grpSpPr>
          <p:sp>
            <p:nvSpPr>
              <p:cNvPr id="979" name="Google Shape;979;p32"/>
              <p:cNvSpPr/>
              <p:nvPr/>
            </p:nvSpPr>
            <p:spPr>
              <a:xfrm>
                <a:off x="3406775" y="2479675"/>
                <a:ext cx="847727" cy="295276"/>
              </a:xfrm>
              <a:custGeom>
                <a:avLst/>
                <a:gdLst/>
                <a:ahLst/>
                <a:cxnLst/>
                <a:rect l="l" t="t" r="r" b="b"/>
                <a:pathLst>
                  <a:path w="2353" h="820" extrusionOk="0">
                    <a:moveTo>
                      <a:pt x="2352" y="690"/>
                    </a:moveTo>
                    <a:cubicBezTo>
                      <a:pt x="2302" y="733"/>
                      <a:pt x="2253" y="776"/>
                      <a:pt x="2203" y="819"/>
                    </a:cubicBezTo>
                    <a:cubicBezTo>
                      <a:pt x="2109" y="752"/>
                      <a:pt x="2051" y="632"/>
                      <a:pt x="2068" y="516"/>
                    </a:cubicBezTo>
                    <a:cubicBezTo>
                      <a:pt x="1955" y="567"/>
                      <a:pt x="1805" y="502"/>
                      <a:pt x="1766" y="384"/>
                    </a:cubicBezTo>
                    <a:cubicBezTo>
                      <a:pt x="1711" y="450"/>
                      <a:pt x="1613" y="476"/>
                      <a:pt x="1533" y="446"/>
                    </a:cubicBezTo>
                    <a:cubicBezTo>
                      <a:pt x="1452" y="417"/>
                      <a:pt x="1395" y="334"/>
                      <a:pt x="1395" y="249"/>
                    </a:cubicBezTo>
                    <a:cubicBezTo>
                      <a:pt x="1258" y="326"/>
                      <a:pt x="1065" y="285"/>
                      <a:pt x="972" y="159"/>
                    </a:cubicBezTo>
                    <a:cubicBezTo>
                      <a:pt x="894" y="252"/>
                      <a:pt x="740" y="269"/>
                      <a:pt x="643" y="195"/>
                    </a:cubicBezTo>
                    <a:cubicBezTo>
                      <a:pt x="606" y="336"/>
                      <a:pt x="453" y="436"/>
                      <a:pt x="309" y="413"/>
                    </a:cubicBezTo>
                    <a:cubicBezTo>
                      <a:pt x="336" y="483"/>
                      <a:pt x="328" y="566"/>
                      <a:pt x="287" y="630"/>
                    </a:cubicBezTo>
                    <a:cubicBezTo>
                      <a:pt x="258" y="676"/>
                      <a:pt x="212" y="711"/>
                      <a:pt x="160" y="728"/>
                    </a:cubicBezTo>
                    <a:cubicBezTo>
                      <a:pt x="107" y="698"/>
                      <a:pt x="53" y="668"/>
                      <a:pt x="0" y="639"/>
                    </a:cubicBezTo>
                    <a:cubicBezTo>
                      <a:pt x="56" y="630"/>
                      <a:pt x="108" y="603"/>
                      <a:pt x="146" y="561"/>
                    </a:cubicBezTo>
                    <a:cubicBezTo>
                      <a:pt x="208" y="493"/>
                      <a:pt x="227" y="389"/>
                      <a:pt x="193" y="304"/>
                    </a:cubicBezTo>
                    <a:cubicBezTo>
                      <a:pt x="363" y="310"/>
                      <a:pt x="526" y="172"/>
                      <a:pt x="548" y="3"/>
                    </a:cubicBezTo>
                    <a:cubicBezTo>
                      <a:pt x="665" y="124"/>
                      <a:pt x="885" y="123"/>
                      <a:pt x="1001" y="0"/>
                    </a:cubicBezTo>
                    <a:cubicBezTo>
                      <a:pt x="1095" y="135"/>
                      <a:pt x="1303" y="172"/>
                      <a:pt x="1439" y="78"/>
                    </a:cubicBezTo>
                    <a:cubicBezTo>
                      <a:pt x="1455" y="156"/>
                      <a:pt x="1513" y="224"/>
                      <a:pt x="1587" y="251"/>
                    </a:cubicBezTo>
                    <a:cubicBezTo>
                      <a:pt x="1662" y="278"/>
                      <a:pt x="1750" y="263"/>
                      <a:pt x="1812" y="213"/>
                    </a:cubicBezTo>
                    <a:cubicBezTo>
                      <a:pt x="1869" y="353"/>
                      <a:pt x="2044" y="432"/>
                      <a:pt x="2187" y="382"/>
                    </a:cubicBezTo>
                    <a:cubicBezTo>
                      <a:pt x="2147" y="497"/>
                      <a:pt x="2230" y="639"/>
                      <a:pt x="2351" y="660"/>
                    </a:cubicBezTo>
                    <a:cubicBezTo>
                      <a:pt x="2350" y="670"/>
                      <a:pt x="2351" y="680"/>
                      <a:pt x="2352" y="69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80" name="Google Shape;980;p32"/>
              <p:cNvSpPr/>
              <p:nvPr/>
            </p:nvSpPr>
            <p:spPr>
              <a:xfrm>
                <a:off x="3463925" y="2536825"/>
                <a:ext cx="736601" cy="347663"/>
              </a:xfrm>
              <a:custGeom>
                <a:avLst/>
                <a:gdLst/>
                <a:ahLst/>
                <a:cxnLst/>
                <a:rect l="l" t="t" r="r" b="b"/>
                <a:pathLst>
                  <a:path w="2044" h="965" extrusionOk="0">
                    <a:moveTo>
                      <a:pt x="2043" y="660"/>
                    </a:moveTo>
                    <a:cubicBezTo>
                      <a:pt x="1927" y="762"/>
                      <a:pt x="1810" y="863"/>
                      <a:pt x="1694" y="964"/>
                    </a:cubicBezTo>
                    <a:cubicBezTo>
                      <a:pt x="1673" y="860"/>
                      <a:pt x="1604" y="767"/>
                      <a:pt x="1512" y="717"/>
                    </a:cubicBezTo>
                    <a:cubicBezTo>
                      <a:pt x="1416" y="665"/>
                      <a:pt x="1296" y="658"/>
                      <a:pt x="1195" y="701"/>
                    </a:cubicBezTo>
                    <a:cubicBezTo>
                      <a:pt x="1114" y="549"/>
                      <a:pt x="927" y="462"/>
                      <a:pt x="759" y="497"/>
                    </a:cubicBezTo>
                    <a:cubicBezTo>
                      <a:pt x="604" y="529"/>
                      <a:pt x="476" y="662"/>
                      <a:pt x="445" y="817"/>
                    </a:cubicBezTo>
                    <a:cubicBezTo>
                      <a:pt x="297" y="734"/>
                      <a:pt x="148" y="651"/>
                      <a:pt x="0" y="569"/>
                    </a:cubicBezTo>
                    <a:cubicBezTo>
                      <a:pt x="52" y="552"/>
                      <a:pt x="98" y="517"/>
                      <a:pt x="127" y="471"/>
                    </a:cubicBezTo>
                    <a:cubicBezTo>
                      <a:pt x="168" y="407"/>
                      <a:pt x="176" y="324"/>
                      <a:pt x="149" y="254"/>
                    </a:cubicBezTo>
                    <a:cubicBezTo>
                      <a:pt x="293" y="277"/>
                      <a:pt x="446" y="177"/>
                      <a:pt x="483" y="36"/>
                    </a:cubicBezTo>
                    <a:cubicBezTo>
                      <a:pt x="580" y="110"/>
                      <a:pt x="734" y="93"/>
                      <a:pt x="812" y="0"/>
                    </a:cubicBezTo>
                    <a:cubicBezTo>
                      <a:pt x="905" y="126"/>
                      <a:pt x="1098" y="167"/>
                      <a:pt x="1235" y="90"/>
                    </a:cubicBezTo>
                    <a:cubicBezTo>
                      <a:pt x="1235" y="175"/>
                      <a:pt x="1292" y="258"/>
                      <a:pt x="1373" y="287"/>
                    </a:cubicBezTo>
                    <a:cubicBezTo>
                      <a:pt x="1453" y="317"/>
                      <a:pt x="1551" y="291"/>
                      <a:pt x="1606" y="225"/>
                    </a:cubicBezTo>
                    <a:cubicBezTo>
                      <a:pt x="1645" y="343"/>
                      <a:pt x="1795" y="408"/>
                      <a:pt x="1908" y="357"/>
                    </a:cubicBezTo>
                    <a:cubicBezTo>
                      <a:pt x="1891" y="473"/>
                      <a:pt x="1949" y="593"/>
                      <a:pt x="2043" y="66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81" name="Google Shape;981;p32"/>
              <p:cNvSpPr/>
              <p:nvPr/>
            </p:nvSpPr>
            <p:spPr>
              <a:xfrm>
                <a:off x="3738562" y="2557462"/>
                <a:ext cx="23812" cy="130175"/>
              </a:xfrm>
              <a:custGeom>
                <a:avLst/>
                <a:gdLst/>
                <a:ahLst/>
                <a:cxnLst/>
                <a:rect l="l" t="t" r="r" b="b"/>
                <a:pathLst>
                  <a:path w="64" h="362" extrusionOk="0">
                    <a:moveTo>
                      <a:pt x="16" y="361"/>
                    </a:moveTo>
                    <a:cubicBezTo>
                      <a:pt x="15" y="361"/>
                      <a:pt x="15" y="361"/>
                      <a:pt x="14" y="360"/>
                    </a:cubicBezTo>
                    <a:cubicBezTo>
                      <a:pt x="6" y="360"/>
                      <a:pt x="0" y="352"/>
                      <a:pt x="1" y="344"/>
                    </a:cubicBezTo>
                    <a:lnTo>
                      <a:pt x="33" y="14"/>
                    </a:lnTo>
                    <a:cubicBezTo>
                      <a:pt x="33" y="6"/>
                      <a:pt x="41" y="0"/>
                      <a:pt x="49" y="1"/>
                    </a:cubicBezTo>
                    <a:cubicBezTo>
                      <a:pt x="57" y="1"/>
                      <a:pt x="63" y="9"/>
                      <a:pt x="62" y="17"/>
                    </a:cubicBezTo>
                    <a:lnTo>
                      <a:pt x="30" y="347"/>
                    </a:lnTo>
                    <a:cubicBezTo>
                      <a:pt x="30" y="355"/>
                      <a:pt x="23" y="361"/>
                      <a:pt x="16" y="36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82" name="Google Shape;982;p32"/>
              <p:cNvSpPr/>
              <p:nvPr/>
            </p:nvSpPr>
            <p:spPr>
              <a:xfrm>
                <a:off x="3760787" y="2632075"/>
                <a:ext cx="15875" cy="55562"/>
              </a:xfrm>
              <a:custGeom>
                <a:avLst/>
                <a:gdLst/>
                <a:ahLst/>
                <a:cxnLst/>
                <a:rect l="l" t="t" r="r" b="b"/>
                <a:pathLst>
                  <a:path w="46" h="153" extrusionOk="0">
                    <a:moveTo>
                      <a:pt x="16" y="152"/>
                    </a:moveTo>
                    <a:cubicBezTo>
                      <a:pt x="16" y="152"/>
                      <a:pt x="15" y="152"/>
                      <a:pt x="15" y="151"/>
                    </a:cubicBezTo>
                    <a:cubicBezTo>
                      <a:pt x="6" y="151"/>
                      <a:pt x="0" y="143"/>
                      <a:pt x="1" y="135"/>
                    </a:cubicBezTo>
                    <a:lnTo>
                      <a:pt x="14" y="14"/>
                    </a:lnTo>
                    <a:cubicBezTo>
                      <a:pt x="15" y="5"/>
                      <a:pt x="23" y="0"/>
                      <a:pt x="31" y="0"/>
                    </a:cubicBezTo>
                    <a:cubicBezTo>
                      <a:pt x="39" y="1"/>
                      <a:pt x="45" y="9"/>
                      <a:pt x="44" y="17"/>
                    </a:cubicBezTo>
                    <a:lnTo>
                      <a:pt x="31" y="138"/>
                    </a:lnTo>
                    <a:cubicBezTo>
                      <a:pt x="30" y="146"/>
                      <a:pt x="24" y="152"/>
                      <a:pt x="16" y="15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83" name="Google Shape;983;p32"/>
              <p:cNvSpPr/>
              <p:nvPr/>
            </p:nvSpPr>
            <p:spPr>
              <a:xfrm>
                <a:off x="3894137" y="2654300"/>
                <a:ext cx="53975" cy="112712"/>
              </a:xfrm>
              <a:custGeom>
                <a:avLst/>
                <a:gdLst/>
                <a:ahLst/>
                <a:cxnLst/>
                <a:rect l="l" t="t" r="r" b="b"/>
                <a:pathLst>
                  <a:path w="152" h="311" extrusionOk="0">
                    <a:moveTo>
                      <a:pt x="17" y="310"/>
                    </a:moveTo>
                    <a:cubicBezTo>
                      <a:pt x="15" y="310"/>
                      <a:pt x="13" y="310"/>
                      <a:pt x="12" y="309"/>
                    </a:cubicBezTo>
                    <a:cubicBezTo>
                      <a:pt x="4" y="306"/>
                      <a:pt x="0" y="297"/>
                      <a:pt x="4" y="290"/>
                    </a:cubicBezTo>
                    <a:lnTo>
                      <a:pt x="121" y="11"/>
                    </a:lnTo>
                    <a:cubicBezTo>
                      <a:pt x="124" y="3"/>
                      <a:pt x="133" y="0"/>
                      <a:pt x="140" y="3"/>
                    </a:cubicBezTo>
                    <a:cubicBezTo>
                      <a:pt x="148" y="6"/>
                      <a:pt x="151" y="15"/>
                      <a:pt x="148" y="22"/>
                    </a:cubicBezTo>
                    <a:lnTo>
                      <a:pt x="31" y="301"/>
                    </a:lnTo>
                    <a:cubicBezTo>
                      <a:pt x="29" y="307"/>
                      <a:pt x="23" y="310"/>
                      <a:pt x="17" y="31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984" name="Google Shape;984;p32"/>
            <p:cNvSpPr/>
            <p:nvPr/>
          </p:nvSpPr>
          <p:spPr>
            <a:xfrm>
              <a:off x="7063488" y="3527587"/>
              <a:ext cx="455611" cy="538163"/>
            </a:xfrm>
            <a:custGeom>
              <a:avLst/>
              <a:gdLst/>
              <a:ahLst/>
              <a:cxnLst/>
              <a:rect l="l" t="t" r="r" b="b"/>
              <a:pathLst>
                <a:path w="1266" h="1493" extrusionOk="0">
                  <a:moveTo>
                    <a:pt x="1265" y="180"/>
                  </a:moveTo>
                  <a:lnTo>
                    <a:pt x="1205" y="1492"/>
                  </a:lnTo>
                  <a:lnTo>
                    <a:pt x="796" y="1353"/>
                  </a:lnTo>
                  <a:lnTo>
                    <a:pt x="829" y="1108"/>
                  </a:lnTo>
                  <a:lnTo>
                    <a:pt x="520" y="1003"/>
                  </a:lnTo>
                  <a:lnTo>
                    <a:pt x="391" y="1216"/>
                  </a:lnTo>
                  <a:lnTo>
                    <a:pt x="0" y="1083"/>
                  </a:lnTo>
                  <a:lnTo>
                    <a:pt x="736" y="0"/>
                  </a:lnTo>
                  <a:lnTo>
                    <a:pt x="1265" y="180"/>
                  </a:lnTo>
                  <a:close/>
                  <a:moveTo>
                    <a:pt x="860" y="880"/>
                  </a:moveTo>
                  <a:lnTo>
                    <a:pt x="924" y="320"/>
                  </a:lnTo>
                  <a:lnTo>
                    <a:pt x="629" y="802"/>
                  </a:lnTo>
                  <a:lnTo>
                    <a:pt x="860" y="88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cxnSp>
          <p:nvCxnSpPr>
            <p:cNvPr id="985" name="Google Shape;985;p32"/>
            <p:cNvCxnSpPr/>
            <p:nvPr/>
          </p:nvCxnSpPr>
          <p:spPr>
            <a:xfrm flipH="1">
              <a:off x="7126467" y="3691063"/>
              <a:ext cx="152100" cy="211200"/>
            </a:xfrm>
            <a:prstGeom prst="straightConnector1">
              <a:avLst/>
            </a:prstGeom>
            <a:solidFill>
              <a:schemeClr val="lt2"/>
            </a:solidFill>
            <a:ln w="9525" cap="flat" cmpd="sng">
              <a:solidFill>
                <a:schemeClr val="dk1"/>
              </a:solidFill>
              <a:prstDash val="solid"/>
              <a:round/>
              <a:headEnd type="none" w="med" len="med"/>
              <a:tailEnd type="none" w="med" len="med"/>
            </a:ln>
          </p:spPr>
        </p:cxnSp>
        <p:sp>
          <p:nvSpPr>
            <p:cNvPr id="986" name="Google Shape;986;p32"/>
            <p:cNvSpPr/>
            <p:nvPr/>
          </p:nvSpPr>
          <p:spPr>
            <a:xfrm>
              <a:off x="7571650" y="3056537"/>
              <a:ext cx="293687" cy="392112"/>
            </a:xfrm>
            <a:custGeom>
              <a:avLst/>
              <a:gdLst/>
              <a:ahLst/>
              <a:cxnLst/>
              <a:rect l="l" t="t" r="r" b="b"/>
              <a:pathLst>
                <a:path w="816" h="1088" extrusionOk="0">
                  <a:moveTo>
                    <a:pt x="635" y="654"/>
                  </a:moveTo>
                  <a:lnTo>
                    <a:pt x="0" y="1087"/>
                  </a:lnTo>
                  <a:lnTo>
                    <a:pt x="238" y="627"/>
                  </a:lnTo>
                  <a:lnTo>
                    <a:pt x="104" y="565"/>
                  </a:lnTo>
                  <a:lnTo>
                    <a:pt x="388" y="0"/>
                  </a:lnTo>
                  <a:lnTo>
                    <a:pt x="815" y="201"/>
                  </a:lnTo>
                  <a:lnTo>
                    <a:pt x="428" y="556"/>
                  </a:lnTo>
                  <a:lnTo>
                    <a:pt x="635" y="654"/>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87" name="Google Shape;987;p32"/>
            <p:cNvSpPr/>
            <p:nvPr/>
          </p:nvSpPr>
          <p:spPr>
            <a:xfrm>
              <a:off x="7408137" y="3100987"/>
              <a:ext cx="147637" cy="317499"/>
            </a:xfrm>
            <a:custGeom>
              <a:avLst/>
              <a:gdLst/>
              <a:ahLst/>
              <a:cxnLst/>
              <a:rect l="l" t="t" r="r" b="b"/>
              <a:pathLst>
                <a:path w="410" h="881" extrusionOk="0">
                  <a:moveTo>
                    <a:pt x="409" y="355"/>
                  </a:moveTo>
                  <a:lnTo>
                    <a:pt x="178" y="880"/>
                  </a:lnTo>
                  <a:lnTo>
                    <a:pt x="148" y="496"/>
                  </a:lnTo>
                  <a:lnTo>
                    <a:pt x="41" y="509"/>
                  </a:lnTo>
                  <a:lnTo>
                    <a:pt x="0" y="42"/>
                  </a:lnTo>
                  <a:lnTo>
                    <a:pt x="345" y="0"/>
                  </a:lnTo>
                  <a:lnTo>
                    <a:pt x="241" y="376"/>
                  </a:lnTo>
                  <a:lnTo>
                    <a:pt x="409" y="355"/>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pic>
        <p:nvPicPr>
          <p:cNvPr id="988" name="Google Shape;988;p32" descr="Silhouette of a family of four"/>
          <p:cNvPicPr preferRelativeResize="0"/>
          <p:nvPr/>
        </p:nvPicPr>
        <p:blipFill>
          <a:blip r:embed="rId3">
            <a:alphaModFix/>
          </a:blip>
          <a:stretch>
            <a:fillRect/>
          </a:stretch>
        </p:blipFill>
        <p:spPr>
          <a:xfrm>
            <a:off x="6896838" y="204425"/>
            <a:ext cx="2047875" cy="1428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sp>
        <p:nvSpPr>
          <p:cNvPr id="1259" name="Google Shape;1259;p41"/>
          <p:cNvSpPr txBox="1">
            <a:spLocks noGrp="1"/>
          </p:cNvSpPr>
          <p:nvPr>
            <p:ph type="title"/>
          </p:nvPr>
        </p:nvSpPr>
        <p:spPr>
          <a:xfrm>
            <a:off x="720000" y="671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EDAA Program Overview</a:t>
            </a:r>
            <a:endParaRPr sz="4000"/>
          </a:p>
        </p:txBody>
      </p:sp>
      <p:sp>
        <p:nvSpPr>
          <p:cNvPr id="1260" name="Google Shape;1260;p41"/>
          <p:cNvSpPr txBox="1">
            <a:spLocks noGrp="1"/>
          </p:cNvSpPr>
          <p:nvPr>
            <p:ph type="subTitle" idx="2"/>
          </p:nvPr>
        </p:nvSpPr>
        <p:spPr>
          <a:xfrm>
            <a:off x="720000" y="729125"/>
            <a:ext cx="8053800" cy="393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Location: </a:t>
            </a:r>
            <a:r>
              <a:rPr lang="en" sz="1600"/>
              <a:t>Upper School, Lower School and Academy for Academic Preparation</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Length of Operation: </a:t>
            </a:r>
            <a:r>
              <a:rPr lang="en" sz="1600"/>
              <a:t>3 Years</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Enrollment Criteria: </a:t>
            </a:r>
            <a:r>
              <a:rPr lang="en" sz="1600"/>
              <a:t> Eligibility is based on students who score 20% or below on their MAP test.  MAP testing is done in the fall, winter and spring.</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Program Staffing Format:</a:t>
            </a:r>
            <a:r>
              <a:rPr lang="en" sz="1600"/>
              <a:t> Comprised of in person and virtual academic tutoring</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Program Components: </a:t>
            </a:r>
            <a:r>
              <a:rPr lang="en" sz="1600"/>
              <a:t>Reading and math tutoring program offered on Tuesdays &amp; Thursdays for the fall and winter.</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Program Outcomes:</a:t>
            </a:r>
            <a:r>
              <a:rPr lang="en" sz="1600"/>
              <a:t> Increased MAP testing scores in math and reading</a:t>
            </a:r>
            <a:endParaRPr sz="1600"/>
          </a:p>
          <a:p>
            <a:pPr marL="457200" lvl="0" indent="0" algn="l" rtl="0">
              <a:spcBef>
                <a:spcPts val="0"/>
              </a:spcBef>
              <a:spcAft>
                <a:spcPts val="0"/>
              </a:spcAft>
              <a:buNone/>
            </a:pPr>
            <a:endParaRPr sz="1600" b="1"/>
          </a:p>
          <a:p>
            <a:pPr marL="0" lvl="0" indent="0" algn="l" rtl="0">
              <a:spcBef>
                <a:spcPts val="0"/>
              </a:spcBef>
              <a:spcAft>
                <a:spcPts val="0"/>
              </a:spcAft>
              <a:buNone/>
            </a:pPr>
            <a:endParaRPr sz="1600" b="1"/>
          </a:p>
        </p:txBody>
      </p:sp>
      <p:grpSp>
        <p:nvGrpSpPr>
          <p:cNvPr id="1261" name="Google Shape;1261;p41" descr="lightbulb"/>
          <p:cNvGrpSpPr/>
          <p:nvPr/>
        </p:nvGrpSpPr>
        <p:grpSpPr>
          <a:xfrm rot="-860682">
            <a:off x="7938713" y="4374253"/>
            <a:ext cx="1062768" cy="1283832"/>
            <a:chOff x="6677796" y="2561100"/>
            <a:chExt cx="1814653" cy="2198670"/>
          </a:xfrm>
        </p:grpSpPr>
        <p:grpSp>
          <p:nvGrpSpPr>
            <p:cNvPr id="1262" name="Google Shape;1262;p41"/>
            <p:cNvGrpSpPr/>
            <p:nvPr/>
          </p:nvGrpSpPr>
          <p:grpSpPr>
            <a:xfrm>
              <a:off x="6854150" y="2561100"/>
              <a:ext cx="1638300" cy="2122951"/>
              <a:chOff x="6854150" y="2561100"/>
              <a:chExt cx="1638300" cy="2122951"/>
            </a:xfrm>
          </p:grpSpPr>
          <p:sp>
            <p:nvSpPr>
              <p:cNvPr id="1263" name="Google Shape;1263;p41"/>
              <p:cNvSpPr/>
              <p:nvPr/>
            </p:nvSpPr>
            <p:spPr>
              <a:xfrm>
                <a:off x="7060009" y="2561100"/>
                <a:ext cx="1432440" cy="1762694"/>
              </a:xfrm>
              <a:custGeom>
                <a:avLst/>
                <a:gdLst/>
                <a:ahLst/>
                <a:cxnLst/>
                <a:rect l="l" t="t" r="r" b="b"/>
                <a:pathLst>
                  <a:path w="1472" h="1813" extrusionOk="0">
                    <a:moveTo>
                      <a:pt x="484" y="1392"/>
                    </a:moveTo>
                    <a:lnTo>
                      <a:pt x="484" y="1392"/>
                    </a:lnTo>
                    <a:cubicBezTo>
                      <a:pt x="539" y="1428"/>
                      <a:pt x="693" y="1542"/>
                      <a:pt x="760" y="1759"/>
                    </a:cubicBezTo>
                    <a:lnTo>
                      <a:pt x="760" y="1759"/>
                    </a:lnTo>
                    <a:cubicBezTo>
                      <a:pt x="760" y="1759"/>
                      <a:pt x="865" y="1812"/>
                      <a:pt x="1068" y="1749"/>
                    </a:cubicBezTo>
                    <a:lnTo>
                      <a:pt x="1068" y="1749"/>
                    </a:lnTo>
                    <a:cubicBezTo>
                      <a:pt x="1271" y="1685"/>
                      <a:pt x="1330" y="1578"/>
                      <a:pt x="1330" y="1578"/>
                    </a:cubicBezTo>
                    <a:lnTo>
                      <a:pt x="1330" y="1578"/>
                    </a:lnTo>
                    <a:cubicBezTo>
                      <a:pt x="1248" y="1314"/>
                      <a:pt x="1359" y="1099"/>
                      <a:pt x="1359" y="1099"/>
                    </a:cubicBezTo>
                    <a:lnTo>
                      <a:pt x="1359" y="1099"/>
                    </a:lnTo>
                    <a:lnTo>
                      <a:pt x="1359" y="1099"/>
                    </a:lnTo>
                    <a:cubicBezTo>
                      <a:pt x="1445" y="941"/>
                      <a:pt x="1471" y="749"/>
                      <a:pt x="1413" y="561"/>
                    </a:cubicBezTo>
                    <a:lnTo>
                      <a:pt x="1413" y="561"/>
                    </a:lnTo>
                    <a:cubicBezTo>
                      <a:pt x="1300" y="200"/>
                      <a:pt x="918" y="0"/>
                      <a:pt x="559" y="113"/>
                    </a:cubicBezTo>
                    <a:lnTo>
                      <a:pt x="559" y="113"/>
                    </a:lnTo>
                    <a:cubicBezTo>
                      <a:pt x="200" y="225"/>
                      <a:pt x="0" y="610"/>
                      <a:pt x="112" y="971"/>
                    </a:cubicBezTo>
                    <a:lnTo>
                      <a:pt x="112" y="971"/>
                    </a:lnTo>
                    <a:cubicBezTo>
                      <a:pt x="174" y="1167"/>
                      <a:pt x="312" y="1315"/>
                      <a:pt x="484" y="139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64" name="Google Shape;1264;p41"/>
              <p:cNvSpPr/>
              <p:nvPr/>
            </p:nvSpPr>
            <p:spPr>
              <a:xfrm>
                <a:off x="7741921" y="4070756"/>
                <a:ext cx="746241" cy="613294"/>
              </a:xfrm>
              <a:custGeom>
                <a:avLst/>
                <a:gdLst/>
                <a:ahLst/>
                <a:cxnLst/>
                <a:rect l="l" t="t" r="r" b="b"/>
                <a:pathLst>
                  <a:path w="768" h="632" extrusionOk="0">
                    <a:moveTo>
                      <a:pt x="87" y="468"/>
                    </a:moveTo>
                    <a:lnTo>
                      <a:pt x="87" y="468"/>
                    </a:lnTo>
                    <a:cubicBezTo>
                      <a:pt x="91" y="502"/>
                      <a:pt x="122" y="528"/>
                      <a:pt x="156" y="528"/>
                    </a:cubicBezTo>
                    <a:lnTo>
                      <a:pt x="201" y="529"/>
                    </a:lnTo>
                    <a:lnTo>
                      <a:pt x="201" y="529"/>
                    </a:lnTo>
                    <a:cubicBezTo>
                      <a:pt x="201" y="529"/>
                      <a:pt x="273" y="631"/>
                      <a:pt x="482" y="565"/>
                    </a:cubicBezTo>
                    <a:lnTo>
                      <a:pt x="482" y="565"/>
                    </a:lnTo>
                    <a:cubicBezTo>
                      <a:pt x="691" y="499"/>
                      <a:pt x="691" y="374"/>
                      <a:pt x="691" y="374"/>
                    </a:cubicBezTo>
                    <a:lnTo>
                      <a:pt x="728" y="347"/>
                    </a:lnTo>
                    <a:lnTo>
                      <a:pt x="728" y="347"/>
                    </a:lnTo>
                    <a:cubicBezTo>
                      <a:pt x="755" y="327"/>
                      <a:pt x="767" y="289"/>
                      <a:pt x="751" y="259"/>
                    </a:cubicBezTo>
                    <a:lnTo>
                      <a:pt x="751" y="259"/>
                    </a:lnTo>
                    <a:cubicBezTo>
                      <a:pt x="739" y="238"/>
                      <a:pt x="720" y="231"/>
                      <a:pt x="720" y="231"/>
                    </a:cubicBezTo>
                    <a:lnTo>
                      <a:pt x="679" y="99"/>
                    </a:lnTo>
                    <a:lnTo>
                      <a:pt x="679" y="99"/>
                    </a:lnTo>
                    <a:cubicBezTo>
                      <a:pt x="680" y="0"/>
                      <a:pt x="629" y="26"/>
                      <a:pt x="629" y="26"/>
                    </a:cubicBezTo>
                    <a:lnTo>
                      <a:pt x="629" y="26"/>
                    </a:lnTo>
                    <a:cubicBezTo>
                      <a:pt x="629" y="26"/>
                      <a:pt x="570" y="133"/>
                      <a:pt x="367" y="197"/>
                    </a:cubicBezTo>
                    <a:lnTo>
                      <a:pt x="367" y="197"/>
                    </a:lnTo>
                    <a:cubicBezTo>
                      <a:pt x="164" y="260"/>
                      <a:pt x="59" y="207"/>
                      <a:pt x="59" y="207"/>
                    </a:cubicBezTo>
                    <a:lnTo>
                      <a:pt x="55" y="208"/>
                    </a:lnTo>
                    <a:lnTo>
                      <a:pt x="55" y="208"/>
                    </a:lnTo>
                    <a:cubicBezTo>
                      <a:pt x="55" y="208"/>
                      <a:pt x="0" y="215"/>
                      <a:pt x="56" y="296"/>
                    </a:cubicBezTo>
                    <a:lnTo>
                      <a:pt x="97" y="427"/>
                    </a:lnTo>
                    <a:lnTo>
                      <a:pt x="97" y="427"/>
                    </a:lnTo>
                    <a:cubicBezTo>
                      <a:pt x="97" y="427"/>
                      <a:pt x="85" y="443"/>
                      <a:pt x="87" y="46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65" name="Google Shape;1265;p41"/>
              <p:cNvSpPr/>
              <p:nvPr/>
            </p:nvSpPr>
            <p:spPr>
              <a:xfrm>
                <a:off x="7771941" y="4152242"/>
                <a:ext cx="651892" cy="218728"/>
              </a:xfrm>
              <a:custGeom>
                <a:avLst/>
                <a:gdLst/>
                <a:ahLst/>
                <a:cxnLst/>
                <a:rect l="l" t="t" r="r" b="b"/>
                <a:pathLst>
                  <a:path w="670" h="224" extrusionOk="0">
                    <a:moveTo>
                      <a:pt x="99" y="223"/>
                    </a:moveTo>
                    <a:lnTo>
                      <a:pt x="99" y="223"/>
                    </a:lnTo>
                    <a:cubicBezTo>
                      <a:pt x="71" y="223"/>
                      <a:pt x="44" y="222"/>
                      <a:pt x="17" y="220"/>
                    </a:cubicBezTo>
                    <a:lnTo>
                      <a:pt x="17" y="220"/>
                    </a:lnTo>
                    <a:cubicBezTo>
                      <a:pt x="7" y="219"/>
                      <a:pt x="0" y="210"/>
                      <a:pt x="1" y="201"/>
                    </a:cubicBezTo>
                    <a:lnTo>
                      <a:pt x="1" y="201"/>
                    </a:lnTo>
                    <a:cubicBezTo>
                      <a:pt x="1" y="191"/>
                      <a:pt x="11" y="184"/>
                      <a:pt x="19" y="185"/>
                    </a:cubicBezTo>
                    <a:lnTo>
                      <a:pt x="19" y="185"/>
                    </a:lnTo>
                    <a:cubicBezTo>
                      <a:pt x="182" y="199"/>
                      <a:pt x="346" y="170"/>
                      <a:pt x="494" y="103"/>
                    </a:cubicBezTo>
                    <a:lnTo>
                      <a:pt x="494" y="103"/>
                    </a:lnTo>
                    <a:cubicBezTo>
                      <a:pt x="561" y="74"/>
                      <a:pt x="605" y="44"/>
                      <a:pt x="636" y="7"/>
                    </a:cubicBezTo>
                    <a:lnTo>
                      <a:pt x="636" y="7"/>
                    </a:lnTo>
                    <a:cubicBezTo>
                      <a:pt x="642" y="0"/>
                      <a:pt x="652" y="0"/>
                      <a:pt x="660" y="6"/>
                    </a:cubicBezTo>
                    <a:lnTo>
                      <a:pt x="660" y="6"/>
                    </a:lnTo>
                    <a:cubicBezTo>
                      <a:pt x="668" y="12"/>
                      <a:pt x="669" y="24"/>
                      <a:pt x="662" y="31"/>
                    </a:cubicBezTo>
                    <a:lnTo>
                      <a:pt x="662" y="31"/>
                    </a:lnTo>
                    <a:cubicBezTo>
                      <a:pt x="617" y="83"/>
                      <a:pt x="556" y="114"/>
                      <a:pt x="508" y="136"/>
                    </a:cubicBezTo>
                    <a:lnTo>
                      <a:pt x="508" y="136"/>
                    </a:lnTo>
                    <a:cubicBezTo>
                      <a:pt x="379" y="193"/>
                      <a:pt x="240" y="223"/>
                      <a:pt x="99" y="22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66" name="Google Shape;1266;p41"/>
              <p:cNvSpPr/>
              <p:nvPr/>
            </p:nvSpPr>
            <p:spPr>
              <a:xfrm>
                <a:off x="7819118" y="4285196"/>
                <a:ext cx="643311" cy="210150"/>
              </a:xfrm>
              <a:custGeom>
                <a:avLst/>
                <a:gdLst/>
                <a:ahLst/>
                <a:cxnLst/>
                <a:rect l="l" t="t" r="r" b="b"/>
                <a:pathLst>
                  <a:path w="663" h="216" extrusionOk="0">
                    <a:moveTo>
                      <a:pt x="87" y="215"/>
                    </a:moveTo>
                    <a:lnTo>
                      <a:pt x="87" y="215"/>
                    </a:lnTo>
                    <a:cubicBezTo>
                      <a:pt x="63" y="215"/>
                      <a:pt x="40" y="215"/>
                      <a:pt x="16" y="213"/>
                    </a:cubicBezTo>
                    <a:lnTo>
                      <a:pt x="16" y="213"/>
                    </a:lnTo>
                    <a:cubicBezTo>
                      <a:pt x="7" y="212"/>
                      <a:pt x="0" y="204"/>
                      <a:pt x="1" y="194"/>
                    </a:cubicBezTo>
                    <a:lnTo>
                      <a:pt x="1" y="194"/>
                    </a:lnTo>
                    <a:cubicBezTo>
                      <a:pt x="1" y="184"/>
                      <a:pt x="10" y="177"/>
                      <a:pt x="19" y="178"/>
                    </a:cubicBezTo>
                    <a:lnTo>
                      <a:pt x="19" y="178"/>
                    </a:lnTo>
                    <a:cubicBezTo>
                      <a:pt x="234" y="194"/>
                      <a:pt x="456" y="130"/>
                      <a:pt x="631" y="6"/>
                    </a:cubicBezTo>
                    <a:lnTo>
                      <a:pt x="631" y="6"/>
                    </a:lnTo>
                    <a:cubicBezTo>
                      <a:pt x="639" y="0"/>
                      <a:pt x="650" y="2"/>
                      <a:pt x="656" y="10"/>
                    </a:cubicBezTo>
                    <a:lnTo>
                      <a:pt x="656" y="10"/>
                    </a:lnTo>
                    <a:cubicBezTo>
                      <a:pt x="662" y="18"/>
                      <a:pt x="660" y="29"/>
                      <a:pt x="652" y="34"/>
                    </a:cubicBezTo>
                    <a:lnTo>
                      <a:pt x="652" y="34"/>
                    </a:lnTo>
                    <a:cubicBezTo>
                      <a:pt x="486" y="153"/>
                      <a:pt x="288" y="215"/>
                      <a:pt x="87" y="21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67" name="Google Shape;1267;p41"/>
              <p:cNvSpPr/>
              <p:nvPr/>
            </p:nvSpPr>
            <p:spPr>
              <a:xfrm>
                <a:off x="7909180" y="4418147"/>
                <a:ext cx="518935" cy="180129"/>
              </a:xfrm>
              <a:custGeom>
                <a:avLst/>
                <a:gdLst/>
                <a:ahLst/>
                <a:cxnLst/>
                <a:rect l="l" t="t" r="r" b="b"/>
                <a:pathLst>
                  <a:path w="533" h="186" extrusionOk="0">
                    <a:moveTo>
                      <a:pt x="19" y="185"/>
                    </a:moveTo>
                    <a:lnTo>
                      <a:pt x="19" y="185"/>
                    </a:lnTo>
                    <a:cubicBezTo>
                      <a:pt x="9" y="185"/>
                      <a:pt x="2" y="177"/>
                      <a:pt x="1" y="169"/>
                    </a:cubicBezTo>
                    <a:lnTo>
                      <a:pt x="1" y="169"/>
                    </a:lnTo>
                    <a:cubicBezTo>
                      <a:pt x="0" y="159"/>
                      <a:pt x="6" y="150"/>
                      <a:pt x="16" y="150"/>
                    </a:cubicBezTo>
                    <a:lnTo>
                      <a:pt x="16" y="150"/>
                    </a:lnTo>
                    <a:cubicBezTo>
                      <a:pt x="186" y="135"/>
                      <a:pt x="354" y="85"/>
                      <a:pt x="504" y="4"/>
                    </a:cubicBezTo>
                    <a:lnTo>
                      <a:pt x="504" y="4"/>
                    </a:lnTo>
                    <a:cubicBezTo>
                      <a:pt x="511" y="0"/>
                      <a:pt x="523" y="3"/>
                      <a:pt x="527" y="11"/>
                    </a:cubicBezTo>
                    <a:lnTo>
                      <a:pt x="527" y="11"/>
                    </a:lnTo>
                    <a:cubicBezTo>
                      <a:pt x="532" y="20"/>
                      <a:pt x="528" y="30"/>
                      <a:pt x="520" y="36"/>
                    </a:cubicBezTo>
                    <a:lnTo>
                      <a:pt x="520" y="36"/>
                    </a:lnTo>
                    <a:cubicBezTo>
                      <a:pt x="365" y="118"/>
                      <a:pt x="193" y="169"/>
                      <a:pt x="20" y="185"/>
                    </a:cubicBezTo>
                    <a:lnTo>
                      <a:pt x="20" y="185"/>
                    </a:lnTo>
                    <a:lnTo>
                      <a:pt x="19" y="185"/>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68" name="Google Shape;1268;p41"/>
              <p:cNvSpPr/>
              <p:nvPr/>
            </p:nvSpPr>
            <p:spPr>
              <a:xfrm>
                <a:off x="8183660" y="3418859"/>
                <a:ext cx="68620" cy="797719"/>
              </a:xfrm>
              <a:custGeom>
                <a:avLst/>
                <a:gdLst/>
                <a:ahLst/>
                <a:cxnLst/>
                <a:rect l="l" t="t" r="r" b="b"/>
                <a:pathLst>
                  <a:path w="69" h="820" extrusionOk="0">
                    <a:moveTo>
                      <a:pt x="51" y="819"/>
                    </a:moveTo>
                    <a:lnTo>
                      <a:pt x="51" y="819"/>
                    </a:lnTo>
                    <a:cubicBezTo>
                      <a:pt x="41" y="819"/>
                      <a:pt x="34" y="811"/>
                      <a:pt x="33" y="801"/>
                    </a:cubicBezTo>
                    <a:lnTo>
                      <a:pt x="0" y="19"/>
                    </a:lnTo>
                    <a:lnTo>
                      <a:pt x="0" y="19"/>
                    </a:lnTo>
                    <a:cubicBezTo>
                      <a:pt x="0" y="9"/>
                      <a:pt x="8" y="2"/>
                      <a:pt x="17" y="1"/>
                    </a:cubicBezTo>
                    <a:lnTo>
                      <a:pt x="17" y="1"/>
                    </a:lnTo>
                    <a:cubicBezTo>
                      <a:pt x="27" y="0"/>
                      <a:pt x="35" y="9"/>
                      <a:pt x="35" y="19"/>
                    </a:cubicBezTo>
                    <a:lnTo>
                      <a:pt x="68" y="801"/>
                    </a:lnTo>
                    <a:lnTo>
                      <a:pt x="68" y="801"/>
                    </a:lnTo>
                    <a:cubicBezTo>
                      <a:pt x="68" y="810"/>
                      <a:pt x="61" y="819"/>
                      <a:pt x="52" y="819"/>
                    </a:cubicBezTo>
                    <a:lnTo>
                      <a:pt x="52" y="819"/>
                    </a:lnTo>
                    <a:cubicBezTo>
                      <a:pt x="51" y="819"/>
                      <a:pt x="51" y="819"/>
                      <a:pt x="51" y="81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69" name="Google Shape;1269;p41"/>
              <p:cNvSpPr/>
              <p:nvPr/>
            </p:nvSpPr>
            <p:spPr>
              <a:xfrm>
                <a:off x="7578949" y="3568966"/>
                <a:ext cx="407430" cy="733384"/>
              </a:xfrm>
              <a:custGeom>
                <a:avLst/>
                <a:gdLst/>
                <a:ahLst/>
                <a:cxnLst/>
                <a:rect l="l" t="t" r="r" b="b"/>
                <a:pathLst>
                  <a:path w="418" h="754" extrusionOk="0">
                    <a:moveTo>
                      <a:pt x="397" y="753"/>
                    </a:moveTo>
                    <a:lnTo>
                      <a:pt x="397" y="753"/>
                    </a:lnTo>
                    <a:cubicBezTo>
                      <a:pt x="389" y="753"/>
                      <a:pt x="383" y="748"/>
                      <a:pt x="381" y="742"/>
                    </a:cubicBezTo>
                    <a:lnTo>
                      <a:pt x="381" y="742"/>
                    </a:lnTo>
                    <a:cubicBezTo>
                      <a:pt x="266" y="500"/>
                      <a:pt x="140" y="259"/>
                      <a:pt x="5" y="29"/>
                    </a:cubicBezTo>
                    <a:lnTo>
                      <a:pt x="5" y="29"/>
                    </a:lnTo>
                    <a:cubicBezTo>
                      <a:pt x="0" y="20"/>
                      <a:pt x="2" y="10"/>
                      <a:pt x="10" y="5"/>
                    </a:cubicBezTo>
                    <a:lnTo>
                      <a:pt x="10" y="5"/>
                    </a:lnTo>
                    <a:cubicBezTo>
                      <a:pt x="19" y="0"/>
                      <a:pt x="30" y="3"/>
                      <a:pt x="34" y="11"/>
                    </a:cubicBezTo>
                    <a:lnTo>
                      <a:pt x="34" y="11"/>
                    </a:lnTo>
                    <a:cubicBezTo>
                      <a:pt x="171" y="243"/>
                      <a:pt x="298" y="483"/>
                      <a:pt x="412" y="727"/>
                    </a:cubicBezTo>
                    <a:lnTo>
                      <a:pt x="412" y="727"/>
                    </a:lnTo>
                    <a:cubicBezTo>
                      <a:pt x="417" y="735"/>
                      <a:pt x="412" y="746"/>
                      <a:pt x="404" y="750"/>
                    </a:cubicBezTo>
                    <a:lnTo>
                      <a:pt x="404" y="750"/>
                    </a:lnTo>
                    <a:cubicBezTo>
                      <a:pt x="401" y="751"/>
                      <a:pt x="399" y="753"/>
                      <a:pt x="397" y="75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70" name="Google Shape;1270;p41"/>
              <p:cNvSpPr/>
              <p:nvPr/>
            </p:nvSpPr>
            <p:spPr>
              <a:xfrm>
                <a:off x="6854150" y="2681186"/>
                <a:ext cx="364543" cy="231596"/>
              </a:xfrm>
              <a:custGeom>
                <a:avLst/>
                <a:gdLst/>
                <a:ahLst/>
                <a:cxnLst/>
                <a:rect l="l" t="t" r="r" b="b"/>
                <a:pathLst>
                  <a:path w="375" h="239" extrusionOk="0">
                    <a:moveTo>
                      <a:pt x="354" y="238"/>
                    </a:moveTo>
                    <a:lnTo>
                      <a:pt x="354" y="238"/>
                    </a:lnTo>
                    <a:cubicBezTo>
                      <a:pt x="351" y="238"/>
                      <a:pt x="348" y="237"/>
                      <a:pt x="344" y="237"/>
                    </a:cubicBezTo>
                    <a:lnTo>
                      <a:pt x="12" y="34"/>
                    </a:lnTo>
                    <a:lnTo>
                      <a:pt x="12" y="34"/>
                    </a:lnTo>
                    <a:cubicBezTo>
                      <a:pt x="4" y="29"/>
                      <a:pt x="0" y="18"/>
                      <a:pt x="5" y="10"/>
                    </a:cubicBezTo>
                    <a:lnTo>
                      <a:pt x="5" y="10"/>
                    </a:lnTo>
                    <a:cubicBezTo>
                      <a:pt x="12" y="2"/>
                      <a:pt x="22" y="0"/>
                      <a:pt x="31" y="5"/>
                    </a:cubicBezTo>
                    <a:lnTo>
                      <a:pt x="362" y="206"/>
                    </a:lnTo>
                    <a:lnTo>
                      <a:pt x="362" y="206"/>
                    </a:lnTo>
                    <a:cubicBezTo>
                      <a:pt x="370" y="211"/>
                      <a:pt x="374" y="222"/>
                      <a:pt x="369" y="230"/>
                    </a:cubicBezTo>
                    <a:lnTo>
                      <a:pt x="369" y="230"/>
                    </a:lnTo>
                    <a:cubicBezTo>
                      <a:pt x="366" y="236"/>
                      <a:pt x="359" y="238"/>
                      <a:pt x="354" y="23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71" name="Google Shape;1271;p41"/>
              <p:cNvSpPr/>
              <p:nvPr/>
            </p:nvSpPr>
            <p:spPr>
              <a:xfrm>
                <a:off x="7090032" y="2599698"/>
                <a:ext cx="192992" cy="214440"/>
              </a:xfrm>
              <a:custGeom>
                <a:avLst/>
                <a:gdLst/>
                <a:ahLst/>
                <a:cxnLst/>
                <a:rect l="l" t="t" r="r" b="b"/>
                <a:pathLst>
                  <a:path w="198" h="222" extrusionOk="0">
                    <a:moveTo>
                      <a:pt x="177" y="221"/>
                    </a:moveTo>
                    <a:lnTo>
                      <a:pt x="177" y="221"/>
                    </a:lnTo>
                    <a:cubicBezTo>
                      <a:pt x="173" y="221"/>
                      <a:pt x="168" y="219"/>
                      <a:pt x="165" y="215"/>
                    </a:cubicBezTo>
                    <a:lnTo>
                      <a:pt x="6" y="30"/>
                    </a:lnTo>
                    <a:lnTo>
                      <a:pt x="6" y="30"/>
                    </a:lnTo>
                    <a:cubicBezTo>
                      <a:pt x="0" y="23"/>
                      <a:pt x="1" y="12"/>
                      <a:pt x="8" y="7"/>
                    </a:cubicBezTo>
                    <a:lnTo>
                      <a:pt x="8" y="7"/>
                    </a:lnTo>
                    <a:cubicBezTo>
                      <a:pt x="15" y="0"/>
                      <a:pt x="27" y="1"/>
                      <a:pt x="33" y="8"/>
                    </a:cubicBezTo>
                    <a:lnTo>
                      <a:pt x="191" y="193"/>
                    </a:lnTo>
                    <a:lnTo>
                      <a:pt x="191" y="193"/>
                    </a:lnTo>
                    <a:cubicBezTo>
                      <a:pt x="197" y="200"/>
                      <a:pt x="196" y="211"/>
                      <a:pt x="189" y="217"/>
                    </a:cubicBezTo>
                    <a:lnTo>
                      <a:pt x="189" y="217"/>
                    </a:lnTo>
                    <a:cubicBezTo>
                      <a:pt x="185" y="220"/>
                      <a:pt x="181" y="221"/>
                      <a:pt x="177" y="2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72" name="Google Shape;1272;p41"/>
              <p:cNvSpPr/>
              <p:nvPr/>
            </p:nvSpPr>
            <p:spPr>
              <a:xfrm>
                <a:off x="7300179" y="2582543"/>
                <a:ext cx="81485" cy="162974"/>
              </a:xfrm>
              <a:custGeom>
                <a:avLst/>
                <a:gdLst/>
                <a:ahLst/>
                <a:cxnLst/>
                <a:rect l="l" t="t" r="r" b="b"/>
                <a:pathLst>
                  <a:path w="84" h="167" extrusionOk="0">
                    <a:moveTo>
                      <a:pt x="64" y="166"/>
                    </a:moveTo>
                    <a:lnTo>
                      <a:pt x="64" y="166"/>
                    </a:lnTo>
                    <a:cubicBezTo>
                      <a:pt x="57" y="166"/>
                      <a:pt x="50" y="161"/>
                      <a:pt x="47" y="154"/>
                    </a:cubicBezTo>
                    <a:lnTo>
                      <a:pt x="3" y="25"/>
                    </a:lnTo>
                    <a:lnTo>
                      <a:pt x="3" y="25"/>
                    </a:lnTo>
                    <a:cubicBezTo>
                      <a:pt x="0" y="16"/>
                      <a:pt x="4" y="6"/>
                      <a:pt x="13" y="3"/>
                    </a:cubicBezTo>
                    <a:lnTo>
                      <a:pt x="13" y="3"/>
                    </a:lnTo>
                    <a:cubicBezTo>
                      <a:pt x="23" y="0"/>
                      <a:pt x="32" y="4"/>
                      <a:pt x="36" y="14"/>
                    </a:cubicBezTo>
                    <a:lnTo>
                      <a:pt x="80" y="143"/>
                    </a:lnTo>
                    <a:lnTo>
                      <a:pt x="80" y="143"/>
                    </a:lnTo>
                    <a:cubicBezTo>
                      <a:pt x="83" y="151"/>
                      <a:pt x="79" y="161"/>
                      <a:pt x="69" y="165"/>
                    </a:cubicBezTo>
                    <a:lnTo>
                      <a:pt x="69" y="165"/>
                    </a:lnTo>
                    <a:cubicBezTo>
                      <a:pt x="68" y="165"/>
                      <a:pt x="66" y="166"/>
                      <a:pt x="64" y="16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73" name="Google Shape;1273;p41"/>
              <p:cNvSpPr/>
              <p:nvPr/>
            </p:nvSpPr>
            <p:spPr>
              <a:xfrm>
                <a:off x="6927060" y="2917069"/>
                <a:ext cx="240169" cy="94354"/>
              </a:xfrm>
              <a:custGeom>
                <a:avLst/>
                <a:gdLst/>
                <a:ahLst/>
                <a:cxnLst/>
                <a:rect l="l" t="t" r="r" b="b"/>
                <a:pathLst>
                  <a:path w="249" h="96" extrusionOk="0">
                    <a:moveTo>
                      <a:pt x="229" y="95"/>
                    </a:moveTo>
                    <a:lnTo>
                      <a:pt x="229" y="95"/>
                    </a:lnTo>
                    <a:cubicBezTo>
                      <a:pt x="227" y="95"/>
                      <a:pt x="225" y="95"/>
                      <a:pt x="223" y="94"/>
                    </a:cubicBezTo>
                    <a:lnTo>
                      <a:pt x="14" y="37"/>
                    </a:lnTo>
                    <a:lnTo>
                      <a:pt x="14" y="37"/>
                    </a:lnTo>
                    <a:cubicBezTo>
                      <a:pt x="4" y="33"/>
                      <a:pt x="0" y="24"/>
                      <a:pt x="2" y="15"/>
                    </a:cubicBezTo>
                    <a:lnTo>
                      <a:pt x="2" y="15"/>
                    </a:lnTo>
                    <a:cubicBezTo>
                      <a:pt x="4" y="5"/>
                      <a:pt x="14" y="0"/>
                      <a:pt x="23" y="3"/>
                    </a:cubicBezTo>
                    <a:lnTo>
                      <a:pt x="233" y="61"/>
                    </a:lnTo>
                    <a:lnTo>
                      <a:pt x="233" y="61"/>
                    </a:lnTo>
                    <a:cubicBezTo>
                      <a:pt x="242" y="63"/>
                      <a:pt x="248" y="72"/>
                      <a:pt x="245" y="82"/>
                    </a:cubicBezTo>
                    <a:lnTo>
                      <a:pt x="245" y="82"/>
                    </a:lnTo>
                    <a:cubicBezTo>
                      <a:pt x="243" y="90"/>
                      <a:pt x="236" y="95"/>
                      <a:pt x="229" y="9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74" name="Google Shape;1274;p41"/>
              <p:cNvSpPr/>
              <p:nvPr/>
            </p:nvSpPr>
            <p:spPr>
              <a:xfrm>
                <a:off x="6991389" y="3075756"/>
                <a:ext cx="137240" cy="42888"/>
              </a:xfrm>
              <a:custGeom>
                <a:avLst/>
                <a:gdLst/>
                <a:ahLst/>
                <a:cxnLst/>
                <a:rect l="l" t="t" r="r" b="b"/>
                <a:pathLst>
                  <a:path w="140" h="46" extrusionOk="0">
                    <a:moveTo>
                      <a:pt x="121" y="45"/>
                    </a:moveTo>
                    <a:lnTo>
                      <a:pt x="121" y="45"/>
                    </a:lnTo>
                    <a:cubicBezTo>
                      <a:pt x="120" y="45"/>
                      <a:pt x="120" y="45"/>
                      <a:pt x="120" y="45"/>
                    </a:cubicBezTo>
                    <a:lnTo>
                      <a:pt x="17" y="35"/>
                    </a:lnTo>
                    <a:lnTo>
                      <a:pt x="17" y="35"/>
                    </a:lnTo>
                    <a:cubicBezTo>
                      <a:pt x="7" y="34"/>
                      <a:pt x="0" y="26"/>
                      <a:pt x="1" y="16"/>
                    </a:cubicBezTo>
                    <a:lnTo>
                      <a:pt x="1" y="16"/>
                    </a:lnTo>
                    <a:cubicBezTo>
                      <a:pt x="1" y="6"/>
                      <a:pt x="10" y="0"/>
                      <a:pt x="19" y="0"/>
                    </a:cubicBezTo>
                    <a:lnTo>
                      <a:pt x="122" y="10"/>
                    </a:lnTo>
                    <a:lnTo>
                      <a:pt x="122" y="10"/>
                    </a:lnTo>
                    <a:cubicBezTo>
                      <a:pt x="132" y="11"/>
                      <a:pt x="139" y="20"/>
                      <a:pt x="138" y="29"/>
                    </a:cubicBezTo>
                    <a:lnTo>
                      <a:pt x="138" y="29"/>
                    </a:lnTo>
                    <a:cubicBezTo>
                      <a:pt x="137" y="39"/>
                      <a:pt x="129" y="45"/>
                      <a:pt x="121" y="4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75" name="Google Shape;1275;p41"/>
              <p:cNvSpPr/>
              <p:nvPr/>
            </p:nvSpPr>
            <p:spPr>
              <a:xfrm>
                <a:off x="7420264" y="3011422"/>
                <a:ext cx="922079" cy="802005"/>
              </a:xfrm>
              <a:custGeom>
                <a:avLst/>
                <a:gdLst/>
                <a:ahLst/>
                <a:cxnLst/>
                <a:rect l="l" t="t" r="r" b="b"/>
                <a:pathLst>
                  <a:path w="949" h="823" extrusionOk="0">
                    <a:moveTo>
                      <a:pt x="233" y="822"/>
                    </a:moveTo>
                    <a:lnTo>
                      <a:pt x="233" y="822"/>
                    </a:lnTo>
                    <a:cubicBezTo>
                      <a:pt x="130" y="822"/>
                      <a:pt x="34" y="757"/>
                      <a:pt x="3" y="666"/>
                    </a:cubicBezTo>
                    <a:lnTo>
                      <a:pt x="3" y="666"/>
                    </a:lnTo>
                    <a:cubicBezTo>
                      <a:pt x="0" y="658"/>
                      <a:pt x="6" y="647"/>
                      <a:pt x="15" y="643"/>
                    </a:cubicBezTo>
                    <a:lnTo>
                      <a:pt x="15" y="643"/>
                    </a:lnTo>
                    <a:cubicBezTo>
                      <a:pt x="24" y="641"/>
                      <a:pt x="34" y="646"/>
                      <a:pt x="37" y="655"/>
                    </a:cubicBezTo>
                    <a:lnTo>
                      <a:pt x="37" y="655"/>
                    </a:lnTo>
                    <a:cubicBezTo>
                      <a:pt x="64" y="736"/>
                      <a:pt x="153" y="793"/>
                      <a:pt x="245" y="787"/>
                    </a:cubicBezTo>
                    <a:lnTo>
                      <a:pt x="245" y="787"/>
                    </a:lnTo>
                    <a:cubicBezTo>
                      <a:pt x="332" y="781"/>
                      <a:pt x="413" y="727"/>
                      <a:pt x="462" y="642"/>
                    </a:cubicBezTo>
                    <a:lnTo>
                      <a:pt x="462" y="642"/>
                    </a:lnTo>
                    <a:cubicBezTo>
                      <a:pt x="475" y="617"/>
                      <a:pt x="487" y="590"/>
                      <a:pt x="494" y="561"/>
                    </a:cubicBezTo>
                    <a:lnTo>
                      <a:pt x="494" y="561"/>
                    </a:lnTo>
                    <a:cubicBezTo>
                      <a:pt x="492" y="559"/>
                      <a:pt x="490" y="558"/>
                      <a:pt x="488" y="556"/>
                    </a:cubicBezTo>
                    <a:lnTo>
                      <a:pt x="488" y="556"/>
                    </a:lnTo>
                    <a:cubicBezTo>
                      <a:pt x="361" y="448"/>
                      <a:pt x="279" y="291"/>
                      <a:pt x="265" y="123"/>
                    </a:cubicBezTo>
                    <a:lnTo>
                      <a:pt x="265" y="123"/>
                    </a:lnTo>
                    <a:cubicBezTo>
                      <a:pt x="260" y="56"/>
                      <a:pt x="282" y="29"/>
                      <a:pt x="304" y="17"/>
                    </a:cubicBezTo>
                    <a:lnTo>
                      <a:pt x="304" y="17"/>
                    </a:lnTo>
                    <a:cubicBezTo>
                      <a:pt x="334" y="0"/>
                      <a:pt x="369" y="10"/>
                      <a:pt x="391" y="28"/>
                    </a:cubicBezTo>
                    <a:lnTo>
                      <a:pt x="391" y="28"/>
                    </a:lnTo>
                    <a:cubicBezTo>
                      <a:pt x="413" y="45"/>
                      <a:pt x="427" y="69"/>
                      <a:pt x="440" y="93"/>
                    </a:cubicBezTo>
                    <a:lnTo>
                      <a:pt x="440" y="93"/>
                    </a:lnTo>
                    <a:cubicBezTo>
                      <a:pt x="494" y="195"/>
                      <a:pt x="526" y="283"/>
                      <a:pt x="538" y="368"/>
                    </a:cubicBezTo>
                    <a:lnTo>
                      <a:pt x="538" y="368"/>
                    </a:lnTo>
                    <a:cubicBezTo>
                      <a:pt x="548" y="431"/>
                      <a:pt x="546" y="492"/>
                      <a:pt x="534" y="547"/>
                    </a:cubicBezTo>
                    <a:lnTo>
                      <a:pt x="534" y="547"/>
                    </a:lnTo>
                    <a:cubicBezTo>
                      <a:pt x="580" y="582"/>
                      <a:pt x="625" y="603"/>
                      <a:pt x="669" y="613"/>
                    </a:cubicBezTo>
                    <a:lnTo>
                      <a:pt x="669" y="613"/>
                    </a:lnTo>
                    <a:cubicBezTo>
                      <a:pt x="730" y="626"/>
                      <a:pt x="793" y="615"/>
                      <a:pt x="838" y="583"/>
                    </a:cubicBezTo>
                    <a:lnTo>
                      <a:pt x="838" y="583"/>
                    </a:lnTo>
                    <a:cubicBezTo>
                      <a:pt x="885" y="548"/>
                      <a:pt x="910" y="487"/>
                      <a:pt x="897" y="434"/>
                    </a:cubicBezTo>
                    <a:lnTo>
                      <a:pt x="897" y="434"/>
                    </a:lnTo>
                    <a:cubicBezTo>
                      <a:pt x="895" y="425"/>
                      <a:pt x="902" y="415"/>
                      <a:pt x="911" y="413"/>
                    </a:cubicBezTo>
                    <a:lnTo>
                      <a:pt x="911" y="413"/>
                    </a:lnTo>
                    <a:cubicBezTo>
                      <a:pt x="921" y="411"/>
                      <a:pt x="930" y="417"/>
                      <a:pt x="931" y="426"/>
                    </a:cubicBezTo>
                    <a:lnTo>
                      <a:pt x="931" y="426"/>
                    </a:lnTo>
                    <a:cubicBezTo>
                      <a:pt x="948" y="493"/>
                      <a:pt x="917" y="568"/>
                      <a:pt x="857" y="612"/>
                    </a:cubicBezTo>
                    <a:lnTo>
                      <a:pt x="857" y="612"/>
                    </a:lnTo>
                    <a:cubicBezTo>
                      <a:pt x="804" y="649"/>
                      <a:pt x="734" y="663"/>
                      <a:pt x="661" y="647"/>
                    </a:cubicBezTo>
                    <a:lnTo>
                      <a:pt x="661" y="647"/>
                    </a:lnTo>
                    <a:cubicBezTo>
                      <a:pt x="616" y="638"/>
                      <a:pt x="570" y="616"/>
                      <a:pt x="525" y="583"/>
                    </a:cubicBezTo>
                    <a:lnTo>
                      <a:pt x="525" y="583"/>
                    </a:lnTo>
                    <a:cubicBezTo>
                      <a:pt x="517" y="611"/>
                      <a:pt x="505" y="636"/>
                      <a:pt x="491" y="660"/>
                    </a:cubicBezTo>
                    <a:lnTo>
                      <a:pt x="491" y="660"/>
                    </a:lnTo>
                    <a:cubicBezTo>
                      <a:pt x="439" y="754"/>
                      <a:pt x="345" y="815"/>
                      <a:pt x="247" y="821"/>
                    </a:cubicBezTo>
                    <a:lnTo>
                      <a:pt x="247" y="821"/>
                    </a:lnTo>
                    <a:cubicBezTo>
                      <a:pt x="242" y="822"/>
                      <a:pt x="237" y="822"/>
                      <a:pt x="233" y="822"/>
                    </a:cubicBezTo>
                    <a:close/>
                    <a:moveTo>
                      <a:pt x="337" y="44"/>
                    </a:moveTo>
                    <a:lnTo>
                      <a:pt x="337" y="44"/>
                    </a:lnTo>
                    <a:cubicBezTo>
                      <a:pt x="332" y="44"/>
                      <a:pt x="326" y="45"/>
                      <a:pt x="321" y="48"/>
                    </a:cubicBezTo>
                    <a:lnTo>
                      <a:pt x="321" y="48"/>
                    </a:lnTo>
                    <a:cubicBezTo>
                      <a:pt x="299" y="59"/>
                      <a:pt x="298" y="94"/>
                      <a:pt x="299" y="122"/>
                    </a:cubicBezTo>
                    <a:lnTo>
                      <a:pt x="299" y="122"/>
                    </a:lnTo>
                    <a:cubicBezTo>
                      <a:pt x="313" y="275"/>
                      <a:pt x="387" y="421"/>
                      <a:pt x="503" y="523"/>
                    </a:cubicBezTo>
                    <a:lnTo>
                      <a:pt x="503" y="523"/>
                    </a:lnTo>
                    <a:cubicBezTo>
                      <a:pt x="511" y="475"/>
                      <a:pt x="512" y="425"/>
                      <a:pt x="504" y="374"/>
                    </a:cubicBezTo>
                    <a:lnTo>
                      <a:pt x="504" y="374"/>
                    </a:lnTo>
                    <a:cubicBezTo>
                      <a:pt x="492" y="292"/>
                      <a:pt x="462" y="208"/>
                      <a:pt x="409" y="108"/>
                    </a:cubicBezTo>
                    <a:lnTo>
                      <a:pt x="409" y="108"/>
                    </a:lnTo>
                    <a:cubicBezTo>
                      <a:pt x="398" y="88"/>
                      <a:pt x="387" y="68"/>
                      <a:pt x="370" y="55"/>
                    </a:cubicBezTo>
                    <a:lnTo>
                      <a:pt x="370" y="55"/>
                    </a:lnTo>
                    <a:cubicBezTo>
                      <a:pt x="362" y="49"/>
                      <a:pt x="349" y="44"/>
                      <a:pt x="337" y="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76" name="Google Shape;1276;p41"/>
              <p:cNvSpPr/>
              <p:nvPr/>
            </p:nvSpPr>
            <p:spPr>
              <a:xfrm>
                <a:off x="7184384" y="3101488"/>
                <a:ext cx="85775" cy="407433"/>
              </a:xfrm>
              <a:custGeom>
                <a:avLst/>
                <a:gdLst/>
                <a:ahLst/>
                <a:cxnLst/>
                <a:rect l="l" t="t" r="r" b="b"/>
                <a:pathLst>
                  <a:path w="87" h="421" extrusionOk="0">
                    <a:moveTo>
                      <a:pt x="67" y="420"/>
                    </a:moveTo>
                    <a:lnTo>
                      <a:pt x="67" y="420"/>
                    </a:lnTo>
                    <a:cubicBezTo>
                      <a:pt x="59" y="420"/>
                      <a:pt x="53" y="415"/>
                      <a:pt x="49" y="409"/>
                    </a:cubicBezTo>
                    <a:lnTo>
                      <a:pt x="49" y="409"/>
                    </a:lnTo>
                    <a:cubicBezTo>
                      <a:pt x="3" y="283"/>
                      <a:pt x="0" y="140"/>
                      <a:pt x="42" y="14"/>
                    </a:cubicBezTo>
                    <a:lnTo>
                      <a:pt x="42" y="14"/>
                    </a:lnTo>
                    <a:cubicBezTo>
                      <a:pt x="45" y="4"/>
                      <a:pt x="56" y="0"/>
                      <a:pt x="64" y="2"/>
                    </a:cubicBezTo>
                    <a:lnTo>
                      <a:pt x="64" y="2"/>
                    </a:lnTo>
                    <a:cubicBezTo>
                      <a:pt x="74" y="6"/>
                      <a:pt x="79" y="17"/>
                      <a:pt x="76" y="26"/>
                    </a:cubicBezTo>
                    <a:lnTo>
                      <a:pt x="76" y="26"/>
                    </a:lnTo>
                    <a:cubicBezTo>
                      <a:pt x="36" y="145"/>
                      <a:pt x="38" y="279"/>
                      <a:pt x="82" y="396"/>
                    </a:cubicBezTo>
                    <a:lnTo>
                      <a:pt x="82" y="396"/>
                    </a:lnTo>
                    <a:cubicBezTo>
                      <a:pt x="86" y="405"/>
                      <a:pt x="81" y="415"/>
                      <a:pt x="73" y="419"/>
                    </a:cubicBezTo>
                    <a:lnTo>
                      <a:pt x="73" y="419"/>
                    </a:lnTo>
                    <a:cubicBezTo>
                      <a:pt x="71" y="420"/>
                      <a:pt x="68" y="420"/>
                      <a:pt x="67" y="4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277" name="Google Shape;1277;p41"/>
            <p:cNvGrpSpPr/>
            <p:nvPr/>
          </p:nvGrpSpPr>
          <p:grpSpPr>
            <a:xfrm rot="-5400000">
              <a:off x="7039820" y="4314881"/>
              <a:ext cx="311529" cy="578250"/>
              <a:chOff x="1196975" y="5856287"/>
              <a:chExt cx="231775" cy="430213"/>
            </a:xfrm>
          </p:grpSpPr>
          <p:sp>
            <p:nvSpPr>
              <p:cNvPr id="1278" name="Google Shape;1278;p41"/>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79" name="Google Shape;1279;p41"/>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80" name="Google Shape;1280;p41"/>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81" name="Google Shape;1281;p41"/>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82" name="Google Shape;1282;p41"/>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83" name="Google Shape;1283;p41"/>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84" name="Google Shape;1284;p41"/>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1285" name="Google Shape;1285;p41"/>
            <p:cNvSpPr/>
            <p:nvPr/>
          </p:nvSpPr>
          <p:spPr>
            <a:xfrm>
              <a:off x="6906457" y="3866807"/>
              <a:ext cx="280228" cy="301233"/>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286" name="Google Shape;1286;p41"/>
            <p:cNvSpPr/>
            <p:nvPr/>
          </p:nvSpPr>
          <p:spPr>
            <a:xfrm>
              <a:off x="6677796" y="4112410"/>
              <a:ext cx="228651" cy="245798"/>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42"/>
          <p:cNvSpPr txBox="1">
            <a:spLocks noGrp="1"/>
          </p:cNvSpPr>
          <p:nvPr>
            <p:ph type="title"/>
          </p:nvPr>
        </p:nvSpPr>
        <p:spPr>
          <a:xfrm>
            <a:off x="720000" y="2352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Attendance Rate Data</a:t>
            </a:r>
            <a:endParaRPr/>
          </a:p>
        </p:txBody>
      </p:sp>
      <p:sp>
        <p:nvSpPr>
          <p:cNvPr id="1311" name="Google Shape;1311;p42"/>
          <p:cNvSpPr txBox="1">
            <a:spLocks noGrp="1"/>
          </p:cNvSpPr>
          <p:nvPr>
            <p:ph type="subTitle" idx="1"/>
          </p:nvPr>
        </p:nvSpPr>
        <p:spPr>
          <a:xfrm>
            <a:off x="399150" y="840150"/>
            <a:ext cx="8645700" cy="6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Clubs and Extended Day attendance rates ensure students come to school and stay at school.  This data was over a 6 Month Period and, as you can see, it’s almost a full percentage higher for clubs. </a:t>
            </a:r>
            <a:endParaRPr/>
          </a:p>
        </p:txBody>
      </p:sp>
      <p:sp>
        <p:nvSpPr>
          <p:cNvPr id="1295" name="Google Shape;1295;p42"/>
          <p:cNvSpPr txBox="1">
            <a:spLocks noGrp="1"/>
          </p:cNvSpPr>
          <p:nvPr>
            <p:ph type="subTitle" idx="7"/>
          </p:nvPr>
        </p:nvSpPr>
        <p:spPr>
          <a:xfrm>
            <a:off x="839671" y="1656600"/>
            <a:ext cx="7584300" cy="49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School Wide Attendance Rate</a:t>
            </a:r>
            <a:endParaRPr/>
          </a:p>
        </p:txBody>
      </p:sp>
      <p:sp>
        <p:nvSpPr>
          <p:cNvPr id="1292" name="Google Shape;1292;p42"/>
          <p:cNvSpPr txBox="1">
            <a:spLocks noGrp="1"/>
          </p:cNvSpPr>
          <p:nvPr>
            <p:ph type="subTitle" idx="1"/>
          </p:nvPr>
        </p:nvSpPr>
        <p:spPr>
          <a:xfrm>
            <a:off x="1227247" y="2004575"/>
            <a:ext cx="55557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96.97% </a:t>
            </a:r>
            <a:r>
              <a:rPr lang="en" sz="1200"/>
              <a:t>* assessing 897 enrolled students</a:t>
            </a:r>
            <a:endParaRPr sz="1200"/>
          </a:p>
        </p:txBody>
      </p:sp>
      <p:sp>
        <p:nvSpPr>
          <p:cNvPr id="1296" name="Google Shape;1296;p42"/>
          <p:cNvSpPr txBox="1">
            <a:spLocks noGrp="1"/>
          </p:cNvSpPr>
          <p:nvPr>
            <p:ph type="subTitle" idx="13"/>
          </p:nvPr>
        </p:nvSpPr>
        <p:spPr>
          <a:xfrm>
            <a:off x="839671" y="2718263"/>
            <a:ext cx="6541500" cy="49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Clubs Attendance Rate</a:t>
            </a:r>
            <a:endParaRPr/>
          </a:p>
        </p:txBody>
      </p:sp>
      <p:sp>
        <p:nvSpPr>
          <p:cNvPr id="1293" name="Google Shape;1293;p42"/>
          <p:cNvSpPr txBox="1">
            <a:spLocks noGrp="1"/>
          </p:cNvSpPr>
          <p:nvPr>
            <p:ph type="subTitle" idx="3"/>
          </p:nvPr>
        </p:nvSpPr>
        <p:spPr>
          <a:xfrm>
            <a:off x="1227247" y="3210875"/>
            <a:ext cx="5709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97.73 %</a:t>
            </a:r>
            <a:r>
              <a:rPr lang="en" sz="1200"/>
              <a:t>* assessing 108 enrolled students</a:t>
            </a:r>
            <a:endParaRPr sz="1300"/>
          </a:p>
        </p:txBody>
      </p:sp>
      <p:sp>
        <p:nvSpPr>
          <p:cNvPr id="1297" name="Google Shape;1297;p42"/>
          <p:cNvSpPr txBox="1">
            <a:spLocks noGrp="1"/>
          </p:cNvSpPr>
          <p:nvPr>
            <p:ph type="subTitle" idx="14"/>
          </p:nvPr>
        </p:nvSpPr>
        <p:spPr>
          <a:xfrm>
            <a:off x="839675" y="3779950"/>
            <a:ext cx="6267000" cy="49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Extended Day Attendance Rate</a:t>
            </a:r>
            <a:endParaRPr/>
          </a:p>
        </p:txBody>
      </p:sp>
      <p:sp>
        <p:nvSpPr>
          <p:cNvPr id="1294" name="Google Shape;1294;p42"/>
          <p:cNvSpPr txBox="1">
            <a:spLocks noGrp="1"/>
          </p:cNvSpPr>
          <p:nvPr>
            <p:ph type="subTitle" idx="4"/>
          </p:nvPr>
        </p:nvSpPr>
        <p:spPr>
          <a:xfrm>
            <a:off x="1227250" y="4272550"/>
            <a:ext cx="63483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97.14%</a:t>
            </a:r>
            <a:r>
              <a:rPr lang="en" sz="1200"/>
              <a:t>* assessing 95 enrolled students</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43"/>
          <p:cNvSpPr txBox="1">
            <a:spLocks noGrp="1"/>
          </p:cNvSpPr>
          <p:nvPr>
            <p:ph type="title"/>
          </p:nvPr>
        </p:nvSpPr>
        <p:spPr>
          <a:xfrm>
            <a:off x="720000" y="674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Positive Impacts of OST Programs</a:t>
            </a:r>
            <a:endParaRPr/>
          </a:p>
        </p:txBody>
      </p:sp>
      <p:sp>
        <p:nvSpPr>
          <p:cNvPr id="1330" name="Google Shape;1330;p43"/>
          <p:cNvSpPr txBox="1">
            <a:spLocks noGrp="1"/>
          </p:cNvSpPr>
          <p:nvPr>
            <p:ph type="subTitle" idx="1"/>
          </p:nvPr>
        </p:nvSpPr>
        <p:spPr>
          <a:xfrm>
            <a:off x="407550" y="640094"/>
            <a:ext cx="8699100" cy="33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in our OST programs (EDAA, Clubs and Extended Day) have higher MAP score growth. </a:t>
            </a:r>
            <a:endParaRPr/>
          </a:p>
        </p:txBody>
      </p:sp>
      <p:pic>
        <p:nvPicPr>
          <p:cNvPr id="1331" name="Google Shape;1331;p43" descr="MAP data growth from fall to spring: &#10;LFDCS 59% met projected growth, 41% did not meet.&#10;non-OST 57% met projected growth, 43% did not meet.&#10;OST 62% met projected growth, 38% did not meet."/>
          <p:cNvPicPr preferRelativeResize="0"/>
          <p:nvPr/>
        </p:nvPicPr>
        <p:blipFill>
          <a:blip r:embed="rId3">
            <a:alphaModFix/>
          </a:blip>
          <a:stretch>
            <a:fillRect/>
          </a:stretch>
        </p:blipFill>
        <p:spPr>
          <a:xfrm>
            <a:off x="1004025" y="1218544"/>
            <a:ext cx="6284895" cy="32886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335"/>
        <p:cNvGrpSpPr/>
        <p:nvPr/>
      </p:nvGrpSpPr>
      <p:grpSpPr>
        <a:xfrm>
          <a:off x="0" y="0"/>
          <a:ext cx="0" cy="0"/>
          <a:chOff x="0" y="0"/>
          <a:chExt cx="0" cy="0"/>
        </a:xfrm>
      </p:grpSpPr>
      <p:sp>
        <p:nvSpPr>
          <p:cNvPr id="1336" name="Google Shape;1336;p44"/>
          <p:cNvSpPr txBox="1">
            <a:spLocks noGrp="1"/>
          </p:cNvSpPr>
          <p:nvPr>
            <p:ph type="title"/>
          </p:nvPr>
        </p:nvSpPr>
        <p:spPr>
          <a:xfrm>
            <a:off x="391525" y="668200"/>
            <a:ext cx="8108400" cy="34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a:t>Student Feedback for Extended Day Offerings</a:t>
            </a:r>
            <a:endParaRPr sz="2500"/>
          </a:p>
        </p:txBody>
      </p:sp>
      <p:pic>
        <p:nvPicPr>
          <p:cNvPr id="1358" name="Google Shape;1358;p44" descr="How do you feel about coming to extended day?"/>
          <p:cNvPicPr preferRelativeResize="0"/>
          <p:nvPr/>
        </p:nvPicPr>
        <p:blipFill rotWithShape="1">
          <a:blip r:embed="rId3">
            <a:alphaModFix/>
          </a:blip>
          <a:srcRect r="59884" b="92360"/>
          <a:stretch/>
        </p:blipFill>
        <p:spPr>
          <a:xfrm>
            <a:off x="343200" y="1199738"/>
            <a:ext cx="2718026" cy="189375"/>
          </a:xfrm>
          <a:prstGeom prst="rect">
            <a:avLst/>
          </a:prstGeom>
          <a:noFill/>
          <a:ln>
            <a:noFill/>
          </a:ln>
        </p:spPr>
      </p:pic>
      <p:pic>
        <p:nvPicPr>
          <p:cNvPr id="1360" name="Google Shape;1360;p44" descr="Happy - 40&#10;Neutral - 7&#10;Sad - 5"/>
          <p:cNvPicPr preferRelativeResize="0"/>
          <p:nvPr/>
        </p:nvPicPr>
        <p:blipFill rotWithShape="1">
          <a:blip r:embed="rId3">
            <a:alphaModFix/>
          </a:blip>
          <a:srcRect t="41666" r="81424" b="23268"/>
          <a:stretch/>
        </p:blipFill>
        <p:spPr>
          <a:xfrm>
            <a:off x="343200" y="1491300"/>
            <a:ext cx="1197501" cy="759306"/>
          </a:xfrm>
          <a:prstGeom prst="rect">
            <a:avLst/>
          </a:prstGeom>
          <a:noFill/>
          <a:ln>
            <a:noFill/>
          </a:ln>
        </p:spPr>
      </p:pic>
      <p:pic>
        <p:nvPicPr>
          <p:cNvPr id="1359" name="Google Shape;1359;p44" descr="circl graph showing 77% happy, 13% neutral, 10% sad"/>
          <p:cNvPicPr preferRelativeResize="0"/>
          <p:nvPr/>
        </p:nvPicPr>
        <p:blipFill rotWithShape="1">
          <a:blip r:embed="rId3">
            <a:alphaModFix/>
          </a:blip>
          <a:srcRect l="68418" t="18383" r="7394" b="9242"/>
          <a:stretch/>
        </p:blipFill>
        <p:spPr>
          <a:xfrm>
            <a:off x="1662577" y="1609227"/>
            <a:ext cx="1269525" cy="1276025"/>
          </a:xfrm>
          <a:prstGeom prst="rect">
            <a:avLst/>
          </a:prstGeom>
          <a:noFill/>
          <a:ln>
            <a:noFill/>
          </a:ln>
        </p:spPr>
      </p:pic>
      <p:pic>
        <p:nvPicPr>
          <p:cNvPr id="1361" name="Google Shape;1361;p44" descr="Do you complete all your homework in extended day?"/>
          <p:cNvPicPr preferRelativeResize="0"/>
          <p:nvPr/>
        </p:nvPicPr>
        <p:blipFill>
          <a:blip r:embed="rId4">
            <a:alphaModFix/>
          </a:blip>
          <a:stretch>
            <a:fillRect/>
          </a:stretch>
        </p:blipFill>
        <p:spPr>
          <a:xfrm>
            <a:off x="3127300" y="1199750"/>
            <a:ext cx="2952450" cy="189375"/>
          </a:xfrm>
          <a:prstGeom prst="rect">
            <a:avLst/>
          </a:prstGeom>
          <a:noFill/>
          <a:ln>
            <a:noFill/>
          </a:ln>
        </p:spPr>
      </p:pic>
      <p:pic>
        <p:nvPicPr>
          <p:cNvPr id="1362" name="Google Shape;1362;p44" descr="Yes, always - 18&#10;Sometimes - 8&#10;No, never - 2"/>
          <p:cNvPicPr preferRelativeResize="0"/>
          <p:nvPr/>
        </p:nvPicPr>
        <p:blipFill>
          <a:blip r:embed="rId5">
            <a:alphaModFix/>
          </a:blip>
          <a:stretch>
            <a:fillRect/>
          </a:stretch>
        </p:blipFill>
        <p:spPr>
          <a:xfrm>
            <a:off x="3057138" y="1571150"/>
            <a:ext cx="1378225" cy="676875"/>
          </a:xfrm>
          <a:prstGeom prst="rect">
            <a:avLst/>
          </a:prstGeom>
          <a:noFill/>
          <a:ln>
            <a:noFill/>
          </a:ln>
        </p:spPr>
      </p:pic>
      <p:pic>
        <p:nvPicPr>
          <p:cNvPr id="1363" name="Google Shape;1363;p44" descr="64% yes, always&#10;29% sometimes&#10;7% no, never"/>
          <p:cNvPicPr preferRelativeResize="0"/>
          <p:nvPr/>
        </p:nvPicPr>
        <p:blipFill>
          <a:blip r:embed="rId6">
            <a:alphaModFix/>
          </a:blip>
          <a:stretch>
            <a:fillRect/>
          </a:stretch>
        </p:blipFill>
        <p:spPr>
          <a:xfrm>
            <a:off x="4435375" y="1708037"/>
            <a:ext cx="1378225" cy="1161647"/>
          </a:xfrm>
          <a:prstGeom prst="rect">
            <a:avLst/>
          </a:prstGeom>
          <a:noFill/>
          <a:ln>
            <a:noFill/>
          </a:ln>
        </p:spPr>
      </p:pic>
      <p:pic>
        <p:nvPicPr>
          <p:cNvPr id="1364" name="Google Shape;1364;p44" descr="Is your club teacher helpful when you need it?"/>
          <p:cNvPicPr preferRelativeResize="0"/>
          <p:nvPr/>
        </p:nvPicPr>
        <p:blipFill>
          <a:blip r:embed="rId7">
            <a:alphaModFix/>
          </a:blip>
          <a:stretch>
            <a:fillRect/>
          </a:stretch>
        </p:blipFill>
        <p:spPr>
          <a:xfrm>
            <a:off x="6145825" y="1200813"/>
            <a:ext cx="2621400" cy="187243"/>
          </a:xfrm>
          <a:prstGeom prst="rect">
            <a:avLst/>
          </a:prstGeom>
          <a:noFill/>
          <a:ln>
            <a:noFill/>
          </a:ln>
        </p:spPr>
      </p:pic>
      <p:pic>
        <p:nvPicPr>
          <p:cNvPr id="1365" name="Google Shape;1365;p44" descr="yes, always - 74&#10;sometimes - 8&#10;no, never - 0"/>
          <p:cNvPicPr preferRelativeResize="0"/>
          <p:nvPr/>
        </p:nvPicPr>
        <p:blipFill>
          <a:blip r:embed="rId8">
            <a:alphaModFix/>
          </a:blip>
          <a:stretch>
            <a:fillRect/>
          </a:stretch>
        </p:blipFill>
        <p:spPr>
          <a:xfrm>
            <a:off x="6079748" y="1609223"/>
            <a:ext cx="1378225" cy="776818"/>
          </a:xfrm>
          <a:prstGeom prst="rect">
            <a:avLst/>
          </a:prstGeom>
          <a:noFill/>
          <a:ln>
            <a:noFill/>
          </a:ln>
        </p:spPr>
      </p:pic>
      <p:pic>
        <p:nvPicPr>
          <p:cNvPr id="1366" name="Google Shape;1366;p44" descr="90% yes, always&#10;10% sometimes"/>
          <p:cNvPicPr preferRelativeResize="0"/>
          <p:nvPr/>
        </p:nvPicPr>
        <p:blipFill>
          <a:blip r:embed="rId9">
            <a:alphaModFix/>
          </a:blip>
          <a:stretch>
            <a:fillRect/>
          </a:stretch>
        </p:blipFill>
        <p:spPr>
          <a:xfrm>
            <a:off x="7569721" y="1708021"/>
            <a:ext cx="1197500" cy="1276025"/>
          </a:xfrm>
          <a:prstGeom prst="rect">
            <a:avLst/>
          </a:prstGeom>
          <a:noFill/>
          <a:ln>
            <a:noFill/>
          </a:ln>
        </p:spPr>
      </p:pic>
      <p:sp>
        <p:nvSpPr>
          <p:cNvPr id="1338" name="Google Shape;1338;p44"/>
          <p:cNvSpPr txBox="1">
            <a:spLocks noGrp="1"/>
          </p:cNvSpPr>
          <p:nvPr>
            <p:ph type="subTitle" idx="4294967295"/>
          </p:nvPr>
        </p:nvSpPr>
        <p:spPr>
          <a:xfrm>
            <a:off x="391513" y="3132150"/>
            <a:ext cx="2621400" cy="505500"/>
          </a:xfrm>
          <a:prstGeom prst="rect">
            <a:avLst/>
          </a:prstGeom>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400" b="1">
                <a:latin typeface="Grandstander"/>
                <a:ea typeface="Grandstander"/>
                <a:cs typeface="Grandstander"/>
                <a:sym typeface="Grandstander"/>
              </a:rPr>
              <a:t>K1-Grade 2</a:t>
            </a:r>
            <a:endParaRPr sz="2400" b="1">
              <a:latin typeface="Grandstander"/>
              <a:ea typeface="Grandstander"/>
              <a:cs typeface="Grandstander"/>
              <a:sym typeface="Grandstander"/>
            </a:endParaRPr>
          </a:p>
        </p:txBody>
      </p:sp>
      <p:sp>
        <p:nvSpPr>
          <p:cNvPr id="1337" name="Google Shape;1337;p44"/>
          <p:cNvSpPr txBox="1">
            <a:spLocks noGrp="1"/>
          </p:cNvSpPr>
          <p:nvPr>
            <p:ph type="subTitle" idx="4294967295"/>
          </p:nvPr>
        </p:nvSpPr>
        <p:spPr>
          <a:xfrm>
            <a:off x="551113" y="3476750"/>
            <a:ext cx="2302200" cy="881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84% Response Rate of Students Enrolled in Afterschool</a:t>
            </a:r>
            <a:endParaRPr/>
          </a:p>
        </p:txBody>
      </p:sp>
      <p:sp>
        <p:nvSpPr>
          <p:cNvPr id="1340" name="Google Shape;1340;p44"/>
          <p:cNvSpPr txBox="1">
            <a:spLocks noGrp="1"/>
          </p:cNvSpPr>
          <p:nvPr>
            <p:ph type="subTitle" idx="4294967295"/>
          </p:nvPr>
        </p:nvSpPr>
        <p:spPr>
          <a:xfrm>
            <a:off x="3341538" y="3132150"/>
            <a:ext cx="2302200" cy="505500"/>
          </a:xfrm>
          <a:prstGeom prst="rect">
            <a:avLst/>
          </a:prstGeom>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400" b="1">
                <a:latin typeface="Grandstander"/>
                <a:ea typeface="Grandstander"/>
                <a:cs typeface="Grandstander"/>
                <a:sym typeface="Grandstander"/>
              </a:rPr>
              <a:t>   Grade 3-6</a:t>
            </a:r>
            <a:endParaRPr sz="2400" b="1">
              <a:latin typeface="Grandstander"/>
              <a:ea typeface="Grandstander"/>
              <a:cs typeface="Grandstander"/>
              <a:sym typeface="Grandstander"/>
            </a:endParaRPr>
          </a:p>
        </p:txBody>
      </p:sp>
      <p:sp>
        <p:nvSpPr>
          <p:cNvPr id="1339" name="Google Shape;1339;p44"/>
          <p:cNvSpPr txBox="1">
            <a:spLocks noGrp="1"/>
          </p:cNvSpPr>
          <p:nvPr>
            <p:ph type="subTitle" idx="1"/>
          </p:nvPr>
        </p:nvSpPr>
        <p:spPr>
          <a:xfrm>
            <a:off x="3282450" y="3476775"/>
            <a:ext cx="2420400" cy="10632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90% Response Rate of Students Enrolled in Afterschool</a:t>
            </a:r>
            <a:endParaRPr/>
          </a:p>
        </p:txBody>
      </p:sp>
      <p:sp>
        <p:nvSpPr>
          <p:cNvPr id="1342" name="Google Shape;1342;p44"/>
          <p:cNvSpPr txBox="1">
            <a:spLocks noGrp="1"/>
          </p:cNvSpPr>
          <p:nvPr>
            <p:ph type="subTitle" idx="4294967295"/>
          </p:nvPr>
        </p:nvSpPr>
        <p:spPr>
          <a:xfrm>
            <a:off x="5972376" y="3132150"/>
            <a:ext cx="2527500" cy="505500"/>
          </a:xfrm>
          <a:prstGeom prst="rect">
            <a:avLst/>
          </a:prstGeom>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400" b="1">
                <a:latin typeface="Grandstander"/>
                <a:ea typeface="Grandstander"/>
                <a:cs typeface="Grandstander"/>
                <a:sym typeface="Grandstander"/>
              </a:rPr>
              <a:t>Clubs Gr. 5-8</a:t>
            </a:r>
            <a:endParaRPr sz="2400" b="1">
              <a:latin typeface="Grandstander"/>
              <a:ea typeface="Grandstander"/>
              <a:cs typeface="Grandstander"/>
              <a:sym typeface="Grandstander"/>
            </a:endParaRPr>
          </a:p>
        </p:txBody>
      </p:sp>
      <p:sp>
        <p:nvSpPr>
          <p:cNvPr id="1341" name="Google Shape;1341;p44"/>
          <p:cNvSpPr txBox="1">
            <a:spLocks noGrp="1"/>
          </p:cNvSpPr>
          <p:nvPr>
            <p:ph type="subTitle" idx="4294967295"/>
          </p:nvPr>
        </p:nvSpPr>
        <p:spPr>
          <a:xfrm>
            <a:off x="6085013" y="3476775"/>
            <a:ext cx="2302200" cy="881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76% Response Rate of Students Enrolled in Clubs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370"/>
        <p:cNvGrpSpPr/>
        <p:nvPr/>
      </p:nvGrpSpPr>
      <p:grpSpPr>
        <a:xfrm>
          <a:off x="0" y="0"/>
          <a:ext cx="0" cy="0"/>
          <a:chOff x="0" y="0"/>
          <a:chExt cx="0" cy="0"/>
        </a:xfrm>
      </p:grpSpPr>
      <p:sp>
        <p:nvSpPr>
          <p:cNvPr id="1371" name="Google Shape;1371;p45"/>
          <p:cNvSpPr txBox="1">
            <a:spLocks noGrp="1"/>
          </p:cNvSpPr>
          <p:nvPr>
            <p:ph type="title"/>
          </p:nvPr>
        </p:nvSpPr>
        <p:spPr>
          <a:xfrm>
            <a:off x="383525" y="205800"/>
            <a:ext cx="41337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300"/>
              <a:t>Parent Feedback</a:t>
            </a:r>
            <a:endParaRPr sz="3300"/>
          </a:p>
        </p:txBody>
      </p:sp>
      <p:pic>
        <p:nvPicPr>
          <p:cNvPr id="1472" name="Google Shape;1472;p45" descr="Are you satisfied with your child(ren)'s overall extended day program experience?"/>
          <p:cNvPicPr preferRelativeResize="0"/>
          <p:nvPr/>
        </p:nvPicPr>
        <p:blipFill rotWithShape="1">
          <a:blip r:embed="rId3">
            <a:alphaModFix/>
          </a:blip>
          <a:srcRect b="85633"/>
          <a:stretch/>
        </p:blipFill>
        <p:spPr>
          <a:xfrm>
            <a:off x="523894" y="1121700"/>
            <a:ext cx="6748456" cy="354525"/>
          </a:xfrm>
          <a:prstGeom prst="rect">
            <a:avLst/>
          </a:prstGeom>
          <a:noFill/>
          <a:ln>
            <a:noFill/>
          </a:ln>
        </p:spPr>
      </p:pic>
      <p:pic>
        <p:nvPicPr>
          <p:cNvPr id="1473" name="Google Shape;1473;p45" descr="yes - 55&#10;no - 0"/>
          <p:cNvPicPr preferRelativeResize="0"/>
          <p:nvPr/>
        </p:nvPicPr>
        <p:blipFill rotWithShape="1">
          <a:blip r:embed="rId3">
            <a:alphaModFix/>
          </a:blip>
          <a:srcRect t="50660" r="83385" b="30749"/>
          <a:stretch/>
        </p:blipFill>
        <p:spPr>
          <a:xfrm>
            <a:off x="996375" y="1530600"/>
            <a:ext cx="1272374" cy="520575"/>
          </a:xfrm>
          <a:prstGeom prst="rect">
            <a:avLst/>
          </a:prstGeom>
          <a:noFill/>
          <a:ln>
            <a:noFill/>
          </a:ln>
        </p:spPr>
      </p:pic>
      <p:pic>
        <p:nvPicPr>
          <p:cNvPr id="1474" name="Google Shape;1474;p45" descr="100% yes"/>
          <p:cNvPicPr preferRelativeResize="0"/>
          <p:nvPr/>
        </p:nvPicPr>
        <p:blipFill rotWithShape="1">
          <a:blip r:embed="rId3">
            <a:alphaModFix/>
          </a:blip>
          <a:srcRect l="66874" t="30239" r="10805" b="5665"/>
          <a:stretch/>
        </p:blipFill>
        <p:spPr>
          <a:xfrm>
            <a:off x="2799225" y="1373675"/>
            <a:ext cx="1272374" cy="1336001"/>
          </a:xfrm>
          <a:prstGeom prst="rect">
            <a:avLst/>
          </a:prstGeom>
          <a:noFill/>
          <a:ln>
            <a:noFill/>
          </a:ln>
        </p:spPr>
      </p:pic>
      <p:sp>
        <p:nvSpPr>
          <p:cNvPr id="1372" name="Google Shape;1372;p45"/>
          <p:cNvSpPr txBox="1">
            <a:spLocks noGrp="1"/>
          </p:cNvSpPr>
          <p:nvPr>
            <p:ph type="subTitle" idx="1"/>
          </p:nvPr>
        </p:nvSpPr>
        <p:spPr>
          <a:xfrm>
            <a:off x="950725" y="3072400"/>
            <a:ext cx="4387500" cy="7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t>75% Response Rate from Parents who have their children enrolled in Extended Day</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46"/>
          <p:cNvSpPr txBox="1">
            <a:spLocks noGrp="1"/>
          </p:cNvSpPr>
          <p:nvPr>
            <p:ph type="title"/>
          </p:nvPr>
        </p:nvSpPr>
        <p:spPr>
          <a:xfrm>
            <a:off x="169350" y="217725"/>
            <a:ext cx="7740300" cy="60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400"/>
              <a:t>Parent Testimonials</a:t>
            </a:r>
            <a:endParaRPr sz="3400"/>
          </a:p>
        </p:txBody>
      </p:sp>
      <p:sp>
        <p:nvSpPr>
          <p:cNvPr id="1569" name="Google Shape;1569;p46"/>
          <p:cNvSpPr txBox="1"/>
          <p:nvPr/>
        </p:nvSpPr>
        <p:spPr>
          <a:xfrm>
            <a:off x="169350" y="885725"/>
            <a:ext cx="5275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 b="1">
                <a:solidFill>
                  <a:schemeClr val="dk1"/>
                </a:solidFill>
                <a:highlight>
                  <a:schemeClr val="lt1"/>
                </a:highlight>
                <a:latin typeface="Calibri"/>
                <a:ea typeface="Calibri"/>
                <a:cs typeface="Calibri"/>
                <a:sym typeface="Calibri"/>
              </a:rPr>
              <a:t> </a:t>
            </a:r>
            <a:r>
              <a:rPr lang="en" sz="1050" b="1">
                <a:solidFill>
                  <a:srgbClr val="212121"/>
                </a:solidFill>
                <a:highlight>
                  <a:schemeClr val="lt1"/>
                </a:highlight>
                <a:latin typeface="Calibri"/>
                <a:ea typeface="Calibri"/>
                <a:cs typeface="Calibri"/>
                <a:sym typeface="Calibri"/>
              </a:rPr>
              <a:t>“I’ve had both my children in the extended day program and I think it’s the best thing keeps them busy after school most importantly they get a head start on their homework.”</a:t>
            </a:r>
            <a:endParaRPr sz="400" b="1">
              <a:solidFill>
                <a:schemeClr val="dk1"/>
              </a:solidFill>
              <a:highlight>
                <a:schemeClr val="lt1"/>
              </a:highlight>
              <a:latin typeface="Calibri"/>
              <a:ea typeface="Calibri"/>
              <a:cs typeface="Calibri"/>
              <a:sym typeface="Calibri"/>
            </a:endParaRPr>
          </a:p>
        </p:txBody>
      </p:sp>
      <p:sp>
        <p:nvSpPr>
          <p:cNvPr id="1570" name="Google Shape;1570;p46"/>
          <p:cNvSpPr txBox="1"/>
          <p:nvPr/>
        </p:nvSpPr>
        <p:spPr>
          <a:xfrm>
            <a:off x="893700" y="1393613"/>
            <a:ext cx="5275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chemeClr val="dk1"/>
                </a:solidFill>
                <a:latin typeface="Grandstander"/>
                <a:ea typeface="Grandstander"/>
                <a:cs typeface="Grandstander"/>
                <a:sym typeface="Grandstander"/>
              </a:rPr>
              <a:t>“I really enjoy the extended day program, the staff is amazing. Any comments or concerns that I bring up are always valued and respected. It feels great to know that my children are in a safe environment with their classmates and adult peers.”</a:t>
            </a:r>
            <a:endParaRPr sz="800" b="1">
              <a:solidFill>
                <a:schemeClr val="dk1"/>
              </a:solidFill>
              <a:latin typeface="Grandstander"/>
              <a:ea typeface="Grandstander"/>
              <a:cs typeface="Grandstander"/>
              <a:sym typeface="Grandstander"/>
            </a:endParaRPr>
          </a:p>
        </p:txBody>
      </p:sp>
      <p:sp>
        <p:nvSpPr>
          <p:cNvPr id="1571" name="Google Shape;1571;p46"/>
          <p:cNvSpPr txBox="1"/>
          <p:nvPr/>
        </p:nvSpPr>
        <p:spPr>
          <a:xfrm>
            <a:off x="334075" y="1947725"/>
            <a:ext cx="44754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50" b="1">
                <a:solidFill>
                  <a:srgbClr val="212121"/>
                </a:solidFill>
                <a:highlight>
                  <a:schemeClr val="lt1"/>
                </a:highlight>
                <a:latin typeface="Lora"/>
                <a:ea typeface="Lora"/>
                <a:cs typeface="Lora"/>
                <a:sym typeface="Lora"/>
              </a:rPr>
              <a:t>“The after-school program has been amazing for my daughter! She’s been able to make some wonderful friendships there.”</a:t>
            </a:r>
            <a:endParaRPr sz="1200" b="1">
              <a:solidFill>
                <a:schemeClr val="dk1"/>
              </a:solidFill>
              <a:highlight>
                <a:schemeClr val="lt1"/>
              </a:highlight>
              <a:latin typeface="Lora"/>
              <a:ea typeface="Lora"/>
              <a:cs typeface="Lora"/>
              <a:sym typeface="Lora"/>
            </a:endParaRPr>
          </a:p>
        </p:txBody>
      </p:sp>
      <p:sp>
        <p:nvSpPr>
          <p:cNvPr id="1572" name="Google Shape;1572;p46"/>
          <p:cNvSpPr txBox="1"/>
          <p:nvPr/>
        </p:nvSpPr>
        <p:spPr>
          <a:xfrm>
            <a:off x="1188750" y="2394125"/>
            <a:ext cx="44754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dk1"/>
                </a:solidFill>
                <a:highlight>
                  <a:schemeClr val="lt1"/>
                </a:highlight>
                <a:latin typeface="Caveat"/>
                <a:ea typeface="Caveat"/>
                <a:cs typeface="Caveat"/>
                <a:sym typeface="Caveat"/>
              </a:rPr>
              <a:t>“</a:t>
            </a:r>
            <a:r>
              <a:rPr lang="en" sz="1150" b="1">
                <a:solidFill>
                  <a:srgbClr val="212121"/>
                </a:solidFill>
                <a:highlight>
                  <a:schemeClr val="lt1"/>
                </a:highlight>
                <a:latin typeface="Caveat"/>
                <a:ea typeface="Caveat"/>
                <a:cs typeface="Caveat"/>
                <a:sym typeface="Caveat"/>
              </a:rPr>
              <a:t>My daughter loves afterschool. It has become an important role in her life. She likes that she can interact with older kids. Her sharing and friendship skills have been developed more because of afterschool.”</a:t>
            </a:r>
            <a:endParaRPr sz="1500" b="1">
              <a:solidFill>
                <a:schemeClr val="dk1"/>
              </a:solidFill>
              <a:highlight>
                <a:schemeClr val="lt1"/>
              </a:highlight>
              <a:latin typeface="Caveat"/>
              <a:ea typeface="Caveat"/>
              <a:cs typeface="Caveat"/>
              <a:sym typeface="Caveat"/>
            </a:endParaRPr>
          </a:p>
        </p:txBody>
      </p:sp>
      <p:sp>
        <p:nvSpPr>
          <p:cNvPr id="1573" name="Google Shape;1573;p46"/>
          <p:cNvSpPr txBox="1"/>
          <p:nvPr/>
        </p:nvSpPr>
        <p:spPr>
          <a:xfrm>
            <a:off x="2431900" y="3224400"/>
            <a:ext cx="3131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DM Sans"/>
                <a:ea typeface="DM Sans"/>
                <a:cs typeface="DM Sans"/>
                <a:sym typeface="DM Sans"/>
              </a:rPr>
              <a:t>“Feliz y agradecida por el programa.”</a:t>
            </a:r>
            <a:endParaRPr sz="1000" b="1">
              <a:solidFill>
                <a:schemeClr val="dk1"/>
              </a:solidFill>
              <a:latin typeface="DM Sans"/>
              <a:ea typeface="DM Sans"/>
              <a:cs typeface="DM Sans"/>
              <a:sym typeface="DM Sans"/>
            </a:endParaRPr>
          </a:p>
        </p:txBody>
      </p:sp>
      <p:sp>
        <p:nvSpPr>
          <p:cNvPr id="1575" name="Google Shape;1575;p46"/>
          <p:cNvSpPr txBox="1"/>
          <p:nvPr/>
        </p:nvSpPr>
        <p:spPr>
          <a:xfrm>
            <a:off x="2734925" y="3623875"/>
            <a:ext cx="3232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chemeClr val="dk1"/>
                </a:solidFill>
                <a:latin typeface="EB Garamond"/>
                <a:ea typeface="EB Garamond"/>
                <a:cs typeface="EB Garamond"/>
                <a:sym typeface="EB Garamond"/>
              </a:rPr>
              <a:t>“Estoy muy contenta con la gran ayuda que nos dan a nosotros que trabajamos, la seguridad que les dan es una tranquilidad.”</a:t>
            </a:r>
            <a:endParaRPr sz="900" b="1">
              <a:solidFill>
                <a:schemeClr val="dk1"/>
              </a:solidFill>
              <a:latin typeface="EB Garamond"/>
              <a:ea typeface="EB Garamond"/>
              <a:cs typeface="EB Garamond"/>
              <a:sym typeface="EB 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sp>
        <p:nvSpPr>
          <p:cNvPr id="1608" name="Google Shape;1608;p47"/>
          <p:cNvSpPr txBox="1">
            <a:spLocks noGrp="1"/>
          </p:cNvSpPr>
          <p:nvPr>
            <p:ph type="title"/>
          </p:nvPr>
        </p:nvSpPr>
        <p:spPr>
          <a:xfrm>
            <a:off x="174875" y="-331300"/>
            <a:ext cx="5848500" cy="129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100"/>
              <a:t>Post Program Enhancements</a:t>
            </a:r>
            <a:endParaRPr sz="3100"/>
          </a:p>
        </p:txBody>
      </p:sp>
      <p:sp>
        <p:nvSpPr>
          <p:cNvPr id="1609" name="Google Shape;1609;p47"/>
          <p:cNvSpPr txBox="1">
            <a:spLocks noGrp="1"/>
          </p:cNvSpPr>
          <p:nvPr>
            <p:ph type="subTitle" idx="1"/>
          </p:nvPr>
        </p:nvSpPr>
        <p:spPr>
          <a:xfrm>
            <a:off x="395700" y="963500"/>
            <a:ext cx="5236200" cy="35697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000000"/>
              </a:buClr>
              <a:buSzPts val="1100"/>
              <a:buChar char="●"/>
            </a:pPr>
            <a:r>
              <a:rPr lang="en" sz="1100">
                <a:solidFill>
                  <a:srgbClr val="000000"/>
                </a:solidFill>
              </a:rPr>
              <a:t>GoGuardian implemented for students doing work on chromebooks and iPads for online safety</a:t>
            </a:r>
            <a:endParaRPr sz="1100">
              <a:solidFill>
                <a:srgbClr val="000000"/>
              </a:solidFill>
            </a:endParaRPr>
          </a:p>
          <a:p>
            <a:pPr marL="457200" lvl="0" indent="-298450" algn="l" rtl="0">
              <a:spcBef>
                <a:spcPts val="0"/>
              </a:spcBef>
              <a:spcAft>
                <a:spcPts val="0"/>
              </a:spcAft>
              <a:buClr>
                <a:srgbClr val="000000"/>
              </a:buClr>
              <a:buSzPts val="1100"/>
              <a:buChar char="●"/>
            </a:pPr>
            <a:r>
              <a:rPr lang="en" sz="1100">
                <a:solidFill>
                  <a:srgbClr val="000000"/>
                </a:solidFill>
              </a:rPr>
              <a:t>Collaboration with Special Ed Department for students enrolled in afterschool programs to provide wrap around support in alignment with IEP goals</a:t>
            </a:r>
            <a:endParaRPr sz="1100">
              <a:solidFill>
                <a:srgbClr val="000000"/>
              </a:solidFill>
            </a:endParaRPr>
          </a:p>
          <a:p>
            <a:pPr marL="457200" lvl="0" indent="-298450" algn="l" rtl="0">
              <a:spcBef>
                <a:spcPts val="0"/>
              </a:spcBef>
              <a:spcAft>
                <a:spcPts val="0"/>
              </a:spcAft>
              <a:buClr>
                <a:srgbClr val="000000"/>
              </a:buClr>
              <a:buSzPts val="1100"/>
              <a:buChar char="●"/>
            </a:pPr>
            <a:r>
              <a:rPr lang="en" sz="1100">
                <a:solidFill>
                  <a:srgbClr val="000000"/>
                </a:solidFill>
              </a:rPr>
              <a:t>Exit Interview Surveys implemented for staff members leaving programs for program enhancement/updates</a:t>
            </a:r>
            <a:endParaRPr sz="1100">
              <a:solidFill>
                <a:srgbClr val="000000"/>
              </a:solidFill>
            </a:endParaRPr>
          </a:p>
          <a:p>
            <a:pPr marL="457200" lvl="0" indent="-298450" algn="l" rtl="0">
              <a:spcBef>
                <a:spcPts val="0"/>
              </a:spcBef>
              <a:spcAft>
                <a:spcPts val="0"/>
              </a:spcAft>
              <a:buClr>
                <a:srgbClr val="000000"/>
              </a:buClr>
              <a:buSzPts val="1100"/>
              <a:buChar char="●"/>
            </a:pPr>
            <a:r>
              <a:rPr lang="en" sz="1100">
                <a:solidFill>
                  <a:srgbClr val="000000"/>
                </a:solidFill>
              </a:rPr>
              <a:t>Revision to Handbook/ Policies</a:t>
            </a:r>
            <a:endParaRPr sz="1100">
              <a:solidFill>
                <a:srgbClr val="000000"/>
              </a:solidFill>
            </a:endParaRPr>
          </a:p>
          <a:p>
            <a:pPr marL="457200" lvl="0" indent="-298450" algn="l" rtl="0">
              <a:spcBef>
                <a:spcPts val="0"/>
              </a:spcBef>
              <a:spcAft>
                <a:spcPts val="0"/>
              </a:spcAft>
              <a:buClr>
                <a:srgbClr val="000000"/>
              </a:buClr>
              <a:buSzPts val="1100"/>
              <a:buChar char="●"/>
            </a:pPr>
            <a:r>
              <a:rPr lang="en" sz="1100">
                <a:solidFill>
                  <a:srgbClr val="000000"/>
                </a:solidFill>
              </a:rPr>
              <a:t>Creation of a Staff Handbook</a:t>
            </a:r>
            <a:endParaRPr sz="1100">
              <a:solidFill>
                <a:srgbClr val="000000"/>
              </a:solidFill>
            </a:endParaRPr>
          </a:p>
          <a:p>
            <a:pPr marL="457200" lvl="0" indent="-298450" algn="l" rtl="0">
              <a:spcBef>
                <a:spcPts val="0"/>
              </a:spcBef>
              <a:spcAft>
                <a:spcPts val="0"/>
              </a:spcAft>
              <a:buClr>
                <a:srgbClr val="000000"/>
              </a:buClr>
              <a:buSzPts val="1100"/>
              <a:buChar char="●"/>
            </a:pPr>
            <a:r>
              <a:rPr lang="en" sz="1100">
                <a:solidFill>
                  <a:srgbClr val="000000"/>
                </a:solidFill>
              </a:rPr>
              <a:t>After School Appreciation Week / Spring Break (Nationally Recognized)</a:t>
            </a:r>
            <a:endParaRPr sz="1100">
              <a:solidFill>
                <a:srgbClr val="000000"/>
              </a:solidFill>
            </a:endParaRPr>
          </a:p>
          <a:p>
            <a:pPr marL="457200" lvl="0" indent="-298450" algn="l" rtl="0">
              <a:spcBef>
                <a:spcPts val="0"/>
              </a:spcBef>
              <a:spcAft>
                <a:spcPts val="0"/>
              </a:spcAft>
              <a:buClr>
                <a:srgbClr val="000000"/>
              </a:buClr>
              <a:buSzPts val="1100"/>
              <a:buChar char="●"/>
            </a:pPr>
            <a:r>
              <a:rPr lang="en" sz="1100">
                <a:solidFill>
                  <a:srgbClr val="000000"/>
                </a:solidFill>
              </a:rPr>
              <a:t>Registration Management System</a:t>
            </a:r>
            <a:endParaRPr sz="1100">
              <a:solidFill>
                <a:srgbClr val="000000"/>
              </a:solidFill>
            </a:endParaRPr>
          </a:p>
          <a:p>
            <a:pPr marL="457200" lvl="0" indent="-298450" algn="l" rtl="0">
              <a:spcBef>
                <a:spcPts val="0"/>
              </a:spcBef>
              <a:spcAft>
                <a:spcPts val="0"/>
              </a:spcAft>
              <a:buClr>
                <a:srgbClr val="000000"/>
              </a:buClr>
              <a:buSzPts val="1100"/>
              <a:buChar char="●"/>
            </a:pPr>
            <a:r>
              <a:rPr lang="en" sz="1100">
                <a:solidFill>
                  <a:srgbClr val="000000"/>
                </a:solidFill>
              </a:rPr>
              <a:t>Provisions of iPads to the Academy/Collaboration of existing resources</a:t>
            </a:r>
            <a:endParaRPr sz="1100">
              <a:solidFill>
                <a:srgbClr val="000000"/>
              </a:solidFill>
            </a:endParaRPr>
          </a:p>
          <a:p>
            <a:pPr marL="457200" lvl="0" indent="-298450" algn="l" rtl="0">
              <a:spcBef>
                <a:spcPts val="0"/>
              </a:spcBef>
              <a:spcAft>
                <a:spcPts val="0"/>
              </a:spcAft>
              <a:buClr>
                <a:srgbClr val="000000"/>
              </a:buClr>
              <a:buSzPts val="1100"/>
              <a:buChar char="●"/>
            </a:pPr>
            <a:r>
              <a:rPr lang="en" sz="1100">
                <a:solidFill>
                  <a:srgbClr val="000000"/>
                </a:solidFill>
              </a:rPr>
              <a:t>Provision of Chromebooks to the Upper School</a:t>
            </a:r>
            <a:endParaRPr sz="1100">
              <a:solidFill>
                <a:srgbClr val="000000"/>
              </a:solidFill>
            </a:endParaRPr>
          </a:p>
          <a:p>
            <a:pPr marL="457200" lvl="0" indent="-298450" algn="l" rtl="0">
              <a:spcBef>
                <a:spcPts val="0"/>
              </a:spcBef>
              <a:spcAft>
                <a:spcPts val="0"/>
              </a:spcAft>
              <a:buClr>
                <a:srgbClr val="000000"/>
              </a:buClr>
              <a:buSzPts val="1100"/>
              <a:buChar char="●"/>
            </a:pPr>
            <a:r>
              <a:rPr lang="en" sz="1100">
                <a:solidFill>
                  <a:srgbClr val="000000"/>
                </a:solidFill>
              </a:rPr>
              <a:t>Staff Adjustment and Changes for Extended Day/Employing and attaining high quality staff</a:t>
            </a:r>
            <a:endParaRPr sz="1100">
              <a:solidFill>
                <a:srgbClr val="000000"/>
              </a:solidFill>
            </a:endParaRPr>
          </a:p>
          <a:p>
            <a:pPr marL="457200" lvl="0" indent="-298450" algn="l" rtl="0">
              <a:spcBef>
                <a:spcPts val="0"/>
              </a:spcBef>
              <a:spcAft>
                <a:spcPts val="0"/>
              </a:spcAft>
              <a:buClr>
                <a:srgbClr val="000000"/>
              </a:buClr>
              <a:buSzPts val="1100"/>
              <a:buChar char="●"/>
            </a:pPr>
            <a:r>
              <a:rPr lang="en" sz="1100">
                <a:solidFill>
                  <a:srgbClr val="000000"/>
                </a:solidFill>
              </a:rPr>
              <a:t>Four Professional Development dates throughout the year for ongoing training and support</a:t>
            </a:r>
            <a:endParaRPr sz="1100">
              <a:solidFill>
                <a:srgbClr val="000000"/>
              </a:solidFill>
            </a:endParaRPr>
          </a:p>
          <a:p>
            <a:pPr marL="0" lvl="0" indent="0" algn="l" rtl="0">
              <a:spcBef>
                <a:spcPts val="1200"/>
              </a:spcBef>
              <a:spcAft>
                <a:spcPts val="0"/>
              </a:spcAft>
              <a:buNone/>
            </a:pPr>
            <a:endParaRPr sz="1100">
              <a:solidFill>
                <a:srgbClr val="000000"/>
              </a:solidFill>
            </a:endParaRPr>
          </a:p>
          <a:p>
            <a:pPr marL="0" lvl="0" indent="0" algn="l" rtl="0">
              <a:spcBef>
                <a:spcPts val="1200"/>
              </a:spcBef>
              <a:spcAft>
                <a:spcPts val="1200"/>
              </a:spcAft>
              <a:buNone/>
            </a:pPr>
            <a:endParaRPr sz="1100">
              <a:solidFill>
                <a:srgbClr val="000000"/>
              </a:solidFill>
              <a:latin typeface="Arial"/>
              <a:ea typeface="Arial"/>
              <a:cs typeface="Arial"/>
              <a:sym typeface="Arial"/>
            </a:endParaRPr>
          </a:p>
        </p:txBody>
      </p:sp>
      <p:pic>
        <p:nvPicPr>
          <p:cNvPr id="1607" name="Google Shape;1607;p47" descr="a student writing at a desk"/>
          <p:cNvPicPr preferRelativeResize="0">
            <a:picLocks noGrp="1"/>
          </p:cNvPicPr>
          <p:nvPr>
            <p:ph type="pic" idx="2"/>
          </p:nvPr>
        </p:nvPicPr>
        <p:blipFill rotWithShape="1">
          <a:blip r:embed="rId3">
            <a:alphaModFix/>
          </a:blip>
          <a:srcRect t="3323" b="3323"/>
          <a:stretch/>
        </p:blipFill>
        <p:spPr>
          <a:xfrm>
            <a:off x="6114200" y="60717"/>
            <a:ext cx="2910000" cy="4075800"/>
          </a:xfrm>
          <a:prstGeom prst="roundRect">
            <a:avLst>
              <a:gd name="adj" fmla="val 7701"/>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sp>
        <p:nvSpPr>
          <p:cNvPr id="1626" name="Google Shape;1626;p48"/>
          <p:cNvSpPr txBox="1">
            <a:spLocks noGrp="1"/>
          </p:cNvSpPr>
          <p:nvPr>
            <p:ph type="title"/>
          </p:nvPr>
        </p:nvSpPr>
        <p:spPr>
          <a:xfrm>
            <a:off x="208075" y="198950"/>
            <a:ext cx="8649000" cy="105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300"/>
              <a:t>Continuation of Change</a:t>
            </a:r>
            <a:endParaRPr sz="4000"/>
          </a:p>
        </p:txBody>
      </p:sp>
      <p:sp>
        <p:nvSpPr>
          <p:cNvPr id="1627" name="Google Shape;1627;p48"/>
          <p:cNvSpPr txBox="1">
            <a:spLocks noGrp="1"/>
          </p:cNvSpPr>
          <p:nvPr>
            <p:ph type="subTitle" idx="1"/>
          </p:nvPr>
        </p:nvSpPr>
        <p:spPr>
          <a:xfrm>
            <a:off x="442350" y="1253450"/>
            <a:ext cx="6065700" cy="2912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a:t>Creation of a Counselor in Training program for 7th/8th graders to be a role model and assist in Extended Day </a:t>
            </a:r>
            <a:endParaRPr/>
          </a:p>
          <a:p>
            <a:pPr marL="457200" lvl="0" indent="-330200" algn="l" rtl="0">
              <a:spcBef>
                <a:spcPts val="0"/>
              </a:spcBef>
              <a:spcAft>
                <a:spcPts val="0"/>
              </a:spcAft>
              <a:buSzPts val="1600"/>
              <a:buChar char="●"/>
            </a:pPr>
            <a:r>
              <a:rPr lang="en"/>
              <a:t>Parent open house to kick off the year and continued alignment with our schools family engagement goals</a:t>
            </a:r>
            <a:endParaRPr/>
          </a:p>
          <a:p>
            <a:pPr marL="457200" lvl="0" indent="-330200" algn="l" rtl="0">
              <a:spcBef>
                <a:spcPts val="0"/>
              </a:spcBef>
              <a:spcAft>
                <a:spcPts val="0"/>
              </a:spcAft>
              <a:buSzPts val="1600"/>
              <a:buChar char="●"/>
            </a:pPr>
            <a:r>
              <a:rPr lang="en"/>
              <a:t>Develop new positions such as Enrichment Coordinator</a:t>
            </a:r>
            <a:endParaRPr/>
          </a:p>
          <a:p>
            <a:pPr marL="457200" lvl="0" indent="-330200" algn="l" rtl="0">
              <a:spcBef>
                <a:spcPts val="0"/>
              </a:spcBef>
              <a:spcAft>
                <a:spcPts val="0"/>
              </a:spcAft>
              <a:buSzPts val="1600"/>
              <a:buChar char="●"/>
            </a:pPr>
            <a:r>
              <a:rPr lang="en"/>
              <a:t>Use targeted outreach for staffing using our BambooHR</a:t>
            </a:r>
            <a:endParaRPr/>
          </a:p>
          <a:p>
            <a:pPr marL="457200" lvl="0" indent="-330200" algn="l" rtl="0">
              <a:spcBef>
                <a:spcPts val="0"/>
              </a:spcBef>
              <a:spcAft>
                <a:spcPts val="0"/>
              </a:spcAft>
              <a:buSzPts val="1600"/>
              <a:buChar char="●"/>
            </a:pPr>
            <a:r>
              <a:rPr lang="en"/>
              <a:t>Enhance Extended Day by adding a career competency through program design and the use of online self discovery curriculum for all grade levels</a:t>
            </a:r>
            <a:endParaRPr/>
          </a:p>
          <a:p>
            <a:pPr marL="457200" lvl="0" indent="-330200" algn="l" rtl="0">
              <a:spcBef>
                <a:spcPts val="0"/>
              </a:spcBef>
              <a:spcAft>
                <a:spcPts val="0"/>
              </a:spcAft>
              <a:buSzPts val="1600"/>
              <a:buChar char="●"/>
            </a:pPr>
            <a:r>
              <a:rPr lang="en"/>
              <a:t>Increase the use of ongoing data collection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1628" name="Google Shape;1628;p48" descr="paintbrush"/>
          <p:cNvGrpSpPr/>
          <p:nvPr/>
        </p:nvGrpSpPr>
        <p:grpSpPr>
          <a:xfrm>
            <a:off x="-203398" y="4210860"/>
            <a:ext cx="2351710" cy="2649179"/>
            <a:chOff x="208077" y="3110160"/>
            <a:chExt cx="2351710" cy="2649179"/>
          </a:xfrm>
        </p:grpSpPr>
        <p:sp>
          <p:nvSpPr>
            <p:cNvPr id="1629" name="Google Shape;1629;p48"/>
            <p:cNvSpPr/>
            <p:nvPr/>
          </p:nvSpPr>
          <p:spPr>
            <a:xfrm rot="2950162">
              <a:off x="1482586" y="4540238"/>
              <a:ext cx="1084995" cy="475800"/>
            </a:xfrm>
            <a:custGeom>
              <a:avLst/>
              <a:gdLst/>
              <a:ahLst/>
              <a:cxnLst/>
              <a:rect l="l" t="t" r="r" b="b"/>
              <a:pathLst>
                <a:path w="1329" h="581" extrusionOk="0">
                  <a:moveTo>
                    <a:pt x="1063" y="580"/>
                  </a:moveTo>
                  <a:cubicBezTo>
                    <a:pt x="1025" y="580"/>
                    <a:pt x="987" y="571"/>
                    <a:pt x="955" y="552"/>
                  </a:cubicBezTo>
                  <a:cubicBezTo>
                    <a:pt x="930" y="537"/>
                    <a:pt x="909" y="517"/>
                    <a:pt x="893" y="493"/>
                  </a:cubicBezTo>
                  <a:cubicBezTo>
                    <a:pt x="879" y="501"/>
                    <a:pt x="864" y="508"/>
                    <a:pt x="849" y="512"/>
                  </a:cubicBezTo>
                  <a:cubicBezTo>
                    <a:pt x="769" y="536"/>
                    <a:pt x="675" y="509"/>
                    <a:pt x="620" y="446"/>
                  </a:cubicBezTo>
                  <a:cubicBezTo>
                    <a:pt x="608" y="432"/>
                    <a:pt x="598" y="418"/>
                    <a:pt x="591" y="402"/>
                  </a:cubicBezTo>
                  <a:cubicBezTo>
                    <a:pt x="575" y="413"/>
                    <a:pt x="558" y="422"/>
                    <a:pt x="540" y="428"/>
                  </a:cubicBezTo>
                  <a:cubicBezTo>
                    <a:pt x="455" y="461"/>
                    <a:pt x="354" y="439"/>
                    <a:pt x="295" y="377"/>
                  </a:cubicBezTo>
                  <a:cubicBezTo>
                    <a:pt x="282" y="364"/>
                    <a:pt x="272" y="349"/>
                    <a:pt x="264" y="333"/>
                  </a:cubicBezTo>
                  <a:cubicBezTo>
                    <a:pt x="262" y="335"/>
                    <a:pt x="259" y="336"/>
                    <a:pt x="257" y="338"/>
                  </a:cubicBezTo>
                  <a:cubicBezTo>
                    <a:pt x="212" y="373"/>
                    <a:pt x="141" y="393"/>
                    <a:pt x="84" y="362"/>
                  </a:cubicBezTo>
                  <a:cubicBezTo>
                    <a:pt x="16" y="326"/>
                    <a:pt x="0" y="234"/>
                    <a:pt x="23" y="167"/>
                  </a:cubicBezTo>
                  <a:cubicBezTo>
                    <a:pt x="47" y="98"/>
                    <a:pt x="104" y="46"/>
                    <a:pt x="156" y="4"/>
                  </a:cubicBezTo>
                  <a:cubicBezTo>
                    <a:pt x="161" y="0"/>
                    <a:pt x="167" y="1"/>
                    <a:pt x="171" y="6"/>
                  </a:cubicBezTo>
                  <a:cubicBezTo>
                    <a:pt x="175" y="11"/>
                    <a:pt x="174" y="18"/>
                    <a:pt x="170" y="21"/>
                  </a:cubicBezTo>
                  <a:cubicBezTo>
                    <a:pt x="120" y="61"/>
                    <a:pt x="66" y="110"/>
                    <a:pt x="44" y="174"/>
                  </a:cubicBezTo>
                  <a:cubicBezTo>
                    <a:pt x="23" y="233"/>
                    <a:pt x="37" y="312"/>
                    <a:pt x="94" y="343"/>
                  </a:cubicBezTo>
                  <a:cubicBezTo>
                    <a:pt x="143" y="370"/>
                    <a:pt x="204" y="351"/>
                    <a:pt x="244" y="321"/>
                  </a:cubicBezTo>
                  <a:cubicBezTo>
                    <a:pt x="247" y="318"/>
                    <a:pt x="251" y="315"/>
                    <a:pt x="254" y="312"/>
                  </a:cubicBezTo>
                  <a:cubicBezTo>
                    <a:pt x="232" y="252"/>
                    <a:pt x="238" y="182"/>
                    <a:pt x="275" y="131"/>
                  </a:cubicBezTo>
                  <a:cubicBezTo>
                    <a:pt x="289" y="111"/>
                    <a:pt x="312" y="97"/>
                    <a:pt x="332" y="95"/>
                  </a:cubicBezTo>
                  <a:cubicBezTo>
                    <a:pt x="346" y="94"/>
                    <a:pt x="358" y="97"/>
                    <a:pt x="367" y="106"/>
                  </a:cubicBezTo>
                  <a:cubicBezTo>
                    <a:pt x="388" y="125"/>
                    <a:pt x="387" y="158"/>
                    <a:pt x="364" y="199"/>
                  </a:cubicBezTo>
                  <a:cubicBezTo>
                    <a:pt x="338" y="244"/>
                    <a:pt x="314" y="285"/>
                    <a:pt x="281" y="317"/>
                  </a:cubicBezTo>
                  <a:cubicBezTo>
                    <a:pt x="288" y="334"/>
                    <a:pt x="298" y="349"/>
                    <a:pt x="311" y="362"/>
                  </a:cubicBezTo>
                  <a:cubicBezTo>
                    <a:pt x="364" y="418"/>
                    <a:pt x="455" y="437"/>
                    <a:pt x="532" y="408"/>
                  </a:cubicBezTo>
                  <a:cubicBezTo>
                    <a:pt x="550" y="401"/>
                    <a:pt x="566" y="392"/>
                    <a:pt x="582" y="381"/>
                  </a:cubicBezTo>
                  <a:cubicBezTo>
                    <a:pt x="561" y="326"/>
                    <a:pt x="562" y="263"/>
                    <a:pt x="587" y="209"/>
                  </a:cubicBezTo>
                  <a:cubicBezTo>
                    <a:pt x="598" y="186"/>
                    <a:pt x="612" y="170"/>
                    <a:pt x="628" y="161"/>
                  </a:cubicBezTo>
                  <a:cubicBezTo>
                    <a:pt x="648" y="150"/>
                    <a:pt x="678" y="149"/>
                    <a:pt x="695" y="168"/>
                  </a:cubicBezTo>
                  <a:cubicBezTo>
                    <a:pt x="710" y="183"/>
                    <a:pt x="713" y="207"/>
                    <a:pt x="705" y="237"/>
                  </a:cubicBezTo>
                  <a:cubicBezTo>
                    <a:pt x="689" y="298"/>
                    <a:pt x="655" y="351"/>
                    <a:pt x="609" y="389"/>
                  </a:cubicBezTo>
                  <a:cubicBezTo>
                    <a:pt x="616" y="404"/>
                    <a:pt x="625" y="419"/>
                    <a:pt x="636" y="432"/>
                  </a:cubicBezTo>
                  <a:cubicBezTo>
                    <a:pt x="686" y="489"/>
                    <a:pt x="770" y="513"/>
                    <a:pt x="843" y="491"/>
                  </a:cubicBezTo>
                  <a:cubicBezTo>
                    <a:pt x="856" y="487"/>
                    <a:pt x="870" y="481"/>
                    <a:pt x="882" y="474"/>
                  </a:cubicBezTo>
                  <a:cubicBezTo>
                    <a:pt x="853" y="419"/>
                    <a:pt x="850" y="352"/>
                    <a:pt x="878" y="299"/>
                  </a:cubicBezTo>
                  <a:cubicBezTo>
                    <a:pt x="892" y="275"/>
                    <a:pt x="917" y="255"/>
                    <a:pt x="941" y="250"/>
                  </a:cubicBezTo>
                  <a:cubicBezTo>
                    <a:pt x="956" y="247"/>
                    <a:pt x="971" y="250"/>
                    <a:pt x="983" y="260"/>
                  </a:cubicBezTo>
                  <a:cubicBezTo>
                    <a:pt x="1000" y="274"/>
                    <a:pt x="1007" y="298"/>
                    <a:pt x="1003" y="330"/>
                  </a:cubicBezTo>
                  <a:cubicBezTo>
                    <a:pt x="995" y="390"/>
                    <a:pt x="960" y="445"/>
                    <a:pt x="911" y="481"/>
                  </a:cubicBezTo>
                  <a:cubicBezTo>
                    <a:pt x="925" y="502"/>
                    <a:pt x="944" y="520"/>
                    <a:pt x="966" y="533"/>
                  </a:cubicBezTo>
                  <a:cubicBezTo>
                    <a:pt x="1039" y="576"/>
                    <a:pt x="1141" y="564"/>
                    <a:pt x="1209" y="504"/>
                  </a:cubicBezTo>
                  <a:cubicBezTo>
                    <a:pt x="1273" y="449"/>
                    <a:pt x="1306" y="357"/>
                    <a:pt x="1295" y="265"/>
                  </a:cubicBezTo>
                  <a:cubicBezTo>
                    <a:pt x="1294" y="259"/>
                    <a:pt x="1298" y="254"/>
                    <a:pt x="1304" y="253"/>
                  </a:cubicBezTo>
                  <a:cubicBezTo>
                    <a:pt x="1310" y="252"/>
                    <a:pt x="1316" y="257"/>
                    <a:pt x="1317" y="263"/>
                  </a:cubicBezTo>
                  <a:cubicBezTo>
                    <a:pt x="1328" y="362"/>
                    <a:pt x="1292" y="461"/>
                    <a:pt x="1223" y="521"/>
                  </a:cubicBezTo>
                  <a:cubicBezTo>
                    <a:pt x="1179" y="560"/>
                    <a:pt x="1120" y="580"/>
                    <a:pt x="1063" y="580"/>
                  </a:cubicBezTo>
                  <a:close/>
                  <a:moveTo>
                    <a:pt x="952" y="271"/>
                  </a:moveTo>
                  <a:cubicBezTo>
                    <a:pt x="949" y="271"/>
                    <a:pt x="947" y="271"/>
                    <a:pt x="945" y="272"/>
                  </a:cubicBezTo>
                  <a:cubicBezTo>
                    <a:pt x="927" y="275"/>
                    <a:pt x="908" y="291"/>
                    <a:pt x="898" y="310"/>
                  </a:cubicBezTo>
                  <a:cubicBezTo>
                    <a:pt x="873" y="356"/>
                    <a:pt x="876" y="414"/>
                    <a:pt x="900" y="462"/>
                  </a:cubicBezTo>
                  <a:cubicBezTo>
                    <a:pt x="944" y="430"/>
                    <a:pt x="974" y="381"/>
                    <a:pt x="981" y="327"/>
                  </a:cubicBezTo>
                  <a:cubicBezTo>
                    <a:pt x="983" y="314"/>
                    <a:pt x="984" y="289"/>
                    <a:pt x="969" y="277"/>
                  </a:cubicBezTo>
                  <a:cubicBezTo>
                    <a:pt x="964" y="273"/>
                    <a:pt x="958" y="271"/>
                    <a:pt x="952" y="271"/>
                  </a:cubicBezTo>
                  <a:close/>
                  <a:moveTo>
                    <a:pt x="658" y="175"/>
                  </a:moveTo>
                  <a:cubicBezTo>
                    <a:pt x="652" y="175"/>
                    <a:pt x="645" y="177"/>
                    <a:pt x="639" y="180"/>
                  </a:cubicBezTo>
                  <a:cubicBezTo>
                    <a:pt x="627" y="187"/>
                    <a:pt x="616" y="199"/>
                    <a:pt x="607" y="219"/>
                  </a:cubicBezTo>
                  <a:cubicBezTo>
                    <a:pt x="585" y="265"/>
                    <a:pt x="584" y="319"/>
                    <a:pt x="600" y="367"/>
                  </a:cubicBezTo>
                  <a:cubicBezTo>
                    <a:pt x="640" y="333"/>
                    <a:pt x="670" y="285"/>
                    <a:pt x="684" y="232"/>
                  </a:cubicBezTo>
                  <a:cubicBezTo>
                    <a:pt x="690" y="209"/>
                    <a:pt x="688" y="192"/>
                    <a:pt x="679" y="183"/>
                  </a:cubicBezTo>
                  <a:cubicBezTo>
                    <a:pt x="674" y="177"/>
                    <a:pt x="666" y="175"/>
                    <a:pt x="658" y="175"/>
                  </a:cubicBezTo>
                  <a:close/>
                  <a:moveTo>
                    <a:pt x="338" y="117"/>
                  </a:moveTo>
                  <a:cubicBezTo>
                    <a:pt x="337" y="117"/>
                    <a:pt x="336" y="117"/>
                    <a:pt x="334" y="117"/>
                  </a:cubicBezTo>
                  <a:cubicBezTo>
                    <a:pt x="320" y="118"/>
                    <a:pt x="303" y="130"/>
                    <a:pt x="292" y="144"/>
                  </a:cubicBezTo>
                  <a:cubicBezTo>
                    <a:pt x="262" y="186"/>
                    <a:pt x="256" y="244"/>
                    <a:pt x="272" y="295"/>
                  </a:cubicBezTo>
                  <a:cubicBezTo>
                    <a:pt x="300" y="265"/>
                    <a:pt x="322" y="229"/>
                    <a:pt x="345" y="188"/>
                  </a:cubicBezTo>
                  <a:cubicBezTo>
                    <a:pt x="355" y="170"/>
                    <a:pt x="369" y="138"/>
                    <a:pt x="352" y="122"/>
                  </a:cubicBezTo>
                  <a:cubicBezTo>
                    <a:pt x="348" y="118"/>
                    <a:pt x="343" y="117"/>
                    <a:pt x="338" y="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1630" name="Google Shape;1630;p48"/>
            <p:cNvGrpSpPr/>
            <p:nvPr/>
          </p:nvGrpSpPr>
          <p:grpSpPr>
            <a:xfrm flipH="1">
              <a:off x="208077" y="3110160"/>
              <a:ext cx="1510953" cy="2649179"/>
              <a:chOff x="7010400" y="4718050"/>
              <a:chExt cx="958848" cy="1681164"/>
            </a:xfrm>
          </p:grpSpPr>
          <p:sp>
            <p:nvSpPr>
              <p:cNvPr id="1631" name="Google Shape;1631;p48"/>
              <p:cNvSpPr/>
              <p:nvPr/>
            </p:nvSpPr>
            <p:spPr>
              <a:xfrm>
                <a:off x="7377112" y="5343525"/>
                <a:ext cx="592136" cy="1055689"/>
              </a:xfrm>
              <a:custGeom>
                <a:avLst/>
                <a:gdLst/>
                <a:ahLst/>
                <a:cxnLst/>
                <a:rect l="l" t="t" r="r" b="b"/>
                <a:pathLst>
                  <a:path w="1644" h="2933" extrusionOk="0">
                    <a:moveTo>
                      <a:pt x="495" y="0"/>
                    </a:moveTo>
                    <a:cubicBezTo>
                      <a:pt x="722" y="391"/>
                      <a:pt x="989" y="876"/>
                      <a:pt x="1149" y="1256"/>
                    </a:cubicBezTo>
                    <a:cubicBezTo>
                      <a:pt x="1471" y="2021"/>
                      <a:pt x="1643" y="2768"/>
                      <a:pt x="1455" y="2850"/>
                    </a:cubicBezTo>
                    <a:cubicBezTo>
                      <a:pt x="1267" y="2932"/>
                      <a:pt x="836" y="2298"/>
                      <a:pt x="494" y="1542"/>
                    </a:cubicBezTo>
                    <a:cubicBezTo>
                      <a:pt x="316" y="1148"/>
                      <a:pt x="134" y="591"/>
                      <a:pt x="0" y="148"/>
                    </a:cubicBezTo>
                    <a:cubicBezTo>
                      <a:pt x="0" y="148"/>
                      <a:pt x="121" y="232"/>
                      <a:pt x="282" y="162"/>
                    </a:cubicBezTo>
                    <a:cubicBezTo>
                      <a:pt x="443" y="92"/>
                      <a:pt x="495" y="0"/>
                      <a:pt x="495" y="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2" name="Google Shape;1632;p48"/>
              <p:cNvSpPr/>
              <p:nvPr/>
            </p:nvSpPr>
            <p:spPr>
              <a:xfrm>
                <a:off x="7123112" y="4775200"/>
                <a:ext cx="311149" cy="379412"/>
              </a:xfrm>
              <a:custGeom>
                <a:avLst/>
                <a:gdLst/>
                <a:ahLst/>
                <a:cxnLst/>
                <a:rect l="l" t="t" r="r" b="b"/>
                <a:pathLst>
                  <a:path w="865" h="1052" extrusionOk="0">
                    <a:moveTo>
                      <a:pt x="798" y="916"/>
                    </a:moveTo>
                    <a:cubicBezTo>
                      <a:pt x="780" y="951"/>
                      <a:pt x="747" y="992"/>
                      <a:pt x="688" y="1018"/>
                    </a:cubicBezTo>
                    <a:cubicBezTo>
                      <a:pt x="613" y="1051"/>
                      <a:pt x="545" y="1037"/>
                      <a:pt x="505" y="1023"/>
                    </a:cubicBezTo>
                    <a:cubicBezTo>
                      <a:pt x="482" y="1014"/>
                      <a:pt x="468" y="1006"/>
                      <a:pt x="468" y="1006"/>
                    </a:cubicBezTo>
                    <a:cubicBezTo>
                      <a:pt x="286" y="1021"/>
                      <a:pt x="107" y="926"/>
                      <a:pt x="17" y="767"/>
                    </a:cubicBezTo>
                    <a:cubicBezTo>
                      <a:pt x="11" y="757"/>
                      <a:pt x="6" y="746"/>
                      <a:pt x="0" y="735"/>
                    </a:cubicBezTo>
                    <a:cubicBezTo>
                      <a:pt x="48" y="718"/>
                      <a:pt x="85" y="672"/>
                      <a:pt x="97" y="625"/>
                    </a:cubicBezTo>
                    <a:cubicBezTo>
                      <a:pt x="112" y="568"/>
                      <a:pt x="97" y="510"/>
                      <a:pt x="78" y="457"/>
                    </a:cubicBezTo>
                    <a:cubicBezTo>
                      <a:pt x="58" y="404"/>
                      <a:pt x="35" y="352"/>
                      <a:pt x="32" y="295"/>
                    </a:cubicBezTo>
                    <a:cubicBezTo>
                      <a:pt x="29" y="258"/>
                      <a:pt x="36" y="218"/>
                      <a:pt x="59" y="186"/>
                    </a:cubicBezTo>
                    <a:cubicBezTo>
                      <a:pt x="81" y="153"/>
                      <a:pt x="121" y="129"/>
                      <a:pt x="161" y="131"/>
                    </a:cubicBezTo>
                    <a:cubicBezTo>
                      <a:pt x="204" y="132"/>
                      <a:pt x="240" y="161"/>
                      <a:pt x="282" y="156"/>
                    </a:cubicBezTo>
                    <a:cubicBezTo>
                      <a:pt x="332" y="150"/>
                      <a:pt x="368" y="97"/>
                      <a:pt x="364" y="51"/>
                    </a:cubicBezTo>
                    <a:cubicBezTo>
                      <a:pt x="363" y="33"/>
                      <a:pt x="357" y="16"/>
                      <a:pt x="348" y="0"/>
                    </a:cubicBezTo>
                    <a:cubicBezTo>
                      <a:pt x="482" y="72"/>
                      <a:pt x="595" y="184"/>
                      <a:pt x="668" y="318"/>
                    </a:cubicBezTo>
                    <a:cubicBezTo>
                      <a:pt x="679" y="287"/>
                      <a:pt x="690" y="256"/>
                      <a:pt x="701" y="225"/>
                    </a:cubicBezTo>
                    <a:cubicBezTo>
                      <a:pt x="825" y="408"/>
                      <a:pt x="864" y="635"/>
                      <a:pt x="820" y="852"/>
                    </a:cubicBezTo>
                    <a:cubicBezTo>
                      <a:pt x="820" y="852"/>
                      <a:pt x="816" y="881"/>
                      <a:pt x="798" y="91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3" name="Google Shape;1633;p48"/>
              <p:cNvSpPr/>
              <p:nvPr/>
            </p:nvSpPr>
            <p:spPr>
              <a:xfrm>
                <a:off x="7304087" y="5105400"/>
                <a:ext cx="250824" cy="323850"/>
              </a:xfrm>
              <a:custGeom>
                <a:avLst/>
                <a:gdLst/>
                <a:ahLst/>
                <a:cxnLst/>
                <a:rect l="l" t="t" r="r" b="b"/>
                <a:pathLst>
                  <a:path w="697" h="898" extrusionOk="0">
                    <a:moveTo>
                      <a:pt x="293" y="0"/>
                    </a:moveTo>
                    <a:cubicBezTo>
                      <a:pt x="346" y="84"/>
                      <a:pt x="508" y="343"/>
                      <a:pt x="696" y="665"/>
                    </a:cubicBezTo>
                    <a:cubicBezTo>
                      <a:pt x="696" y="665"/>
                      <a:pt x="644" y="757"/>
                      <a:pt x="483" y="827"/>
                    </a:cubicBezTo>
                    <a:cubicBezTo>
                      <a:pt x="322" y="897"/>
                      <a:pt x="201" y="813"/>
                      <a:pt x="201" y="813"/>
                    </a:cubicBezTo>
                    <a:cubicBezTo>
                      <a:pt x="93" y="455"/>
                      <a:pt x="17" y="172"/>
                      <a:pt x="0" y="107"/>
                    </a:cubicBezTo>
                    <a:cubicBezTo>
                      <a:pt x="40" y="121"/>
                      <a:pt x="108" y="135"/>
                      <a:pt x="183" y="102"/>
                    </a:cubicBezTo>
                    <a:cubicBezTo>
                      <a:pt x="242" y="76"/>
                      <a:pt x="275" y="35"/>
                      <a:pt x="293" y="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4" name="Google Shape;1634;p48"/>
              <p:cNvSpPr/>
              <p:nvPr/>
            </p:nvSpPr>
            <p:spPr>
              <a:xfrm>
                <a:off x="7010400" y="4718050"/>
                <a:ext cx="244476" cy="325438"/>
              </a:xfrm>
              <a:custGeom>
                <a:avLst/>
                <a:gdLst/>
                <a:ahLst/>
                <a:cxnLst/>
                <a:rect l="l" t="t" r="r" b="b"/>
                <a:pathLst>
                  <a:path w="681" h="904" extrusionOk="0">
                    <a:moveTo>
                      <a:pt x="660" y="157"/>
                    </a:moveTo>
                    <a:cubicBezTo>
                      <a:pt x="669" y="173"/>
                      <a:pt x="675" y="190"/>
                      <a:pt x="676" y="208"/>
                    </a:cubicBezTo>
                    <a:cubicBezTo>
                      <a:pt x="680" y="254"/>
                      <a:pt x="644" y="307"/>
                      <a:pt x="594" y="313"/>
                    </a:cubicBezTo>
                    <a:cubicBezTo>
                      <a:pt x="552" y="318"/>
                      <a:pt x="516" y="289"/>
                      <a:pt x="473" y="288"/>
                    </a:cubicBezTo>
                    <a:cubicBezTo>
                      <a:pt x="433" y="286"/>
                      <a:pt x="393" y="310"/>
                      <a:pt x="371" y="343"/>
                    </a:cubicBezTo>
                    <a:cubicBezTo>
                      <a:pt x="348" y="375"/>
                      <a:pt x="341" y="415"/>
                      <a:pt x="344" y="452"/>
                    </a:cubicBezTo>
                    <a:cubicBezTo>
                      <a:pt x="347" y="509"/>
                      <a:pt x="370" y="561"/>
                      <a:pt x="390" y="614"/>
                    </a:cubicBezTo>
                    <a:cubicBezTo>
                      <a:pt x="409" y="667"/>
                      <a:pt x="424" y="725"/>
                      <a:pt x="409" y="782"/>
                    </a:cubicBezTo>
                    <a:cubicBezTo>
                      <a:pt x="397" y="829"/>
                      <a:pt x="360" y="875"/>
                      <a:pt x="312" y="892"/>
                    </a:cubicBezTo>
                    <a:cubicBezTo>
                      <a:pt x="302" y="895"/>
                      <a:pt x="292" y="898"/>
                      <a:pt x="281" y="898"/>
                    </a:cubicBezTo>
                    <a:cubicBezTo>
                      <a:pt x="217" y="903"/>
                      <a:pt x="167" y="854"/>
                      <a:pt x="143" y="802"/>
                    </a:cubicBezTo>
                    <a:cubicBezTo>
                      <a:pt x="110" y="729"/>
                      <a:pt x="109" y="645"/>
                      <a:pt x="114" y="563"/>
                    </a:cubicBezTo>
                    <a:cubicBezTo>
                      <a:pt x="120" y="482"/>
                      <a:pt x="131" y="399"/>
                      <a:pt x="120" y="319"/>
                    </a:cubicBezTo>
                    <a:cubicBezTo>
                      <a:pt x="108" y="240"/>
                      <a:pt x="71" y="162"/>
                      <a:pt x="0" y="121"/>
                    </a:cubicBezTo>
                    <a:cubicBezTo>
                      <a:pt x="5" y="117"/>
                      <a:pt x="10" y="113"/>
                      <a:pt x="15" y="110"/>
                    </a:cubicBezTo>
                    <a:cubicBezTo>
                      <a:pt x="97" y="49"/>
                      <a:pt x="197" y="12"/>
                      <a:pt x="298" y="6"/>
                    </a:cubicBezTo>
                    <a:cubicBezTo>
                      <a:pt x="410" y="0"/>
                      <a:pt x="521" y="32"/>
                      <a:pt x="603" y="96"/>
                    </a:cubicBezTo>
                    <a:cubicBezTo>
                      <a:pt x="625" y="113"/>
                      <a:pt x="646" y="134"/>
                      <a:pt x="660" y="15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5" name="Google Shape;1635;p48"/>
              <p:cNvSpPr/>
              <p:nvPr/>
            </p:nvSpPr>
            <p:spPr>
              <a:xfrm>
                <a:off x="7315200" y="5143500"/>
                <a:ext cx="30162" cy="60325"/>
              </a:xfrm>
              <a:custGeom>
                <a:avLst/>
                <a:gdLst/>
                <a:ahLst/>
                <a:cxnLst/>
                <a:rect l="l" t="t" r="r" b="b"/>
                <a:pathLst>
                  <a:path w="84" h="169" extrusionOk="0">
                    <a:moveTo>
                      <a:pt x="16" y="168"/>
                    </a:moveTo>
                    <a:cubicBezTo>
                      <a:pt x="14" y="168"/>
                      <a:pt x="12" y="168"/>
                      <a:pt x="11" y="168"/>
                    </a:cubicBezTo>
                    <a:cubicBezTo>
                      <a:pt x="4" y="165"/>
                      <a:pt x="0" y="157"/>
                      <a:pt x="3" y="150"/>
                    </a:cubicBezTo>
                    <a:lnTo>
                      <a:pt x="55" y="10"/>
                    </a:lnTo>
                    <a:cubicBezTo>
                      <a:pt x="57" y="3"/>
                      <a:pt x="65" y="0"/>
                      <a:pt x="72" y="2"/>
                    </a:cubicBezTo>
                    <a:cubicBezTo>
                      <a:pt x="80" y="5"/>
                      <a:pt x="83" y="13"/>
                      <a:pt x="81" y="20"/>
                    </a:cubicBezTo>
                    <a:lnTo>
                      <a:pt x="29" y="160"/>
                    </a:lnTo>
                    <a:cubicBezTo>
                      <a:pt x="26" y="165"/>
                      <a:pt x="21" y="168"/>
                      <a:pt x="16" y="16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6" name="Google Shape;1636;p48"/>
              <p:cNvSpPr/>
              <p:nvPr/>
            </p:nvSpPr>
            <p:spPr>
              <a:xfrm>
                <a:off x="7327900" y="5137150"/>
                <a:ext cx="53975" cy="111125"/>
              </a:xfrm>
              <a:custGeom>
                <a:avLst/>
                <a:gdLst/>
                <a:ahLst/>
                <a:cxnLst/>
                <a:rect l="l" t="t" r="r" b="b"/>
                <a:pathLst>
                  <a:path w="148" h="307" extrusionOk="0">
                    <a:moveTo>
                      <a:pt x="16" y="306"/>
                    </a:moveTo>
                    <a:cubicBezTo>
                      <a:pt x="14" y="306"/>
                      <a:pt x="12" y="306"/>
                      <a:pt x="10" y="305"/>
                    </a:cubicBezTo>
                    <a:cubicBezTo>
                      <a:pt x="3" y="302"/>
                      <a:pt x="0" y="294"/>
                      <a:pt x="3" y="287"/>
                    </a:cubicBezTo>
                    <a:lnTo>
                      <a:pt x="118" y="11"/>
                    </a:lnTo>
                    <a:cubicBezTo>
                      <a:pt x="121" y="4"/>
                      <a:pt x="129" y="0"/>
                      <a:pt x="136" y="3"/>
                    </a:cubicBezTo>
                    <a:cubicBezTo>
                      <a:pt x="143" y="6"/>
                      <a:pt x="147" y="14"/>
                      <a:pt x="144" y="21"/>
                    </a:cubicBezTo>
                    <a:lnTo>
                      <a:pt x="28" y="297"/>
                    </a:lnTo>
                    <a:cubicBezTo>
                      <a:pt x="26" y="303"/>
                      <a:pt x="21" y="306"/>
                      <a:pt x="16" y="30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7" name="Google Shape;1637;p48"/>
              <p:cNvSpPr/>
              <p:nvPr/>
            </p:nvSpPr>
            <p:spPr>
              <a:xfrm>
                <a:off x="7346950" y="5105400"/>
                <a:ext cx="74612" cy="212725"/>
              </a:xfrm>
              <a:custGeom>
                <a:avLst/>
                <a:gdLst/>
                <a:ahLst/>
                <a:cxnLst/>
                <a:rect l="l" t="t" r="r" b="b"/>
                <a:pathLst>
                  <a:path w="207" h="593" extrusionOk="0">
                    <a:moveTo>
                      <a:pt x="15" y="592"/>
                    </a:moveTo>
                    <a:cubicBezTo>
                      <a:pt x="14" y="592"/>
                      <a:pt x="12" y="592"/>
                      <a:pt x="11" y="591"/>
                    </a:cubicBezTo>
                    <a:cubicBezTo>
                      <a:pt x="4" y="589"/>
                      <a:pt x="0" y="581"/>
                      <a:pt x="2" y="574"/>
                    </a:cubicBezTo>
                    <a:lnTo>
                      <a:pt x="177" y="11"/>
                    </a:lnTo>
                    <a:cubicBezTo>
                      <a:pt x="179" y="4"/>
                      <a:pt x="187" y="0"/>
                      <a:pt x="194" y="2"/>
                    </a:cubicBezTo>
                    <a:cubicBezTo>
                      <a:pt x="201" y="5"/>
                      <a:pt x="206" y="12"/>
                      <a:pt x="203" y="20"/>
                    </a:cubicBezTo>
                    <a:lnTo>
                      <a:pt x="28" y="582"/>
                    </a:lnTo>
                    <a:cubicBezTo>
                      <a:pt x="26" y="588"/>
                      <a:pt x="21" y="592"/>
                      <a:pt x="15" y="59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8" name="Google Shape;1638;p48"/>
              <p:cNvSpPr/>
              <p:nvPr/>
            </p:nvSpPr>
            <p:spPr>
              <a:xfrm>
                <a:off x="7186612" y="4984750"/>
                <a:ext cx="112712" cy="158750"/>
              </a:xfrm>
              <a:custGeom>
                <a:avLst/>
                <a:gdLst/>
                <a:ahLst/>
                <a:cxnLst/>
                <a:rect l="l" t="t" r="r" b="b"/>
                <a:pathLst>
                  <a:path w="312" h="439" extrusionOk="0">
                    <a:moveTo>
                      <a:pt x="295" y="438"/>
                    </a:moveTo>
                    <a:cubicBezTo>
                      <a:pt x="292" y="438"/>
                      <a:pt x="290" y="438"/>
                      <a:pt x="287" y="436"/>
                    </a:cubicBezTo>
                    <a:cubicBezTo>
                      <a:pt x="144" y="339"/>
                      <a:pt x="39" y="187"/>
                      <a:pt x="1" y="18"/>
                    </a:cubicBezTo>
                    <a:cubicBezTo>
                      <a:pt x="0" y="11"/>
                      <a:pt x="4" y="3"/>
                      <a:pt x="12" y="2"/>
                    </a:cubicBezTo>
                    <a:cubicBezTo>
                      <a:pt x="19" y="0"/>
                      <a:pt x="26" y="5"/>
                      <a:pt x="28" y="12"/>
                    </a:cubicBezTo>
                    <a:cubicBezTo>
                      <a:pt x="65" y="174"/>
                      <a:pt x="165" y="321"/>
                      <a:pt x="303" y="413"/>
                    </a:cubicBezTo>
                    <a:cubicBezTo>
                      <a:pt x="309" y="417"/>
                      <a:pt x="311" y="426"/>
                      <a:pt x="306" y="432"/>
                    </a:cubicBezTo>
                    <a:cubicBezTo>
                      <a:pt x="304" y="436"/>
                      <a:pt x="299" y="438"/>
                      <a:pt x="295" y="43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9" name="Google Shape;1639;p48"/>
              <p:cNvSpPr/>
              <p:nvPr/>
            </p:nvSpPr>
            <p:spPr>
              <a:xfrm>
                <a:off x="7245350" y="5035550"/>
                <a:ext cx="61912" cy="93662"/>
              </a:xfrm>
              <a:custGeom>
                <a:avLst/>
                <a:gdLst/>
                <a:ahLst/>
                <a:cxnLst/>
                <a:rect l="l" t="t" r="r" b="b"/>
                <a:pathLst>
                  <a:path w="174" h="260" extrusionOk="0">
                    <a:moveTo>
                      <a:pt x="157" y="259"/>
                    </a:moveTo>
                    <a:cubicBezTo>
                      <a:pt x="154" y="259"/>
                      <a:pt x="151" y="257"/>
                      <a:pt x="148" y="255"/>
                    </a:cubicBezTo>
                    <a:cubicBezTo>
                      <a:pt x="81" y="190"/>
                      <a:pt x="31" y="108"/>
                      <a:pt x="3" y="19"/>
                    </a:cubicBezTo>
                    <a:cubicBezTo>
                      <a:pt x="0" y="12"/>
                      <a:pt x="4" y="4"/>
                      <a:pt x="11" y="2"/>
                    </a:cubicBezTo>
                    <a:cubicBezTo>
                      <a:pt x="19" y="0"/>
                      <a:pt x="26" y="4"/>
                      <a:pt x="29" y="11"/>
                    </a:cubicBezTo>
                    <a:cubicBezTo>
                      <a:pt x="56" y="96"/>
                      <a:pt x="104" y="173"/>
                      <a:pt x="167" y="235"/>
                    </a:cubicBezTo>
                    <a:cubicBezTo>
                      <a:pt x="173" y="240"/>
                      <a:pt x="173" y="249"/>
                      <a:pt x="167" y="255"/>
                    </a:cubicBezTo>
                    <a:cubicBezTo>
                      <a:pt x="165" y="257"/>
                      <a:pt x="161" y="259"/>
                      <a:pt x="157" y="25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0" name="Google Shape;1640;p48"/>
              <p:cNvSpPr/>
              <p:nvPr/>
            </p:nvSpPr>
            <p:spPr>
              <a:xfrm>
                <a:off x="7097712" y="4794250"/>
                <a:ext cx="69850" cy="219076"/>
              </a:xfrm>
              <a:custGeom>
                <a:avLst/>
                <a:gdLst/>
                <a:ahLst/>
                <a:cxnLst/>
                <a:rect l="l" t="t" r="r" b="b"/>
                <a:pathLst>
                  <a:path w="193" h="609" extrusionOk="0">
                    <a:moveTo>
                      <a:pt x="114" y="608"/>
                    </a:moveTo>
                    <a:cubicBezTo>
                      <a:pt x="112" y="608"/>
                      <a:pt x="109" y="608"/>
                      <a:pt x="107" y="606"/>
                    </a:cubicBezTo>
                    <a:cubicBezTo>
                      <a:pt x="101" y="603"/>
                      <a:pt x="98" y="594"/>
                      <a:pt x="102" y="588"/>
                    </a:cubicBezTo>
                    <a:cubicBezTo>
                      <a:pt x="121" y="554"/>
                      <a:pt x="124" y="509"/>
                      <a:pt x="112" y="462"/>
                    </a:cubicBezTo>
                    <a:cubicBezTo>
                      <a:pt x="102" y="422"/>
                      <a:pt x="83" y="383"/>
                      <a:pt x="64" y="346"/>
                    </a:cubicBezTo>
                    <a:lnTo>
                      <a:pt x="59" y="337"/>
                    </a:lnTo>
                    <a:cubicBezTo>
                      <a:pt x="37" y="293"/>
                      <a:pt x="17" y="250"/>
                      <a:pt x="9" y="203"/>
                    </a:cubicBezTo>
                    <a:cubicBezTo>
                      <a:pt x="0" y="148"/>
                      <a:pt x="12" y="95"/>
                      <a:pt x="41" y="59"/>
                    </a:cubicBezTo>
                    <a:cubicBezTo>
                      <a:pt x="76" y="16"/>
                      <a:pt x="138" y="0"/>
                      <a:pt x="182" y="24"/>
                    </a:cubicBezTo>
                    <a:cubicBezTo>
                      <a:pt x="189" y="27"/>
                      <a:pt x="192" y="35"/>
                      <a:pt x="188" y="42"/>
                    </a:cubicBezTo>
                    <a:cubicBezTo>
                      <a:pt x="185" y="49"/>
                      <a:pt x="177" y="51"/>
                      <a:pt x="170" y="48"/>
                    </a:cubicBezTo>
                    <a:cubicBezTo>
                      <a:pt x="136" y="31"/>
                      <a:pt x="89" y="43"/>
                      <a:pt x="62" y="77"/>
                    </a:cubicBezTo>
                    <a:cubicBezTo>
                      <a:pt x="38" y="107"/>
                      <a:pt x="28" y="151"/>
                      <a:pt x="36" y="198"/>
                    </a:cubicBezTo>
                    <a:cubicBezTo>
                      <a:pt x="43" y="242"/>
                      <a:pt x="63" y="283"/>
                      <a:pt x="84" y="324"/>
                    </a:cubicBezTo>
                    <a:lnTo>
                      <a:pt x="88" y="334"/>
                    </a:lnTo>
                    <a:cubicBezTo>
                      <a:pt x="108" y="372"/>
                      <a:pt x="128" y="412"/>
                      <a:pt x="139" y="455"/>
                    </a:cubicBezTo>
                    <a:cubicBezTo>
                      <a:pt x="153" y="510"/>
                      <a:pt x="148" y="561"/>
                      <a:pt x="126" y="601"/>
                    </a:cubicBezTo>
                    <a:cubicBezTo>
                      <a:pt x="123" y="606"/>
                      <a:pt x="119" y="608"/>
                      <a:pt x="114" y="60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1641" name="Google Shape;1641;p48"/>
            <p:cNvSpPr/>
            <p:nvPr/>
          </p:nvSpPr>
          <p:spPr>
            <a:xfrm>
              <a:off x="1798119" y="3778232"/>
              <a:ext cx="280228" cy="301233"/>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2" name="Google Shape;1642;p48"/>
            <p:cNvSpPr/>
            <p:nvPr/>
          </p:nvSpPr>
          <p:spPr>
            <a:xfrm>
              <a:off x="2011821" y="3310485"/>
              <a:ext cx="228651" cy="245798"/>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643" name="Google Shape;1643;p48" descr="books"/>
          <p:cNvGrpSpPr/>
          <p:nvPr/>
        </p:nvGrpSpPr>
        <p:grpSpPr>
          <a:xfrm>
            <a:off x="6224471" y="498378"/>
            <a:ext cx="3887044" cy="4286272"/>
            <a:chOff x="5041471" y="354353"/>
            <a:chExt cx="3887044" cy="4286272"/>
          </a:xfrm>
        </p:grpSpPr>
        <p:grpSp>
          <p:nvGrpSpPr>
            <p:cNvPr id="1644" name="Google Shape;1644;p48"/>
            <p:cNvGrpSpPr/>
            <p:nvPr/>
          </p:nvGrpSpPr>
          <p:grpSpPr>
            <a:xfrm>
              <a:off x="5995451" y="1097252"/>
              <a:ext cx="2933064" cy="2948990"/>
              <a:chOff x="7660495" y="1111250"/>
              <a:chExt cx="2269295" cy="2281617"/>
            </a:xfrm>
          </p:grpSpPr>
          <p:sp>
            <p:nvSpPr>
              <p:cNvPr id="1645" name="Google Shape;1645;p48"/>
              <p:cNvSpPr/>
              <p:nvPr/>
            </p:nvSpPr>
            <p:spPr>
              <a:xfrm>
                <a:off x="7660495" y="1111250"/>
                <a:ext cx="2269295" cy="2281617"/>
              </a:xfrm>
              <a:custGeom>
                <a:avLst/>
                <a:gdLst/>
                <a:ahLst/>
                <a:cxnLst/>
                <a:rect l="l" t="t" r="r" b="b"/>
                <a:pathLst>
                  <a:path w="4072" h="4092" extrusionOk="0">
                    <a:moveTo>
                      <a:pt x="3883" y="1134"/>
                    </a:moveTo>
                    <a:cubicBezTo>
                      <a:pt x="4071" y="2448"/>
                      <a:pt x="2433" y="4091"/>
                      <a:pt x="1164" y="3143"/>
                    </a:cubicBezTo>
                    <a:cubicBezTo>
                      <a:pt x="0" y="2262"/>
                      <a:pt x="862" y="470"/>
                      <a:pt x="2033" y="49"/>
                    </a:cubicBezTo>
                    <a:cubicBezTo>
                      <a:pt x="2155" y="11"/>
                      <a:pt x="2326" y="0"/>
                      <a:pt x="2374" y="64"/>
                    </a:cubicBezTo>
                    <a:cubicBezTo>
                      <a:pt x="2422" y="129"/>
                      <a:pt x="2422" y="217"/>
                      <a:pt x="2401" y="295"/>
                    </a:cubicBezTo>
                    <a:cubicBezTo>
                      <a:pt x="2381" y="372"/>
                      <a:pt x="2343" y="444"/>
                      <a:pt x="2322" y="521"/>
                    </a:cubicBezTo>
                    <a:cubicBezTo>
                      <a:pt x="2294" y="622"/>
                      <a:pt x="2299" y="745"/>
                      <a:pt x="2376" y="816"/>
                    </a:cubicBezTo>
                    <a:cubicBezTo>
                      <a:pt x="2439" y="875"/>
                      <a:pt x="2537" y="885"/>
                      <a:pt x="2619" y="860"/>
                    </a:cubicBezTo>
                    <a:cubicBezTo>
                      <a:pt x="2702" y="836"/>
                      <a:pt x="2773" y="783"/>
                      <a:pt x="2838" y="727"/>
                    </a:cubicBezTo>
                    <a:cubicBezTo>
                      <a:pt x="2904" y="670"/>
                      <a:pt x="2966" y="609"/>
                      <a:pt x="3041" y="566"/>
                    </a:cubicBezTo>
                    <a:cubicBezTo>
                      <a:pt x="3207" y="471"/>
                      <a:pt x="3427" y="476"/>
                      <a:pt x="3588" y="580"/>
                    </a:cubicBezTo>
                    <a:cubicBezTo>
                      <a:pt x="3749" y="684"/>
                      <a:pt x="3842" y="906"/>
                      <a:pt x="3883" y="1134"/>
                    </a:cubicBezTo>
                    <a:close/>
                    <a:moveTo>
                      <a:pt x="3202" y="2449"/>
                    </a:moveTo>
                    <a:cubicBezTo>
                      <a:pt x="3320" y="2427"/>
                      <a:pt x="3404" y="2303"/>
                      <a:pt x="3396" y="2183"/>
                    </a:cubicBezTo>
                    <a:cubicBezTo>
                      <a:pt x="3389" y="2063"/>
                      <a:pt x="3303" y="1956"/>
                      <a:pt x="3193" y="1907"/>
                    </a:cubicBezTo>
                    <a:cubicBezTo>
                      <a:pt x="3109" y="1869"/>
                      <a:pt x="3006" y="1864"/>
                      <a:pt x="2926" y="1912"/>
                    </a:cubicBezTo>
                    <a:cubicBezTo>
                      <a:pt x="2896" y="1930"/>
                      <a:pt x="2871" y="1957"/>
                      <a:pt x="2854" y="1988"/>
                    </a:cubicBezTo>
                    <a:cubicBezTo>
                      <a:pt x="2837" y="2008"/>
                      <a:pt x="2826" y="2033"/>
                      <a:pt x="2823" y="2059"/>
                    </a:cubicBezTo>
                    <a:cubicBezTo>
                      <a:pt x="2821" y="2086"/>
                      <a:pt x="2826" y="2113"/>
                      <a:pt x="2839" y="2137"/>
                    </a:cubicBezTo>
                    <a:cubicBezTo>
                      <a:pt x="2850" y="2158"/>
                      <a:pt x="2866" y="2177"/>
                      <a:pt x="2887" y="2190"/>
                    </a:cubicBezTo>
                    <a:cubicBezTo>
                      <a:pt x="2932" y="2217"/>
                      <a:pt x="2995" y="2221"/>
                      <a:pt x="3021" y="2266"/>
                    </a:cubicBezTo>
                    <a:cubicBezTo>
                      <a:pt x="3040" y="2299"/>
                      <a:pt x="3031" y="2342"/>
                      <a:pt x="3044" y="2378"/>
                    </a:cubicBezTo>
                    <a:cubicBezTo>
                      <a:pt x="3065" y="2437"/>
                      <a:pt x="3140" y="2461"/>
                      <a:pt x="3202" y="2449"/>
                    </a:cubicBezTo>
                    <a:close/>
                    <a:moveTo>
                      <a:pt x="3357" y="1487"/>
                    </a:moveTo>
                    <a:cubicBezTo>
                      <a:pt x="3492" y="1308"/>
                      <a:pt x="3491" y="1081"/>
                      <a:pt x="3355" y="979"/>
                    </a:cubicBezTo>
                    <a:cubicBezTo>
                      <a:pt x="3220" y="877"/>
                      <a:pt x="3001" y="939"/>
                      <a:pt x="2867" y="1118"/>
                    </a:cubicBezTo>
                    <a:cubicBezTo>
                      <a:pt x="2733" y="1297"/>
                      <a:pt x="2733" y="1525"/>
                      <a:pt x="2868" y="1626"/>
                    </a:cubicBezTo>
                    <a:cubicBezTo>
                      <a:pt x="3004" y="1728"/>
                      <a:pt x="3223" y="1666"/>
                      <a:pt x="3357" y="1487"/>
                    </a:cubicBezTo>
                    <a:close/>
                    <a:moveTo>
                      <a:pt x="2729" y="2813"/>
                    </a:moveTo>
                    <a:cubicBezTo>
                      <a:pt x="2807" y="2770"/>
                      <a:pt x="2845" y="2666"/>
                      <a:pt x="2814" y="2583"/>
                    </a:cubicBezTo>
                    <a:cubicBezTo>
                      <a:pt x="2783" y="2499"/>
                      <a:pt x="2687" y="2446"/>
                      <a:pt x="2600" y="2464"/>
                    </a:cubicBezTo>
                    <a:cubicBezTo>
                      <a:pt x="2508" y="2483"/>
                      <a:pt x="2433" y="2570"/>
                      <a:pt x="2339" y="2565"/>
                    </a:cubicBezTo>
                    <a:cubicBezTo>
                      <a:pt x="2294" y="2563"/>
                      <a:pt x="2253" y="2539"/>
                      <a:pt x="2209" y="2530"/>
                    </a:cubicBezTo>
                    <a:cubicBezTo>
                      <a:pt x="2140" y="2514"/>
                      <a:pt x="2062" y="2538"/>
                      <a:pt x="2019" y="2594"/>
                    </a:cubicBezTo>
                    <a:cubicBezTo>
                      <a:pt x="1976" y="2650"/>
                      <a:pt x="1975" y="2737"/>
                      <a:pt x="2024" y="2789"/>
                    </a:cubicBezTo>
                    <a:cubicBezTo>
                      <a:pt x="2041" y="2807"/>
                      <a:pt x="2088" y="2834"/>
                      <a:pt x="2091" y="2836"/>
                    </a:cubicBezTo>
                    <a:cubicBezTo>
                      <a:pt x="2124" y="2863"/>
                      <a:pt x="2169" y="2868"/>
                      <a:pt x="2204" y="2892"/>
                    </a:cubicBezTo>
                    <a:cubicBezTo>
                      <a:pt x="2243" y="2920"/>
                      <a:pt x="2262" y="2966"/>
                      <a:pt x="2285" y="3007"/>
                    </a:cubicBezTo>
                    <a:cubicBezTo>
                      <a:pt x="2307" y="3049"/>
                      <a:pt x="2339" y="3092"/>
                      <a:pt x="2386" y="3101"/>
                    </a:cubicBezTo>
                    <a:cubicBezTo>
                      <a:pt x="2447" y="3112"/>
                      <a:pt x="2501" y="3059"/>
                      <a:pt x="2532" y="3006"/>
                    </a:cubicBezTo>
                    <a:cubicBezTo>
                      <a:pt x="2564" y="2952"/>
                      <a:pt x="2587" y="2890"/>
                      <a:pt x="2639" y="2855"/>
                    </a:cubicBezTo>
                    <a:cubicBezTo>
                      <a:pt x="2667" y="2837"/>
                      <a:pt x="2699" y="2829"/>
                      <a:pt x="2729" y="2813"/>
                    </a:cubicBezTo>
                    <a:close/>
                    <a:moveTo>
                      <a:pt x="2333" y="2418"/>
                    </a:moveTo>
                    <a:cubicBezTo>
                      <a:pt x="2388" y="2407"/>
                      <a:pt x="2429" y="2349"/>
                      <a:pt x="2422" y="2294"/>
                    </a:cubicBezTo>
                    <a:cubicBezTo>
                      <a:pt x="2415" y="2238"/>
                      <a:pt x="2361" y="2193"/>
                      <a:pt x="2305" y="2195"/>
                    </a:cubicBezTo>
                    <a:cubicBezTo>
                      <a:pt x="2260" y="2196"/>
                      <a:pt x="2218" y="2229"/>
                      <a:pt x="2203" y="2271"/>
                    </a:cubicBezTo>
                    <a:lnTo>
                      <a:pt x="2203" y="2271"/>
                    </a:lnTo>
                    <a:cubicBezTo>
                      <a:pt x="2200" y="2277"/>
                      <a:pt x="2197" y="2282"/>
                      <a:pt x="2196" y="2288"/>
                    </a:cubicBezTo>
                    <a:cubicBezTo>
                      <a:pt x="2189" y="2319"/>
                      <a:pt x="2198" y="2353"/>
                      <a:pt x="2219" y="2378"/>
                    </a:cubicBezTo>
                    <a:cubicBezTo>
                      <a:pt x="2246" y="2411"/>
                      <a:pt x="2292" y="2428"/>
                      <a:pt x="2333" y="2418"/>
                    </a:cubicBezTo>
                    <a:close/>
                    <a:moveTo>
                      <a:pt x="2055" y="1741"/>
                    </a:moveTo>
                    <a:cubicBezTo>
                      <a:pt x="2111" y="1695"/>
                      <a:pt x="2130" y="1610"/>
                      <a:pt x="2098" y="1544"/>
                    </a:cubicBezTo>
                    <a:cubicBezTo>
                      <a:pt x="2076" y="1498"/>
                      <a:pt x="2032" y="1465"/>
                      <a:pt x="1995" y="1428"/>
                    </a:cubicBezTo>
                    <a:cubicBezTo>
                      <a:pt x="1958" y="1391"/>
                      <a:pt x="1925" y="1343"/>
                      <a:pt x="1932" y="1292"/>
                    </a:cubicBezTo>
                    <a:cubicBezTo>
                      <a:pt x="1942" y="1215"/>
                      <a:pt x="2030" y="1177"/>
                      <a:pt x="2071" y="1112"/>
                    </a:cubicBezTo>
                    <a:cubicBezTo>
                      <a:pt x="2116" y="1043"/>
                      <a:pt x="2097" y="941"/>
                      <a:pt x="2031" y="892"/>
                    </a:cubicBezTo>
                    <a:cubicBezTo>
                      <a:pt x="1965" y="843"/>
                      <a:pt x="1861" y="855"/>
                      <a:pt x="1808" y="918"/>
                    </a:cubicBezTo>
                    <a:cubicBezTo>
                      <a:pt x="1788" y="942"/>
                      <a:pt x="1773" y="974"/>
                      <a:pt x="1743" y="984"/>
                    </a:cubicBezTo>
                    <a:cubicBezTo>
                      <a:pt x="1732" y="987"/>
                      <a:pt x="1668" y="847"/>
                      <a:pt x="1617" y="800"/>
                    </a:cubicBezTo>
                    <a:cubicBezTo>
                      <a:pt x="1560" y="749"/>
                      <a:pt x="1473" y="727"/>
                      <a:pt x="1406" y="763"/>
                    </a:cubicBezTo>
                    <a:cubicBezTo>
                      <a:pt x="1338" y="798"/>
                      <a:pt x="1308" y="896"/>
                      <a:pt x="1355" y="956"/>
                    </a:cubicBezTo>
                    <a:cubicBezTo>
                      <a:pt x="1386" y="995"/>
                      <a:pt x="1444" y="1016"/>
                      <a:pt x="1452" y="1065"/>
                    </a:cubicBezTo>
                    <a:cubicBezTo>
                      <a:pt x="1461" y="1120"/>
                      <a:pt x="1400" y="1159"/>
                      <a:pt x="1347" y="1178"/>
                    </a:cubicBezTo>
                    <a:cubicBezTo>
                      <a:pt x="1282" y="1201"/>
                      <a:pt x="1211" y="1219"/>
                      <a:pt x="1160" y="1266"/>
                    </a:cubicBezTo>
                    <a:cubicBezTo>
                      <a:pt x="1109" y="1314"/>
                      <a:pt x="1087" y="1402"/>
                      <a:pt x="1136" y="1452"/>
                    </a:cubicBezTo>
                    <a:cubicBezTo>
                      <a:pt x="1215" y="1532"/>
                      <a:pt x="1378" y="1437"/>
                      <a:pt x="1453" y="1522"/>
                    </a:cubicBezTo>
                    <a:cubicBezTo>
                      <a:pt x="1491" y="1565"/>
                      <a:pt x="1480" y="1631"/>
                      <a:pt x="1479" y="1690"/>
                    </a:cubicBezTo>
                    <a:cubicBezTo>
                      <a:pt x="1477" y="1748"/>
                      <a:pt x="1501" y="1821"/>
                      <a:pt x="1559" y="1825"/>
                    </a:cubicBezTo>
                    <a:cubicBezTo>
                      <a:pt x="1647" y="1831"/>
                      <a:pt x="1682" y="1673"/>
                      <a:pt x="1769" y="1687"/>
                    </a:cubicBezTo>
                    <a:cubicBezTo>
                      <a:pt x="1804" y="1692"/>
                      <a:pt x="1826" y="1723"/>
                      <a:pt x="1854" y="1744"/>
                    </a:cubicBezTo>
                    <a:cubicBezTo>
                      <a:pt x="1911" y="1788"/>
                      <a:pt x="1999" y="1786"/>
                      <a:pt x="2055" y="1741"/>
                    </a:cubicBezTo>
                    <a:close/>
                    <a:moveTo>
                      <a:pt x="1770" y="2301"/>
                    </a:moveTo>
                    <a:cubicBezTo>
                      <a:pt x="1783" y="2251"/>
                      <a:pt x="1771" y="2190"/>
                      <a:pt x="1727" y="2163"/>
                    </a:cubicBezTo>
                    <a:cubicBezTo>
                      <a:pt x="1671" y="2130"/>
                      <a:pt x="1601" y="2167"/>
                      <a:pt x="1544" y="2200"/>
                    </a:cubicBezTo>
                    <a:cubicBezTo>
                      <a:pt x="1487" y="2232"/>
                      <a:pt x="1406" y="2256"/>
                      <a:pt x="1363" y="2207"/>
                    </a:cubicBezTo>
                    <a:cubicBezTo>
                      <a:pt x="1323" y="2161"/>
                      <a:pt x="1350" y="2089"/>
                      <a:pt x="1343" y="2028"/>
                    </a:cubicBezTo>
                    <a:cubicBezTo>
                      <a:pt x="1331" y="1933"/>
                      <a:pt x="1228" y="1870"/>
                      <a:pt x="1133" y="1876"/>
                    </a:cubicBezTo>
                    <a:cubicBezTo>
                      <a:pt x="1038" y="1882"/>
                      <a:pt x="954" y="1941"/>
                      <a:pt x="889" y="2010"/>
                    </a:cubicBezTo>
                    <a:cubicBezTo>
                      <a:pt x="860" y="2042"/>
                      <a:pt x="832" y="2076"/>
                      <a:pt x="819" y="2117"/>
                    </a:cubicBezTo>
                    <a:cubicBezTo>
                      <a:pt x="806" y="2158"/>
                      <a:pt x="810" y="2206"/>
                      <a:pt x="837" y="2239"/>
                    </a:cubicBezTo>
                    <a:cubicBezTo>
                      <a:pt x="854" y="2259"/>
                      <a:pt x="878" y="2271"/>
                      <a:pt x="903" y="2279"/>
                    </a:cubicBezTo>
                    <a:cubicBezTo>
                      <a:pt x="948" y="2312"/>
                      <a:pt x="1022" y="2305"/>
                      <a:pt x="1059" y="2349"/>
                    </a:cubicBezTo>
                    <a:cubicBezTo>
                      <a:pt x="1100" y="2398"/>
                      <a:pt x="1068" y="2471"/>
                      <a:pt x="1033" y="2524"/>
                    </a:cubicBezTo>
                    <a:cubicBezTo>
                      <a:pt x="998" y="2577"/>
                      <a:pt x="959" y="2642"/>
                      <a:pt x="988" y="2698"/>
                    </a:cubicBezTo>
                    <a:cubicBezTo>
                      <a:pt x="1018" y="2754"/>
                      <a:pt x="1096" y="2759"/>
                      <a:pt x="1158" y="2752"/>
                    </a:cubicBezTo>
                    <a:cubicBezTo>
                      <a:pt x="1221" y="2744"/>
                      <a:pt x="1292" y="2735"/>
                      <a:pt x="1339" y="2778"/>
                    </a:cubicBezTo>
                    <a:cubicBezTo>
                      <a:pt x="1386" y="2822"/>
                      <a:pt x="1381" y="2899"/>
                      <a:pt x="1417" y="2953"/>
                    </a:cubicBezTo>
                    <a:cubicBezTo>
                      <a:pt x="1468" y="3027"/>
                      <a:pt x="1591" y="3024"/>
                      <a:pt x="1653" y="2960"/>
                    </a:cubicBezTo>
                    <a:cubicBezTo>
                      <a:pt x="1716" y="2895"/>
                      <a:pt x="1723" y="2791"/>
                      <a:pt x="1690" y="2707"/>
                    </a:cubicBezTo>
                    <a:cubicBezTo>
                      <a:pt x="1674" y="2665"/>
                      <a:pt x="1648" y="2625"/>
                      <a:pt x="1645" y="2580"/>
                    </a:cubicBezTo>
                    <a:cubicBezTo>
                      <a:pt x="1641" y="2528"/>
                      <a:pt x="1666" y="2479"/>
                      <a:pt x="1695" y="2436"/>
                    </a:cubicBezTo>
                    <a:cubicBezTo>
                      <a:pt x="1723" y="2393"/>
                      <a:pt x="1756" y="2351"/>
                      <a:pt x="1770" y="230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6" name="Google Shape;1646;p48"/>
              <p:cNvSpPr/>
              <p:nvPr/>
            </p:nvSpPr>
            <p:spPr>
              <a:xfrm>
                <a:off x="9234012" y="2151250"/>
                <a:ext cx="324538" cy="334375"/>
              </a:xfrm>
              <a:custGeom>
                <a:avLst/>
                <a:gdLst/>
                <a:ahLst/>
                <a:cxnLst/>
                <a:rect l="l" t="t" r="r" b="b"/>
                <a:pathLst>
                  <a:path w="584" h="598" extrusionOk="0">
                    <a:moveTo>
                      <a:pt x="575" y="319"/>
                    </a:moveTo>
                    <a:cubicBezTo>
                      <a:pt x="583" y="439"/>
                      <a:pt x="499" y="563"/>
                      <a:pt x="381" y="585"/>
                    </a:cubicBezTo>
                    <a:cubicBezTo>
                      <a:pt x="319" y="597"/>
                      <a:pt x="244" y="573"/>
                      <a:pt x="223" y="514"/>
                    </a:cubicBezTo>
                    <a:cubicBezTo>
                      <a:pt x="210" y="478"/>
                      <a:pt x="219" y="435"/>
                      <a:pt x="200" y="402"/>
                    </a:cubicBezTo>
                    <a:cubicBezTo>
                      <a:pt x="174" y="357"/>
                      <a:pt x="111" y="353"/>
                      <a:pt x="66" y="326"/>
                    </a:cubicBezTo>
                    <a:cubicBezTo>
                      <a:pt x="45" y="313"/>
                      <a:pt x="29" y="294"/>
                      <a:pt x="18" y="273"/>
                    </a:cubicBezTo>
                    <a:cubicBezTo>
                      <a:pt x="5" y="249"/>
                      <a:pt x="0" y="222"/>
                      <a:pt x="2" y="195"/>
                    </a:cubicBezTo>
                    <a:cubicBezTo>
                      <a:pt x="5" y="169"/>
                      <a:pt x="16" y="144"/>
                      <a:pt x="33" y="124"/>
                    </a:cubicBezTo>
                    <a:cubicBezTo>
                      <a:pt x="50" y="93"/>
                      <a:pt x="75" y="66"/>
                      <a:pt x="105" y="48"/>
                    </a:cubicBezTo>
                    <a:cubicBezTo>
                      <a:pt x="185" y="0"/>
                      <a:pt x="288" y="5"/>
                      <a:pt x="372" y="43"/>
                    </a:cubicBezTo>
                    <a:cubicBezTo>
                      <a:pt x="482" y="92"/>
                      <a:pt x="568" y="199"/>
                      <a:pt x="575" y="3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7" name="Google Shape;1647;p48"/>
              <p:cNvSpPr/>
              <p:nvPr/>
            </p:nvSpPr>
            <p:spPr>
              <a:xfrm>
                <a:off x="8761957" y="2475789"/>
                <a:ext cx="486806" cy="371252"/>
              </a:xfrm>
              <a:custGeom>
                <a:avLst/>
                <a:gdLst/>
                <a:ahLst/>
                <a:cxnLst/>
                <a:rect l="l" t="t" r="r" b="b"/>
                <a:pathLst>
                  <a:path w="871" h="667" extrusionOk="0">
                    <a:moveTo>
                      <a:pt x="839" y="137"/>
                    </a:moveTo>
                    <a:cubicBezTo>
                      <a:pt x="870" y="220"/>
                      <a:pt x="832" y="324"/>
                      <a:pt x="754" y="367"/>
                    </a:cubicBezTo>
                    <a:cubicBezTo>
                      <a:pt x="724" y="383"/>
                      <a:pt x="692" y="391"/>
                      <a:pt x="664" y="409"/>
                    </a:cubicBezTo>
                    <a:cubicBezTo>
                      <a:pt x="612" y="444"/>
                      <a:pt x="589" y="506"/>
                      <a:pt x="557" y="560"/>
                    </a:cubicBezTo>
                    <a:cubicBezTo>
                      <a:pt x="526" y="613"/>
                      <a:pt x="472" y="666"/>
                      <a:pt x="411" y="655"/>
                    </a:cubicBezTo>
                    <a:cubicBezTo>
                      <a:pt x="364" y="646"/>
                      <a:pt x="332" y="603"/>
                      <a:pt x="310" y="561"/>
                    </a:cubicBezTo>
                    <a:cubicBezTo>
                      <a:pt x="287" y="520"/>
                      <a:pt x="268" y="474"/>
                      <a:pt x="229" y="446"/>
                    </a:cubicBezTo>
                    <a:cubicBezTo>
                      <a:pt x="194" y="422"/>
                      <a:pt x="149" y="417"/>
                      <a:pt x="116" y="390"/>
                    </a:cubicBezTo>
                    <a:cubicBezTo>
                      <a:pt x="113" y="388"/>
                      <a:pt x="66" y="361"/>
                      <a:pt x="49" y="343"/>
                    </a:cubicBezTo>
                    <a:cubicBezTo>
                      <a:pt x="0" y="291"/>
                      <a:pt x="1" y="204"/>
                      <a:pt x="44" y="148"/>
                    </a:cubicBezTo>
                    <a:cubicBezTo>
                      <a:pt x="87" y="92"/>
                      <a:pt x="165" y="68"/>
                      <a:pt x="234" y="84"/>
                    </a:cubicBezTo>
                    <a:cubicBezTo>
                      <a:pt x="278" y="93"/>
                      <a:pt x="319" y="117"/>
                      <a:pt x="364" y="119"/>
                    </a:cubicBezTo>
                    <a:cubicBezTo>
                      <a:pt x="458" y="124"/>
                      <a:pt x="533" y="37"/>
                      <a:pt x="625" y="18"/>
                    </a:cubicBezTo>
                    <a:cubicBezTo>
                      <a:pt x="712" y="0"/>
                      <a:pt x="808" y="53"/>
                      <a:pt x="839" y="137"/>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8" name="Google Shape;1648;p48"/>
              <p:cNvSpPr/>
              <p:nvPr/>
            </p:nvSpPr>
            <p:spPr>
              <a:xfrm>
                <a:off x="8882429" y="2335648"/>
                <a:ext cx="135223" cy="132767"/>
              </a:xfrm>
              <a:custGeom>
                <a:avLst/>
                <a:gdLst/>
                <a:ahLst/>
                <a:cxnLst/>
                <a:rect l="l" t="t" r="r" b="b"/>
                <a:pathLst>
                  <a:path w="241" h="236" extrusionOk="0">
                    <a:moveTo>
                      <a:pt x="233" y="101"/>
                    </a:moveTo>
                    <a:cubicBezTo>
                      <a:pt x="240" y="156"/>
                      <a:pt x="199" y="214"/>
                      <a:pt x="144" y="225"/>
                    </a:cubicBezTo>
                    <a:cubicBezTo>
                      <a:pt x="103" y="235"/>
                      <a:pt x="57" y="218"/>
                      <a:pt x="30" y="185"/>
                    </a:cubicBezTo>
                    <a:cubicBezTo>
                      <a:pt x="9" y="160"/>
                      <a:pt x="0" y="126"/>
                      <a:pt x="7" y="95"/>
                    </a:cubicBezTo>
                    <a:cubicBezTo>
                      <a:pt x="8" y="89"/>
                      <a:pt x="11" y="84"/>
                      <a:pt x="14" y="78"/>
                    </a:cubicBezTo>
                    <a:lnTo>
                      <a:pt x="14" y="78"/>
                    </a:lnTo>
                    <a:cubicBezTo>
                      <a:pt x="29" y="36"/>
                      <a:pt x="71" y="3"/>
                      <a:pt x="116" y="2"/>
                    </a:cubicBezTo>
                    <a:cubicBezTo>
                      <a:pt x="172" y="0"/>
                      <a:pt x="226" y="45"/>
                      <a:pt x="233" y="10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9" name="Google Shape;1649;p48"/>
              <p:cNvSpPr/>
              <p:nvPr/>
            </p:nvSpPr>
            <p:spPr>
              <a:xfrm>
                <a:off x="8267774" y="1516923"/>
                <a:ext cx="582693" cy="617118"/>
              </a:xfrm>
              <a:custGeom>
                <a:avLst/>
                <a:gdLst/>
                <a:ahLst/>
                <a:cxnLst/>
                <a:rect l="l" t="t" r="r" b="b"/>
                <a:pathLst>
                  <a:path w="1044" h="1105" extrusionOk="0">
                    <a:moveTo>
                      <a:pt x="1011" y="817"/>
                    </a:moveTo>
                    <a:cubicBezTo>
                      <a:pt x="1043" y="883"/>
                      <a:pt x="1024" y="968"/>
                      <a:pt x="968" y="1014"/>
                    </a:cubicBezTo>
                    <a:cubicBezTo>
                      <a:pt x="912" y="1059"/>
                      <a:pt x="824" y="1061"/>
                      <a:pt x="767" y="1017"/>
                    </a:cubicBezTo>
                    <a:cubicBezTo>
                      <a:pt x="739" y="996"/>
                      <a:pt x="717" y="965"/>
                      <a:pt x="682" y="960"/>
                    </a:cubicBezTo>
                    <a:cubicBezTo>
                      <a:pt x="595" y="946"/>
                      <a:pt x="560" y="1104"/>
                      <a:pt x="472" y="1098"/>
                    </a:cubicBezTo>
                    <a:cubicBezTo>
                      <a:pt x="414" y="1094"/>
                      <a:pt x="390" y="1021"/>
                      <a:pt x="392" y="963"/>
                    </a:cubicBezTo>
                    <a:cubicBezTo>
                      <a:pt x="393" y="904"/>
                      <a:pt x="404" y="838"/>
                      <a:pt x="366" y="795"/>
                    </a:cubicBezTo>
                    <a:cubicBezTo>
                      <a:pt x="291" y="710"/>
                      <a:pt x="128" y="805"/>
                      <a:pt x="49" y="725"/>
                    </a:cubicBezTo>
                    <a:cubicBezTo>
                      <a:pt x="0" y="675"/>
                      <a:pt x="22" y="587"/>
                      <a:pt x="73" y="539"/>
                    </a:cubicBezTo>
                    <a:cubicBezTo>
                      <a:pt x="124" y="492"/>
                      <a:pt x="195" y="474"/>
                      <a:pt x="260" y="451"/>
                    </a:cubicBezTo>
                    <a:cubicBezTo>
                      <a:pt x="313" y="432"/>
                      <a:pt x="374" y="393"/>
                      <a:pt x="365" y="338"/>
                    </a:cubicBezTo>
                    <a:cubicBezTo>
                      <a:pt x="357" y="289"/>
                      <a:pt x="299" y="268"/>
                      <a:pt x="268" y="229"/>
                    </a:cubicBezTo>
                    <a:cubicBezTo>
                      <a:pt x="221" y="169"/>
                      <a:pt x="251" y="71"/>
                      <a:pt x="319" y="36"/>
                    </a:cubicBezTo>
                    <a:cubicBezTo>
                      <a:pt x="386" y="0"/>
                      <a:pt x="473" y="22"/>
                      <a:pt x="530" y="73"/>
                    </a:cubicBezTo>
                    <a:cubicBezTo>
                      <a:pt x="581" y="120"/>
                      <a:pt x="645" y="260"/>
                      <a:pt x="656" y="257"/>
                    </a:cubicBezTo>
                    <a:cubicBezTo>
                      <a:pt x="686" y="247"/>
                      <a:pt x="701" y="215"/>
                      <a:pt x="721" y="191"/>
                    </a:cubicBezTo>
                    <a:cubicBezTo>
                      <a:pt x="774" y="128"/>
                      <a:pt x="878" y="116"/>
                      <a:pt x="944" y="165"/>
                    </a:cubicBezTo>
                    <a:cubicBezTo>
                      <a:pt x="1010" y="214"/>
                      <a:pt x="1029" y="316"/>
                      <a:pt x="984" y="385"/>
                    </a:cubicBezTo>
                    <a:cubicBezTo>
                      <a:pt x="943" y="450"/>
                      <a:pt x="855" y="488"/>
                      <a:pt x="845" y="565"/>
                    </a:cubicBezTo>
                    <a:cubicBezTo>
                      <a:pt x="838" y="616"/>
                      <a:pt x="871" y="664"/>
                      <a:pt x="908" y="701"/>
                    </a:cubicBezTo>
                    <a:cubicBezTo>
                      <a:pt x="945" y="738"/>
                      <a:pt x="989" y="771"/>
                      <a:pt x="1011" y="81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0" name="Google Shape;1650;p48"/>
              <p:cNvSpPr/>
              <p:nvPr/>
            </p:nvSpPr>
            <p:spPr>
              <a:xfrm>
                <a:off x="8110422" y="2153710"/>
                <a:ext cx="545814" cy="646619"/>
              </a:xfrm>
              <a:custGeom>
                <a:avLst/>
                <a:gdLst/>
                <a:ahLst/>
                <a:cxnLst/>
                <a:rect l="l" t="t" r="r" b="b"/>
                <a:pathLst>
                  <a:path w="978" h="1158" extrusionOk="0">
                    <a:moveTo>
                      <a:pt x="921" y="293"/>
                    </a:moveTo>
                    <a:cubicBezTo>
                      <a:pt x="965" y="320"/>
                      <a:pt x="977" y="381"/>
                      <a:pt x="964" y="431"/>
                    </a:cubicBezTo>
                    <a:cubicBezTo>
                      <a:pt x="950" y="481"/>
                      <a:pt x="917" y="523"/>
                      <a:pt x="889" y="566"/>
                    </a:cubicBezTo>
                    <a:cubicBezTo>
                      <a:pt x="860" y="609"/>
                      <a:pt x="835" y="658"/>
                      <a:pt x="839" y="710"/>
                    </a:cubicBezTo>
                    <a:cubicBezTo>
                      <a:pt x="842" y="755"/>
                      <a:pt x="868" y="795"/>
                      <a:pt x="884" y="837"/>
                    </a:cubicBezTo>
                    <a:cubicBezTo>
                      <a:pt x="917" y="921"/>
                      <a:pt x="910" y="1025"/>
                      <a:pt x="847" y="1090"/>
                    </a:cubicBezTo>
                    <a:cubicBezTo>
                      <a:pt x="785" y="1154"/>
                      <a:pt x="662" y="1157"/>
                      <a:pt x="611" y="1083"/>
                    </a:cubicBezTo>
                    <a:cubicBezTo>
                      <a:pt x="575" y="1029"/>
                      <a:pt x="580" y="952"/>
                      <a:pt x="533" y="908"/>
                    </a:cubicBezTo>
                    <a:cubicBezTo>
                      <a:pt x="486" y="865"/>
                      <a:pt x="415" y="874"/>
                      <a:pt x="352" y="882"/>
                    </a:cubicBezTo>
                    <a:cubicBezTo>
                      <a:pt x="290" y="889"/>
                      <a:pt x="212" y="884"/>
                      <a:pt x="182" y="828"/>
                    </a:cubicBezTo>
                    <a:cubicBezTo>
                      <a:pt x="153" y="772"/>
                      <a:pt x="192" y="707"/>
                      <a:pt x="227" y="654"/>
                    </a:cubicBezTo>
                    <a:cubicBezTo>
                      <a:pt x="262" y="601"/>
                      <a:pt x="294" y="528"/>
                      <a:pt x="253" y="479"/>
                    </a:cubicBezTo>
                    <a:cubicBezTo>
                      <a:pt x="216" y="435"/>
                      <a:pt x="142" y="442"/>
                      <a:pt x="97" y="409"/>
                    </a:cubicBezTo>
                    <a:cubicBezTo>
                      <a:pt x="72" y="401"/>
                      <a:pt x="48" y="389"/>
                      <a:pt x="31" y="369"/>
                    </a:cubicBezTo>
                    <a:cubicBezTo>
                      <a:pt x="4" y="336"/>
                      <a:pt x="0" y="288"/>
                      <a:pt x="13" y="247"/>
                    </a:cubicBezTo>
                    <a:cubicBezTo>
                      <a:pt x="26" y="206"/>
                      <a:pt x="54" y="172"/>
                      <a:pt x="83" y="140"/>
                    </a:cubicBezTo>
                    <a:cubicBezTo>
                      <a:pt x="148" y="71"/>
                      <a:pt x="232" y="12"/>
                      <a:pt x="327" y="6"/>
                    </a:cubicBezTo>
                    <a:cubicBezTo>
                      <a:pt x="422" y="0"/>
                      <a:pt x="525" y="63"/>
                      <a:pt x="537" y="158"/>
                    </a:cubicBezTo>
                    <a:cubicBezTo>
                      <a:pt x="544" y="219"/>
                      <a:pt x="517" y="291"/>
                      <a:pt x="557" y="337"/>
                    </a:cubicBezTo>
                    <a:cubicBezTo>
                      <a:pt x="600" y="386"/>
                      <a:pt x="681" y="362"/>
                      <a:pt x="738" y="330"/>
                    </a:cubicBezTo>
                    <a:cubicBezTo>
                      <a:pt x="795" y="297"/>
                      <a:pt x="865" y="260"/>
                      <a:pt x="921" y="293"/>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1" name="Google Shape;1651;p48"/>
              <p:cNvSpPr/>
              <p:nvPr/>
            </p:nvSpPr>
            <p:spPr>
              <a:xfrm>
                <a:off x="8434960" y="1543969"/>
                <a:ext cx="41796" cy="88511"/>
              </a:xfrm>
              <a:custGeom>
                <a:avLst/>
                <a:gdLst/>
                <a:ahLst/>
                <a:cxnLst/>
                <a:rect l="l" t="t" r="r" b="b"/>
                <a:pathLst>
                  <a:path w="76" h="159" extrusionOk="0">
                    <a:moveTo>
                      <a:pt x="33" y="158"/>
                    </a:moveTo>
                    <a:cubicBezTo>
                      <a:pt x="30" y="158"/>
                      <a:pt x="26" y="157"/>
                      <a:pt x="24" y="154"/>
                    </a:cubicBezTo>
                    <a:cubicBezTo>
                      <a:pt x="6" y="132"/>
                      <a:pt x="0" y="101"/>
                      <a:pt x="7" y="71"/>
                    </a:cubicBezTo>
                    <a:cubicBezTo>
                      <a:pt x="14" y="40"/>
                      <a:pt x="32" y="15"/>
                      <a:pt x="58" y="2"/>
                    </a:cubicBezTo>
                    <a:cubicBezTo>
                      <a:pt x="63" y="0"/>
                      <a:pt x="70" y="2"/>
                      <a:pt x="72" y="7"/>
                    </a:cubicBezTo>
                    <a:cubicBezTo>
                      <a:pt x="75" y="13"/>
                      <a:pt x="73" y="19"/>
                      <a:pt x="67" y="22"/>
                    </a:cubicBezTo>
                    <a:cubicBezTo>
                      <a:pt x="48" y="31"/>
                      <a:pt x="34" y="51"/>
                      <a:pt x="28" y="75"/>
                    </a:cubicBezTo>
                    <a:cubicBezTo>
                      <a:pt x="23" y="99"/>
                      <a:pt x="28" y="123"/>
                      <a:pt x="41" y="140"/>
                    </a:cubicBezTo>
                    <a:cubicBezTo>
                      <a:pt x="45" y="145"/>
                      <a:pt x="44" y="152"/>
                      <a:pt x="40" y="156"/>
                    </a:cubicBezTo>
                    <a:cubicBezTo>
                      <a:pt x="38" y="157"/>
                      <a:pt x="35" y="158"/>
                      <a:pt x="33" y="158"/>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2" name="Google Shape;1652;p48"/>
              <p:cNvSpPr/>
              <p:nvPr/>
            </p:nvSpPr>
            <p:spPr>
              <a:xfrm>
                <a:off x="8336615" y="1819336"/>
                <a:ext cx="29503" cy="76216"/>
              </a:xfrm>
              <a:custGeom>
                <a:avLst/>
                <a:gdLst/>
                <a:ahLst/>
                <a:cxnLst/>
                <a:rect l="l" t="t" r="r" b="b"/>
                <a:pathLst>
                  <a:path w="52" h="138" extrusionOk="0">
                    <a:moveTo>
                      <a:pt x="39" y="137"/>
                    </a:moveTo>
                    <a:cubicBezTo>
                      <a:pt x="37" y="137"/>
                      <a:pt x="34" y="136"/>
                      <a:pt x="32" y="134"/>
                    </a:cubicBezTo>
                    <a:cubicBezTo>
                      <a:pt x="13" y="120"/>
                      <a:pt x="1" y="96"/>
                      <a:pt x="1" y="70"/>
                    </a:cubicBezTo>
                    <a:cubicBezTo>
                      <a:pt x="0" y="43"/>
                      <a:pt x="11" y="19"/>
                      <a:pt x="30" y="4"/>
                    </a:cubicBezTo>
                    <a:cubicBezTo>
                      <a:pt x="35" y="0"/>
                      <a:pt x="42" y="1"/>
                      <a:pt x="45" y="6"/>
                    </a:cubicBezTo>
                    <a:cubicBezTo>
                      <a:pt x="49" y="10"/>
                      <a:pt x="48" y="17"/>
                      <a:pt x="44" y="21"/>
                    </a:cubicBezTo>
                    <a:cubicBezTo>
                      <a:pt x="30" y="32"/>
                      <a:pt x="22" y="50"/>
                      <a:pt x="23" y="69"/>
                    </a:cubicBezTo>
                    <a:cubicBezTo>
                      <a:pt x="23" y="89"/>
                      <a:pt x="32" y="107"/>
                      <a:pt x="45" y="117"/>
                    </a:cubicBezTo>
                    <a:cubicBezTo>
                      <a:pt x="50" y="120"/>
                      <a:pt x="51" y="127"/>
                      <a:pt x="48" y="132"/>
                    </a:cubicBezTo>
                    <a:cubicBezTo>
                      <a:pt x="45" y="135"/>
                      <a:pt x="42" y="137"/>
                      <a:pt x="39" y="137"/>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3" name="Google Shape;1653;p48"/>
              <p:cNvSpPr/>
              <p:nvPr/>
            </p:nvSpPr>
            <p:spPr>
              <a:xfrm>
                <a:off x="8080919" y="1364488"/>
                <a:ext cx="449927" cy="715462"/>
              </a:xfrm>
              <a:custGeom>
                <a:avLst/>
                <a:gdLst/>
                <a:ahLst/>
                <a:cxnLst/>
                <a:rect l="l" t="t" r="r" b="b"/>
                <a:pathLst>
                  <a:path w="808" h="1282" extrusionOk="0">
                    <a:moveTo>
                      <a:pt x="12" y="1281"/>
                    </a:moveTo>
                    <a:cubicBezTo>
                      <a:pt x="11" y="1281"/>
                      <a:pt x="10" y="1280"/>
                      <a:pt x="10" y="1280"/>
                    </a:cubicBezTo>
                    <a:cubicBezTo>
                      <a:pt x="4" y="1279"/>
                      <a:pt x="0" y="1274"/>
                      <a:pt x="1" y="1268"/>
                    </a:cubicBezTo>
                    <a:cubicBezTo>
                      <a:pt x="93" y="768"/>
                      <a:pt x="380" y="307"/>
                      <a:pt x="788" y="3"/>
                    </a:cubicBezTo>
                    <a:cubicBezTo>
                      <a:pt x="793" y="0"/>
                      <a:pt x="800" y="1"/>
                      <a:pt x="804" y="6"/>
                    </a:cubicBezTo>
                    <a:cubicBezTo>
                      <a:pt x="807" y="10"/>
                      <a:pt x="806" y="17"/>
                      <a:pt x="801" y="21"/>
                    </a:cubicBezTo>
                    <a:cubicBezTo>
                      <a:pt x="398" y="321"/>
                      <a:pt x="114" y="777"/>
                      <a:pt x="22" y="1272"/>
                    </a:cubicBezTo>
                    <a:cubicBezTo>
                      <a:pt x="21" y="1277"/>
                      <a:pt x="17" y="1281"/>
                      <a:pt x="12" y="1281"/>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4" name="Google Shape;1654;p48"/>
              <p:cNvSpPr/>
              <p:nvPr/>
            </p:nvSpPr>
            <p:spPr>
              <a:xfrm>
                <a:off x="8813588" y="2547091"/>
                <a:ext cx="201607" cy="255697"/>
              </a:xfrm>
              <a:custGeom>
                <a:avLst/>
                <a:gdLst/>
                <a:ahLst/>
                <a:cxnLst/>
                <a:rect l="l" t="t" r="r" b="b"/>
                <a:pathLst>
                  <a:path w="361" h="459" extrusionOk="0">
                    <a:moveTo>
                      <a:pt x="347" y="458"/>
                    </a:moveTo>
                    <a:cubicBezTo>
                      <a:pt x="310" y="458"/>
                      <a:pt x="284" y="426"/>
                      <a:pt x="273" y="397"/>
                    </a:cubicBezTo>
                    <a:cubicBezTo>
                      <a:pt x="268" y="385"/>
                      <a:pt x="265" y="372"/>
                      <a:pt x="261" y="359"/>
                    </a:cubicBezTo>
                    <a:cubicBezTo>
                      <a:pt x="257" y="342"/>
                      <a:pt x="253" y="326"/>
                      <a:pt x="245" y="312"/>
                    </a:cubicBezTo>
                    <a:cubicBezTo>
                      <a:pt x="225" y="273"/>
                      <a:pt x="182" y="250"/>
                      <a:pt x="141" y="229"/>
                    </a:cubicBezTo>
                    <a:lnTo>
                      <a:pt x="138" y="228"/>
                    </a:lnTo>
                    <a:cubicBezTo>
                      <a:pt x="95" y="206"/>
                      <a:pt x="50" y="184"/>
                      <a:pt x="23" y="143"/>
                    </a:cubicBezTo>
                    <a:cubicBezTo>
                      <a:pt x="6" y="117"/>
                      <a:pt x="0" y="83"/>
                      <a:pt x="8" y="53"/>
                    </a:cubicBezTo>
                    <a:cubicBezTo>
                      <a:pt x="14" y="30"/>
                      <a:pt x="28" y="13"/>
                      <a:pt x="47" y="3"/>
                    </a:cubicBezTo>
                    <a:cubicBezTo>
                      <a:pt x="52" y="0"/>
                      <a:pt x="59" y="2"/>
                      <a:pt x="62" y="8"/>
                    </a:cubicBezTo>
                    <a:cubicBezTo>
                      <a:pt x="64" y="13"/>
                      <a:pt x="62" y="20"/>
                      <a:pt x="57" y="22"/>
                    </a:cubicBezTo>
                    <a:cubicBezTo>
                      <a:pt x="40" y="31"/>
                      <a:pt x="32" y="47"/>
                      <a:pt x="29" y="59"/>
                    </a:cubicBezTo>
                    <a:cubicBezTo>
                      <a:pt x="23" y="82"/>
                      <a:pt x="28" y="111"/>
                      <a:pt x="41" y="131"/>
                    </a:cubicBezTo>
                    <a:cubicBezTo>
                      <a:pt x="65" y="167"/>
                      <a:pt x="107" y="188"/>
                      <a:pt x="148" y="208"/>
                    </a:cubicBezTo>
                    <a:lnTo>
                      <a:pt x="151" y="210"/>
                    </a:lnTo>
                    <a:cubicBezTo>
                      <a:pt x="195" y="232"/>
                      <a:pt x="241" y="257"/>
                      <a:pt x="264" y="302"/>
                    </a:cubicBezTo>
                    <a:cubicBezTo>
                      <a:pt x="273" y="318"/>
                      <a:pt x="278" y="336"/>
                      <a:pt x="282" y="353"/>
                    </a:cubicBezTo>
                    <a:cubicBezTo>
                      <a:pt x="286" y="366"/>
                      <a:pt x="289" y="378"/>
                      <a:pt x="293" y="389"/>
                    </a:cubicBezTo>
                    <a:cubicBezTo>
                      <a:pt x="303" y="413"/>
                      <a:pt x="325" y="437"/>
                      <a:pt x="348" y="436"/>
                    </a:cubicBezTo>
                    <a:cubicBezTo>
                      <a:pt x="354" y="436"/>
                      <a:pt x="360" y="441"/>
                      <a:pt x="360" y="447"/>
                    </a:cubicBezTo>
                    <a:cubicBezTo>
                      <a:pt x="360" y="453"/>
                      <a:pt x="356" y="458"/>
                      <a:pt x="349" y="458"/>
                    </a:cubicBezTo>
                    <a:cubicBezTo>
                      <a:pt x="349" y="458"/>
                      <a:pt x="348" y="458"/>
                      <a:pt x="347" y="458"/>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5" name="Google Shape;1655;p48"/>
              <p:cNvSpPr/>
              <p:nvPr/>
            </p:nvSpPr>
            <p:spPr>
              <a:xfrm>
                <a:off x="8179264" y="2254513"/>
                <a:ext cx="169644" cy="354043"/>
              </a:xfrm>
              <a:custGeom>
                <a:avLst/>
                <a:gdLst/>
                <a:ahLst/>
                <a:cxnLst/>
                <a:rect l="l" t="t" r="r" b="b"/>
                <a:pathLst>
                  <a:path w="303" h="634" extrusionOk="0">
                    <a:moveTo>
                      <a:pt x="275" y="633"/>
                    </a:moveTo>
                    <a:cubicBezTo>
                      <a:pt x="244" y="633"/>
                      <a:pt x="214" y="607"/>
                      <a:pt x="204" y="577"/>
                    </a:cubicBezTo>
                    <a:cubicBezTo>
                      <a:pt x="195" y="549"/>
                      <a:pt x="198" y="515"/>
                      <a:pt x="214" y="475"/>
                    </a:cubicBezTo>
                    <a:cubicBezTo>
                      <a:pt x="218" y="465"/>
                      <a:pt x="222" y="456"/>
                      <a:pt x="226" y="447"/>
                    </a:cubicBezTo>
                    <a:cubicBezTo>
                      <a:pt x="235" y="426"/>
                      <a:pt x="244" y="406"/>
                      <a:pt x="248" y="385"/>
                    </a:cubicBezTo>
                    <a:cubicBezTo>
                      <a:pt x="262" y="318"/>
                      <a:pt x="222" y="241"/>
                      <a:pt x="158" y="215"/>
                    </a:cubicBezTo>
                    <a:cubicBezTo>
                      <a:pt x="144" y="209"/>
                      <a:pt x="129" y="206"/>
                      <a:pt x="114" y="202"/>
                    </a:cubicBezTo>
                    <a:cubicBezTo>
                      <a:pt x="88" y="195"/>
                      <a:pt x="61" y="188"/>
                      <a:pt x="38" y="170"/>
                    </a:cubicBezTo>
                    <a:cubicBezTo>
                      <a:pt x="14" y="152"/>
                      <a:pt x="0" y="120"/>
                      <a:pt x="1" y="87"/>
                    </a:cubicBezTo>
                    <a:cubicBezTo>
                      <a:pt x="1" y="53"/>
                      <a:pt x="15" y="22"/>
                      <a:pt x="40" y="4"/>
                    </a:cubicBezTo>
                    <a:cubicBezTo>
                      <a:pt x="44" y="0"/>
                      <a:pt x="51" y="1"/>
                      <a:pt x="55" y="6"/>
                    </a:cubicBezTo>
                    <a:cubicBezTo>
                      <a:pt x="59" y="11"/>
                      <a:pt x="58" y="17"/>
                      <a:pt x="53" y="21"/>
                    </a:cubicBezTo>
                    <a:cubicBezTo>
                      <a:pt x="34" y="35"/>
                      <a:pt x="23" y="60"/>
                      <a:pt x="22" y="87"/>
                    </a:cubicBezTo>
                    <a:cubicBezTo>
                      <a:pt x="22" y="114"/>
                      <a:pt x="33" y="139"/>
                      <a:pt x="52" y="153"/>
                    </a:cubicBezTo>
                    <a:cubicBezTo>
                      <a:pt x="71" y="168"/>
                      <a:pt x="95" y="174"/>
                      <a:pt x="120" y="181"/>
                    </a:cubicBezTo>
                    <a:cubicBezTo>
                      <a:pt x="135" y="185"/>
                      <a:pt x="151" y="189"/>
                      <a:pt x="166" y="195"/>
                    </a:cubicBezTo>
                    <a:cubicBezTo>
                      <a:pt x="240" y="225"/>
                      <a:pt x="286" y="311"/>
                      <a:pt x="270" y="390"/>
                    </a:cubicBezTo>
                    <a:cubicBezTo>
                      <a:pt x="265" y="413"/>
                      <a:pt x="255" y="435"/>
                      <a:pt x="246" y="456"/>
                    </a:cubicBezTo>
                    <a:cubicBezTo>
                      <a:pt x="242" y="465"/>
                      <a:pt x="238" y="474"/>
                      <a:pt x="234" y="483"/>
                    </a:cubicBezTo>
                    <a:cubicBezTo>
                      <a:pt x="220" y="518"/>
                      <a:pt x="217" y="547"/>
                      <a:pt x="225" y="571"/>
                    </a:cubicBezTo>
                    <a:cubicBezTo>
                      <a:pt x="233" y="595"/>
                      <a:pt x="261" y="617"/>
                      <a:pt x="287" y="609"/>
                    </a:cubicBezTo>
                    <a:cubicBezTo>
                      <a:pt x="292" y="607"/>
                      <a:pt x="298" y="610"/>
                      <a:pt x="300" y="616"/>
                    </a:cubicBezTo>
                    <a:cubicBezTo>
                      <a:pt x="302" y="622"/>
                      <a:pt x="299" y="628"/>
                      <a:pt x="293" y="630"/>
                    </a:cubicBezTo>
                    <a:cubicBezTo>
                      <a:pt x="287" y="632"/>
                      <a:pt x="281" y="633"/>
                      <a:pt x="275" y="633"/>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6" name="Google Shape;1656;p48"/>
              <p:cNvSpPr/>
              <p:nvPr/>
            </p:nvSpPr>
            <p:spPr>
              <a:xfrm>
                <a:off x="8339075" y="2510210"/>
                <a:ext cx="56547" cy="76217"/>
              </a:xfrm>
              <a:custGeom>
                <a:avLst/>
                <a:gdLst/>
                <a:ahLst/>
                <a:cxnLst/>
                <a:rect l="l" t="t" r="r" b="b"/>
                <a:pathLst>
                  <a:path w="101" h="137" extrusionOk="0">
                    <a:moveTo>
                      <a:pt x="89" y="136"/>
                    </a:moveTo>
                    <a:cubicBezTo>
                      <a:pt x="59" y="136"/>
                      <a:pt x="30" y="119"/>
                      <a:pt x="15" y="93"/>
                    </a:cubicBezTo>
                    <a:cubicBezTo>
                      <a:pt x="0" y="67"/>
                      <a:pt x="0" y="33"/>
                      <a:pt x="16" y="7"/>
                    </a:cubicBezTo>
                    <a:cubicBezTo>
                      <a:pt x="19" y="2"/>
                      <a:pt x="26" y="0"/>
                      <a:pt x="31" y="3"/>
                    </a:cubicBezTo>
                    <a:cubicBezTo>
                      <a:pt x="36" y="7"/>
                      <a:pt x="38" y="13"/>
                      <a:pt x="35" y="18"/>
                    </a:cubicBezTo>
                    <a:cubicBezTo>
                      <a:pt x="23" y="37"/>
                      <a:pt x="23" y="63"/>
                      <a:pt x="34" y="82"/>
                    </a:cubicBezTo>
                    <a:cubicBezTo>
                      <a:pt x="45" y="101"/>
                      <a:pt x="67" y="114"/>
                      <a:pt x="89" y="114"/>
                    </a:cubicBezTo>
                    <a:lnTo>
                      <a:pt x="89" y="114"/>
                    </a:lnTo>
                    <a:cubicBezTo>
                      <a:pt x="95" y="114"/>
                      <a:pt x="100" y="119"/>
                      <a:pt x="100" y="125"/>
                    </a:cubicBezTo>
                    <a:cubicBezTo>
                      <a:pt x="100" y="131"/>
                      <a:pt x="95" y="136"/>
                      <a:pt x="89" y="136"/>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7" name="Google Shape;1657;p48"/>
              <p:cNvSpPr/>
              <p:nvPr/>
            </p:nvSpPr>
            <p:spPr>
              <a:xfrm>
                <a:off x="9462663" y="2261889"/>
                <a:ext cx="68842" cy="157352"/>
              </a:xfrm>
              <a:custGeom>
                <a:avLst/>
                <a:gdLst/>
                <a:ahLst/>
                <a:cxnLst/>
                <a:rect l="l" t="t" r="r" b="b"/>
                <a:pathLst>
                  <a:path w="122" h="283" extrusionOk="0">
                    <a:moveTo>
                      <a:pt x="67" y="282"/>
                    </a:moveTo>
                    <a:cubicBezTo>
                      <a:pt x="65" y="282"/>
                      <a:pt x="63" y="281"/>
                      <a:pt x="61" y="280"/>
                    </a:cubicBezTo>
                    <a:cubicBezTo>
                      <a:pt x="56" y="276"/>
                      <a:pt x="55" y="269"/>
                      <a:pt x="59" y="264"/>
                    </a:cubicBezTo>
                    <a:cubicBezTo>
                      <a:pt x="87" y="227"/>
                      <a:pt x="98" y="177"/>
                      <a:pt x="89" y="131"/>
                    </a:cubicBezTo>
                    <a:cubicBezTo>
                      <a:pt x="79" y="85"/>
                      <a:pt x="49" y="44"/>
                      <a:pt x="7" y="22"/>
                    </a:cubicBezTo>
                    <a:cubicBezTo>
                      <a:pt x="2" y="19"/>
                      <a:pt x="0" y="12"/>
                      <a:pt x="3" y="7"/>
                    </a:cubicBezTo>
                    <a:cubicBezTo>
                      <a:pt x="6" y="2"/>
                      <a:pt x="12" y="0"/>
                      <a:pt x="18" y="2"/>
                    </a:cubicBezTo>
                    <a:cubicBezTo>
                      <a:pt x="65" y="28"/>
                      <a:pt x="99" y="74"/>
                      <a:pt x="110" y="127"/>
                    </a:cubicBezTo>
                    <a:cubicBezTo>
                      <a:pt x="121" y="179"/>
                      <a:pt x="108" y="235"/>
                      <a:pt x="76" y="277"/>
                    </a:cubicBezTo>
                    <a:cubicBezTo>
                      <a:pt x="74" y="280"/>
                      <a:pt x="71" y="282"/>
                      <a:pt x="67" y="282"/>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658" name="Google Shape;1658;p48"/>
            <p:cNvGrpSpPr/>
            <p:nvPr/>
          </p:nvGrpSpPr>
          <p:grpSpPr>
            <a:xfrm>
              <a:off x="5409825" y="840100"/>
              <a:ext cx="2269299" cy="3800525"/>
              <a:chOff x="5625700" y="840100"/>
              <a:chExt cx="2269299" cy="3800525"/>
            </a:xfrm>
          </p:grpSpPr>
          <p:sp>
            <p:nvSpPr>
              <p:cNvPr id="1659" name="Google Shape;1659;p48"/>
              <p:cNvSpPr/>
              <p:nvPr/>
            </p:nvSpPr>
            <p:spPr>
              <a:xfrm>
                <a:off x="5777849" y="885421"/>
                <a:ext cx="1443808" cy="2055648"/>
              </a:xfrm>
              <a:custGeom>
                <a:avLst/>
                <a:gdLst/>
                <a:ahLst/>
                <a:cxnLst/>
                <a:rect l="l" t="t" r="r" b="b"/>
                <a:pathLst>
                  <a:path w="1965" h="2800" extrusionOk="0">
                    <a:moveTo>
                      <a:pt x="1964" y="0"/>
                    </a:moveTo>
                    <a:lnTo>
                      <a:pt x="1811" y="2799"/>
                    </a:lnTo>
                    <a:lnTo>
                      <a:pt x="0" y="2778"/>
                    </a:lnTo>
                    <a:lnTo>
                      <a:pt x="1752" y="2742"/>
                    </a:lnTo>
                    <a:lnTo>
                      <a:pt x="1925" y="51"/>
                    </a:lnTo>
                    <a:lnTo>
                      <a:pt x="1840" y="77"/>
                    </a:lnTo>
                    <a:lnTo>
                      <a:pt x="1843" y="31"/>
                    </a:lnTo>
                    <a:lnTo>
                      <a:pt x="1964" y="0"/>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60" name="Google Shape;1660;p48"/>
              <p:cNvSpPr/>
              <p:nvPr/>
            </p:nvSpPr>
            <p:spPr>
              <a:xfrm>
                <a:off x="5693681" y="921030"/>
                <a:ext cx="1498839" cy="2003852"/>
              </a:xfrm>
              <a:custGeom>
                <a:avLst/>
                <a:gdLst/>
                <a:ahLst/>
                <a:cxnLst/>
                <a:rect l="l" t="t" r="r" b="b"/>
                <a:pathLst>
                  <a:path w="2041" h="2728" extrusionOk="0">
                    <a:moveTo>
                      <a:pt x="2040" y="0"/>
                    </a:moveTo>
                    <a:lnTo>
                      <a:pt x="1867" y="2691"/>
                    </a:lnTo>
                    <a:lnTo>
                      <a:pt x="115" y="2727"/>
                    </a:lnTo>
                    <a:lnTo>
                      <a:pt x="115" y="2727"/>
                    </a:lnTo>
                    <a:cubicBezTo>
                      <a:pt x="0" y="2698"/>
                      <a:pt x="17" y="2632"/>
                      <a:pt x="17" y="2632"/>
                    </a:cubicBezTo>
                    <a:lnTo>
                      <a:pt x="1775" y="2591"/>
                    </a:lnTo>
                    <a:lnTo>
                      <a:pt x="1955" y="26"/>
                    </a:lnTo>
                    <a:lnTo>
                      <a:pt x="2040" y="0"/>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61" name="Google Shape;1661;p48"/>
              <p:cNvSpPr/>
              <p:nvPr/>
            </p:nvSpPr>
            <p:spPr>
              <a:xfrm>
                <a:off x="5706630" y="840100"/>
                <a:ext cx="1430860" cy="2013575"/>
              </a:xfrm>
              <a:custGeom>
                <a:avLst/>
                <a:gdLst/>
                <a:ahLst/>
                <a:cxnLst/>
                <a:rect l="l" t="t" r="r" b="b"/>
                <a:pathLst>
                  <a:path w="1948" h="2744" extrusionOk="0">
                    <a:moveTo>
                      <a:pt x="1941" y="91"/>
                    </a:moveTo>
                    <a:lnTo>
                      <a:pt x="1938" y="137"/>
                    </a:lnTo>
                    <a:lnTo>
                      <a:pt x="1758" y="2702"/>
                    </a:lnTo>
                    <a:lnTo>
                      <a:pt x="0" y="2743"/>
                    </a:lnTo>
                    <a:lnTo>
                      <a:pt x="284" y="305"/>
                    </a:lnTo>
                    <a:lnTo>
                      <a:pt x="1947" y="0"/>
                    </a:lnTo>
                    <a:lnTo>
                      <a:pt x="1941" y="9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62" name="Google Shape;1662;p48"/>
              <p:cNvSpPr/>
              <p:nvPr/>
            </p:nvSpPr>
            <p:spPr>
              <a:xfrm>
                <a:off x="5693681" y="917794"/>
                <a:ext cx="1482658" cy="1945584"/>
              </a:xfrm>
              <a:custGeom>
                <a:avLst/>
                <a:gdLst/>
                <a:ahLst/>
                <a:cxnLst/>
                <a:rect l="l" t="t" r="r" b="b"/>
                <a:pathLst>
                  <a:path w="2019" h="2650" extrusionOk="0">
                    <a:moveTo>
                      <a:pt x="1801" y="2649"/>
                    </a:moveTo>
                    <a:lnTo>
                      <a:pt x="14" y="2649"/>
                    </a:lnTo>
                    <a:lnTo>
                      <a:pt x="14" y="2649"/>
                    </a:lnTo>
                    <a:cubicBezTo>
                      <a:pt x="6" y="2649"/>
                      <a:pt x="0" y="2643"/>
                      <a:pt x="0" y="2636"/>
                    </a:cubicBezTo>
                    <a:lnTo>
                      <a:pt x="0" y="2636"/>
                    </a:lnTo>
                    <a:cubicBezTo>
                      <a:pt x="0" y="2629"/>
                      <a:pt x="6" y="2623"/>
                      <a:pt x="14" y="2623"/>
                    </a:cubicBezTo>
                    <a:lnTo>
                      <a:pt x="1788" y="2623"/>
                    </a:lnTo>
                    <a:lnTo>
                      <a:pt x="1992" y="12"/>
                    </a:lnTo>
                    <a:lnTo>
                      <a:pt x="1992" y="12"/>
                    </a:lnTo>
                    <a:cubicBezTo>
                      <a:pt x="1992" y="5"/>
                      <a:pt x="1998" y="0"/>
                      <a:pt x="2006" y="0"/>
                    </a:cubicBezTo>
                    <a:lnTo>
                      <a:pt x="2006" y="0"/>
                    </a:lnTo>
                    <a:cubicBezTo>
                      <a:pt x="2013" y="1"/>
                      <a:pt x="2018" y="7"/>
                      <a:pt x="2017" y="14"/>
                    </a:cubicBezTo>
                    <a:lnTo>
                      <a:pt x="1814" y="2637"/>
                    </a:lnTo>
                    <a:lnTo>
                      <a:pt x="1814" y="2637"/>
                    </a:lnTo>
                    <a:cubicBezTo>
                      <a:pt x="1813" y="2643"/>
                      <a:pt x="1806" y="2649"/>
                      <a:pt x="1801" y="264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63" name="Google Shape;1663;p48"/>
              <p:cNvSpPr/>
              <p:nvPr/>
            </p:nvSpPr>
            <p:spPr>
              <a:xfrm>
                <a:off x="5790798" y="1040809"/>
                <a:ext cx="203945" cy="1816096"/>
              </a:xfrm>
              <a:custGeom>
                <a:avLst/>
                <a:gdLst/>
                <a:ahLst/>
                <a:cxnLst/>
                <a:rect l="l" t="t" r="r" b="b"/>
                <a:pathLst>
                  <a:path w="280" h="2476" extrusionOk="0">
                    <a:moveTo>
                      <a:pt x="13" y="2475"/>
                    </a:moveTo>
                    <a:lnTo>
                      <a:pt x="13" y="2475"/>
                    </a:lnTo>
                    <a:lnTo>
                      <a:pt x="13" y="2475"/>
                    </a:lnTo>
                    <a:lnTo>
                      <a:pt x="13" y="2475"/>
                    </a:lnTo>
                    <a:cubicBezTo>
                      <a:pt x="5" y="2474"/>
                      <a:pt x="0" y="2468"/>
                      <a:pt x="1" y="2460"/>
                    </a:cubicBezTo>
                    <a:lnTo>
                      <a:pt x="252" y="12"/>
                    </a:lnTo>
                    <a:lnTo>
                      <a:pt x="252" y="12"/>
                    </a:lnTo>
                    <a:cubicBezTo>
                      <a:pt x="253" y="5"/>
                      <a:pt x="260" y="0"/>
                      <a:pt x="267" y="1"/>
                    </a:cubicBezTo>
                    <a:lnTo>
                      <a:pt x="267" y="1"/>
                    </a:lnTo>
                    <a:cubicBezTo>
                      <a:pt x="274" y="2"/>
                      <a:pt x="279" y="9"/>
                      <a:pt x="278" y="15"/>
                    </a:cubicBezTo>
                    <a:lnTo>
                      <a:pt x="28" y="2463"/>
                    </a:lnTo>
                    <a:lnTo>
                      <a:pt x="28" y="2463"/>
                    </a:lnTo>
                    <a:cubicBezTo>
                      <a:pt x="26" y="2470"/>
                      <a:pt x="20" y="2475"/>
                      <a:pt x="13" y="247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64" name="Google Shape;1664;p48"/>
              <p:cNvSpPr/>
              <p:nvPr/>
            </p:nvSpPr>
            <p:spPr>
              <a:xfrm>
                <a:off x="5933236" y="959877"/>
                <a:ext cx="501773" cy="492061"/>
              </a:xfrm>
              <a:custGeom>
                <a:avLst/>
                <a:gdLst/>
                <a:ahLst/>
                <a:cxnLst/>
                <a:rect l="l" t="t" r="r" b="b"/>
                <a:pathLst>
                  <a:path w="683" h="669" extrusionOk="0">
                    <a:moveTo>
                      <a:pt x="13" y="668"/>
                    </a:moveTo>
                    <a:lnTo>
                      <a:pt x="13" y="668"/>
                    </a:lnTo>
                    <a:cubicBezTo>
                      <a:pt x="9" y="668"/>
                      <a:pt x="7" y="667"/>
                      <a:pt x="4" y="665"/>
                    </a:cubicBezTo>
                    <a:lnTo>
                      <a:pt x="4" y="665"/>
                    </a:lnTo>
                    <a:cubicBezTo>
                      <a:pt x="0" y="659"/>
                      <a:pt x="0" y="650"/>
                      <a:pt x="5" y="646"/>
                    </a:cubicBezTo>
                    <a:lnTo>
                      <a:pt x="657" y="5"/>
                    </a:lnTo>
                    <a:lnTo>
                      <a:pt x="657" y="5"/>
                    </a:lnTo>
                    <a:cubicBezTo>
                      <a:pt x="663" y="0"/>
                      <a:pt x="672" y="0"/>
                      <a:pt x="676" y="5"/>
                    </a:cubicBezTo>
                    <a:lnTo>
                      <a:pt x="676" y="5"/>
                    </a:lnTo>
                    <a:cubicBezTo>
                      <a:pt x="682" y="11"/>
                      <a:pt x="681" y="19"/>
                      <a:pt x="676" y="24"/>
                    </a:cubicBezTo>
                    <a:lnTo>
                      <a:pt x="23" y="665"/>
                    </a:lnTo>
                    <a:lnTo>
                      <a:pt x="23" y="665"/>
                    </a:lnTo>
                    <a:cubicBezTo>
                      <a:pt x="20" y="668"/>
                      <a:pt x="17" y="668"/>
                      <a:pt x="13" y="66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65" name="Google Shape;1665;p48"/>
              <p:cNvSpPr/>
              <p:nvPr/>
            </p:nvSpPr>
            <p:spPr>
              <a:xfrm>
                <a:off x="6703698" y="2568790"/>
                <a:ext cx="320485" cy="268690"/>
              </a:xfrm>
              <a:custGeom>
                <a:avLst/>
                <a:gdLst/>
                <a:ahLst/>
                <a:cxnLst/>
                <a:rect l="l" t="t" r="r" b="b"/>
                <a:pathLst>
                  <a:path w="436" h="364" extrusionOk="0">
                    <a:moveTo>
                      <a:pt x="14" y="363"/>
                    </a:moveTo>
                    <a:lnTo>
                      <a:pt x="14" y="363"/>
                    </a:lnTo>
                    <a:cubicBezTo>
                      <a:pt x="10" y="363"/>
                      <a:pt x="6" y="361"/>
                      <a:pt x="4" y="357"/>
                    </a:cubicBezTo>
                    <a:lnTo>
                      <a:pt x="4" y="357"/>
                    </a:lnTo>
                    <a:cubicBezTo>
                      <a:pt x="0" y="352"/>
                      <a:pt x="0" y="344"/>
                      <a:pt x="6" y="339"/>
                    </a:cubicBezTo>
                    <a:lnTo>
                      <a:pt x="412" y="4"/>
                    </a:lnTo>
                    <a:lnTo>
                      <a:pt x="412" y="4"/>
                    </a:lnTo>
                    <a:cubicBezTo>
                      <a:pt x="417" y="0"/>
                      <a:pt x="426" y="0"/>
                      <a:pt x="431" y="6"/>
                    </a:cubicBezTo>
                    <a:lnTo>
                      <a:pt x="431" y="6"/>
                    </a:lnTo>
                    <a:cubicBezTo>
                      <a:pt x="435" y="11"/>
                      <a:pt x="434" y="20"/>
                      <a:pt x="429" y="24"/>
                    </a:cubicBezTo>
                    <a:lnTo>
                      <a:pt x="23" y="359"/>
                    </a:lnTo>
                    <a:lnTo>
                      <a:pt x="23" y="359"/>
                    </a:lnTo>
                    <a:cubicBezTo>
                      <a:pt x="20" y="362"/>
                      <a:pt x="17" y="363"/>
                      <a:pt x="14" y="36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66" name="Google Shape;1666;p48"/>
              <p:cNvSpPr/>
              <p:nvPr/>
            </p:nvSpPr>
            <p:spPr>
              <a:xfrm>
                <a:off x="6855849" y="2685331"/>
                <a:ext cx="155387" cy="148913"/>
              </a:xfrm>
              <a:custGeom>
                <a:avLst/>
                <a:gdLst/>
                <a:ahLst/>
                <a:cxnLst/>
                <a:rect l="l" t="t" r="r" b="b"/>
                <a:pathLst>
                  <a:path w="213" h="202" extrusionOk="0">
                    <a:moveTo>
                      <a:pt x="14" y="201"/>
                    </a:moveTo>
                    <a:lnTo>
                      <a:pt x="14" y="201"/>
                    </a:lnTo>
                    <a:cubicBezTo>
                      <a:pt x="11" y="201"/>
                      <a:pt x="7" y="199"/>
                      <a:pt x="5" y="197"/>
                    </a:cubicBezTo>
                    <a:lnTo>
                      <a:pt x="5" y="197"/>
                    </a:lnTo>
                    <a:cubicBezTo>
                      <a:pt x="0" y="191"/>
                      <a:pt x="0" y="183"/>
                      <a:pt x="5" y="178"/>
                    </a:cubicBezTo>
                    <a:lnTo>
                      <a:pt x="188" y="3"/>
                    </a:lnTo>
                    <a:lnTo>
                      <a:pt x="188" y="3"/>
                    </a:lnTo>
                    <a:cubicBezTo>
                      <a:pt x="194" y="0"/>
                      <a:pt x="202" y="0"/>
                      <a:pt x="206" y="4"/>
                    </a:cubicBezTo>
                    <a:lnTo>
                      <a:pt x="206" y="4"/>
                    </a:lnTo>
                    <a:cubicBezTo>
                      <a:pt x="212" y="11"/>
                      <a:pt x="212" y="19"/>
                      <a:pt x="206" y="23"/>
                    </a:cubicBezTo>
                    <a:lnTo>
                      <a:pt x="23" y="197"/>
                    </a:lnTo>
                    <a:lnTo>
                      <a:pt x="23" y="197"/>
                    </a:lnTo>
                    <a:cubicBezTo>
                      <a:pt x="22" y="199"/>
                      <a:pt x="18" y="201"/>
                      <a:pt x="14" y="20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67" name="Google Shape;1667;p48"/>
              <p:cNvSpPr/>
              <p:nvPr/>
            </p:nvSpPr>
            <p:spPr>
              <a:xfrm>
                <a:off x="6804053" y="3646792"/>
                <a:ext cx="1081236" cy="993833"/>
              </a:xfrm>
              <a:custGeom>
                <a:avLst/>
                <a:gdLst/>
                <a:ahLst/>
                <a:cxnLst/>
                <a:rect l="l" t="t" r="r" b="b"/>
                <a:pathLst>
                  <a:path w="1472" h="1354" extrusionOk="0">
                    <a:moveTo>
                      <a:pt x="1411" y="190"/>
                    </a:moveTo>
                    <a:lnTo>
                      <a:pt x="1471" y="240"/>
                    </a:lnTo>
                    <a:lnTo>
                      <a:pt x="1464" y="292"/>
                    </a:lnTo>
                    <a:lnTo>
                      <a:pt x="0" y="1353"/>
                    </a:lnTo>
                    <a:lnTo>
                      <a:pt x="0" y="1353"/>
                    </a:lnTo>
                    <a:cubicBezTo>
                      <a:pt x="0" y="1348"/>
                      <a:pt x="8" y="1274"/>
                      <a:pt x="46" y="1241"/>
                    </a:cubicBezTo>
                    <a:lnTo>
                      <a:pt x="1326" y="0"/>
                    </a:lnTo>
                    <a:lnTo>
                      <a:pt x="1394" y="73"/>
                    </a:lnTo>
                    <a:lnTo>
                      <a:pt x="1364" y="101"/>
                    </a:lnTo>
                    <a:lnTo>
                      <a:pt x="1431" y="153"/>
                    </a:lnTo>
                    <a:lnTo>
                      <a:pt x="1411" y="190"/>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68" name="Google Shape;1668;p48"/>
              <p:cNvSpPr/>
              <p:nvPr/>
            </p:nvSpPr>
            <p:spPr>
              <a:xfrm>
                <a:off x="5693681" y="2403689"/>
                <a:ext cx="2104201" cy="2236935"/>
              </a:xfrm>
              <a:custGeom>
                <a:avLst/>
                <a:gdLst/>
                <a:ahLst/>
                <a:cxnLst/>
                <a:rect l="l" t="t" r="r" b="b"/>
                <a:pathLst>
                  <a:path w="2868" h="3048" extrusionOk="0">
                    <a:moveTo>
                      <a:pt x="1247" y="0"/>
                    </a:moveTo>
                    <a:lnTo>
                      <a:pt x="2867" y="1668"/>
                    </a:lnTo>
                    <a:lnTo>
                      <a:pt x="2841" y="1694"/>
                    </a:lnTo>
                    <a:lnTo>
                      <a:pt x="1561" y="2935"/>
                    </a:lnTo>
                    <a:lnTo>
                      <a:pt x="1561" y="2935"/>
                    </a:lnTo>
                    <a:cubicBezTo>
                      <a:pt x="1523" y="2968"/>
                      <a:pt x="1515" y="3042"/>
                      <a:pt x="1515" y="3047"/>
                    </a:cubicBezTo>
                    <a:lnTo>
                      <a:pt x="1515" y="3047"/>
                    </a:lnTo>
                    <a:lnTo>
                      <a:pt x="0" y="1124"/>
                    </a:lnTo>
                    <a:lnTo>
                      <a:pt x="0" y="1124"/>
                    </a:lnTo>
                    <a:cubicBezTo>
                      <a:pt x="1" y="1055"/>
                      <a:pt x="74" y="1000"/>
                      <a:pt x="74" y="1000"/>
                    </a:cubicBezTo>
                    <a:lnTo>
                      <a:pt x="165" y="925"/>
                    </a:lnTo>
                    <a:lnTo>
                      <a:pt x="357" y="760"/>
                    </a:lnTo>
                    <a:lnTo>
                      <a:pt x="533" y="609"/>
                    </a:lnTo>
                    <a:lnTo>
                      <a:pt x="704" y="464"/>
                    </a:lnTo>
                    <a:lnTo>
                      <a:pt x="890" y="306"/>
                    </a:lnTo>
                    <a:lnTo>
                      <a:pt x="1038" y="179"/>
                    </a:lnTo>
                    <a:lnTo>
                      <a:pt x="1247" y="0"/>
                    </a:lnTo>
                    <a:close/>
                    <a:moveTo>
                      <a:pt x="1502" y="563"/>
                    </a:moveTo>
                    <a:lnTo>
                      <a:pt x="1284" y="348"/>
                    </a:lnTo>
                    <a:lnTo>
                      <a:pt x="402" y="1088"/>
                    </a:lnTo>
                    <a:lnTo>
                      <a:pt x="602" y="1308"/>
                    </a:lnTo>
                    <a:lnTo>
                      <a:pt x="1502" y="56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69" name="Google Shape;1669;p48"/>
              <p:cNvSpPr/>
              <p:nvPr/>
            </p:nvSpPr>
            <p:spPr>
              <a:xfrm>
                <a:off x="5988270" y="2656195"/>
                <a:ext cx="809307" cy="705722"/>
              </a:xfrm>
              <a:custGeom>
                <a:avLst/>
                <a:gdLst/>
                <a:ahLst/>
                <a:cxnLst/>
                <a:rect l="l" t="t" r="r" b="b"/>
                <a:pathLst>
                  <a:path w="1101" h="961" extrusionOk="0">
                    <a:moveTo>
                      <a:pt x="882" y="0"/>
                    </a:moveTo>
                    <a:lnTo>
                      <a:pt x="1100" y="215"/>
                    </a:lnTo>
                    <a:lnTo>
                      <a:pt x="200" y="960"/>
                    </a:lnTo>
                    <a:lnTo>
                      <a:pt x="0" y="740"/>
                    </a:lnTo>
                    <a:lnTo>
                      <a:pt x="882" y="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70" name="Google Shape;1670;p48"/>
              <p:cNvSpPr/>
              <p:nvPr/>
            </p:nvSpPr>
            <p:spPr>
              <a:xfrm>
                <a:off x="6308755" y="2487858"/>
                <a:ext cx="145675" cy="139201"/>
              </a:xfrm>
              <a:custGeom>
                <a:avLst/>
                <a:gdLst/>
                <a:ahLst/>
                <a:cxnLst/>
                <a:rect l="l" t="t" r="r" b="b"/>
                <a:pathLst>
                  <a:path w="197" h="191" extrusionOk="0">
                    <a:moveTo>
                      <a:pt x="131" y="0"/>
                    </a:moveTo>
                    <a:lnTo>
                      <a:pt x="196" y="63"/>
                    </a:lnTo>
                    <a:lnTo>
                      <a:pt x="48" y="190"/>
                    </a:lnTo>
                    <a:lnTo>
                      <a:pt x="0" y="120"/>
                    </a:lnTo>
                    <a:lnTo>
                      <a:pt x="131"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71" name="Google Shape;1671;p48"/>
              <p:cNvSpPr/>
              <p:nvPr/>
            </p:nvSpPr>
            <p:spPr>
              <a:xfrm>
                <a:off x="5994745" y="2640009"/>
                <a:ext cx="216893" cy="210419"/>
              </a:xfrm>
              <a:custGeom>
                <a:avLst/>
                <a:gdLst/>
                <a:ahLst/>
                <a:cxnLst/>
                <a:rect l="l" t="t" r="r" b="b"/>
                <a:pathLst>
                  <a:path w="294" h="286" extrusionOk="0">
                    <a:moveTo>
                      <a:pt x="165" y="0"/>
                    </a:moveTo>
                    <a:lnTo>
                      <a:pt x="293" y="139"/>
                    </a:lnTo>
                    <a:lnTo>
                      <a:pt x="122" y="284"/>
                    </a:lnTo>
                    <a:lnTo>
                      <a:pt x="122" y="284"/>
                    </a:lnTo>
                    <a:cubicBezTo>
                      <a:pt x="121" y="285"/>
                      <a:pt x="0" y="147"/>
                      <a:pt x="0" y="147"/>
                    </a:cubicBezTo>
                    <a:lnTo>
                      <a:pt x="165"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72" name="Google Shape;1672;p48"/>
              <p:cNvSpPr/>
              <p:nvPr/>
            </p:nvSpPr>
            <p:spPr>
              <a:xfrm>
                <a:off x="5625700" y="2805108"/>
                <a:ext cx="330196" cy="275164"/>
              </a:xfrm>
              <a:custGeom>
                <a:avLst/>
                <a:gdLst/>
                <a:ahLst/>
                <a:cxnLst/>
                <a:rect l="l" t="t" r="r" b="b"/>
                <a:pathLst>
                  <a:path w="450" h="376" extrusionOk="0">
                    <a:moveTo>
                      <a:pt x="449" y="210"/>
                    </a:moveTo>
                    <a:lnTo>
                      <a:pt x="257" y="375"/>
                    </a:lnTo>
                    <a:lnTo>
                      <a:pt x="257" y="375"/>
                    </a:lnTo>
                    <a:cubicBezTo>
                      <a:pt x="215" y="272"/>
                      <a:pt x="0" y="191"/>
                      <a:pt x="0" y="191"/>
                    </a:cubicBezTo>
                    <a:lnTo>
                      <a:pt x="183" y="142"/>
                    </a:lnTo>
                    <a:lnTo>
                      <a:pt x="168" y="0"/>
                    </a:lnTo>
                    <a:lnTo>
                      <a:pt x="168" y="0"/>
                    </a:lnTo>
                    <a:cubicBezTo>
                      <a:pt x="300" y="9"/>
                      <a:pt x="449" y="210"/>
                      <a:pt x="449" y="2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73" name="Google Shape;1673;p48"/>
              <p:cNvSpPr/>
              <p:nvPr/>
            </p:nvSpPr>
            <p:spPr>
              <a:xfrm>
                <a:off x="5735766" y="3125596"/>
                <a:ext cx="1113611" cy="1443808"/>
              </a:xfrm>
              <a:custGeom>
                <a:avLst/>
                <a:gdLst/>
                <a:ahLst/>
                <a:cxnLst/>
                <a:rect l="l" t="t" r="r" b="b"/>
                <a:pathLst>
                  <a:path w="1517" h="1965" extrusionOk="0">
                    <a:moveTo>
                      <a:pt x="1502" y="1964"/>
                    </a:moveTo>
                    <a:lnTo>
                      <a:pt x="1502" y="1964"/>
                    </a:lnTo>
                    <a:cubicBezTo>
                      <a:pt x="1497" y="1964"/>
                      <a:pt x="1494" y="1962"/>
                      <a:pt x="1492" y="1959"/>
                    </a:cubicBezTo>
                    <a:lnTo>
                      <a:pt x="5" y="23"/>
                    </a:lnTo>
                    <a:lnTo>
                      <a:pt x="5" y="23"/>
                    </a:lnTo>
                    <a:cubicBezTo>
                      <a:pt x="0" y="18"/>
                      <a:pt x="1" y="9"/>
                      <a:pt x="7" y="5"/>
                    </a:cubicBezTo>
                    <a:lnTo>
                      <a:pt x="7" y="5"/>
                    </a:lnTo>
                    <a:cubicBezTo>
                      <a:pt x="13" y="0"/>
                      <a:pt x="22" y="1"/>
                      <a:pt x="25" y="7"/>
                    </a:cubicBezTo>
                    <a:lnTo>
                      <a:pt x="1513" y="1943"/>
                    </a:lnTo>
                    <a:lnTo>
                      <a:pt x="1513" y="1943"/>
                    </a:lnTo>
                    <a:cubicBezTo>
                      <a:pt x="1516" y="1948"/>
                      <a:pt x="1515" y="1956"/>
                      <a:pt x="1509" y="1961"/>
                    </a:cubicBezTo>
                    <a:lnTo>
                      <a:pt x="1509" y="1961"/>
                    </a:lnTo>
                    <a:cubicBezTo>
                      <a:pt x="1507" y="1963"/>
                      <a:pt x="1504" y="1964"/>
                      <a:pt x="1502" y="196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74" name="Google Shape;1674;p48"/>
              <p:cNvSpPr/>
              <p:nvPr/>
            </p:nvSpPr>
            <p:spPr>
              <a:xfrm>
                <a:off x="6804053" y="3708301"/>
                <a:ext cx="1048862" cy="896713"/>
              </a:xfrm>
              <a:custGeom>
                <a:avLst/>
                <a:gdLst/>
                <a:ahLst/>
                <a:cxnLst/>
                <a:rect l="l" t="t" r="r" b="b"/>
                <a:pathLst>
                  <a:path w="1430" h="1223" extrusionOk="0">
                    <a:moveTo>
                      <a:pt x="15" y="1222"/>
                    </a:moveTo>
                    <a:lnTo>
                      <a:pt x="15" y="1222"/>
                    </a:lnTo>
                    <a:cubicBezTo>
                      <a:pt x="11" y="1222"/>
                      <a:pt x="8" y="1219"/>
                      <a:pt x="4" y="1217"/>
                    </a:cubicBezTo>
                    <a:lnTo>
                      <a:pt x="4" y="1217"/>
                    </a:lnTo>
                    <a:cubicBezTo>
                      <a:pt x="0" y="1211"/>
                      <a:pt x="0" y="1204"/>
                      <a:pt x="5" y="1199"/>
                    </a:cubicBezTo>
                    <a:lnTo>
                      <a:pt x="1358" y="5"/>
                    </a:lnTo>
                    <a:lnTo>
                      <a:pt x="1358" y="5"/>
                    </a:lnTo>
                    <a:cubicBezTo>
                      <a:pt x="1364" y="0"/>
                      <a:pt x="1372" y="0"/>
                      <a:pt x="1377" y="6"/>
                    </a:cubicBezTo>
                    <a:lnTo>
                      <a:pt x="1377" y="6"/>
                    </a:lnTo>
                    <a:cubicBezTo>
                      <a:pt x="1382" y="12"/>
                      <a:pt x="1382" y="21"/>
                      <a:pt x="1375" y="25"/>
                    </a:cubicBezTo>
                    <a:lnTo>
                      <a:pt x="383" y="901"/>
                    </a:lnTo>
                    <a:lnTo>
                      <a:pt x="1405" y="94"/>
                    </a:lnTo>
                    <a:lnTo>
                      <a:pt x="1405" y="94"/>
                    </a:lnTo>
                    <a:cubicBezTo>
                      <a:pt x="1411" y="89"/>
                      <a:pt x="1421" y="90"/>
                      <a:pt x="1424" y="95"/>
                    </a:cubicBezTo>
                    <a:lnTo>
                      <a:pt x="1424" y="95"/>
                    </a:lnTo>
                    <a:cubicBezTo>
                      <a:pt x="1429" y="103"/>
                      <a:pt x="1428" y="111"/>
                      <a:pt x="1422" y="114"/>
                    </a:cubicBezTo>
                    <a:lnTo>
                      <a:pt x="23" y="1218"/>
                    </a:lnTo>
                    <a:lnTo>
                      <a:pt x="23" y="1218"/>
                    </a:lnTo>
                    <a:cubicBezTo>
                      <a:pt x="21" y="1221"/>
                      <a:pt x="17" y="1222"/>
                      <a:pt x="15" y="122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75" name="Google Shape;1675;p48"/>
              <p:cNvSpPr/>
              <p:nvPr/>
            </p:nvSpPr>
            <p:spPr>
              <a:xfrm>
                <a:off x="6800815" y="3811893"/>
                <a:ext cx="1094184" cy="796361"/>
              </a:xfrm>
              <a:custGeom>
                <a:avLst/>
                <a:gdLst/>
                <a:ahLst/>
                <a:cxnLst/>
                <a:rect l="l" t="t" r="r" b="b"/>
                <a:pathLst>
                  <a:path w="1489" h="1084" extrusionOk="0">
                    <a:moveTo>
                      <a:pt x="16" y="1083"/>
                    </a:moveTo>
                    <a:lnTo>
                      <a:pt x="16" y="1083"/>
                    </a:lnTo>
                    <a:cubicBezTo>
                      <a:pt x="12" y="1083"/>
                      <a:pt x="7" y="1080"/>
                      <a:pt x="5" y="1078"/>
                    </a:cubicBezTo>
                    <a:lnTo>
                      <a:pt x="5" y="1078"/>
                    </a:lnTo>
                    <a:cubicBezTo>
                      <a:pt x="0" y="1071"/>
                      <a:pt x="3" y="1063"/>
                      <a:pt x="7" y="1059"/>
                    </a:cubicBezTo>
                    <a:lnTo>
                      <a:pt x="1467" y="4"/>
                    </a:lnTo>
                    <a:lnTo>
                      <a:pt x="1467" y="4"/>
                    </a:lnTo>
                    <a:cubicBezTo>
                      <a:pt x="1471" y="0"/>
                      <a:pt x="1480" y="3"/>
                      <a:pt x="1485" y="7"/>
                    </a:cubicBezTo>
                    <a:lnTo>
                      <a:pt x="1485" y="7"/>
                    </a:lnTo>
                    <a:cubicBezTo>
                      <a:pt x="1488" y="13"/>
                      <a:pt x="1487" y="23"/>
                      <a:pt x="1481" y="27"/>
                    </a:cubicBezTo>
                    <a:lnTo>
                      <a:pt x="24" y="1080"/>
                    </a:lnTo>
                    <a:lnTo>
                      <a:pt x="24" y="1080"/>
                    </a:lnTo>
                    <a:cubicBezTo>
                      <a:pt x="22" y="1082"/>
                      <a:pt x="18" y="1083"/>
                      <a:pt x="16" y="10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1676" name="Google Shape;1676;p48"/>
            <p:cNvSpPr/>
            <p:nvPr/>
          </p:nvSpPr>
          <p:spPr>
            <a:xfrm>
              <a:off x="7982737" y="3522035"/>
              <a:ext cx="536763" cy="515302"/>
            </a:xfrm>
            <a:custGeom>
              <a:avLst/>
              <a:gdLst/>
              <a:ahLst/>
              <a:cxnLst/>
              <a:rect l="l" t="t" r="r" b="b"/>
              <a:pathLst>
                <a:path w="662" h="633" extrusionOk="0">
                  <a:moveTo>
                    <a:pt x="485" y="121"/>
                  </a:moveTo>
                  <a:lnTo>
                    <a:pt x="485" y="121"/>
                  </a:lnTo>
                  <a:cubicBezTo>
                    <a:pt x="216" y="0"/>
                    <a:pt x="0" y="406"/>
                    <a:pt x="238" y="576"/>
                  </a:cubicBezTo>
                  <a:lnTo>
                    <a:pt x="238" y="576"/>
                  </a:lnTo>
                  <a:cubicBezTo>
                    <a:pt x="317" y="632"/>
                    <a:pt x="420" y="631"/>
                    <a:pt x="497" y="582"/>
                  </a:cubicBezTo>
                  <a:lnTo>
                    <a:pt x="497" y="582"/>
                  </a:lnTo>
                  <a:cubicBezTo>
                    <a:pt x="569" y="553"/>
                    <a:pt x="625" y="493"/>
                    <a:pt x="640" y="411"/>
                  </a:cubicBezTo>
                  <a:lnTo>
                    <a:pt x="640" y="411"/>
                  </a:lnTo>
                  <a:cubicBezTo>
                    <a:pt x="661" y="293"/>
                    <a:pt x="592" y="170"/>
                    <a:pt x="485" y="12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77" name="Google Shape;1677;p48"/>
            <p:cNvSpPr/>
            <p:nvPr/>
          </p:nvSpPr>
          <p:spPr>
            <a:xfrm>
              <a:off x="8183129" y="4173318"/>
              <a:ext cx="178921" cy="196815"/>
            </a:xfrm>
            <a:custGeom>
              <a:avLst/>
              <a:gdLst/>
              <a:ahLst/>
              <a:cxnLst/>
              <a:rect l="l" t="t" r="r" b="b"/>
              <a:pathLst>
                <a:path w="219" h="243" extrusionOk="0">
                  <a:moveTo>
                    <a:pt x="187" y="31"/>
                  </a:moveTo>
                  <a:lnTo>
                    <a:pt x="187" y="31"/>
                  </a:lnTo>
                  <a:cubicBezTo>
                    <a:pt x="171" y="14"/>
                    <a:pt x="153" y="6"/>
                    <a:pt x="131" y="3"/>
                  </a:cubicBezTo>
                  <a:lnTo>
                    <a:pt x="131" y="3"/>
                  </a:lnTo>
                  <a:cubicBezTo>
                    <a:pt x="111" y="0"/>
                    <a:pt x="87" y="3"/>
                    <a:pt x="69" y="14"/>
                  </a:cubicBezTo>
                  <a:lnTo>
                    <a:pt x="69" y="14"/>
                  </a:lnTo>
                  <a:cubicBezTo>
                    <a:pt x="63" y="19"/>
                    <a:pt x="57" y="23"/>
                    <a:pt x="51" y="29"/>
                  </a:cubicBezTo>
                  <a:lnTo>
                    <a:pt x="51" y="29"/>
                  </a:lnTo>
                  <a:cubicBezTo>
                    <a:pt x="50" y="29"/>
                    <a:pt x="49" y="30"/>
                    <a:pt x="49" y="30"/>
                  </a:cubicBezTo>
                  <a:lnTo>
                    <a:pt x="49" y="30"/>
                  </a:lnTo>
                  <a:cubicBezTo>
                    <a:pt x="11" y="53"/>
                    <a:pt x="0" y="99"/>
                    <a:pt x="11" y="140"/>
                  </a:cubicBezTo>
                  <a:lnTo>
                    <a:pt x="11" y="140"/>
                  </a:lnTo>
                  <a:cubicBezTo>
                    <a:pt x="11" y="146"/>
                    <a:pt x="12" y="151"/>
                    <a:pt x="13" y="156"/>
                  </a:cubicBezTo>
                  <a:lnTo>
                    <a:pt x="13" y="156"/>
                  </a:lnTo>
                  <a:cubicBezTo>
                    <a:pt x="19" y="172"/>
                    <a:pt x="26" y="185"/>
                    <a:pt x="38" y="198"/>
                  </a:cubicBezTo>
                  <a:lnTo>
                    <a:pt x="38" y="198"/>
                  </a:lnTo>
                  <a:cubicBezTo>
                    <a:pt x="41" y="202"/>
                    <a:pt x="44" y="205"/>
                    <a:pt x="48" y="209"/>
                  </a:cubicBezTo>
                  <a:lnTo>
                    <a:pt x="48" y="209"/>
                  </a:lnTo>
                  <a:cubicBezTo>
                    <a:pt x="72" y="231"/>
                    <a:pt x="105" y="242"/>
                    <a:pt x="138" y="232"/>
                  </a:cubicBezTo>
                  <a:lnTo>
                    <a:pt x="138" y="232"/>
                  </a:lnTo>
                  <a:cubicBezTo>
                    <a:pt x="169" y="224"/>
                    <a:pt x="193" y="198"/>
                    <a:pt x="202" y="168"/>
                  </a:cubicBezTo>
                  <a:lnTo>
                    <a:pt x="202" y="168"/>
                  </a:lnTo>
                  <a:cubicBezTo>
                    <a:pt x="203" y="160"/>
                    <a:pt x="206" y="153"/>
                    <a:pt x="208" y="146"/>
                  </a:cubicBezTo>
                  <a:lnTo>
                    <a:pt x="208" y="146"/>
                  </a:lnTo>
                  <a:cubicBezTo>
                    <a:pt x="213" y="131"/>
                    <a:pt x="215" y="115"/>
                    <a:pt x="216" y="99"/>
                  </a:cubicBezTo>
                  <a:lnTo>
                    <a:pt x="216" y="99"/>
                  </a:lnTo>
                  <a:cubicBezTo>
                    <a:pt x="218" y="76"/>
                    <a:pt x="203" y="45"/>
                    <a:pt x="187" y="3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78" name="Google Shape;1678;p48"/>
            <p:cNvSpPr/>
            <p:nvPr/>
          </p:nvSpPr>
          <p:spPr>
            <a:xfrm>
              <a:off x="7864650" y="4162584"/>
              <a:ext cx="171765" cy="207551"/>
            </a:xfrm>
            <a:custGeom>
              <a:avLst/>
              <a:gdLst/>
              <a:ahLst/>
              <a:cxnLst/>
              <a:rect l="l" t="t" r="r" b="b"/>
              <a:pathLst>
                <a:path w="213" h="257" extrusionOk="0">
                  <a:moveTo>
                    <a:pt x="205" y="127"/>
                  </a:moveTo>
                  <a:lnTo>
                    <a:pt x="205" y="127"/>
                  </a:lnTo>
                  <a:cubicBezTo>
                    <a:pt x="203" y="103"/>
                    <a:pt x="190" y="82"/>
                    <a:pt x="178" y="60"/>
                  </a:cubicBezTo>
                  <a:lnTo>
                    <a:pt x="178" y="60"/>
                  </a:lnTo>
                  <a:cubicBezTo>
                    <a:pt x="155" y="18"/>
                    <a:pt x="92" y="0"/>
                    <a:pt x="51" y="27"/>
                  </a:cubicBezTo>
                  <a:lnTo>
                    <a:pt x="51" y="27"/>
                  </a:lnTo>
                  <a:cubicBezTo>
                    <a:pt x="31" y="40"/>
                    <a:pt x="13" y="59"/>
                    <a:pt x="8" y="83"/>
                  </a:cubicBezTo>
                  <a:lnTo>
                    <a:pt x="8" y="83"/>
                  </a:lnTo>
                  <a:cubicBezTo>
                    <a:pt x="6" y="91"/>
                    <a:pt x="5" y="99"/>
                    <a:pt x="4" y="108"/>
                  </a:cubicBezTo>
                  <a:lnTo>
                    <a:pt x="4" y="108"/>
                  </a:lnTo>
                  <a:cubicBezTo>
                    <a:pt x="4" y="114"/>
                    <a:pt x="5" y="119"/>
                    <a:pt x="6" y="126"/>
                  </a:cubicBezTo>
                  <a:lnTo>
                    <a:pt x="6" y="126"/>
                  </a:lnTo>
                  <a:cubicBezTo>
                    <a:pt x="4" y="135"/>
                    <a:pt x="2" y="144"/>
                    <a:pt x="2" y="153"/>
                  </a:cubicBezTo>
                  <a:lnTo>
                    <a:pt x="2" y="153"/>
                  </a:lnTo>
                  <a:cubicBezTo>
                    <a:pt x="0" y="177"/>
                    <a:pt x="11" y="205"/>
                    <a:pt x="29" y="222"/>
                  </a:cubicBezTo>
                  <a:lnTo>
                    <a:pt x="29" y="222"/>
                  </a:lnTo>
                  <a:cubicBezTo>
                    <a:pt x="54" y="246"/>
                    <a:pt x="91" y="256"/>
                    <a:pt x="123" y="246"/>
                  </a:cubicBezTo>
                  <a:lnTo>
                    <a:pt x="123" y="246"/>
                  </a:lnTo>
                  <a:cubicBezTo>
                    <a:pt x="175" y="233"/>
                    <a:pt x="212" y="180"/>
                    <a:pt x="205" y="127"/>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79" name="Google Shape;1679;p48"/>
            <p:cNvSpPr/>
            <p:nvPr/>
          </p:nvSpPr>
          <p:spPr>
            <a:xfrm>
              <a:off x="8068375" y="932600"/>
              <a:ext cx="293687" cy="392112"/>
            </a:xfrm>
            <a:custGeom>
              <a:avLst/>
              <a:gdLst/>
              <a:ahLst/>
              <a:cxnLst/>
              <a:rect l="l" t="t" r="r" b="b"/>
              <a:pathLst>
                <a:path w="816" h="1088" extrusionOk="0">
                  <a:moveTo>
                    <a:pt x="635" y="654"/>
                  </a:moveTo>
                  <a:lnTo>
                    <a:pt x="0" y="1087"/>
                  </a:lnTo>
                  <a:lnTo>
                    <a:pt x="238" y="627"/>
                  </a:lnTo>
                  <a:lnTo>
                    <a:pt x="104" y="565"/>
                  </a:lnTo>
                  <a:lnTo>
                    <a:pt x="388" y="0"/>
                  </a:lnTo>
                  <a:lnTo>
                    <a:pt x="815" y="201"/>
                  </a:lnTo>
                  <a:lnTo>
                    <a:pt x="428" y="556"/>
                  </a:lnTo>
                  <a:lnTo>
                    <a:pt x="635" y="654"/>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80" name="Google Shape;1680;p48"/>
            <p:cNvSpPr/>
            <p:nvPr/>
          </p:nvSpPr>
          <p:spPr>
            <a:xfrm>
              <a:off x="7904862" y="977050"/>
              <a:ext cx="147637" cy="317499"/>
            </a:xfrm>
            <a:custGeom>
              <a:avLst/>
              <a:gdLst/>
              <a:ahLst/>
              <a:cxnLst/>
              <a:rect l="l" t="t" r="r" b="b"/>
              <a:pathLst>
                <a:path w="410" h="881" extrusionOk="0">
                  <a:moveTo>
                    <a:pt x="409" y="355"/>
                  </a:moveTo>
                  <a:lnTo>
                    <a:pt x="178" y="880"/>
                  </a:lnTo>
                  <a:lnTo>
                    <a:pt x="148" y="496"/>
                  </a:lnTo>
                  <a:lnTo>
                    <a:pt x="41" y="509"/>
                  </a:lnTo>
                  <a:lnTo>
                    <a:pt x="0" y="42"/>
                  </a:lnTo>
                  <a:lnTo>
                    <a:pt x="345" y="0"/>
                  </a:lnTo>
                  <a:lnTo>
                    <a:pt x="241" y="376"/>
                  </a:lnTo>
                  <a:lnTo>
                    <a:pt x="409" y="355"/>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81" name="Google Shape;1681;p48"/>
            <p:cNvSpPr/>
            <p:nvPr/>
          </p:nvSpPr>
          <p:spPr>
            <a:xfrm>
              <a:off x="5727669" y="4173319"/>
              <a:ext cx="344879" cy="388706"/>
            </a:xfrm>
            <a:custGeom>
              <a:avLst/>
              <a:gdLst/>
              <a:ahLst/>
              <a:cxnLst/>
              <a:rect l="l" t="t" r="r" b="b"/>
              <a:pathLst>
                <a:path w="796" h="898" extrusionOk="0">
                  <a:moveTo>
                    <a:pt x="324" y="535"/>
                  </a:moveTo>
                  <a:cubicBezTo>
                    <a:pt x="212" y="479"/>
                    <a:pt x="104" y="416"/>
                    <a:pt x="0" y="347"/>
                  </a:cubicBezTo>
                  <a:cubicBezTo>
                    <a:pt x="110" y="337"/>
                    <a:pt x="220" y="326"/>
                    <a:pt x="330" y="316"/>
                  </a:cubicBezTo>
                  <a:cubicBezTo>
                    <a:pt x="335" y="210"/>
                    <a:pt x="344" y="105"/>
                    <a:pt x="356" y="0"/>
                  </a:cubicBezTo>
                  <a:lnTo>
                    <a:pt x="361" y="1"/>
                  </a:lnTo>
                  <a:cubicBezTo>
                    <a:pt x="416" y="99"/>
                    <a:pt x="472" y="198"/>
                    <a:pt x="527" y="297"/>
                  </a:cubicBezTo>
                  <a:cubicBezTo>
                    <a:pt x="616" y="288"/>
                    <a:pt x="706" y="280"/>
                    <a:pt x="795" y="271"/>
                  </a:cubicBezTo>
                  <a:cubicBezTo>
                    <a:pt x="742" y="344"/>
                    <a:pt x="688" y="417"/>
                    <a:pt x="635" y="489"/>
                  </a:cubicBezTo>
                  <a:cubicBezTo>
                    <a:pt x="678" y="565"/>
                    <a:pt x="721" y="642"/>
                    <a:pt x="763" y="718"/>
                  </a:cubicBezTo>
                  <a:cubicBezTo>
                    <a:pt x="685" y="692"/>
                    <a:pt x="608" y="663"/>
                    <a:pt x="531" y="631"/>
                  </a:cubicBezTo>
                  <a:cubicBezTo>
                    <a:pt x="466" y="720"/>
                    <a:pt x="401" y="808"/>
                    <a:pt x="336" y="897"/>
                  </a:cubicBezTo>
                  <a:cubicBezTo>
                    <a:pt x="327" y="777"/>
                    <a:pt x="324" y="656"/>
                    <a:pt x="324" y="5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1682" name="Google Shape;1682;p48"/>
            <p:cNvGrpSpPr/>
            <p:nvPr/>
          </p:nvGrpSpPr>
          <p:grpSpPr>
            <a:xfrm>
              <a:off x="7227031" y="354353"/>
              <a:ext cx="311529" cy="578250"/>
              <a:chOff x="1196975" y="5856287"/>
              <a:chExt cx="231775" cy="430213"/>
            </a:xfrm>
          </p:grpSpPr>
          <p:sp>
            <p:nvSpPr>
              <p:cNvPr id="1683" name="Google Shape;1683;p48"/>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84" name="Google Shape;1684;p48"/>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85" name="Google Shape;1685;p48"/>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86" name="Google Shape;1686;p48"/>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87" name="Google Shape;1687;p48"/>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88" name="Google Shape;1688;p48"/>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89" name="Google Shape;1689;p48"/>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690" name="Google Shape;1690;p48"/>
            <p:cNvGrpSpPr/>
            <p:nvPr/>
          </p:nvGrpSpPr>
          <p:grpSpPr>
            <a:xfrm rot="-5400000">
              <a:off x="5174831" y="3592428"/>
              <a:ext cx="311529" cy="578250"/>
              <a:chOff x="1196975" y="5856287"/>
              <a:chExt cx="231775" cy="430213"/>
            </a:xfrm>
          </p:grpSpPr>
          <p:sp>
            <p:nvSpPr>
              <p:cNvPr id="1691" name="Google Shape;1691;p48"/>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92" name="Google Shape;1692;p48"/>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93" name="Google Shape;1693;p48"/>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94" name="Google Shape;1694;p48"/>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95" name="Google Shape;1695;p48"/>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96" name="Google Shape;1696;p48"/>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97" name="Google Shape;1697;p48"/>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3" name="Google Shape;1703;p49"/>
          <p:cNvSpPr txBox="1">
            <a:spLocks noGrp="1"/>
          </p:cNvSpPr>
          <p:nvPr>
            <p:ph type="title"/>
          </p:nvPr>
        </p:nvSpPr>
        <p:spPr>
          <a:xfrm>
            <a:off x="713253" y="539500"/>
            <a:ext cx="3349800" cy="105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Thanks!</a:t>
            </a:r>
            <a:endParaRPr/>
          </a:p>
        </p:txBody>
      </p:sp>
      <p:sp>
        <p:nvSpPr>
          <p:cNvPr id="1702" name="Google Shape;1702;p49"/>
          <p:cNvSpPr txBox="1">
            <a:spLocks noGrp="1"/>
          </p:cNvSpPr>
          <p:nvPr>
            <p:ph type="subTitle" idx="1"/>
          </p:nvPr>
        </p:nvSpPr>
        <p:spPr>
          <a:xfrm>
            <a:off x="713225" y="1598200"/>
            <a:ext cx="3349800" cy="171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Do you have any questions?</a:t>
            </a:r>
            <a:endParaRPr sz="1600" b="1"/>
          </a:p>
          <a:p>
            <a:pPr marL="0" lvl="0" indent="0" algn="l" rtl="0">
              <a:spcBef>
                <a:spcPts val="0"/>
              </a:spcBef>
              <a:spcAft>
                <a:spcPts val="0"/>
              </a:spcAft>
              <a:buNone/>
            </a:pPr>
            <a:r>
              <a:rPr lang="en"/>
              <a:t>SCalandrella@lfdcs.org</a:t>
            </a:r>
            <a:endParaRPr/>
          </a:p>
          <a:p>
            <a:pPr marL="0" lvl="0" indent="0" algn="l" rtl="0">
              <a:spcBef>
                <a:spcPts val="0"/>
              </a:spcBef>
              <a:spcAft>
                <a:spcPts val="0"/>
              </a:spcAft>
              <a:buNone/>
            </a:pPr>
            <a:r>
              <a:rPr lang="en"/>
              <a:t>SObrien@lfdcs.org</a:t>
            </a:r>
            <a:endParaRPr/>
          </a:p>
          <a:p>
            <a:pPr marL="0" lvl="0" indent="0" algn="l" rtl="0">
              <a:spcBef>
                <a:spcPts val="0"/>
              </a:spcBef>
              <a:spcAft>
                <a:spcPts val="0"/>
              </a:spcAft>
              <a:buNone/>
            </a:pPr>
            <a:r>
              <a:rPr lang="en"/>
              <a:t>SHecht@lfdcs.org</a:t>
            </a:r>
            <a:endParaRPr/>
          </a:p>
          <a:p>
            <a:pPr marL="0" lvl="0" indent="0" algn="l" rtl="0">
              <a:spcBef>
                <a:spcPts val="0"/>
              </a:spcBef>
              <a:spcAft>
                <a:spcPts val="0"/>
              </a:spcAft>
              <a:buNone/>
            </a:pPr>
            <a:r>
              <a:rPr lang="en"/>
              <a:t>LFDCS.org</a:t>
            </a:r>
            <a:endParaRPr/>
          </a:p>
        </p:txBody>
      </p:sp>
      <p:pic>
        <p:nvPicPr>
          <p:cNvPr id="1731" name="Google Shape;1731;p49" descr="a student writing in a notebook"/>
          <p:cNvPicPr preferRelativeResize="0"/>
          <p:nvPr/>
        </p:nvPicPr>
        <p:blipFill rotWithShape="1">
          <a:blip r:embed="rId3">
            <a:alphaModFix/>
          </a:blip>
          <a:srcRect l="35038" r="11354"/>
          <a:stretch/>
        </p:blipFill>
        <p:spPr>
          <a:xfrm>
            <a:off x="6161693" y="930617"/>
            <a:ext cx="2512492" cy="3347958"/>
          </a:xfrm>
          <a:prstGeom prst="rect">
            <a:avLst/>
          </a:prstGeom>
          <a:noFill/>
          <a:ln>
            <a:noFill/>
          </a:ln>
        </p:spPr>
      </p:pic>
      <p:sp>
        <p:nvSpPr>
          <p:cNvPr id="1732" name="Google Shape;1732;p49">
            <a:extLst>
              <a:ext uri="{C183D7F6-B498-43B3-948B-1728B52AA6E4}">
                <adec:decorative xmlns:adec="http://schemas.microsoft.com/office/drawing/2017/decorative" val="1"/>
              </a:ext>
            </a:extLst>
          </p:cNvPr>
          <p:cNvSpPr/>
          <p:nvPr/>
        </p:nvSpPr>
        <p:spPr>
          <a:xfrm>
            <a:off x="9013702" y="4215010"/>
            <a:ext cx="266216" cy="284887"/>
          </a:xfrm>
          <a:custGeom>
            <a:avLst/>
            <a:gdLst/>
            <a:ahLst/>
            <a:cxnLst/>
            <a:rect l="l" t="t" r="r" b="b"/>
            <a:pathLst>
              <a:path w="501" h="537" extrusionOk="0">
                <a:moveTo>
                  <a:pt x="498" y="321"/>
                </a:moveTo>
                <a:cubicBezTo>
                  <a:pt x="496" y="332"/>
                  <a:pt x="488" y="341"/>
                  <a:pt x="478" y="343"/>
                </a:cubicBezTo>
                <a:lnTo>
                  <a:pt x="341" y="379"/>
                </a:lnTo>
                <a:lnTo>
                  <a:pt x="318" y="514"/>
                </a:lnTo>
                <a:cubicBezTo>
                  <a:pt x="317" y="525"/>
                  <a:pt x="308" y="534"/>
                  <a:pt x="297" y="536"/>
                </a:cubicBezTo>
                <a:cubicBezTo>
                  <a:pt x="295" y="536"/>
                  <a:pt x="293" y="536"/>
                  <a:pt x="291" y="536"/>
                </a:cubicBezTo>
                <a:cubicBezTo>
                  <a:pt x="282" y="536"/>
                  <a:pt x="273" y="532"/>
                  <a:pt x="268" y="524"/>
                </a:cubicBezTo>
                <a:cubicBezTo>
                  <a:pt x="245" y="488"/>
                  <a:pt x="224" y="452"/>
                  <a:pt x="204" y="415"/>
                </a:cubicBezTo>
                <a:lnTo>
                  <a:pt x="37" y="459"/>
                </a:lnTo>
                <a:cubicBezTo>
                  <a:pt x="26" y="462"/>
                  <a:pt x="13" y="458"/>
                  <a:pt x="7" y="448"/>
                </a:cubicBezTo>
                <a:cubicBezTo>
                  <a:pt x="0" y="439"/>
                  <a:pt x="0" y="426"/>
                  <a:pt x="7" y="417"/>
                </a:cubicBezTo>
                <a:cubicBezTo>
                  <a:pt x="44" y="363"/>
                  <a:pt x="84" y="310"/>
                  <a:pt x="126" y="259"/>
                </a:cubicBezTo>
                <a:cubicBezTo>
                  <a:pt x="99" y="196"/>
                  <a:pt x="74" y="131"/>
                  <a:pt x="53" y="66"/>
                </a:cubicBezTo>
                <a:cubicBezTo>
                  <a:pt x="50" y="54"/>
                  <a:pt x="53" y="42"/>
                  <a:pt x="63" y="35"/>
                </a:cubicBezTo>
                <a:cubicBezTo>
                  <a:pt x="72" y="28"/>
                  <a:pt x="85" y="28"/>
                  <a:pt x="95" y="34"/>
                </a:cubicBezTo>
                <a:lnTo>
                  <a:pt x="237" y="129"/>
                </a:lnTo>
                <a:cubicBezTo>
                  <a:pt x="274" y="89"/>
                  <a:pt x="312" y="49"/>
                  <a:pt x="351" y="11"/>
                </a:cubicBezTo>
                <a:cubicBezTo>
                  <a:pt x="362" y="0"/>
                  <a:pt x="379" y="0"/>
                  <a:pt x="390" y="11"/>
                </a:cubicBezTo>
                <a:cubicBezTo>
                  <a:pt x="396" y="17"/>
                  <a:pt x="401" y="28"/>
                  <a:pt x="400" y="37"/>
                </a:cubicBezTo>
                <a:lnTo>
                  <a:pt x="369" y="216"/>
                </a:lnTo>
                <a:lnTo>
                  <a:pt x="486" y="294"/>
                </a:lnTo>
                <a:cubicBezTo>
                  <a:pt x="495" y="300"/>
                  <a:pt x="500" y="311"/>
                  <a:pt x="498" y="32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8369-6874-403E-B43D-1F70728EF695}"/>
              </a:ext>
            </a:extLst>
          </p:cNvPr>
          <p:cNvSpPr>
            <a:spLocks noGrp="1"/>
          </p:cNvSpPr>
          <p:nvPr>
            <p:ph type="ctrTitle"/>
          </p:nvPr>
        </p:nvSpPr>
        <p:spPr>
          <a:xfrm>
            <a:off x="1143000" y="-289481"/>
            <a:ext cx="6858000" cy="1790700"/>
          </a:xfrm>
        </p:spPr>
        <p:txBody>
          <a:bodyPr/>
          <a:lstStyle/>
          <a:p>
            <a:r>
              <a:rPr lang="en-US" dirty="0">
                <a:solidFill>
                  <a:srgbClr val="FFCC00"/>
                </a:solidFill>
                <a:latin typeface="Imprint MT Shadow" panose="04020605060303030202" pitchFamily="82" charset="0"/>
              </a:rPr>
              <a:t>Greater Lowell Technical High School</a:t>
            </a:r>
          </a:p>
        </p:txBody>
      </p:sp>
      <p:sp>
        <p:nvSpPr>
          <p:cNvPr id="3" name="Subtitle 2">
            <a:extLst>
              <a:ext uri="{FF2B5EF4-FFF2-40B4-BE49-F238E27FC236}">
                <a16:creationId xmlns:a16="http://schemas.microsoft.com/office/drawing/2014/main" id="{625C10E6-28F0-476F-B563-7A0A39C43CF1}"/>
              </a:ext>
            </a:extLst>
          </p:cNvPr>
          <p:cNvSpPr>
            <a:spLocks noGrp="1"/>
          </p:cNvSpPr>
          <p:nvPr>
            <p:ph type="subTitle" idx="1"/>
          </p:nvPr>
        </p:nvSpPr>
        <p:spPr>
          <a:xfrm>
            <a:off x="1143000" y="3578614"/>
            <a:ext cx="6858000" cy="1241822"/>
          </a:xfrm>
        </p:spPr>
        <p:txBody>
          <a:bodyPr/>
          <a:lstStyle/>
          <a:p>
            <a:r>
              <a:rPr lang="en-US" dirty="0">
                <a:solidFill>
                  <a:schemeClr val="bg1"/>
                </a:solidFill>
                <a:latin typeface="Bookman Old Style" panose="02050604050505020204" pitchFamily="18" charset="0"/>
              </a:rPr>
              <a:t>Timothy Fallon, Chronic Absenteeism/Drop out Prevention Coordinator </a:t>
            </a:r>
          </a:p>
          <a:p>
            <a:r>
              <a:rPr lang="en-US" dirty="0">
                <a:solidFill>
                  <a:schemeClr val="bg1"/>
                </a:solidFill>
                <a:latin typeface="Bookman Old Style" panose="02050604050505020204" pitchFamily="18" charset="0"/>
              </a:rPr>
              <a:t>Cheryl Ann Bomal, Title I Facilitator</a:t>
            </a:r>
          </a:p>
          <a:p>
            <a:endParaRPr lang="en-US" dirty="0"/>
          </a:p>
        </p:txBody>
      </p:sp>
      <p:pic>
        <p:nvPicPr>
          <p:cNvPr id="7" name="Picture 6" descr="Greater Lowell Tech logo">
            <a:extLst>
              <a:ext uri="{FF2B5EF4-FFF2-40B4-BE49-F238E27FC236}">
                <a16:creationId xmlns:a16="http://schemas.microsoft.com/office/drawing/2014/main" id="{912C193F-BBAE-4FA7-B907-53F150FB6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163" y="1564886"/>
            <a:ext cx="1345676" cy="1828407"/>
          </a:xfrm>
          <a:prstGeom prst="rect">
            <a:avLst/>
          </a:prstGeom>
        </p:spPr>
      </p:pic>
    </p:spTree>
    <p:extLst>
      <p:ext uri="{BB962C8B-B14F-4D97-AF65-F5344CB8AC3E}">
        <p14:creationId xmlns:p14="http://schemas.microsoft.com/office/powerpoint/2010/main" val="2065524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Storyline - Grant beginning Devel.</a:t>
            </a:r>
            <a:endParaRPr/>
          </a:p>
          <a:p>
            <a:pPr marL="0" lvl="0" indent="0" algn="l" rtl="0">
              <a:spcBef>
                <a:spcPts val="0"/>
              </a:spcBef>
              <a:spcAft>
                <a:spcPts val="0"/>
              </a:spcAft>
              <a:buNone/>
            </a:pPr>
            <a:endParaRPr/>
          </a:p>
        </p:txBody>
      </p:sp>
      <p:sp>
        <p:nvSpPr>
          <p:cNvPr id="995" name="Google Shape;995;p33"/>
          <p:cNvSpPr txBox="1"/>
          <p:nvPr/>
        </p:nvSpPr>
        <p:spPr>
          <a:xfrm>
            <a:off x="594825" y="1123525"/>
            <a:ext cx="8085600" cy="381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100" dirty="0">
                <a:latin typeface="Grandstander"/>
                <a:ea typeface="Grandstander"/>
                <a:cs typeface="Grandstander"/>
                <a:sym typeface="Grandstander"/>
              </a:rPr>
              <a:t>Good morning, everyone! I’m Stacey O’Brien and I serve as the </a:t>
            </a:r>
            <a:r>
              <a:rPr lang="en" sz="1100" b="1" dirty="0">
                <a:latin typeface="Grandstander"/>
                <a:ea typeface="Grandstander"/>
                <a:cs typeface="Grandstander"/>
                <a:sym typeface="Grandstander"/>
              </a:rPr>
              <a:t>Grants Administrator</a:t>
            </a:r>
            <a:r>
              <a:rPr lang="en" sz="1100" dirty="0">
                <a:latin typeface="Grandstander"/>
                <a:ea typeface="Grandstander"/>
                <a:cs typeface="Grandstander"/>
                <a:sym typeface="Grandstander"/>
              </a:rPr>
              <a:t> at Lawrence Family Development Charter School. It’s a pleasure to join so many passionate educators and leaders who understand that what happens </a:t>
            </a:r>
            <a:r>
              <a:rPr lang="en" sz="1100" b="1" dirty="0">
                <a:latin typeface="Grandstander"/>
                <a:ea typeface="Grandstander"/>
                <a:cs typeface="Grandstander"/>
                <a:sym typeface="Grandstander"/>
              </a:rPr>
              <a:t>after the bell rings</a:t>
            </a:r>
            <a:r>
              <a:rPr lang="en" sz="1100" dirty="0">
                <a:latin typeface="Grandstander"/>
                <a:ea typeface="Grandstander"/>
                <a:cs typeface="Grandstander"/>
                <a:sym typeface="Grandstander"/>
              </a:rPr>
              <a:t> is just as critical as what happens during the school day.</a:t>
            </a:r>
            <a:endParaRPr sz="1100" dirty="0">
              <a:latin typeface="Grandstander"/>
              <a:ea typeface="Grandstander"/>
              <a:cs typeface="Grandstander"/>
              <a:sym typeface="Grandstander"/>
            </a:endParaRPr>
          </a:p>
          <a:p>
            <a:pPr marL="0" lvl="0" indent="0" algn="l" rtl="0">
              <a:lnSpc>
                <a:spcPct val="115000"/>
              </a:lnSpc>
              <a:spcBef>
                <a:spcPts val="1200"/>
              </a:spcBef>
              <a:spcAft>
                <a:spcPts val="0"/>
              </a:spcAft>
              <a:buNone/>
            </a:pPr>
            <a:r>
              <a:rPr lang="en" sz="1100" dirty="0">
                <a:latin typeface="Grandstander"/>
                <a:ea typeface="Grandstander"/>
                <a:cs typeface="Grandstander"/>
                <a:sym typeface="Grandstander"/>
              </a:rPr>
              <a:t>At LFDCS, our after-school programs are designed to support the whole child—improving attendance, deepening academic growth, and fostering a sense of belonging.</a:t>
            </a:r>
            <a:endParaRPr sz="1100" dirty="0">
              <a:latin typeface="Grandstander"/>
              <a:ea typeface="Grandstander"/>
              <a:cs typeface="Grandstander"/>
              <a:sym typeface="Grandstander"/>
            </a:endParaRPr>
          </a:p>
          <a:p>
            <a:pPr marL="0" lvl="0" indent="0" algn="l" rtl="0">
              <a:lnSpc>
                <a:spcPct val="115000"/>
              </a:lnSpc>
              <a:spcBef>
                <a:spcPts val="1200"/>
              </a:spcBef>
              <a:spcAft>
                <a:spcPts val="0"/>
              </a:spcAft>
              <a:buNone/>
            </a:pPr>
            <a:r>
              <a:rPr lang="en" sz="1100" dirty="0">
                <a:latin typeface="Grandstander"/>
                <a:ea typeface="Grandstander"/>
                <a:cs typeface="Grandstander"/>
                <a:sym typeface="Grandstander"/>
              </a:rPr>
              <a:t>I’m proud to introduce two key members of our </a:t>
            </a:r>
            <a:r>
              <a:rPr lang="en" sz="1100" b="1" dirty="0">
                <a:latin typeface="Grandstander"/>
                <a:ea typeface="Grandstander"/>
                <a:cs typeface="Grandstander"/>
                <a:sym typeface="Grandstander"/>
              </a:rPr>
              <a:t>homegrown Program Evaluation Team</a:t>
            </a:r>
            <a:r>
              <a:rPr lang="en" sz="1100" dirty="0">
                <a:latin typeface="Grandstander"/>
                <a:ea typeface="Grandstander"/>
                <a:cs typeface="Grandstander"/>
                <a:sym typeface="Grandstander"/>
              </a:rPr>
              <a:t>:</a:t>
            </a:r>
            <a:endParaRPr sz="1100" dirty="0">
              <a:latin typeface="Grandstander"/>
              <a:ea typeface="Grandstander"/>
              <a:cs typeface="Grandstander"/>
              <a:sym typeface="Grandstander"/>
            </a:endParaRPr>
          </a:p>
          <a:p>
            <a:pPr marL="457200" lvl="0" indent="-298450" algn="l" rtl="0">
              <a:lnSpc>
                <a:spcPct val="115000"/>
              </a:lnSpc>
              <a:spcBef>
                <a:spcPts val="1200"/>
              </a:spcBef>
              <a:spcAft>
                <a:spcPts val="0"/>
              </a:spcAft>
              <a:buSzPts val="1100"/>
              <a:buChar char="●"/>
            </a:pPr>
            <a:r>
              <a:rPr lang="en" sz="1100" b="1" dirty="0">
                <a:latin typeface="Grandstander"/>
                <a:ea typeface="Grandstander"/>
                <a:cs typeface="Grandstander"/>
                <a:sym typeface="Grandstander"/>
              </a:rPr>
              <a:t>Sandy Calandrella</a:t>
            </a:r>
            <a:r>
              <a:rPr lang="en" sz="1100" dirty="0">
                <a:latin typeface="Grandstander"/>
                <a:ea typeface="Grandstander"/>
                <a:cs typeface="Grandstander"/>
                <a:sym typeface="Grandstander"/>
              </a:rPr>
              <a:t>, our Extended Day Program Director, whose leadership ensures our clubs and supports are intentional and responsive.</a:t>
            </a:r>
            <a:endParaRPr sz="1100" dirty="0">
              <a:latin typeface="Grandstander"/>
              <a:ea typeface="Grandstander"/>
              <a:cs typeface="Grandstander"/>
              <a:sym typeface="Grandstander"/>
            </a:endParaRPr>
          </a:p>
          <a:p>
            <a:pPr marL="457200" lvl="0" indent="-298450" algn="l" rtl="0">
              <a:lnSpc>
                <a:spcPct val="115000"/>
              </a:lnSpc>
              <a:spcBef>
                <a:spcPts val="0"/>
              </a:spcBef>
              <a:spcAft>
                <a:spcPts val="0"/>
              </a:spcAft>
              <a:buSzPts val="1100"/>
              <a:buChar char="●"/>
            </a:pPr>
            <a:r>
              <a:rPr lang="en" sz="1100" dirty="0">
                <a:latin typeface="Grandstander"/>
                <a:ea typeface="Grandstander"/>
                <a:cs typeface="Grandstander"/>
                <a:sym typeface="Grandstander"/>
              </a:rPr>
              <a:t>And </a:t>
            </a:r>
            <a:r>
              <a:rPr lang="en" sz="1100" b="1" dirty="0">
                <a:latin typeface="Grandstander"/>
                <a:ea typeface="Grandstander"/>
                <a:cs typeface="Grandstander"/>
                <a:sym typeface="Grandstander"/>
              </a:rPr>
              <a:t>Sarah Hecht</a:t>
            </a:r>
            <a:r>
              <a:rPr lang="en" sz="1100" dirty="0">
                <a:latin typeface="Grandstander"/>
                <a:ea typeface="Grandstander"/>
                <a:cs typeface="Grandstander"/>
                <a:sym typeface="Grandstander"/>
              </a:rPr>
              <a:t>, our Paraprofessional Coach, who empowers our staff with tools to elevate student engagement and outcomes.</a:t>
            </a:r>
            <a:endParaRPr sz="1100" dirty="0">
              <a:latin typeface="Grandstander"/>
              <a:ea typeface="Grandstander"/>
              <a:cs typeface="Grandstander"/>
              <a:sym typeface="Grandstander"/>
            </a:endParaRPr>
          </a:p>
          <a:p>
            <a:pPr marL="0" lvl="0" indent="0" algn="l" rtl="0">
              <a:lnSpc>
                <a:spcPct val="115000"/>
              </a:lnSpc>
              <a:spcBef>
                <a:spcPts val="1200"/>
              </a:spcBef>
              <a:spcAft>
                <a:spcPts val="0"/>
              </a:spcAft>
              <a:buNone/>
            </a:pPr>
            <a:r>
              <a:rPr lang="en" sz="1100" dirty="0">
                <a:latin typeface="Grandstander"/>
                <a:ea typeface="Grandstander"/>
                <a:cs typeface="Grandstander"/>
                <a:sym typeface="Grandstander"/>
              </a:rPr>
              <a:t>Together, we work to align every after-school effort with our mission—and your insights today will help us keep growing.</a:t>
            </a:r>
            <a:endParaRPr sz="1100" dirty="0">
              <a:latin typeface="Grandstander"/>
              <a:ea typeface="Grandstander"/>
              <a:cs typeface="Grandstander"/>
              <a:sym typeface="Grandstander"/>
            </a:endParaRPr>
          </a:p>
          <a:p>
            <a:pPr marL="0" lvl="0" indent="0" algn="l" rtl="0">
              <a:lnSpc>
                <a:spcPct val="115000"/>
              </a:lnSpc>
              <a:spcBef>
                <a:spcPts val="1200"/>
              </a:spcBef>
              <a:spcAft>
                <a:spcPts val="1200"/>
              </a:spcAft>
              <a:buNone/>
            </a:pPr>
            <a:r>
              <a:rPr lang="en" sz="1100" dirty="0">
                <a:latin typeface="Grandstander"/>
                <a:ea typeface="Grandstander"/>
                <a:cs typeface="Grandstander"/>
                <a:sym typeface="Grandstander"/>
              </a:rPr>
              <a:t>Before we explore strategies and solutions, let’s take a moment to connect—because the best ideas often begin with meaningful conversation.</a:t>
            </a:r>
            <a:endParaRPr dirty="0">
              <a:solidFill>
                <a:schemeClr val="dk1"/>
              </a:solidFill>
              <a:latin typeface="Grandstander"/>
              <a:ea typeface="Grandstander"/>
              <a:cs typeface="Grandstander"/>
              <a:sym typeface="Grandstand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A85E-98E4-41FF-B6F4-FA15467FFB9D}"/>
              </a:ext>
            </a:extLst>
          </p:cNvPr>
          <p:cNvSpPr>
            <a:spLocks noGrp="1"/>
          </p:cNvSpPr>
          <p:nvPr>
            <p:ph type="title"/>
          </p:nvPr>
        </p:nvSpPr>
        <p:spPr/>
        <p:txBody>
          <a:bodyPr>
            <a:normAutofit fontScale="90000"/>
          </a:bodyPr>
          <a:lstStyle/>
          <a:p>
            <a:r>
              <a:rPr lang="en-US" dirty="0">
                <a:solidFill>
                  <a:srgbClr val="FFC000"/>
                </a:solidFill>
                <a:latin typeface="Imprint MT Shadow" panose="04020605060303030202" pitchFamily="82" charset="0"/>
              </a:rPr>
              <a:t>Chronic Absenteeism/Drop out Prevention Coordinator</a:t>
            </a:r>
          </a:p>
        </p:txBody>
      </p:sp>
      <p:sp>
        <p:nvSpPr>
          <p:cNvPr id="3" name="Content Placeholder 2">
            <a:extLst>
              <a:ext uri="{FF2B5EF4-FFF2-40B4-BE49-F238E27FC236}">
                <a16:creationId xmlns:a16="http://schemas.microsoft.com/office/drawing/2014/main" id="{EF1C45EA-CC94-48FC-948B-5AD9E6459677}"/>
              </a:ext>
            </a:extLst>
          </p:cNvPr>
          <p:cNvSpPr>
            <a:spLocks noGrp="1"/>
          </p:cNvSpPr>
          <p:nvPr>
            <p:ph idx="1"/>
          </p:nvPr>
        </p:nvSpPr>
        <p:spPr>
          <a:xfrm>
            <a:off x="628650" y="1673233"/>
            <a:ext cx="7886700" cy="3263504"/>
          </a:xfrm>
        </p:spPr>
        <p:txBody>
          <a:bodyPr/>
          <a:lstStyle/>
          <a:p>
            <a:pPr marL="0" indent="0">
              <a:buNone/>
            </a:pPr>
            <a:r>
              <a:rPr lang="en-US" sz="1350" b="1" dirty="0">
                <a:solidFill>
                  <a:schemeClr val="bg1"/>
                </a:solidFill>
                <a:latin typeface="Bookman Old Style" panose="02050604050505020204" pitchFamily="18" charset="0"/>
              </a:rPr>
              <a:t>Goal:</a:t>
            </a:r>
          </a:p>
          <a:p>
            <a:pPr marL="0" indent="0">
              <a:buNone/>
            </a:pPr>
            <a:r>
              <a:rPr lang="en-US" sz="1350" dirty="0">
                <a:solidFill>
                  <a:schemeClr val="bg1"/>
                </a:solidFill>
                <a:latin typeface="Bookman Old Style" panose="02050604050505020204" pitchFamily="18" charset="0"/>
              </a:rPr>
              <a:t>The Chronic Absenteeism/Drop out Prevention Coordinator  builds relationships with families to limit student absences and prevent students from dropping out of school to improve  GLTHS drop out/retention rate and monthly attendance rates.</a:t>
            </a:r>
          </a:p>
          <a:p>
            <a:pPr marL="0" indent="0">
              <a:buNone/>
            </a:pPr>
            <a:endParaRPr lang="en-US" sz="1350" dirty="0">
              <a:solidFill>
                <a:schemeClr val="bg1"/>
              </a:solidFill>
              <a:latin typeface="Bookman Old Style" panose="02050604050505020204" pitchFamily="18" charset="0"/>
            </a:endParaRPr>
          </a:p>
          <a:p>
            <a:pPr marL="0" indent="0">
              <a:buNone/>
            </a:pPr>
            <a:r>
              <a:rPr lang="en-US" sz="1350" b="1" dirty="0">
                <a:solidFill>
                  <a:schemeClr val="bg1"/>
                </a:solidFill>
                <a:latin typeface="Bookman Old Style" panose="02050604050505020204" pitchFamily="18" charset="0"/>
              </a:rPr>
              <a:t>Action Plan:</a:t>
            </a:r>
          </a:p>
          <a:p>
            <a:pPr marL="0" indent="0">
              <a:buNone/>
            </a:pPr>
            <a:r>
              <a:rPr lang="en-US" sz="1350" dirty="0">
                <a:solidFill>
                  <a:schemeClr val="bg1"/>
                </a:solidFill>
                <a:latin typeface="Bookman Old Style" panose="02050604050505020204" pitchFamily="18" charset="0"/>
              </a:rPr>
              <a:t>The main office notifies Tim of students missing school. </a:t>
            </a:r>
          </a:p>
          <a:p>
            <a:pPr marL="0" indent="0">
              <a:buNone/>
            </a:pPr>
            <a:r>
              <a:rPr lang="en-US" sz="1350" dirty="0">
                <a:solidFill>
                  <a:schemeClr val="bg1"/>
                </a:solidFill>
                <a:latin typeface="Bookman Old Style" panose="02050604050505020204" pitchFamily="18" charset="0"/>
              </a:rPr>
              <a:t>He visits families during normal school hours, evenings and weekends.</a:t>
            </a:r>
          </a:p>
          <a:p>
            <a:pPr marL="0" indent="0">
              <a:buNone/>
            </a:pPr>
            <a:r>
              <a:rPr lang="en-US" sz="1350" dirty="0">
                <a:solidFill>
                  <a:schemeClr val="bg1"/>
                </a:solidFill>
                <a:latin typeface="Bookman Old Style" panose="02050604050505020204" pitchFamily="18" charset="0"/>
              </a:rPr>
              <a:t>The Coordinators speaks with families, drops off handouts from guidance on topics related to absences and encourages students to come to school.</a:t>
            </a:r>
          </a:p>
          <a:p>
            <a:pPr marL="0" indent="0">
              <a:buNone/>
            </a:pPr>
            <a:r>
              <a:rPr lang="en-US" sz="1350" dirty="0">
                <a:solidFill>
                  <a:schemeClr val="bg1"/>
                </a:solidFill>
                <a:latin typeface="Bookman Old Style" panose="02050604050505020204" pitchFamily="18" charset="0"/>
              </a:rPr>
              <a:t>He brings the family liaison with him if interpretation is needed. </a:t>
            </a:r>
          </a:p>
          <a:p>
            <a:pPr marL="0" indent="0">
              <a:buNone/>
            </a:pPr>
            <a:endParaRPr lang="en-US" sz="1350" dirty="0">
              <a:latin typeface="SegoeUI"/>
            </a:endParaRPr>
          </a:p>
          <a:p>
            <a:pPr marL="0" indent="0">
              <a:buNone/>
            </a:pPr>
            <a:endParaRPr lang="en-US" sz="1350" dirty="0">
              <a:latin typeface="SegoeUI"/>
            </a:endParaRPr>
          </a:p>
          <a:p>
            <a:pPr marL="0" indent="0">
              <a:buNone/>
            </a:pPr>
            <a:endParaRPr lang="en-US" dirty="0"/>
          </a:p>
        </p:txBody>
      </p:sp>
    </p:spTree>
    <p:extLst>
      <p:ext uri="{BB962C8B-B14F-4D97-AF65-F5344CB8AC3E}">
        <p14:creationId xmlns:p14="http://schemas.microsoft.com/office/powerpoint/2010/main" val="1039084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8CCD-BB82-4072-AB6F-2BDBDC007094}"/>
              </a:ext>
            </a:extLst>
          </p:cNvPr>
          <p:cNvSpPr>
            <a:spLocks noGrp="1"/>
          </p:cNvSpPr>
          <p:nvPr>
            <p:ph type="title"/>
          </p:nvPr>
        </p:nvSpPr>
        <p:spPr/>
        <p:txBody>
          <a:bodyPr/>
          <a:lstStyle/>
          <a:p>
            <a:r>
              <a:rPr lang="en-US" dirty="0">
                <a:solidFill>
                  <a:srgbClr val="FFC000"/>
                </a:solidFill>
                <a:latin typeface="Imprint MT Shadow" panose="04020605060303030202" pitchFamily="82" charset="0"/>
              </a:rPr>
              <a:t>2023-2024 School Year</a:t>
            </a:r>
          </a:p>
        </p:txBody>
      </p:sp>
      <p:sp>
        <p:nvSpPr>
          <p:cNvPr id="3" name="Content Placeholder 2">
            <a:extLst>
              <a:ext uri="{FF2B5EF4-FFF2-40B4-BE49-F238E27FC236}">
                <a16:creationId xmlns:a16="http://schemas.microsoft.com/office/drawing/2014/main" id="{78B4AE32-F615-4D2B-B02E-09FD338DC5F0}"/>
              </a:ext>
            </a:extLst>
          </p:cNvPr>
          <p:cNvSpPr>
            <a:spLocks noGrp="1"/>
          </p:cNvSpPr>
          <p:nvPr>
            <p:ph idx="1"/>
          </p:nvPr>
        </p:nvSpPr>
        <p:spPr/>
        <p:txBody>
          <a:bodyPr/>
          <a:lstStyle/>
          <a:p>
            <a:r>
              <a:rPr lang="en-US" dirty="0">
                <a:solidFill>
                  <a:schemeClr val="bg1"/>
                </a:solidFill>
                <a:latin typeface="Bookman Old Style" panose="02050604050505020204" pitchFamily="18" charset="0"/>
              </a:rPr>
              <a:t>GLTHS </a:t>
            </a:r>
          </a:p>
          <a:p>
            <a:r>
              <a:rPr lang="en-US" dirty="0">
                <a:solidFill>
                  <a:schemeClr val="bg1"/>
                </a:solidFill>
                <a:latin typeface="Bookman Old Style" panose="02050604050505020204" pitchFamily="18" charset="0"/>
              </a:rPr>
              <a:t>95.1 Attendance Rate</a:t>
            </a:r>
          </a:p>
          <a:p>
            <a:r>
              <a:rPr lang="en-US" dirty="0">
                <a:solidFill>
                  <a:schemeClr val="bg1"/>
                </a:solidFill>
                <a:latin typeface="Bookman Old Style" panose="02050604050505020204" pitchFamily="18" charset="0"/>
              </a:rPr>
              <a:t>97% Graduation Rate</a:t>
            </a:r>
          </a:p>
          <a:p>
            <a:r>
              <a:rPr lang="en-US" dirty="0">
                <a:solidFill>
                  <a:schemeClr val="bg1"/>
                </a:solidFill>
                <a:latin typeface="Bookman Old Style" panose="02050604050505020204" pitchFamily="18" charset="0"/>
              </a:rPr>
              <a:t>.2% Drop Out Rate</a:t>
            </a:r>
          </a:p>
          <a:p>
            <a:r>
              <a:rPr lang="en-US" dirty="0">
                <a:solidFill>
                  <a:schemeClr val="bg1"/>
                </a:solidFill>
                <a:latin typeface="Bookman Old Style" panose="02050604050505020204" pitchFamily="18" charset="0"/>
              </a:rPr>
              <a:t>11% Chronic Absenteeism Rate (down 1.4% from last year) </a:t>
            </a:r>
          </a:p>
          <a:p>
            <a:r>
              <a:rPr lang="en-US" dirty="0">
                <a:solidFill>
                  <a:schemeClr val="bg1"/>
                </a:solidFill>
                <a:latin typeface="Bookman Old Style" panose="02050604050505020204" pitchFamily="18" charset="0"/>
              </a:rPr>
              <a:t>which is below the state average of 19.6 %</a:t>
            </a:r>
          </a:p>
          <a:p>
            <a:endParaRPr lang="en-US" dirty="0"/>
          </a:p>
        </p:txBody>
      </p:sp>
    </p:spTree>
    <p:extLst>
      <p:ext uri="{BB962C8B-B14F-4D97-AF65-F5344CB8AC3E}">
        <p14:creationId xmlns:p14="http://schemas.microsoft.com/office/powerpoint/2010/main" val="1016736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85201-E677-4A0E-95FA-A52F8EC35B88}"/>
              </a:ext>
            </a:extLst>
          </p:cNvPr>
          <p:cNvSpPr>
            <a:spLocks noGrp="1"/>
          </p:cNvSpPr>
          <p:nvPr>
            <p:ph type="title"/>
          </p:nvPr>
        </p:nvSpPr>
        <p:spPr>
          <a:xfrm>
            <a:off x="680146" y="273844"/>
            <a:ext cx="7886700" cy="994172"/>
          </a:xfrm>
        </p:spPr>
        <p:txBody>
          <a:bodyPr/>
          <a:lstStyle/>
          <a:p>
            <a:pPr algn="ctr"/>
            <a:r>
              <a:rPr lang="en-US" dirty="0">
                <a:solidFill>
                  <a:srgbClr val="FFC000"/>
                </a:solidFill>
                <a:latin typeface="Imprint MT Shadow" panose="04020605060303030202" pitchFamily="82" charset="0"/>
              </a:rPr>
              <a:t>GLTHS Attendance Rates 2024-2025</a:t>
            </a:r>
          </a:p>
        </p:txBody>
      </p:sp>
      <p:pic>
        <p:nvPicPr>
          <p:cNvPr id="8" name="Content Placeholder 7" descr="Attendance banner at Greater Lowell Tech High School">
            <a:extLst>
              <a:ext uri="{FF2B5EF4-FFF2-40B4-BE49-F238E27FC236}">
                <a16:creationId xmlns:a16="http://schemas.microsoft.com/office/drawing/2014/main" id="{406BF2E2-9F82-46DD-95F3-CFCEED7BF87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180" t="35584" r="16104" b="25203"/>
          <a:stretch/>
        </p:blipFill>
        <p:spPr bwMode="auto">
          <a:xfrm rot="10800000">
            <a:off x="767187" y="1435230"/>
            <a:ext cx="7712620" cy="2976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720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9"/>
          <p:cNvSpPr txBox="1">
            <a:spLocks noGrp="1"/>
          </p:cNvSpPr>
          <p:nvPr>
            <p:ph type="ctrTitle"/>
          </p:nvPr>
        </p:nvSpPr>
        <p:spPr>
          <a:xfrm>
            <a:off x="311700" y="744575"/>
            <a:ext cx="8520600" cy="1508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Methuen Public Schools</a:t>
            </a:r>
            <a:endParaRPr/>
          </a:p>
        </p:txBody>
      </p:sp>
      <p:sp>
        <p:nvSpPr>
          <p:cNvPr id="217" name="Google Shape;217;p49"/>
          <p:cNvSpPr txBox="1">
            <a:spLocks noGrp="1"/>
          </p:cNvSpPr>
          <p:nvPr>
            <p:ph type="subTitle" idx="1"/>
          </p:nvPr>
        </p:nvSpPr>
        <p:spPr>
          <a:xfrm>
            <a:off x="311700" y="2398225"/>
            <a:ext cx="8520600" cy="1868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600" i="1"/>
              <a:t>Using ESSA Funds to Reduce Chronic Absenteeism</a:t>
            </a:r>
            <a:endParaRPr sz="2600" i="1"/>
          </a:p>
          <a:p>
            <a:pPr marL="0" lvl="0" indent="0" algn="ctr" rtl="0">
              <a:spcBef>
                <a:spcPts val="0"/>
              </a:spcBef>
              <a:spcAft>
                <a:spcPts val="0"/>
              </a:spcAft>
              <a:buNone/>
            </a:pPr>
            <a:endParaRPr sz="2400"/>
          </a:p>
          <a:p>
            <a:pPr marL="0" lvl="0" indent="0" algn="ctr" rtl="0">
              <a:spcBef>
                <a:spcPts val="0"/>
              </a:spcBef>
              <a:spcAft>
                <a:spcPts val="0"/>
              </a:spcAft>
              <a:buNone/>
            </a:pPr>
            <a:r>
              <a:rPr lang="en" sz="1775">
                <a:solidFill>
                  <a:schemeClr val="dk1"/>
                </a:solidFill>
              </a:rPr>
              <a:t>Spring Federal Grants Conference</a:t>
            </a:r>
            <a:endParaRPr sz="1775">
              <a:solidFill>
                <a:schemeClr val="dk1"/>
              </a:solidFill>
            </a:endParaRPr>
          </a:p>
          <a:p>
            <a:pPr marL="0" lvl="0" indent="0" algn="ctr" rtl="0">
              <a:spcBef>
                <a:spcPts val="0"/>
              </a:spcBef>
              <a:spcAft>
                <a:spcPts val="0"/>
              </a:spcAft>
              <a:buNone/>
            </a:pPr>
            <a:r>
              <a:rPr lang="en" sz="1775">
                <a:solidFill>
                  <a:schemeClr val="dk1"/>
                </a:solidFill>
              </a:rPr>
              <a:t>Marlborough, MA</a:t>
            </a:r>
            <a:endParaRPr sz="1775">
              <a:solidFill>
                <a:schemeClr val="dk1"/>
              </a:solidFill>
            </a:endParaRPr>
          </a:p>
          <a:p>
            <a:pPr marL="0" lvl="0" indent="0" algn="ctr" rtl="0">
              <a:spcBef>
                <a:spcPts val="0"/>
              </a:spcBef>
              <a:spcAft>
                <a:spcPts val="0"/>
              </a:spcAft>
              <a:buNone/>
            </a:pPr>
            <a:r>
              <a:rPr lang="en" sz="1775">
                <a:solidFill>
                  <a:schemeClr val="dk1"/>
                </a:solidFill>
              </a:rPr>
              <a:t>June 10, 2025</a:t>
            </a:r>
            <a:endParaRPr sz="1775">
              <a:solidFill>
                <a:schemeClr val="dk1"/>
              </a:solidFill>
            </a:endParaRPr>
          </a:p>
        </p:txBody>
      </p:sp>
      <p:pic>
        <p:nvPicPr>
          <p:cNvPr id="218" name="Google Shape;218;p49" title="horizontal line"/>
          <p:cNvPicPr preferRelativeResize="0"/>
          <p:nvPr/>
        </p:nvPicPr>
        <p:blipFill>
          <a:blip r:embed="rId3">
            <a:alphaModFix/>
          </a:blip>
          <a:stretch>
            <a:fillRect/>
          </a:stretch>
        </p:blipFill>
        <p:spPr>
          <a:xfrm>
            <a:off x="311700" y="342450"/>
            <a:ext cx="8520599" cy="257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50"/>
          <p:cNvSpPr txBox="1">
            <a:spLocks noGrp="1"/>
          </p:cNvSpPr>
          <p:nvPr>
            <p:ph type="ctrTitle"/>
          </p:nvPr>
        </p:nvSpPr>
        <p:spPr>
          <a:xfrm>
            <a:off x="1748400" y="1008300"/>
            <a:ext cx="7083900" cy="1508700"/>
          </a:xfrm>
          <a:prstGeom prst="rect">
            <a:avLst/>
          </a:prstGeom>
        </p:spPr>
        <p:txBody>
          <a:bodyPr spcFirstLastPara="1" wrap="square" lIns="91425" tIns="91425" rIns="91425" bIns="91425" anchor="b" anchorCtr="0">
            <a:normAutofit/>
          </a:bodyPr>
          <a:lstStyle/>
          <a:p>
            <a:pPr marL="0" lvl="0" indent="0" algn="l" rtl="0">
              <a:lnSpc>
                <a:spcPct val="100000"/>
              </a:lnSpc>
              <a:spcBef>
                <a:spcPts val="0"/>
              </a:spcBef>
              <a:spcAft>
                <a:spcPts val="0"/>
              </a:spcAft>
              <a:buNone/>
            </a:pPr>
            <a:r>
              <a:rPr lang="en" sz="1775"/>
              <a:t>Lisa Golobski Twomey </a:t>
            </a:r>
            <a:endParaRPr sz="1775"/>
          </a:p>
          <a:p>
            <a:pPr marL="0" lvl="0" indent="0" algn="l" rtl="0">
              <a:lnSpc>
                <a:spcPct val="100000"/>
              </a:lnSpc>
              <a:spcBef>
                <a:spcPts val="0"/>
              </a:spcBef>
              <a:spcAft>
                <a:spcPts val="0"/>
              </a:spcAft>
              <a:buNone/>
            </a:pPr>
            <a:r>
              <a:rPr lang="en" sz="1775"/>
              <a:t>Assistant Superintendent of Teaching and Learning</a:t>
            </a:r>
            <a:endParaRPr sz="1775"/>
          </a:p>
          <a:p>
            <a:pPr marL="0" lvl="0" indent="0" algn="l" rtl="0">
              <a:lnSpc>
                <a:spcPct val="100000"/>
              </a:lnSpc>
              <a:spcBef>
                <a:spcPts val="0"/>
              </a:spcBef>
              <a:spcAft>
                <a:spcPts val="0"/>
              </a:spcAft>
              <a:buNone/>
            </a:pPr>
            <a:r>
              <a:rPr lang="en" sz="1775" u="sng">
                <a:solidFill>
                  <a:schemeClr val="hlink"/>
                </a:solidFill>
                <a:hlinkClick r:id="rId3"/>
              </a:rPr>
              <a:t>lagolobski@methuen.k12.ma.us</a:t>
            </a:r>
            <a:endParaRPr sz="1775"/>
          </a:p>
          <a:p>
            <a:pPr marL="0" lvl="0" indent="0" algn="l" rtl="0">
              <a:lnSpc>
                <a:spcPct val="100000"/>
              </a:lnSpc>
              <a:spcBef>
                <a:spcPts val="0"/>
              </a:spcBef>
              <a:spcAft>
                <a:spcPts val="0"/>
              </a:spcAft>
              <a:buNone/>
            </a:pPr>
            <a:r>
              <a:rPr lang="en" sz="1775"/>
              <a:t>(978) 722-6007</a:t>
            </a:r>
            <a:endParaRPr sz="1775"/>
          </a:p>
        </p:txBody>
      </p:sp>
      <p:sp>
        <p:nvSpPr>
          <p:cNvPr id="224" name="Google Shape;224;p50"/>
          <p:cNvSpPr txBox="1">
            <a:spLocks noGrp="1"/>
          </p:cNvSpPr>
          <p:nvPr>
            <p:ph type="subTitle" idx="1"/>
          </p:nvPr>
        </p:nvSpPr>
        <p:spPr>
          <a:xfrm>
            <a:off x="1748400" y="3277750"/>
            <a:ext cx="7083900" cy="1195500"/>
          </a:xfrm>
          <a:prstGeom prst="rect">
            <a:avLst/>
          </a:prstGeom>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None/>
            </a:pPr>
            <a:r>
              <a:rPr lang="en" sz="2250">
                <a:solidFill>
                  <a:schemeClr val="dk1"/>
                </a:solidFill>
              </a:rPr>
              <a:t>John Crocker</a:t>
            </a:r>
            <a:endParaRPr sz="2250">
              <a:solidFill>
                <a:schemeClr val="dk1"/>
              </a:solidFill>
            </a:endParaRPr>
          </a:p>
          <a:p>
            <a:pPr marL="0" lvl="0" indent="0" algn="l" rtl="0">
              <a:lnSpc>
                <a:spcPct val="115000"/>
              </a:lnSpc>
              <a:spcBef>
                <a:spcPts val="0"/>
              </a:spcBef>
              <a:spcAft>
                <a:spcPts val="0"/>
              </a:spcAft>
              <a:buNone/>
            </a:pPr>
            <a:r>
              <a:rPr lang="en" sz="2250">
                <a:solidFill>
                  <a:schemeClr val="dk1"/>
                </a:solidFill>
              </a:rPr>
              <a:t>Director of School Mental Health and Behavioral Services</a:t>
            </a:r>
            <a:endParaRPr sz="2250">
              <a:solidFill>
                <a:schemeClr val="dk1"/>
              </a:solidFill>
            </a:endParaRPr>
          </a:p>
          <a:p>
            <a:pPr marL="0" lvl="0" indent="0" algn="l" rtl="0">
              <a:lnSpc>
                <a:spcPct val="115000"/>
              </a:lnSpc>
              <a:spcBef>
                <a:spcPts val="0"/>
              </a:spcBef>
              <a:spcAft>
                <a:spcPts val="0"/>
              </a:spcAft>
              <a:buNone/>
            </a:pPr>
            <a:r>
              <a:rPr lang="en" sz="2250" u="sng">
                <a:solidFill>
                  <a:schemeClr val="hlink"/>
                </a:solidFill>
                <a:hlinkClick r:id="rId4"/>
              </a:rPr>
              <a:t>jncrocker@methuen.k12.ma.us</a:t>
            </a:r>
            <a:endParaRPr sz="2250">
              <a:solidFill>
                <a:schemeClr val="dk1"/>
              </a:solidFill>
            </a:endParaRPr>
          </a:p>
          <a:p>
            <a:pPr marL="0" lvl="0" indent="0" algn="l" rtl="0">
              <a:lnSpc>
                <a:spcPct val="115000"/>
              </a:lnSpc>
              <a:spcBef>
                <a:spcPts val="0"/>
              </a:spcBef>
              <a:spcAft>
                <a:spcPts val="0"/>
              </a:spcAft>
              <a:buNone/>
            </a:pPr>
            <a:r>
              <a:rPr lang="en" sz="2250">
                <a:solidFill>
                  <a:schemeClr val="dk1"/>
                </a:solidFill>
              </a:rPr>
              <a:t>(978) 722-6000</a:t>
            </a:r>
            <a:endParaRPr sz="2250">
              <a:solidFill>
                <a:schemeClr val="dk1"/>
              </a:solidFill>
            </a:endParaRPr>
          </a:p>
        </p:txBody>
      </p:sp>
      <p:pic>
        <p:nvPicPr>
          <p:cNvPr id="225" name="Google Shape;225;p50" title="horizontal line"/>
          <p:cNvPicPr preferRelativeResize="0"/>
          <p:nvPr/>
        </p:nvPicPr>
        <p:blipFill>
          <a:blip r:embed="rId5">
            <a:alphaModFix/>
          </a:blip>
          <a:stretch>
            <a:fillRect/>
          </a:stretch>
        </p:blipFill>
        <p:spPr>
          <a:xfrm>
            <a:off x="311700" y="342450"/>
            <a:ext cx="8520599" cy="257175"/>
          </a:xfrm>
          <a:prstGeom prst="rect">
            <a:avLst/>
          </a:prstGeom>
          <a:noFill/>
          <a:ln>
            <a:noFill/>
          </a:ln>
        </p:spPr>
      </p:pic>
      <p:pic>
        <p:nvPicPr>
          <p:cNvPr id="226" name="Google Shape;226;p50" descr="Lisa Golobski Twomey"/>
          <p:cNvPicPr preferRelativeResize="0"/>
          <p:nvPr/>
        </p:nvPicPr>
        <p:blipFill>
          <a:blip r:embed="rId6">
            <a:alphaModFix/>
          </a:blip>
          <a:stretch>
            <a:fillRect/>
          </a:stretch>
        </p:blipFill>
        <p:spPr>
          <a:xfrm>
            <a:off x="525395" y="1123950"/>
            <a:ext cx="1125000" cy="1277400"/>
          </a:xfrm>
          <a:prstGeom prst="ellipse">
            <a:avLst/>
          </a:prstGeom>
          <a:noFill/>
          <a:ln w="19050" cap="flat" cmpd="sng">
            <a:solidFill>
              <a:schemeClr val="dk2"/>
            </a:solidFill>
            <a:prstDash val="solid"/>
            <a:round/>
            <a:headEnd type="none" w="sm" len="sm"/>
            <a:tailEnd type="none" w="sm" len="sm"/>
          </a:ln>
        </p:spPr>
      </p:pic>
      <p:pic>
        <p:nvPicPr>
          <p:cNvPr id="227" name="Google Shape;227;p50" descr="John Crocker"/>
          <p:cNvPicPr preferRelativeResize="0"/>
          <p:nvPr/>
        </p:nvPicPr>
        <p:blipFill>
          <a:blip r:embed="rId7">
            <a:alphaModFix/>
          </a:blip>
          <a:stretch>
            <a:fillRect/>
          </a:stretch>
        </p:blipFill>
        <p:spPr>
          <a:xfrm>
            <a:off x="373000" y="3147925"/>
            <a:ext cx="1277400" cy="1277400"/>
          </a:xfrm>
          <a:prstGeom prst="ellipse">
            <a:avLst/>
          </a:prstGeom>
          <a:noFill/>
          <a:ln w="19050" cap="flat" cmpd="sng">
            <a:solidFill>
              <a:schemeClr val="dk2"/>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 name="Title 1">
            <a:extLst>
              <a:ext uri="{FF2B5EF4-FFF2-40B4-BE49-F238E27FC236}">
                <a16:creationId xmlns:a16="http://schemas.microsoft.com/office/drawing/2014/main" id="{0EB3D050-5B57-D942-8C60-D2EF29C52F06}"/>
              </a:ext>
            </a:extLst>
          </p:cNvPr>
          <p:cNvSpPr>
            <a:spLocks noGrp="1"/>
          </p:cNvSpPr>
          <p:nvPr>
            <p:ph type="title" idx="4294967295"/>
          </p:nvPr>
        </p:nvSpPr>
        <p:spPr>
          <a:xfrm>
            <a:off x="311700" y="-831300"/>
            <a:ext cx="8520600" cy="831300"/>
          </a:xfrm>
        </p:spPr>
        <p:txBody>
          <a:bodyPr spcFirstLastPara="1" wrap="square" lIns="91425" tIns="91425" rIns="91425" bIns="91425" anchor="b" anchorCtr="0">
            <a:normAutofit/>
          </a:bodyPr>
          <a:lstStyle/>
          <a:p>
            <a:r>
              <a:rPr lang="en-US" sz="100" dirty="0"/>
              <a:t>How do all of these systems fit together</a:t>
            </a:r>
          </a:p>
        </p:txBody>
      </p:sp>
      <p:pic>
        <p:nvPicPr>
          <p:cNvPr id="232" name="Google Shape;232;p51" descr="Three levels of the pyramid are Tier I on the bottom, Tier II, and Tier III is the top of the pyramid. The three sides of the triangle are Interconnected, Multi-Tiered, and Systems of Support at the bottom."/>
          <p:cNvPicPr preferRelativeResize="0"/>
          <p:nvPr/>
        </p:nvPicPr>
        <p:blipFill>
          <a:blip r:embed="rId3">
            <a:alphaModFix/>
          </a:blip>
          <a:stretch>
            <a:fillRect/>
          </a:stretch>
        </p:blipFill>
        <p:spPr>
          <a:xfrm>
            <a:off x="152400" y="152400"/>
            <a:ext cx="8783685" cy="4838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2"/>
          <p:cNvSpPr txBox="1">
            <a:spLocks noGrp="1"/>
          </p:cNvSpPr>
          <p:nvPr>
            <p:ph type="title"/>
          </p:nvPr>
        </p:nvSpPr>
        <p:spPr>
          <a:xfrm>
            <a:off x="311700" y="474875"/>
            <a:ext cx="8520600" cy="57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00">
                <a:uFill>
                  <a:noFill/>
                </a:uFill>
                <a:hlinkClick r:id="rId3"/>
              </a:rPr>
              <a:t>Major Features of Methuen’s CSMHS</a:t>
            </a:r>
            <a:endParaRPr sz="2500"/>
          </a:p>
        </p:txBody>
      </p:sp>
      <p:sp>
        <p:nvSpPr>
          <p:cNvPr id="238" name="Google Shape;238;p52"/>
          <p:cNvSpPr txBox="1">
            <a:spLocks noGrp="1"/>
          </p:cNvSpPr>
          <p:nvPr>
            <p:ph type="body" idx="1"/>
          </p:nvPr>
        </p:nvSpPr>
        <p:spPr>
          <a:xfrm>
            <a:off x="227550" y="1049775"/>
            <a:ext cx="8688900" cy="3912000"/>
          </a:xfrm>
          <a:prstGeom prst="rect">
            <a:avLst/>
          </a:prstGeom>
        </p:spPr>
        <p:txBody>
          <a:bodyPr spcFirstLastPara="1" wrap="square" lIns="91425" tIns="91425" rIns="91425" bIns="91425" anchor="t" anchorCtr="0">
            <a:normAutofit fontScale="77500" lnSpcReduction="20000"/>
          </a:bodyPr>
          <a:lstStyle/>
          <a:p>
            <a:pPr marL="457200" lvl="0" indent="-317182" algn="l" rtl="0">
              <a:spcBef>
                <a:spcPts val="0"/>
              </a:spcBef>
              <a:spcAft>
                <a:spcPts val="0"/>
              </a:spcAft>
              <a:buClr>
                <a:schemeClr val="dk1"/>
              </a:buClr>
              <a:buSzPct val="100000"/>
              <a:buChar char="●"/>
            </a:pPr>
            <a:r>
              <a:rPr lang="en">
                <a:solidFill>
                  <a:schemeClr val="dk1"/>
                </a:solidFill>
              </a:rPr>
              <a:t>Comprehensive staffing model</a:t>
            </a:r>
            <a:endParaRPr>
              <a:solidFill>
                <a:schemeClr val="dk1"/>
              </a:solidFill>
            </a:endParaRPr>
          </a:p>
          <a:p>
            <a:pPr marL="914400" lvl="1" indent="-297497" algn="l" rtl="0">
              <a:spcBef>
                <a:spcPts val="1000"/>
              </a:spcBef>
              <a:spcAft>
                <a:spcPts val="0"/>
              </a:spcAft>
              <a:buClr>
                <a:schemeClr val="dk1"/>
              </a:buClr>
              <a:buSzPct val="100000"/>
              <a:buChar char="○"/>
            </a:pPr>
            <a:r>
              <a:rPr lang="en">
                <a:solidFill>
                  <a:schemeClr val="dk1"/>
                </a:solidFill>
              </a:rPr>
              <a:t>All staff are responsible for providing care and support across all domains of need and tiers of support</a:t>
            </a:r>
            <a:endParaRPr>
              <a:solidFill>
                <a:schemeClr val="dk1"/>
              </a:solidFill>
            </a:endParaRPr>
          </a:p>
          <a:p>
            <a:pPr marL="914400" lvl="1" indent="-297497" algn="l" rtl="0">
              <a:spcBef>
                <a:spcPts val="1000"/>
              </a:spcBef>
              <a:spcAft>
                <a:spcPts val="0"/>
              </a:spcAft>
              <a:buClr>
                <a:schemeClr val="dk1"/>
              </a:buClr>
              <a:buSzPct val="100000"/>
              <a:buChar char="○"/>
            </a:pPr>
            <a:r>
              <a:rPr lang="en">
                <a:solidFill>
                  <a:schemeClr val="dk1"/>
                </a:solidFill>
              </a:rPr>
              <a:t>Specialization is honored and leveraged through project assignments</a:t>
            </a:r>
            <a:endParaRPr>
              <a:solidFill>
                <a:schemeClr val="dk1"/>
              </a:solidFill>
            </a:endParaRPr>
          </a:p>
          <a:p>
            <a:pPr marL="457200" lvl="0" indent="-317182" algn="l" rtl="0">
              <a:spcBef>
                <a:spcPts val="1000"/>
              </a:spcBef>
              <a:spcAft>
                <a:spcPts val="0"/>
              </a:spcAft>
              <a:buClr>
                <a:schemeClr val="dk1"/>
              </a:buClr>
              <a:buSzPct val="100000"/>
              <a:buChar char="●"/>
            </a:pPr>
            <a:r>
              <a:rPr lang="en">
                <a:solidFill>
                  <a:schemeClr val="dk1"/>
                </a:solidFill>
              </a:rPr>
              <a:t>Comprehensive Student Support Team (CSST)</a:t>
            </a:r>
            <a:endParaRPr>
              <a:solidFill>
                <a:schemeClr val="dk1"/>
              </a:solidFill>
            </a:endParaRPr>
          </a:p>
          <a:p>
            <a:pPr marL="457200" lvl="0" indent="-317182" algn="l" rtl="0">
              <a:spcBef>
                <a:spcPts val="1000"/>
              </a:spcBef>
              <a:spcAft>
                <a:spcPts val="0"/>
              </a:spcAft>
              <a:buClr>
                <a:schemeClr val="dk1"/>
              </a:buClr>
              <a:buSzPct val="100000"/>
              <a:buChar char="●"/>
            </a:pPr>
            <a:r>
              <a:rPr lang="en">
                <a:solidFill>
                  <a:schemeClr val="dk1"/>
                </a:solidFill>
              </a:rPr>
              <a:t>Universal screening in grades K-12</a:t>
            </a:r>
            <a:endParaRPr>
              <a:solidFill>
                <a:schemeClr val="dk1"/>
              </a:solidFill>
            </a:endParaRPr>
          </a:p>
          <a:p>
            <a:pPr marL="457200" lvl="0" indent="-317182" algn="l" rtl="0">
              <a:spcBef>
                <a:spcPts val="1000"/>
              </a:spcBef>
              <a:spcAft>
                <a:spcPts val="0"/>
              </a:spcAft>
              <a:buClr>
                <a:schemeClr val="dk1"/>
              </a:buClr>
              <a:buSzPct val="100000"/>
              <a:buChar char="●"/>
            </a:pPr>
            <a:r>
              <a:rPr lang="en">
                <a:solidFill>
                  <a:schemeClr val="dk1"/>
                </a:solidFill>
              </a:rPr>
              <a:t>Evidence-based therapeutic care across all tiers of support</a:t>
            </a:r>
            <a:endParaRPr>
              <a:solidFill>
                <a:schemeClr val="dk1"/>
              </a:solidFill>
            </a:endParaRPr>
          </a:p>
          <a:p>
            <a:pPr marL="914400" lvl="1" indent="-297497" algn="l" rtl="0">
              <a:spcBef>
                <a:spcPts val="1000"/>
              </a:spcBef>
              <a:spcAft>
                <a:spcPts val="0"/>
              </a:spcAft>
              <a:buClr>
                <a:schemeClr val="dk1"/>
              </a:buClr>
              <a:buSzPct val="100000"/>
              <a:buChar char="○"/>
            </a:pPr>
            <a:r>
              <a:rPr lang="en">
                <a:solidFill>
                  <a:schemeClr val="dk1"/>
                </a:solidFill>
              </a:rPr>
              <a:t>Tier I - Cognitive theory based SEL curriculum; mental health literacy activities; PBIS; Collaborative Problem Solving; trauma-informed classroom practices</a:t>
            </a:r>
            <a:endParaRPr>
              <a:solidFill>
                <a:schemeClr val="dk1"/>
              </a:solidFill>
            </a:endParaRPr>
          </a:p>
          <a:p>
            <a:pPr marL="914400" lvl="1" indent="-297497" algn="l" rtl="0">
              <a:spcBef>
                <a:spcPts val="1000"/>
              </a:spcBef>
              <a:spcAft>
                <a:spcPts val="0"/>
              </a:spcAft>
              <a:buClr>
                <a:schemeClr val="dk1"/>
              </a:buClr>
              <a:buSzPct val="100000"/>
              <a:buChar char="○"/>
            </a:pPr>
            <a:r>
              <a:rPr lang="en">
                <a:solidFill>
                  <a:schemeClr val="dk1"/>
                </a:solidFill>
              </a:rPr>
              <a:t>Tier II - CBT groups; short term individual therapy; skills based groups</a:t>
            </a:r>
            <a:endParaRPr>
              <a:solidFill>
                <a:schemeClr val="dk1"/>
              </a:solidFill>
            </a:endParaRPr>
          </a:p>
          <a:p>
            <a:pPr marL="914400" lvl="1" indent="-297497" algn="l" rtl="0">
              <a:spcBef>
                <a:spcPts val="1000"/>
              </a:spcBef>
              <a:spcAft>
                <a:spcPts val="0"/>
              </a:spcAft>
              <a:buClr>
                <a:schemeClr val="dk1"/>
              </a:buClr>
              <a:buSzPct val="100000"/>
              <a:buChar char="○"/>
            </a:pPr>
            <a:r>
              <a:rPr lang="en">
                <a:solidFill>
                  <a:schemeClr val="dk1"/>
                </a:solidFill>
              </a:rPr>
              <a:t>Tier III - SPED programmatic services; bryt Program; long term individual therapy; wraparound services with community based partners</a:t>
            </a:r>
            <a:endParaRPr>
              <a:solidFill>
                <a:schemeClr val="dk1"/>
              </a:solidFill>
            </a:endParaRPr>
          </a:p>
          <a:p>
            <a:pPr marL="457200" lvl="0" indent="-317182" algn="l" rtl="0">
              <a:spcBef>
                <a:spcPts val="1000"/>
              </a:spcBef>
              <a:spcAft>
                <a:spcPts val="0"/>
              </a:spcAft>
              <a:buClr>
                <a:schemeClr val="dk1"/>
              </a:buClr>
              <a:buSzPct val="100000"/>
              <a:buChar char="●"/>
            </a:pPr>
            <a:r>
              <a:rPr lang="en">
                <a:solidFill>
                  <a:schemeClr val="dk1"/>
                </a:solidFill>
              </a:rPr>
              <a:t>Community partners</a:t>
            </a:r>
            <a:endParaRPr>
              <a:solidFill>
                <a:schemeClr val="dk1"/>
              </a:solidFill>
            </a:endParaRPr>
          </a:p>
          <a:p>
            <a:pPr marL="914400" lvl="1" indent="-297497" algn="l" rtl="0">
              <a:spcBef>
                <a:spcPts val="1000"/>
              </a:spcBef>
              <a:spcAft>
                <a:spcPts val="1000"/>
              </a:spcAft>
              <a:buClr>
                <a:schemeClr val="dk1"/>
              </a:buClr>
              <a:buSzPct val="100000"/>
              <a:buChar char="○"/>
            </a:pPr>
            <a:r>
              <a:rPr lang="en">
                <a:solidFill>
                  <a:schemeClr val="dk1"/>
                </a:solidFill>
              </a:rPr>
              <a:t>Beth Israel Lahey Health Behavioral Services (Local CBHC); Cartwheel; Care Solace; Nan Project; NAMI</a:t>
            </a:r>
            <a:endParaRPr>
              <a:solidFill>
                <a:schemeClr val="dk1"/>
              </a:solidFill>
            </a:endParaRPr>
          </a:p>
        </p:txBody>
      </p:sp>
      <p:pic>
        <p:nvPicPr>
          <p:cNvPr id="239" name="Google Shape;239;p52" title="horizontal line"/>
          <p:cNvPicPr preferRelativeResize="0"/>
          <p:nvPr/>
        </p:nvPicPr>
        <p:blipFill>
          <a:blip r:embed="rId4">
            <a:alphaModFix/>
          </a:blip>
          <a:stretch>
            <a:fillRect/>
          </a:stretch>
        </p:blipFill>
        <p:spPr>
          <a:xfrm>
            <a:off x="311700" y="217700"/>
            <a:ext cx="8520599" cy="2571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3"/>
          <p:cNvSpPr txBox="1">
            <a:spLocks noGrp="1"/>
          </p:cNvSpPr>
          <p:nvPr>
            <p:ph type="title"/>
          </p:nvPr>
        </p:nvSpPr>
        <p:spPr>
          <a:xfrm>
            <a:off x="311700" y="599625"/>
            <a:ext cx="8520600" cy="592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Director of School Mental Health and Behavioral Services</a:t>
            </a:r>
            <a:endParaRPr/>
          </a:p>
        </p:txBody>
      </p:sp>
      <p:sp>
        <p:nvSpPr>
          <p:cNvPr id="245" name="Google Shape;245;p53"/>
          <p:cNvSpPr txBox="1">
            <a:spLocks noGrp="1"/>
          </p:cNvSpPr>
          <p:nvPr>
            <p:ph type="body" idx="1"/>
          </p:nvPr>
        </p:nvSpPr>
        <p:spPr>
          <a:xfrm>
            <a:off x="311700" y="1347300"/>
            <a:ext cx="8520600" cy="3221700"/>
          </a:xfrm>
          <a:prstGeom prst="rect">
            <a:avLst/>
          </a:prstGeom>
          <a:ln w="9525" cap="flat" cmpd="sng">
            <a:solidFill>
              <a:srgbClr val="666666"/>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b="1"/>
              <a:t>Title IIA (flex into Title IV)- Salary for the Director of School Mental Health and Behavior Services</a:t>
            </a:r>
            <a:endParaRPr b="1"/>
          </a:p>
          <a:p>
            <a:pPr marL="0" lvl="0" indent="0" algn="l" rtl="0">
              <a:spcBef>
                <a:spcPts val="1200"/>
              </a:spcBef>
              <a:spcAft>
                <a:spcPts val="0"/>
              </a:spcAft>
              <a:buNone/>
            </a:pPr>
            <a:r>
              <a:rPr lang="en">
                <a:solidFill>
                  <a:schemeClr val="dk1"/>
                </a:solidFill>
                <a:highlight>
                  <a:srgbClr val="FFFFFF"/>
                </a:highlight>
              </a:rPr>
              <a:t>The Director of School Mental Health and Behavioral Services provides quality professional development to staff in all schools regarding social and emotional well-being and trauma-sensitive classrooms, supervises all guidance staff in the district to service focused on mental health needs and drives data decision-making around student discipline and behavior. </a:t>
            </a:r>
            <a:endParaRPr>
              <a:solidFill>
                <a:schemeClr val="dk1"/>
              </a:solidFill>
              <a:highlight>
                <a:srgbClr val="FFFFFF"/>
              </a:highlight>
            </a:endParaRPr>
          </a:p>
          <a:p>
            <a:pPr marL="0" lvl="0" indent="0" algn="l" rtl="0">
              <a:spcBef>
                <a:spcPts val="1200"/>
              </a:spcBef>
              <a:spcAft>
                <a:spcPts val="1200"/>
              </a:spcAft>
              <a:buNone/>
            </a:pPr>
            <a:r>
              <a:rPr lang="en" b="1" i="1">
                <a:solidFill>
                  <a:srgbClr val="666666"/>
                </a:solidFill>
                <a:highlight>
                  <a:srgbClr val="FFFFFF"/>
                </a:highlight>
              </a:rPr>
              <a:t>The position has been funded through this budget for the past five years.</a:t>
            </a:r>
            <a:endParaRPr sz="2600" b="1" i="1">
              <a:solidFill>
                <a:srgbClr val="666666"/>
              </a:solidFill>
            </a:endParaRPr>
          </a:p>
        </p:txBody>
      </p:sp>
      <p:pic>
        <p:nvPicPr>
          <p:cNvPr id="246" name="Google Shape;246;p53" title="horizontal line"/>
          <p:cNvPicPr preferRelativeResize="0"/>
          <p:nvPr/>
        </p:nvPicPr>
        <p:blipFill>
          <a:blip r:embed="rId3">
            <a:alphaModFix/>
          </a:blip>
          <a:stretch>
            <a:fillRect/>
          </a:stretch>
        </p:blipFill>
        <p:spPr>
          <a:xfrm>
            <a:off x="311700" y="342450"/>
            <a:ext cx="8520599" cy="257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4"/>
          <p:cNvSpPr txBox="1">
            <a:spLocks noGrp="1"/>
          </p:cNvSpPr>
          <p:nvPr>
            <p:ph type="title"/>
          </p:nvPr>
        </p:nvSpPr>
        <p:spPr>
          <a:xfrm>
            <a:off x="163425" y="117925"/>
            <a:ext cx="6704400" cy="692100"/>
          </a:xfrm>
          <a:prstGeom prst="rect">
            <a:avLst/>
          </a:prstGeom>
          <a:noFill/>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720">
                <a:latin typeface="Arial"/>
                <a:ea typeface="Arial"/>
                <a:cs typeface="Arial"/>
                <a:sym typeface="Arial"/>
              </a:rPr>
              <a:t>The Value of Clinical Leadership</a:t>
            </a:r>
            <a:endParaRPr sz="2420">
              <a:latin typeface="Arial"/>
              <a:ea typeface="Arial"/>
              <a:cs typeface="Arial"/>
              <a:sym typeface="Arial"/>
            </a:endParaRPr>
          </a:p>
        </p:txBody>
      </p:sp>
      <p:sp>
        <p:nvSpPr>
          <p:cNvPr id="252" name="Google Shape;252;p54"/>
          <p:cNvSpPr txBox="1">
            <a:spLocks noGrp="1"/>
          </p:cNvSpPr>
          <p:nvPr>
            <p:ph type="body" idx="1"/>
          </p:nvPr>
        </p:nvSpPr>
        <p:spPr>
          <a:xfrm>
            <a:off x="199000" y="752325"/>
            <a:ext cx="8435100" cy="2840400"/>
          </a:xfrm>
          <a:prstGeom prst="rect">
            <a:avLst/>
          </a:prstGeom>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SzPts val="1500"/>
              <a:buFont typeface="Arial"/>
              <a:buChar char="●"/>
            </a:pPr>
            <a:r>
              <a:rPr lang="en" sz="1500">
                <a:latin typeface="Arial"/>
                <a:ea typeface="Arial"/>
                <a:cs typeface="Arial"/>
                <a:sym typeface="Arial"/>
              </a:rPr>
              <a:t>Support in designing a comprehensive school mental health system</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 sz="1500">
                <a:latin typeface="Arial"/>
                <a:ea typeface="Arial"/>
                <a:cs typeface="Arial"/>
                <a:sym typeface="Arial"/>
              </a:rPr>
              <a:t>Development of policy and guidelines that drive the vision of the CSMHS</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 sz="1500">
                <a:latin typeface="Arial"/>
                <a:ea typeface="Arial"/>
                <a:cs typeface="Arial"/>
                <a:sym typeface="Arial"/>
              </a:rPr>
              <a:t>Staffing models that effectively position and leverage SMH staff</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 sz="1500">
                <a:latin typeface="Arial"/>
                <a:ea typeface="Arial"/>
                <a:cs typeface="Arial"/>
                <a:sym typeface="Arial"/>
              </a:rPr>
              <a:t>Clinical supervision, feedback, and evaluation</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 sz="1500">
                <a:latin typeface="Arial"/>
                <a:ea typeface="Arial"/>
                <a:cs typeface="Arial"/>
                <a:sym typeface="Arial"/>
              </a:rPr>
              <a:t>Professional development and job-embedded coaching</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 sz="1500">
                <a:latin typeface="Arial"/>
                <a:ea typeface="Arial"/>
                <a:cs typeface="Arial"/>
                <a:sym typeface="Arial"/>
              </a:rPr>
              <a:t>Partnership development with community based behavioral health and social services agencies</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 sz="1500">
                <a:latin typeface="Arial"/>
                <a:ea typeface="Arial"/>
                <a:cs typeface="Arial"/>
                <a:sym typeface="Arial"/>
              </a:rPr>
              <a:t>Selection and implementation of evidence-based practices</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 sz="1500">
                <a:latin typeface="Arial"/>
                <a:ea typeface="Arial"/>
                <a:cs typeface="Arial"/>
                <a:sym typeface="Arial"/>
              </a:rPr>
              <a:t>Expert content knowledge to inform critical incident management</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 sz="1500">
                <a:latin typeface="Arial"/>
                <a:ea typeface="Arial"/>
                <a:cs typeface="Arial"/>
                <a:sym typeface="Arial"/>
              </a:rPr>
              <a:t>Hiring and onboarding support</a:t>
            </a:r>
            <a:endParaRPr sz="1500">
              <a:latin typeface="Arial"/>
              <a:ea typeface="Arial"/>
              <a:cs typeface="Arial"/>
              <a:sym typeface="Arial"/>
            </a:endParaRPr>
          </a:p>
        </p:txBody>
      </p:sp>
      <p:sp>
        <p:nvSpPr>
          <p:cNvPr id="253" name="Google Shape;253;p54"/>
          <p:cNvSpPr txBox="1"/>
          <p:nvPr/>
        </p:nvSpPr>
        <p:spPr>
          <a:xfrm>
            <a:off x="199000" y="3631150"/>
            <a:ext cx="8435100" cy="105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800" b="1" i="0" u="none" strike="noStrike" kern="0" cap="none" spc="0" normalizeH="0" baseline="0" noProof="0">
                <a:ln>
                  <a:noFill/>
                </a:ln>
                <a:solidFill>
                  <a:srgbClr val="FF0000"/>
                </a:solidFill>
                <a:effectLst/>
                <a:uLnTx/>
                <a:uFillTx/>
                <a:latin typeface="Arial"/>
                <a:cs typeface="Arial"/>
                <a:sym typeface="Arial"/>
              </a:rPr>
              <a:t>69.1%</a:t>
            </a:r>
            <a:r>
              <a:rPr kumimoji="0" lang="en" sz="1800" b="1" i="0" u="none" strike="noStrike" kern="0" cap="none" spc="0" normalizeH="0" baseline="0" noProof="0">
                <a:ln>
                  <a:noFill/>
                </a:ln>
                <a:solidFill>
                  <a:srgbClr val="000000"/>
                </a:solidFill>
                <a:effectLst/>
                <a:uLnTx/>
                <a:uFillTx/>
                <a:latin typeface="Arial"/>
                <a:cs typeface="Arial"/>
                <a:sym typeface="Arial"/>
              </a:rPr>
              <a:t> </a:t>
            </a:r>
            <a:r>
              <a:rPr kumimoji="0" lang="en" sz="1800" b="0" i="0" u="none" strike="noStrike" kern="0" cap="none" spc="0" normalizeH="0" baseline="0" noProof="0">
                <a:ln>
                  <a:noFill/>
                </a:ln>
                <a:solidFill>
                  <a:srgbClr val="000000"/>
                </a:solidFill>
                <a:effectLst/>
                <a:uLnTx/>
                <a:uFillTx/>
                <a:latin typeface="Arial"/>
                <a:cs typeface="Arial"/>
                <a:sym typeface="Arial"/>
              </a:rPr>
              <a:t>of districts surveyed do not have an administrator with counseling experience to oversee mental health/SEL initiatives and provide clinical supervision to school mental health staff</a:t>
            </a:r>
            <a:endParaRPr kumimoji="0" sz="5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5"/>
          <p:cNvSpPr txBox="1">
            <a:spLocks noGrp="1"/>
          </p:cNvSpPr>
          <p:nvPr>
            <p:ph type="title"/>
          </p:nvPr>
        </p:nvSpPr>
        <p:spPr>
          <a:xfrm>
            <a:off x="311700" y="599625"/>
            <a:ext cx="8520600" cy="592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District Behavioral Support Specialist</a:t>
            </a:r>
            <a:endParaRPr/>
          </a:p>
        </p:txBody>
      </p:sp>
      <p:sp>
        <p:nvSpPr>
          <p:cNvPr id="259" name="Google Shape;259;p55"/>
          <p:cNvSpPr txBox="1">
            <a:spLocks noGrp="1"/>
          </p:cNvSpPr>
          <p:nvPr>
            <p:ph type="body" idx="1"/>
          </p:nvPr>
        </p:nvSpPr>
        <p:spPr>
          <a:xfrm>
            <a:off x="311700" y="1381050"/>
            <a:ext cx="8520600" cy="35106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sz="2000" b="1"/>
              <a:t>Title IIA- 35% of Salary for the District Behavioral Support Specialist</a:t>
            </a:r>
            <a:endParaRPr sz="2000" b="1"/>
          </a:p>
          <a:p>
            <a:pPr marL="0" lvl="0" indent="0" algn="l" rtl="0">
              <a:spcBef>
                <a:spcPts val="1200"/>
              </a:spcBef>
              <a:spcAft>
                <a:spcPts val="0"/>
              </a:spcAft>
              <a:buNone/>
            </a:pPr>
            <a:r>
              <a:rPr lang="en" sz="2000">
                <a:solidFill>
                  <a:schemeClr val="dk1"/>
                </a:solidFill>
                <a:highlight>
                  <a:srgbClr val="FFFFFF"/>
                </a:highlight>
                <a:latin typeface="Roboto"/>
                <a:ea typeface="Roboto"/>
                <a:cs typeface="Roboto"/>
                <a:sym typeface="Roboto"/>
              </a:rPr>
              <a:t>The District Behavioral Support Specialist provides professional development for building administrators around student behavior and discipline.</a:t>
            </a:r>
            <a:endParaRPr sz="2800">
              <a:solidFill>
                <a:schemeClr val="dk1"/>
              </a:solidFill>
              <a:highlight>
                <a:srgbClr val="FFFFFF"/>
              </a:highlight>
            </a:endParaRPr>
          </a:p>
          <a:p>
            <a:pPr marL="0" lvl="0" indent="0" algn="l" rtl="0">
              <a:spcBef>
                <a:spcPts val="1200"/>
              </a:spcBef>
              <a:spcAft>
                <a:spcPts val="0"/>
              </a:spcAft>
              <a:buNone/>
            </a:pPr>
            <a:r>
              <a:rPr lang="en" sz="2000" b="1"/>
              <a:t>Title IV- 65% of Salary for the District Behavioral Support Specialist</a:t>
            </a:r>
            <a:endParaRPr sz="2000" b="1"/>
          </a:p>
          <a:p>
            <a:pPr marL="0" lvl="0" indent="0" algn="l" rtl="0">
              <a:spcBef>
                <a:spcPts val="1200"/>
              </a:spcBef>
              <a:spcAft>
                <a:spcPts val="1200"/>
              </a:spcAft>
              <a:buNone/>
            </a:pPr>
            <a:r>
              <a:rPr lang="en" sz="2000">
                <a:solidFill>
                  <a:schemeClr val="dk1"/>
                </a:solidFill>
              </a:rPr>
              <a:t>The District Behavioral Support Specialists reviews Office Discipline and non-Office Discipline referral data and conducts bullying investigations.</a:t>
            </a:r>
            <a:endParaRPr sz="2000" b="1" i="1">
              <a:solidFill>
                <a:srgbClr val="666666"/>
              </a:solidFill>
            </a:endParaRPr>
          </a:p>
        </p:txBody>
      </p:sp>
      <p:pic>
        <p:nvPicPr>
          <p:cNvPr id="260" name="Google Shape;260;p55" title="horizontal line"/>
          <p:cNvPicPr preferRelativeResize="0"/>
          <p:nvPr/>
        </p:nvPicPr>
        <p:blipFill>
          <a:blip r:embed="rId3">
            <a:alphaModFix/>
          </a:blip>
          <a:stretch>
            <a:fillRect/>
          </a:stretch>
        </p:blipFill>
        <p:spPr>
          <a:xfrm>
            <a:off x="311700" y="342450"/>
            <a:ext cx="8520599" cy="257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34">
            <a:extLst>
              <a:ext uri="{C183D7F6-B498-43B3-948B-1728B52AA6E4}">
                <adec:decorative xmlns:adec="http://schemas.microsoft.com/office/drawing/2017/decorative" val="1"/>
              </a:ext>
            </a:extLst>
          </p:cNvPr>
          <p:cNvSpPr txBox="1">
            <a:spLocks noGrp="1"/>
          </p:cNvSpPr>
          <p:nvPr>
            <p:ph type="body" idx="1"/>
          </p:nvPr>
        </p:nvSpPr>
        <p:spPr>
          <a:xfrm>
            <a:off x="720000" y="645575"/>
            <a:ext cx="7704000" cy="175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Quick show of hands for an icebreaker:</a:t>
            </a:r>
            <a:endParaRPr/>
          </a:p>
          <a:p>
            <a:pPr marL="0" lvl="0" indent="0" algn="l" rtl="0">
              <a:spcBef>
                <a:spcPts val="0"/>
              </a:spcBef>
              <a:spcAft>
                <a:spcPts val="0"/>
              </a:spcAft>
              <a:buNone/>
            </a:pPr>
            <a:r>
              <a:rPr lang="en"/>
              <a:t>Who has an extended day, out of school or afterschool program in their district?</a:t>
            </a:r>
            <a:endParaRPr/>
          </a:p>
          <a:p>
            <a:pPr marL="0" lvl="0" indent="0" algn="l" rtl="0">
              <a:spcBef>
                <a:spcPts val="0"/>
              </a:spcBef>
              <a:spcAft>
                <a:spcPts val="0"/>
              </a:spcAft>
              <a:buNone/>
            </a:pPr>
            <a:r>
              <a:rPr lang="en"/>
              <a:t>Does your OST/extended day after school program have components that address academic needs?</a:t>
            </a:r>
            <a:endParaRPr/>
          </a:p>
          <a:p>
            <a:pPr marL="457200" lvl="0" indent="-317500" algn="l" rtl="0">
              <a:spcBef>
                <a:spcPts val="0"/>
              </a:spcBef>
              <a:spcAft>
                <a:spcPts val="0"/>
              </a:spcAft>
              <a:buSzPts val="1400"/>
              <a:buChar char="●"/>
            </a:pPr>
            <a:r>
              <a:rPr lang="en"/>
              <a:t>Address student interest</a:t>
            </a:r>
            <a:endParaRPr/>
          </a:p>
          <a:p>
            <a:pPr marL="457200" lvl="0" indent="-317500" algn="l" rtl="0">
              <a:spcBef>
                <a:spcPts val="0"/>
              </a:spcBef>
              <a:spcAft>
                <a:spcPts val="0"/>
              </a:spcAft>
              <a:buSzPts val="1400"/>
              <a:buChar char="●"/>
            </a:pPr>
            <a:r>
              <a:rPr lang="en"/>
              <a:t>Homework support</a:t>
            </a:r>
            <a:endParaRPr/>
          </a:p>
          <a:p>
            <a:pPr marL="457200" lvl="0" indent="-317500" algn="l" rtl="0">
              <a:spcBef>
                <a:spcPts val="0"/>
              </a:spcBef>
              <a:spcAft>
                <a:spcPts val="0"/>
              </a:spcAft>
              <a:buSzPts val="1400"/>
              <a:buChar char="●"/>
            </a:pPr>
            <a:r>
              <a:rPr lang="en"/>
              <a:t>Provide enrichment activities</a:t>
            </a:r>
            <a:endParaRPr/>
          </a:p>
          <a:p>
            <a:pPr marL="0" lvl="0" indent="0" algn="l" rtl="0">
              <a:spcBef>
                <a:spcPts val="0"/>
              </a:spcBef>
              <a:spcAft>
                <a:spcPts val="0"/>
              </a:spcAft>
              <a:buNone/>
            </a:pPr>
            <a:r>
              <a:rPr lang="en"/>
              <a:t>For those schools that have afterschool programming, have you ever considered or conducted a program evaluation?</a:t>
            </a: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p:txBody>
      </p:sp>
      <p:graphicFrame>
        <p:nvGraphicFramePr>
          <p:cNvPr id="1001" name="Google Shape;1001;p3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3917886"/>
              </p:ext>
            </p:extLst>
          </p:nvPr>
        </p:nvGraphicFramePr>
        <p:xfrm>
          <a:off x="720000" y="2477638"/>
          <a:ext cx="7704000" cy="2102025"/>
        </p:xfrm>
        <a:graphic>
          <a:graphicData uri="http://schemas.openxmlformats.org/drawingml/2006/table">
            <a:tbl>
              <a:tblPr firstRow="1">
                <a:noFill/>
                <a:tableStyleId>{71BD7662-7489-430B-BFDB-A966A9E3B6EF}</a:tableStyleId>
              </a:tblPr>
              <a:tblGrid>
                <a:gridCol w="3858600">
                  <a:extLst>
                    <a:ext uri="{9D8B030D-6E8A-4147-A177-3AD203B41FA5}">
                      <a16:colId xmlns:a16="http://schemas.microsoft.com/office/drawing/2014/main" val="20000"/>
                    </a:ext>
                  </a:extLst>
                </a:gridCol>
                <a:gridCol w="3845400">
                  <a:extLst>
                    <a:ext uri="{9D8B030D-6E8A-4147-A177-3AD203B41FA5}">
                      <a16:colId xmlns:a16="http://schemas.microsoft.com/office/drawing/2014/main" val="20001"/>
                    </a:ext>
                  </a:extLst>
                </a:gridCol>
              </a:tblGrid>
              <a:tr h="294400">
                <a:tc gridSpan="2">
                  <a:txBody>
                    <a:bodyPr/>
                    <a:lstStyle/>
                    <a:p>
                      <a:pPr marL="0" lvl="0" indent="0" algn="ctr" rtl="0">
                        <a:spcBef>
                          <a:spcPts val="0"/>
                        </a:spcBef>
                        <a:spcAft>
                          <a:spcPts val="0"/>
                        </a:spcAft>
                        <a:buNone/>
                      </a:pPr>
                      <a:r>
                        <a:rPr lang="en" sz="1000" b="1" u="sng">
                          <a:solidFill>
                            <a:schemeClr val="dk1"/>
                          </a:solidFill>
                          <a:latin typeface="Albert Sans"/>
                          <a:ea typeface="Albert Sans"/>
                          <a:cs typeface="Albert Sans"/>
                          <a:sym typeface="Albert Sans"/>
                        </a:rPr>
                        <a:t>Topics Reviewed Today</a:t>
                      </a:r>
                      <a:endParaRPr sz="1000" b="1" u="sng">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61525">
                <a:tc>
                  <a:txBody>
                    <a:bodyPr/>
                    <a:lstStyle/>
                    <a:p>
                      <a:pPr marL="0" lvl="0" indent="0" algn="l" rtl="0">
                        <a:spcBef>
                          <a:spcPts val="0"/>
                        </a:spcBef>
                        <a:spcAft>
                          <a:spcPts val="0"/>
                        </a:spcAft>
                        <a:buNone/>
                      </a:pPr>
                      <a:r>
                        <a:rPr lang="en" sz="1000" b="1" u="sng">
                          <a:solidFill>
                            <a:schemeClr val="dk1"/>
                          </a:solidFill>
                          <a:latin typeface="Albert Sans"/>
                          <a:ea typeface="Albert Sans"/>
                          <a:cs typeface="Albert Sans"/>
                          <a:sym typeface="Albert Sans"/>
                        </a:rPr>
                        <a:t>Grant Development &amp; Narrative</a:t>
                      </a:r>
                      <a:endParaRPr sz="1000" b="1" u="sng">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000">
                          <a:solidFill>
                            <a:schemeClr val="dk1"/>
                          </a:solidFill>
                          <a:latin typeface="Albert Sans"/>
                          <a:ea typeface="Albert Sans"/>
                          <a:cs typeface="Albert Sans"/>
                          <a:sym typeface="Albert Sans"/>
                        </a:rPr>
                        <a:t>Intro, Grant details</a:t>
                      </a:r>
                      <a:endParaRPr sz="10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525">
                <a:tc>
                  <a:txBody>
                    <a:bodyPr/>
                    <a:lstStyle/>
                    <a:p>
                      <a:pPr marL="0" lvl="0" indent="0" algn="l" rtl="0">
                        <a:spcBef>
                          <a:spcPts val="0"/>
                        </a:spcBef>
                        <a:spcAft>
                          <a:spcPts val="0"/>
                        </a:spcAft>
                        <a:buNone/>
                      </a:pPr>
                      <a:r>
                        <a:rPr lang="en" sz="1000" b="1" u="sng" dirty="0">
                          <a:solidFill>
                            <a:schemeClr val="dk1"/>
                          </a:solidFill>
                          <a:latin typeface="Albert Sans"/>
                          <a:ea typeface="Albert Sans"/>
                          <a:cs typeface="Albert Sans"/>
                          <a:sym typeface="Albert Sans"/>
                        </a:rPr>
                        <a:t>Overarching Program Information</a:t>
                      </a:r>
                      <a:endParaRPr sz="1000" b="1" u="sng" dirty="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000" dirty="0">
                          <a:solidFill>
                            <a:schemeClr val="dk1"/>
                          </a:solidFill>
                          <a:latin typeface="Albert Sans"/>
                          <a:ea typeface="Albert Sans"/>
                          <a:cs typeface="Albert Sans"/>
                          <a:sym typeface="Albert Sans"/>
                        </a:rPr>
                        <a:t>History, Enrollment Data, Longevity of Program, Program Format</a:t>
                      </a:r>
                      <a:endParaRPr sz="1000" dirty="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525">
                <a:tc>
                  <a:txBody>
                    <a:bodyPr/>
                    <a:lstStyle/>
                    <a:p>
                      <a:pPr marL="0" lvl="0" indent="0" algn="l" rtl="0">
                        <a:spcBef>
                          <a:spcPts val="0"/>
                        </a:spcBef>
                        <a:spcAft>
                          <a:spcPts val="0"/>
                        </a:spcAft>
                        <a:buNone/>
                      </a:pPr>
                      <a:r>
                        <a:rPr lang="en" sz="1000" b="1" u="sng">
                          <a:solidFill>
                            <a:schemeClr val="dk1"/>
                          </a:solidFill>
                          <a:latin typeface="Albert Sans"/>
                          <a:ea typeface="Albert Sans"/>
                          <a:cs typeface="Albert Sans"/>
                          <a:sym typeface="Albert Sans"/>
                        </a:rPr>
                        <a:t>Data Collection</a:t>
                      </a:r>
                      <a:endParaRPr sz="1000" b="1" u="sng">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 sz="1000" dirty="0">
                          <a:solidFill>
                            <a:schemeClr val="dk1"/>
                          </a:solidFill>
                          <a:latin typeface="Albert Sans"/>
                          <a:ea typeface="Albert Sans"/>
                          <a:cs typeface="Albert Sans"/>
                          <a:sym typeface="Albert Sans"/>
                        </a:rPr>
                        <a:t>An assortment of graphics related to survey responses</a:t>
                      </a:r>
                      <a:endParaRPr sz="1000" dirty="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525">
                <a:tc>
                  <a:txBody>
                    <a:bodyPr/>
                    <a:lstStyle/>
                    <a:p>
                      <a:pPr marL="0" lvl="0" indent="0" algn="l" rtl="0">
                        <a:spcBef>
                          <a:spcPts val="0"/>
                        </a:spcBef>
                        <a:spcAft>
                          <a:spcPts val="0"/>
                        </a:spcAft>
                        <a:buNone/>
                      </a:pPr>
                      <a:r>
                        <a:rPr lang="en" sz="1000" b="1" u="sng">
                          <a:solidFill>
                            <a:schemeClr val="dk1"/>
                          </a:solidFill>
                          <a:latin typeface="Albert Sans"/>
                          <a:ea typeface="Albert Sans"/>
                          <a:cs typeface="Albert Sans"/>
                          <a:sym typeface="Albert Sans"/>
                        </a:rPr>
                        <a:t>Post Program Enhancements</a:t>
                      </a:r>
                      <a:endParaRPr sz="1000" b="1" u="sng">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000">
                          <a:solidFill>
                            <a:schemeClr val="dk1"/>
                          </a:solidFill>
                          <a:latin typeface="Albert Sans"/>
                          <a:ea typeface="Albert Sans"/>
                          <a:cs typeface="Albert Sans"/>
                          <a:sym typeface="Albert Sans"/>
                        </a:rPr>
                        <a:t>List of program changes made based upon program evaluation</a:t>
                      </a:r>
                      <a:endParaRPr sz="10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525">
                <a:tc>
                  <a:txBody>
                    <a:bodyPr/>
                    <a:lstStyle/>
                    <a:p>
                      <a:pPr marL="0" lvl="0" indent="0" algn="l" rtl="0">
                        <a:spcBef>
                          <a:spcPts val="0"/>
                        </a:spcBef>
                        <a:spcAft>
                          <a:spcPts val="0"/>
                        </a:spcAft>
                        <a:buNone/>
                      </a:pPr>
                      <a:r>
                        <a:rPr lang="en" sz="1000" b="1" u="sng">
                          <a:solidFill>
                            <a:schemeClr val="dk1"/>
                          </a:solidFill>
                          <a:latin typeface="Albert Sans"/>
                          <a:ea typeface="Albert Sans"/>
                          <a:cs typeface="Albert Sans"/>
                          <a:sym typeface="Albert Sans"/>
                        </a:rPr>
                        <a:t>Continuation of Change</a:t>
                      </a:r>
                      <a:endParaRPr sz="1000" b="1" u="sng">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000" dirty="0">
                          <a:solidFill>
                            <a:schemeClr val="dk1"/>
                          </a:solidFill>
                          <a:latin typeface="Albert Sans"/>
                          <a:ea typeface="Albert Sans"/>
                          <a:cs typeface="Albert Sans"/>
                          <a:sym typeface="Albert Sans"/>
                        </a:rPr>
                        <a:t>Future goals</a:t>
                      </a:r>
                      <a:endParaRPr sz="1000" dirty="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pSp>
        <p:nvGrpSpPr>
          <p:cNvPr id="1002" name="Google Shape;1002;p34">
            <a:extLst>
              <a:ext uri="{C183D7F6-B498-43B3-948B-1728B52AA6E4}">
                <adec:decorative xmlns:adec="http://schemas.microsoft.com/office/drawing/2017/decorative" val="1"/>
              </a:ext>
            </a:extLst>
          </p:cNvPr>
          <p:cNvGrpSpPr/>
          <p:nvPr/>
        </p:nvGrpSpPr>
        <p:grpSpPr>
          <a:xfrm rot="-612119" flipH="1">
            <a:off x="7563255" y="3901240"/>
            <a:ext cx="2241086" cy="2253236"/>
            <a:chOff x="8464550" y="1111250"/>
            <a:chExt cx="1465258" cy="1473202"/>
          </a:xfrm>
        </p:grpSpPr>
        <p:sp>
          <p:nvSpPr>
            <p:cNvPr id="1003" name="Google Shape;1003;p34"/>
            <p:cNvSpPr/>
            <p:nvPr/>
          </p:nvSpPr>
          <p:spPr>
            <a:xfrm>
              <a:off x="8464550" y="1111250"/>
              <a:ext cx="1465258" cy="1473202"/>
            </a:xfrm>
            <a:custGeom>
              <a:avLst/>
              <a:gdLst/>
              <a:ahLst/>
              <a:cxnLst/>
              <a:rect l="l" t="t" r="r" b="b"/>
              <a:pathLst>
                <a:path w="4072" h="4092" extrusionOk="0">
                  <a:moveTo>
                    <a:pt x="3883" y="1134"/>
                  </a:moveTo>
                  <a:cubicBezTo>
                    <a:pt x="4071" y="2448"/>
                    <a:pt x="2433" y="4091"/>
                    <a:pt x="1164" y="3143"/>
                  </a:cubicBezTo>
                  <a:cubicBezTo>
                    <a:pt x="0" y="2262"/>
                    <a:pt x="862" y="470"/>
                    <a:pt x="2033" y="49"/>
                  </a:cubicBezTo>
                  <a:cubicBezTo>
                    <a:pt x="2155" y="11"/>
                    <a:pt x="2326" y="0"/>
                    <a:pt x="2374" y="64"/>
                  </a:cubicBezTo>
                  <a:cubicBezTo>
                    <a:pt x="2422" y="129"/>
                    <a:pt x="2422" y="217"/>
                    <a:pt x="2401" y="295"/>
                  </a:cubicBezTo>
                  <a:cubicBezTo>
                    <a:pt x="2381" y="372"/>
                    <a:pt x="2343" y="444"/>
                    <a:pt x="2322" y="521"/>
                  </a:cubicBezTo>
                  <a:cubicBezTo>
                    <a:pt x="2294" y="622"/>
                    <a:pt x="2299" y="745"/>
                    <a:pt x="2376" y="816"/>
                  </a:cubicBezTo>
                  <a:cubicBezTo>
                    <a:pt x="2439" y="875"/>
                    <a:pt x="2537" y="885"/>
                    <a:pt x="2619" y="860"/>
                  </a:cubicBezTo>
                  <a:cubicBezTo>
                    <a:pt x="2702" y="836"/>
                    <a:pt x="2773" y="783"/>
                    <a:pt x="2838" y="727"/>
                  </a:cubicBezTo>
                  <a:cubicBezTo>
                    <a:pt x="2904" y="670"/>
                    <a:pt x="2966" y="609"/>
                    <a:pt x="3041" y="566"/>
                  </a:cubicBezTo>
                  <a:cubicBezTo>
                    <a:pt x="3207" y="471"/>
                    <a:pt x="3427" y="476"/>
                    <a:pt x="3588" y="580"/>
                  </a:cubicBezTo>
                  <a:cubicBezTo>
                    <a:pt x="3749" y="684"/>
                    <a:pt x="3842" y="906"/>
                    <a:pt x="3883" y="1134"/>
                  </a:cubicBezTo>
                  <a:close/>
                  <a:moveTo>
                    <a:pt x="3202" y="2449"/>
                  </a:moveTo>
                  <a:cubicBezTo>
                    <a:pt x="3320" y="2427"/>
                    <a:pt x="3404" y="2303"/>
                    <a:pt x="3396" y="2183"/>
                  </a:cubicBezTo>
                  <a:cubicBezTo>
                    <a:pt x="3389" y="2063"/>
                    <a:pt x="3303" y="1956"/>
                    <a:pt x="3193" y="1907"/>
                  </a:cubicBezTo>
                  <a:cubicBezTo>
                    <a:pt x="3109" y="1869"/>
                    <a:pt x="3006" y="1864"/>
                    <a:pt x="2926" y="1912"/>
                  </a:cubicBezTo>
                  <a:cubicBezTo>
                    <a:pt x="2896" y="1930"/>
                    <a:pt x="2871" y="1957"/>
                    <a:pt x="2854" y="1988"/>
                  </a:cubicBezTo>
                  <a:cubicBezTo>
                    <a:pt x="2837" y="2008"/>
                    <a:pt x="2826" y="2033"/>
                    <a:pt x="2823" y="2059"/>
                  </a:cubicBezTo>
                  <a:cubicBezTo>
                    <a:pt x="2821" y="2086"/>
                    <a:pt x="2826" y="2113"/>
                    <a:pt x="2839" y="2137"/>
                  </a:cubicBezTo>
                  <a:cubicBezTo>
                    <a:pt x="2850" y="2158"/>
                    <a:pt x="2866" y="2177"/>
                    <a:pt x="2887" y="2190"/>
                  </a:cubicBezTo>
                  <a:cubicBezTo>
                    <a:pt x="2932" y="2217"/>
                    <a:pt x="2995" y="2221"/>
                    <a:pt x="3021" y="2266"/>
                  </a:cubicBezTo>
                  <a:cubicBezTo>
                    <a:pt x="3040" y="2299"/>
                    <a:pt x="3031" y="2342"/>
                    <a:pt x="3044" y="2378"/>
                  </a:cubicBezTo>
                  <a:cubicBezTo>
                    <a:pt x="3065" y="2437"/>
                    <a:pt x="3140" y="2461"/>
                    <a:pt x="3202" y="2449"/>
                  </a:cubicBezTo>
                  <a:close/>
                  <a:moveTo>
                    <a:pt x="3357" y="1487"/>
                  </a:moveTo>
                  <a:cubicBezTo>
                    <a:pt x="3492" y="1308"/>
                    <a:pt x="3491" y="1081"/>
                    <a:pt x="3355" y="979"/>
                  </a:cubicBezTo>
                  <a:cubicBezTo>
                    <a:pt x="3220" y="877"/>
                    <a:pt x="3001" y="939"/>
                    <a:pt x="2867" y="1118"/>
                  </a:cubicBezTo>
                  <a:cubicBezTo>
                    <a:pt x="2733" y="1297"/>
                    <a:pt x="2733" y="1525"/>
                    <a:pt x="2868" y="1626"/>
                  </a:cubicBezTo>
                  <a:cubicBezTo>
                    <a:pt x="3004" y="1728"/>
                    <a:pt x="3223" y="1666"/>
                    <a:pt x="3357" y="1487"/>
                  </a:cubicBezTo>
                  <a:close/>
                  <a:moveTo>
                    <a:pt x="2729" y="2813"/>
                  </a:moveTo>
                  <a:cubicBezTo>
                    <a:pt x="2807" y="2770"/>
                    <a:pt x="2845" y="2666"/>
                    <a:pt x="2814" y="2583"/>
                  </a:cubicBezTo>
                  <a:cubicBezTo>
                    <a:pt x="2783" y="2499"/>
                    <a:pt x="2687" y="2446"/>
                    <a:pt x="2600" y="2464"/>
                  </a:cubicBezTo>
                  <a:cubicBezTo>
                    <a:pt x="2508" y="2483"/>
                    <a:pt x="2433" y="2570"/>
                    <a:pt x="2339" y="2565"/>
                  </a:cubicBezTo>
                  <a:cubicBezTo>
                    <a:pt x="2294" y="2563"/>
                    <a:pt x="2253" y="2539"/>
                    <a:pt x="2209" y="2530"/>
                  </a:cubicBezTo>
                  <a:cubicBezTo>
                    <a:pt x="2140" y="2514"/>
                    <a:pt x="2062" y="2538"/>
                    <a:pt x="2019" y="2594"/>
                  </a:cubicBezTo>
                  <a:cubicBezTo>
                    <a:pt x="1976" y="2650"/>
                    <a:pt x="1975" y="2737"/>
                    <a:pt x="2024" y="2789"/>
                  </a:cubicBezTo>
                  <a:cubicBezTo>
                    <a:pt x="2041" y="2807"/>
                    <a:pt x="2088" y="2834"/>
                    <a:pt x="2091" y="2836"/>
                  </a:cubicBezTo>
                  <a:cubicBezTo>
                    <a:pt x="2124" y="2863"/>
                    <a:pt x="2169" y="2868"/>
                    <a:pt x="2204" y="2892"/>
                  </a:cubicBezTo>
                  <a:cubicBezTo>
                    <a:pt x="2243" y="2920"/>
                    <a:pt x="2262" y="2966"/>
                    <a:pt x="2285" y="3007"/>
                  </a:cubicBezTo>
                  <a:cubicBezTo>
                    <a:pt x="2307" y="3049"/>
                    <a:pt x="2339" y="3092"/>
                    <a:pt x="2386" y="3101"/>
                  </a:cubicBezTo>
                  <a:cubicBezTo>
                    <a:pt x="2447" y="3112"/>
                    <a:pt x="2501" y="3059"/>
                    <a:pt x="2532" y="3006"/>
                  </a:cubicBezTo>
                  <a:cubicBezTo>
                    <a:pt x="2564" y="2952"/>
                    <a:pt x="2587" y="2890"/>
                    <a:pt x="2639" y="2855"/>
                  </a:cubicBezTo>
                  <a:cubicBezTo>
                    <a:pt x="2667" y="2837"/>
                    <a:pt x="2699" y="2829"/>
                    <a:pt x="2729" y="2813"/>
                  </a:cubicBezTo>
                  <a:close/>
                  <a:moveTo>
                    <a:pt x="2333" y="2418"/>
                  </a:moveTo>
                  <a:cubicBezTo>
                    <a:pt x="2388" y="2407"/>
                    <a:pt x="2429" y="2349"/>
                    <a:pt x="2422" y="2294"/>
                  </a:cubicBezTo>
                  <a:cubicBezTo>
                    <a:pt x="2415" y="2238"/>
                    <a:pt x="2361" y="2193"/>
                    <a:pt x="2305" y="2195"/>
                  </a:cubicBezTo>
                  <a:cubicBezTo>
                    <a:pt x="2260" y="2196"/>
                    <a:pt x="2218" y="2229"/>
                    <a:pt x="2203" y="2271"/>
                  </a:cubicBezTo>
                  <a:lnTo>
                    <a:pt x="2203" y="2271"/>
                  </a:lnTo>
                  <a:cubicBezTo>
                    <a:pt x="2200" y="2277"/>
                    <a:pt x="2197" y="2282"/>
                    <a:pt x="2196" y="2288"/>
                  </a:cubicBezTo>
                  <a:cubicBezTo>
                    <a:pt x="2189" y="2319"/>
                    <a:pt x="2198" y="2353"/>
                    <a:pt x="2219" y="2378"/>
                  </a:cubicBezTo>
                  <a:cubicBezTo>
                    <a:pt x="2246" y="2411"/>
                    <a:pt x="2292" y="2428"/>
                    <a:pt x="2333" y="2418"/>
                  </a:cubicBezTo>
                  <a:close/>
                  <a:moveTo>
                    <a:pt x="2055" y="1741"/>
                  </a:moveTo>
                  <a:cubicBezTo>
                    <a:pt x="2111" y="1695"/>
                    <a:pt x="2130" y="1610"/>
                    <a:pt x="2098" y="1544"/>
                  </a:cubicBezTo>
                  <a:cubicBezTo>
                    <a:pt x="2076" y="1498"/>
                    <a:pt x="2032" y="1465"/>
                    <a:pt x="1995" y="1428"/>
                  </a:cubicBezTo>
                  <a:cubicBezTo>
                    <a:pt x="1958" y="1391"/>
                    <a:pt x="1925" y="1343"/>
                    <a:pt x="1932" y="1292"/>
                  </a:cubicBezTo>
                  <a:cubicBezTo>
                    <a:pt x="1942" y="1215"/>
                    <a:pt x="2030" y="1177"/>
                    <a:pt x="2071" y="1112"/>
                  </a:cubicBezTo>
                  <a:cubicBezTo>
                    <a:pt x="2116" y="1043"/>
                    <a:pt x="2097" y="941"/>
                    <a:pt x="2031" y="892"/>
                  </a:cubicBezTo>
                  <a:cubicBezTo>
                    <a:pt x="1965" y="843"/>
                    <a:pt x="1861" y="855"/>
                    <a:pt x="1808" y="918"/>
                  </a:cubicBezTo>
                  <a:cubicBezTo>
                    <a:pt x="1788" y="942"/>
                    <a:pt x="1773" y="974"/>
                    <a:pt x="1743" y="984"/>
                  </a:cubicBezTo>
                  <a:cubicBezTo>
                    <a:pt x="1732" y="987"/>
                    <a:pt x="1668" y="847"/>
                    <a:pt x="1617" y="800"/>
                  </a:cubicBezTo>
                  <a:cubicBezTo>
                    <a:pt x="1560" y="749"/>
                    <a:pt x="1473" y="727"/>
                    <a:pt x="1406" y="763"/>
                  </a:cubicBezTo>
                  <a:cubicBezTo>
                    <a:pt x="1338" y="798"/>
                    <a:pt x="1308" y="896"/>
                    <a:pt x="1355" y="956"/>
                  </a:cubicBezTo>
                  <a:cubicBezTo>
                    <a:pt x="1386" y="995"/>
                    <a:pt x="1444" y="1016"/>
                    <a:pt x="1452" y="1065"/>
                  </a:cubicBezTo>
                  <a:cubicBezTo>
                    <a:pt x="1461" y="1120"/>
                    <a:pt x="1400" y="1159"/>
                    <a:pt x="1347" y="1178"/>
                  </a:cubicBezTo>
                  <a:cubicBezTo>
                    <a:pt x="1282" y="1201"/>
                    <a:pt x="1211" y="1219"/>
                    <a:pt x="1160" y="1266"/>
                  </a:cubicBezTo>
                  <a:cubicBezTo>
                    <a:pt x="1109" y="1314"/>
                    <a:pt x="1087" y="1402"/>
                    <a:pt x="1136" y="1452"/>
                  </a:cubicBezTo>
                  <a:cubicBezTo>
                    <a:pt x="1215" y="1532"/>
                    <a:pt x="1378" y="1437"/>
                    <a:pt x="1453" y="1522"/>
                  </a:cubicBezTo>
                  <a:cubicBezTo>
                    <a:pt x="1491" y="1565"/>
                    <a:pt x="1480" y="1631"/>
                    <a:pt x="1479" y="1690"/>
                  </a:cubicBezTo>
                  <a:cubicBezTo>
                    <a:pt x="1477" y="1748"/>
                    <a:pt x="1501" y="1821"/>
                    <a:pt x="1559" y="1825"/>
                  </a:cubicBezTo>
                  <a:cubicBezTo>
                    <a:pt x="1647" y="1831"/>
                    <a:pt x="1682" y="1673"/>
                    <a:pt x="1769" y="1687"/>
                  </a:cubicBezTo>
                  <a:cubicBezTo>
                    <a:pt x="1804" y="1692"/>
                    <a:pt x="1826" y="1723"/>
                    <a:pt x="1854" y="1744"/>
                  </a:cubicBezTo>
                  <a:cubicBezTo>
                    <a:pt x="1911" y="1788"/>
                    <a:pt x="1999" y="1786"/>
                    <a:pt x="2055" y="1741"/>
                  </a:cubicBezTo>
                  <a:close/>
                  <a:moveTo>
                    <a:pt x="1770" y="2301"/>
                  </a:moveTo>
                  <a:cubicBezTo>
                    <a:pt x="1783" y="2251"/>
                    <a:pt x="1771" y="2190"/>
                    <a:pt x="1727" y="2163"/>
                  </a:cubicBezTo>
                  <a:cubicBezTo>
                    <a:pt x="1671" y="2130"/>
                    <a:pt x="1601" y="2167"/>
                    <a:pt x="1544" y="2200"/>
                  </a:cubicBezTo>
                  <a:cubicBezTo>
                    <a:pt x="1487" y="2232"/>
                    <a:pt x="1406" y="2256"/>
                    <a:pt x="1363" y="2207"/>
                  </a:cubicBezTo>
                  <a:cubicBezTo>
                    <a:pt x="1323" y="2161"/>
                    <a:pt x="1350" y="2089"/>
                    <a:pt x="1343" y="2028"/>
                  </a:cubicBezTo>
                  <a:cubicBezTo>
                    <a:pt x="1331" y="1933"/>
                    <a:pt x="1228" y="1870"/>
                    <a:pt x="1133" y="1876"/>
                  </a:cubicBezTo>
                  <a:cubicBezTo>
                    <a:pt x="1038" y="1882"/>
                    <a:pt x="954" y="1941"/>
                    <a:pt x="889" y="2010"/>
                  </a:cubicBezTo>
                  <a:cubicBezTo>
                    <a:pt x="860" y="2042"/>
                    <a:pt x="832" y="2076"/>
                    <a:pt x="819" y="2117"/>
                  </a:cubicBezTo>
                  <a:cubicBezTo>
                    <a:pt x="806" y="2158"/>
                    <a:pt x="810" y="2206"/>
                    <a:pt x="837" y="2239"/>
                  </a:cubicBezTo>
                  <a:cubicBezTo>
                    <a:pt x="854" y="2259"/>
                    <a:pt x="878" y="2271"/>
                    <a:pt x="903" y="2279"/>
                  </a:cubicBezTo>
                  <a:cubicBezTo>
                    <a:pt x="948" y="2312"/>
                    <a:pt x="1022" y="2305"/>
                    <a:pt x="1059" y="2349"/>
                  </a:cubicBezTo>
                  <a:cubicBezTo>
                    <a:pt x="1100" y="2398"/>
                    <a:pt x="1068" y="2471"/>
                    <a:pt x="1033" y="2524"/>
                  </a:cubicBezTo>
                  <a:cubicBezTo>
                    <a:pt x="998" y="2577"/>
                    <a:pt x="959" y="2642"/>
                    <a:pt x="988" y="2698"/>
                  </a:cubicBezTo>
                  <a:cubicBezTo>
                    <a:pt x="1018" y="2754"/>
                    <a:pt x="1096" y="2759"/>
                    <a:pt x="1158" y="2752"/>
                  </a:cubicBezTo>
                  <a:cubicBezTo>
                    <a:pt x="1221" y="2744"/>
                    <a:pt x="1292" y="2735"/>
                    <a:pt x="1339" y="2778"/>
                  </a:cubicBezTo>
                  <a:cubicBezTo>
                    <a:pt x="1386" y="2822"/>
                    <a:pt x="1381" y="2899"/>
                    <a:pt x="1417" y="2953"/>
                  </a:cubicBezTo>
                  <a:cubicBezTo>
                    <a:pt x="1468" y="3027"/>
                    <a:pt x="1591" y="3024"/>
                    <a:pt x="1653" y="2960"/>
                  </a:cubicBezTo>
                  <a:cubicBezTo>
                    <a:pt x="1716" y="2895"/>
                    <a:pt x="1723" y="2791"/>
                    <a:pt x="1690" y="2707"/>
                  </a:cubicBezTo>
                  <a:cubicBezTo>
                    <a:pt x="1674" y="2665"/>
                    <a:pt x="1648" y="2625"/>
                    <a:pt x="1645" y="2580"/>
                  </a:cubicBezTo>
                  <a:cubicBezTo>
                    <a:pt x="1641" y="2528"/>
                    <a:pt x="1666" y="2479"/>
                    <a:pt x="1695" y="2436"/>
                  </a:cubicBezTo>
                  <a:cubicBezTo>
                    <a:pt x="1723" y="2393"/>
                    <a:pt x="1756" y="2351"/>
                    <a:pt x="1770" y="230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04" name="Google Shape;1004;p34"/>
            <p:cNvSpPr/>
            <p:nvPr/>
          </p:nvSpPr>
          <p:spPr>
            <a:xfrm>
              <a:off x="9480550" y="1782762"/>
              <a:ext cx="209549" cy="215900"/>
            </a:xfrm>
            <a:custGeom>
              <a:avLst/>
              <a:gdLst/>
              <a:ahLst/>
              <a:cxnLst/>
              <a:rect l="l" t="t" r="r" b="b"/>
              <a:pathLst>
                <a:path w="584" h="598" extrusionOk="0">
                  <a:moveTo>
                    <a:pt x="575" y="319"/>
                  </a:moveTo>
                  <a:cubicBezTo>
                    <a:pt x="583" y="439"/>
                    <a:pt x="499" y="563"/>
                    <a:pt x="381" y="585"/>
                  </a:cubicBezTo>
                  <a:cubicBezTo>
                    <a:pt x="319" y="597"/>
                    <a:pt x="244" y="573"/>
                    <a:pt x="223" y="514"/>
                  </a:cubicBezTo>
                  <a:cubicBezTo>
                    <a:pt x="210" y="478"/>
                    <a:pt x="219" y="435"/>
                    <a:pt x="200" y="402"/>
                  </a:cubicBezTo>
                  <a:cubicBezTo>
                    <a:pt x="174" y="357"/>
                    <a:pt x="111" y="353"/>
                    <a:pt x="66" y="326"/>
                  </a:cubicBezTo>
                  <a:cubicBezTo>
                    <a:pt x="45" y="313"/>
                    <a:pt x="29" y="294"/>
                    <a:pt x="18" y="273"/>
                  </a:cubicBezTo>
                  <a:cubicBezTo>
                    <a:pt x="5" y="249"/>
                    <a:pt x="0" y="222"/>
                    <a:pt x="2" y="195"/>
                  </a:cubicBezTo>
                  <a:cubicBezTo>
                    <a:pt x="5" y="169"/>
                    <a:pt x="16" y="144"/>
                    <a:pt x="33" y="124"/>
                  </a:cubicBezTo>
                  <a:cubicBezTo>
                    <a:pt x="50" y="93"/>
                    <a:pt x="75" y="66"/>
                    <a:pt x="105" y="48"/>
                  </a:cubicBezTo>
                  <a:cubicBezTo>
                    <a:pt x="185" y="0"/>
                    <a:pt x="288" y="5"/>
                    <a:pt x="372" y="43"/>
                  </a:cubicBezTo>
                  <a:cubicBezTo>
                    <a:pt x="482" y="92"/>
                    <a:pt x="568" y="199"/>
                    <a:pt x="575" y="3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05" name="Google Shape;1005;p34"/>
            <p:cNvSpPr/>
            <p:nvPr/>
          </p:nvSpPr>
          <p:spPr>
            <a:xfrm>
              <a:off x="9175750" y="1992312"/>
              <a:ext cx="314324" cy="239711"/>
            </a:xfrm>
            <a:custGeom>
              <a:avLst/>
              <a:gdLst/>
              <a:ahLst/>
              <a:cxnLst/>
              <a:rect l="l" t="t" r="r" b="b"/>
              <a:pathLst>
                <a:path w="871" h="667" extrusionOk="0">
                  <a:moveTo>
                    <a:pt x="839" y="137"/>
                  </a:moveTo>
                  <a:cubicBezTo>
                    <a:pt x="870" y="220"/>
                    <a:pt x="832" y="324"/>
                    <a:pt x="754" y="367"/>
                  </a:cubicBezTo>
                  <a:cubicBezTo>
                    <a:pt x="724" y="383"/>
                    <a:pt x="692" y="391"/>
                    <a:pt x="664" y="409"/>
                  </a:cubicBezTo>
                  <a:cubicBezTo>
                    <a:pt x="612" y="444"/>
                    <a:pt x="589" y="506"/>
                    <a:pt x="557" y="560"/>
                  </a:cubicBezTo>
                  <a:cubicBezTo>
                    <a:pt x="526" y="613"/>
                    <a:pt x="472" y="666"/>
                    <a:pt x="411" y="655"/>
                  </a:cubicBezTo>
                  <a:cubicBezTo>
                    <a:pt x="364" y="646"/>
                    <a:pt x="332" y="603"/>
                    <a:pt x="310" y="561"/>
                  </a:cubicBezTo>
                  <a:cubicBezTo>
                    <a:pt x="287" y="520"/>
                    <a:pt x="268" y="474"/>
                    <a:pt x="229" y="446"/>
                  </a:cubicBezTo>
                  <a:cubicBezTo>
                    <a:pt x="194" y="422"/>
                    <a:pt x="149" y="417"/>
                    <a:pt x="116" y="390"/>
                  </a:cubicBezTo>
                  <a:cubicBezTo>
                    <a:pt x="113" y="388"/>
                    <a:pt x="66" y="361"/>
                    <a:pt x="49" y="343"/>
                  </a:cubicBezTo>
                  <a:cubicBezTo>
                    <a:pt x="0" y="291"/>
                    <a:pt x="1" y="204"/>
                    <a:pt x="44" y="148"/>
                  </a:cubicBezTo>
                  <a:cubicBezTo>
                    <a:pt x="87" y="92"/>
                    <a:pt x="165" y="68"/>
                    <a:pt x="234" y="84"/>
                  </a:cubicBezTo>
                  <a:cubicBezTo>
                    <a:pt x="278" y="93"/>
                    <a:pt x="319" y="117"/>
                    <a:pt x="364" y="119"/>
                  </a:cubicBezTo>
                  <a:cubicBezTo>
                    <a:pt x="458" y="124"/>
                    <a:pt x="533" y="37"/>
                    <a:pt x="625" y="18"/>
                  </a:cubicBezTo>
                  <a:cubicBezTo>
                    <a:pt x="712" y="0"/>
                    <a:pt x="808" y="53"/>
                    <a:pt x="839" y="137"/>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06" name="Google Shape;1006;p34"/>
            <p:cNvSpPr/>
            <p:nvPr/>
          </p:nvSpPr>
          <p:spPr>
            <a:xfrm>
              <a:off x="9253537" y="1901825"/>
              <a:ext cx="87312" cy="85725"/>
            </a:xfrm>
            <a:custGeom>
              <a:avLst/>
              <a:gdLst/>
              <a:ahLst/>
              <a:cxnLst/>
              <a:rect l="l" t="t" r="r" b="b"/>
              <a:pathLst>
                <a:path w="241" h="236" extrusionOk="0">
                  <a:moveTo>
                    <a:pt x="233" y="101"/>
                  </a:moveTo>
                  <a:cubicBezTo>
                    <a:pt x="240" y="156"/>
                    <a:pt x="199" y="214"/>
                    <a:pt x="144" y="225"/>
                  </a:cubicBezTo>
                  <a:cubicBezTo>
                    <a:pt x="103" y="235"/>
                    <a:pt x="57" y="218"/>
                    <a:pt x="30" y="185"/>
                  </a:cubicBezTo>
                  <a:cubicBezTo>
                    <a:pt x="9" y="160"/>
                    <a:pt x="0" y="126"/>
                    <a:pt x="7" y="95"/>
                  </a:cubicBezTo>
                  <a:cubicBezTo>
                    <a:pt x="8" y="89"/>
                    <a:pt x="11" y="84"/>
                    <a:pt x="14" y="78"/>
                  </a:cubicBezTo>
                  <a:lnTo>
                    <a:pt x="14" y="78"/>
                  </a:lnTo>
                  <a:cubicBezTo>
                    <a:pt x="29" y="36"/>
                    <a:pt x="71" y="3"/>
                    <a:pt x="116" y="2"/>
                  </a:cubicBezTo>
                  <a:cubicBezTo>
                    <a:pt x="172" y="0"/>
                    <a:pt x="226" y="45"/>
                    <a:pt x="233" y="10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07" name="Google Shape;1007;p34"/>
            <p:cNvSpPr/>
            <p:nvPr/>
          </p:nvSpPr>
          <p:spPr>
            <a:xfrm>
              <a:off x="8856662" y="1373187"/>
              <a:ext cx="376237" cy="398463"/>
            </a:xfrm>
            <a:custGeom>
              <a:avLst/>
              <a:gdLst/>
              <a:ahLst/>
              <a:cxnLst/>
              <a:rect l="l" t="t" r="r" b="b"/>
              <a:pathLst>
                <a:path w="1044" h="1105" extrusionOk="0">
                  <a:moveTo>
                    <a:pt x="1011" y="817"/>
                  </a:moveTo>
                  <a:cubicBezTo>
                    <a:pt x="1043" y="883"/>
                    <a:pt x="1024" y="968"/>
                    <a:pt x="968" y="1014"/>
                  </a:cubicBezTo>
                  <a:cubicBezTo>
                    <a:pt x="912" y="1059"/>
                    <a:pt x="824" y="1061"/>
                    <a:pt x="767" y="1017"/>
                  </a:cubicBezTo>
                  <a:cubicBezTo>
                    <a:pt x="739" y="996"/>
                    <a:pt x="717" y="965"/>
                    <a:pt x="682" y="960"/>
                  </a:cubicBezTo>
                  <a:cubicBezTo>
                    <a:pt x="595" y="946"/>
                    <a:pt x="560" y="1104"/>
                    <a:pt x="472" y="1098"/>
                  </a:cubicBezTo>
                  <a:cubicBezTo>
                    <a:pt x="414" y="1094"/>
                    <a:pt x="390" y="1021"/>
                    <a:pt x="392" y="963"/>
                  </a:cubicBezTo>
                  <a:cubicBezTo>
                    <a:pt x="393" y="904"/>
                    <a:pt x="404" y="838"/>
                    <a:pt x="366" y="795"/>
                  </a:cubicBezTo>
                  <a:cubicBezTo>
                    <a:pt x="291" y="710"/>
                    <a:pt x="128" y="805"/>
                    <a:pt x="49" y="725"/>
                  </a:cubicBezTo>
                  <a:cubicBezTo>
                    <a:pt x="0" y="675"/>
                    <a:pt x="22" y="587"/>
                    <a:pt x="73" y="539"/>
                  </a:cubicBezTo>
                  <a:cubicBezTo>
                    <a:pt x="124" y="492"/>
                    <a:pt x="195" y="474"/>
                    <a:pt x="260" y="451"/>
                  </a:cubicBezTo>
                  <a:cubicBezTo>
                    <a:pt x="313" y="432"/>
                    <a:pt x="374" y="393"/>
                    <a:pt x="365" y="338"/>
                  </a:cubicBezTo>
                  <a:cubicBezTo>
                    <a:pt x="357" y="289"/>
                    <a:pt x="299" y="268"/>
                    <a:pt x="268" y="229"/>
                  </a:cubicBezTo>
                  <a:cubicBezTo>
                    <a:pt x="221" y="169"/>
                    <a:pt x="251" y="71"/>
                    <a:pt x="319" y="36"/>
                  </a:cubicBezTo>
                  <a:cubicBezTo>
                    <a:pt x="386" y="0"/>
                    <a:pt x="473" y="22"/>
                    <a:pt x="530" y="73"/>
                  </a:cubicBezTo>
                  <a:cubicBezTo>
                    <a:pt x="581" y="120"/>
                    <a:pt x="645" y="260"/>
                    <a:pt x="656" y="257"/>
                  </a:cubicBezTo>
                  <a:cubicBezTo>
                    <a:pt x="686" y="247"/>
                    <a:pt x="701" y="215"/>
                    <a:pt x="721" y="191"/>
                  </a:cubicBezTo>
                  <a:cubicBezTo>
                    <a:pt x="774" y="128"/>
                    <a:pt x="878" y="116"/>
                    <a:pt x="944" y="165"/>
                  </a:cubicBezTo>
                  <a:cubicBezTo>
                    <a:pt x="1010" y="214"/>
                    <a:pt x="1029" y="316"/>
                    <a:pt x="984" y="385"/>
                  </a:cubicBezTo>
                  <a:cubicBezTo>
                    <a:pt x="943" y="450"/>
                    <a:pt x="855" y="488"/>
                    <a:pt x="845" y="565"/>
                  </a:cubicBezTo>
                  <a:cubicBezTo>
                    <a:pt x="838" y="616"/>
                    <a:pt x="871" y="664"/>
                    <a:pt x="908" y="701"/>
                  </a:cubicBezTo>
                  <a:cubicBezTo>
                    <a:pt x="945" y="738"/>
                    <a:pt x="989" y="771"/>
                    <a:pt x="1011" y="81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08" name="Google Shape;1008;p34"/>
            <p:cNvSpPr/>
            <p:nvPr/>
          </p:nvSpPr>
          <p:spPr>
            <a:xfrm>
              <a:off x="8755062" y="1784350"/>
              <a:ext cx="352425" cy="417511"/>
            </a:xfrm>
            <a:custGeom>
              <a:avLst/>
              <a:gdLst/>
              <a:ahLst/>
              <a:cxnLst/>
              <a:rect l="l" t="t" r="r" b="b"/>
              <a:pathLst>
                <a:path w="978" h="1158" extrusionOk="0">
                  <a:moveTo>
                    <a:pt x="921" y="293"/>
                  </a:moveTo>
                  <a:cubicBezTo>
                    <a:pt x="965" y="320"/>
                    <a:pt x="977" y="381"/>
                    <a:pt x="964" y="431"/>
                  </a:cubicBezTo>
                  <a:cubicBezTo>
                    <a:pt x="950" y="481"/>
                    <a:pt x="917" y="523"/>
                    <a:pt x="889" y="566"/>
                  </a:cubicBezTo>
                  <a:cubicBezTo>
                    <a:pt x="860" y="609"/>
                    <a:pt x="835" y="658"/>
                    <a:pt x="839" y="710"/>
                  </a:cubicBezTo>
                  <a:cubicBezTo>
                    <a:pt x="842" y="755"/>
                    <a:pt x="868" y="795"/>
                    <a:pt x="884" y="837"/>
                  </a:cubicBezTo>
                  <a:cubicBezTo>
                    <a:pt x="917" y="921"/>
                    <a:pt x="910" y="1025"/>
                    <a:pt x="847" y="1090"/>
                  </a:cubicBezTo>
                  <a:cubicBezTo>
                    <a:pt x="785" y="1154"/>
                    <a:pt x="662" y="1157"/>
                    <a:pt x="611" y="1083"/>
                  </a:cubicBezTo>
                  <a:cubicBezTo>
                    <a:pt x="575" y="1029"/>
                    <a:pt x="580" y="952"/>
                    <a:pt x="533" y="908"/>
                  </a:cubicBezTo>
                  <a:cubicBezTo>
                    <a:pt x="486" y="865"/>
                    <a:pt x="415" y="874"/>
                    <a:pt x="352" y="882"/>
                  </a:cubicBezTo>
                  <a:cubicBezTo>
                    <a:pt x="290" y="889"/>
                    <a:pt x="212" y="884"/>
                    <a:pt x="182" y="828"/>
                  </a:cubicBezTo>
                  <a:cubicBezTo>
                    <a:pt x="153" y="772"/>
                    <a:pt x="192" y="707"/>
                    <a:pt x="227" y="654"/>
                  </a:cubicBezTo>
                  <a:cubicBezTo>
                    <a:pt x="262" y="601"/>
                    <a:pt x="294" y="528"/>
                    <a:pt x="253" y="479"/>
                  </a:cubicBezTo>
                  <a:cubicBezTo>
                    <a:pt x="216" y="435"/>
                    <a:pt x="142" y="442"/>
                    <a:pt x="97" y="409"/>
                  </a:cubicBezTo>
                  <a:cubicBezTo>
                    <a:pt x="72" y="401"/>
                    <a:pt x="48" y="389"/>
                    <a:pt x="31" y="369"/>
                  </a:cubicBezTo>
                  <a:cubicBezTo>
                    <a:pt x="4" y="336"/>
                    <a:pt x="0" y="288"/>
                    <a:pt x="13" y="247"/>
                  </a:cubicBezTo>
                  <a:cubicBezTo>
                    <a:pt x="26" y="206"/>
                    <a:pt x="54" y="172"/>
                    <a:pt x="83" y="140"/>
                  </a:cubicBezTo>
                  <a:cubicBezTo>
                    <a:pt x="148" y="71"/>
                    <a:pt x="232" y="12"/>
                    <a:pt x="327" y="6"/>
                  </a:cubicBezTo>
                  <a:cubicBezTo>
                    <a:pt x="422" y="0"/>
                    <a:pt x="525" y="63"/>
                    <a:pt x="537" y="158"/>
                  </a:cubicBezTo>
                  <a:cubicBezTo>
                    <a:pt x="544" y="219"/>
                    <a:pt x="517" y="291"/>
                    <a:pt x="557" y="337"/>
                  </a:cubicBezTo>
                  <a:cubicBezTo>
                    <a:pt x="600" y="386"/>
                    <a:pt x="681" y="362"/>
                    <a:pt x="738" y="330"/>
                  </a:cubicBezTo>
                  <a:cubicBezTo>
                    <a:pt x="795" y="297"/>
                    <a:pt x="865" y="260"/>
                    <a:pt x="921" y="293"/>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09" name="Google Shape;1009;p34"/>
            <p:cNvSpPr/>
            <p:nvPr/>
          </p:nvSpPr>
          <p:spPr>
            <a:xfrm>
              <a:off x="8964612" y="1390650"/>
              <a:ext cx="26987" cy="57150"/>
            </a:xfrm>
            <a:custGeom>
              <a:avLst/>
              <a:gdLst/>
              <a:ahLst/>
              <a:cxnLst/>
              <a:rect l="l" t="t" r="r" b="b"/>
              <a:pathLst>
                <a:path w="76" h="159" extrusionOk="0">
                  <a:moveTo>
                    <a:pt x="33" y="158"/>
                  </a:moveTo>
                  <a:cubicBezTo>
                    <a:pt x="30" y="158"/>
                    <a:pt x="26" y="157"/>
                    <a:pt x="24" y="154"/>
                  </a:cubicBezTo>
                  <a:cubicBezTo>
                    <a:pt x="6" y="132"/>
                    <a:pt x="0" y="101"/>
                    <a:pt x="7" y="71"/>
                  </a:cubicBezTo>
                  <a:cubicBezTo>
                    <a:pt x="14" y="40"/>
                    <a:pt x="32" y="15"/>
                    <a:pt x="58" y="2"/>
                  </a:cubicBezTo>
                  <a:cubicBezTo>
                    <a:pt x="63" y="0"/>
                    <a:pt x="70" y="2"/>
                    <a:pt x="72" y="7"/>
                  </a:cubicBezTo>
                  <a:cubicBezTo>
                    <a:pt x="75" y="13"/>
                    <a:pt x="73" y="19"/>
                    <a:pt x="67" y="22"/>
                  </a:cubicBezTo>
                  <a:cubicBezTo>
                    <a:pt x="48" y="31"/>
                    <a:pt x="34" y="51"/>
                    <a:pt x="28" y="75"/>
                  </a:cubicBezTo>
                  <a:cubicBezTo>
                    <a:pt x="23" y="99"/>
                    <a:pt x="28" y="123"/>
                    <a:pt x="41" y="140"/>
                  </a:cubicBezTo>
                  <a:cubicBezTo>
                    <a:pt x="45" y="145"/>
                    <a:pt x="44" y="152"/>
                    <a:pt x="40" y="156"/>
                  </a:cubicBezTo>
                  <a:cubicBezTo>
                    <a:pt x="38" y="157"/>
                    <a:pt x="35" y="158"/>
                    <a:pt x="33" y="15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10" name="Google Shape;1010;p34"/>
            <p:cNvSpPr/>
            <p:nvPr/>
          </p:nvSpPr>
          <p:spPr>
            <a:xfrm>
              <a:off x="8901112" y="1568450"/>
              <a:ext cx="19050" cy="49212"/>
            </a:xfrm>
            <a:custGeom>
              <a:avLst/>
              <a:gdLst/>
              <a:ahLst/>
              <a:cxnLst/>
              <a:rect l="l" t="t" r="r" b="b"/>
              <a:pathLst>
                <a:path w="52" h="138" extrusionOk="0">
                  <a:moveTo>
                    <a:pt x="39" y="137"/>
                  </a:moveTo>
                  <a:cubicBezTo>
                    <a:pt x="37" y="137"/>
                    <a:pt x="34" y="136"/>
                    <a:pt x="32" y="134"/>
                  </a:cubicBezTo>
                  <a:cubicBezTo>
                    <a:pt x="13" y="120"/>
                    <a:pt x="1" y="96"/>
                    <a:pt x="1" y="70"/>
                  </a:cubicBezTo>
                  <a:cubicBezTo>
                    <a:pt x="0" y="43"/>
                    <a:pt x="11" y="19"/>
                    <a:pt x="30" y="4"/>
                  </a:cubicBezTo>
                  <a:cubicBezTo>
                    <a:pt x="35" y="0"/>
                    <a:pt x="42" y="1"/>
                    <a:pt x="45" y="6"/>
                  </a:cubicBezTo>
                  <a:cubicBezTo>
                    <a:pt x="49" y="10"/>
                    <a:pt x="48" y="17"/>
                    <a:pt x="44" y="21"/>
                  </a:cubicBezTo>
                  <a:cubicBezTo>
                    <a:pt x="30" y="32"/>
                    <a:pt x="22" y="50"/>
                    <a:pt x="23" y="69"/>
                  </a:cubicBezTo>
                  <a:cubicBezTo>
                    <a:pt x="23" y="89"/>
                    <a:pt x="32" y="107"/>
                    <a:pt x="45" y="117"/>
                  </a:cubicBezTo>
                  <a:cubicBezTo>
                    <a:pt x="50" y="120"/>
                    <a:pt x="51" y="127"/>
                    <a:pt x="48" y="132"/>
                  </a:cubicBezTo>
                  <a:cubicBezTo>
                    <a:pt x="45" y="135"/>
                    <a:pt x="42" y="137"/>
                    <a:pt x="39" y="1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11" name="Google Shape;1011;p34"/>
            <p:cNvSpPr/>
            <p:nvPr/>
          </p:nvSpPr>
          <p:spPr>
            <a:xfrm>
              <a:off x="8736012" y="1274762"/>
              <a:ext cx="290512" cy="461962"/>
            </a:xfrm>
            <a:custGeom>
              <a:avLst/>
              <a:gdLst/>
              <a:ahLst/>
              <a:cxnLst/>
              <a:rect l="l" t="t" r="r" b="b"/>
              <a:pathLst>
                <a:path w="808" h="1282" extrusionOk="0">
                  <a:moveTo>
                    <a:pt x="12" y="1281"/>
                  </a:moveTo>
                  <a:cubicBezTo>
                    <a:pt x="11" y="1281"/>
                    <a:pt x="10" y="1280"/>
                    <a:pt x="10" y="1280"/>
                  </a:cubicBezTo>
                  <a:cubicBezTo>
                    <a:pt x="4" y="1279"/>
                    <a:pt x="0" y="1274"/>
                    <a:pt x="1" y="1268"/>
                  </a:cubicBezTo>
                  <a:cubicBezTo>
                    <a:pt x="93" y="768"/>
                    <a:pt x="380" y="307"/>
                    <a:pt x="788" y="3"/>
                  </a:cubicBezTo>
                  <a:cubicBezTo>
                    <a:pt x="793" y="0"/>
                    <a:pt x="800" y="1"/>
                    <a:pt x="804" y="6"/>
                  </a:cubicBezTo>
                  <a:cubicBezTo>
                    <a:pt x="807" y="10"/>
                    <a:pt x="806" y="17"/>
                    <a:pt x="801" y="21"/>
                  </a:cubicBezTo>
                  <a:cubicBezTo>
                    <a:pt x="398" y="321"/>
                    <a:pt x="114" y="777"/>
                    <a:pt x="22" y="1272"/>
                  </a:cubicBezTo>
                  <a:cubicBezTo>
                    <a:pt x="21" y="1277"/>
                    <a:pt x="17" y="1281"/>
                    <a:pt x="12" y="128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12" name="Google Shape;1012;p34"/>
            <p:cNvSpPr/>
            <p:nvPr/>
          </p:nvSpPr>
          <p:spPr>
            <a:xfrm>
              <a:off x="9209087" y="2038350"/>
              <a:ext cx="130175" cy="165100"/>
            </a:xfrm>
            <a:custGeom>
              <a:avLst/>
              <a:gdLst/>
              <a:ahLst/>
              <a:cxnLst/>
              <a:rect l="l" t="t" r="r" b="b"/>
              <a:pathLst>
                <a:path w="361" h="459" extrusionOk="0">
                  <a:moveTo>
                    <a:pt x="347" y="458"/>
                  </a:moveTo>
                  <a:cubicBezTo>
                    <a:pt x="310" y="458"/>
                    <a:pt x="284" y="426"/>
                    <a:pt x="273" y="397"/>
                  </a:cubicBezTo>
                  <a:cubicBezTo>
                    <a:pt x="268" y="385"/>
                    <a:pt x="265" y="372"/>
                    <a:pt x="261" y="359"/>
                  </a:cubicBezTo>
                  <a:cubicBezTo>
                    <a:pt x="257" y="342"/>
                    <a:pt x="253" y="326"/>
                    <a:pt x="245" y="312"/>
                  </a:cubicBezTo>
                  <a:cubicBezTo>
                    <a:pt x="225" y="273"/>
                    <a:pt x="182" y="250"/>
                    <a:pt x="141" y="229"/>
                  </a:cubicBezTo>
                  <a:lnTo>
                    <a:pt x="138" y="228"/>
                  </a:lnTo>
                  <a:cubicBezTo>
                    <a:pt x="95" y="206"/>
                    <a:pt x="50" y="184"/>
                    <a:pt x="23" y="143"/>
                  </a:cubicBezTo>
                  <a:cubicBezTo>
                    <a:pt x="6" y="117"/>
                    <a:pt x="0" y="83"/>
                    <a:pt x="8" y="53"/>
                  </a:cubicBezTo>
                  <a:cubicBezTo>
                    <a:pt x="14" y="30"/>
                    <a:pt x="28" y="13"/>
                    <a:pt x="47" y="3"/>
                  </a:cubicBezTo>
                  <a:cubicBezTo>
                    <a:pt x="52" y="0"/>
                    <a:pt x="59" y="2"/>
                    <a:pt x="62" y="8"/>
                  </a:cubicBezTo>
                  <a:cubicBezTo>
                    <a:pt x="64" y="13"/>
                    <a:pt x="62" y="20"/>
                    <a:pt x="57" y="22"/>
                  </a:cubicBezTo>
                  <a:cubicBezTo>
                    <a:pt x="40" y="31"/>
                    <a:pt x="32" y="47"/>
                    <a:pt x="29" y="59"/>
                  </a:cubicBezTo>
                  <a:cubicBezTo>
                    <a:pt x="23" y="82"/>
                    <a:pt x="28" y="111"/>
                    <a:pt x="41" y="131"/>
                  </a:cubicBezTo>
                  <a:cubicBezTo>
                    <a:pt x="65" y="167"/>
                    <a:pt x="107" y="188"/>
                    <a:pt x="148" y="208"/>
                  </a:cubicBezTo>
                  <a:lnTo>
                    <a:pt x="151" y="210"/>
                  </a:lnTo>
                  <a:cubicBezTo>
                    <a:pt x="195" y="232"/>
                    <a:pt x="241" y="257"/>
                    <a:pt x="264" y="302"/>
                  </a:cubicBezTo>
                  <a:cubicBezTo>
                    <a:pt x="273" y="318"/>
                    <a:pt x="278" y="336"/>
                    <a:pt x="282" y="353"/>
                  </a:cubicBezTo>
                  <a:cubicBezTo>
                    <a:pt x="286" y="366"/>
                    <a:pt x="289" y="378"/>
                    <a:pt x="293" y="389"/>
                  </a:cubicBezTo>
                  <a:cubicBezTo>
                    <a:pt x="303" y="413"/>
                    <a:pt x="325" y="437"/>
                    <a:pt x="348" y="436"/>
                  </a:cubicBezTo>
                  <a:cubicBezTo>
                    <a:pt x="354" y="436"/>
                    <a:pt x="360" y="441"/>
                    <a:pt x="360" y="447"/>
                  </a:cubicBezTo>
                  <a:cubicBezTo>
                    <a:pt x="360" y="453"/>
                    <a:pt x="356" y="458"/>
                    <a:pt x="349" y="458"/>
                  </a:cubicBezTo>
                  <a:cubicBezTo>
                    <a:pt x="349" y="458"/>
                    <a:pt x="348" y="458"/>
                    <a:pt x="347" y="45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13" name="Google Shape;1013;p34"/>
            <p:cNvSpPr/>
            <p:nvPr/>
          </p:nvSpPr>
          <p:spPr>
            <a:xfrm>
              <a:off x="8799512" y="1849437"/>
              <a:ext cx="109537" cy="228600"/>
            </a:xfrm>
            <a:custGeom>
              <a:avLst/>
              <a:gdLst/>
              <a:ahLst/>
              <a:cxnLst/>
              <a:rect l="l" t="t" r="r" b="b"/>
              <a:pathLst>
                <a:path w="303" h="634" extrusionOk="0">
                  <a:moveTo>
                    <a:pt x="275" y="633"/>
                  </a:moveTo>
                  <a:cubicBezTo>
                    <a:pt x="244" y="633"/>
                    <a:pt x="214" y="607"/>
                    <a:pt x="204" y="577"/>
                  </a:cubicBezTo>
                  <a:cubicBezTo>
                    <a:pt x="195" y="549"/>
                    <a:pt x="198" y="515"/>
                    <a:pt x="214" y="475"/>
                  </a:cubicBezTo>
                  <a:cubicBezTo>
                    <a:pt x="218" y="465"/>
                    <a:pt x="222" y="456"/>
                    <a:pt x="226" y="447"/>
                  </a:cubicBezTo>
                  <a:cubicBezTo>
                    <a:pt x="235" y="426"/>
                    <a:pt x="244" y="406"/>
                    <a:pt x="248" y="385"/>
                  </a:cubicBezTo>
                  <a:cubicBezTo>
                    <a:pt x="262" y="318"/>
                    <a:pt x="222" y="241"/>
                    <a:pt x="158" y="215"/>
                  </a:cubicBezTo>
                  <a:cubicBezTo>
                    <a:pt x="144" y="209"/>
                    <a:pt x="129" y="206"/>
                    <a:pt x="114" y="202"/>
                  </a:cubicBezTo>
                  <a:cubicBezTo>
                    <a:pt x="88" y="195"/>
                    <a:pt x="61" y="188"/>
                    <a:pt x="38" y="170"/>
                  </a:cubicBezTo>
                  <a:cubicBezTo>
                    <a:pt x="14" y="152"/>
                    <a:pt x="0" y="120"/>
                    <a:pt x="1" y="87"/>
                  </a:cubicBezTo>
                  <a:cubicBezTo>
                    <a:pt x="1" y="53"/>
                    <a:pt x="15" y="22"/>
                    <a:pt x="40" y="4"/>
                  </a:cubicBezTo>
                  <a:cubicBezTo>
                    <a:pt x="44" y="0"/>
                    <a:pt x="51" y="1"/>
                    <a:pt x="55" y="6"/>
                  </a:cubicBezTo>
                  <a:cubicBezTo>
                    <a:pt x="59" y="11"/>
                    <a:pt x="58" y="17"/>
                    <a:pt x="53" y="21"/>
                  </a:cubicBezTo>
                  <a:cubicBezTo>
                    <a:pt x="34" y="35"/>
                    <a:pt x="23" y="60"/>
                    <a:pt x="22" y="87"/>
                  </a:cubicBezTo>
                  <a:cubicBezTo>
                    <a:pt x="22" y="114"/>
                    <a:pt x="33" y="139"/>
                    <a:pt x="52" y="153"/>
                  </a:cubicBezTo>
                  <a:cubicBezTo>
                    <a:pt x="71" y="168"/>
                    <a:pt x="95" y="174"/>
                    <a:pt x="120" y="181"/>
                  </a:cubicBezTo>
                  <a:cubicBezTo>
                    <a:pt x="135" y="185"/>
                    <a:pt x="151" y="189"/>
                    <a:pt x="166" y="195"/>
                  </a:cubicBezTo>
                  <a:cubicBezTo>
                    <a:pt x="240" y="225"/>
                    <a:pt x="286" y="311"/>
                    <a:pt x="270" y="390"/>
                  </a:cubicBezTo>
                  <a:cubicBezTo>
                    <a:pt x="265" y="413"/>
                    <a:pt x="255" y="435"/>
                    <a:pt x="246" y="456"/>
                  </a:cubicBezTo>
                  <a:cubicBezTo>
                    <a:pt x="242" y="465"/>
                    <a:pt x="238" y="474"/>
                    <a:pt x="234" y="483"/>
                  </a:cubicBezTo>
                  <a:cubicBezTo>
                    <a:pt x="220" y="518"/>
                    <a:pt x="217" y="547"/>
                    <a:pt x="225" y="571"/>
                  </a:cubicBezTo>
                  <a:cubicBezTo>
                    <a:pt x="233" y="595"/>
                    <a:pt x="261" y="617"/>
                    <a:pt x="287" y="609"/>
                  </a:cubicBezTo>
                  <a:cubicBezTo>
                    <a:pt x="292" y="607"/>
                    <a:pt x="298" y="610"/>
                    <a:pt x="300" y="616"/>
                  </a:cubicBezTo>
                  <a:cubicBezTo>
                    <a:pt x="302" y="622"/>
                    <a:pt x="299" y="628"/>
                    <a:pt x="293" y="630"/>
                  </a:cubicBezTo>
                  <a:cubicBezTo>
                    <a:pt x="287" y="632"/>
                    <a:pt x="281" y="633"/>
                    <a:pt x="275" y="63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14" name="Google Shape;1014;p34"/>
            <p:cNvSpPr/>
            <p:nvPr/>
          </p:nvSpPr>
          <p:spPr>
            <a:xfrm>
              <a:off x="8902700" y="2014537"/>
              <a:ext cx="36512" cy="49212"/>
            </a:xfrm>
            <a:custGeom>
              <a:avLst/>
              <a:gdLst/>
              <a:ahLst/>
              <a:cxnLst/>
              <a:rect l="l" t="t" r="r" b="b"/>
              <a:pathLst>
                <a:path w="101" h="137" extrusionOk="0">
                  <a:moveTo>
                    <a:pt x="89" y="136"/>
                  </a:moveTo>
                  <a:cubicBezTo>
                    <a:pt x="59" y="136"/>
                    <a:pt x="30" y="119"/>
                    <a:pt x="15" y="93"/>
                  </a:cubicBezTo>
                  <a:cubicBezTo>
                    <a:pt x="0" y="67"/>
                    <a:pt x="0" y="33"/>
                    <a:pt x="16" y="7"/>
                  </a:cubicBezTo>
                  <a:cubicBezTo>
                    <a:pt x="19" y="2"/>
                    <a:pt x="26" y="0"/>
                    <a:pt x="31" y="3"/>
                  </a:cubicBezTo>
                  <a:cubicBezTo>
                    <a:pt x="36" y="7"/>
                    <a:pt x="38" y="13"/>
                    <a:pt x="35" y="18"/>
                  </a:cubicBezTo>
                  <a:cubicBezTo>
                    <a:pt x="23" y="37"/>
                    <a:pt x="23" y="63"/>
                    <a:pt x="34" y="82"/>
                  </a:cubicBezTo>
                  <a:cubicBezTo>
                    <a:pt x="45" y="101"/>
                    <a:pt x="67" y="114"/>
                    <a:pt x="89" y="114"/>
                  </a:cubicBezTo>
                  <a:lnTo>
                    <a:pt x="89" y="114"/>
                  </a:lnTo>
                  <a:cubicBezTo>
                    <a:pt x="95" y="114"/>
                    <a:pt x="100" y="119"/>
                    <a:pt x="100" y="125"/>
                  </a:cubicBezTo>
                  <a:cubicBezTo>
                    <a:pt x="100" y="131"/>
                    <a:pt x="95" y="136"/>
                    <a:pt x="89" y="13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15" name="Google Shape;1015;p34"/>
            <p:cNvSpPr/>
            <p:nvPr/>
          </p:nvSpPr>
          <p:spPr>
            <a:xfrm>
              <a:off x="9628187" y="1854200"/>
              <a:ext cx="44450" cy="101600"/>
            </a:xfrm>
            <a:custGeom>
              <a:avLst/>
              <a:gdLst/>
              <a:ahLst/>
              <a:cxnLst/>
              <a:rect l="l" t="t" r="r" b="b"/>
              <a:pathLst>
                <a:path w="122" h="283" extrusionOk="0">
                  <a:moveTo>
                    <a:pt x="67" y="282"/>
                  </a:moveTo>
                  <a:cubicBezTo>
                    <a:pt x="65" y="282"/>
                    <a:pt x="63" y="281"/>
                    <a:pt x="61" y="280"/>
                  </a:cubicBezTo>
                  <a:cubicBezTo>
                    <a:pt x="56" y="276"/>
                    <a:pt x="55" y="269"/>
                    <a:pt x="59" y="264"/>
                  </a:cubicBezTo>
                  <a:cubicBezTo>
                    <a:pt x="87" y="227"/>
                    <a:pt x="98" y="177"/>
                    <a:pt x="89" y="131"/>
                  </a:cubicBezTo>
                  <a:cubicBezTo>
                    <a:pt x="79" y="85"/>
                    <a:pt x="49" y="44"/>
                    <a:pt x="7" y="22"/>
                  </a:cubicBezTo>
                  <a:cubicBezTo>
                    <a:pt x="2" y="19"/>
                    <a:pt x="0" y="12"/>
                    <a:pt x="3" y="7"/>
                  </a:cubicBezTo>
                  <a:cubicBezTo>
                    <a:pt x="6" y="2"/>
                    <a:pt x="12" y="0"/>
                    <a:pt x="18" y="2"/>
                  </a:cubicBezTo>
                  <a:cubicBezTo>
                    <a:pt x="65" y="28"/>
                    <a:pt x="99" y="74"/>
                    <a:pt x="110" y="127"/>
                  </a:cubicBezTo>
                  <a:cubicBezTo>
                    <a:pt x="121" y="179"/>
                    <a:pt x="108" y="235"/>
                    <a:pt x="76" y="277"/>
                  </a:cubicBezTo>
                  <a:cubicBezTo>
                    <a:pt x="74" y="280"/>
                    <a:pt x="71" y="282"/>
                    <a:pt x="67" y="28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1016" name="Google Shape;1016;p34">
            <a:extLst>
              <a:ext uri="{C183D7F6-B498-43B3-948B-1728B52AA6E4}">
                <adec:decorative xmlns:adec="http://schemas.microsoft.com/office/drawing/2017/decorative" val="1"/>
              </a:ext>
            </a:extLst>
          </p:cNvPr>
          <p:cNvSpPr txBox="1">
            <a:spLocks noGrp="1"/>
          </p:cNvSpPr>
          <p:nvPr>
            <p:ph type="title"/>
          </p:nvPr>
        </p:nvSpPr>
        <p:spPr>
          <a:xfrm>
            <a:off x="461700" y="0"/>
            <a:ext cx="82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Presentation Overview</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6"/>
          <p:cNvSpPr txBox="1">
            <a:spLocks noGrp="1"/>
          </p:cNvSpPr>
          <p:nvPr>
            <p:ph type="title"/>
          </p:nvPr>
        </p:nvSpPr>
        <p:spPr>
          <a:xfrm>
            <a:off x="311700" y="599625"/>
            <a:ext cx="8520600" cy="592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Care Solace</a:t>
            </a:r>
            <a:endParaRPr/>
          </a:p>
        </p:txBody>
      </p:sp>
      <p:sp>
        <p:nvSpPr>
          <p:cNvPr id="266" name="Google Shape;266;p56"/>
          <p:cNvSpPr txBox="1">
            <a:spLocks noGrp="1"/>
          </p:cNvSpPr>
          <p:nvPr>
            <p:ph type="body" idx="1"/>
          </p:nvPr>
        </p:nvSpPr>
        <p:spPr>
          <a:xfrm>
            <a:off x="311700" y="1251325"/>
            <a:ext cx="8520600" cy="3368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000" b="1"/>
              <a:t>Title IV- Contracted Services: Care Solace</a:t>
            </a:r>
            <a:endParaRPr sz="2000" b="1"/>
          </a:p>
          <a:p>
            <a:pPr marL="457200" lvl="0" indent="-342900" algn="l" rtl="0">
              <a:lnSpc>
                <a:spcPct val="100000"/>
              </a:lnSpc>
              <a:spcBef>
                <a:spcPts val="1000"/>
              </a:spcBef>
              <a:spcAft>
                <a:spcPts val="0"/>
              </a:spcAft>
              <a:buClr>
                <a:schemeClr val="dk1"/>
              </a:buClr>
              <a:buSzPts val="1800"/>
              <a:buChar char="❖"/>
            </a:pPr>
            <a:r>
              <a:rPr lang="en">
                <a:solidFill>
                  <a:schemeClr val="dk1"/>
                </a:solidFill>
              </a:rPr>
              <a:t>resource to support matching students (as well as staff and families) to community based mental health services</a:t>
            </a:r>
            <a:endParaRPr>
              <a:solidFill>
                <a:schemeClr val="dk1"/>
              </a:solidFill>
            </a:endParaRPr>
          </a:p>
          <a:p>
            <a:pPr marL="457200" lvl="0" indent="-342900" algn="l" rtl="0">
              <a:lnSpc>
                <a:spcPct val="100000"/>
              </a:lnSpc>
              <a:spcBef>
                <a:spcPts val="1000"/>
              </a:spcBef>
              <a:spcAft>
                <a:spcPts val="0"/>
              </a:spcAft>
              <a:buClr>
                <a:schemeClr val="dk1"/>
              </a:buClr>
              <a:buSzPts val="1800"/>
              <a:buChar char="❖"/>
            </a:pPr>
            <a:r>
              <a:rPr lang="en">
                <a:solidFill>
                  <a:schemeClr val="dk1"/>
                </a:solidFill>
              </a:rPr>
              <a:t>draws on a national database of mental health providers and manages coordination of service matching through intake </a:t>
            </a:r>
            <a:endParaRPr>
              <a:solidFill>
                <a:schemeClr val="dk1"/>
              </a:solidFill>
            </a:endParaRPr>
          </a:p>
          <a:p>
            <a:pPr marL="457200" lvl="0" indent="-342900" algn="l" rtl="0">
              <a:lnSpc>
                <a:spcPct val="100000"/>
              </a:lnSpc>
              <a:spcBef>
                <a:spcPts val="1000"/>
              </a:spcBef>
              <a:spcAft>
                <a:spcPts val="0"/>
              </a:spcAft>
              <a:buClr>
                <a:schemeClr val="dk1"/>
              </a:buClr>
              <a:buSzPts val="1800"/>
              <a:buChar char="❖"/>
            </a:pPr>
            <a:r>
              <a:rPr lang="en">
                <a:solidFill>
                  <a:schemeClr val="dk1"/>
                </a:solidFill>
              </a:rPr>
              <a:t>accessed confidentially</a:t>
            </a:r>
            <a:endParaRPr>
              <a:solidFill>
                <a:schemeClr val="dk1"/>
              </a:solidFill>
            </a:endParaRPr>
          </a:p>
          <a:p>
            <a:pPr marL="457200" lvl="0" indent="-342900" algn="l" rtl="0">
              <a:lnSpc>
                <a:spcPct val="100000"/>
              </a:lnSpc>
              <a:spcBef>
                <a:spcPts val="1000"/>
              </a:spcBef>
              <a:spcAft>
                <a:spcPts val="0"/>
              </a:spcAft>
              <a:buClr>
                <a:schemeClr val="dk1"/>
              </a:buClr>
              <a:buSzPts val="1800"/>
              <a:buChar char="❖"/>
            </a:pPr>
            <a:r>
              <a:rPr lang="en">
                <a:solidFill>
                  <a:schemeClr val="dk1"/>
                </a:solidFill>
              </a:rPr>
              <a:t>support available in multiple languages for all forms of insurance</a:t>
            </a:r>
            <a:endParaRPr>
              <a:solidFill>
                <a:schemeClr val="dk1"/>
              </a:solidFill>
            </a:endParaRPr>
          </a:p>
          <a:p>
            <a:pPr marL="457200" lvl="0" indent="-342900" algn="l" rtl="0">
              <a:lnSpc>
                <a:spcPct val="100000"/>
              </a:lnSpc>
              <a:spcBef>
                <a:spcPts val="1000"/>
              </a:spcBef>
              <a:spcAft>
                <a:spcPts val="1000"/>
              </a:spcAft>
              <a:buClr>
                <a:schemeClr val="dk1"/>
              </a:buClr>
              <a:buSzPts val="1800"/>
              <a:buChar char="❖"/>
            </a:pPr>
            <a:r>
              <a:rPr lang="en">
                <a:solidFill>
                  <a:schemeClr val="dk1"/>
                </a:solidFill>
              </a:rPr>
              <a:t>students under 18 need consent of caregivers to begin accessing services</a:t>
            </a:r>
            <a:endParaRPr>
              <a:solidFill>
                <a:schemeClr val="dk1"/>
              </a:solidFill>
            </a:endParaRPr>
          </a:p>
        </p:txBody>
      </p:sp>
      <p:pic>
        <p:nvPicPr>
          <p:cNvPr id="267" name="Google Shape;267;p56" title="horizontal line"/>
          <p:cNvPicPr preferRelativeResize="0"/>
          <p:nvPr/>
        </p:nvPicPr>
        <p:blipFill>
          <a:blip r:embed="rId3">
            <a:alphaModFix/>
          </a:blip>
          <a:stretch>
            <a:fillRect/>
          </a:stretch>
        </p:blipFill>
        <p:spPr>
          <a:xfrm>
            <a:off x="311700" y="342450"/>
            <a:ext cx="8520599" cy="257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4" name="Google Shape;274;p57" descr="Bar graph showing mental health issues. Anxiety is the highest at about 45, "/>
          <p:cNvPicPr preferRelativeResize="0"/>
          <p:nvPr/>
        </p:nvPicPr>
        <p:blipFill>
          <a:blip r:embed="rId3">
            <a:alphaModFix/>
          </a:blip>
          <a:stretch>
            <a:fillRect/>
          </a:stretch>
        </p:blipFill>
        <p:spPr>
          <a:xfrm>
            <a:off x="3962100" y="2023462"/>
            <a:ext cx="5009000" cy="2687464"/>
          </a:xfrm>
          <a:prstGeom prst="rect">
            <a:avLst/>
          </a:prstGeom>
          <a:noFill/>
          <a:ln w="9525" cap="flat" cmpd="sng">
            <a:solidFill>
              <a:srgbClr val="000000"/>
            </a:solidFill>
            <a:prstDash val="solid"/>
            <a:round/>
            <a:headEnd type="none" w="sm" len="sm"/>
            <a:tailEnd type="none" w="sm" len="sm"/>
          </a:ln>
        </p:spPr>
      </p:pic>
      <p:sp>
        <p:nvSpPr>
          <p:cNvPr id="272" name="Google Shape;272;p57"/>
          <p:cNvSpPr txBox="1">
            <a:spLocks noGrp="1"/>
          </p:cNvSpPr>
          <p:nvPr>
            <p:ph type="title" idx="4294967295"/>
          </p:nvPr>
        </p:nvSpPr>
        <p:spPr>
          <a:xfrm>
            <a:off x="301625" y="2024063"/>
            <a:ext cx="3660775" cy="2686050"/>
          </a:xfrm>
          <a:prstGeom prst="rect">
            <a:avLst/>
          </a:prstGeom>
          <a:noFill/>
          <a:ln w="9525" cap="flat" cmpd="sng">
            <a:solidFill>
              <a:srgbClr val="000000"/>
            </a:solidFill>
            <a:prstDash val="solid"/>
            <a:round/>
            <a:headEnd type="none" w="sm" len="sm"/>
            <a:tailEnd type="none" w="sm" len="sm"/>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457200" marR="0" lvl="0" indent="-323850" algn="l" defTabSz="914400" rtl="0" eaLnBrk="1" fontAlgn="auto" latinLnBrk="0" hangingPunct="1">
              <a:lnSpc>
                <a:spcPct val="115000"/>
              </a:lnSpc>
              <a:spcBef>
                <a:spcPts val="0"/>
              </a:spcBef>
              <a:spcAft>
                <a:spcPts val="0"/>
              </a:spcAft>
              <a:buClr>
                <a:schemeClr val="dk1"/>
              </a:buClr>
              <a:buSzPts val="1500"/>
              <a:buFont typeface="Arial"/>
              <a:buChar char="●"/>
              <a:tabLst/>
              <a:defRPr/>
            </a:pPr>
            <a:r>
              <a:rPr kumimoji="0" lang="en-US" sz="1500" b="0" i="0" u="none" strike="noStrike" kern="0" cap="none" spc="0" normalizeH="0" baseline="0" noProof="0" dirty="0">
                <a:ln>
                  <a:noFill/>
                </a:ln>
                <a:solidFill>
                  <a:schemeClr val="dk1"/>
                </a:solidFill>
                <a:effectLst/>
                <a:uLnTx/>
                <a:uFillTx/>
                <a:latin typeface="Arial"/>
                <a:ea typeface="Arial"/>
                <a:cs typeface="Arial"/>
                <a:sym typeface="Arial"/>
              </a:rPr>
              <a:t>“Warm handoff” takes seconds to complete.</a:t>
            </a:r>
          </a:p>
          <a:p>
            <a:pPr marL="457200" marR="0" lvl="0" indent="-323850" algn="l" defTabSz="914400" rtl="0" eaLnBrk="1" fontAlgn="auto" latinLnBrk="0" hangingPunct="1">
              <a:lnSpc>
                <a:spcPct val="115000"/>
              </a:lnSpc>
              <a:spcBef>
                <a:spcPts val="1000"/>
              </a:spcBef>
              <a:spcAft>
                <a:spcPts val="0"/>
              </a:spcAft>
              <a:buClr>
                <a:schemeClr val="dk1"/>
              </a:buClr>
              <a:buSzPts val="1500"/>
              <a:buFont typeface="Arial"/>
              <a:buChar char="●"/>
              <a:tabLst/>
              <a:defRPr/>
            </a:pPr>
            <a:r>
              <a:rPr kumimoji="0" lang="en-US" sz="1500" b="0" i="0" u="none" strike="noStrike" kern="0" cap="none" spc="0" normalizeH="0" baseline="0" noProof="0" dirty="0">
                <a:ln>
                  <a:noFill/>
                </a:ln>
                <a:solidFill>
                  <a:schemeClr val="dk1"/>
                </a:solidFill>
                <a:effectLst/>
                <a:uLnTx/>
                <a:uFillTx/>
                <a:latin typeface="Arial"/>
                <a:ea typeface="Arial"/>
                <a:cs typeface="Arial"/>
                <a:sym typeface="Arial"/>
              </a:rPr>
              <a:t>All communication is logged to provide complete transparency regarding care matching.</a:t>
            </a:r>
          </a:p>
          <a:p>
            <a:pPr marL="457200" marR="0" lvl="0" indent="-323850" algn="l" defTabSz="914400" rtl="0" eaLnBrk="1" fontAlgn="auto" latinLnBrk="0" hangingPunct="1">
              <a:lnSpc>
                <a:spcPct val="115000"/>
              </a:lnSpc>
              <a:spcBef>
                <a:spcPts val="1000"/>
              </a:spcBef>
              <a:spcAft>
                <a:spcPts val="1000"/>
              </a:spcAft>
              <a:buClr>
                <a:schemeClr val="dk1"/>
              </a:buClr>
              <a:buSzPts val="1500"/>
              <a:buFont typeface="Arial"/>
              <a:buChar char="●"/>
              <a:tabLst/>
              <a:defRPr/>
            </a:pPr>
            <a:r>
              <a:rPr kumimoji="0" lang="en-US" sz="1500" b="0" i="0" u="none" strike="noStrike" kern="0" cap="none" spc="0" normalizeH="0" baseline="0" noProof="0" dirty="0">
                <a:ln>
                  <a:noFill/>
                </a:ln>
                <a:solidFill>
                  <a:schemeClr val="dk1"/>
                </a:solidFill>
                <a:effectLst/>
                <a:uLnTx/>
                <a:uFillTx/>
                <a:latin typeface="Arial"/>
                <a:ea typeface="Arial"/>
                <a:cs typeface="Arial"/>
                <a:sym typeface="Arial"/>
              </a:rPr>
              <a:t>Data dashboard informs programmatic planning and oversight.</a:t>
            </a:r>
          </a:p>
        </p:txBody>
      </p:sp>
      <p:pic>
        <p:nvPicPr>
          <p:cNvPr id="273" name="Google Shape;273;p57" descr="Care Solace, total cases - 256; total communications - 17,310; total appointments - 152; total anonymous searches - 103. Circle graph shows time saved is 434.1 hours."/>
          <p:cNvPicPr preferRelativeResize="0"/>
          <p:nvPr/>
        </p:nvPicPr>
        <p:blipFill>
          <a:blip r:embed="rId4">
            <a:alphaModFix/>
          </a:blip>
          <a:stretch>
            <a:fillRect/>
          </a:stretch>
        </p:blipFill>
        <p:spPr>
          <a:xfrm>
            <a:off x="302100" y="249725"/>
            <a:ext cx="8669002" cy="17737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8"/>
          <p:cNvSpPr txBox="1">
            <a:spLocks noGrp="1"/>
          </p:cNvSpPr>
          <p:nvPr>
            <p:ph type="title"/>
          </p:nvPr>
        </p:nvSpPr>
        <p:spPr>
          <a:xfrm>
            <a:off x="311700" y="599625"/>
            <a:ext cx="8520600" cy="592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MHS Bridge Program </a:t>
            </a:r>
            <a:r>
              <a:rPr lang="en" sz="2200"/>
              <a:t>(designed using the bryt Program framework)</a:t>
            </a:r>
            <a:endParaRPr sz="2200"/>
          </a:p>
        </p:txBody>
      </p:sp>
      <p:sp>
        <p:nvSpPr>
          <p:cNvPr id="282" name="Google Shape;282;p58"/>
          <p:cNvSpPr txBox="1">
            <a:spLocks noGrp="1"/>
          </p:cNvSpPr>
          <p:nvPr>
            <p:ph type="body" idx="1"/>
          </p:nvPr>
        </p:nvSpPr>
        <p:spPr>
          <a:xfrm>
            <a:off x="311700" y="1192125"/>
            <a:ext cx="8520600" cy="9420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fontScale="62500" lnSpcReduction="20000"/>
          </a:bodyPr>
          <a:lstStyle/>
          <a:p>
            <a:pPr marL="0" lvl="0" indent="0" algn="l" rtl="0">
              <a:lnSpc>
                <a:spcPct val="100000"/>
              </a:lnSpc>
              <a:spcBef>
                <a:spcPts val="0"/>
              </a:spcBef>
              <a:spcAft>
                <a:spcPts val="0"/>
              </a:spcAft>
              <a:buNone/>
            </a:pPr>
            <a:r>
              <a:rPr lang="en" sz="2657" b="1"/>
              <a:t>Title IV- Salary for Bridge Program Staff</a:t>
            </a:r>
            <a:endParaRPr sz="2657" b="1"/>
          </a:p>
          <a:p>
            <a:pPr marL="0" lvl="0" indent="0" algn="l" rtl="0">
              <a:lnSpc>
                <a:spcPct val="100000"/>
              </a:lnSpc>
              <a:spcBef>
                <a:spcPts val="1200"/>
              </a:spcBef>
              <a:spcAft>
                <a:spcPts val="1200"/>
              </a:spcAft>
              <a:buNone/>
            </a:pPr>
            <a:r>
              <a:rPr lang="en">
                <a:solidFill>
                  <a:srgbClr val="000000"/>
                </a:solidFill>
              </a:rPr>
              <a:t>The role of this Bridge program staff person is to help students transition back to school following an extended leave of absence. </a:t>
            </a:r>
            <a:endParaRPr>
              <a:solidFill>
                <a:srgbClr val="000000"/>
              </a:solidFill>
            </a:endParaRPr>
          </a:p>
        </p:txBody>
      </p:sp>
      <p:sp>
        <p:nvSpPr>
          <p:cNvPr id="280" name="Google Shape;280;p58"/>
          <p:cNvSpPr txBox="1">
            <a:spLocks noGrp="1"/>
          </p:cNvSpPr>
          <p:nvPr>
            <p:ph type="body" idx="1"/>
          </p:nvPr>
        </p:nvSpPr>
        <p:spPr>
          <a:xfrm>
            <a:off x="311700" y="2182150"/>
            <a:ext cx="8520600" cy="27096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l" rtl="0">
              <a:lnSpc>
                <a:spcPct val="100000"/>
              </a:lnSpc>
              <a:spcBef>
                <a:spcPts val="0"/>
              </a:spcBef>
              <a:spcAft>
                <a:spcPts val="0"/>
              </a:spcAft>
              <a:buNone/>
            </a:pPr>
            <a:r>
              <a:rPr lang="en" sz="1600" b="1">
                <a:solidFill>
                  <a:schemeClr val="dk1"/>
                </a:solidFill>
              </a:rPr>
              <a:t>MHS Bridge is a tier III, general education, programmatic intervention.</a:t>
            </a:r>
            <a:endParaRPr sz="1600" b="1">
              <a:solidFill>
                <a:schemeClr val="dk1"/>
              </a:solidFill>
            </a:endParaRPr>
          </a:p>
          <a:p>
            <a:pPr marL="457200" lvl="0" indent="-330200" algn="l" rtl="0">
              <a:lnSpc>
                <a:spcPct val="100000"/>
              </a:lnSpc>
              <a:spcBef>
                <a:spcPts val="1200"/>
              </a:spcBef>
              <a:spcAft>
                <a:spcPts val="0"/>
              </a:spcAft>
              <a:buClr>
                <a:schemeClr val="dk1"/>
              </a:buClr>
              <a:buSzPts val="1600"/>
              <a:buChar char="●"/>
            </a:pPr>
            <a:r>
              <a:rPr lang="en" sz="1600">
                <a:solidFill>
                  <a:schemeClr val="dk1"/>
                </a:solidFill>
              </a:rPr>
              <a:t>Responds to the needs of students who have had an academic disruption in relation to a mental health concern.</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a:solidFill>
                  <a:schemeClr val="dk1"/>
                </a:solidFill>
              </a:rPr>
              <a:t>Designed to provide wraparound care and outstrip typical approaches to reentry following hospitalization.</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a:solidFill>
                  <a:schemeClr val="dk1"/>
                </a:solidFill>
              </a:rPr>
              <a:t>Includes clinical and academic supports and coordination with a larger team of individuals, including the family.</a:t>
            </a:r>
            <a:endParaRPr sz="1600">
              <a:solidFill>
                <a:schemeClr val="dk1"/>
              </a:solidFill>
            </a:endParaRPr>
          </a:p>
          <a:p>
            <a:pPr marL="457200" lvl="0" indent="-330200" algn="l" rtl="0">
              <a:lnSpc>
                <a:spcPct val="100000"/>
              </a:lnSpc>
              <a:spcBef>
                <a:spcPts val="1000"/>
              </a:spcBef>
              <a:spcAft>
                <a:spcPts val="1000"/>
              </a:spcAft>
              <a:buClr>
                <a:schemeClr val="dk1"/>
              </a:buClr>
              <a:buSzPts val="1600"/>
              <a:buChar char="●"/>
            </a:pPr>
            <a:r>
              <a:rPr lang="en" sz="1600">
                <a:solidFill>
                  <a:schemeClr val="dk1"/>
                </a:solidFill>
              </a:rPr>
              <a:t>Supported through a partnership with Brookline Center for Community Mental Health’s bryt Program.</a:t>
            </a:r>
            <a:endParaRPr sz="16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9"/>
          <p:cNvSpPr txBox="1">
            <a:spLocks noGrp="1"/>
          </p:cNvSpPr>
          <p:nvPr>
            <p:ph type="title"/>
          </p:nvPr>
        </p:nvSpPr>
        <p:spPr>
          <a:xfrm>
            <a:off x="311700" y="152775"/>
            <a:ext cx="8520600" cy="7383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2600">
                <a:latin typeface="Arial"/>
                <a:ea typeface="Arial"/>
                <a:cs typeface="Arial"/>
                <a:sym typeface="Arial"/>
              </a:rPr>
              <a:t>The bryt Model: Key Intervention Components</a:t>
            </a:r>
            <a:endParaRPr sz="2600">
              <a:latin typeface="Arial"/>
              <a:ea typeface="Arial"/>
              <a:cs typeface="Arial"/>
              <a:sym typeface="Arial"/>
            </a:endParaRPr>
          </a:p>
        </p:txBody>
      </p:sp>
      <p:sp>
        <p:nvSpPr>
          <p:cNvPr id="288" name="Google Shape;288;p59"/>
          <p:cNvSpPr txBox="1"/>
          <p:nvPr/>
        </p:nvSpPr>
        <p:spPr>
          <a:xfrm>
            <a:off x="311650" y="891075"/>
            <a:ext cx="5208000" cy="4170000"/>
          </a:xfrm>
          <a:prstGeom prst="rect">
            <a:avLst/>
          </a:prstGeom>
          <a:noFill/>
          <a:ln>
            <a:noFill/>
          </a:ln>
        </p:spPr>
        <p:txBody>
          <a:bodyPr spcFirstLastPara="1" wrap="square" lIns="91425" tIns="91425" rIns="91425" bIns="91425" anchor="t" anchorCtr="0">
            <a:normAutofit fontScale="92500"/>
          </a:bodyPr>
          <a:lstStyle/>
          <a:p>
            <a:pPr marL="457200" marR="0" lvl="0" indent="-336550" algn="l" defTabSz="914400" rtl="0" eaLnBrk="1" fontAlgn="auto" latinLnBrk="0" hangingPunct="1">
              <a:lnSpc>
                <a:spcPct val="100000"/>
              </a:lnSpc>
              <a:spcBef>
                <a:spcPts val="0"/>
              </a:spcBef>
              <a:spcAft>
                <a:spcPts val="0"/>
              </a:spcAft>
              <a:buClr>
                <a:srgbClr val="000000"/>
              </a:buClr>
              <a:buSzPts val="1700"/>
              <a:buFont typeface="Arial"/>
              <a:buChar char="●"/>
              <a:tabLst/>
              <a:defRPr/>
            </a:pPr>
            <a:r>
              <a:rPr kumimoji="0" lang="en" sz="1700" b="0" i="0" u="none" strike="noStrike" kern="0" cap="none" spc="0" normalizeH="0" baseline="0" noProof="0">
                <a:ln>
                  <a:noFill/>
                </a:ln>
                <a:solidFill>
                  <a:srgbClr val="000000"/>
                </a:solidFill>
                <a:effectLst/>
                <a:uLnTx/>
                <a:uFillTx/>
                <a:latin typeface="Arial"/>
                <a:cs typeface="Arial"/>
                <a:sym typeface="Arial"/>
              </a:rPr>
              <a:t>A home base </a:t>
            </a:r>
            <a:r>
              <a:rPr kumimoji="0" lang="en" sz="1700" b="0" i="0" u="sng" strike="noStrike" kern="0" cap="none" spc="0" normalizeH="0" baseline="0" noProof="0">
                <a:ln>
                  <a:noFill/>
                </a:ln>
                <a:solidFill>
                  <a:srgbClr val="000000"/>
                </a:solidFill>
                <a:effectLst/>
                <a:uLnTx/>
                <a:uFillTx/>
                <a:latin typeface="Arial"/>
                <a:cs typeface="Arial"/>
                <a:sym typeface="Arial"/>
              </a:rPr>
              <a:t>space</a:t>
            </a:r>
            <a:r>
              <a:rPr kumimoji="0" lang="en" sz="1700" b="0" i="0" u="none" strike="noStrike" kern="0" cap="none" spc="0" normalizeH="0" baseline="0" noProof="0">
                <a:ln>
                  <a:noFill/>
                </a:ln>
                <a:solidFill>
                  <a:srgbClr val="000000"/>
                </a:solidFill>
                <a:effectLst/>
                <a:uLnTx/>
                <a:uFillTx/>
                <a:latin typeface="Arial"/>
                <a:cs typeface="Arial"/>
                <a:sym typeface="Arial"/>
              </a:rPr>
              <a:t> that provides physical and emotional safety</a:t>
            </a:r>
            <a:endParaRPr kumimoji="0" sz="1700" b="0" i="0" u="none" strike="noStrike" kern="0" cap="none" spc="0" normalizeH="0" baseline="0" noProof="0">
              <a:ln>
                <a:noFill/>
              </a:ln>
              <a:solidFill>
                <a:srgbClr val="000000"/>
              </a:solidFill>
              <a:effectLst/>
              <a:uLnTx/>
              <a:uFillTx/>
              <a:latin typeface="Arial"/>
              <a:cs typeface="Arial"/>
              <a:sym typeface="Arial"/>
            </a:endParaRPr>
          </a:p>
          <a:p>
            <a:pPr marL="457200" marR="0" lvl="0" indent="-336550" algn="l" defTabSz="914400" rtl="0" eaLnBrk="1" fontAlgn="auto" latinLnBrk="0" hangingPunct="1">
              <a:lnSpc>
                <a:spcPct val="100000"/>
              </a:lnSpc>
              <a:spcBef>
                <a:spcPts val="1000"/>
              </a:spcBef>
              <a:spcAft>
                <a:spcPts val="0"/>
              </a:spcAft>
              <a:buClr>
                <a:srgbClr val="000000"/>
              </a:buClr>
              <a:buSzPts val="1700"/>
              <a:buFont typeface="Arial"/>
              <a:buChar char="●"/>
              <a:tabLst/>
              <a:defRPr/>
            </a:pPr>
            <a:r>
              <a:rPr kumimoji="0" lang="en" sz="1700" b="0" i="0" u="none" strike="noStrike" kern="0" cap="none" spc="0" normalizeH="0" baseline="0" noProof="0">
                <a:ln>
                  <a:noFill/>
                </a:ln>
                <a:solidFill>
                  <a:srgbClr val="000000"/>
                </a:solidFill>
                <a:effectLst/>
                <a:uLnTx/>
                <a:uFillTx/>
                <a:latin typeface="Arial"/>
                <a:cs typeface="Arial"/>
                <a:sym typeface="Arial"/>
              </a:rPr>
              <a:t>Dedicated </a:t>
            </a:r>
            <a:r>
              <a:rPr kumimoji="0" lang="en" sz="1700" b="0" i="0" u="sng" strike="noStrike" kern="0" cap="none" spc="0" normalizeH="0" baseline="0" noProof="0">
                <a:ln>
                  <a:noFill/>
                </a:ln>
                <a:solidFill>
                  <a:srgbClr val="000000"/>
                </a:solidFill>
                <a:effectLst/>
                <a:uLnTx/>
                <a:uFillTx/>
                <a:latin typeface="Arial"/>
                <a:cs typeface="Arial"/>
                <a:sym typeface="Arial"/>
              </a:rPr>
              <a:t>staffing</a:t>
            </a:r>
            <a:r>
              <a:rPr kumimoji="0" lang="en" sz="1700" b="0" i="0" u="none" strike="noStrike" kern="0" cap="none" spc="0" normalizeH="0" baseline="0" noProof="0">
                <a:ln>
                  <a:noFill/>
                </a:ln>
                <a:solidFill>
                  <a:srgbClr val="000000"/>
                </a:solidFill>
                <a:effectLst/>
                <a:uLnTx/>
                <a:uFillTx/>
                <a:latin typeface="Arial"/>
                <a:cs typeface="Arial"/>
                <a:sym typeface="Arial"/>
              </a:rPr>
              <a:t> </a:t>
            </a:r>
            <a:endParaRPr kumimoji="0" sz="1700" b="0" i="0" u="none" strike="noStrike" kern="0" cap="none" spc="0" normalizeH="0" baseline="0" noProof="0">
              <a:ln>
                <a:noFill/>
              </a:ln>
              <a:solidFill>
                <a:srgbClr val="000000"/>
              </a:solidFill>
              <a:effectLst/>
              <a:uLnTx/>
              <a:uFillTx/>
              <a:latin typeface="Arial"/>
              <a:cs typeface="Arial"/>
              <a:sym typeface="Arial"/>
            </a:endParaRPr>
          </a:p>
          <a:p>
            <a:pPr marL="457200" marR="0" lvl="0" indent="-336550" algn="l" defTabSz="914400" rtl="0" eaLnBrk="1" fontAlgn="auto" latinLnBrk="0" hangingPunct="1">
              <a:lnSpc>
                <a:spcPct val="100000"/>
              </a:lnSpc>
              <a:spcBef>
                <a:spcPts val="1000"/>
              </a:spcBef>
              <a:spcAft>
                <a:spcPts val="0"/>
              </a:spcAft>
              <a:buClr>
                <a:srgbClr val="000000"/>
              </a:buClr>
              <a:buSzPts val="1700"/>
              <a:buFont typeface="Arial"/>
              <a:buChar char="●"/>
              <a:tabLst/>
              <a:defRPr/>
            </a:pPr>
            <a:r>
              <a:rPr kumimoji="0" lang="en" sz="1700" b="0" i="0" u="none" strike="noStrike" kern="0" cap="none" spc="0" normalizeH="0" baseline="0" noProof="0">
                <a:ln>
                  <a:noFill/>
                </a:ln>
                <a:solidFill>
                  <a:srgbClr val="000000"/>
                </a:solidFill>
                <a:effectLst/>
                <a:uLnTx/>
                <a:uFillTx/>
                <a:latin typeface="Arial"/>
                <a:cs typeface="Arial"/>
                <a:sym typeface="Arial"/>
              </a:rPr>
              <a:t>A customized </a:t>
            </a:r>
            <a:r>
              <a:rPr kumimoji="0" lang="en" sz="1700" b="0" i="0" u="sng" strike="noStrike" kern="0" cap="none" spc="0" normalizeH="0" baseline="0" noProof="0">
                <a:ln>
                  <a:noFill/>
                </a:ln>
                <a:solidFill>
                  <a:srgbClr val="000000"/>
                </a:solidFill>
                <a:effectLst/>
                <a:uLnTx/>
                <a:uFillTx/>
                <a:latin typeface="Arial"/>
                <a:cs typeface="Arial"/>
                <a:sym typeface="Arial"/>
              </a:rPr>
              <a:t>support plan</a:t>
            </a:r>
            <a:r>
              <a:rPr kumimoji="0" lang="en" sz="1700" b="0" i="0" u="none" strike="noStrike" kern="0" cap="none" spc="0" normalizeH="0" baseline="0" noProof="0">
                <a:ln>
                  <a:noFill/>
                </a:ln>
                <a:solidFill>
                  <a:srgbClr val="000000"/>
                </a:solidFill>
                <a:effectLst/>
                <a:uLnTx/>
                <a:uFillTx/>
                <a:latin typeface="Arial"/>
                <a:cs typeface="Arial"/>
                <a:sym typeface="Arial"/>
              </a:rPr>
              <a:t> integrating:</a:t>
            </a:r>
            <a:endParaRPr kumimoji="0" sz="1700" b="0" i="0" u="none" strike="noStrike" kern="0" cap="none" spc="0" normalizeH="0" baseline="0" noProof="0">
              <a:ln>
                <a:noFill/>
              </a:ln>
              <a:solidFill>
                <a:srgbClr val="000000"/>
              </a:solidFill>
              <a:effectLst/>
              <a:uLnTx/>
              <a:uFillTx/>
              <a:latin typeface="Arial"/>
              <a:cs typeface="Arial"/>
              <a:sym typeface="Arial"/>
            </a:endParaRPr>
          </a:p>
          <a:p>
            <a:pPr marL="1028700" marR="0" lvl="1" indent="-336550" algn="l" defTabSz="914400" rtl="0" eaLnBrk="1" fontAlgn="auto" latinLnBrk="0" hangingPunct="1">
              <a:lnSpc>
                <a:spcPct val="100000"/>
              </a:lnSpc>
              <a:spcBef>
                <a:spcPts val="1000"/>
              </a:spcBef>
              <a:spcAft>
                <a:spcPts val="0"/>
              </a:spcAft>
              <a:buClr>
                <a:srgbClr val="000000"/>
              </a:buClr>
              <a:buSzPts val="1700"/>
              <a:buFont typeface="Arial"/>
              <a:buChar char="○"/>
              <a:tabLst/>
              <a:defRPr/>
            </a:pPr>
            <a:r>
              <a:rPr kumimoji="0" lang="en" sz="1700" b="0" i="0" u="none" strike="noStrike" kern="0" cap="none" spc="0" normalizeH="0" baseline="0" noProof="0">
                <a:ln>
                  <a:noFill/>
                </a:ln>
                <a:solidFill>
                  <a:srgbClr val="000000"/>
                </a:solidFill>
                <a:effectLst/>
                <a:uLnTx/>
                <a:uFillTx/>
                <a:latin typeface="Arial"/>
                <a:cs typeface="Arial"/>
                <a:sym typeface="Arial"/>
              </a:rPr>
              <a:t>Clinically-informed, proactive emotional/therapeutic/coping supports</a:t>
            </a:r>
            <a:endParaRPr kumimoji="0" sz="1700" b="0" i="0" u="none" strike="noStrike" kern="0" cap="none" spc="0" normalizeH="0" baseline="0" noProof="0">
              <a:ln>
                <a:noFill/>
              </a:ln>
              <a:solidFill>
                <a:srgbClr val="000000"/>
              </a:solidFill>
              <a:effectLst/>
              <a:uLnTx/>
              <a:uFillTx/>
              <a:latin typeface="Arial"/>
              <a:cs typeface="Arial"/>
              <a:sym typeface="Arial"/>
            </a:endParaRPr>
          </a:p>
          <a:p>
            <a:pPr marL="1028700" marR="0" lvl="1" indent="-336550" algn="l" defTabSz="914400" rtl="0" eaLnBrk="1" fontAlgn="auto" latinLnBrk="0" hangingPunct="1">
              <a:lnSpc>
                <a:spcPct val="100000"/>
              </a:lnSpc>
              <a:spcBef>
                <a:spcPts val="1000"/>
              </a:spcBef>
              <a:spcAft>
                <a:spcPts val="0"/>
              </a:spcAft>
              <a:buClr>
                <a:srgbClr val="000000"/>
              </a:buClr>
              <a:buSzPts val="1700"/>
              <a:buFont typeface="Arial"/>
              <a:buChar char="○"/>
              <a:tabLst/>
              <a:defRPr/>
            </a:pPr>
            <a:r>
              <a:rPr kumimoji="0" lang="en" sz="1700" b="0" i="0" u="none" strike="noStrike" kern="0" cap="none" spc="0" normalizeH="0" baseline="0" noProof="0">
                <a:ln>
                  <a:noFill/>
                </a:ln>
                <a:solidFill>
                  <a:srgbClr val="000000"/>
                </a:solidFill>
                <a:effectLst/>
                <a:uLnTx/>
                <a:uFillTx/>
                <a:latin typeface="Arial"/>
                <a:cs typeface="Arial"/>
                <a:sym typeface="Arial"/>
              </a:rPr>
              <a:t>Academic coordination/teacher collaboration</a:t>
            </a:r>
            <a:endParaRPr kumimoji="0" sz="1700" b="0" i="0" u="none" strike="noStrike" kern="0" cap="none" spc="0" normalizeH="0" baseline="0" noProof="0">
              <a:ln>
                <a:noFill/>
              </a:ln>
              <a:solidFill>
                <a:srgbClr val="000000"/>
              </a:solidFill>
              <a:effectLst/>
              <a:uLnTx/>
              <a:uFillTx/>
              <a:latin typeface="Arial"/>
              <a:cs typeface="Arial"/>
              <a:sym typeface="Arial"/>
            </a:endParaRPr>
          </a:p>
          <a:p>
            <a:pPr marL="1028700" marR="0" lvl="1" indent="-336550" algn="l" defTabSz="914400" rtl="0" eaLnBrk="1" fontAlgn="auto" latinLnBrk="0" hangingPunct="1">
              <a:lnSpc>
                <a:spcPct val="100000"/>
              </a:lnSpc>
              <a:spcBef>
                <a:spcPts val="1000"/>
              </a:spcBef>
              <a:spcAft>
                <a:spcPts val="0"/>
              </a:spcAft>
              <a:buClr>
                <a:srgbClr val="000000"/>
              </a:buClr>
              <a:buSzPts val="1700"/>
              <a:buFont typeface="Arial"/>
              <a:buChar char="○"/>
              <a:tabLst/>
              <a:defRPr/>
            </a:pPr>
            <a:r>
              <a:rPr kumimoji="0" lang="en" sz="1700" b="0" i="0" u="none" strike="noStrike" kern="0" cap="none" spc="0" normalizeH="0" baseline="0" noProof="0">
                <a:ln>
                  <a:noFill/>
                </a:ln>
                <a:solidFill>
                  <a:srgbClr val="000000"/>
                </a:solidFill>
                <a:effectLst/>
                <a:uLnTx/>
                <a:uFillTx/>
                <a:latin typeface="Arial"/>
                <a:cs typeface="Arial"/>
                <a:sym typeface="Arial"/>
              </a:rPr>
              <a:t>Family communication and support</a:t>
            </a:r>
            <a:endParaRPr kumimoji="0" sz="1700" b="0" i="0" u="none" strike="noStrike" kern="0" cap="none" spc="0" normalizeH="0" baseline="0" noProof="0">
              <a:ln>
                <a:noFill/>
              </a:ln>
              <a:solidFill>
                <a:srgbClr val="000000"/>
              </a:solidFill>
              <a:effectLst/>
              <a:uLnTx/>
              <a:uFillTx/>
              <a:latin typeface="Arial"/>
              <a:cs typeface="Arial"/>
              <a:sym typeface="Arial"/>
            </a:endParaRPr>
          </a:p>
          <a:p>
            <a:pPr marL="1028700" marR="0" lvl="1" indent="-336550" algn="l" defTabSz="914400" rtl="0" eaLnBrk="1" fontAlgn="auto" latinLnBrk="0" hangingPunct="1">
              <a:lnSpc>
                <a:spcPct val="100000"/>
              </a:lnSpc>
              <a:spcBef>
                <a:spcPts val="1000"/>
              </a:spcBef>
              <a:spcAft>
                <a:spcPts val="0"/>
              </a:spcAft>
              <a:buClr>
                <a:srgbClr val="000000"/>
              </a:buClr>
              <a:buSzPts val="1700"/>
              <a:buFont typeface="Arial"/>
              <a:buChar char="○"/>
              <a:tabLst/>
              <a:defRPr/>
            </a:pPr>
            <a:r>
              <a:rPr kumimoji="0" lang="en" sz="1700" b="0" i="0" u="none" strike="noStrike" kern="0" cap="none" spc="0" normalizeH="0" baseline="0" noProof="0">
                <a:ln>
                  <a:noFill/>
                </a:ln>
                <a:solidFill>
                  <a:srgbClr val="000000"/>
                </a:solidFill>
                <a:effectLst/>
                <a:uLnTx/>
                <a:uFillTx/>
                <a:latin typeface="Arial"/>
                <a:cs typeface="Arial"/>
                <a:sym typeface="Arial"/>
              </a:rPr>
              <a:t>Care coordination (among school and wider community stakeholders)</a:t>
            </a:r>
            <a:endParaRPr kumimoji="0" sz="1700" b="0" i="0" u="none" strike="noStrike" kern="0" cap="none" spc="0" normalizeH="0" baseline="0" noProof="0">
              <a:ln>
                <a:noFill/>
              </a:ln>
              <a:solidFill>
                <a:srgbClr val="000000"/>
              </a:solidFill>
              <a:effectLst/>
              <a:uLnTx/>
              <a:uFillTx/>
              <a:latin typeface="Arial"/>
              <a:cs typeface="Arial"/>
              <a:sym typeface="Arial"/>
            </a:endParaRPr>
          </a:p>
          <a:p>
            <a:pPr marL="457200" marR="0" lvl="0" indent="-336550" algn="l" defTabSz="914400" rtl="0" eaLnBrk="1" fontAlgn="auto" latinLnBrk="0" hangingPunct="1">
              <a:lnSpc>
                <a:spcPct val="100000"/>
              </a:lnSpc>
              <a:spcBef>
                <a:spcPts val="1000"/>
              </a:spcBef>
              <a:spcAft>
                <a:spcPts val="0"/>
              </a:spcAft>
              <a:buClr>
                <a:srgbClr val="000000"/>
              </a:buClr>
              <a:buSzPts val="1700"/>
              <a:buFont typeface="Arial"/>
              <a:buChar char="●"/>
              <a:tabLst/>
              <a:defRPr/>
            </a:pPr>
            <a:r>
              <a:rPr kumimoji="0" lang="en" sz="1700" b="0" i="0" u="none" strike="noStrike" kern="0" cap="none" spc="0" normalizeH="0" baseline="0" noProof="0">
                <a:ln>
                  <a:noFill/>
                </a:ln>
                <a:solidFill>
                  <a:srgbClr val="000000"/>
                </a:solidFill>
                <a:effectLst/>
                <a:uLnTx/>
                <a:uFillTx/>
                <a:latin typeface="Arial"/>
                <a:cs typeface="Arial"/>
                <a:sym typeface="Arial"/>
              </a:rPr>
              <a:t>Alignment with schoolwide </a:t>
            </a:r>
            <a:r>
              <a:rPr kumimoji="0" lang="en" sz="1700" b="0" i="0" u="sng" strike="noStrike" kern="0" cap="none" spc="0" normalizeH="0" baseline="0" noProof="0">
                <a:ln>
                  <a:noFill/>
                </a:ln>
                <a:solidFill>
                  <a:srgbClr val="000000"/>
                </a:solidFill>
                <a:effectLst/>
                <a:uLnTx/>
                <a:uFillTx/>
                <a:latin typeface="Arial"/>
                <a:cs typeface="Arial"/>
                <a:sym typeface="Arial"/>
              </a:rPr>
              <a:t>systems</a:t>
            </a:r>
            <a:r>
              <a:rPr kumimoji="0" lang="en" sz="1700" b="0" i="0" u="none" strike="noStrike" kern="0" cap="none" spc="0" normalizeH="0" baseline="0" noProof="0">
                <a:ln>
                  <a:noFill/>
                </a:ln>
                <a:solidFill>
                  <a:srgbClr val="000000"/>
                </a:solidFill>
                <a:effectLst/>
                <a:uLnTx/>
                <a:uFillTx/>
                <a:latin typeface="Arial"/>
                <a:cs typeface="Arial"/>
                <a:sym typeface="Arial"/>
              </a:rPr>
              <a:t> allowing for effective transition to other supports when the student is ready</a:t>
            </a:r>
            <a:endParaRPr kumimoji="0" sz="1700" b="0" i="0" u="none" strike="noStrike" kern="0" cap="none" spc="0" normalizeH="0" baseline="0" noProof="0">
              <a:ln>
                <a:noFill/>
              </a:ln>
              <a:solidFill>
                <a:srgbClr val="000000"/>
              </a:solidFill>
              <a:effectLst/>
              <a:uLnTx/>
              <a:uFillTx/>
              <a:latin typeface="Arial"/>
              <a:cs typeface="Arial"/>
              <a:sym typeface="Arial"/>
            </a:endParaRPr>
          </a:p>
        </p:txBody>
      </p:sp>
      <p:pic>
        <p:nvPicPr>
          <p:cNvPr id="289" name="Google Shape;289;p59" descr="bryt logo"/>
          <p:cNvPicPr preferRelativeResize="0"/>
          <p:nvPr/>
        </p:nvPicPr>
        <p:blipFill>
          <a:blip r:embed="rId3">
            <a:alphaModFix/>
          </a:blip>
          <a:stretch>
            <a:fillRect/>
          </a:stretch>
        </p:blipFill>
        <p:spPr>
          <a:xfrm>
            <a:off x="6598175" y="4405275"/>
            <a:ext cx="2545825" cy="738225"/>
          </a:xfrm>
          <a:prstGeom prst="rect">
            <a:avLst/>
          </a:prstGeom>
          <a:noFill/>
          <a:ln>
            <a:noFill/>
          </a:ln>
        </p:spPr>
      </p:pic>
      <p:pic>
        <p:nvPicPr>
          <p:cNvPr id="290" name="Google Shape;290;p59" descr="bryt model - staffing, student selection, support plan, space."/>
          <p:cNvPicPr preferRelativeResize="0"/>
          <p:nvPr/>
        </p:nvPicPr>
        <p:blipFill>
          <a:blip r:embed="rId4">
            <a:alphaModFix/>
          </a:blip>
          <a:stretch>
            <a:fillRect/>
          </a:stretch>
        </p:blipFill>
        <p:spPr>
          <a:xfrm>
            <a:off x="5519650" y="1563238"/>
            <a:ext cx="3385574" cy="18929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60"/>
          <p:cNvSpPr txBox="1">
            <a:spLocks noGrp="1"/>
          </p:cNvSpPr>
          <p:nvPr>
            <p:ph type="title" idx="4294967295"/>
          </p:nvPr>
        </p:nvSpPr>
        <p:spPr>
          <a:xfrm>
            <a:off x="165150" y="1714525"/>
            <a:ext cx="3971700" cy="1110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0" i="0" u="none" strike="noStrike" kern="0" cap="none" spc="0" normalizeH="0" baseline="0" noProof="0" dirty="0">
                <a:ln>
                  <a:noFill/>
                </a:ln>
                <a:solidFill>
                  <a:schemeClr val="dk1"/>
                </a:solidFill>
                <a:effectLst/>
                <a:uLnTx/>
                <a:uFillTx/>
                <a:latin typeface="Arial"/>
                <a:ea typeface="Arial"/>
                <a:cs typeface="Arial"/>
                <a:sym typeface="Arial"/>
              </a:rPr>
              <a:t>Home/Hospital Tutoring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0" i="0" u="none" strike="noStrike" kern="0" cap="none" spc="0" normalizeH="0" baseline="0" noProof="0" dirty="0">
                <a:ln>
                  <a:noFill/>
                </a:ln>
                <a:solidFill>
                  <a:schemeClr val="dk1"/>
                </a:solidFill>
                <a:effectLst/>
                <a:uLnTx/>
                <a:uFillTx/>
                <a:latin typeface="Arial"/>
                <a:ea typeface="Arial"/>
                <a:cs typeface="Arial"/>
                <a:sym typeface="Arial"/>
              </a:rPr>
              <a:t>Cost Savings</a:t>
            </a:r>
          </a:p>
        </p:txBody>
      </p:sp>
      <p:graphicFrame>
        <p:nvGraphicFramePr>
          <p:cNvPr id="295" name="Google Shape;295;p60"/>
          <p:cNvGraphicFramePr/>
          <p:nvPr/>
        </p:nvGraphicFramePr>
        <p:xfrm>
          <a:off x="4367875" y="76225"/>
          <a:ext cx="4648200" cy="4831398"/>
        </p:xfrm>
        <a:graphic>
          <a:graphicData uri="http://schemas.openxmlformats.org/drawingml/2006/table">
            <a:tbl>
              <a:tblPr firstRow="1">
                <a:noFill/>
              </a:tblPr>
              <a:tblGrid>
                <a:gridCol w="9525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33375">
                <a:tc>
                  <a:txBody>
                    <a:bodyPr/>
                    <a:lstStyle/>
                    <a:p>
                      <a:pPr marL="0" lvl="0" indent="0" algn="l" rtl="0">
                        <a:lnSpc>
                          <a:spcPct val="115000"/>
                        </a:lnSpc>
                        <a:spcBef>
                          <a:spcPts val="0"/>
                        </a:spcBef>
                        <a:spcAft>
                          <a:spcPts val="0"/>
                        </a:spcAft>
                        <a:buNone/>
                      </a:pPr>
                      <a:r>
                        <a:rPr lang="en" sz="1000" b="1"/>
                        <a:t>Student</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l" rtl="0">
                        <a:lnSpc>
                          <a:spcPct val="115000"/>
                        </a:lnSpc>
                        <a:spcBef>
                          <a:spcPts val="0"/>
                        </a:spcBef>
                        <a:spcAft>
                          <a:spcPts val="0"/>
                        </a:spcAft>
                        <a:buNone/>
                      </a:pPr>
                      <a:r>
                        <a:rPr lang="en" sz="1000" b="1"/>
                        <a:t>Weeks in Bridge</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l" rtl="0">
                        <a:lnSpc>
                          <a:spcPct val="115000"/>
                        </a:lnSpc>
                        <a:spcBef>
                          <a:spcPts val="0"/>
                        </a:spcBef>
                        <a:spcAft>
                          <a:spcPts val="0"/>
                        </a:spcAft>
                        <a:buNone/>
                      </a:pPr>
                      <a:r>
                        <a:rPr lang="en" sz="1000" b="1"/>
                        <a:t>$ District Saved w/o Home Hospital Tutoring</a:t>
                      </a:r>
                      <a:endParaRPr sz="1000" b="1"/>
                    </a:p>
                  </a:txBody>
                  <a:tcPr marL="91425" marR="9142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 sz="1000"/>
                        <a:t>Student 1</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5</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$2,800.0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 sz="1000"/>
                        <a:t>Student 2</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1</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$560.0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 sz="1000"/>
                        <a:t>Student 3</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10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$5,660.0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 sz="1000"/>
                        <a:t>Student 4</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21</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$11,760.0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 sz="1000"/>
                        <a:t>Student 5</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17</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$9,520.0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 sz="1000"/>
                        <a:t>Student 6</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8</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$4,480.0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06"/>
                  </a:ext>
                </a:extLst>
              </a:tr>
              <a:tr h="200025">
                <a:tc>
                  <a:txBody>
                    <a:bodyPr/>
                    <a:lstStyle/>
                    <a:p>
                      <a:pPr marL="0" lvl="0" indent="0" algn="l" rtl="0">
                        <a:lnSpc>
                          <a:spcPct val="115000"/>
                        </a:lnSpc>
                        <a:spcBef>
                          <a:spcPts val="0"/>
                        </a:spcBef>
                        <a:spcAft>
                          <a:spcPts val="0"/>
                        </a:spcAft>
                        <a:buNone/>
                      </a:pPr>
                      <a:r>
                        <a:rPr lang="en" sz="1000"/>
                        <a:t>Student 7</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23</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$3,120.0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07"/>
                  </a:ext>
                </a:extLst>
              </a:tr>
              <a:tr h="200025">
                <a:tc>
                  <a:txBody>
                    <a:bodyPr/>
                    <a:lstStyle/>
                    <a:p>
                      <a:pPr marL="0" lvl="0" indent="0" algn="l" rtl="0">
                        <a:lnSpc>
                          <a:spcPct val="115000"/>
                        </a:lnSpc>
                        <a:spcBef>
                          <a:spcPts val="0"/>
                        </a:spcBef>
                        <a:spcAft>
                          <a:spcPts val="0"/>
                        </a:spcAft>
                        <a:buNone/>
                      </a:pPr>
                      <a:r>
                        <a:rPr lang="en" sz="1000"/>
                        <a:t>Student 8</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21</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$12,880.0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08"/>
                  </a:ext>
                </a:extLst>
              </a:tr>
              <a:tr h="200025">
                <a:tc>
                  <a:txBody>
                    <a:bodyPr/>
                    <a:lstStyle/>
                    <a:p>
                      <a:pPr marL="0" lvl="0" indent="0" algn="l" rtl="0">
                        <a:lnSpc>
                          <a:spcPct val="115000"/>
                        </a:lnSpc>
                        <a:spcBef>
                          <a:spcPts val="0"/>
                        </a:spcBef>
                        <a:spcAft>
                          <a:spcPts val="0"/>
                        </a:spcAft>
                        <a:buNone/>
                      </a:pPr>
                      <a:r>
                        <a:rPr lang="en" sz="1000"/>
                        <a:t>Student 9</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4</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$2,240.0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09"/>
                  </a:ext>
                </a:extLst>
              </a:tr>
              <a:tr h="200025">
                <a:tc>
                  <a:txBody>
                    <a:bodyPr/>
                    <a:lstStyle/>
                    <a:p>
                      <a:pPr marL="0" lvl="0" indent="0" algn="l" rtl="0">
                        <a:lnSpc>
                          <a:spcPct val="115000"/>
                        </a:lnSpc>
                        <a:spcBef>
                          <a:spcPts val="0"/>
                        </a:spcBef>
                        <a:spcAft>
                          <a:spcPts val="0"/>
                        </a:spcAft>
                        <a:buNone/>
                      </a:pPr>
                      <a:r>
                        <a:rPr lang="en" sz="1000"/>
                        <a:t>Student 10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3</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$1,680.0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10"/>
                  </a:ext>
                </a:extLst>
              </a:tr>
              <a:tr h="200025">
                <a:tc>
                  <a:txBody>
                    <a:bodyPr/>
                    <a:lstStyle/>
                    <a:p>
                      <a:pPr marL="0" lvl="0" indent="0" algn="l" rtl="0">
                        <a:lnSpc>
                          <a:spcPct val="115000"/>
                        </a:lnSpc>
                        <a:spcBef>
                          <a:spcPts val="0"/>
                        </a:spcBef>
                        <a:spcAft>
                          <a:spcPts val="0"/>
                        </a:spcAft>
                        <a:buNone/>
                      </a:pPr>
                      <a:r>
                        <a:rPr lang="en" sz="1000"/>
                        <a:t>Student 11</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9</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$5,040.0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11"/>
                  </a:ext>
                </a:extLst>
              </a:tr>
              <a:tr h="200025">
                <a:tc>
                  <a:txBody>
                    <a:bodyPr/>
                    <a:lstStyle/>
                    <a:p>
                      <a:pPr marL="0" lvl="0" indent="0" algn="l" rtl="0">
                        <a:lnSpc>
                          <a:spcPct val="115000"/>
                        </a:lnSpc>
                        <a:spcBef>
                          <a:spcPts val="0"/>
                        </a:spcBef>
                        <a:spcAft>
                          <a:spcPts val="0"/>
                        </a:spcAft>
                        <a:buNone/>
                      </a:pPr>
                      <a:r>
                        <a:rPr lang="en" sz="1000"/>
                        <a:t>Student 12</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10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$5,600.0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12"/>
                  </a:ext>
                </a:extLst>
              </a:tr>
              <a:tr h="200025">
                <a:tc>
                  <a:txBody>
                    <a:bodyPr/>
                    <a:lstStyle/>
                    <a:p>
                      <a:pPr marL="0" lvl="0" indent="0" algn="l" rtl="0">
                        <a:lnSpc>
                          <a:spcPct val="115000"/>
                        </a:lnSpc>
                        <a:spcBef>
                          <a:spcPts val="0"/>
                        </a:spcBef>
                        <a:spcAft>
                          <a:spcPts val="0"/>
                        </a:spcAft>
                        <a:buNone/>
                      </a:pPr>
                      <a:r>
                        <a:rPr lang="en" sz="1000"/>
                        <a:t>Student 13</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1</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$560.0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13"/>
                  </a:ext>
                </a:extLst>
              </a:tr>
              <a:tr h="200025">
                <a:tc>
                  <a:txBody>
                    <a:bodyPr/>
                    <a:lstStyle/>
                    <a:p>
                      <a:pPr marL="0" lvl="0" indent="0" algn="l" rtl="0">
                        <a:lnSpc>
                          <a:spcPct val="115000"/>
                        </a:lnSpc>
                        <a:spcBef>
                          <a:spcPts val="0"/>
                        </a:spcBef>
                        <a:spcAft>
                          <a:spcPts val="0"/>
                        </a:spcAft>
                        <a:buNone/>
                      </a:pPr>
                      <a:r>
                        <a:rPr lang="en" sz="1000"/>
                        <a:t>Student 14</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5</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$2,800.0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14"/>
                  </a:ext>
                </a:extLst>
              </a:tr>
              <a:tr h="200025">
                <a:tc>
                  <a:txBody>
                    <a:bodyPr/>
                    <a:lstStyle/>
                    <a:p>
                      <a:pPr marL="0" lvl="0" indent="0" algn="l" rtl="0">
                        <a:lnSpc>
                          <a:spcPct val="115000"/>
                        </a:lnSpc>
                        <a:spcBef>
                          <a:spcPts val="0"/>
                        </a:spcBef>
                        <a:spcAft>
                          <a:spcPts val="0"/>
                        </a:spcAft>
                        <a:buNone/>
                      </a:pPr>
                      <a:r>
                        <a:rPr lang="en" sz="1000"/>
                        <a:t>Student 15</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4</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$2,240.0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15"/>
                  </a:ext>
                </a:extLst>
              </a:tr>
              <a:tr h="200025">
                <a:tc>
                  <a:txBody>
                    <a:bodyPr/>
                    <a:lstStyle/>
                    <a:p>
                      <a:pPr marL="0" lvl="0" indent="0" algn="l" rtl="0">
                        <a:lnSpc>
                          <a:spcPct val="115000"/>
                        </a:lnSpc>
                        <a:spcBef>
                          <a:spcPts val="0"/>
                        </a:spcBef>
                        <a:spcAft>
                          <a:spcPts val="0"/>
                        </a:spcAft>
                        <a:buNone/>
                      </a:pPr>
                      <a:r>
                        <a:rPr lang="en" sz="1000"/>
                        <a:t>Student 16</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5</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000"/>
                        <a:t>$2,800.0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16"/>
                  </a:ext>
                </a:extLst>
              </a:tr>
              <a:tr h="200025">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17"/>
                  </a:ext>
                </a:extLst>
              </a:tr>
              <a:tr h="200025">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18"/>
                  </a:ext>
                </a:extLst>
              </a:tr>
              <a:tr h="200025">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19"/>
                  </a:ext>
                </a:extLst>
              </a:tr>
              <a:tr h="200025">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extLst>
                  <a:ext uri="{0D108BD9-81ED-4DB2-BD59-A6C34878D82A}">
                    <a16:rowId xmlns:a16="http://schemas.microsoft.com/office/drawing/2014/main" val="10020"/>
                  </a:ext>
                </a:extLst>
              </a:tr>
              <a:tr h="219075">
                <a:tc>
                  <a:txBody>
                    <a:bodyPr/>
                    <a:lstStyle/>
                    <a:p>
                      <a:pPr marL="0" lvl="0" indent="0" algn="l" rtl="0">
                        <a:lnSpc>
                          <a:spcPct val="115000"/>
                        </a:lnSpc>
                        <a:spcBef>
                          <a:spcPts val="0"/>
                        </a:spcBef>
                        <a:spcAft>
                          <a:spcPts val="0"/>
                        </a:spcAft>
                        <a:buNone/>
                      </a:pPr>
                      <a:r>
                        <a:rPr lang="en" sz="1200" b="1"/>
                        <a:t>Total:</a:t>
                      </a:r>
                      <a:endParaRPr sz="12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3F8"/>
                    </a:solidFill>
                  </a:tcPr>
                </a:tc>
                <a:tc>
                  <a:txBody>
                    <a:bodyPr/>
                    <a:lstStyle/>
                    <a:p>
                      <a:pPr marL="0" lvl="0" indent="0" algn="r" rtl="0">
                        <a:lnSpc>
                          <a:spcPct val="115000"/>
                        </a:lnSpc>
                        <a:spcBef>
                          <a:spcPts val="0"/>
                        </a:spcBef>
                        <a:spcAft>
                          <a:spcPts val="0"/>
                        </a:spcAft>
                        <a:buNone/>
                      </a:pPr>
                      <a:r>
                        <a:rPr lang="en" sz="1200" b="1" dirty="0"/>
                        <a:t>$82,380.0</a:t>
                      </a:r>
                      <a:endParaRPr sz="1200" b="1"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2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61"/>
          <p:cNvSpPr txBox="1">
            <a:spLocks noGrp="1"/>
          </p:cNvSpPr>
          <p:nvPr>
            <p:ph type="title" idx="4294967295"/>
          </p:nvPr>
        </p:nvSpPr>
        <p:spPr>
          <a:xfrm>
            <a:off x="107475" y="80600"/>
            <a:ext cx="8995800" cy="1017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dirty="0">
                <a:ln>
                  <a:noFill/>
                </a:ln>
                <a:solidFill>
                  <a:srgbClr val="000000"/>
                </a:solidFill>
                <a:effectLst/>
                <a:uLnTx/>
                <a:uFillTx/>
                <a:latin typeface="Arial"/>
                <a:ea typeface="Arial"/>
                <a:cs typeface="Arial"/>
                <a:sym typeface="Arial"/>
              </a:rPr>
              <a:t>Student Levels of Anxiety (Grades 9-12)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a:ln>
                  <a:noFill/>
                </a:ln>
                <a:solidFill>
                  <a:srgbClr val="000000"/>
                </a:solidFill>
                <a:effectLst/>
                <a:uLnTx/>
                <a:uFillTx/>
                <a:latin typeface="Arial"/>
                <a:ea typeface="Arial"/>
                <a:cs typeface="Arial"/>
                <a:sym typeface="Arial"/>
              </a:rPr>
              <a:t>Severe anxiety is now lower than pre-pandemic levels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a:ln>
                  <a:noFill/>
                </a:ln>
                <a:solidFill>
                  <a:srgbClr val="000000"/>
                </a:solidFill>
                <a:effectLst/>
                <a:uLnTx/>
                <a:uFillTx/>
                <a:latin typeface="Arial"/>
                <a:ea typeface="Arial"/>
                <a:cs typeface="Arial"/>
                <a:sym typeface="Arial"/>
              </a:rPr>
              <a:t>Maintenance and minor growth for other score ranges</a:t>
            </a:r>
          </a:p>
        </p:txBody>
      </p:sp>
      <p:pic>
        <p:nvPicPr>
          <p:cNvPr id="301" name="Google Shape;301;p61" title="Chart"/>
          <p:cNvPicPr preferRelativeResize="0"/>
          <p:nvPr/>
        </p:nvPicPr>
        <p:blipFill>
          <a:blip r:embed="rId3">
            <a:alphaModFix/>
          </a:blip>
          <a:stretch>
            <a:fillRect/>
          </a:stretch>
        </p:blipFill>
        <p:spPr>
          <a:xfrm>
            <a:off x="175325" y="1145825"/>
            <a:ext cx="8645402" cy="39048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62"/>
          <p:cNvSpPr txBox="1">
            <a:spLocks noGrp="1"/>
          </p:cNvSpPr>
          <p:nvPr>
            <p:ph type="title" idx="4294967295"/>
          </p:nvPr>
        </p:nvSpPr>
        <p:spPr>
          <a:xfrm>
            <a:off x="94375" y="138175"/>
            <a:ext cx="8889600" cy="1074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dirty="0">
                <a:ln>
                  <a:noFill/>
                </a:ln>
                <a:solidFill>
                  <a:schemeClr val="dk1"/>
                </a:solidFill>
                <a:effectLst/>
                <a:uLnTx/>
                <a:uFillTx/>
                <a:latin typeface="Arial"/>
                <a:ea typeface="Arial"/>
                <a:cs typeface="Arial"/>
                <a:sym typeface="Arial"/>
              </a:rPr>
              <a:t>Student Levels of Depression (Grades 9-12)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00" b="0" i="0" u="none" strike="noStrike" kern="0" cap="none" spc="0" normalizeH="0" baseline="0" noProof="0" dirty="0">
              <a:ln>
                <a:noFill/>
              </a:ln>
              <a:solidFill>
                <a:schemeClr val="dk1"/>
              </a:solidFill>
              <a:effectLst/>
              <a:uLnTx/>
              <a:uFillTx/>
              <a:latin typeface="Arial"/>
              <a:ea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chemeClr val="dk1"/>
              </a:buClr>
              <a:buSzPts val="1600"/>
              <a:buFont typeface="Arial"/>
              <a:buChar char="●"/>
              <a:tabLst/>
              <a:defRPr/>
            </a:pPr>
            <a:r>
              <a:rPr kumimoji="0" lang="en-US" sz="1600" b="0" i="0" u="none" strike="noStrike" kern="0" cap="none" spc="0" normalizeH="0" baseline="0" noProof="0" dirty="0">
                <a:ln>
                  <a:noFill/>
                </a:ln>
                <a:solidFill>
                  <a:schemeClr val="dk1"/>
                </a:solidFill>
                <a:effectLst/>
                <a:uLnTx/>
                <a:uFillTx/>
                <a:latin typeface="Arial"/>
                <a:ea typeface="Arial"/>
                <a:cs typeface="Arial"/>
                <a:sym typeface="Arial"/>
              </a:rPr>
              <a:t>Continued decrease in “Severe” and “Moderately Severe” score ranges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 b="0" i="0" u="none" strike="noStrike" kern="0" cap="none" spc="0" normalizeH="0" baseline="0" noProof="0" dirty="0">
              <a:ln>
                <a:noFill/>
              </a:ln>
              <a:solidFill>
                <a:schemeClr val="dk1"/>
              </a:solidFill>
              <a:effectLst/>
              <a:uLnTx/>
              <a:uFillTx/>
              <a:latin typeface="Arial"/>
              <a:ea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chemeClr val="dk1"/>
              </a:buClr>
              <a:buSzPts val="1600"/>
              <a:buFont typeface="Arial"/>
              <a:buChar char="●"/>
              <a:tabLst/>
              <a:defRPr/>
            </a:pPr>
            <a:r>
              <a:rPr kumimoji="0" lang="en-US" sz="1600" b="0" i="0" u="none" strike="noStrike" kern="0" cap="none" spc="0" normalizeH="0" baseline="0" noProof="0" dirty="0">
                <a:ln>
                  <a:noFill/>
                </a:ln>
                <a:solidFill>
                  <a:schemeClr val="dk1"/>
                </a:solidFill>
                <a:effectLst/>
                <a:uLnTx/>
                <a:uFillTx/>
                <a:latin typeface="Arial"/>
                <a:ea typeface="Arial"/>
                <a:cs typeface="Arial"/>
                <a:sym typeface="Arial"/>
              </a:rPr>
              <a:t>Slight improvement in reports of “No Concern” scores for depression</a:t>
            </a:r>
          </a:p>
        </p:txBody>
      </p:sp>
      <p:pic>
        <p:nvPicPr>
          <p:cNvPr id="308" name="Google Shape;308;p62" title="Chart"/>
          <p:cNvPicPr preferRelativeResize="0"/>
          <p:nvPr/>
        </p:nvPicPr>
        <p:blipFill>
          <a:blip r:embed="rId3">
            <a:alphaModFix/>
          </a:blip>
          <a:stretch>
            <a:fillRect/>
          </a:stretch>
        </p:blipFill>
        <p:spPr>
          <a:xfrm>
            <a:off x="295750" y="1213075"/>
            <a:ext cx="8486849" cy="378292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3"/>
          <p:cNvSpPr txBox="1">
            <a:spLocks noGrp="1"/>
          </p:cNvSpPr>
          <p:nvPr>
            <p:ph type="title" idx="4294967295"/>
          </p:nvPr>
        </p:nvSpPr>
        <p:spPr>
          <a:xfrm>
            <a:off x="94375" y="176575"/>
            <a:ext cx="8928000" cy="1141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dirty="0">
                <a:ln>
                  <a:noFill/>
                </a:ln>
                <a:solidFill>
                  <a:schemeClr val="dk1"/>
                </a:solidFill>
                <a:effectLst/>
                <a:uLnTx/>
                <a:uFillTx/>
                <a:latin typeface="Arial"/>
                <a:ea typeface="Arial"/>
                <a:cs typeface="Arial"/>
                <a:sym typeface="Arial"/>
              </a:rPr>
              <a:t>Student Levels of Post-traumatic Stress (Grades 9-12)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 b="0" i="0" u="none" strike="noStrike" kern="0" cap="none" spc="0" normalizeH="0" baseline="0" noProof="0" dirty="0">
              <a:ln>
                <a:noFill/>
              </a:ln>
              <a:solidFill>
                <a:schemeClr val="dk1"/>
              </a:solidFill>
              <a:effectLst/>
              <a:uLnTx/>
              <a:uFillTx/>
              <a:latin typeface="Arial"/>
              <a:ea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chemeClr val="dk1"/>
              </a:buClr>
              <a:buSzPts val="1600"/>
              <a:buFont typeface="Arial"/>
              <a:buChar char="●"/>
              <a:tabLst/>
              <a:defRPr/>
            </a:pPr>
            <a:r>
              <a:rPr kumimoji="0" lang="en-US" sz="1600" b="0" i="0" u="none" strike="noStrike" kern="0" cap="none" spc="0" normalizeH="0" baseline="0" noProof="0" dirty="0">
                <a:ln>
                  <a:noFill/>
                </a:ln>
                <a:solidFill>
                  <a:schemeClr val="dk1"/>
                </a:solidFill>
                <a:effectLst/>
                <a:uLnTx/>
                <a:uFillTx/>
                <a:latin typeface="Arial"/>
                <a:ea typeface="Arial"/>
                <a:cs typeface="Arial"/>
                <a:sym typeface="Arial"/>
              </a:rPr>
              <a:t>Reduction in severe symptoms of post-traumatic stress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 b="0" i="0" u="none" strike="noStrike" kern="0" cap="none" spc="0" normalizeH="0" baseline="0" noProof="0" dirty="0">
              <a:ln>
                <a:noFill/>
              </a:ln>
              <a:solidFill>
                <a:schemeClr val="dk1"/>
              </a:solidFill>
              <a:effectLst/>
              <a:uLnTx/>
              <a:uFillTx/>
              <a:latin typeface="Arial"/>
              <a:ea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schemeClr val="dk1"/>
              </a:buClr>
              <a:buSzPts val="1600"/>
              <a:buFont typeface="Arial"/>
              <a:buChar char="●"/>
              <a:tabLst/>
              <a:defRPr/>
            </a:pPr>
            <a:r>
              <a:rPr kumimoji="0" lang="en-US" sz="1600" b="0" i="0" u="none" strike="noStrike" kern="0" cap="none" spc="0" normalizeH="0" baseline="0" noProof="0" dirty="0">
                <a:ln>
                  <a:noFill/>
                </a:ln>
                <a:solidFill>
                  <a:schemeClr val="dk1"/>
                </a:solidFill>
                <a:effectLst/>
                <a:uLnTx/>
                <a:uFillTx/>
                <a:latin typeface="Arial"/>
                <a:ea typeface="Arial"/>
                <a:cs typeface="Arial"/>
                <a:sym typeface="Arial"/>
              </a:rPr>
              <a:t>Increase in reports of “No Concern” for post-traumatic stress</a:t>
            </a:r>
          </a:p>
        </p:txBody>
      </p:sp>
      <p:pic>
        <p:nvPicPr>
          <p:cNvPr id="314" name="Google Shape;314;p63" title="Chart"/>
          <p:cNvPicPr preferRelativeResize="0"/>
          <p:nvPr/>
        </p:nvPicPr>
        <p:blipFill>
          <a:blip r:embed="rId3">
            <a:alphaModFix/>
          </a:blip>
          <a:stretch>
            <a:fillRect/>
          </a:stretch>
        </p:blipFill>
        <p:spPr>
          <a:xfrm>
            <a:off x="285625" y="1137537"/>
            <a:ext cx="8545500" cy="3818388"/>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64"/>
          <p:cNvSpPr txBox="1">
            <a:spLocks noGrp="1"/>
          </p:cNvSpPr>
          <p:nvPr>
            <p:ph type="title" idx="4294967295"/>
          </p:nvPr>
        </p:nvSpPr>
        <p:spPr>
          <a:xfrm>
            <a:off x="94375" y="224550"/>
            <a:ext cx="8784000" cy="4360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chemeClr val="dk1"/>
                </a:solidFill>
                <a:effectLst/>
                <a:uLnTx/>
                <a:uFillTx/>
                <a:latin typeface="Arial"/>
                <a:ea typeface="Arial"/>
                <a:cs typeface="Arial"/>
                <a:sym typeface="Arial"/>
              </a:rPr>
              <a:t>Student Levels of Anxiety (Grades 5-8)</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 b="0" i="0" u="none" strike="noStrike" kern="0" cap="none" spc="0" normalizeH="0" baseline="0" noProof="0" dirty="0">
              <a:ln>
                <a:noFill/>
              </a:ln>
              <a:solidFill>
                <a:schemeClr val="dk2"/>
              </a:solidFill>
              <a:effectLst/>
              <a:uLnTx/>
              <a:uFillTx/>
              <a:latin typeface="Arial"/>
              <a:ea typeface="Arial"/>
              <a:cs typeface="Arial"/>
              <a:sym typeface="Arial"/>
            </a:endParaRPr>
          </a:p>
          <a:p>
            <a:pPr marL="457200" marR="0" lvl="0" indent="-336550" algn="l" defTabSz="914400" rtl="0" eaLnBrk="1" fontAlgn="auto" latinLnBrk="0" hangingPunct="1">
              <a:lnSpc>
                <a:spcPct val="100000"/>
              </a:lnSpc>
              <a:spcBef>
                <a:spcPts val="0"/>
              </a:spcBef>
              <a:spcAft>
                <a:spcPts val="0"/>
              </a:spcAft>
              <a:buClr>
                <a:schemeClr val="dk1"/>
              </a:buClr>
              <a:buSzPts val="1700"/>
              <a:buFont typeface="Arial"/>
              <a:buChar char="●"/>
              <a:tabLst/>
              <a:defRPr/>
            </a:pPr>
            <a:r>
              <a:rPr kumimoji="0" lang="en-US" sz="1700" b="0" i="0" u="none" strike="noStrike" kern="0" cap="none" spc="0" normalizeH="0" baseline="0" noProof="0" dirty="0">
                <a:ln>
                  <a:noFill/>
                </a:ln>
                <a:solidFill>
                  <a:schemeClr val="dk1"/>
                </a:solidFill>
                <a:effectLst/>
                <a:uLnTx/>
                <a:uFillTx/>
                <a:latin typeface="Arial"/>
                <a:ea typeface="Arial"/>
                <a:cs typeface="Arial"/>
                <a:sym typeface="Arial"/>
              </a:rPr>
              <a:t>First report of trend since adoption of new measures for anxiety &amp; depression in 5-8</a:t>
            </a:r>
          </a:p>
          <a:p>
            <a:pPr marL="457200" marR="0" lvl="0" indent="-336550" algn="l" defTabSz="914400" rtl="0" eaLnBrk="1" fontAlgn="auto" latinLnBrk="0" hangingPunct="1">
              <a:lnSpc>
                <a:spcPct val="100000"/>
              </a:lnSpc>
              <a:spcBef>
                <a:spcPts val="0"/>
              </a:spcBef>
              <a:spcAft>
                <a:spcPts val="0"/>
              </a:spcAft>
              <a:buClr>
                <a:schemeClr val="dk1"/>
              </a:buClr>
              <a:buSzPts val="1700"/>
              <a:buFont typeface="Arial"/>
              <a:buChar char="●"/>
              <a:tabLst/>
              <a:defRPr/>
            </a:pPr>
            <a:r>
              <a:rPr kumimoji="0" lang="en-US" sz="1700" b="0" i="0" u="none" strike="noStrike" kern="0" cap="none" spc="0" normalizeH="0" baseline="0" noProof="0" dirty="0">
                <a:ln>
                  <a:noFill/>
                </a:ln>
                <a:solidFill>
                  <a:schemeClr val="dk1"/>
                </a:solidFill>
                <a:effectLst/>
                <a:uLnTx/>
                <a:uFillTx/>
                <a:latin typeface="Arial"/>
                <a:ea typeface="Arial"/>
                <a:cs typeface="Arial"/>
                <a:sym typeface="Arial"/>
              </a:rPr>
              <a:t>Strong growth across all scores ranges</a:t>
            </a:r>
          </a:p>
        </p:txBody>
      </p:sp>
      <p:pic>
        <p:nvPicPr>
          <p:cNvPr id="320" name="Google Shape;320;p64" title="Chart"/>
          <p:cNvPicPr preferRelativeResize="0"/>
          <p:nvPr/>
        </p:nvPicPr>
        <p:blipFill>
          <a:blip r:embed="rId3">
            <a:alphaModFix/>
          </a:blip>
          <a:stretch>
            <a:fillRect/>
          </a:stretch>
        </p:blipFill>
        <p:spPr>
          <a:xfrm>
            <a:off x="1762075" y="1287000"/>
            <a:ext cx="5881140" cy="36357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5"/>
          <p:cNvSpPr txBox="1">
            <a:spLocks noGrp="1"/>
          </p:cNvSpPr>
          <p:nvPr>
            <p:ph type="title" idx="4294967295"/>
          </p:nvPr>
        </p:nvSpPr>
        <p:spPr>
          <a:xfrm>
            <a:off x="94375" y="176575"/>
            <a:ext cx="8822400" cy="4408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dirty="0">
                <a:ln>
                  <a:noFill/>
                </a:ln>
                <a:solidFill>
                  <a:schemeClr val="dk1"/>
                </a:solidFill>
                <a:effectLst/>
                <a:uLnTx/>
                <a:uFillTx/>
                <a:latin typeface="Arial"/>
                <a:ea typeface="Arial"/>
                <a:cs typeface="Arial"/>
                <a:sym typeface="Arial"/>
              </a:rPr>
              <a:t>Student Levels of Depression (Grades 5-8)</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 b="0" i="0" u="none" strike="noStrike" kern="0" cap="none" spc="0" normalizeH="0" baseline="0" noProof="0" dirty="0">
              <a:ln>
                <a:noFill/>
              </a:ln>
              <a:solidFill>
                <a:schemeClr val="dk1"/>
              </a:solidFill>
              <a:effectLst/>
              <a:uLnTx/>
              <a:uFillTx/>
              <a:latin typeface="Arial"/>
              <a:ea typeface="Arial"/>
              <a:cs typeface="Arial"/>
              <a:sym typeface="Arial"/>
            </a:endParaRPr>
          </a:p>
          <a:p>
            <a:pPr marL="457200" marR="0" lvl="0" indent="-336550" algn="l" defTabSz="914400" rtl="0" eaLnBrk="1" fontAlgn="auto" latinLnBrk="0" hangingPunct="1">
              <a:lnSpc>
                <a:spcPct val="100000"/>
              </a:lnSpc>
              <a:spcBef>
                <a:spcPts val="0"/>
              </a:spcBef>
              <a:spcAft>
                <a:spcPts val="0"/>
              </a:spcAft>
              <a:buClr>
                <a:schemeClr val="dk1"/>
              </a:buClr>
              <a:buSzPts val="1700"/>
              <a:buFont typeface="Arial"/>
              <a:buChar char="●"/>
              <a:tabLst/>
              <a:defRPr/>
            </a:pPr>
            <a:r>
              <a:rPr kumimoji="0" lang="en-US" sz="1700" b="0" i="0" u="none" strike="noStrike" kern="0" cap="none" spc="0" normalizeH="0" baseline="0" noProof="0" dirty="0">
                <a:ln>
                  <a:noFill/>
                </a:ln>
                <a:solidFill>
                  <a:schemeClr val="dk1"/>
                </a:solidFill>
                <a:effectLst/>
                <a:uLnTx/>
                <a:uFillTx/>
                <a:latin typeface="Arial"/>
                <a:ea typeface="Arial"/>
                <a:cs typeface="Arial"/>
                <a:sym typeface="Arial"/>
              </a:rPr>
              <a:t>First report of trend since adoption of new measures for anxiety &amp; depression in 5-8</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 b="0" i="0" u="none" strike="noStrike" kern="0" cap="none" spc="0" normalizeH="0" baseline="0" noProof="0" dirty="0">
              <a:ln>
                <a:noFill/>
              </a:ln>
              <a:solidFill>
                <a:schemeClr val="dk1"/>
              </a:solidFill>
              <a:effectLst/>
              <a:uLnTx/>
              <a:uFillTx/>
              <a:latin typeface="Arial"/>
              <a:ea typeface="Arial"/>
              <a:cs typeface="Arial"/>
              <a:sym typeface="Arial"/>
            </a:endParaRPr>
          </a:p>
          <a:p>
            <a:pPr marL="457200" marR="0" lvl="0" indent="-336550" algn="l" defTabSz="914400" rtl="0" eaLnBrk="1" fontAlgn="auto" latinLnBrk="0" hangingPunct="1">
              <a:lnSpc>
                <a:spcPct val="100000"/>
              </a:lnSpc>
              <a:spcBef>
                <a:spcPts val="0"/>
              </a:spcBef>
              <a:spcAft>
                <a:spcPts val="0"/>
              </a:spcAft>
              <a:buClr>
                <a:schemeClr val="dk1"/>
              </a:buClr>
              <a:buSzPts val="1700"/>
              <a:buFont typeface="Arial"/>
              <a:buChar char="●"/>
              <a:tabLst/>
              <a:defRPr/>
            </a:pPr>
            <a:r>
              <a:rPr kumimoji="0" lang="en-US" sz="1700" b="0" i="0" u="none" strike="noStrike" kern="0" cap="none" spc="0" normalizeH="0" baseline="0" noProof="0" dirty="0">
                <a:ln>
                  <a:noFill/>
                </a:ln>
                <a:solidFill>
                  <a:schemeClr val="dk1"/>
                </a:solidFill>
                <a:effectLst/>
                <a:uLnTx/>
                <a:uFillTx/>
                <a:latin typeface="Arial"/>
                <a:ea typeface="Arial"/>
                <a:cs typeface="Arial"/>
                <a:sym typeface="Arial"/>
              </a:rPr>
              <a:t>Strong growth across all scores ranges</a:t>
            </a:r>
          </a:p>
        </p:txBody>
      </p:sp>
      <p:pic>
        <p:nvPicPr>
          <p:cNvPr id="326" name="Google Shape;326;p65" title="Chart"/>
          <p:cNvPicPr preferRelativeResize="0"/>
          <p:nvPr/>
        </p:nvPicPr>
        <p:blipFill>
          <a:blip r:embed="rId3">
            <a:alphaModFix/>
          </a:blip>
          <a:stretch>
            <a:fillRect/>
          </a:stretch>
        </p:blipFill>
        <p:spPr>
          <a:xfrm>
            <a:off x="1437450" y="1258474"/>
            <a:ext cx="6087802" cy="376305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35"/>
          <p:cNvSpPr txBox="1">
            <a:spLocks noGrp="1"/>
          </p:cNvSpPr>
          <p:nvPr>
            <p:ph type="title"/>
          </p:nvPr>
        </p:nvSpPr>
        <p:spPr>
          <a:xfrm>
            <a:off x="720000" y="200075"/>
            <a:ext cx="7704000" cy="49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Program Evaluation &amp; Design for LFDCS Extended Day </a:t>
            </a:r>
            <a:endParaRPr sz="1800"/>
          </a:p>
          <a:p>
            <a:pPr marL="0" lvl="0" indent="0" algn="l" rtl="0">
              <a:spcBef>
                <a:spcPts val="0"/>
              </a:spcBef>
              <a:spcAft>
                <a:spcPts val="0"/>
              </a:spcAft>
              <a:buNone/>
            </a:pPr>
            <a:endParaRPr sz="1800"/>
          </a:p>
        </p:txBody>
      </p:sp>
      <p:sp>
        <p:nvSpPr>
          <p:cNvPr id="1022" name="Google Shape;1022;p35"/>
          <p:cNvSpPr txBox="1">
            <a:spLocks noGrp="1"/>
          </p:cNvSpPr>
          <p:nvPr>
            <p:ph type="subTitle" idx="1"/>
          </p:nvPr>
        </p:nvSpPr>
        <p:spPr>
          <a:xfrm>
            <a:off x="4655150" y="569600"/>
            <a:ext cx="2715900" cy="3059400"/>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None/>
            </a:pPr>
            <a:r>
              <a:rPr lang="en" sz="1200" b="1">
                <a:solidFill>
                  <a:srgbClr val="000000"/>
                </a:solidFill>
              </a:rPr>
              <a:t>P</a:t>
            </a:r>
            <a:r>
              <a:rPr lang="en" sz="1200" b="1">
                <a:solidFill>
                  <a:srgbClr val="000000"/>
                </a:solidFill>
                <a:latin typeface="Grandstander"/>
                <a:ea typeface="Grandstander"/>
                <a:cs typeface="Grandstander"/>
                <a:sym typeface="Grandstander"/>
              </a:rPr>
              <a:t>rogram Evaluation in Action</a:t>
            </a:r>
            <a:endParaRPr sz="1200" b="1">
              <a:solidFill>
                <a:srgbClr val="000000"/>
              </a:solidFill>
              <a:latin typeface="Grandstander"/>
              <a:ea typeface="Grandstander"/>
              <a:cs typeface="Grandstander"/>
              <a:sym typeface="Grandstander"/>
            </a:endParaRPr>
          </a:p>
          <a:p>
            <a:pPr marL="457200" lvl="0" indent="-292100" algn="l" rtl="0">
              <a:spcBef>
                <a:spcPts val="1200"/>
              </a:spcBef>
              <a:spcAft>
                <a:spcPts val="0"/>
              </a:spcAft>
              <a:buClr>
                <a:srgbClr val="000000"/>
              </a:buClr>
              <a:buSzPts val="1000"/>
              <a:buFont typeface="Grandstander"/>
              <a:buChar char="●"/>
            </a:pPr>
            <a:r>
              <a:rPr lang="en" sz="1000">
                <a:solidFill>
                  <a:srgbClr val="000000"/>
                </a:solidFill>
                <a:latin typeface="Grandstander"/>
                <a:ea typeface="Grandstander"/>
                <a:cs typeface="Grandstander"/>
                <a:sym typeface="Grandstander"/>
              </a:rPr>
              <a:t>Team Launched: Engaged program leads, faculty, and leadership to drive the process.</a:t>
            </a:r>
            <a:endParaRPr sz="1000">
              <a:solidFill>
                <a:srgbClr val="000000"/>
              </a:solidFill>
              <a:latin typeface="Grandstander"/>
              <a:ea typeface="Grandstander"/>
              <a:cs typeface="Grandstander"/>
              <a:sym typeface="Grandstander"/>
            </a:endParaRPr>
          </a:p>
          <a:p>
            <a:pPr marL="457200" lvl="0" indent="-292100" algn="l" rtl="0">
              <a:spcBef>
                <a:spcPts val="0"/>
              </a:spcBef>
              <a:spcAft>
                <a:spcPts val="0"/>
              </a:spcAft>
              <a:buClr>
                <a:srgbClr val="000000"/>
              </a:buClr>
              <a:buSzPts val="1000"/>
              <a:buFont typeface="Grandstander"/>
              <a:buChar char="●"/>
            </a:pPr>
            <a:r>
              <a:rPr lang="en" sz="1000">
                <a:solidFill>
                  <a:srgbClr val="000000"/>
                </a:solidFill>
                <a:latin typeface="Grandstander"/>
                <a:ea typeface="Grandstander"/>
                <a:cs typeface="Grandstander"/>
                <a:sym typeface="Grandstander"/>
              </a:rPr>
              <a:t>Deep Dive Review: Assessed current programming, enrollment, and staffing landscape.</a:t>
            </a:r>
            <a:endParaRPr sz="1000">
              <a:solidFill>
                <a:srgbClr val="000000"/>
              </a:solidFill>
              <a:latin typeface="Grandstander"/>
              <a:ea typeface="Grandstander"/>
              <a:cs typeface="Grandstander"/>
              <a:sym typeface="Grandstander"/>
            </a:endParaRPr>
          </a:p>
          <a:p>
            <a:pPr marL="457200" lvl="0" indent="-292100" algn="l" rtl="0">
              <a:spcBef>
                <a:spcPts val="0"/>
              </a:spcBef>
              <a:spcAft>
                <a:spcPts val="0"/>
              </a:spcAft>
              <a:buClr>
                <a:srgbClr val="000000"/>
              </a:buClr>
              <a:buSzPts val="1000"/>
              <a:buFont typeface="Grandstander"/>
              <a:buChar char="●"/>
            </a:pPr>
            <a:r>
              <a:rPr lang="en" sz="1000">
                <a:solidFill>
                  <a:srgbClr val="000000"/>
                </a:solidFill>
                <a:latin typeface="Grandstander"/>
                <a:ea typeface="Grandstander"/>
                <a:cs typeface="Grandstander"/>
                <a:sym typeface="Grandstander"/>
              </a:rPr>
              <a:t>Strengths &amp; Growth Areas: Identified what’s working and where support is needed.</a:t>
            </a:r>
            <a:endParaRPr sz="1000">
              <a:solidFill>
                <a:srgbClr val="000000"/>
              </a:solidFill>
              <a:latin typeface="Grandstander"/>
              <a:ea typeface="Grandstander"/>
              <a:cs typeface="Grandstander"/>
              <a:sym typeface="Grandstander"/>
            </a:endParaRPr>
          </a:p>
          <a:p>
            <a:pPr marL="457200" lvl="0" indent="-292100" algn="l" rtl="0">
              <a:spcBef>
                <a:spcPts val="0"/>
              </a:spcBef>
              <a:spcAft>
                <a:spcPts val="0"/>
              </a:spcAft>
              <a:buClr>
                <a:srgbClr val="000000"/>
              </a:buClr>
              <a:buSzPts val="1000"/>
              <a:buFont typeface="Grandstander"/>
              <a:buChar char="●"/>
            </a:pPr>
            <a:r>
              <a:rPr lang="en" sz="1000">
                <a:solidFill>
                  <a:srgbClr val="000000"/>
                </a:solidFill>
                <a:latin typeface="Grandstander"/>
                <a:ea typeface="Grandstander"/>
                <a:cs typeface="Grandstander"/>
                <a:sym typeface="Grandstander"/>
              </a:rPr>
              <a:t>Stakeholder Voice: Facilitated “wish list” reflections to surface key priorities.</a:t>
            </a:r>
            <a:endParaRPr sz="1000">
              <a:solidFill>
                <a:srgbClr val="000000"/>
              </a:solidFill>
              <a:latin typeface="Grandstander"/>
              <a:ea typeface="Grandstander"/>
              <a:cs typeface="Grandstander"/>
              <a:sym typeface="Grandstander"/>
            </a:endParaRPr>
          </a:p>
          <a:p>
            <a:pPr marL="0" lvl="0" indent="0" algn="l" rtl="0">
              <a:spcBef>
                <a:spcPts val="1200"/>
              </a:spcBef>
              <a:spcAft>
                <a:spcPts val="0"/>
              </a:spcAft>
              <a:buNone/>
            </a:pPr>
            <a:endParaRPr sz="1000">
              <a:solidFill>
                <a:srgbClr val="000000"/>
              </a:solidFill>
              <a:latin typeface="Grandstander"/>
              <a:ea typeface="Grandstander"/>
              <a:cs typeface="Grandstander"/>
              <a:sym typeface="Grandstander"/>
            </a:endParaRPr>
          </a:p>
          <a:p>
            <a:pPr marL="457200" lvl="0" indent="0" algn="l" rtl="0">
              <a:spcBef>
                <a:spcPts val="1200"/>
              </a:spcBef>
              <a:spcAft>
                <a:spcPts val="0"/>
              </a:spcAft>
              <a:buNone/>
            </a:pPr>
            <a:endParaRPr sz="900">
              <a:solidFill>
                <a:srgbClr val="000000"/>
              </a:solidFill>
            </a:endParaRPr>
          </a:p>
          <a:p>
            <a:pPr marL="0" lvl="0" indent="0" algn="l" rtl="0">
              <a:spcBef>
                <a:spcPts val="1200"/>
              </a:spcBef>
              <a:spcAft>
                <a:spcPts val="0"/>
              </a:spcAft>
              <a:buNone/>
            </a:pPr>
            <a:endParaRPr sz="400">
              <a:solidFill>
                <a:srgbClr val="000000"/>
              </a:solidFill>
            </a:endParaRPr>
          </a:p>
          <a:p>
            <a:pPr marL="0" lvl="0" indent="0" algn="l" rtl="0">
              <a:spcBef>
                <a:spcPts val="1200"/>
              </a:spcBef>
              <a:spcAft>
                <a:spcPts val="0"/>
              </a:spcAft>
              <a:buNone/>
            </a:pPr>
            <a:endParaRPr sz="1000"/>
          </a:p>
        </p:txBody>
      </p:sp>
      <p:sp>
        <p:nvSpPr>
          <p:cNvPr id="1023" name="Google Shape;1023;p35"/>
          <p:cNvSpPr txBox="1">
            <a:spLocks noGrp="1"/>
          </p:cNvSpPr>
          <p:nvPr>
            <p:ph type="subTitle" idx="2"/>
          </p:nvPr>
        </p:nvSpPr>
        <p:spPr>
          <a:xfrm>
            <a:off x="920750" y="569600"/>
            <a:ext cx="3269400" cy="2550900"/>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None/>
            </a:pPr>
            <a:r>
              <a:rPr lang="en" sz="1200" b="1">
                <a:solidFill>
                  <a:srgbClr val="000000"/>
                </a:solidFill>
                <a:latin typeface="Grandstander"/>
                <a:ea typeface="Grandstander"/>
                <a:cs typeface="Grandstander"/>
                <a:sym typeface="Grandstander"/>
              </a:rPr>
              <a:t>How the Evaluation Began</a:t>
            </a:r>
            <a:endParaRPr sz="1200" b="1">
              <a:solidFill>
                <a:srgbClr val="000000"/>
              </a:solidFill>
              <a:latin typeface="Grandstander"/>
              <a:ea typeface="Grandstander"/>
              <a:cs typeface="Grandstander"/>
              <a:sym typeface="Grandstander"/>
            </a:endParaRPr>
          </a:p>
          <a:p>
            <a:pPr marL="457200" lvl="0" indent="-292100" algn="l" rtl="0">
              <a:spcBef>
                <a:spcPts val="1200"/>
              </a:spcBef>
              <a:spcAft>
                <a:spcPts val="0"/>
              </a:spcAft>
              <a:buClr>
                <a:srgbClr val="000000"/>
              </a:buClr>
              <a:buSzPts val="1000"/>
              <a:buFont typeface="Grandstander"/>
              <a:buChar char="●"/>
            </a:pPr>
            <a:r>
              <a:rPr lang="en" sz="1000">
                <a:solidFill>
                  <a:srgbClr val="000000"/>
                </a:solidFill>
                <a:latin typeface="Grandstander"/>
                <a:ea typeface="Grandstander"/>
                <a:cs typeface="Grandstander"/>
                <a:sym typeface="Grandstander"/>
              </a:rPr>
              <a:t>Joined LFDCS as a Grants Writer and immediately began reviewing grants and reporting needs.</a:t>
            </a:r>
            <a:endParaRPr sz="1000">
              <a:solidFill>
                <a:srgbClr val="000000"/>
              </a:solidFill>
              <a:latin typeface="Grandstander"/>
              <a:ea typeface="Grandstander"/>
              <a:cs typeface="Grandstander"/>
              <a:sym typeface="Grandstander"/>
            </a:endParaRPr>
          </a:p>
          <a:p>
            <a:pPr marL="457200" lvl="0" indent="-292100" algn="l" rtl="0">
              <a:spcBef>
                <a:spcPts val="0"/>
              </a:spcBef>
              <a:spcAft>
                <a:spcPts val="0"/>
              </a:spcAft>
              <a:buClr>
                <a:srgbClr val="000000"/>
              </a:buClr>
              <a:buSzPts val="1000"/>
              <a:buFont typeface="Grandstander"/>
              <a:buChar char="●"/>
            </a:pPr>
            <a:r>
              <a:rPr lang="en" sz="1000">
                <a:solidFill>
                  <a:srgbClr val="000000"/>
                </a:solidFill>
                <a:latin typeface="Grandstander"/>
                <a:ea typeface="Grandstander"/>
                <a:cs typeface="Grandstander"/>
                <a:sym typeface="Grandstander"/>
              </a:rPr>
              <a:t>Collaborated with leadership to gain a clear understanding of program structure, oversight responsibilities, and strategic priorities.</a:t>
            </a:r>
            <a:endParaRPr sz="1000">
              <a:solidFill>
                <a:srgbClr val="000000"/>
              </a:solidFill>
              <a:latin typeface="Grandstander"/>
              <a:ea typeface="Grandstander"/>
              <a:cs typeface="Grandstander"/>
              <a:sym typeface="Grandstander"/>
            </a:endParaRPr>
          </a:p>
          <a:p>
            <a:pPr marL="457200" lvl="0" indent="-292100" algn="l" rtl="0">
              <a:spcBef>
                <a:spcPts val="0"/>
              </a:spcBef>
              <a:spcAft>
                <a:spcPts val="0"/>
              </a:spcAft>
              <a:buClr>
                <a:srgbClr val="000000"/>
              </a:buClr>
              <a:buSzPts val="1000"/>
              <a:buFont typeface="Grandstander"/>
              <a:buChar char="●"/>
            </a:pPr>
            <a:r>
              <a:rPr lang="en" sz="1000">
                <a:solidFill>
                  <a:srgbClr val="000000"/>
                </a:solidFill>
                <a:latin typeface="Grandstander"/>
                <a:ea typeface="Grandstander"/>
                <a:cs typeface="Grandstander"/>
                <a:sym typeface="Grandstander"/>
              </a:rPr>
              <a:t>Connected with Sandy, Extended Day Program Director, to dive deeper into program goals and daily operations.</a:t>
            </a:r>
            <a:endParaRPr sz="1000">
              <a:solidFill>
                <a:srgbClr val="000000"/>
              </a:solidFill>
              <a:latin typeface="Grandstander"/>
              <a:ea typeface="Grandstander"/>
              <a:cs typeface="Grandstander"/>
              <a:sym typeface="Grandstander"/>
            </a:endParaRPr>
          </a:p>
          <a:p>
            <a:pPr marL="457200" lvl="0" indent="-292100" algn="l" rtl="0">
              <a:spcBef>
                <a:spcPts val="0"/>
              </a:spcBef>
              <a:spcAft>
                <a:spcPts val="0"/>
              </a:spcAft>
              <a:buClr>
                <a:srgbClr val="000000"/>
              </a:buClr>
              <a:buSzPts val="1000"/>
              <a:buFont typeface="Grandstander"/>
              <a:buChar char="●"/>
            </a:pPr>
            <a:r>
              <a:rPr lang="en" sz="1000">
                <a:solidFill>
                  <a:srgbClr val="000000"/>
                </a:solidFill>
                <a:latin typeface="Grandstander"/>
                <a:ea typeface="Grandstander"/>
                <a:cs typeface="Grandstander"/>
                <a:sym typeface="Grandstander"/>
              </a:rPr>
              <a:t>Early conversations revealed a clear opportunity: build a consistent, data-driven evaluation process to measure impact and guide improvement</a:t>
            </a:r>
            <a:endParaRPr sz="1000">
              <a:solidFill>
                <a:srgbClr val="000000"/>
              </a:solidFill>
              <a:latin typeface="Grandstander"/>
              <a:ea typeface="Grandstander"/>
              <a:cs typeface="Grandstander"/>
              <a:sym typeface="Grandstander"/>
            </a:endParaRPr>
          </a:p>
          <a:p>
            <a:pPr marL="0" lvl="0" indent="0" algn="l" rtl="0">
              <a:spcBef>
                <a:spcPts val="1200"/>
              </a:spcBef>
              <a:spcAft>
                <a:spcPts val="0"/>
              </a:spcAft>
              <a:buNone/>
            </a:pPr>
            <a:endParaRPr sz="900" b="1">
              <a:solidFill>
                <a:srgbClr val="000000"/>
              </a:solidFill>
            </a:endParaRPr>
          </a:p>
        </p:txBody>
      </p:sp>
      <p:sp>
        <p:nvSpPr>
          <p:cNvPr id="1024" name="Google Shape;1024;p35"/>
          <p:cNvSpPr txBox="1"/>
          <p:nvPr/>
        </p:nvSpPr>
        <p:spPr>
          <a:xfrm>
            <a:off x="1326300" y="3629000"/>
            <a:ext cx="6996900" cy="125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000" b="1">
                <a:latin typeface="Grandstander"/>
                <a:ea typeface="Grandstander"/>
                <a:cs typeface="Grandstander"/>
                <a:sym typeface="Grandstander"/>
              </a:rPr>
              <a:t>Action Steps Taken:</a:t>
            </a:r>
            <a:endParaRPr sz="1000" b="1">
              <a:latin typeface="Grandstander"/>
              <a:ea typeface="Grandstander"/>
              <a:cs typeface="Grandstander"/>
              <a:sym typeface="Grandstander"/>
            </a:endParaRPr>
          </a:p>
          <a:p>
            <a:pPr marL="914400" lvl="1" indent="-292100" algn="l" rtl="0">
              <a:lnSpc>
                <a:spcPct val="115000"/>
              </a:lnSpc>
              <a:spcBef>
                <a:spcPts val="1200"/>
              </a:spcBef>
              <a:spcAft>
                <a:spcPts val="0"/>
              </a:spcAft>
              <a:buSzPts val="1000"/>
              <a:buFont typeface="Grandstander"/>
              <a:buChar char="○"/>
            </a:pPr>
            <a:r>
              <a:rPr lang="en" sz="1000">
                <a:latin typeface="Grandstander"/>
                <a:ea typeface="Grandstander"/>
                <a:cs typeface="Grandstander"/>
                <a:sym typeface="Grandstander"/>
              </a:rPr>
              <a:t>Engaged Sarah Hecht, Paraprofessional Coach, to lead and support program goals.</a:t>
            </a:r>
            <a:endParaRPr sz="1000">
              <a:latin typeface="Grandstander"/>
              <a:ea typeface="Grandstander"/>
              <a:cs typeface="Grandstander"/>
              <a:sym typeface="Grandstander"/>
            </a:endParaRPr>
          </a:p>
          <a:p>
            <a:pPr marL="914400" lvl="1" indent="-292100" algn="l" rtl="0">
              <a:lnSpc>
                <a:spcPct val="115000"/>
              </a:lnSpc>
              <a:spcBef>
                <a:spcPts val="0"/>
              </a:spcBef>
              <a:spcAft>
                <a:spcPts val="0"/>
              </a:spcAft>
              <a:buSzPts val="1000"/>
              <a:buFont typeface="Grandstander"/>
              <a:buChar char="○"/>
            </a:pPr>
            <a:r>
              <a:rPr lang="en" sz="1000">
                <a:latin typeface="Grandstander"/>
                <a:ea typeface="Grandstander"/>
                <a:cs typeface="Grandstander"/>
                <a:sym typeface="Grandstander"/>
              </a:rPr>
              <a:t>Expanded tech access—securing iPads and Chromebooks for all after school students.</a:t>
            </a:r>
            <a:endParaRPr sz="1000">
              <a:latin typeface="Grandstander"/>
              <a:ea typeface="Grandstander"/>
              <a:cs typeface="Grandstander"/>
              <a:sym typeface="Grandstander"/>
            </a:endParaRPr>
          </a:p>
          <a:p>
            <a:pPr marL="457200" lvl="0" indent="0" algn="l" rtl="0">
              <a:lnSpc>
                <a:spcPct val="115000"/>
              </a:lnSpc>
              <a:spcBef>
                <a:spcPts val="1200"/>
              </a:spcBef>
              <a:spcAft>
                <a:spcPts val="1200"/>
              </a:spcAft>
              <a:buNone/>
            </a:pPr>
            <a:r>
              <a:rPr lang="en" sz="1000">
                <a:latin typeface="Albert Sans"/>
                <a:ea typeface="Albert Sans"/>
                <a:cs typeface="Albert Sans"/>
                <a:sym typeface="Albert Sans"/>
              </a:rPr>
              <a:t>Looking Ahead: Using insights to shape stronger, data-driven programming for Fall 2025.</a:t>
            </a:r>
            <a:endParaRPr sz="1500">
              <a:solidFill>
                <a:schemeClr val="dk1"/>
              </a:solidFill>
              <a:latin typeface="Albert Sans"/>
              <a:ea typeface="Albert Sans"/>
              <a:cs typeface="Albert Sans"/>
              <a:sym typeface="Albert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6"/>
          <p:cNvSpPr txBox="1">
            <a:spLocks noGrp="1"/>
          </p:cNvSpPr>
          <p:nvPr>
            <p:ph type="title" idx="4294967295"/>
          </p:nvPr>
        </p:nvSpPr>
        <p:spPr>
          <a:xfrm>
            <a:off x="94375" y="253325"/>
            <a:ext cx="8851200" cy="4331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chemeClr val="dk1"/>
                </a:solidFill>
                <a:effectLst/>
                <a:uLnTx/>
                <a:uFillTx/>
                <a:latin typeface="Arial"/>
                <a:ea typeface="Arial"/>
                <a:cs typeface="Arial"/>
                <a:sym typeface="Arial"/>
              </a:rPr>
              <a:t>Student Levels of Post-traumatic Stress (Grades 5-8)</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chemeClr val="dk1"/>
              </a:solidFill>
              <a:effectLst/>
              <a:uLnTx/>
              <a:uFillTx/>
              <a:latin typeface="Arial"/>
              <a:ea typeface="Arial"/>
              <a:cs typeface="Arial"/>
              <a:sym typeface="Arial"/>
            </a:endParaRPr>
          </a:p>
          <a:p>
            <a:pPr marL="457200" marR="0" lvl="0" indent="-336550" algn="l" defTabSz="914400" rtl="0" eaLnBrk="1" fontAlgn="auto" latinLnBrk="0" hangingPunct="1">
              <a:lnSpc>
                <a:spcPct val="100000"/>
              </a:lnSpc>
              <a:spcBef>
                <a:spcPts val="0"/>
              </a:spcBef>
              <a:spcAft>
                <a:spcPts val="0"/>
              </a:spcAft>
              <a:buClr>
                <a:schemeClr val="dk1"/>
              </a:buClr>
              <a:buSzPts val="1700"/>
              <a:buFont typeface="Arial"/>
              <a:buChar char="●"/>
              <a:tabLst/>
              <a:defRPr/>
            </a:pPr>
            <a:r>
              <a:rPr kumimoji="0" lang="en-US" sz="1700" b="0" i="0" u="none" strike="noStrike" kern="0" cap="none" spc="0" normalizeH="0" baseline="0" noProof="0" dirty="0">
                <a:ln>
                  <a:noFill/>
                </a:ln>
                <a:solidFill>
                  <a:schemeClr val="dk1"/>
                </a:solidFill>
                <a:effectLst/>
                <a:uLnTx/>
                <a:uFillTx/>
                <a:latin typeface="Arial"/>
                <a:ea typeface="Arial"/>
                <a:cs typeface="Arial"/>
                <a:sym typeface="Arial"/>
              </a:rPr>
              <a:t>Strong growth across all scores ranges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 b="0" i="0" u="none" strike="noStrike" kern="0" cap="none" spc="0" normalizeH="0" baseline="0" noProof="0" dirty="0">
              <a:ln>
                <a:noFill/>
              </a:ln>
              <a:solidFill>
                <a:schemeClr val="dk1"/>
              </a:solidFill>
              <a:effectLst/>
              <a:uLnTx/>
              <a:uFillTx/>
              <a:latin typeface="Arial"/>
              <a:ea typeface="Arial"/>
              <a:cs typeface="Arial"/>
              <a:sym typeface="Arial"/>
            </a:endParaRPr>
          </a:p>
          <a:p>
            <a:pPr marL="457200" marR="0" lvl="0" indent="-336550" algn="l" defTabSz="914400" rtl="0" eaLnBrk="1" fontAlgn="auto" latinLnBrk="0" hangingPunct="1">
              <a:lnSpc>
                <a:spcPct val="100000"/>
              </a:lnSpc>
              <a:spcBef>
                <a:spcPts val="0"/>
              </a:spcBef>
              <a:spcAft>
                <a:spcPts val="0"/>
              </a:spcAft>
              <a:buClr>
                <a:schemeClr val="dk1"/>
              </a:buClr>
              <a:buSzPts val="1700"/>
              <a:buFont typeface="Arial"/>
              <a:buChar char="●"/>
              <a:tabLst/>
              <a:defRPr/>
            </a:pPr>
            <a:r>
              <a:rPr kumimoji="0" lang="en-US" sz="1700" b="0" i="0" u="none" strike="noStrike" kern="0" cap="none" spc="0" normalizeH="0" baseline="0" noProof="0" dirty="0">
                <a:ln>
                  <a:noFill/>
                </a:ln>
                <a:solidFill>
                  <a:schemeClr val="dk1"/>
                </a:solidFill>
                <a:effectLst/>
                <a:uLnTx/>
                <a:uFillTx/>
                <a:latin typeface="Arial"/>
                <a:ea typeface="Arial"/>
                <a:cs typeface="Arial"/>
                <a:sym typeface="Arial"/>
              </a:rPr>
              <a:t>Data is trending in a positive direction consistently over the past 2 years</a:t>
            </a:r>
          </a:p>
        </p:txBody>
      </p:sp>
      <p:pic>
        <p:nvPicPr>
          <p:cNvPr id="332" name="Google Shape;332;p66" title="Chart"/>
          <p:cNvPicPr preferRelativeResize="0"/>
          <p:nvPr/>
        </p:nvPicPr>
        <p:blipFill>
          <a:blip r:embed="rId3">
            <a:alphaModFix/>
          </a:blip>
          <a:stretch>
            <a:fillRect/>
          </a:stretch>
        </p:blipFill>
        <p:spPr>
          <a:xfrm>
            <a:off x="287538" y="1634950"/>
            <a:ext cx="8568925" cy="29497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7"/>
          <p:cNvSpPr txBox="1">
            <a:spLocks noGrp="1"/>
          </p:cNvSpPr>
          <p:nvPr>
            <p:ph type="title"/>
          </p:nvPr>
        </p:nvSpPr>
        <p:spPr>
          <a:xfrm>
            <a:off x="311700" y="291725"/>
            <a:ext cx="8520600" cy="1186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500"/>
              <a:t>Caseload Monitoring and Partner Services</a:t>
            </a:r>
            <a:endParaRPr sz="2500"/>
          </a:p>
          <a:p>
            <a:pPr marL="0" lvl="0" indent="0" algn="ctr" rtl="0">
              <a:spcBef>
                <a:spcPts val="0"/>
              </a:spcBef>
              <a:spcAft>
                <a:spcPts val="0"/>
              </a:spcAft>
              <a:buNone/>
            </a:pPr>
            <a:r>
              <a:rPr lang="en" sz="2500"/>
              <a:t>SY24-25 Q3 Report</a:t>
            </a:r>
            <a:endParaRPr sz="2500"/>
          </a:p>
        </p:txBody>
      </p:sp>
      <p:sp>
        <p:nvSpPr>
          <p:cNvPr id="338" name="Google Shape;338;p67"/>
          <p:cNvSpPr txBox="1">
            <a:spLocks noGrp="1"/>
          </p:cNvSpPr>
          <p:nvPr>
            <p:ph type="body" idx="1"/>
          </p:nvPr>
        </p:nvSpPr>
        <p:spPr>
          <a:xfrm>
            <a:off x="311700" y="1164975"/>
            <a:ext cx="8520600" cy="3884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fontScale="85000" lnSpcReduction="20000"/>
          </a:bodyPr>
          <a:lstStyle/>
          <a:p>
            <a:pPr marL="457200" lvl="0" indent="-325755" algn="l" rtl="0">
              <a:spcBef>
                <a:spcPts val="0"/>
              </a:spcBef>
              <a:spcAft>
                <a:spcPts val="0"/>
              </a:spcAft>
              <a:buClr>
                <a:srgbClr val="000000"/>
              </a:buClr>
              <a:buSzPct val="100000"/>
              <a:buChar char="●"/>
            </a:pPr>
            <a:r>
              <a:rPr lang="en">
                <a:solidFill>
                  <a:srgbClr val="000000"/>
                </a:solidFill>
              </a:rPr>
              <a:t>1197 tier II/III services were offered in quarter 3 across all schools</a:t>
            </a:r>
            <a:endParaRPr>
              <a:solidFill>
                <a:srgbClr val="000000"/>
              </a:solidFill>
            </a:endParaRPr>
          </a:p>
          <a:p>
            <a:pPr marL="914400" lvl="1" indent="-310515" algn="l" rtl="0">
              <a:lnSpc>
                <a:spcPct val="100000"/>
              </a:lnSpc>
              <a:spcBef>
                <a:spcPts val="1000"/>
              </a:spcBef>
              <a:spcAft>
                <a:spcPts val="0"/>
              </a:spcAft>
              <a:buClr>
                <a:srgbClr val="000000"/>
              </a:buClr>
              <a:buSzPct val="100000"/>
              <a:buChar char="○"/>
            </a:pPr>
            <a:r>
              <a:rPr lang="en" sz="1517">
                <a:solidFill>
                  <a:srgbClr val="000000"/>
                </a:solidFill>
              </a:rPr>
              <a:t>91.5% of tier II/III services resulted in social emotional/mental health progress</a:t>
            </a:r>
            <a:endParaRPr sz="1517">
              <a:solidFill>
                <a:srgbClr val="000000"/>
              </a:solidFill>
            </a:endParaRPr>
          </a:p>
          <a:p>
            <a:pPr marL="914400" lvl="1" indent="-310515" algn="l" rtl="0">
              <a:lnSpc>
                <a:spcPct val="100000"/>
              </a:lnSpc>
              <a:spcBef>
                <a:spcPts val="1000"/>
              </a:spcBef>
              <a:spcAft>
                <a:spcPts val="0"/>
              </a:spcAft>
              <a:buClr>
                <a:srgbClr val="000000"/>
              </a:buClr>
              <a:buSzPct val="100000"/>
              <a:buChar char="○"/>
            </a:pPr>
            <a:r>
              <a:rPr lang="en" sz="1517">
                <a:solidFill>
                  <a:srgbClr val="000000"/>
                </a:solidFill>
              </a:rPr>
              <a:t>71.5% of tier II/III services resulted in academic progress</a:t>
            </a:r>
            <a:endParaRPr sz="1517">
              <a:solidFill>
                <a:srgbClr val="000000"/>
              </a:solidFill>
            </a:endParaRPr>
          </a:p>
          <a:p>
            <a:pPr marL="914400" lvl="1" indent="-310515" algn="l" rtl="0">
              <a:lnSpc>
                <a:spcPct val="100000"/>
              </a:lnSpc>
              <a:spcBef>
                <a:spcPts val="1000"/>
              </a:spcBef>
              <a:spcAft>
                <a:spcPts val="0"/>
              </a:spcAft>
              <a:buClr>
                <a:srgbClr val="000000"/>
              </a:buClr>
              <a:buSzPct val="100000"/>
              <a:buChar char="○"/>
            </a:pPr>
            <a:r>
              <a:rPr lang="en" sz="1517">
                <a:solidFill>
                  <a:srgbClr val="000000"/>
                </a:solidFill>
                <a:highlight>
                  <a:srgbClr val="FFF2CC"/>
                </a:highlight>
              </a:rPr>
              <a:t>71% of tier II/III services resulted in attendance progress</a:t>
            </a:r>
            <a:endParaRPr sz="1517">
              <a:solidFill>
                <a:srgbClr val="000000"/>
              </a:solidFill>
              <a:highlight>
                <a:srgbClr val="FFF2CC"/>
              </a:highlight>
            </a:endParaRPr>
          </a:p>
          <a:p>
            <a:pPr marL="914400" lvl="1" indent="-310515" algn="l" rtl="0">
              <a:lnSpc>
                <a:spcPct val="100000"/>
              </a:lnSpc>
              <a:spcBef>
                <a:spcPts val="1000"/>
              </a:spcBef>
              <a:spcAft>
                <a:spcPts val="0"/>
              </a:spcAft>
              <a:buClr>
                <a:srgbClr val="000000"/>
              </a:buClr>
              <a:buSzPct val="100000"/>
              <a:buChar char="○"/>
            </a:pPr>
            <a:r>
              <a:rPr lang="en" sz="1517">
                <a:solidFill>
                  <a:srgbClr val="000000"/>
                </a:solidFill>
              </a:rPr>
              <a:t>76.2% of tier II/III services resulted in behavioral progress</a:t>
            </a:r>
            <a:endParaRPr sz="1517">
              <a:solidFill>
                <a:srgbClr val="000000"/>
              </a:solidFill>
            </a:endParaRPr>
          </a:p>
          <a:p>
            <a:pPr marL="457200" lvl="0" indent="-325755" algn="l" rtl="0">
              <a:spcBef>
                <a:spcPts val="1000"/>
              </a:spcBef>
              <a:spcAft>
                <a:spcPts val="0"/>
              </a:spcAft>
              <a:buClr>
                <a:srgbClr val="000000"/>
              </a:buClr>
              <a:buSzPct val="100000"/>
              <a:buChar char="●"/>
            </a:pPr>
            <a:r>
              <a:rPr lang="en">
                <a:solidFill>
                  <a:srgbClr val="000000"/>
                </a:solidFill>
              </a:rPr>
              <a:t>All Counseling Department staff collect progress monitoring data that matches with the specific goal of the service they are providing for social/emotional services on a routine (typically biweekly) basis to monitor student growth and to inform their practice. </a:t>
            </a:r>
            <a:endParaRPr>
              <a:solidFill>
                <a:srgbClr val="000000"/>
              </a:solidFill>
            </a:endParaRPr>
          </a:p>
          <a:p>
            <a:pPr marL="457200" lvl="0" indent="-325755" algn="l" rtl="0">
              <a:spcBef>
                <a:spcPts val="1000"/>
              </a:spcBef>
              <a:spcAft>
                <a:spcPts val="0"/>
              </a:spcAft>
              <a:buClr>
                <a:srgbClr val="000000"/>
              </a:buClr>
              <a:buSzPct val="100000"/>
              <a:buChar char="●"/>
            </a:pPr>
            <a:r>
              <a:rPr lang="en">
                <a:solidFill>
                  <a:srgbClr val="000000"/>
                </a:solidFill>
              </a:rPr>
              <a:t>Attendance, behavior, and attendance data are also regularly reviewed by counseling staff to ensure services are impacting those outcomes and to inform adjustments to services if necessary.</a:t>
            </a:r>
            <a:endParaRPr>
              <a:solidFill>
                <a:srgbClr val="000000"/>
              </a:solidFill>
            </a:endParaRPr>
          </a:p>
          <a:p>
            <a:pPr marL="457200" lvl="0" indent="-325755" algn="l" rtl="0">
              <a:spcBef>
                <a:spcPts val="1000"/>
              </a:spcBef>
              <a:spcAft>
                <a:spcPts val="1000"/>
              </a:spcAft>
              <a:buClr>
                <a:srgbClr val="000000"/>
              </a:buClr>
              <a:buSzPct val="100000"/>
              <a:buChar char="●"/>
            </a:pPr>
            <a:r>
              <a:rPr lang="en">
                <a:solidFill>
                  <a:srgbClr val="000000"/>
                </a:solidFill>
              </a:rPr>
              <a:t>342 referrals have been made to Care Solace (248) and Cartwheel (94) to augment the available mental health services offered to students</a:t>
            </a:r>
            <a:endParaRPr>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68"/>
          <p:cNvSpPr txBox="1">
            <a:spLocks noGrp="1"/>
          </p:cNvSpPr>
          <p:nvPr>
            <p:ph type="title"/>
          </p:nvPr>
        </p:nvSpPr>
        <p:spPr>
          <a:xfrm>
            <a:off x="311700" y="599625"/>
            <a:ext cx="8520600" cy="592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Fund Uses in Titles IIA and IV</a:t>
            </a:r>
            <a:endParaRPr/>
          </a:p>
        </p:txBody>
      </p:sp>
      <p:sp>
        <p:nvSpPr>
          <p:cNvPr id="344" name="Google Shape;344;p68"/>
          <p:cNvSpPr txBox="1">
            <a:spLocks noGrp="1"/>
          </p:cNvSpPr>
          <p:nvPr>
            <p:ph type="body" idx="1"/>
          </p:nvPr>
        </p:nvSpPr>
        <p:spPr>
          <a:xfrm>
            <a:off x="378875" y="1270525"/>
            <a:ext cx="8453400" cy="33585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t>Title IIA (flex into Title IV)- </a:t>
            </a:r>
            <a:r>
              <a:rPr lang="en" i="1"/>
              <a:t>Salary for the Director of School Mental Health and Behavior Services</a:t>
            </a:r>
            <a:endParaRPr i="1"/>
          </a:p>
          <a:p>
            <a:pPr marL="457200" lvl="0" indent="-342900" algn="l" rtl="0">
              <a:spcBef>
                <a:spcPts val="1000"/>
              </a:spcBef>
              <a:spcAft>
                <a:spcPts val="0"/>
              </a:spcAft>
              <a:buClr>
                <a:srgbClr val="666666"/>
              </a:buClr>
              <a:buSzPts val="1800"/>
              <a:buChar char="●"/>
            </a:pPr>
            <a:r>
              <a:rPr lang="en" b="1"/>
              <a:t>Title IIA- </a:t>
            </a:r>
            <a:r>
              <a:rPr lang="en" i="1"/>
              <a:t>35% of Salary for the District Behavioral Support Specialist </a:t>
            </a:r>
            <a:r>
              <a:rPr lang="en" sz="1600" i="1"/>
              <a:t>(professional development)</a:t>
            </a:r>
            <a:endParaRPr sz="1600" i="1"/>
          </a:p>
          <a:p>
            <a:pPr marL="457200" lvl="0" indent="-342900" algn="l" rtl="0">
              <a:spcBef>
                <a:spcPts val="1000"/>
              </a:spcBef>
              <a:spcAft>
                <a:spcPts val="0"/>
              </a:spcAft>
              <a:buClr>
                <a:srgbClr val="666666"/>
              </a:buClr>
              <a:buSzPts val="1800"/>
              <a:buChar char="●"/>
            </a:pPr>
            <a:r>
              <a:rPr lang="en" b="1"/>
              <a:t>Title IV- </a:t>
            </a:r>
            <a:r>
              <a:rPr lang="en" i="1"/>
              <a:t>65% of Salary for the District Behavioral Support Specialist</a:t>
            </a:r>
            <a:r>
              <a:rPr lang="en"/>
              <a:t>  </a:t>
            </a:r>
            <a:r>
              <a:rPr lang="en" sz="1600"/>
              <a:t>(reviewing disciplinary data and completing bullying investigations)</a:t>
            </a:r>
            <a:endParaRPr sz="1600"/>
          </a:p>
          <a:p>
            <a:pPr marL="457200" lvl="0" indent="-342900" algn="l" rtl="0">
              <a:lnSpc>
                <a:spcPct val="100000"/>
              </a:lnSpc>
              <a:spcBef>
                <a:spcPts val="1000"/>
              </a:spcBef>
              <a:spcAft>
                <a:spcPts val="0"/>
              </a:spcAft>
              <a:buClr>
                <a:srgbClr val="666666"/>
              </a:buClr>
              <a:buSzPts val="1800"/>
              <a:buChar char="●"/>
            </a:pPr>
            <a:r>
              <a:rPr lang="en" b="1"/>
              <a:t>Title IV- </a:t>
            </a:r>
            <a:r>
              <a:rPr lang="en" i="1"/>
              <a:t>Salary for Bridge Program Staff</a:t>
            </a:r>
            <a:endParaRPr i="1"/>
          </a:p>
          <a:p>
            <a:pPr marL="457200" lvl="0" indent="-342900" algn="l" rtl="0">
              <a:lnSpc>
                <a:spcPct val="100000"/>
              </a:lnSpc>
              <a:spcBef>
                <a:spcPts val="1000"/>
              </a:spcBef>
              <a:spcAft>
                <a:spcPts val="0"/>
              </a:spcAft>
              <a:buClr>
                <a:srgbClr val="666666"/>
              </a:buClr>
              <a:buSzPts val="1800"/>
              <a:buChar char="●"/>
            </a:pPr>
            <a:r>
              <a:rPr lang="en" b="1"/>
              <a:t>Title IV- </a:t>
            </a:r>
            <a:r>
              <a:rPr lang="en" i="1"/>
              <a:t>Care Solace Mental Health Supports</a:t>
            </a:r>
            <a:endParaRPr i="1">
              <a:solidFill>
                <a:srgbClr val="666666"/>
              </a:solidFill>
            </a:endParaRPr>
          </a:p>
        </p:txBody>
      </p:sp>
      <p:pic>
        <p:nvPicPr>
          <p:cNvPr id="345" name="Google Shape;345;p68" title="horizontal line"/>
          <p:cNvPicPr preferRelativeResize="0"/>
          <p:nvPr/>
        </p:nvPicPr>
        <p:blipFill>
          <a:blip r:embed="rId3">
            <a:alphaModFix/>
          </a:blip>
          <a:stretch>
            <a:fillRect/>
          </a:stretch>
        </p:blipFill>
        <p:spPr>
          <a:xfrm>
            <a:off x="311700" y="342450"/>
            <a:ext cx="8520599" cy="257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30" name="Google Shape;1030;p36">
            <a:extLst>
              <a:ext uri="{C183D7F6-B498-43B3-948B-1728B52AA6E4}">
                <adec:decorative xmlns:adec="http://schemas.microsoft.com/office/drawing/2017/decorative" val="0"/>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Grant Narrative</a:t>
            </a:r>
            <a:endParaRPr sz="2900"/>
          </a:p>
        </p:txBody>
      </p:sp>
      <p:sp>
        <p:nvSpPr>
          <p:cNvPr id="1029" name="Google Shape;1029;p36">
            <a:extLst>
              <a:ext uri="{C183D7F6-B498-43B3-948B-1728B52AA6E4}">
                <adec:decorative xmlns:adec="http://schemas.microsoft.com/office/drawing/2017/decorative" val="0"/>
              </a:ext>
            </a:extLst>
          </p:cNvPr>
          <p:cNvSpPr txBox="1"/>
          <p:nvPr/>
        </p:nvSpPr>
        <p:spPr>
          <a:xfrm>
            <a:off x="550325" y="1181925"/>
            <a:ext cx="2190600" cy="5589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700" b="1">
                <a:solidFill>
                  <a:schemeClr val="dk1"/>
                </a:solidFill>
                <a:latin typeface="Grandstander"/>
                <a:ea typeface="Grandstander"/>
                <a:cs typeface="Grandstander"/>
                <a:sym typeface="Grandstander"/>
              </a:rPr>
              <a:t>Student Success</a:t>
            </a:r>
            <a:endParaRPr sz="1700" b="1">
              <a:solidFill>
                <a:schemeClr val="dk1"/>
              </a:solidFill>
              <a:latin typeface="Grandstander"/>
              <a:ea typeface="Grandstander"/>
              <a:cs typeface="Grandstander"/>
              <a:sym typeface="Grandstander"/>
            </a:endParaRPr>
          </a:p>
        </p:txBody>
      </p:sp>
      <p:cxnSp>
        <p:nvCxnSpPr>
          <p:cNvPr id="1052" name="Google Shape;1052;p36" descr="line"/>
          <p:cNvCxnSpPr/>
          <p:nvPr/>
        </p:nvCxnSpPr>
        <p:spPr>
          <a:xfrm rot="10800000">
            <a:off x="2571474" y="1461713"/>
            <a:ext cx="1091100" cy="360300"/>
          </a:xfrm>
          <a:prstGeom prst="bentConnector3">
            <a:avLst>
              <a:gd name="adj1" fmla="val 50000"/>
            </a:avLst>
          </a:prstGeom>
          <a:noFill/>
          <a:ln w="9525" cap="flat" cmpd="sng">
            <a:solidFill>
              <a:schemeClr val="dk1"/>
            </a:solidFill>
            <a:prstDash val="solid"/>
            <a:round/>
            <a:headEnd type="none" w="med" len="med"/>
            <a:tailEnd type="none" w="med" len="med"/>
          </a:ln>
        </p:spPr>
      </p:cxnSp>
      <p:sp>
        <p:nvSpPr>
          <p:cNvPr id="1034" name="Google Shape;1034;p36"/>
          <p:cNvSpPr txBox="1"/>
          <p:nvPr/>
        </p:nvSpPr>
        <p:spPr>
          <a:xfrm>
            <a:off x="762350" y="1644750"/>
            <a:ext cx="2020800" cy="46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Improve academic &amp; attendance outcomes</a:t>
            </a:r>
            <a:endParaRPr>
              <a:solidFill>
                <a:schemeClr val="dk1"/>
              </a:solidFill>
              <a:latin typeface="Calibri"/>
              <a:ea typeface="Calibri"/>
              <a:cs typeface="Calibri"/>
              <a:sym typeface="Calibri"/>
            </a:endParaRPr>
          </a:p>
          <a:p>
            <a:pPr marL="0" lvl="0" indent="0" algn="r" rtl="0">
              <a:lnSpc>
                <a:spcPct val="115000"/>
              </a:lnSpc>
              <a:spcBef>
                <a:spcPts val="0"/>
              </a:spcBef>
              <a:spcAft>
                <a:spcPts val="0"/>
              </a:spcAft>
              <a:buNone/>
            </a:pPr>
            <a:endParaRPr>
              <a:solidFill>
                <a:schemeClr val="dk1"/>
              </a:solidFill>
              <a:latin typeface="Lato"/>
              <a:ea typeface="Lato"/>
              <a:cs typeface="Lato"/>
              <a:sym typeface="Lato"/>
            </a:endParaRPr>
          </a:p>
        </p:txBody>
      </p:sp>
      <p:sp>
        <p:nvSpPr>
          <p:cNvPr id="1031" name="Google Shape;1031;p36"/>
          <p:cNvSpPr txBox="1"/>
          <p:nvPr/>
        </p:nvSpPr>
        <p:spPr>
          <a:xfrm>
            <a:off x="643775" y="3098850"/>
            <a:ext cx="1808700" cy="4698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700" b="1">
                <a:solidFill>
                  <a:schemeClr val="dk1"/>
                </a:solidFill>
                <a:latin typeface="Grandstander"/>
                <a:ea typeface="Grandstander"/>
                <a:cs typeface="Grandstander"/>
                <a:sym typeface="Grandstander"/>
              </a:rPr>
              <a:t>Enhanced After-School Programming </a:t>
            </a:r>
            <a:endParaRPr sz="2400" b="1">
              <a:solidFill>
                <a:schemeClr val="dk1"/>
              </a:solidFill>
              <a:latin typeface="Grandstander"/>
              <a:ea typeface="Grandstander"/>
              <a:cs typeface="Grandstander"/>
              <a:sym typeface="Grandstander"/>
            </a:endParaRPr>
          </a:p>
        </p:txBody>
      </p:sp>
      <p:sp>
        <p:nvSpPr>
          <p:cNvPr id="1035" name="Google Shape;1035;p36"/>
          <p:cNvSpPr txBox="1"/>
          <p:nvPr/>
        </p:nvSpPr>
        <p:spPr>
          <a:xfrm>
            <a:off x="762350" y="3403550"/>
            <a:ext cx="1808700" cy="39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Expand targeted, high-impact student supports</a:t>
            </a:r>
            <a:endParaRPr>
              <a:solidFill>
                <a:schemeClr val="dk1"/>
              </a:solidFill>
              <a:latin typeface="Calibri"/>
              <a:ea typeface="Calibri"/>
              <a:cs typeface="Calibri"/>
              <a:sym typeface="Calibri"/>
            </a:endParaRPr>
          </a:p>
          <a:p>
            <a:pPr marL="0" lvl="0" indent="0" algn="r" rtl="0">
              <a:lnSpc>
                <a:spcPct val="115000"/>
              </a:lnSpc>
              <a:spcBef>
                <a:spcPts val="0"/>
              </a:spcBef>
              <a:spcAft>
                <a:spcPts val="0"/>
              </a:spcAft>
              <a:buNone/>
            </a:pPr>
            <a:endParaRPr>
              <a:solidFill>
                <a:schemeClr val="dk1"/>
              </a:solidFill>
              <a:latin typeface="Lato"/>
              <a:ea typeface="Lato"/>
              <a:cs typeface="Lato"/>
              <a:sym typeface="Lato"/>
            </a:endParaRPr>
          </a:p>
        </p:txBody>
      </p:sp>
      <p:cxnSp>
        <p:nvCxnSpPr>
          <p:cNvPr id="1054" name="Google Shape;1054;p36" descr="line"/>
          <p:cNvCxnSpPr/>
          <p:nvPr/>
        </p:nvCxnSpPr>
        <p:spPr>
          <a:xfrm flipH="1">
            <a:off x="2391500" y="3054300"/>
            <a:ext cx="975300" cy="288300"/>
          </a:xfrm>
          <a:prstGeom prst="bentConnector3">
            <a:avLst>
              <a:gd name="adj1" fmla="val 50000"/>
            </a:avLst>
          </a:prstGeom>
          <a:noFill/>
          <a:ln w="9525" cap="flat" cmpd="sng">
            <a:solidFill>
              <a:schemeClr val="dk1"/>
            </a:solidFill>
            <a:prstDash val="solid"/>
            <a:round/>
            <a:headEnd type="none" w="med" len="med"/>
            <a:tailEnd type="none" w="med" len="med"/>
          </a:ln>
        </p:spPr>
      </p:cxnSp>
      <p:sp>
        <p:nvSpPr>
          <p:cNvPr id="1032" name="Google Shape;1032;p36"/>
          <p:cNvSpPr txBox="1"/>
          <p:nvPr/>
        </p:nvSpPr>
        <p:spPr>
          <a:xfrm>
            <a:off x="6191525" y="1017725"/>
            <a:ext cx="2232600" cy="8043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700" b="1">
                <a:solidFill>
                  <a:schemeClr val="dk1"/>
                </a:solidFill>
                <a:latin typeface="Grandstander"/>
                <a:ea typeface="Grandstander"/>
                <a:cs typeface="Grandstander"/>
                <a:sym typeface="Grandstander"/>
              </a:rPr>
              <a:t>Data Collection &amp; Review</a:t>
            </a:r>
            <a:endParaRPr sz="1700" b="1">
              <a:solidFill>
                <a:schemeClr val="dk1"/>
              </a:solidFill>
              <a:latin typeface="Grandstander"/>
              <a:ea typeface="Grandstander"/>
              <a:cs typeface="Grandstander"/>
              <a:sym typeface="Grandstander"/>
            </a:endParaRPr>
          </a:p>
        </p:txBody>
      </p:sp>
      <p:sp>
        <p:nvSpPr>
          <p:cNvPr id="1036" name="Google Shape;1036;p36"/>
          <p:cNvSpPr txBox="1"/>
          <p:nvPr/>
        </p:nvSpPr>
        <p:spPr>
          <a:xfrm>
            <a:off x="6191525" y="1676725"/>
            <a:ext cx="2402100" cy="117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Systematic evaluation of existing evidence-based supports to inform strategic initiatives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chemeClr val="dk1"/>
              </a:solidFill>
              <a:latin typeface="Lato"/>
              <a:ea typeface="Lato"/>
              <a:cs typeface="Lato"/>
              <a:sym typeface="Lato"/>
            </a:endParaRPr>
          </a:p>
        </p:txBody>
      </p:sp>
      <p:cxnSp>
        <p:nvCxnSpPr>
          <p:cNvPr id="1053" name="Google Shape;1053;p36" descr="line"/>
          <p:cNvCxnSpPr/>
          <p:nvPr/>
        </p:nvCxnSpPr>
        <p:spPr>
          <a:xfrm rot="10800000" flipH="1">
            <a:off x="5401325" y="1523550"/>
            <a:ext cx="790200" cy="121200"/>
          </a:xfrm>
          <a:prstGeom prst="bentConnector3">
            <a:avLst>
              <a:gd name="adj1" fmla="val 50000"/>
            </a:avLst>
          </a:prstGeom>
          <a:noFill/>
          <a:ln w="9525" cap="flat" cmpd="sng">
            <a:solidFill>
              <a:schemeClr val="dk1"/>
            </a:solidFill>
            <a:prstDash val="solid"/>
            <a:round/>
            <a:headEnd type="none" w="med" len="med"/>
            <a:tailEnd type="none" w="med" len="med"/>
          </a:ln>
        </p:spPr>
      </p:cxnSp>
      <p:sp>
        <p:nvSpPr>
          <p:cNvPr id="1033" name="Google Shape;1033;p36"/>
          <p:cNvSpPr txBox="1"/>
          <p:nvPr/>
        </p:nvSpPr>
        <p:spPr>
          <a:xfrm>
            <a:off x="6403200" y="3054300"/>
            <a:ext cx="2020800" cy="558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600" b="1">
                <a:solidFill>
                  <a:schemeClr val="dk1"/>
                </a:solidFill>
                <a:latin typeface="Grandstander"/>
                <a:ea typeface="Grandstander"/>
                <a:cs typeface="Grandstander"/>
                <a:sym typeface="Grandstander"/>
              </a:rPr>
              <a:t>Strategic Program Growth</a:t>
            </a:r>
            <a:endParaRPr sz="900" b="1">
              <a:solidFill>
                <a:schemeClr val="dk1"/>
              </a:solidFill>
              <a:latin typeface="Grandstander"/>
              <a:ea typeface="Grandstander"/>
              <a:cs typeface="Grandstander"/>
              <a:sym typeface="Grandstander"/>
            </a:endParaRPr>
          </a:p>
        </p:txBody>
      </p:sp>
      <p:sp>
        <p:nvSpPr>
          <p:cNvPr id="1037" name="Google Shape;1037;p36"/>
          <p:cNvSpPr txBox="1"/>
          <p:nvPr/>
        </p:nvSpPr>
        <p:spPr>
          <a:xfrm>
            <a:off x="6403200" y="3471999"/>
            <a:ext cx="2020800" cy="39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Align future programming with evolving student needs &amp; NPSS standard</a:t>
            </a:r>
            <a:r>
              <a:rPr lang="en">
                <a:solidFill>
                  <a:srgbClr val="FFFFFF"/>
                </a:solidFill>
                <a:latin typeface="Calibri"/>
                <a:ea typeface="Calibri"/>
                <a:cs typeface="Calibri"/>
                <a:sym typeface="Calibri"/>
              </a:rPr>
              <a:t>s</a:t>
            </a:r>
            <a:endParaRPr>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endParaRPr>
              <a:solidFill>
                <a:schemeClr val="dk1"/>
              </a:solidFill>
              <a:latin typeface="Lato"/>
              <a:ea typeface="Lato"/>
              <a:cs typeface="Lato"/>
              <a:sym typeface="Lato"/>
            </a:endParaRPr>
          </a:p>
        </p:txBody>
      </p:sp>
      <p:cxnSp>
        <p:nvCxnSpPr>
          <p:cNvPr id="1055" name="Google Shape;1055;p36" descr="line"/>
          <p:cNvCxnSpPr>
            <a:endCxn id="1033" idx="1"/>
          </p:cNvCxnSpPr>
          <p:nvPr/>
        </p:nvCxnSpPr>
        <p:spPr>
          <a:xfrm rot="10800000" flipH="1">
            <a:off x="5281200" y="3333750"/>
            <a:ext cx="1122000" cy="405600"/>
          </a:xfrm>
          <a:prstGeom prst="bentConnector3">
            <a:avLst>
              <a:gd name="adj1" fmla="val 50000"/>
            </a:avLst>
          </a:prstGeom>
          <a:noFill/>
          <a:ln w="9525" cap="flat" cmpd="sng">
            <a:solidFill>
              <a:schemeClr val="dk1"/>
            </a:solidFill>
            <a:prstDash val="solid"/>
            <a:round/>
            <a:headEnd type="none" w="med" len="med"/>
            <a:tailEnd type="none" w="med" len="med"/>
          </a:ln>
        </p:spPr>
      </p:cxnSp>
      <p:grpSp>
        <p:nvGrpSpPr>
          <p:cNvPr id="1038" name="Google Shape;1038;p36" descr="Book"/>
          <p:cNvGrpSpPr/>
          <p:nvPr/>
        </p:nvGrpSpPr>
        <p:grpSpPr>
          <a:xfrm>
            <a:off x="2846274" y="1244371"/>
            <a:ext cx="3112797" cy="3005725"/>
            <a:chOff x="3015599" y="1415471"/>
            <a:chExt cx="3112797" cy="3005725"/>
          </a:xfrm>
        </p:grpSpPr>
        <p:sp>
          <p:nvSpPr>
            <p:cNvPr id="1039" name="Google Shape;1039;p36"/>
            <p:cNvSpPr/>
            <p:nvPr/>
          </p:nvSpPr>
          <p:spPr>
            <a:xfrm rot="-1048914">
              <a:off x="3529613" y="1832288"/>
              <a:ext cx="2307300" cy="2295356"/>
            </a:xfrm>
            <a:custGeom>
              <a:avLst/>
              <a:gdLst/>
              <a:ahLst/>
              <a:cxnLst/>
              <a:rect l="l" t="t" r="r" b="b"/>
              <a:pathLst>
                <a:path w="4268" h="4245" extrusionOk="0">
                  <a:moveTo>
                    <a:pt x="4267" y="1129"/>
                  </a:moveTo>
                  <a:lnTo>
                    <a:pt x="2516" y="4244"/>
                  </a:lnTo>
                  <a:lnTo>
                    <a:pt x="0" y="3232"/>
                  </a:lnTo>
                  <a:lnTo>
                    <a:pt x="2" y="3227"/>
                  </a:lnTo>
                  <a:lnTo>
                    <a:pt x="1664" y="0"/>
                  </a:lnTo>
                  <a:lnTo>
                    <a:pt x="4214" y="1106"/>
                  </a:lnTo>
                  <a:lnTo>
                    <a:pt x="4214" y="1106"/>
                  </a:lnTo>
                  <a:lnTo>
                    <a:pt x="4267" y="112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40" name="Google Shape;1040;p36"/>
            <p:cNvSpPr/>
            <p:nvPr/>
          </p:nvSpPr>
          <p:spPr>
            <a:xfrm rot="-1048913">
              <a:off x="4002419" y="1625746"/>
              <a:ext cx="1513562" cy="738901"/>
            </a:xfrm>
            <a:custGeom>
              <a:avLst/>
              <a:gdLst/>
              <a:ahLst/>
              <a:cxnLst/>
              <a:rect l="l" t="t" r="r" b="b"/>
              <a:pathLst>
                <a:path w="2802" h="1366" extrusionOk="0">
                  <a:moveTo>
                    <a:pt x="2801" y="1365"/>
                  </a:moveTo>
                  <a:lnTo>
                    <a:pt x="251" y="259"/>
                  </a:lnTo>
                  <a:lnTo>
                    <a:pt x="166" y="222"/>
                  </a:lnTo>
                  <a:cubicBezTo>
                    <a:pt x="166" y="222"/>
                    <a:pt x="0" y="0"/>
                    <a:pt x="210" y="10"/>
                  </a:cubicBezTo>
                  <a:lnTo>
                    <a:pt x="2595" y="1059"/>
                  </a:lnTo>
                  <a:cubicBezTo>
                    <a:pt x="2595" y="1059"/>
                    <a:pt x="2648" y="1251"/>
                    <a:pt x="2801" y="1365"/>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41" name="Google Shape;1041;p36"/>
            <p:cNvSpPr/>
            <p:nvPr/>
          </p:nvSpPr>
          <p:spPr>
            <a:xfrm rot="-1048914">
              <a:off x="4088876" y="1610792"/>
              <a:ext cx="1301435" cy="588740"/>
            </a:xfrm>
            <a:custGeom>
              <a:avLst/>
              <a:gdLst/>
              <a:ahLst/>
              <a:cxnLst/>
              <a:rect l="l" t="t" r="r" b="b"/>
              <a:pathLst>
                <a:path w="2408" h="1090" extrusionOk="0">
                  <a:moveTo>
                    <a:pt x="2407" y="1016"/>
                  </a:moveTo>
                  <a:lnTo>
                    <a:pt x="2385" y="1089"/>
                  </a:lnTo>
                  <a:lnTo>
                    <a:pt x="0" y="40"/>
                  </a:lnTo>
                  <a:lnTo>
                    <a:pt x="18" y="0"/>
                  </a:lnTo>
                  <a:lnTo>
                    <a:pt x="2407" y="1016"/>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42" name="Google Shape;1042;p36"/>
            <p:cNvSpPr/>
            <p:nvPr/>
          </p:nvSpPr>
          <p:spPr>
            <a:xfrm rot="-1048928">
              <a:off x="3281488" y="1898358"/>
              <a:ext cx="1074989" cy="1935445"/>
            </a:xfrm>
            <a:custGeom>
              <a:avLst/>
              <a:gdLst/>
              <a:ahLst/>
              <a:cxnLst/>
              <a:rect l="l" t="t" r="r" b="b"/>
              <a:pathLst>
                <a:path w="1988" h="3582" extrusionOk="0">
                  <a:moveTo>
                    <a:pt x="323" y="3581"/>
                  </a:moveTo>
                  <a:lnTo>
                    <a:pt x="323" y="3581"/>
                  </a:lnTo>
                  <a:lnTo>
                    <a:pt x="231" y="3542"/>
                  </a:lnTo>
                  <a:cubicBezTo>
                    <a:pt x="0" y="3400"/>
                    <a:pt x="101" y="3159"/>
                    <a:pt x="101" y="3159"/>
                  </a:cubicBezTo>
                  <a:lnTo>
                    <a:pt x="1757" y="92"/>
                  </a:lnTo>
                  <a:cubicBezTo>
                    <a:pt x="1808" y="0"/>
                    <a:pt x="1862" y="13"/>
                    <a:pt x="1862" y="13"/>
                  </a:cubicBezTo>
                  <a:lnTo>
                    <a:pt x="1964" y="60"/>
                  </a:lnTo>
                  <a:lnTo>
                    <a:pt x="1946" y="100"/>
                  </a:lnTo>
                  <a:cubicBezTo>
                    <a:pt x="1736" y="90"/>
                    <a:pt x="1902" y="312"/>
                    <a:pt x="1902" y="312"/>
                  </a:cubicBezTo>
                  <a:lnTo>
                    <a:pt x="1987" y="349"/>
                  </a:lnTo>
                  <a:lnTo>
                    <a:pt x="325" y="3576"/>
                  </a:lnTo>
                  <a:lnTo>
                    <a:pt x="323" y="3581"/>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43" name="Google Shape;1043;p36"/>
            <p:cNvSpPr/>
            <p:nvPr/>
          </p:nvSpPr>
          <p:spPr>
            <a:xfrm rot="-1048904">
              <a:off x="3446552" y="2038179"/>
              <a:ext cx="889069" cy="1732847"/>
            </a:xfrm>
            <a:custGeom>
              <a:avLst/>
              <a:gdLst/>
              <a:ahLst/>
              <a:cxnLst/>
              <a:rect l="l" t="t" r="r" b="b"/>
              <a:pathLst>
                <a:path w="1643" h="3204" extrusionOk="0">
                  <a:moveTo>
                    <a:pt x="17" y="3203"/>
                  </a:moveTo>
                  <a:cubicBezTo>
                    <a:pt x="15" y="3203"/>
                    <a:pt x="13" y="3202"/>
                    <a:pt x="11" y="3201"/>
                  </a:cubicBezTo>
                  <a:cubicBezTo>
                    <a:pt x="3" y="3197"/>
                    <a:pt x="0" y="3188"/>
                    <a:pt x="4" y="3181"/>
                  </a:cubicBezTo>
                  <a:lnTo>
                    <a:pt x="1611" y="10"/>
                  </a:lnTo>
                  <a:cubicBezTo>
                    <a:pt x="1615" y="3"/>
                    <a:pt x="1624" y="0"/>
                    <a:pt x="1631" y="4"/>
                  </a:cubicBezTo>
                  <a:cubicBezTo>
                    <a:pt x="1639" y="8"/>
                    <a:pt x="1642" y="17"/>
                    <a:pt x="1638" y="24"/>
                  </a:cubicBezTo>
                  <a:lnTo>
                    <a:pt x="31" y="3194"/>
                  </a:lnTo>
                  <a:cubicBezTo>
                    <a:pt x="28" y="3200"/>
                    <a:pt x="23" y="3203"/>
                    <a:pt x="17" y="320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44" name="Google Shape;1044;p36"/>
            <p:cNvSpPr/>
            <p:nvPr/>
          </p:nvSpPr>
          <p:spPr>
            <a:xfrm rot="-1048908">
              <a:off x="3931005" y="1932519"/>
              <a:ext cx="90575" cy="128712"/>
            </a:xfrm>
            <a:custGeom>
              <a:avLst/>
              <a:gdLst/>
              <a:ahLst/>
              <a:cxnLst/>
              <a:rect l="l" t="t" r="r" b="b"/>
              <a:pathLst>
                <a:path w="166" h="238" extrusionOk="0">
                  <a:moveTo>
                    <a:pt x="148" y="237"/>
                  </a:moveTo>
                  <a:cubicBezTo>
                    <a:pt x="145" y="237"/>
                    <a:pt x="142" y="236"/>
                    <a:pt x="140" y="235"/>
                  </a:cubicBezTo>
                  <a:cubicBezTo>
                    <a:pt x="66" y="186"/>
                    <a:pt x="15" y="105"/>
                    <a:pt x="1" y="19"/>
                  </a:cubicBezTo>
                  <a:cubicBezTo>
                    <a:pt x="0" y="11"/>
                    <a:pt x="6" y="3"/>
                    <a:pt x="14" y="2"/>
                  </a:cubicBezTo>
                  <a:cubicBezTo>
                    <a:pt x="22" y="0"/>
                    <a:pt x="30" y="6"/>
                    <a:pt x="31" y="14"/>
                  </a:cubicBezTo>
                  <a:cubicBezTo>
                    <a:pt x="43" y="93"/>
                    <a:pt x="90" y="166"/>
                    <a:pt x="156" y="210"/>
                  </a:cubicBezTo>
                  <a:cubicBezTo>
                    <a:pt x="163" y="214"/>
                    <a:pt x="165" y="224"/>
                    <a:pt x="160" y="231"/>
                  </a:cubicBezTo>
                  <a:cubicBezTo>
                    <a:pt x="157" y="235"/>
                    <a:pt x="153" y="237"/>
                    <a:pt x="148" y="2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45" name="Google Shape;1045;p36"/>
            <p:cNvSpPr/>
            <p:nvPr/>
          </p:nvSpPr>
          <p:spPr>
            <a:xfrm rot="-1048911">
              <a:off x="3910325" y="2010318"/>
              <a:ext cx="97726" cy="126328"/>
            </a:xfrm>
            <a:custGeom>
              <a:avLst/>
              <a:gdLst/>
              <a:ahLst/>
              <a:cxnLst/>
              <a:rect l="l" t="t" r="r" b="b"/>
              <a:pathLst>
                <a:path w="183" h="234" extrusionOk="0">
                  <a:moveTo>
                    <a:pt x="165" y="233"/>
                  </a:moveTo>
                  <a:cubicBezTo>
                    <a:pt x="162" y="233"/>
                    <a:pt x="159" y="232"/>
                    <a:pt x="157" y="231"/>
                  </a:cubicBezTo>
                  <a:cubicBezTo>
                    <a:pt x="82" y="183"/>
                    <a:pt x="25" y="106"/>
                    <a:pt x="2" y="21"/>
                  </a:cubicBezTo>
                  <a:cubicBezTo>
                    <a:pt x="0" y="13"/>
                    <a:pt x="5" y="5"/>
                    <a:pt x="13" y="2"/>
                  </a:cubicBezTo>
                  <a:cubicBezTo>
                    <a:pt x="21" y="0"/>
                    <a:pt x="29" y="5"/>
                    <a:pt x="31" y="13"/>
                  </a:cubicBezTo>
                  <a:cubicBezTo>
                    <a:pt x="52" y="92"/>
                    <a:pt x="104" y="162"/>
                    <a:pt x="173" y="205"/>
                  </a:cubicBezTo>
                  <a:cubicBezTo>
                    <a:pt x="179" y="210"/>
                    <a:pt x="182" y="219"/>
                    <a:pt x="177" y="226"/>
                  </a:cubicBezTo>
                  <a:cubicBezTo>
                    <a:pt x="174" y="230"/>
                    <a:pt x="170" y="233"/>
                    <a:pt x="165" y="23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46" name="Google Shape;1046;p36"/>
            <p:cNvSpPr/>
            <p:nvPr/>
          </p:nvSpPr>
          <p:spPr>
            <a:xfrm rot="-1048921">
              <a:off x="3613930" y="3609713"/>
              <a:ext cx="114412" cy="200219"/>
            </a:xfrm>
            <a:custGeom>
              <a:avLst/>
              <a:gdLst/>
              <a:ahLst/>
              <a:cxnLst/>
              <a:rect l="l" t="t" r="r" b="b"/>
              <a:pathLst>
                <a:path w="212" h="371" extrusionOk="0">
                  <a:moveTo>
                    <a:pt x="194" y="370"/>
                  </a:moveTo>
                  <a:cubicBezTo>
                    <a:pt x="191" y="370"/>
                    <a:pt x="188" y="369"/>
                    <a:pt x="185" y="367"/>
                  </a:cubicBezTo>
                  <a:cubicBezTo>
                    <a:pt x="75" y="287"/>
                    <a:pt x="4" y="152"/>
                    <a:pt x="0" y="15"/>
                  </a:cubicBezTo>
                  <a:cubicBezTo>
                    <a:pt x="0" y="7"/>
                    <a:pt x="7" y="0"/>
                    <a:pt x="15" y="0"/>
                  </a:cubicBezTo>
                  <a:cubicBezTo>
                    <a:pt x="22" y="0"/>
                    <a:pt x="30" y="6"/>
                    <a:pt x="30" y="14"/>
                  </a:cubicBezTo>
                  <a:cubicBezTo>
                    <a:pt x="33" y="142"/>
                    <a:pt x="99" y="269"/>
                    <a:pt x="203" y="344"/>
                  </a:cubicBezTo>
                  <a:cubicBezTo>
                    <a:pt x="209" y="348"/>
                    <a:pt x="211" y="357"/>
                    <a:pt x="206" y="364"/>
                  </a:cubicBezTo>
                  <a:cubicBezTo>
                    <a:pt x="203" y="368"/>
                    <a:pt x="199" y="370"/>
                    <a:pt x="194" y="37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47" name="Google Shape;1047;p36"/>
            <p:cNvSpPr/>
            <p:nvPr/>
          </p:nvSpPr>
          <p:spPr>
            <a:xfrm rot="-1048932">
              <a:off x="3628662" y="3517060"/>
              <a:ext cx="116793" cy="193066"/>
            </a:xfrm>
            <a:custGeom>
              <a:avLst/>
              <a:gdLst/>
              <a:ahLst/>
              <a:cxnLst/>
              <a:rect l="l" t="t" r="r" b="b"/>
              <a:pathLst>
                <a:path w="214" h="359" extrusionOk="0">
                  <a:moveTo>
                    <a:pt x="196" y="358"/>
                  </a:moveTo>
                  <a:cubicBezTo>
                    <a:pt x="193" y="358"/>
                    <a:pt x="190" y="357"/>
                    <a:pt x="188" y="355"/>
                  </a:cubicBezTo>
                  <a:cubicBezTo>
                    <a:pt x="78" y="279"/>
                    <a:pt x="6" y="149"/>
                    <a:pt x="0" y="16"/>
                  </a:cubicBezTo>
                  <a:cubicBezTo>
                    <a:pt x="0" y="8"/>
                    <a:pt x="6" y="1"/>
                    <a:pt x="14" y="1"/>
                  </a:cubicBezTo>
                  <a:cubicBezTo>
                    <a:pt x="22" y="0"/>
                    <a:pt x="29" y="7"/>
                    <a:pt x="30" y="15"/>
                  </a:cubicBezTo>
                  <a:cubicBezTo>
                    <a:pt x="35" y="139"/>
                    <a:pt x="102" y="260"/>
                    <a:pt x="205" y="331"/>
                  </a:cubicBezTo>
                  <a:cubicBezTo>
                    <a:pt x="211" y="335"/>
                    <a:pt x="213" y="344"/>
                    <a:pt x="208" y="351"/>
                  </a:cubicBezTo>
                  <a:cubicBezTo>
                    <a:pt x="205" y="355"/>
                    <a:pt x="201" y="358"/>
                    <a:pt x="196" y="35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48" name="Google Shape;1048;p36"/>
            <p:cNvSpPr/>
            <p:nvPr/>
          </p:nvSpPr>
          <p:spPr>
            <a:xfrm rot="-1048921">
              <a:off x="4048748" y="1633649"/>
              <a:ext cx="1349090" cy="598274"/>
            </a:xfrm>
            <a:custGeom>
              <a:avLst/>
              <a:gdLst/>
              <a:ahLst/>
              <a:cxnLst/>
              <a:rect l="l" t="t" r="r" b="b"/>
              <a:pathLst>
                <a:path w="2495" h="1105" extrusionOk="0">
                  <a:moveTo>
                    <a:pt x="2477" y="1104"/>
                  </a:moveTo>
                  <a:cubicBezTo>
                    <a:pt x="2475" y="1104"/>
                    <a:pt x="2473" y="1103"/>
                    <a:pt x="2471" y="1102"/>
                  </a:cubicBezTo>
                  <a:lnTo>
                    <a:pt x="11" y="30"/>
                  </a:lnTo>
                  <a:cubicBezTo>
                    <a:pt x="4" y="27"/>
                    <a:pt x="0" y="18"/>
                    <a:pt x="3" y="11"/>
                  </a:cubicBezTo>
                  <a:cubicBezTo>
                    <a:pt x="7" y="3"/>
                    <a:pt x="15" y="0"/>
                    <a:pt x="23" y="3"/>
                  </a:cubicBezTo>
                  <a:lnTo>
                    <a:pt x="2483" y="1075"/>
                  </a:lnTo>
                  <a:cubicBezTo>
                    <a:pt x="2490" y="1078"/>
                    <a:pt x="2494" y="1087"/>
                    <a:pt x="2490" y="1095"/>
                  </a:cubicBezTo>
                  <a:cubicBezTo>
                    <a:pt x="2488" y="1100"/>
                    <a:pt x="2482" y="1104"/>
                    <a:pt x="2477" y="110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49" name="Google Shape;1049;p36"/>
            <p:cNvSpPr/>
            <p:nvPr/>
          </p:nvSpPr>
          <p:spPr>
            <a:xfrm rot="-1048921">
              <a:off x="4524785" y="1563535"/>
              <a:ext cx="424275" cy="460026"/>
            </a:xfrm>
            <a:custGeom>
              <a:avLst/>
              <a:gdLst/>
              <a:ahLst/>
              <a:cxnLst/>
              <a:rect l="l" t="t" r="r" b="b"/>
              <a:pathLst>
                <a:path w="783" h="852" extrusionOk="0">
                  <a:moveTo>
                    <a:pt x="0" y="671"/>
                  </a:moveTo>
                  <a:lnTo>
                    <a:pt x="234" y="0"/>
                  </a:lnTo>
                  <a:lnTo>
                    <a:pt x="422" y="302"/>
                  </a:lnTo>
                  <a:lnTo>
                    <a:pt x="782" y="280"/>
                  </a:lnTo>
                  <a:lnTo>
                    <a:pt x="406" y="851"/>
                  </a:lnTo>
                  <a:lnTo>
                    <a:pt x="0" y="671"/>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50" name="Google Shape;1050;p36"/>
            <p:cNvSpPr/>
            <p:nvPr/>
          </p:nvSpPr>
          <p:spPr>
            <a:xfrm rot="-1048915">
              <a:off x="4060407" y="1689248"/>
              <a:ext cx="1406305" cy="631644"/>
            </a:xfrm>
            <a:custGeom>
              <a:avLst/>
              <a:gdLst/>
              <a:ahLst/>
              <a:cxnLst/>
              <a:rect l="l" t="t" r="r" b="b"/>
              <a:pathLst>
                <a:path w="2602" h="1170" extrusionOk="0">
                  <a:moveTo>
                    <a:pt x="2584" y="1169"/>
                  </a:moveTo>
                  <a:cubicBezTo>
                    <a:pt x="2582" y="1169"/>
                    <a:pt x="2580" y="1169"/>
                    <a:pt x="2578" y="1168"/>
                  </a:cubicBezTo>
                  <a:lnTo>
                    <a:pt x="11" y="30"/>
                  </a:lnTo>
                  <a:cubicBezTo>
                    <a:pt x="3" y="27"/>
                    <a:pt x="0" y="18"/>
                    <a:pt x="3" y="11"/>
                  </a:cubicBezTo>
                  <a:cubicBezTo>
                    <a:pt x="7" y="3"/>
                    <a:pt x="15" y="0"/>
                    <a:pt x="23" y="3"/>
                  </a:cubicBezTo>
                  <a:lnTo>
                    <a:pt x="2590" y="1141"/>
                  </a:lnTo>
                  <a:cubicBezTo>
                    <a:pt x="2597" y="1144"/>
                    <a:pt x="2601" y="1153"/>
                    <a:pt x="2598" y="1160"/>
                  </a:cubicBezTo>
                  <a:cubicBezTo>
                    <a:pt x="2595" y="1166"/>
                    <a:pt x="2590" y="1169"/>
                    <a:pt x="2584" y="116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51" name="Google Shape;1051;p36"/>
            <p:cNvSpPr/>
            <p:nvPr/>
          </p:nvSpPr>
          <p:spPr>
            <a:xfrm rot="-1048931">
              <a:off x="4122635" y="2115841"/>
              <a:ext cx="1227545" cy="867609"/>
            </a:xfrm>
            <a:custGeom>
              <a:avLst/>
              <a:gdLst/>
              <a:ahLst/>
              <a:cxnLst/>
              <a:rect l="l" t="t" r="r" b="b"/>
              <a:pathLst>
                <a:path w="2273" h="1604" extrusionOk="0">
                  <a:moveTo>
                    <a:pt x="980" y="1117"/>
                  </a:moveTo>
                  <a:lnTo>
                    <a:pt x="0" y="631"/>
                  </a:lnTo>
                  <a:lnTo>
                    <a:pt x="313" y="0"/>
                  </a:lnTo>
                  <a:lnTo>
                    <a:pt x="2272" y="972"/>
                  </a:lnTo>
                  <a:lnTo>
                    <a:pt x="1959" y="1603"/>
                  </a:lnTo>
                  <a:lnTo>
                    <a:pt x="980" y="111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1056" name="Google Shape;1056;p36"/>
          <p:cNvSpPr txBox="1"/>
          <p:nvPr/>
        </p:nvSpPr>
        <p:spPr>
          <a:xfrm rot="485986">
            <a:off x="4010952" y="2191603"/>
            <a:ext cx="1122094" cy="39940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Albert Sans"/>
                <a:ea typeface="Albert Sans"/>
                <a:cs typeface="Albert Sans"/>
                <a:sym typeface="Albert Sans"/>
              </a:rPr>
              <a:t>Resources</a:t>
            </a:r>
            <a:endParaRPr>
              <a:solidFill>
                <a:schemeClr val="dk1"/>
              </a:solidFill>
              <a:latin typeface="Albert Sans"/>
              <a:ea typeface="Albert Sans"/>
              <a:cs typeface="Albert Sans"/>
              <a:sym typeface="Albert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107" name="Google Shape;1107;p37"/>
          <p:cNvSpPr txBox="1">
            <a:spLocks noGrp="1"/>
          </p:cNvSpPr>
          <p:nvPr>
            <p:ph type="title"/>
          </p:nvPr>
        </p:nvSpPr>
        <p:spPr>
          <a:xfrm>
            <a:off x="720000" y="2256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chemeClr val="lt1"/>
                </a:highlight>
              </a:rPr>
              <a:t>Out of School Time Programs at LFDCS</a:t>
            </a:r>
            <a:endParaRPr sz="4000">
              <a:highlight>
                <a:schemeClr val="lt1"/>
              </a:highlight>
            </a:endParaRPr>
          </a:p>
        </p:txBody>
      </p:sp>
      <p:pic>
        <p:nvPicPr>
          <p:cNvPr id="1062" name="Google Shape;1062;p37" descr="Out of School Time Programs. Extended Day, Clubs, and EDAA"/>
          <p:cNvPicPr preferRelativeResize="0"/>
          <p:nvPr/>
        </p:nvPicPr>
        <p:blipFill>
          <a:blip r:embed="rId3">
            <a:alphaModFix/>
          </a:blip>
          <a:stretch>
            <a:fillRect/>
          </a:stretch>
        </p:blipFill>
        <p:spPr>
          <a:xfrm>
            <a:off x="1803600" y="1016525"/>
            <a:ext cx="7084874" cy="3233450"/>
          </a:xfrm>
          <a:prstGeom prst="rect">
            <a:avLst/>
          </a:prstGeom>
          <a:noFill/>
          <a:ln>
            <a:noFill/>
          </a:ln>
          <a:effectLst>
            <a:outerShdw blurRad="57150" dist="19050" dir="5400000" algn="bl" rotWithShape="0">
              <a:srgbClr val="000000">
                <a:alpha val="50000"/>
              </a:srgbClr>
            </a:outerShdw>
          </a:effectLst>
        </p:spPr>
      </p:pic>
      <p:grpSp>
        <p:nvGrpSpPr>
          <p:cNvPr id="1104" name="Google Shape;1104;p37">
            <a:extLst>
              <a:ext uri="{C183D7F6-B498-43B3-948B-1728B52AA6E4}">
                <adec:decorative xmlns:adec="http://schemas.microsoft.com/office/drawing/2017/decorative" val="1"/>
              </a:ext>
            </a:extLst>
          </p:cNvPr>
          <p:cNvGrpSpPr/>
          <p:nvPr/>
        </p:nvGrpSpPr>
        <p:grpSpPr>
          <a:xfrm rot="-5400000">
            <a:off x="787799" y="141098"/>
            <a:ext cx="1575638" cy="1912594"/>
            <a:chOff x="1089443" y="-182286"/>
            <a:chExt cx="1109370" cy="1132047"/>
          </a:xfrm>
        </p:grpSpPr>
        <p:sp>
          <p:nvSpPr>
            <p:cNvPr id="1105" name="Google Shape;1105;p37"/>
            <p:cNvSpPr/>
            <p:nvPr/>
          </p:nvSpPr>
          <p:spPr>
            <a:xfrm rot="2950162">
              <a:off x="1121611" y="145838"/>
              <a:ext cx="1084995" cy="475800"/>
            </a:xfrm>
            <a:custGeom>
              <a:avLst/>
              <a:gdLst/>
              <a:ahLst/>
              <a:cxnLst/>
              <a:rect l="l" t="t" r="r" b="b"/>
              <a:pathLst>
                <a:path w="1329" h="581" extrusionOk="0">
                  <a:moveTo>
                    <a:pt x="1063" y="580"/>
                  </a:moveTo>
                  <a:cubicBezTo>
                    <a:pt x="1025" y="580"/>
                    <a:pt x="987" y="571"/>
                    <a:pt x="955" y="552"/>
                  </a:cubicBezTo>
                  <a:cubicBezTo>
                    <a:pt x="930" y="537"/>
                    <a:pt x="909" y="517"/>
                    <a:pt x="893" y="493"/>
                  </a:cubicBezTo>
                  <a:cubicBezTo>
                    <a:pt x="879" y="501"/>
                    <a:pt x="864" y="508"/>
                    <a:pt x="849" y="512"/>
                  </a:cubicBezTo>
                  <a:cubicBezTo>
                    <a:pt x="769" y="536"/>
                    <a:pt x="675" y="509"/>
                    <a:pt x="620" y="446"/>
                  </a:cubicBezTo>
                  <a:cubicBezTo>
                    <a:pt x="608" y="432"/>
                    <a:pt x="598" y="418"/>
                    <a:pt x="591" y="402"/>
                  </a:cubicBezTo>
                  <a:cubicBezTo>
                    <a:pt x="575" y="413"/>
                    <a:pt x="558" y="422"/>
                    <a:pt x="540" y="428"/>
                  </a:cubicBezTo>
                  <a:cubicBezTo>
                    <a:pt x="455" y="461"/>
                    <a:pt x="354" y="439"/>
                    <a:pt x="295" y="377"/>
                  </a:cubicBezTo>
                  <a:cubicBezTo>
                    <a:pt x="282" y="364"/>
                    <a:pt x="272" y="349"/>
                    <a:pt x="264" y="333"/>
                  </a:cubicBezTo>
                  <a:cubicBezTo>
                    <a:pt x="262" y="335"/>
                    <a:pt x="259" y="336"/>
                    <a:pt x="257" y="338"/>
                  </a:cubicBezTo>
                  <a:cubicBezTo>
                    <a:pt x="212" y="373"/>
                    <a:pt x="141" y="393"/>
                    <a:pt x="84" y="362"/>
                  </a:cubicBezTo>
                  <a:cubicBezTo>
                    <a:pt x="16" y="326"/>
                    <a:pt x="0" y="234"/>
                    <a:pt x="23" y="167"/>
                  </a:cubicBezTo>
                  <a:cubicBezTo>
                    <a:pt x="47" y="98"/>
                    <a:pt x="104" y="46"/>
                    <a:pt x="156" y="4"/>
                  </a:cubicBezTo>
                  <a:cubicBezTo>
                    <a:pt x="161" y="0"/>
                    <a:pt x="167" y="1"/>
                    <a:pt x="171" y="6"/>
                  </a:cubicBezTo>
                  <a:cubicBezTo>
                    <a:pt x="175" y="11"/>
                    <a:pt x="174" y="18"/>
                    <a:pt x="170" y="21"/>
                  </a:cubicBezTo>
                  <a:cubicBezTo>
                    <a:pt x="120" y="61"/>
                    <a:pt x="66" y="110"/>
                    <a:pt x="44" y="174"/>
                  </a:cubicBezTo>
                  <a:cubicBezTo>
                    <a:pt x="23" y="233"/>
                    <a:pt x="37" y="312"/>
                    <a:pt x="94" y="343"/>
                  </a:cubicBezTo>
                  <a:cubicBezTo>
                    <a:pt x="143" y="370"/>
                    <a:pt x="204" y="351"/>
                    <a:pt x="244" y="321"/>
                  </a:cubicBezTo>
                  <a:cubicBezTo>
                    <a:pt x="247" y="318"/>
                    <a:pt x="251" y="315"/>
                    <a:pt x="254" y="312"/>
                  </a:cubicBezTo>
                  <a:cubicBezTo>
                    <a:pt x="232" y="252"/>
                    <a:pt x="238" y="182"/>
                    <a:pt x="275" y="131"/>
                  </a:cubicBezTo>
                  <a:cubicBezTo>
                    <a:pt x="289" y="111"/>
                    <a:pt x="312" y="97"/>
                    <a:pt x="332" y="95"/>
                  </a:cubicBezTo>
                  <a:cubicBezTo>
                    <a:pt x="346" y="94"/>
                    <a:pt x="358" y="97"/>
                    <a:pt x="367" y="106"/>
                  </a:cubicBezTo>
                  <a:cubicBezTo>
                    <a:pt x="388" y="125"/>
                    <a:pt x="387" y="158"/>
                    <a:pt x="364" y="199"/>
                  </a:cubicBezTo>
                  <a:cubicBezTo>
                    <a:pt x="338" y="244"/>
                    <a:pt x="314" y="285"/>
                    <a:pt x="281" y="317"/>
                  </a:cubicBezTo>
                  <a:cubicBezTo>
                    <a:pt x="288" y="334"/>
                    <a:pt x="298" y="349"/>
                    <a:pt x="311" y="362"/>
                  </a:cubicBezTo>
                  <a:cubicBezTo>
                    <a:pt x="364" y="418"/>
                    <a:pt x="455" y="437"/>
                    <a:pt x="532" y="408"/>
                  </a:cubicBezTo>
                  <a:cubicBezTo>
                    <a:pt x="550" y="401"/>
                    <a:pt x="566" y="392"/>
                    <a:pt x="582" y="381"/>
                  </a:cubicBezTo>
                  <a:cubicBezTo>
                    <a:pt x="561" y="326"/>
                    <a:pt x="562" y="263"/>
                    <a:pt x="587" y="209"/>
                  </a:cubicBezTo>
                  <a:cubicBezTo>
                    <a:pt x="598" y="186"/>
                    <a:pt x="612" y="170"/>
                    <a:pt x="628" y="161"/>
                  </a:cubicBezTo>
                  <a:cubicBezTo>
                    <a:pt x="648" y="150"/>
                    <a:pt x="678" y="149"/>
                    <a:pt x="695" y="168"/>
                  </a:cubicBezTo>
                  <a:cubicBezTo>
                    <a:pt x="710" y="183"/>
                    <a:pt x="713" y="207"/>
                    <a:pt x="705" y="237"/>
                  </a:cubicBezTo>
                  <a:cubicBezTo>
                    <a:pt x="689" y="298"/>
                    <a:pt x="655" y="351"/>
                    <a:pt x="609" y="389"/>
                  </a:cubicBezTo>
                  <a:cubicBezTo>
                    <a:pt x="616" y="404"/>
                    <a:pt x="625" y="419"/>
                    <a:pt x="636" y="432"/>
                  </a:cubicBezTo>
                  <a:cubicBezTo>
                    <a:pt x="686" y="489"/>
                    <a:pt x="770" y="513"/>
                    <a:pt x="843" y="491"/>
                  </a:cubicBezTo>
                  <a:cubicBezTo>
                    <a:pt x="856" y="487"/>
                    <a:pt x="870" y="481"/>
                    <a:pt x="882" y="474"/>
                  </a:cubicBezTo>
                  <a:cubicBezTo>
                    <a:pt x="853" y="419"/>
                    <a:pt x="850" y="352"/>
                    <a:pt x="878" y="299"/>
                  </a:cubicBezTo>
                  <a:cubicBezTo>
                    <a:pt x="892" y="275"/>
                    <a:pt x="917" y="255"/>
                    <a:pt x="941" y="250"/>
                  </a:cubicBezTo>
                  <a:cubicBezTo>
                    <a:pt x="956" y="247"/>
                    <a:pt x="971" y="250"/>
                    <a:pt x="983" y="260"/>
                  </a:cubicBezTo>
                  <a:cubicBezTo>
                    <a:pt x="1000" y="274"/>
                    <a:pt x="1007" y="298"/>
                    <a:pt x="1003" y="330"/>
                  </a:cubicBezTo>
                  <a:cubicBezTo>
                    <a:pt x="995" y="390"/>
                    <a:pt x="960" y="445"/>
                    <a:pt x="911" y="481"/>
                  </a:cubicBezTo>
                  <a:cubicBezTo>
                    <a:pt x="925" y="502"/>
                    <a:pt x="944" y="520"/>
                    <a:pt x="966" y="533"/>
                  </a:cubicBezTo>
                  <a:cubicBezTo>
                    <a:pt x="1039" y="576"/>
                    <a:pt x="1141" y="564"/>
                    <a:pt x="1209" y="504"/>
                  </a:cubicBezTo>
                  <a:cubicBezTo>
                    <a:pt x="1273" y="449"/>
                    <a:pt x="1306" y="357"/>
                    <a:pt x="1295" y="265"/>
                  </a:cubicBezTo>
                  <a:cubicBezTo>
                    <a:pt x="1294" y="259"/>
                    <a:pt x="1298" y="254"/>
                    <a:pt x="1304" y="253"/>
                  </a:cubicBezTo>
                  <a:cubicBezTo>
                    <a:pt x="1310" y="252"/>
                    <a:pt x="1316" y="257"/>
                    <a:pt x="1317" y="263"/>
                  </a:cubicBezTo>
                  <a:cubicBezTo>
                    <a:pt x="1328" y="362"/>
                    <a:pt x="1292" y="461"/>
                    <a:pt x="1223" y="521"/>
                  </a:cubicBezTo>
                  <a:cubicBezTo>
                    <a:pt x="1179" y="560"/>
                    <a:pt x="1120" y="580"/>
                    <a:pt x="1063" y="580"/>
                  </a:cubicBezTo>
                  <a:close/>
                  <a:moveTo>
                    <a:pt x="952" y="271"/>
                  </a:moveTo>
                  <a:cubicBezTo>
                    <a:pt x="949" y="271"/>
                    <a:pt x="947" y="271"/>
                    <a:pt x="945" y="272"/>
                  </a:cubicBezTo>
                  <a:cubicBezTo>
                    <a:pt x="927" y="275"/>
                    <a:pt x="908" y="291"/>
                    <a:pt x="898" y="310"/>
                  </a:cubicBezTo>
                  <a:cubicBezTo>
                    <a:pt x="873" y="356"/>
                    <a:pt x="876" y="414"/>
                    <a:pt x="900" y="462"/>
                  </a:cubicBezTo>
                  <a:cubicBezTo>
                    <a:pt x="944" y="430"/>
                    <a:pt x="974" y="381"/>
                    <a:pt x="981" y="327"/>
                  </a:cubicBezTo>
                  <a:cubicBezTo>
                    <a:pt x="983" y="314"/>
                    <a:pt x="984" y="289"/>
                    <a:pt x="969" y="277"/>
                  </a:cubicBezTo>
                  <a:cubicBezTo>
                    <a:pt x="964" y="273"/>
                    <a:pt x="958" y="271"/>
                    <a:pt x="952" y="271"/>
                  </a:cubicBezTo>
                  <a:close/>
                  <a:moveTo>
                    <a:pt x="658" y="175"/>
                  </a:moveTo>
                  <a:cubicBezTo>
                    <a:pt x="652" y="175"/>
                    <a:pt x="645" y="177"/>
                    <a:pt x="639" y="180"/>
                  </a:cubicBezTo>
                  <a:cubicBezTo>
                    <a:pt x="627" y="187"/>
                    <a:pt x="616" y="199"/>
                    <a:pt x="607" y="219"/>
                  </a:cubicBezTo>
                  <a:cubicBezTo>
                    <a:pt x="585" y="265"/>
                    <a:pt x="584" y="319"/>
                    <a:pt x="600" y="367"/>
                  </a:cubicBezTo>
                  <a:cubicBezTo>
                    <a:pt x="640" y="333"/>
                    <a:pt x="670" y="285"/>
                    <a:pt x="684" y="232"/>
                  </a:cubicBezTo>
                  <a:cubicBezTo>
                    <a:pt x="690" y="209"/>
                    <a:pt x="688" y="192"/>
                    <a:pt x="679" y="183"/>
                  </a:cubicBezTo>
                  <a:cubicBezTo>
                    <a:pt x="674" y="177"/>
                    <a:pt x="666" y="175"/>
                    <a:pt x="658" y="175"/>
                  </a:cubicBezTo>
                  <a:close/>
                  <a:moveTo>
                    <a:pt x="338" y="117"/>
                  </a:moveTo>
                  <a:cubicBezTo>
                    <a:pt x="337" y="117"/>
                    <a:pt x="336" y="117"/>
                    <a:pt x="334" y="117"/>
                  </a:cubicBezTo>
                  <a:cubicBezTo>
                    <a:pt x="320" y="118"/>
                    <a:pt x="303" y="130"/>
                    <a:pt x="292" y="144"/>
                  </a:cubicBezTo>
                  <a:cubicBezTo>
                    <a:pt x="262" y="186"/>
                    <a:pt x="256" y="244"/>
                    <a:pt x="272" y="295"/>
                  </a:cubicBezTo>
                  <a:cubicBezTo>
                    <a:pt x="300" y="265"/>
                    <a:pt x="322" y="229"/>
                    <a:pt x="345" y="188"/>
                  </a:cubicBezTo>
                  <a:cubicBezTo>
                    <a:pt x="355" y="170"/>
                    <a:pt x="369" y="138"/>
                    <a:pt x="352" y="122"/>
                  </a:cubicBezTo>
                  <a:cubicBezTo>
                    <a:pt x="348" y="118"/>
                    <a:pt x="343" y="117"/>
                    <a:pt x="338" y="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06" name="Google Shape;1106;p37"/>
            <p:cNvSpPr/>
            <p:nvPr/>
          </p:nvSpPr>
          <p:spPr>
            <a:xfrm>
              <a:off x="1089443" y="539495"/>
              <a:ext cx="224754" cy="242203"/>
            </a:xfrm>
            <a:custGeom>
              <a:avLst/>
              <a:gdLst/>
              <a:ahLst/>
              <a:cxnLst/>
              <a:rect l="l" t="t" r="r" b="b"/>
              <a:pathLst>
                <a:path w="452" h="489" extrusionOk="0">
                  <a:moveTo>
                    <a:pt x="450" y="293"/>
                  </a:moveTo>
                  <a:lnTo>
                    <a:pt x="450" y="293"/>
                  </a:lnTo>
                  <a:cubicBezTo>
                    <a:pt x="448" y="303"/>
                    <a:pt x="440" y="310"/>
                    <a:pt x="431" y="312"/>
                  </a:cubicBezTo>
                  <a:lnTo>
                    <a:pt x="308" y="345"/>
                  </a:lnTo>
                  <a:lnTo>
                    <a:pt x="288" y="467"/>
                  </a:lnTo>
                  <a:lnTo>
                    <a:pt x="288" y="467"/>
                  </a:lnTo>
                  <a:cubicBezTo>
                    <a:pt x="286" y="478"/>
                    <a:pt x="279" y="486"/>
                    <a:pt x="268" y="488"/>
                  </a:cubicBezTo>
                  <a:lnTo>
                    <a:pt x="268" y="488"/>
                  </a:lnTo>
                  <a:cubicBezTo>
                    <a:pt x="267" y="488"/>
                    <a:pt x="264" y="488"/>
                    <a:pt x="263" y="488"/>
                  </a:cubicBezTo>
                  <a:lnTo>
                    <a:pt x="263" y="488"/>
                  </a:lnTo>
                  <a:cubicBezTo>
                    <a:pt x="255" y="488"/>
                    <a:pt x="246" y="484"/>
                    <a:pt x="243" y="476"/>
                  </a:cubicBezTo>
                  <a:lnTo>
                    <a:pt x="243" y="476"/>
                  </a:lnTo>
                  <a:cubicBezTo>
                    <a:pt x="222" y="444"/>
                    <a:pt x="203" y="410"/>
                    <a:pt x="183" y="378"/>
                  </a:cubicBezTo>
                  <a:lnTo>
                    <a:pt x="34" y="418"/>
                  </a:lnTo>
                  <a:lnTo>
                    <a:pt x="34" y="418"/>
                  </a:lnTo>
                  <a:cubicBezTo>
                    <a:pt x="24" y="420"/>
                    <a:pt x="12" y="417"/>
                    <a:pt x="7" y="407"/>
                  </a:cubicBezTo>
                  <a:lnTo>
                    <a:pt x="7" y="407"/>
                  </a:lnTo>
                  <a:cubicBezTo>
                    <a:pt x="0" y="399"/>
                    <a:pt x="0" y="388"/>
                    <a:pt x="7" y="379"/>
                  </a:cubicBezTo>
                  <a:lnTo>
                    <a:pt x="7" y="379"/>
                  </a:lnTo>
                  <a:cubicBezTo>
                    <a:pt x="41" y="332"/>
                    <a:pt x="77" y="283"/>
                    <a:pt x="115" y="235"/>
                  </a:cubicBezTo>
                  <a:lnTo>
                    <a:pt x="115" y="235"/>
                  </a:lnTo>
                  <a:cubicBezTo>
                    <a:pt x="89" y="179"/>
                    <a:pt x="67" y="119"/>
                    <a:pt x="48" y="60"/>
                  </a:cubicBezTo>
                  <a:lnTo>
                    <a:pt x="48" y="60"/>
                  </a:lnTo>
                  <a:cubicBezTo>
                    <a:pt x="45" y="50"/>
                    <a:pt x="48" y="39"/>
                    <a:pt x="57" y="33"/>
                  </a:cubicBezTo>
                  <a:lnTo>
                    <a:pt x="57" y="33"/>
                  </a:lnTo>
                  <a:cubicBezTo>
                    <a:pt x="66" y="26"/>
                    <a:pt x="78" y="26"/>
                    <a:pt x="86" y="31"/>
                  </a:cubicBezTo>
                  <a:lnTo>
                    <a:pt x="214" y="117"/>
                  </a:lnTo>
                  <a:lnTo>
                    <a:pt x="214" y="117"/>
                  </a:lnTo>
                  <a:cubicBezTo>
                    <a:pt x="246" y="81"/>
                    <a:pt x="281" y="45"/>
                    <a:pt x="318" y="10"/>
                  </a:cubicBezTo>
                  <a:lnTo>
                    <a:pt x="318" y="10"/>
                  </a:lnTo>
                  <a:cubicBezTo>
                    <a:pt x="327" y="0"/>
                    <a:pt x="343" y="0"/>
                    <a:pt x="352" y="10"/>
                  </a:cubicBezTo>
                  <a:lnTo>
                    <a:pt x="352" y="10"/>
                  </a:lnTo>
                  <a:cubicBezTo>
                    <a:pt x="358" y="17"/>
                    <a:pt x="363" y="26"/>
                    <a:pt x="362" y="35"/>
                  </a:cubicBezTo>
                  <a:lnTo>
                    <a:pt x="333" y="196"/>
                  </a:lnTo>
                  <a:lnTo>
                    <a:pt x="439" y="268"/>
                  </a:lnTo>
                  <a:lnTo>
                    <a:pt x="439" y="268"/>
                  </a:lnTo>
                  <a:cubicBezTo>
                    <a:pt x="446" y="273"/>
                    <a:pt x="451" y="283"/>
                    <a:pt x="450" y="293"/>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063" name="Google Shape;1063;p37">
            <a:extLst>
              <a:ext uri="{C183D7F6-B498-43B3-948B-1728B52AA6E4}">
                <adec:decorative xmlns:adec="http://schemas.microsoft.com/office/drawing/2017/decorative" val="1"/>
              </a:ext>
            </a:extLst>
          </p:cNvPr>
          <p:cNvGrpSpPr/>
          <p:nvPr/>
        </p:nvGrpSpPr>
        <p:grpSpPr>
          <a:xfrm rot="-5400000">
            <a:off x="6997811" y="3546258"/>
            <a:ext cx="1318366" cy="1863357"/>
            <a:chOff x="6878530" y="3944675"/>
            <a:chExt cx="1069408" cy="1376187"/>
          </a:xfrm>
        </p:grpSpPr>
        <p:sp>
          <p:nvSpPr>
            <p:cNvPr id="1064" name="Google Shape;1064;p37"/>
            <p:cNvSpPr/>
            <p:nvPr/>
          </p:nvSpPr>
          <p:spPr>
            <a:xfrm rot="2950162">
              <a:off x="6870736" y="4516938"/>
              <a:ext cx="1084995" cy="475800"/>
            </a:xfrm>
            <a:custGeom>
              <a:avLst/>
              <a:gdLst/>
              <a:ahLst/>
              <a:cxnLst/>
              <a:rect l="l" t="t" r="r" b="b"/>
              <a:pathLst>
                <a:path w="1329" h="581" extrusionOk="0">
                  <a:moveTo>
                    <a:pt x="1063" y="580"/>
                  </a:moveTo>
                  <a:cubicBezTo>
                    <a:pt x="1025" y="580"/>
                    <a:pt x="987" y="571"/>
                    <a:pt x="955" y="552"/>
                  </a:cubicBezTo>
                  <a:cubicBezTo>
                    <a:pt x="930" y="537"/>
                    <a:pt x="909" y="517"/>
                    <a:pt x="893" y="493"/>
                  </a:cubicBezTo>
                  <a:cubicBezTo>
                    <a:pt x="879" y="501"/>
                    <a:pt x="864" y="508"/>
                    <a:pt x="849" y="512"/>
                  </a:cubicBezTo>
                  <a:cubicBezTo>
                    <a:pt x="769" y="536"/>
                    <a:pt x="675" y="509"/>
                    <a:pt x="620" y="446"/>
                  </a:cubicBezTo>
                  <a:cubicBezTo>
                    <a:pt x="608" y="432"/>
                    <a:pt x="598" y="418"/>
                    <a:pt x="591" y="402"/>
                  </a:cubicBezTo>
                  <a:cubicBezTo>
                    <a:pt x="575" y="413"/>
                    <a:pt x="558" y="422"/>
                    <a:pt x="540" y="428"/>
                  </a:cubicBezTo>
                  <a:cubicBezTo>
                    <a:pt x="455" y="461"/>
                    <a:pt x="354" y="439"/>
                    <a:pt x="295" y="377"/>
                  </a:cubicBezTo>
                  <a:cubicBezTo>
                    <a:pt x="282" y="364"/>
                    <a:pt x="272" y="349"/>
                    <a:pt x="264" y="333"/>
                  </a:cubicBezTo>
                  <a:cubicBezTo>
                    <a:pt x="262" y="335"/>
                    <a:pt x="259" y="336"/>
                    <a:pt x="257" y="338"/>
                  </a:cubicBezTo>
                  <a:cubicBezTo>
                    <a:pt x="212" y="373"/>
                    <a:pt x="141" y="393"/>
                    <a:pt x="84" y="362"/>
                  </a:cubicBezTo>
                  <a:cubicBezTo>
                    <a:pt x="16" y="326"/>
                    <a:pt x="0" y="234"/>
                    <a:pt x="23" y="167"/>
                  </a:cubicBezTo>
                  <a:cubicBezTo>
                    <a:pt x="47" y="98"/>
                    <a:pt x="104" y="46"/>
                    <a:pt x="156" y="4"/>
                  </a:cubicBezTo>
                  <a:cubicBezTo>
                    <a:pt x="161" y="0"/>
                    <a:pt x="167" y="1"/>
                    <a:pt x="171" y="6"/>
                  </a:cubicBezTo>
                  <a:cubicBezTo>
                    <a:pt x="175" y="11"/>
                    <a:pt x="174" y="18"/>
                    <a:pt x="170" y="21"/>
                  </a:cubicBezTo>
                  <a:cubicBezTo>
                    <a:pt x="120" y="61"/>
                    <a:pt x="66" y="110"/>
                    <a:pt x="44" y="174"/>
                  </a:cubicBezTo>
                  <a:cubicBezTo>
                    <a:pt x="23" y="233"/>
                    <a:pt x="37" y="312"/>
                    <a:pt x="94" y="343"/>
                  </a:cubicBezTo>
                  <a:cubicBezTo>
                    <a:pt x="143" y="370"/>
                    <a:pt x="204" y="351"/>
                    <a:pt x="244" y="321"/>
                  </a:cubicBezTo>
                  <a:cubicBezTo>
                    <a:pt x="247" y="318"/>
                    <a:pt x="251" y="315"/>
                    <a:pt x="254" y="312"/>
                  </a:cubicBezTo>
                  <a:cubicBezTo>
                    <a:pt x="232" y="252"/>
                    <a:pt x="238" y="182"/>
                    <a:pt x="275" y="131"/>
                  </a:cubicBezTo>
                  <a:cubicBezTo>
                    <a:pt x="289" y="111"/>
                    <a:pt x="312" y="97"/>
                    <a:pt x="332" y="95"/>
                  </a:cubicBezTo>
                  <a:cubicBezTo>
                    <a:pt x="346" y="94"/>
                    <a:pt x="358" y="97"/>
                    <a:pt x="367" y="106"/>
                  </a:cubicBezTo>
                  <a:cubicBezTo>
                    <a:pt x="388" y="125"/>
                    <a:pt x="387" y="158"/>
                    <a:pt x="364" y="199"/>
                  </a:cubicBezTo>
                  <a:cubicBezTo>
                    <a:pt x="338" y="244"/>
                    <a:pt x="314" y="285"/>
                    <a:pt x="281" y="317"/>
                  </a:cubicBezTo>
                  <a:cubicBezTo>
                    <a:pt x="288" y="334"/>
                    <a:pt x="298" y="349"/>
                    <a:pt x="311" y="362"/>
                  </a:cubicBezTo>
                  <a:cubicBezTo>
                    <a:pt x="364" y="418"/>
                    <a:pt x="455" y="437"/>
                    <a:pt x="532" y="408"/>
                  </a:cubicBezTo>
                  <a:cubicBezTo>
                    <a:pt x="550" y="401"/>
                    <a:pt x="566" y="392"/>
                    <a:pt x="582" y="381"/>
                  </a:cubicBezTo>
                  <a:cubicBezTo>
                    <a:pt x="561" y="326"/>
                    <a:pt x="562" y="263"/>
                    <a:pt x="587" y="209"/>
                  </a:cubicBezTo>
                  <a:cubicBezTo>
                    <a:pt x="598" y="186"/>
                    <a:pt x="612" y="170"/>
                    <a:pt x="628" y="161"/>
                  </a:cubicBezTo>
                  <a:cubicBezTo>
                    <a:pt x="648" y="150"/>
                    <a:pt x="678" y="149"/>
                    <a:pt x="695" y="168"/>
                  </a:cubicBezTo>
                  <a:cubicBezTo>
                    <a:pt x="710" y="183"/>
                    <a:pt x="713" y="207"/>
                    <a:pt x="705" y="237"/>
                  </a:cubicBezTo>
                  <a:cubicBezTo>
                    <a:pt x="689" y="298"/>
                    <a:pt x="655" y="351"/>
                    <a:pt x="609" y="389"/>
                  </a:cubicBezTo>
                  <a:cubicBezTo>
                    <a:pt x="616" y="404"/>
                    <a:pt x="625" y="419"/>
                    <a:pt x="636" y="432"/>
                  </a:cubicBezTo>
                  <a:cubicBezTo>
                    <a:pt x="686" y="489"/>
                    <a:pt x="770" y="513"/>
                    <a:pt x="843" y="491"/>
                  </a:cubicBezTo>
                  <a:cubicBezTo>
                    <a:pt x="856" y="487"/>
                    <a:pt x="870" y="481"/>
                    <a:pt x="882" y="474"/>
                  </a:cubicBezTo>
                  <a:cubicBezTo>
                    <a:pt x="853" y="419"/>
                    <a:pt x="850" y="352"/>
                    <a:pt x="878" y="299"/>
                  </a:cubicBezTo>
                  <a:cubicBezTo>
                    <a:pt x="892" y="275"/>
                    <a:pt x="917" y="255"/>
                    <a:pt x="941" y="250"/>
                  </a:cubicBezTo>
                  <a:cubicBezTo>
                    <a:pt x="956" y="247"/>
                    <a:pt x="971" y="250"/>
                    <a:pt x="983" y="260"/>
                  </a:cubicBezTo>
                  <a:cubicBezTo>
                    <a:pt x="1000" y="274"/>
                    <a:pt x="1007" y="298"/>
                    <a:pt x="1003" y="330"/>
                  </a:cubicBezTo>
                  <a:cubicBezTo>
                    <a:pt x="995" y="390"/>
                    <a:pt x="960" y="445"/>
                    <a:pt x="911" y="481"/>
                  </a:cubicBezTo>
                  <a:cubicBezTo>
                    <a:pt x="925" y="502"/>
                    <a:pt x="944" y="520"/>
                    <a:pt x="966" y="533"/>
                  </a:cubicBezTo>
                  <a:cubicBezTo>
                    <a:pt x="1039" y="576"/>
                    <a:pt x="1141" y="564"/>
                    <a:pt x="1209" y="504"/>
                  </a:cubicBezTo>
                  <a:cubicBezTo>
                    <a:pt x="1273" y="449"/>
                    <a:pt x="1306" y="357"/>
                    <a:pt x="1295" y="265"/>
                  </a:cubicBezTo>
                  <a:cubicBezTo>
                    <a:pt x="1294" y="259"/>
                    <a:pt x="1298" y="254"/>
                    <a:pt x="1304" y="253"/>
                  </a:cubicBezTo>
                  <a:cubicBezTo>
                    <a:pt x="1310" y="252"/>
                    <a:pt x="1316" y="257"/>
                    <a:pt x="1317" y="263"/>
                  </a:cubicBezTo>
                  <a:cubicBezTo>
                    <a:pt x="1328" y="362"/>
                    <a:pt x="1292" y="461"/>
                    <a:pt x="1223" y="521"/>
                  </a:cubicBezTo>
                  <a:cubicBezTo>
                    <a:pt x="1179" y="560"/>
                    <a:pt x="1120" y="580"/>
                    <a:pt x="1063" y="580"/>
                  </a:cubicBezTo>
                  <a:close/>
                  <a:moveTo>
                    <a:pt x="952" y="271"/>
                  </a:moveTo>
                  <a:cubicBezTo>
                    <a:pt x="949" y="271"/>
                    <a:pt x="947" y="271"/>
                    <a:pt x="945" y="272"/>
                  </a:cubicBezTo>
                  <a:cubicBezTo>
                    <a:pt x="927" y="275"/>
                    <a:pt x="908" y="291"/>
                    <a:pt x="898" y="310"/>
                  </a:cubicBezTo>
                  <a:cubicBezTo>
                    <a:pt x="873" y="356"/>
                    <a:pt x="876" y="414"/>
                    <a:pt x="900" y="462"/>
                  </a:cubicBezTo>
                  <a:cubicBezTo>
                    <a:pt x="944" y="430"/>
                    <a:pt x="974" y="381"/>
                    <a:pt x="981" y="327"/>
                  </a:cubicBezTo>
                  <a:cubicBezTo>
                    <a:pt x="983" y="314"/>
                    <a:pt x="984" y="289"/>
                    <a:pt x="969" y="277"/>
                  </a:cubicBezTo>
                  <a:cubicBezTo>
                    <a:pt x="964" y="273"/>
                    <a:pt x="958" y="271"/>
                    <a:pt x="952" y="271"/>
                  </a:cubicBezTo>
                  <a:close/>
                  <a:moveTo>
                    <a:pt x="658" y="175"/>
                  </a:moveTo>
                  <a:cubicBezTo>
                    <a:pt x="652" y="175"/>
                    <a:pt x="645" y="177"/>
                    <a:pt x="639" y="180"/>
                  </a:cubicBezTo>
                  <a:cubicBezTo>
                    <a:pt x="627" y="187"/>
                    <a:pt x="616" y="199"/>
                    <a:pt x="607" y="219"/>
                  </a:cubicBezTo>
                  <a:cubicBezTo>
                    <a:pt x="585" y="265"/>
                    <a:pt x="584" y="319"/>
                    <a:pt x="600" y="367"/>
                  </a:cubicBezTo>
                  <a:cubicBezTo>
                    <a:pt x="640" y="333"/>
                    <a:pt x="670" y="285"/>
                    <a:pt x="684" y="232"/>
                  </a:cubicBezTo>
                  <a:cubicBezTo>
                    <a:pt x="690" y="209"/>
                    <a:pt x="688" y="192"/>
                    <a:pt x="679" y="183"/>
                  </a:cubicBezTo>
                  <a:cubicBezTo>
                    <a:pt x="674" y="177"/>
                    <a:pt x="666" y="175"/>
                    <a:pt x="658" y="175"/>
                  </a:cubicBezTo>
                  <a:close/>
                  <a:moveTo>
                    <a:pt x="338" y="117"/>
                  </a:moveTo>
                  <a:cubicBezTo>
                    <a:pt x="337" y="117"/>
                    <a:pt x="336" y="117"/>
                    <a:pt x="334" y="117"/>
                  </a:cubicBezTo>
                  <a:cubicBezTo>
                    <a:pt x="320" y="118"/>
                    <a:pt x="303" y="130"/>
                    <a:pt x="292" y="144"/>
                  </a:cubicBezTo>
                  <a:cubicBezTo>
                    <a:pt x="262" y="186"/>
                    <a:pt x="256" y="244"/>
                    <a:pt x="272" y="295"/>
                  </a:cubicBezTo>
                  <a:cubicBezTo>
                    <a:pt x="300" y="265"/>
                    <a:pt x="322" y="229"/>
                    <a:pt x="345" y="188"/>
                  </a:cubicBezTo>
                  <a:cubicBezTo>
                    <a:pt x="355" y="170"/>
                    <a:pt x="369" y="138"/>
                    <a:pt x="352" y="122"/>
                  </a:cubicBezTo>
                  <a:cubicBezTo>
                    <a:pt x="348" y="118"/>
                    <a:pt x="343" y="117"/>
                    <a:pt x="338" y="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065" name="Google Shape;1065;p37"/>
            <p:cNvSpPr/>
            <p:nvPr/>
          </p:nvSpPr>
          <p:spPr>
            <a:xfrm>
              <a:off x="7380184" y="3944675"/>
              <a:ext cx="355679" cy="403672"/>
            </a:xfrm>
            <a:custGeom>
              <a:avLst/>
              <a:gdLst/>
              <a:ahLst/>
              <a:cxnLst/>
              <a:rect l="l" t="t" r="r" b="b"/>
              <a:pathLst>
                <a:path w="719" h="815" extrusionOk="0">
                  <a:moveTo>
                    <a:pt x="292" y="486"/>
                  </a:moveTo>
                  <a:lnTo>
                    <a:pt x="292" y="486"/>
                  </a:lnTo>
                  <a:cubicBezTo>
                    <a:pt x="191" y="435"/>
                    <a:pt x="94" y="378"/>
                    <a:pt x="0" y="316"/>
                  </a:cubicBezTo>
                  <a:lnTo>
                    <a:pt x="0" y="316"/>
                  </a:lnTo>
                  <a:cubicBezTo>
                    <a:pt x="100" y="305"/>
                    <a:pt x="198" y="296"/>
                    <a:pt x="298" y="288"/>
                  </a:cubicBezTo>
                  <a:lnTo>
                    <a:pt x="298" y="288"/>
                  </a:lnTo>
                  <a:cubicBezTo>
                    <a:pt x="302" y="191"/>
                    <a:pt x="310" y="95"/>
                    <a:pt x="321" y="0"/>
                  </a:cubicBezTo>
                  <a:lnTo>
                    <a:pt x="325" y="0"/>
                  </a:lnTo>
                  <a:lnTo>
                    <a:pt x="325" y="0"/>
                  </a:lnTo>
                  <a:cubicBezTo>
                    <a:pt x="376" y="90"/>
                    <a:pt x="425" y="181"/>
                    <a:pt x="475" y="270"/>
                  </a:cubicBezTo>
                  <a:lnTo>
                    <a:pt x="475" y="270"/>
                  </a:lnTo>
                  <a:cubicBezTo>
                    <a:pt x="557" y="261"/>
                    <a:pt x="637" y="254"/>
                    <a:pt x="718" y="246"/>
                  </a:cubicBezTo>
                  <a:lnTo>
                    <a:pt x="718" y="246"/>
                  </a:lnTo>
                  <a:cubicBezTo>
                    <a:pt x="669" y="312"/>
                    <a:pt x="621" y="378"/>
                    <a:pt x="574" y="444"/>
                  </a:cubicBezTo>
                  <a:lnTo>
                    <a:pt x="574" y="444"/>
                  </a:lnTo>
                  <a:cubicBezTo>
                    <a:pt x="612" y="514"/>
                    <a:pt x="650" y="583"/>
                    <a:pt x="689" y="652"/>
                  </a:cubicBezTo>
                  <a:lnTo>
                    <a:pt x="689" y="652"/>
                  </a:lnTo>
                  <a:cubicBezTo>
                    <a:pt x="617" y="628"/>
                    <a:pt x="548" y="602"/>
                    <a:pt x="480" y="573"/>
                  </a:cubicBezTo>
                  <a:lnTo>
                    <a:pt x="480" y="573"/>
                  </a:lnTo>
                  <a:cubicBezTo>
                    <a:pt x="421" y="653"/>
                    <a:pt x="362" y="734"/>
                    <a:pt x="303" y="814"/>
                  </a:cubicBezTo>
                  <a:lnTo>
                    <a:pt x="303" y="814"/>
                  </a:lnTo>
                  <a:cubicBezTo>
                    <a:pt x="296" y="705"/>
                    <a:pt x="292" y="595"/>
                    <a:pt x="292" y="48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38"/>
          <p:cNvSpPr txBox="1">
            <a:spLocks noGrp="1"/>
          </p:cNvSpPr>
          <p:nvPr>
            <p:ph type="title"/>
          </p:nvPr>
        </p:nvSpPr>
        <p:spPr>
          <a:xfrm>
            <a:off x="772500" y="2613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Extended Day Program Overview</a:t>
            </a:r>
            <a:endParaRPr sz="4000"/>
          </a:p>
        </p:txBody>
      </p:sp>
      <p:sp>
        <p:nvSpPr>
          <p:cNvPr id="1113" name="Google Shape;1113;p38"/>
          <p:cNvSpPr txBox="1">
            <a:spLocks noGrp="1"/>
          </p:cNvSpPr>
          <p:nvPr>
            <p:ph type="subTitle" idx="2"/>
          </p:nvPr>
        </p:nvSpPr>
        <p:spPr>
          <a:xfrm>
            <a:off x="737500" y="834025"/>
            <a:ext cx="8053800" cy="339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Location: </a:t>
            </a:r>
            <a:r>
              <a:rPr lang="en" sz="1600"/>
              <a:t>Upper School and Academy for Early Academic Preparation</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Length of Operation: </a:t>
            </a:r>
            <a:r>
              <a:rPr lang="en" sz="1600"/>
              <a:t>15 Years</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Current Enrollment: </a:t>
            </a:r>
            <a:r>
              <a:rPr lang="en" sz="1600"/>
              <a:t> 95 students in grades K1 through 6th Grade</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Number of Staff:</a:t>
            </a:r>
            <a:r>
              <a:rPr lang="en" sz="1600"/>
              <a:t> 15 including one Site Director</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Program Components: </a:t>
            </a:r>
            <a:r>
              <a:rPr lang="en" sz="1600"/>
              <a:t>Snack, Homework Time, Enrichment/Gym/Outdoors</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Program Outcomes:</a:t>
            </a:r>
            <a:r>
              <a:rPr lang="en" sz="1600"/>
              <a:t> Happy families, students have better attendance overall, and students get exposure to enrichment activities different from what they might experience from their home life. </a:t>
            </a:r>
            <a:endParaRPr sz="1600"/>
          </a:p>
          <a:p>
            <a:pPr marL="457200" lvl="0" indent="0" algn="l" rtl="0">
              <a:spcBef>
                <a:spcPts val="0"/>
              </a:spcBef>
              <a:spcAft>
                <a:spcPts val="0"/>
              </a:spcAft>
              <a:buNone/>
            </a:pPr>
            <a:endParaRPr sz="1600" b="1"/>
          </a:p>
          <a:p>
            <a:pPr marL="0" lvl="0" indent="0" algn="l" rtl="0">
              <a:spcBef>
                <a:spcPts val="0"/>
              </a:spcBef>
              <a:spcAft>
                <a:spcPts val="0"/>
              </a:spcAft>
              <a:buNone/>
            </a:pPr>
            <a:endParaRPr sz="1600" b="1"/>
          </a:p>
        </p:txBody>
      </p:sp>
      <p:grpSp>
        <p:nvGrpSpPr>
          <p:cNvPr id="1114" name="Google Shape;1114;p38" descr="lightbulb"/>
          <p:cNvGrpSpPr/>
          <p:nvPr/>
        </p:nvGrpSpPr>
        <p:grpSpPr>
          <a:xfrm rot="-860682">
            <a:off x="7798738" y="4141653"/>
            <a:ext cx="1062768" cy="1283832"/>
            <a:chOff x="6677796" y="2561100"/>
            <a:chExt cx="1814653" cy="2198670"/>
          </a:xfrm>
        </p:grpSpPr>
        <p:grpSp>
          <p:nvGrpSpPr>
            <p:cNvPr id="1115" name="Google Shape;1115;p38"/>
            <p:cNvGrpSpPr/>
            <p:nvPr/>
          </p:nvGrpSpPr>
          <p:grpSpPr>
            <a:xfrm>
              <a:off x="6854150" y="2561100"/>
              <a:ext cx="1638300" cy="2122951"/>
              <a:chOff x="6854150" y="2561100"/>
              <a:chExt cx="1638300" cy="2122951"/>
            </a:xfrm>
          </p:grpSpPr>
          <p:sp>
            <p:nvSpPr>
              <p:cNvPr id="1116" name="Google Shape;1116;p38"/>
              <p:cNvSpPr/>
              <p:nvPr/>
            </p:nvSpPr>
            <p:spPr>
              <a:xfrm>
                <a:off x="7060009" y="2561100"/>
                <a:ext cx="1432440" cy="1762694"/>
              </a:xfrm>
              <a:custGeom>
                <a:avLst/>
                <a:gdLst/>
                <a:ahLst/>
                <a:cxnLst/>
                <a:rect l="l" t="t" r="r" b="b"/>
                <a:pathLst>
                  <a:path w="1472" h="1813" extrusionOk="0">
                    <a:moveTo>
                      <a:pt x="484" y="1392"/>
                    </a:moveTo>
                    <a:lnTo>
                      <a:pt x="484" y="1392"/>
                    </a:lnTo>
                    <a:cubicBezTo>
                      <a:pt x="539" y="1428"/>
                      <a:pt x="693" y="1542"/>
                      <a:pt x="760" y="1759"/>
                    </a:cubicBezTo>
                    <a:lnTo>
                      <a:pt x="760" y="1759"/>
                    </a:lnTo>
                    <a:cubicBezTo>
                      <a:pt x="760" y="1759"/>
                      <a:pt x="865" y="1812"/>
                      <a:pt x="1068" y="1749"/>
                    </a:cubicBezTo>
                    <a:lnTo>
                      <a:pt x="1068" y="1749"/>
                    </a:lnTo>
                    <a:cubicBezTo>
                      <a:pt x="1271" y="1685"/>
                      <a:pt x="1330" y="1578"/>
                      <a:pt x="1330" y="1578"/>
                    </a:cubicBezTo>
                    <a:lnTo>
                      <a:pt x="1330" y="1578"/>
                    </a:lnTo>
                    <a:cubicBezTo>
                      <a:pt x="1248" y="1314"/>
                      <a:pt x="1359" y="1099"/>
                      <a:pt x="1359" y="1099"/>
                    </a:cubicBezTo>
                    <a:lnTo>
                      <a:pt x="1359" y="1099"/>
                    </a:lnTo>
                    <a:lnTo>
                      <a:pt x="1359" y="1099"/>
                    </a:lnTo>
                    <a:cubicBezTo>
                      <a:pt x="1445" y="941"/>
                      <a:pt x="1471" y="749"/>
                      <a:pt x="1413" y="561"/>
                    </a:cubicBezTo>
                    <a:lnTo>
                      <a:pt x="1413" y="561"/>
                    </a:lnTo>
                    <a:cubicBezTo>
                      <a:pt x="1300" y="200"/>
                      <a:pt x="918" y="0"/>
                      <a:pt x="559" y="113"/>
                    </a:cubicBezTo>
                    <a:lnTo>
                      <a:pt x="559" y="113"/>
                    </a:lnTo>
                    <a:cubicBezTo>
                      <a:pt x="200" y="225"/>
                      <a:pt x="0" y="610"/>
                      <a:pt x="112" y="971"/>
                    </a:cubicBezTo>
                    <a:lnTo>
                      <a:pt x="112" y="971"/>
                    </a:lnTo>
                    <a:cubicBezTo>
                      <a:pt x="174" y="1167"/>
                      <a:pt x="312" y="1315"/>
                      <a:pt x="484" y="139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17" name="Google Shape;1117;p38"/>
              <p:cNvSpPr/>
              <p:nvPr/>
            </p:nvSpPr>
            <p:spPr>
              <a:xfrm>
                <a:off x="7741921" y="4070756"/>
                <a:ext cx="746241" cy="613294"/>
              </a:xfrm>
              <a:custGeom>
                <a:avLst/>
                <a:gdLst/>
                <a:ahLst/>
                <a:cxnLst/>
                <a:rect l="l" t="t" r="r" b="b"/>
                <a:pathLst>
                  <a:path w="768" h="632" extrusionOk="0">
                    <a:moveTo>
                      <a:pt x="87" y="468"/>
                    </a:moveTo>
                    <a:lnTo>
                      <a:pt x="87" y="468"/>
                    </a:lnTo>
                    <a:cubicBezTo>
                      <a:pt x="91" y="502"/>
                      <a:pt x="122" y="528"/>
                      <a:pt x="156" y="528"/>
                    </a:cubicBezTo>
                    <a:lnTo>
                      <a:pt x="201" y="529"/>
                    </a:lnTo>
                    <a:lnTo>
                      <a:pt x="201" y="529"/>
                    </a:lnTo>
                    <a:cubicBezTo>
                      <a:pt x="201" y="529"/>
                      <a:pt x="273" y="631"/>
                      <a:pt x="482" y="565"/>
                    </a:cubicBezTo>
                    <a:lnTo>
                      <a:pt x="482" y="565"/>
                    </a:lnTo>
                    <a:cubicBezTo>
                      <a:pt x="691" y="499"/>
                      <a:pt x="691" y="374"/>
                      <a:pt x="691" y="374"/>
                    </a:cubicBezTo>
                    <a:lnTo>
                      <a:pt x="728" y="347"/>
                    </a:lnTo>
                    <a:lnTo>
                      <a:pt x="728" y="347"/>
                    </a:lnTo>
                    <a:cubicBezTo>
                      <a:pt x="755" y="327"/>
                      <a:pt x="767" y="289"/>
                      <a:pt x="751" y="259"/>
                    </a:cubicBezTo>
                    <a:lnTo>
                      <a:pt x="751" y="259"/>
                    </a:lnTo>
                    <a:cubicBezTo>
                      <a:pt x="739" y="238"/>
                      <a:pt x="720" y="231"/>
                      <a:pt x="720" y="231"/>
                    </a:cubicBezTo>
                    <a:lnTo>
                      <a:pt x="679" y="99"/>
                    </a:lnTo>
                    <a:lnTo>
                      <a:pt x="679" y="99"/>
                    </a:lnTo>
                    <a:cubicBezTo>
                      <a:pt x="680" y="0"/>
                      <a:pt x="629" y="26"/>
                      <a:pt x="629" y="26"/>
                    </a:cubicBezTo>
                    <a:lnTo>
                      <a:pt x="629" y="26"/>
                    </a:lnTo>
                    <a:cubicBezTo>
                      <a:pt x="629" y="26"/>
                      <a:pt x="570" y="133"/>
                      <a:pt x="367" y="197"/>
                    </a:cubicBezTo>
                    <a:lnTo>
                      <a:pt x="367" y="197"/>
                    </a:lnTo>
                    <a:cubicBezTo>
                      <a:pt x="164" y="260"/>
                      <a:pt x="59" y="207"/>
                      <a:pt x="59" y="207"/>
                    </a:cubicBezTo>
                    <a:lnTo>
                      <a:pt x="55" y="208"/>
                    </a:lnTo>
                    <a:lnTo>
                      <a:pt x="55" y="208"/>
                    </a:lnTo>
                    <a:cubicBezTo>
                      <a:pt x="55" y="208"/>
                      <a:pt x="0" y="215"/>
                      <a:pt x="56" y="296"/>
                    </a:cubicBezTo>
                    <a:lnTo>
                      <a:pt x="97" y="427"/>
                    </a:lnTo>
                    <a:lnTo>
                      <a:pt x="97" y="427"/>
                    </a:lnTo>
                    <a:cubicBezTo>
                      <a:pt x="97" y="427"/>
                      <a:pt x="85" y="443"/>
                      <a:pt x="87" y="46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18" name="Google Shape;1118;p38"/>
              <p:cNvSpPr/>
              <p:nvPr/>
            </p:nvSpPr>
            <p:spPr>
              <a:xfrm>
                <a:off x="7771941" y="4152242"/>
                <a:ext cx="651892" cy="218728"/>
              </a:xfrm>
              <a:custGeom>
                <a:avLst/>
                <a:gdLst/>
                <a:ahLst/>
                <a:cxnLst/>
                <a:rect l="l" t="t" r="r" b="b"/>
                <a:pathLst>
                  <a:path w="670" h="224" extrusionOk="0">
                    <a:moveTo>
                      <a:pt x="99" y="223"/>
                    </a:moveTo>
                    <a:lnTo>
                      <a:pt x="99" y="223"/>
                    </a:lnTo>
                    <a:cubicBezTo>
                      <a:pt x="71" y="223"/>
                      <a:pt x="44" y="222"/>
                      <a:pt x="17" y="220"/>
                    </a:cubicBezTo>
                    <a:lnTo>
                      <a:pt x="17" y="220"/>
                    </a:lnTo>
                    <a:cubicBezTo>
                      <a:pt x="7" y="219"/>
                      <a:pt x="0" y="210"/>
                      <a:pt x="1" y="201"/>
                    </a:cubicBezTo>
                    <a:lnTo>
                      <a:pt x="1" y="201"/>
                    </a:lnTo>
                    <a:cubicBezTo>
                      <a:pt x="1" y="191"/>
                      <a:pt x="11" y="184"/>
                      <a:pt x="19" y="185"/>
                    </a:cubicBezTo>
                    <a:lnTo>
                      <a:pt x="19" y="185"/>
                    </a:lnTo>
                    <a:cubicBezTo>
                      <a:pt x="182" y="199"/>
                      <a:pt x="346" y="170"/>
                      <a:pt x="494" y="103"/>
                    </a:cubicBezTo>
                    <a:lnTo>
                      <a:pt x="494" y="103"/>
                    </a:lnTo>
                    <a:cubicBezTo>
                      <a:pt x="561" y="74"/>
                      <a:pt x="605" y="44"/>
                      <a:pt x="636" y="7"/>
                    </a:cubicBezTo>
                    <a:lnTo>
                      <a:pt x="636" y="7"/>
                    </a:lnTo>
                    <a:cubicBezTo>
                      <a:pt x="642" y="0"/>
                      <a:pt x="652" y="0"/>
                      <a:pt x="660" y="6"/>
                    </a:cubicBezTo>
                    <a:lnTo>
                      <a:pt x="660" y="6"/>
                    </a:lnTo>
                    <a:cubicBezTo>
                      <a:pt x="668" y="12"/>
                      <a:pt x="669" y="24"/>
                      <a:pt x="662" y="31"/>
                    </a:cubicBezTo>
                    <a:lnTo>
                      <a:pt x="662" y="31"/>
                    </a:lnTo>
                    <a:cubicBezTo>
                      <a:pt x="617" y="83"/>
                      <a:pt x="556" y="114"/>
                      <a:pt x="508" y="136"/>
                    </a:cubicBezTo>
                    <a:lnTo>
                      <a:pt x="508" y="136"/>
                    </a:lnTo>
                    <a:cubicBezTo>
                      <a:pt x="379" y="193"/>
                      <a:pt x="240" y="223"/>
                      <a:pt x="99" y="22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19" name="Google Shape;1119;p38"/>
              <p:cNvSpPr/>
              <p:nvPr/>
            </p:nvSpPr>
            <p:spPr>
              <a:xfrm>
                <a:off x="7819118" y="4285196"/>
                <a:ext cx="643311" cy="210150"/>
              </a:xfrm>
              <a:custGeom>
                <a:avLst/>
                <a:gdLst/>
                <a:ahLst/>
                <a:cxnLst/>
                <a:rect l="l" t="t" r="r" b="b"/>
                <a:pathLst>
                  <a:path w="663" h="216" extrusionOk="0">
                    <a:moveTo>
                      <a:pt x="87" y="215"/>
                    </a:moveTo>
                    <a:lnTo>
                      <a:pt x="87" y="215"/>
                    </a:lnTo>
                    <a:cubicBezTo>
                      <a:pt x="63" y="215"/>
                      <a:pt x="40" y="215"/>
                      <a:pt x="16" y="213"/>
                    </a:cubicBezTo>
                    <a:lnTo>
                      <a:pt x="16" y="213"/>
                    </a:lnTo>
                    <a:cubicBezTo>
                      <a:pt x="7" y="212"/>
                      <a:pt x="0" y="204"/>
                      <a:pt x="1" y="194"/>
                    </a:cubicBezTo>
                    <a:lnTo>
                      <a:pt x="1" y="194"/>
                    </a:lnTo>
                    <a:cubicBezTo>
                      <a:pt x="1" y="184"/>
                      <a:pt x="10" y="177"/>
                      <a:pt x="19" y="178"/>
                    </a:cubicBezTo>
                    <a:lnTo>
                      <a:pt x="19" y="178"/>
                    </a:lnTo>
                    <a:cubicBezTo>
                      <a:pt x="234" y="194"/>
                      <a:pt x="456" y="130"/>
                      <a:pt x="631" y="6"/>
                    </a:cubicBezTo>
                    <a:lnTo>
                      <a:pt x="631" y="6"/>
                    </a:lnTo>
                    <a:cubicBezTo>
                      <a:pt x="639" y="0"/>
                      <a:pt x="650" y="2"/>
                      <a:pt x="656" y="10"/>
                    </a:cubicBezTo>
                    <a:lnTo>
                      <a:pt x="656" y="10"/>
                    </a:lnTo>
                    <a:cubicBezTo>
                      <a:pt x="662" y="18"/>
                      <a:pt x="660" y="29"/>
                      <a:pt x="652" y="34"/>
                    </a:cubicBezTo>
                    <a:lnTo>
                      <a:pt x="652" y="34"/>
                    </a:lnTo>
                    <a:cubicBezTo>
                      <a:pt x="486" y="153"/>
                      <a:pt x="288" y="215"/>
                      <a:pt x="87" y="21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20" name="Google Shape;1120;p38"/>
              <p:cNvSpPr/>
              <p:nvPr/>
            </p:nvSpPr>
            <p:spPr>
              <a:xfrm>
                <a:off x="7909180" y="4418147"/>
                <a:ext cx="518935" cy="180129"/>
              </a:xfrm>
              <a:custGeom>
                <a:avLst/>
                <a:gdLst/>
                <a:ahLst/>
                <a:cxnLst/>
                <a:rect l="l" t="t" r="r" b="b"/>
                <a:pathLst>
                  <a:path w="533" h="186" extrusionOk="0">
                    <a:moveTo>
                      <a:pt x="19" y="185"/>
                    </a:moveTo>
                    <a:lnTo>
                      <a:pt x="19" y="185"/>
                    </a:lnTo>
                    <a:cubicBezTo>
                      <a:pt x="9" y="185"/>
                      <a:pt x="2" y="177"/>
                      <a:pt x="1" y="169"/>
                    </a:cubicBezTo>
                    <a:lnTo>
                      <a:pt x="1" y="169"/>
                    </a:lnTo>
                    <a:cubicBezTo>
                      <a:pt x="0" y="159"/>
                      <a:pt x="6" y="150"/>
                      <a:pt x="16" y="150"/>
                    </a:cubicBezTo>
                    <a:lnTo>
                      <a:pt x="16" y="150"/>
                    </a:lnTo>
                    <a:cubicBezTo>
                      <a:pt x="186" y="135"/>
                      <a:pt x="354" y="85"/>
                      <a:pt x="504" y="4"/>
                    </a:cubicBezTo>
                    <a:lnTo>
                      <a:pt x="504" y="4"/>
                    </a:lnTo>
                    <a:cubicBezTo>
                      <a:pt x="511" y="0"/>
                      <a:pt x="523" y="3"/>
                      <a:pt x="527" y="11"/>
                    </a:cubicBezTo>
                    <a:lnTo>
                      <a:pt x="527" y="11"/>
                    </a:lnTo>
                    <a:cubicBezTo>
                      <a:pt x="532" y="20"/>
                      <a:pt x="528" y="30"/>
                      <a:pt x="520" y="36"/>
                    </a:cubicBezTo>
                    <a:lnTo>
                      <a:pt x="520" y="36"/>
                    </a:lnTo>
                    <a:cubicBezTo>
                      <a:pt x="365" y="118"/>
                      <a:pt x="193" y="169"/>
                      <a:pt x="20" y="185"/>
                    </a:cubicBezTo>
                    <a:lnTo>
                      <a:pt x="20" y="185"/>
                    </a:lnTo>
                    <a:lnTo>
                      <a:pt x="19" y="185"/>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21" name="Google Shape;1121;p38"/>
              <p:cNvSpPr/>
              <p:nvPr/>
            </p:nvSpPr>
            <p:spPr>
              <a:xfrm>
                <a:off x="8183660" y="3418859"/>
                <a:ext cx="68620" cy="797719"/>
              </a:xfrm>
              <a:custGeom>
                <a:avLst/>
                <a:gdLst/>
                <a:ahLst/>
                <a:cxnLst/>
                <a:rect l="l" t="t" r="r" b="b"/>
                <a:pathLst>
                  <a:path w="69" h="820" extrusionOk="0">
                    <a:moveTo>
                      <a:pt x="51" y="819"/>
                    </a:moveTo>
                    <a:lnTo>
                      <a:pt x="51" y="819"/>
                    </a:lnTo>
                    <a:cubicBezTo>
                      <a:pt x="41" y="819"/>
                      <a:pt x="34" y="811"/>
                      <a:pt x="33" y="801"/>
                    </a:cubicBezTo>
                    <a:lnTo>
                      <a:pt x="0" y="19"/>
                    </a:lnTo>
                    <a:lnTo>
                      <a:pt x="0" y="19"/>
                    </a:lnTo>
                    <a:cubicBezTo>
                      <a:pt x="0" y="9"/>
                      <a:pt x="8" y="2"/>
                      <a:pt x="17" y="1"/>
                    </a:cubicBezTo>
                    <a:lnTo>
                      <a:pt x="17" y="1"/>
                    </a:lnTo>
                    <a:cubicBezTo>
                      <a:pt x="27" y="0"/>
                      <a:pt x="35" y="9"/>
                      <a:pt x="35" y="19"/>
                    </a:cubicBezTo>
                    <a:lnTo>
                      <a:pt x="68" y="801"/>
                    </a:lnTo>
                    <a:lnTo>
                      <a:pt x="68" y="801"/>
                    </a:lnTo>
                    <a:cubicBezTo>
                      <a:pt x="68" y="810"/>
                      <a:pt x="61" y="819"/>
                      <a:pt x="52" y="819"/>
                    </a:cubicBezTo>
                    <a:lnTo>
                      <a:pt x="52" y="819"/>
                    </a:lnTo>
                    <a:cubicBezTo>
                      <a:pt x="51" y="819"/>
                      <a:pt x="51" y="819"/>
                      <a:pt x="51" y="81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22" name="Google Shape;1122;p38"/>
              <p:cNvSpPr/>
              <p:nvPr/>
            </p:nvSpPr>
            <p:spPr>
              <a:xfrm>
                <a:off x="7578949" y="3568966"/>
                <a:ext cx="407430" cy="733384"/>
              </a:xfrm>
              <a:custGeom>
                <a:avLst/>
                <a:gdLst/>
                <a:ahLst/>
                <a:cxnLst/>
                <a:rect l="l" t="t" r="r" b="b"/>
                <a:pathLst>
                  <a:path w="418" h="754" extrusionOk="0">
                    <a:moveTo>
                      <a:pt x="397" y="753"/>
                    </a:moveTo>
                    <a:lnTo>
                      <a:pt x="397" y="753"/>
                    </a:lnTo>
                    <a:cubicBezTo>
                      <a:pt x="389" y="753"/>
                      <a:pt x="383" y="748"/>
                      <a:pt x="381" y="742"/>
                    </a:cubicBezTo>
                    <a:lnTo>
                      <a:pt x="381" y="742"/>
                    </a:lnTo>
                    <a:cubicBezTo>
                      <a:pt x="266" y="500"/>
                      <a:pt x="140" y="259"/>
                      <a:pt x="5" y="29"/>
                    </a:cubicBezTo>
                    <a:lnTo>
                      <a:pt x="5" y="29"/>
                    </a:lnTo>
                    <a:cubicBezTo>
                      <a:pt x="0" y="20"/>
                      <a:pt x="2" y="10"/>
                      <a:pt x="10" y="5"/>
                    </a:cubicBezTo>
                    <a:lnTo>
                      <a:pt x="10" y="5"/>
                    </a:lnTo>
                    <a:cubicBezTo>
                      <a:pt x="19" y="0"/>
                      <a:pt x="30" y="3"/>
                      <a:pt x="34" y="11"/>
                    </a:cubicBezTo>
                    <a:lnTo>
                      <a:pt x="34" y="11"/>
                    </a:lnTo>
                    <a:cubicBezTo>
                      <a:pt x="171" y="243"/>
                      <a:pt x="298" y="483"/>
                      <a:pt x="412" y="727"/>
                    </a:cubicBezTo>
                    <a:lnTo>
                      <a:pt x="412" y="727"/>
                    </a:lnTo>
                    <a:cubicBezTo>
                      <a:pt x="417" y="735"/>
                      <a:pt x="412" y="746"/>
                      <a:pt x="404" y="750"/>
                    </a:cubicBezTo>
                    <a:lnTo>
                      <a:pt x="404" y="750"/>
                    </a:lnTo>
                    <a:cubicBezTo>
                      <a:pt x="401" y="751"/>
                      <a:pt x="399" y="753"/>
                      <a:pt x="397" y="75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23" name="Google Shape;1123;p38"/>
              <p:cNvSpPr/>
              <p:nvPr/>
            </p:nvSpPr>
            <p:spPr>
              <a:xfrm>
                <a:off x="6854150" y="2681186"/>
                <a:ext cx="364543" cy="231596"/>
              </a:xfrm>
              <a:custGeom>
                <a:avLst/>
                <a:gdLst/>
                <a:ahLst/>
                <a:cxnLst/>
                <a:rect l="l" t="t" r="r" b="b"/>
                <a:pathLst>
                  <a:path w="375" h="239" extrusionOk="0">
                    <a:moveTo>
                      <a:pt x="354" y="238"/>
                    </a:moveTo>
                    <a:lnTo>
                      <a:pt x="354" y="238"/>
                    </a:lnTo>
                    <a:cubicBezTo>
                      <a:pt x="351" y="238"/>
                      <a:pt x="348" y="237"/>
                      <a:pt x="344" y="237"/>
                    </a:cubicBezTo>
                    <a:lnTo>
                      <a:pt x="12" y="34"/>
                    </a:lnTo>
                    <a:lnTo>
                      <a:pt x="12" y="34"/>
                    </a:lnTo>
                    <a:cubicBezTo>
                      <a:pt x="4" y="29"/>
                      <a:pt x="0" y="18"/>
                      <a:pt x="5" y="10"/>
                    </a:cubicBezTo>
                    <a:lnTo>
                      <a:pt x="5" y="10"/>
                    </a:lnTo>
                    <a:cubicBezTo>
                      <a:pt x="12" y="2"/>
                      <a:pt x="22" y="0"/>
                      <a:pt x="31" y="5"/>
                    </a:cubicBezTo>
                    <a:lnTo>
                      <a:pt x="362" y="206"/>
                    </a:lnTo>
                    <a:lnTo>
                      <a:pt x="362" y="206"/>
                    </a:lnTo>
                    <a:cubicBezTo>
                      <a:pt x="370" y="211"/>
                      <a:pt x="374" y="222"/>
                      <a:pt x="369" y="230"/>
                    </a:cubicBezTo>
                    <a:lnTo>
                      <a:pt x="369" y="230"/>
                    </a:lnTo>
                    <a:cubicBezTo>
                      <a:pt x="366" y="236"/>
                      <a:pt x="359" y="238"/>
                      <a:pt x="354" y="23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24" name="Google Shape;1124;p38"/>
              <p:cNvSpPr/>
              <p:nvPr/>
            </p:nvSpPr>
            <p:spPr>
              <a:xfrm>
                <a:off x="7090032" y="2599698"/>
                <a:ext cx="192992" cy="214440"/>
              </a:xfrm>
              <a:custGeom>
                <a:avLst/>
                <a:gdLst/>
                <a:ahLst/>
                <a:cxnLst/>
                <a:rect l="l" t="t" r="r" b="b"/>
                <a:pathLst>
                  <a:path w="198" h="222" extrusionOk="0">
                    <a:moveTo>
                      <a:pt x="177" y="221"/>
                    </a:moveTo>
                    <a:lnTo>
                      <a:pt x="177" y="221"/>
                    </a:lnTo>
                    <a:cubicBezTo>
                      <a:pt x="173" y="221"/>
                      <a:pt x="168" y="219"/>
                      <a:pt x="165" y="215"/>
                    </a:cubicBezTo>
                    <a:lnTo>
                      <a:pt x="6" y="30"/>
                    </a:lnTo>
                    <a:lnTo>
                      <a:pt x="6" y="30"/>
                    </a:lnTo>
                    <a:cubicBezTo>
                      <a:pt x="0" y="23"/>
                      <a:pt x="1" y="12"/>
                      <a:pt x="8" y="7"/>
                    </a:cubicBezTo>
                    <a:lnTo>
                      <a:pt x="8" y="7"/>
                    </a:lnTo>
                    <a:cubicBezTo>
                      <a:pt x="15" y="0"/>
                      <a:pt x="27" y="1"/>
                      <a:pt x="33" y="8"/>
                    </a:cubicBezTo>
                    <a:lnTo>
                      <a:pt x="191" y="193"/>
                    </a:lnTo>
                    <a:lnTo>
                      <a:pt x="191" y="193"/>
                    </a:lnTo>
                    <a:cubicBezTo>
                      <a:pt x="197" y="200"/>
                      <a:pt x="196" y="211"/>
                      <a:pt x="189" y="217"/>
                    </a:cubicBezTo>
                    <a:lnTo>
                      <a:pt x="189" y="217"/>
                    </a:lnTo>
                    <a:cubicBezTo>
                      <a:pt x="185" y="220"/>
                      <a:pt x="181" y="221"/>
                      <a:pt x="177" y="2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25" name="Google Shape;1125;p38"/>
              <p:cNvSpPr/>
              <p:nvPr/>
            </p:nvSpPr>
            <p:spPr>
              <a:xfrm>
                <a:off x="7300179" y="2582543"/>
                <a:ext cx="81485" cy="162974"/>
              </a:xfrm>
              <a:custGeom>
                <a:avLst/>
                <a:gdLst/>
                <a:ahLst/>
                <a:cxnLst/>
                <a:rect l="l" t="t" r="r" b="b"/>
                <a:pathLst>
                  <a:path w="84" h="167" extrusionOk="0">
                    <a:moveTo>
                      <a:pt x="64" y="166"/>
                    </a:moveTo>
                    <a:lnTo>
                      <a:pt x="64" y="166"/>
                    </a:lnTo>
                    <a:cubicBezTo>
                      <a:pt x="57" y="166"/>
                      <a:pt x="50" y="161"/>
                      <a:pt x="47" y="154"/>
                    </a:cubicBezTo>
                    <a:lnTo>
                      <a:pt x="3" y="25"/>
                    </a:lnTo>
                    <a:lnTo>
                      <a:pt x="3" y="25"/>
                    </a:lnTo>
                    <a:cubicBezTo>
                      <a:pt x="0" y="16"/>
                      <a:pt x="4" y="6"/>
                      <a:pt x="13" y="3"/>
                    </a:cubicBezTo>
                    <a:lnTo>
                      <a:pt x="13" y="3"/>
                    </a:lnTo>
                    <a:cubicBezTo>
                      <a:pt x="23" y="0"/>
                      <a:pt x="32" y="4"/>
                      <a:pt x="36" y="14"/>
                    </a:cubicBezTo>
                    <a:lnTo>
                      <a:pt x="80" y="143"/>
                    </a:lnTo>
                    <a:lnTo>
                      <a:pt x="80" y="143"/>
                    </a:lnTo>
                    <a:cubicBezTo>
                      <a:pt x="83" y="151"/>
                      <a:pt x="79" y="161"/>
                      <a:pt x="69" y="165"/>
                    </a:cubicBezTo>
                    <a:lnTo>
                      <a:pt x="69" y="165"/>
                    </a:lnTo>
                    <a:cubicBezTo>
                      <a:pt x="68" y="165"/>
                      <a:pt x="66" y="166"/>
                      <a:pt x="64" y="16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26" name="Google Shape;1126;p38"/>
              <p:cNvSpPr/>
              <p:nvPr/>
            </p:nvSpPr>
            <p:spPr>
              <a:xfrm>
                <a:off x="6927060" y="2917069"/>
                <a:ext cx="240169" cy="94354"/>
              </a:xfrm>
              <a:custGeom>
                <a:avLst/>
                <a:gdLst/>
                <a:ahLst/>
                <a:cxnLst/>
                <a:rect l="l" t="t" r="r" b="b"/>
                <a:pathLst>
                  <a:path w="249" h="96" extrusionOk="0">
                    <a:moveTo>
                      <a:pt x="229" y="95"/>
                    </a:moveTo>
                    <a:lnTo>
                      <a:pt x="229" y="95"/>
                    </a:lnTo>
                    <a:cubicBezTo>
                      <a:pt x="227" y="95"/>
                      <a:pt x="225" y="95"/>
                      <a:pt x="223" y="94"/>
                    </a:cubicBezTo>
                    <a:lnTo>
                      <a:pt x="14" y="37"/>
                    </a:lnTo>
                    <a:lnTo>
                      <a:pt x="14" y="37"/>
                    </a:lnTo>
                    <a:cubicBezTo>
                      <a:pt x="4" y="33"/>
                      <a:pt x="0" y="24"/>
                      <a:pt x="2" y="15"/>
                    </a:cubicBezTo>
                    <a:lnTo>
                      <a:pt x="2" y="15"/>
                    </a:lnTo>
                    <a:cubicBezTo>
                      <a:pt x="4" y="5"/>
                      <a:pt x="14" y="0"/>
                      <a:pt x="23" y="3"/>
                    </a:cubicBezTo>
                    <a:lnTo>
                      <a:pt x="233" y="61"/>
                    </a:lnTo>
                    <a:lnTo>
                      <a:pt x="233" y="61"/>
                    </a:lnTo>
                    <a:cubicBezTo>
                      <a:pt x="242" y="63"/>
                      <a:pt x="248" y="72"/>
                      <a:pt x="245" y="82"/>
                    </a:cubicBezTo>
                    <a:lnTo>
                      <a:pt x="245" y="82"/>
                    </a:lnTo>
                    <a:cubicBezTo>
                      <a:pt x="243" y="90"/>
                      <a:pt x="236" y="95"/>
                      <a:pt x="229" y="9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27" name="Google Shape;1127;p38"/>
              <p:cNvSpPr/>
              <p:nvPr/>
            </p:nvSpPr>
            <p:spPr>
              <a:xfrm>
                <a:off x="6991389" y="3075756"/>
                <a:ext cx="137240" cy="42888"/>
              </a:xfrm>
              <a:custGeom>
                <a:avLst/>
                <a:gdLst/>
                <a:ahLst/>
                <a:cxnLst/>
                <a:rect l="l" t="t" r="r" b="b"/>
                <a:pathLst>
                  <a:path w="140" h="46" extrusionOk="0">
                    <a:moveTo>
                      <a:pt x="121" y="45"/>
                    </a:moveTo>
                    <a:lnTo>
                      <a:pt x="121" y="45"/>
                    </a:lnTo>
                    <a:cubicBezTo>
                      <a:pt x="120" y="45"/>
                      <a:pt x="120" y="45"/>
                      <a:pt x="120" y="45"/>
                    </a:cubicBezTo>
                    <a:lnTo>
                      <a:pt x="17" y="35"/>
                    </a:lnTo>
                    <a:lnTo>
                      <a:pt x="17" y="35"/>
                    </a:lnTo>
                    <a:cubicBezTo>
                      <a:pt x="7" y="34"/>
                      <a:pt x="0" y="26"/>
                      <a:pt x="1" y="16"/>
                    </a:cubicBezTo>
                    <a:lnTo>
                      <a:pt x="1" y="16"/>
                    </a:lnTo>
                    <a:cubicBezTo>
                      <a:pt x="1" y="6"/>
                      <a:pt x="10" y="0"/>
                      <a:pt x="19" y="0"/>
                    </a:cubicBezTo>
                    <a:lnTo>
                      <a:pt x="122" y="10"/>
                    </a:lnTo>
                    <a:lnTo>
                      <a:pt x="122" y="10"/>
                    </a:lnTo>
                    <a:cubicBezTo>
                      <a:pt x="132" y="11"/>
                      <a:pt x="139" y="20"/>
                      <a:pt x="138" y="29"/>
                    </a:cubicBezTo>
                    <a:lnTo>
                      <a:pt x="138" y="29"/>
                    </a:lnTo>
                    <a:cubicBezTo>
                      <a:pt x="137" y="39"/>
                      <a:pt x="129" y="45"/>
                      <a:pt x="121" y="4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28" name="Google Shape;1128;p38"/>
              <p:cNvSpPr/>
              <p:nvPr/>
            </p:nvSpPr>
            <p:spPr>
              <a:xfrm>
                <a:off x="7420264" y="3011422"/>
                <a:ext cx="922079" cy="802005"/>
              </a:xfrm>
              <a:custGeom>
                <a:avLst/>
                <a:gdLst/>
                <a:ahLst/>
                <a:cxnLst/>
                <a:rect l="l" t="t" r="r" b="b"/>
                <a:pathLst>
                  <a:path w="949" h="823" extrusionOk="0">
                    <a:moveTo>
                      <a:pt x="233" y="822"/>
                    </a:moveTo>
                    <a:lnTo>
                      <a:pt x="233" y="822"/>
                    </a:lnTo>
                    <a:cubicBezTo>
                      <a:pt x="130" y="822"/>
                      <a:pt x="34" y="757"/>
                      <a:pt x="3" y="666"/>
                    </a:cubicBezTo>
                    <a:lnTo>
                      <a:pt x="3" y="666"/>
                    </a:lnTo>
                    <a:cubicBezTo>
                      <a:pt x="0" y="658"/>
                      <a:pt x="6" y="647"/>
                      <a:pt x="15" y="643"/>
                    </a:cubicBezTo>
                    <a:lnTo>
                      <a:pt x="15" y="643"/>
                    </a:lnTo>
                    <a:cubicBezTo>
                      <a:pt x="24" y="641"/>
                      <a:pt x="34" y="646"/>
                      <a:pt x="37" y="655"/>
                    </a:cubicBezTo>
                    <a:lnTo>
                      <a:pt x="37" y="655"/>
                    </a:lnTo>
                    <a:cubicBezTo>
                      <a:pt x="64" y="736"/>
                      <a:pt x="153" y="793"/>
                      <a:pt x="245" y="787"/>
                    </a:cubicBezTo>
                    <a:lnTo>
                      <a:pt x="245" y="787"/>
                    </a:lnTo>
                    <a:cubicBezTo>
                      <a:pt x="332" y="781"/>
                      <a:pt x="413" y="727"/>
                      <a:pt x="462" y="642"/>
                    </a:cubicBezTo>
                    <a:lnTo>
                      <a:pt x="462" y="642"/>
                    </a:lnTo>
                    <a:cubicBezTo>
                      <a:pt x="475" y="617"/>
                      <a:pt x="487" y="590"/>
                      <a:pt x="494" y="561"/>
                    </a:cubicBezTo>
                    <a:lnTo>
                      <a:pt x="494" y="561"/>
                    </a:lnTo>
                    <a:cubicBezTo>
                      <a:pt x="492" y="559"/>
                      <a:pt x="490" y="558"/>
                      <a:pt x="488" y="556"/>
                    </a:cubicBezTo>
                    <a:lnTo>
                      <a:pt x="488" y="556"/>
                    </a:lnTo>
                    <a:cubicBezTo>
                      <a:pt x="361" y="448"/>
                      <a:pt x="279" y="291"/>
                      <a:pt x="265" y="123"/>
                    </a:cubicBezTo>
                    <a:lnTo>
                      <a:pt x="265" y="123"/>
                    </a:lnTo>
                    <a:cubicBezTo>
                      <a:pt x="260" y="56"/>
                      <a:pt x="282" y="29"/>
                      <a:pt x="304" y="17"/>
                    </a:cubicBezTo>
                    <a:lnTo>
                      <a:pt x="304" y="17"/>
                    </a:lnTo>
                    <a:cubicBezTo>
                      <a:pt x="334" y="0"/>
                      <a:pt x="369" y="10"/>
                      <a:pt x="391" y="28"/>
                    </a:cubicBezTo>
                    <a:lnTo>
                      <a:pt x="391" y="28"/>
                    </a:lnTo>
                    <a:cubicBezTo>
                      <a:pt x="413" y="45"/>
                      <a:pt x="427" y="69"/>
                      <a:pt x="440" y="93"/>
                    </a:cubicBezTo>
                    <a:lnTo>
                      <a:pt x="440" y="93"/>
                    </a:lnTo>
                    <a:cubicBezTo>
                      <a:pt x="494" y="195"/>
                      <a:pt x="526" y="283"/>
                      <a:pt x="538" y="368"/>
                    </a:cubicBezTo>
                    <a:lnTo>
                      <a:pt x="538" y="368"/>
                    </a:lnTo>
                    <a:cubicBezTo>
                      <a:pt x="548" y="431"/>
                      <a:pt x="546" y="492"/>
                      <a:pt x="534" y="547"/>
                    </a:cubicBezTo>
                    <a:lnTo>
                      <a:pt x="534" y="547"/>
                    </a:lnTo>
                    <a:cubicBezTo>
                      <a:pt x="580" y="582"/>
                      <a:pt x="625" y="603"/>
                      <a:pt x="669" y="613"/>
                    </a:cubicBezTo>
                    <a:lnTo>
                      <a:pt x="669" y="613"/>
                    </a:lnTo>
                    <a:cubicBezTo>
                      <a:pt x="730" y="626"/>
                      <a:pt x="793" y="615"/>
                      <a:pt x="838" y="583"/>
                    </a:cubicBezTo>
                    <a:lnTo>
                      <a:pt x="838" y="583"/>
                    </a:lnTo>
                    <a:cubicBezTo>
                      <a:pt x="885" y="548"/>
                      <a:pt x="910" y="487"/>
                      <a:pt x="897" y="434"/>
                    </a:cubicBezTo>
                    <a:lnTo>
                      <a:pt x="897" y="434"/>
                    </a:lnTo>
                    <a:cubicBezTo>
                      <a:pt x="895" y="425"/>
                      <a:pt x="902" y="415"/>
                      <a:pt x="911" y="413"/>
                    </a:cubicBezTo>
                    <a:lnTo>
                      <a:pt x="911" y="413"/>
                    </a:lnTo>
                    <a:cubicBezTo>
                      <a:pt x="921" y="411"/>
                      <a:pt x="930" y="417"/>
                      <a:pt x="931" y="426"/>
                    </a:cubicBezTo>
                    <a:lnTo>
                      <a:pt x="931" y="426"/>
                    </a:lnTo>
                    <a:cubicBezTo>
                      <a:pt x="948" y="493"/>
                      <a:pt x="917" y="568"/>
                      <a:pt x="857" y="612"/>
                    </a:cubicBezTo>
                    <a:lnTo>
                      <a:pt x="857" y="612"/>
                    </a:lnTo>
                    <a:cubicBezTo>
                      <a:pt x="804" y="649"/>
                      <a:pt x="734" y="663"/>
                      <a:pt x="661" y="647"/>
                    </a:cubicBezTo>
                    <a:lnTo>
                      <a:pt x="661" y="647"/>
                    </a:lnTo>
                    <a:cubicBezTo>
                      <a:pt x="616" y="638"/>
                      <a:pt x="570" y="616"/>
                      <a:pt x="525" y="583"/>
                    </a:cubicBezTo>
                    <a:lnTo>
                      <a:pt x="525" y="583"/>
                    </a:lnTo>
                    <a:cubicBezTo>
                      <a:pt x="517" y="611"/>
                      <a:pt x="505" y="636"/>
                      <a:pt x="491" y="660"/>
                    </a:cubicBezTo>
                    <a:lnTo>
                      <a:pt x="491" y="660"/>
                    </a:lnTo>
                    <a:cubicBezTo>
                      <a:pt x="439" y="754"/>
                      <a:pt x="345" y="815"/>
                      <a:pt x="247" y="821"/>
                    </a:cubicBezTo>
                    <a:lnTo>
                      <a:pt x="247" y="821"/>
                    </a:lnTo>
                    <a:cubicBezTo>
                      <a:pt x="242" y="822"/>
                      <a:pt x="237" y="822"/>
                      <a:pt x="233" y="822"/>
                    </a:cubicBezTo>
                    <a:close/>
                    <a:moveTo>
                      <a:pt x="337" y="44"/>
                    </a:moveTo>
                    <a:lnTo>
                      <a:pt x="337" y="44"/>
                    </a:lnTo>
                    <a:cubicBezTo>
                      <a:pt x="332" y="44"/>
                      <a:pt x="326" y="45"/>
                      <a:pt x="321" y="48"/>
                    </a:cubicBezTo>
                    <a:lnTo>
                      <a:pt x="321" y="48"/>
                    </a:lnTo>
                    <a:cubicBezTo>
                      <a:pt x="299" y="59"/>
                      <a:pt x="298" y="94"/>
                      <a:pt x="299" y="122"/>
                    </a:cubicBezTo>
                    <a:lnTo>
                      <a:pt x="299" y="122"/>
                    </a:lnTo>
                    <a:cubicBezTo>
                      <a:pt x="313" y="275"/>
                      <a:pt x="387" y="421"/>
                      <a:pt x="503" y="523"/>
                    </a:cubicBezTo>
                    <a:lnTo>
                      <a:pt x="503" y="523"/>
                    </a:lnTo>
                    <a:cubicBezTo>
                      <a:pt x="511" y="475"/>
                      <a:pt x="512" y="425"/>
                      <a:pt x="504" y="374"/>
                    </a:cubicBezTo>
                    <a:lnTo>
                      <a:pt x="504" y="374"/>
                    </a:lnTo>
                    <a:cubicBezTo>
                      <a:pt x="492" y="292"/>
                      <a:pt x="462" y="208"/>
                      <a:pt x="409" y="108"/>
                    </a:cubicBezTo>
                    <a:lnTo>
                      <a:pt x="409" y="108"/>
                    </a:lnTo>
                    <a:cubicBezTo>
                      <a:pt x="398" y="88"/>
                      <a:pt x="387" y="68"/>
                      <a:pt x="370" y="55"/>
                    </a:cubicBezTo>
                    <a:lnTo>
                      <a:pt x="370" y="55"/>
                    </a:lnTo>
                    <a:cubicBezTo>
                      <a:pt x="362" y="49"/>
                      <a:pt x="349" y="44"/>
                      <a:pt x="337" y="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29" name="Google Shape;1129;p38"/>
              <p:cNvSpPr/>
              <p:nvPr/>
            </p:nvSpPr>
            <p:spPr>
              <a:xfrm>
                <a:off x="7184384" y="3101488"/>
                <a:ext cx="85775" cy="407433"/>
              </a:xfrm>
              <a:custGeom>
                <a:avLst/>
                <a:gdLst/>
                <a:ahLst/>
                <a:cxnLst/>
                <a:rect l="l" t="t" r="r" b="b"/>
                <a:pathLst>
                  <a:path w="87" h="421" extrusionOk="0">
                    <a:moveTo>
                      <a:pt x="67" y="420"/>
                    </a:moveTo>
                    <a:lnTo>
                      <a:pt x="67" y="420"/>
                    </a:lnTo>
                    <a:cubicBezTo>
                      <a:pt x="59" y="420"/>
                      <a:pt x="53" y="415"/>
                      <a:pt x="49" y="409"/>
                    </a:cubicBezTo>
                    <a:lnTo>
                      <a:pt x="49" y="409"/>
                    </a:lnTo>
                    <a:cubicBezTo>
                      <a:pt x="3" y="283"/>
                      <a:pt x="0" y="140"/>
                      <a:pt x="42" y="14"/>
                    </a:cubicBezTo>
                    <a:lnTo>
                      <a:pt x="42" y="14"/>
                    </a:lnTo>
                    <a:cubicBezTo>
                      <a:pt x="45" y="4"/>
                      <a:pt x="56" y="0"/>
                      <a:pt x="64" y="2"/>
                    </a:cubicBezTo>
                    <a:lnTo>
                      <a:pt x="64" y="2"/>
                    </a:lnTo>
                    <a:cubicBezTo>
                      <a:pt x="74" y="6"/>
                      <a:pt x="79" y="17"/>
                      <a:pt x="76" y="26"/>
                    </a:cubicBezTo>
                    <a:lnTo>
                      <a:pt x="76" y="26"/>
                    </a:lnTo>
                    <a:cubicBezTo>
                      <a:pt x="36" y="145"/>
                      <a:pt x="38" y="279"/>
                      <a:pt x="82" y="396"/>
                    </a:cubicBezTo>
                    <a:lnTo>
                      <a:pt x="82" y="396"/>
                    </a:lnTo>
                    <a:cubicBezTo>
                      <a:pt x="86" y="405"/>
                      <a:pt x="81" y="415"/>
                      <a:pt x="73" y="419"/>
                    </a:cubicBezTo>
                    <a:lnTo>
                      <a:pt x="73" y="419"/>
                    </a:lnTo>
                    <a:cubicBezTo>
                      <a:pt x="71" y="420"/>
                      <a:pt x="68" y="420"/>
                      <a:pt x="67" y="4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130" name="Google Shape;1130;p38"/>
            <p:cNvGrpSpPr/>
            <p:nvPr/>
          </p:nvGrpSpPr>
          <p:grpSpPr>
            <a:xfrm rot="-5400000">
              <a:off x="7039820" y="4314881"/>
              <a:ext cx="311529" cy="578250"/>
              <a:chOff x="1196975" y="5856287"/>
              <a:chExt cx="231775" cy="430213"/>
            </a:xfrm>
          </p:grpSpPr>
          <p:sp>
            <p:nvSpPr>
              <p:cNvPr id="1131" name="Google Shape;1131;p38"/>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32" name="Google Shape;1132;p38"/>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33" name="Google Shape;1133;p38"/>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34" name="Google Shape;1134;p38"/>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35" name="Google Shape;1135;p38"/>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36" name="Google Shape;1136;p38"/>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37" name="Google Shape;1137;p38"/>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1138" name="Google Shape;1138;p38"/>
            <p:cNvSpPr/>
            <p:nvPr/>
          </p:nvSpPr>
          <p:spPr>
            <a:xfrm>
              <a:off x="6906457" y="3866807"/>
              <a:ext cx="280228" cy="301233"/>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39" name="Google Shape;1139;p38"/>
            <p:cNvSpPr/>
            <p:nvPr/>
          </p:nvSpPr>
          <p:spPr>
            <a:xfrm>
              <a:off x="6677796" y="4112410"/>
              <a:ext cx="228651" cy="245798"/>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39"/>
          <p:cNvSpPr txBox="1">
            <a:spLocks noGrp="1"/>
          </p:cNvSpPr>
          <p:nvPr>
            <p:ph type="title"/>
          </p:nvPr>
        </p:nvSpPr>
        <p:spPr>
          <a:xfrm>
            <a:off x="720000" y="2088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Clubs Program Overview</a:t>
            </a:r>
            <a:endParaRPr sz="4000"/>
          </a:p>
        </p:txBody>
      </p:sp>
      <p:sp>
        <p:nvSpPr>
          <p:cNvPr id="1145" name="Google Shape;1145;p39"/>
          <p:cNvSpPr txBox="1">
            <a:spLocks noGrp="1"/>
          </p:cNvSpPr>
          <p:nvPr>
            <p:ph type="subTitle" idx="2"/>
          </p:nvPr>
        </p:nvSpPr>
        <p:spPr>
          <a:xfrm>
            <a:off x="720000" y="781550"/>
            <a:ext cx="8053800" cy="393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Location: </a:t>
            </a:r>
            <a:r>
              <a:rPr lang="en" sz="1600"/>
              <a:t>Upper School</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Length of Operation: </a:t>
            </a:r>
            <a:r>
              <a:rPr lang="en" sz="1600"/>
              <a:t>15 Years</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Current Enrollment: </a:t>
            </a:r>
            <a:r>
              <a:rPr lang="en" sz="1600"/>
              <a:t> 108 students in grades 5th through 8th</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Number of Staff:</a:t>
            </a:r>
            <a:r>
              <a:rPr lang="en" sz="1600"/>
              <a:t> 27 staff members including teachers and paraeducators</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Program Components: </a:t>
            </a:r>
            <a:r>
              <a:rPr lang="en" sz="1600"/>
              <a:t>Snack, enrichment activities that are centered around club objectives</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Program Outcomes:</a:t>
            </a:r>
            <a:r>
              <a:rPr lang="en" sz="1600"/>
              <a:t> Academic and social-emotional skill development, </a:t>
            </a:r>
            <a:endParaRPr sz="1600"/>
          </a:p>
          <a:p>
            <a:pPr marL="0" lvl="0" indent="0" algn="l" rtl="0">
              <a:spcBef>
                <a:spcPts val="0"/>
              </a:spcBef>
              <a:spcAft>
                <a:spcPts val="0"/>
              </a:spcAft>
              <a:buNone/>
            </a:pPr>
            <a:r>
              <a:rPr lang="en" sz="1600"/>
              <a:t>community engagement, 8th grade application enhancement</a:t>
            </a:r>
            <a:endParaRPr sz="1600"/>
          </a:p>
          <a:p>
            <a:pPr marL="457200" lvl="0" indent="0" algn="l" rtl="0">
              <a:spcBef>
                <a:spcPts val="0"/>
              </a:spcBef>
              <a:spcAft>
                <a:spcPts val="0"/>
              </a:spcAft>
              <a:buNone/>
            </a:pPr>
            <a:endParaRPr sz="1600" b="1"/>
          </a:p>
          <a:p>
            <a:pPr marL="0" lvl="0" indent="0" algn="l" rtl="0">
              <a:spcBef>
                <a:spcPts val="0"/>
              </a:spcBef>
              <a:spcAft>
                <a:spcPts val="0"/>
              </a:spcAft>
              <a:buNone/>
            </a:pPr>
            <a:endParaRPr sz="1600" b="1"/>
          </a:p>
        </p:txBody>
      </p:sp>
      <p:grpSp>
        <p:nvGrpSpPr>
          <p:cNvPr id="1146" name="Google Shape;1146;p39" descr="lightbulb"/>
          <p:cNvGrpSpPr/>
          <p:nvPr/>
        </p:nvGrpSpPr>
        <p:grpSpPr>
          <a:xfrm rot="-860682">
            <a:off x="7520638" y="3650353"/>
            <a:ext cx="1062768" cy="1283832"/>
            <a:chOff x="6677796" y="2561100"/>
            <a:chExt cx="1814653" cy="2198670"/>
          </a:xfrm>
        </p:grpSpPr>
        <p:grpSp>
          <p:nvGrpSpPr>
            <p:cNvPr id="1147" name="Google Shape;1147;p39"/>
            <p:cNvGrpSpPr/>
            <p:nvPr/>
          </p:nvGrpSpPr>
          <p:grpSpPr>
            <a:xfrm>
              <a:off x="6854150" y="2561100"/>
              <a:ext cx="1638300" cy="2122951"/>
              <a:chOff x="6854150" y="2561100"/>
              <a:chExt cx="1638300" cy="2122951"/>
            </a:xfrm>
          </p:grpSpPr>
          <p:sp>
            <p:nvSpPr>
              <p:cNvPr id="1148" name="Google Shape;1148;p39"/>
              <p:cNvSpPr/>
              <p:nvPr/>
            </p:nvSpPr>
            <p:spPr>
              <a:xfrm>
                <a:off x="7060009" y="2561100"/>
                <a:ext cx="1432440" cy="1762694"/>
              </a:xfrm>
              <a:custGeom>
                <a:avLst/>
                <a:gdLst/>
                <a:ahLst/>
                <a:cxnLst/>
                <a:rect l="l" t="t" r="r" b="b"/>
                <a:pathLst>
                  <a:path w="1472" h="1813" extrusionOk="0">
                    <a:moveTo>
                      <a:pt x="484" y="1392"/>
                    </a:moveTo>
                    <a:lnTo>
                      <a:pt x="484" y="1392"/>
                    </a:lnTo>
                    <a:cubicBezTo>
                      <a:pt x="539" y="1428"/>
                      <a:pt x="693" y="1542"/>
                      <a:pt x="760" y="1759"/>
                    </a:cubicBezTo>
                    <a:lnTo>
                      <a:pt x="760" y="1759"/>
                    </a:lnTo>
                    <a:cubicBezTo>
                      <a:pt x="760" y="1759"/>
                      <a:pt x="865" y="1812"/>
                      <a:pt x="1068" y="1749"/>
                    </a:cubicBezTo>
                    <a:lnTo>
                      <a:pt x="1068" y="1749"/>
                    </a:lnTo>
                    <a:cubicBezTo>
                      <a:pt x="1271" y="1685"/>
                      <a:pt x="1330" y="1578"/>
                      <a:pt x="1330" y="1578"/>
                    </a:cubicBezTo>
                    <a:lnTo>
                      <a:pt x="1330" y="1578"/>
                    </a:lnTo>
                    <a:cubicBezTo>
                      <a:pt x="1248" y="1314"/>
                      <a:pt x="1359" y="1099"/>
                      <a:pt x="1359" y="1099"/>
                    </a:cubicBezTo>
                    <a:lnTo>
                      <a:pt x="1359" y="1099"/>
                    </a:lnTo>
                    <a:lnTo>
                      <a:pt x="1359" y="1099"/>
                    </a:lnTo>
                    <a:cubicBezTo>
                      <a:pt x="1445" y="941"/>
                      <a:pt x="1471" y="749"/>
                      <a:pt x="1413" y="561"/>
                    </a:cubicBezTo>
                    <a:lnTo>
                      <a:pt x="1413" y="561"/>
                    </a:lnTo>
                    <a:cubicBezTo>
                      <a:pt x="1300" y="200"/>
                      <a:pt x="918" y="0"/>
                      <a:pt x="559" y="113"/>
                    </a:cubicBezTo>
                    <a:lnTo>
                      <a:pt x="559" y="113"/>
                    </a:lnTo>
                    <a:cubicBezTo>
                      <a:pt x="200" y="225"/>
                      <a:pt x="0" y="610"/>
                      <a:pt x="112" y="971"/>
                    </a:cubicBezTo>
                    <a:lnTo>
                      <a:pt x="112" y="971"/>
                    </a:lnTo>
                    <a:cubicBezTo>
                      <a:pt x="174" y="1167"/>
                      <a:pt x="312" y="1315"/>
                      <a:pt x="484" y="139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49" name="Google Shape;1149;p39"/>
              <p:cNvSpPr/>
              <p:nvPr/>
            </p:nvSpPr>
            <p:spPr>
              <a:xfrm>
                <a:off x="7741921" y="4070756"/>
                <a:ext cx="746241" cy="613294"/>
              </a:xfrm>
              <a:custGeom>
                <a:avLst/>
                <a:gdLst/>
                <a:ahLst/>
                <a:cxnLst/>
                <a:rect l="l" t="t" r="r" b="b"/>
                <a:pathLst>
                  <a:path w="768" h="632" extrusionOk="0">
                    <a:moveTo>
                      <a:pt x="87" y="468"/>
                    </a:moveTo>
                    <a:lnTo>
                      <a:pt x="87" y="468"/>
                    </a:lnTo>
                    <a:cubicBezTo>
                      <a:pt x="91" y="502"/>
                      <a:pt x="122" y="528"/>
                      <a:pt x="156" y="528"/>
                    </a:cubicBezTo>
                    <a:lnTo>
                      <a:pt x="201" y="529"/>
                    </a:lnTo>
                    <a:lnTo>
                      <a:pt x="201" y="529"/>
                    </a:lnTo>
                    <a:cubicBezTo>
                      <a:pt x="201" y="529"/>
                      <a:pt x="273" y="631"/>
                      <a:pt x="482" y="565"/>
                    </a:cubicBezTo>
                    <a:lnTo>
                      <a:pt x="482" y="565"/>
                    </a:lnTo>
                    <a:cubicBezTo>
                      <a:pt x="691" y="499"/>
                      <a:pt x="691" y="374"/>
                      <a:pt x="691" y="374"/>
                    </a:cubicBezTo>
                    <a:lnTo>
                      <a:pt x="728" y="347"/>
                    </a:lnTo>
                    <a:lnTo>
                      <a:pt x="728" y="347"/>
                    </a:lnTo>
                    <a:cubicBezTo>
                      <a:pt x="755" y="327"/>
                      <a:pt x="767" y="289"/>
                      <a:pt x="751" y="259"/>
                    </a:cubicBezTo>
                    <a:lnTo>
                      <a:pt x="751" y="259"/>
                    </a:lnTo>
                    <a:cubicBezTo>
                      <a:pt x="739" y="238"/>
                      <a:pt x="720" y="231"/>
                      <a:pt x="720" y="231"/>
                    </a:cubicBezTo>
                    <a:lnTo>
                      <a:pt x="679" y="99"/>
                    </a:lnTo>
                    <a:lnTo>
                      <a:pt x="679" y="99"/>
                    </a:lnTo>
                    <a:cubicBezTo>
                      <a:pt x="680" y="0"/>
                      <a:pt x="629" y="26"/>
                      <a:pt x="629" y="26"/>
                    </a:cubicBezTo>
                    <a:lnTo>
                      <a:pt x="629" y="26"/>
                    </a:lnTo>
                    <a:cubicBezTo>
                      <a:pt x="629" y="26"/>
                      <a:pt x="570" y="133"/>
                      <a:pt x="367" y="197"/>
                    </a:cubicBezTo>
                    <a:lnTo>
                      <a:pt x="367" y="197"/>
                    </a:lnTo>
                    <a:cubicBezTo>
                      <a:pt x="164" y="260"/>
                      <a:pt x="59" y="207"/>
                      <a:pt x="59" y="207"/>
                    </a:cubicBezTo>
                    <a:lnTo>
                      <a:pt x="55" y="208"/>
                    </a:lnTo>
                    <a:lnTo>
                      <a:pt x="55" y="208"/>
                    </a:lnTo>
                    <a:cubicBezTo>
                      <a:pt x="55" y="208"/>
                      <a:pt x="0" y="215"/>
                      <a:pt x="56" y="296"/>
                    </a:cubicBezTo>
                    <a:lnTo>
                      <a:pt x="97" y="427"/>
                    </a:lnTo>
                    <a:lnTo>
                      <a:pt x="97" y="427"/>
                    </a:lnTo>
                    <a:cubicBezTo>
                      <a:pt x="97" y="427"/>
                      <a:pt x="85" y="443"/>
                      <a:pt x="87" y="46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50" name="Google Shape;1150;p39"/>
              <p:cNvSpPr/>
              <p:nvPr/>
            </p:nvSpPr>
            <p:spPr>
              <a:xfrm>
                <a:off x="7771941" y="4152242"/>
                <a:ext cx="651892" cy="218728"/>
              </a:xfrm>
              <a:custGeom>
                <a:avLst/>
                <a:gdLst/>
                <a:ahLst/>
                <a:cxnLst/>
                <a:rect l="l" t="t" r="r" b="b"/>
                <a:pathLst>
                  <a:path w="670" h="224" extrusionOk="0">
                    <a:moveTo>
                      <a:pt x="99" y="223"/>
                    </a:moveTo>
                    <a:lnTo>
                      <a:pt x="99" y="223"/>
                    </a:lnTo>
                    <a:cubicBezTo>
                      <a:pt x="71" y="223"/>
                      <a:pt x="44" y="222"/>
                      <a:pt x="17" y="220"/>
                    </a:cubicBezTo>
                    <a:lnTo>
                      <a:pt x="17" y="220"/>
                    </a:lnTo>
                    <a:cubicBezTo>
                      <a:pt x="7" y="219"/>
                      <a:pt x="0" y="210"/>
                      <a:pt x="1" y="201"/>
                    </a:cubicBezTo>
                    <a:lnTo>
                      <a:pt x="1" y="201"/>
                    </a:lnTo>
                    <a:cubicBezTo>
                      <a:pt x="1" y="191"/>
                      <a:pt x="11" y="184"/>
                      <a:pt x="19" y="185"/>
                    </a:cubicBezTo>
                    <a:lnTo>
                      <a:pt x="19" y="185"/>
                    </a:lnTo>
                    <a:cubicBezTo>
                      <a:pt x="182" y="199"/>
                      <a:pt x="346" y="170"/>
                      <a:pt x="494" y="103"/>
                    </a:cubicBezTo>
                    <a:lnTo>
                      <a:pt x="494" y="103"/>
                    </a:lnTo>
                    <a:cubicBezTo>
                      <a:pt x="561" y="74"/>
                      <a:pt x="605" y="44"/>
                      <a:pt x="636" y="7"/>
                    </a:cubicBezTo>
                    <a:lnTo>
                      <a:pt x="636" y="7"/>
                    </a:lnTo>
                    <a:cubicBezTo>
                      <a:pt x="642" y="0"/>
                      <a:pt x="652" y="0"/>
                      <a:pt x="660" y="6"/>
                    </a:cubicBezTo>
                    <a:lnTo>
                      <a:pt x="660" y="6"/>
                    </a:lnTo>
                    <a:cubicBezTo>
                      <a:pt x="668" y="12"/>
                      <a:pt x="669" y="24"/>
                      <a:pt x="662" y="31"/>
                    </a:cubicBezTo>
                    <a:lnTo>
                      <a:pt x="662" y="31"/>
                    </a:lnTo>
                    <a:cubicBezTo>
                      <a:pt x="617" y="83"/>
                      <a:pt x="556" y="114"/>
                      <a:pt x="508" y="136"/>
                    </a:cubicBezTo>
                    <a:lnTo>
                      <a:pt x="508" y="136"/>
                    </a:lnTo>
                    <a:cubicBezTo>
                      <a:pt x="379" y="193"/>
                      <a:pt x="240" y="223"/>
                      <a:pt x="99" y="22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51" name="Google Shape;1151;p39"/>
              <p:cNvSpPr/>
              <p:nvPr/>
            </p:nvSpPr>
            <p:spPr>
              <a:xfrm>
                <a:off x="7819118" y="4285196"/>
                <a:ext cx="643311" cy="210150"/>
              </a:xfrm>
              <a:custGeom>
                <a:avLst/>
                <a:gdLst/>
                <a:ahLst/>
                <a:cxnLst/>
                <a:rect l="l" t="t" r="r" b="b"/>
                <a:pathLst>
                  <a:path w="663" h="216" extrusionOk="0">
                    <a:moveTo>
                      <a:pt x="87" y="215"/>
                    </a:moveTo>
                    <a:lnTo>
                      <a:pt x="87" y="215"/>
                    </a:lnTo>
                    <a:cubicBezTo>
                      <a:pt x="63" y="215"/>
                      <a:pt x="40" y="215"/>
                      <a:pt x="16" y="213"/>
                    </a:cubicBezTo>
                    <a:lnTo>
                      <a:pt x="16" y="213"/>
                    </a:lnTo>
                    <a:cubicBezTo>
                      <a:pt x="7" y="212"/>
                      <a:pt x="0" y="204"/>
                      <a:pt x="1" y="194"/>
                    </a:cubicBezTo>
                    <a:lnTo>
                      <a:pt x="1" y="194"/>
                    </a:lnTo>
                    <a:cubicBezTo>
                      <a:pt x="1" y="184"/>
                      <a:pt x="10" y="177"/>
                      <a:pt x="19" y="178"/>
                    </a:cubicBezTo>
                    <a:lnTo>
                      <a:pt x="19" y="178"/>
                    </a:lnTo>
                    <a:cubicBezTo>
                      <a:pt x="234" y="194"/>
                      <a:pt x="456" y="130"/>
                      <a:pt x="631" y="6"/>
                    </a:cubicBezTo>
                    <a:lnTo>
                      <a:pt x="631" y="6"/>
                    </a:lnTo>
                    <a:cubicBezTo>
                      <a:pt x="639" y="0"/>
                      <a:pt x="650" y="2"/>
                      <a:pt x="656" y="10"/>
                    </a:cubicBezTo>
                    <a:lnTo>
                      <a:pt x="656" y="10"/>
                    </a:lnTo>
                    <a:cubicBezTo>
                      <a:pt x="662" y="18"/>
                      <a:pt x="660" y="29"/>
                      <a:pt x="652" y="34"/>
                    </a:cubicBezTo>
                    <a:lnTo>
                      <a:pt x="652" y="34"/>
                    </a:lnTo>
                    <a:cubicBezTo>
                      <a:pt x="486" y="153"/>
                      <a:pt x="288" y="215"/>
                      <a:pt x="87" y="21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52" name="Google Shape;1152;p39"/>
              <p:cNvSpPr/>
              <p:nvPr/>
            </p:nvSpPr>
            <p:spPr>
              <a:xfrm>
                <a:off x="7909180" y="4418147"/>
                <a:ext cx="518935" cy="180129"/>
              </a:xfrm>
              <a:custGeom>
                <a:avLst/>
                <a:gdLst/>
                <a:ahLst/>
                <a:cxnLst/>
                <a:rect l="l" t="t" r="r" b="b"/>
                <a:pathLst>
                  <a:path w="533" h="186" extrusionOk="0">
                    <a:moveTo>
                      <a:pt x="19" y="185"/>
                    </a:moveTo>
                    <a:lnTo>
                      <a:pt x="19" y="185"/>
                    </a:lnTo>
                    <a:cubicBezTo>
                      <a:pt x="9" y="185"/>
                      <a:pt x="2" y="177"/>
                      <a:pt x="1" y="169"/>
                    </a:cubicBezTo>
                    <a:lnTo>
                      <a:pt x="1" y="169"/>
                    </a:lnTo>
                    <a:cubicBezTo>
                      <a:pt x="0" y="159"/>
                      <a:pt x="6" y="150"/>
                      <a:pt x="16" y="150"/>
                    </a:cubicBezTo>
                    <a:lnTo>
                      <a:pt x="16" y="150"/>
                    </a:lnTo>
                    <a:cubicBezTo>
                      <a:pt x="186" y="135"/>
                      <a:pt x="354" y="85"/>
                      <a:pt x="504" y="4"/>
                    </a:cubicBezTo>
                    <a:lnTo>
                      <a:pt x="504" y="4"/>
                    </a:lnTo>
                    <a:cubicBezTo>
                      <a:pt x="511" y="0"/>
                      <a:pt x="523" y="3"/>
                      <a:pt x="527" y="11"/>
                    </a:cubicBezTo>
                    <a:lnTo>
                      <a:pt x="527" y="11"/>
                    </a:lnTo>
                    <a:cubicBezTo>
                      <a:pt x="532" y="20"/>
                      <a:pt x="528" y="30"/>
                      <a:pt x="520" y="36"/>
                    </a:cubicBezTo>
                    <a:lnTo>
                      <a:pt x="520" y="36"/>
                    </a:lnTo>
                    <a:cubicBezTo>
                      <a:pt x="365" y="118"/>
                      <a:pt x="193" y="169"/>
                      <a:pt x="20" y="185"/>
                    </a:cubicBezTo>
                    <a:lnTo>
                      <a:pt x="20" y="185"/>
                    </a:lnTo>
                    <a:lnTo>
                      <a:pt x="19" y="185"/>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53" name="Google Shape;1153;p39"/>
              <p:cNvSpPr/>
              <p:nvPr/>
            </p:nvSpPr>
            <p:spPr>
              <a:xfrm>
                <a:off x="8183660" y="3418859"/>
                <a:ext cx="68620" cy="797719"/>
              </a:xfrm>
              <a:custGeom>
                <a:avLst/>
                <a:gdLst/>
                <a:ahLst/>
                <a:cxnLst/>
                <a:rect l="l" t="t" r="r" b="b"/>
                <a:pathLst>
                  <a:path w="69" h="820" extrusionOk="0">
                    <a:moveTo>
                      <a:pt x="51" y="819"/>
                    </a:moveTo>
                    <a:lnTo>
                      <a:pt x="51" y="819"/>
                    </a:lnTo>
                    <a:cubicBezTo>
                      <a:pt x="41" y="819"/>
                      <a:pt x="34" y="811"/>
                      <a:pt x="33" y="801"/>
                    </a:cubicBezTo>
                    <a:lnTo>
                      <a:pt x="0" y="19"/>
                    </a:lnTo>
                    <a:lnTo>
                      <a:pt x="0" y="19"/>
                    </a:lnTo>
                    <a:cubicBezTo>
                      <a:pt x="0" y="9"/>
                      <a:pt x="8" y="2"/>
                      <a:pt x="17" y="1"/>
                    </a:cubicBezTo>
                    <a:lnTo>
                      <a:pt x="17" y="1"/>
                    </a:lnTo>
                    <a:cubicBezTo>
                      <a:pt x="27" y="0"/>
                      <a:pt x="35" y="9"/>
                      <a:pt x="35" y="19"/>
                    </a:cubicBezTo>
                    <a:lnTo>
                      <a:pt x="68" y="801"/>
                    </a:lnTo>
                    <a:lnTo>
                      <a:pt x="68" y="801"/>
                    </a:lnTo>
                    <a:cubicBezTo>
                      <a:pt x="68" y="810"/>
                      <a:pt x="61" y="819"/>
                      <a:pt x="52" y="819"/>
                    </a:cubicBezTo>
                    <a:lnTo>
                      <a:pt x="52" y="819"/>
                    </a:lnTo>
                    <a:cubicBezTo>
                      <a:pt x="51" y="819"/>
                      <a:pt x="51" y="819"/>
                      <a:pt x="51" y="81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54" name="Google Shape;1154;p39"/>
              <p:cNvSpPr/>
              <p:nvPr/>
            </p:nvSpPr>
            <p:spPr>
              <a:xfrm>
                <a:off x="7578949" y="3568966"/>
                <a:ext cx="407430" cy="733384"/>
              </a:xfrm>
              <a:custGeom>
                <a:avLst/>
                <a:gdLst/>
                <a:ahLst/>
                <a:cxnLst/>
                <a:rect l="l" t="t" r="r" b="b"/>
                <a:pathLst>
                  <a:path w="418" h="754" extrusionOk="0">
                    <a:moveTo>
                      <a:pt x="397" y="753"/>
                    </a:moveTo>
                    <a:lnTo>
                      <a:pt x="397" y="753"/>
                    </a:lnTo>
                    <a:cubicBezTo>
                      <a:pt x="389" y="753"/>
                      <a:pt x="383" y="748"/>
                      <a:pt x="381" y="742"/>
                    </a:cubicBezTo>
                    <a:lnTo>
                      <a:pt x="381" y="742"/>
                    </a:lnTo>
                    <a:cubicBezTo>
                      <a:pt x="266" y="500"/>
                      <a:pt x="140" y="259"/>
                      <a:pt x="5" y="29"/>
                    </a:cubicBezTo>
                    <a:lnTo>
                      <a:pt x="5" y="29"/>
                    </a:lnTo>
                    <a:cubicBezTo>
                      <a:pt x="0" y="20"/>
                      <a:pt x="2" y="10"/>
                      <a:pt x="10" y="5"/>
                    </a:cubicBezTo>
                    <a:lnTo>
                      <a:pt x="10" y="5"/>
                    </a:lnTo>
                    <a:cubicBezTo>
                      <a:pt x="19" y="0"/>
                      <a:pt x="30" y="3"/>
                      <a:pt x="34" y="11"/>
                    </a:cubicBezTo>
                    <a:lnTo>
                      <a:pt x="34" y="11"/>
                    </a:lnTo>
                    <a:cubicBezTo>
                      <a:pt x="171" y="243"/>
                      <a:pt x="298" y="483"/>
                      <a:pt x="412" y="727"/>
                    </a:cubicBezTo>
                    <a:lnTo>
                      <a:pt x="412" y="727"/>
                    </a:lnTo>
                    <a:cubicBezTo>
                      <a:pt x="417" y="735"/>
                      <a:pt x="412" y="746"/>
                      <a:pt x="404" y="750"/>
                    </a:cubicBezTo>
                    <a:lnTo>
                      <a:pt x="404" y="750"/>
                    </a:lnTo>
                    <a:cubicBezTo>
                      <a:pt x="401" y="751"/>
                      <a:pt x="399" y="753"/>
                      <a:pt x="397" y="75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55" name="Google Shape;1155;p39"/>
              <p:cNvSpPr/>
              <p:nvPr/>
            </p:nvSpPr>
            <p:spPr>
              <a:xfrm>
                <a:off x="6854150" y="2681186"/>
                <a:ext cx="364543" cy="231596"/>
              </a:xfrm>
              <a:custGeom>
                <a:avLst/>
                <a:gdLst/>
                <a:ahLst/>
                <a:cxnLst/>
                <a:rect l="l" t="t" r="r" b="b"/>
                <a:pathLst>
                  <a:path w="375" h="239" extrusionOk="0">
                    <a:moveTo>
                      <a:pt x="354" y="238"/>
                    </a:moveTo>
                    <a:lnTo>
                      <a:pt x="354" y="238"/>
                    </a:lnTo>
                    <a:cubicBezTo>
                      <a:pt x="351" y="238"/>
                      <a:pt x="348" y="237"/>
                      <a:pt x="344" y="237"/>
                    </a:cubicBezTo>
                    <a:lnTo>
                      <a:pt x="12" y="34"/>
                    </a:lnTo>
                    <a:lnTo>
                      <a:pt x="12" y="34"/>
                    </a:lnTo>
                    <a:cubicBezTo>
                      <a:pt x="4" y="29"/>
                      <a:pt x="0" y="18"/>
                      <a:pt x="5" y="10"/>
                    </a:cubicBezTo>
                    <a:lnTo>
                      <a:pt x="5" y="10"/>
                    </a:lnTo>
                    <a:cubicBezTo>
                      <a:pt x="12" y="2"/>
                      <a:pt x="22" y="0"/>
                      <a:pt x="31" y="5"/>
                    </a:cubicBezTo>
                    <a:lnTo>
                      <a:pt x="362" y="206"/>
                    </a:lnTo>
                    <a:lnTo>
                      <a:pt x="362" y="206"/>
                    </a:lnTo>
                    <a:cubicBezTo>
                      <a:pt x="370" y="211"/>
                      <a:pt x="374" y="222"/>
                      <a:pt x="369" y="230"/>
                    </a:cubicBezTo>
                    <a:lnTo>
                      <a:pt x="369" y="230"/>
                    </a:lnTo>
                    <a:cubicBezTo>
                      <a:pt x="366" y="236"/>
                      <a:pt x="359" y="238"/>
                      <a:pt x="354" y="23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56" name="Google Shape;1156;p39"/>
              <p:cNvSpPr/>
              <p:nvPr/>
            </p:nvSpPr>
            <p:spPr>
              <a:xfrm>
                <a:off x="7090032" y="2599698"/>
                <a:ext cx="192992" cy="214440"/>
              </a:xfrm>
              <a:custGeom>
                <a:avLst/>
                <a:gdLst/>
                <a:ahLst/>
                <a:cxnLst/>
                <a:rect l="l" t="t" r="r" b="b"/>
                <a:pathLst>
                  <a:path w="198" h="222" extrusionOk="0">
                    <a:moveTo>
                      <a:pt x="177" y="221"/>
                    </a:moveTo>
                    <a:lnTo>
                      <a:pt x="177" y="221"/>
                    </a:lnTo>
                    <a:cubicBezTo>
                      <a:pt x="173" y="221"/>
                      <a:pt x="168" y="219"/>
                      <a:pt x="165" y="215"/>
                    </a:cubicBezTo>
                    <a:lnTo>
                      <a:pt x="6" y="30"/>
                    </a:lnTo>
                    <a:lnTo>
                      <a:pt x="6" y="30"/>
                    </a:lnTo>
                    <a:cubicBezTo>
                      <a:pt x="0" y="23"/>
                      <a:pt x="1" y="12"/>
                      <a:pt x="8" y="7"/>
                    </a:cubicBezTo>
                    <a:lnTo>
                      <a:pt x="8" y="7"/>
                    </a:lnTo>
                    <a:cubicBezTo>
                      <a:pt x="15" y="0"/>
                      <a:pt x="27" y="1"/>
                      <a:pt x="33" y="8"/>
                    </a:cubicBezTo>
                    <a:lnTo>
                      <a:pt x="191" y="193"/>
                    </a:lnTo>
                    <a:lnTo>
                      <a:pt x="191" y="193"/>
                    </a:lnTo>
                    <a:cubicBezTo>
                      <a:pt x="197" y="200"/>
                      <a:pt x="196" y="211"/>
                      <a:pt x="189" y="217"/>
                    </a:cubicBezTo>
                    <a:lnTo>
                      <a:pt x="189" y="217"/>
                    </a:lnTo>
                    <a:cubicBezTo>
                      <a:pt x="185" y="220"/>
                      <a:pt x="181" y="221"/>
                      <a:pt x="177" y="2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57" name="Google Shape;1157;p39"/>
              <p:cNvSpPr/>
              <p:nvPr/>
            </p:nvSpPr>
            <p:spPr>
              <a:xfrm>
                <a:off x="7300179" y="2582543"/>
                <a:ext cx="81485" cy="162974"/>
              </a:xfrm>
              <a:custGeom>
                <a:avLst/>
                <a:gdLst/>
                <a:ahLst/>
                <a:cxnLst/>
                <a:rect l="l" t="t" r="r" b="b"/>
                <a:pathLst>
                  <a:path w="84" h="167" extrusionOk="0">
                    <a:moveTo>
                      <a:pt x="64" y="166"/>
                    </a:moveTo>
                    <a:lnTo>
                      <a:pt x="64" y="166"/>
                    </a:lnTo>
                    <a:cubicBezTo>
                      <a:pt x="57" y="166"/>
                      <a:pt x="50" y="161"/>
                      <a:pt x="47" y="154"/>
                    </a:cubicBezTo>
                    <a:lnTo>
                      <a:pt x="3" y="25"/>
                    </a:lnTo>
                    <a:lnTo>
                      <a:pt x="3" y="25"/>
                    </a:lnTo>
                    <a:cubicBezTo>
                      <a:pt x="0" y="16"/>
                      <a:pt x="4" y="6"/>
                      <a:pt x="13" y="3"/>
                    </a:cubicBezTo>
                    <a:lnTo>
                      <a:pt x="13" y="3"/>
                    </a:lnTo>
                    <a:cubicBezTo>
                      <a:pt x="23" y="0"/>
                      <a:pt x="32" y="4"/>
                      <a:pt x="36" y="14"/>
                    </a:cubicBezTo>
                    <a:lnTo>
                      <a:pt x="80" y="143"/>
                    </a:lnTo>
                    <a:lnTo>
                      <a:pt x="80" y="143"/>
                    </a:lnTo>
                    <a:cubicBezTo>
                      <a:pt x="83" y="151"/>
                      <a:pt x="79" y="161"/>
                      <a:pt x="69" y="165"/>
                    </a:cubicBezTo>
                    <a:lnTo>
                      <a:pt x="69" y="165"/>
                    </a:lnTo>
                    <a:cubicBezTo>
                      <a:pt x="68" y="165"/>
                      <a:pt x="66" y="166"/>
                      <a:pt x="64" y="16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58" name="Google Shape;1158;p39"/>
              <p:cNvSpPr/>
              <p:nvPr/>
            </p:nvSpPr>
            <p:spPr>
              <a:xfrm>
                <a:off x="6927060" y="2917069"/>
                <a:ext cx="240169" cy="94354"/>
              </a:xfrm>
              <a:custGeom>
                <a:avLst/>
                <a:gdLst/>
                <a:ahLst/>
                <a:cxnLst/>
                <a:rect l="l" t="t" r="r" b="b"/>
                <a:pathLst>
                  <a:path w="249" h="96" extrusionOk="0">
                    <a:moveTo>
                      <a:pt x="229" y="95"/>
                    </a:moveTo>
                    <a:lnTo>
                      <a:pt x="229" y="95"/>
                    </a:lnTo>
                    <a:cubicBezTo>
                      <a:pt x="227" y="95"/>
                      <a:pt x="225" y="95"/>
                      <a:pt x="223" y="94"/>
                    </a:cubicBezTo>
                    <a:lnTo>
                      <a:pt x="14" y="37"/>
                    </a:lnTo>
                    <a:lnTo>
                      <a:pt x="14" y="37"/>
                    </a:lnTo>
                    <a:cubicBezTo>
                      <a:pt x="4" y="33"/>
                      <a:pt x="0" y="24"/>
                      <a:pt x="2" y="15"/>
                    </a:cubicBezTo>
                    <a:lnTo>
                      <a:pt x="2" y="15"/>
                    </a:lnTo>
                    <a:cubicBezTo>
                      <a:pt x="4" y="5"/>
                      <a:pt x="14" y="0"/>
                      <a:pt x="23" y="3"/>
                    </a:cubicBezTo>
                    <a:lnTo>
                      <a:pt x="233" y="61"/>
                    </a:lnTo>
                    <a:lnTo>
                      <a:pt x="233" y="61"/>
                    </a:lnTo>
                    <a:cubicBezTo>
                      <a:pt x="242" y="63"/>
                      <a:pt x="248" y="72"/>
                      <a:pt x="245" y="82"/>
                    </a:cubicBezTo>
                    <a:lnTo>
                      <a:pt x="245" y="82"/>
                    </a:lnTo>
                    <a:cubicBezTo>
                      <a:pt x="243" y="90"/>
                      <a:pt x="236" y="95"/>
                      <a:pt x="229" y="9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59" name="Google Shape;1159;p39"/>
              <p:cNvSpPr/>
              <p:nvPr/>
            </p:nvSpPr>
            <p:spPr>
              <a:xfrm>
                <a:off x="6991389" y="3075756"/>
                <a:ext cx="137240" cy="42888"/>
              </a:xfrm>
              <a:custGeom>
                <a:avLst/>
                <a:gdLst/>
                <a:ahLst/>
                <a:cxnLst/>
                <a:rect l="l" t="t" r="r" b="b"/>
                <a:pathLst>
                  <a:path w="140" h="46" extrusionOk="0">
                    <a:moveTo>
                      <a:pt x="121" y="45"/>
                    </a:moveTo>
                    <a:lnTo>
                      <a:pt x="121" y="45"/>
                    </a:lnTo>
                    <a:cubicBezTo>
                      <a:pt x="120" y="45"/>
                      <a:pt x="120" y="45"/>
                      <a:pt x="120" y="45"/>
                    </a:cubicBezTo>
                    <a:lnTo>
                      <a:pt x="17" y="35"/>
                    </a:lnTo>
                    <a:lnTo>
                      <a:pt x="17" y="35"/>
                    </a:lnTo>
                    <a:cubicBezTo>
                      <a:pt x="7" y="34"/>
                      <a:pt x="0" y="26"/>
                      <a:pt x="1" y="16"/>
                    </a:cubicBezTo>
                    <a:lnTo>
                      <a:pt x="1" y="16"/>
                    </a:lnTo>
                    <a:cubicBezTo>
                      <a:pt x="1" y="6"/>
                      <a:pt x="10" y="0"/>
                      <a:pt x="19" y="0"/>
                    </a:cubicBezTo>
                    <a:lnTo>
                      <a:pt x="122" y="10"/>
                    </a:lnTo>
                    <a:lnTo>
                      <a:pt x="122" y="10"/>
                    </a:lnTo>
                    <a:cubicBezTo>
                      <a:pt x="132" y="11"/>
                      <a:pt x="139" y="20"/>
                      <a:pt x="138" y="29"/>
                    </a:cubicBezTo>
                    <a:lnTo>
                      <a:pt x="138" y="29"/>
                    </a:lnTo>
                    <a:cubicBezTo>
                      <a:pt x="137" y="39"/>
                      <a:pt x="129" y="45"/>
                      <a:pt x="121" y="4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60" name="Google Shape;1160;p39"/>
              <p:cNvSpPr/>
              <p:nvPr/>
            </p:nvSpPr>
            <p:spPr>
              <a:xfrm>
                <a:off x="7420264" y="3011422"/>
                <a:ext cx="922079" cy="802005"/>
              </a:xfrm>
              <a:custGeom>
                <a:avLst/>
                <a:gdLst/>
                <a:ahLst/>
                <a:cxnLst/>
                <a:rect l="l" t="t" r="r" b="b"/>
                <a:pathLst>
                  <a:path w="949" h="823" extrusionOk="0">
                    <a:moveTo>
                      <a:pt x="233" y="822"/>
                    </a:moveTo>
                    <a:lnTo>
                      <a:pt x="233" y="822"/>
                    </a:lnTo>
                    <a:cubicBezTo>
                      <a:pt x="130" y="822"/>
                      <a:pt x="34" y="757"/>
                      <a:pt x="3" y="666"/>
                    </a:cubicBezTo>
                    <a:lnTo>
                      <a:pt x="3" y="666"/>
                    </a:lnTo>
                    <a:cubicBezTo>
                      <a:pt x="0" y="658"/>
                      <a:pt x="6" y="647"/>
                      <a:pt x="15" y="643"/>
                    </a:cubicBezTo>
                    <a:lnTo>
                      <a:pt x="15" y="643"/>
                    </a:lnTo>
                    <a:cubicBezTo>
                      <a:pt x="24" y="641"/>
                      <a:pt x="34" y="646"/>
                      <a:pt x="37" y="655"/>
                    </a:cubicBezTo>
                    <a:lnTo>
                      <a:pt x="37" y="655"/>
                    </a:lnTo>
                    <a:cubicBezTo>
                      <a:pt x="64" y="736"/>
                      <a:pt x="153" y="793"/>
                      <a:pt x="245" y="787"/>
                    </a:cubicBezTo>
                    <a:lnTo>
                      <a:pt x="245" y="787"/>
                    </a:lnTo>
                    <a:cubicBezTo>
                      <a:pt x="332" y="781"/>
                      <a:pt x="413" y="727"/>
                      <a:pt x="462" y="642"/>
                    </a:cubicBezTo>
                    <a:lnTo>
                      <a:pt x="462" y="642"/>
                    </a:lnTo>
                    <a:cubicBezTo>
                      <a:pt x="475" y="617"/>
                      <a:pt x="487" y="590"/>
                      <a:pt x="494" y="561"/>
                    </a:cubicBezTo>
                    <a:lnTo>
                      <a:pt x="494" y="561"/>
                    </a:lnTo>
                    <a:cubicBezTo>
                      <a:pt x="492" y="559"/>
                      <a:pt x="490" y="558"/>
                      <a:pt x="488" y="556"/>
                    </a:cubicBezTo>
                    <a:lnTo>
                      <a:pt x="488" y="556"/>
                    </a:lnTo>
                    <a:cubicBezTo>
                      <a:pt x="361" y="448"/>
                      <a:pt x="279" y="291"/>
                      <a:pt x="265" y="123"/>
                    </a:cubicBezTo>
                    <a:lnTo>
                      <a:pt x="265" y="123"/>
                    </a:lnTo>
                    <a:cubicBezTo>
                      <a:pt x="260" y="56"/>
                      <a:pt x="282" y="29"/>
                      <a:pt x="304" y="17"/>
                    </a:cubicBezTo>
                    <a:lnTo>
                      <a:pt x="304" y="17"/>
                    </a:lnTo>
                    <a:cubicBezTo>
                      <a:pt x="334" y="0"/>
                      <a:pt x="369" y="10"/>
                      <a:pt x="391" y="28"/>
                    </a:cubicBezTo>
                    <a:lnTo>
                      <a:pt x="391" y="28"/>
                    </a:lnTo>
                    <a:cubicBezTo>
                      <a:pt x="413" y="45"/>
                      <a:pt x="427" y="69"/>
                      <a:pt x="440" y="93"/>
                    </a:cubicBezTo>
                    <a:lnTo>
                      <a:pt x="440" y="93"/>
                    </a:lnTo>
                    <a:cubicBezTo>
                      <a:pt x="494" y="195"/>
                      <a:pt x="526" y="283"/>
                      <a:pt x="538" y="368"/>
                    </a:cubicBezTo>
                    <a:lnTo>
                      <a:pt x="538" y="368"/>
                    </a:lnTo>
                    <a:cubicBezTo>
                      <a:pt x="548" y="431"/>
                      <a:pt x="546" y="492"/>
                      <a:pt x="534" y="547"/>
                    </a:cubicBezTo>
                    <a:lnTo>
                      <a:pt x="534" y="547"/>
                    </a:lnTo>
                    <a:cubicBezTo>
                      <a:pt x="580" y="582"/>
                      <a:pt x="625" y="603"/>
                      <a:pt x="669" y="613"/>
                    </a:cubicBezTo>
                    <a:lnTo>
                      <a:pt x="669" y="613"/>
                    </a:lnTo>
                    <a:cubicBezTo>
                      <a:pt x="730" y="626"/>
                      <a:pt x="793" y="615"/>
                      <a:pt x="838" y="583"/>
                    </a:cubicBezTo>
                    <a:lnTo>
                      <a:pt x="838" y="583"/>
                    </a:lnTo>
                    <a:cubicBezTo>
                      <a:pt x="885" y="548"/>
                      <a:pt x="910" y="487"/>
                      <a:pt x="897" y="434"/>
                    </a:cubicBezTo>
                    <a:lnTo>
                      <a:pt x="897" y="434"/>
                    </a:lnTo>
                    <a:cubicBezTo>
                      <a:pt x="895" y="425"/>
                      <a:pt x="902" y="415"/>
                      <a:pt x="911" y="413"/>
                    </a:cubicBezTo>
                    <a:lnTo>
                      <a:pt x="911" y="413"/>
                    </a:lnTo>
                    <a:cubicBezTo>
                      <a:pt x="921" y="411"/>
                      <a:pt x="930" y="417"/>
                      <a:pt x="931" y="426"/>
                    </a:cubicBezTo>
                    <a:lnTo>
                      <a:pt x="931" y="426"/>
                    </a:lnTo>
                    <a:cubicBezTo>
                      <a:pt x="948" y="493"/>
                      <a:pt x="917" y="568"/>
                      <a:pt x="857" y="612"/>
                    </a:cubicBezTo>
                    <a:lnTo>
                      <a:pt x="857" y="612"/>
                    </a:lnTo>
                    <a:cubicBezTo>
                      <a:pt x="804" y="649"/>
                      <a:pt x="734" y="663"/>
                      <a:pt x="661" y="647"/>
                    </a:cubicBezTo>
                    <a:lnTo>
                      <a:pt x="661" y="647"/>
                    </a:lnTo>
                    <a:cubicBezTo>
                      <a:pt x="616" y="638"/>
                      <a:pt x="570" y="616"/>
                      <a:pt x="525" y="583"/>
                    </a:cubicBezTo>
                    <a:lnTo>
                      <a:pt x="525" y="583"/>
                    </a:lnTo>
                    <a:cubicBezTo>
                      <a:pt x="517" y="611"/>
                      <a:pt x="505" y="636"/>
                      <a:pt x="491" y="660"/>
                    </a:cubicBezTo>
                    <a:lnTo>
                      <a:pt x="491" y="660"/>
                    </a:lnTo>
                    <a:cubicBezTo>
                      <a:pt x="439" y="754"/>
                      <a:pt x="345" y="815"/>
                      <a:pt x="247" y="821"/>
                    </a:cubicBezTo>
                    <a:lnTo>
                      <a:pt x="247" y="821"/>
                    </a:lnTo>
                    <a:cubicBezTo>
                      <a:pt x="242" y="822"/>
                      <a:pt x="237" y="822"/>
                      <a:pt x="233" y="822"/>
                    </a:cubicBezTo>
                    <a:close/>
                    <a:moveTo>
                      <a:pt x="337" y="44"/>
                    </a:moveTo>
                    <a:lnTo>
                      <a:pt x="337" y="44"/>
                    </a:lnTo>
                    <a:cubicBezTo>
                      <a:pt x="332" y="44"/>
                      <a:pt x="326" y="45"/>
                      <a:pt x="321" y="48"/>
                    </a:cubicBezTo>
                    <a:lnTo>
                      <a:pt x="321" y="48"/>
                    </a:lnTo>
                    <a:cubicBezTo>
                      <a:pt x="299" y="59"/>
                      <a:pt x="298" y="94"/>
                      <a:pt x="299" y="122"/>
                    </a:cubicBezTo>
                    <a:lnTo>
                      <a:pt x="299" y="122"/>
                    </a:lnTo>
                    <a:cubicBezTo>
                      <a:pt x="313" y="275"/>
                      <a:pt x="387" y="421"/>
                      <a:pt x="503" y="523"/>
                    </a:cubicBezTo>
                    <a:lnTo>
                      <a:pt x="503" y="523"/>
                    </a:lnTo>
                    <a:cubicBezTo>
                      <a:pt x="511" y="475"/>
                      <a:pt x="512" y="425"/>
                      <a:pt x="504" y="374"/>
                    </a:cubicBezTo>
                    <a:lnTo>
                      <a:pt x="504" y="374"/>
                    </a:lnTo>
                    <a:cubicBezTo>
                      <a:pt x="492" y="292"/>
                      <a:pt x="462" y="208"/>
                      <a:pt x="409" y="108"/>
                    </a:cubicBezTo>
                    <a:lnTo>
                      <a:pt x="409" y="108"/>
                    </a:lnTo>
                    <a:cubicBezTo>
                      <a:pt x="398" y="88"/>
                      <a:pt x="387" y="68"/>
                      <a:pt x="370" y="55"/>
                    </a:cubicBezTo>
                    <a:lnTo>
                      <a:pt x="370" y="55"/>
                    </a:lnTo>
                    <a:cubicBezTo>
                      <a:pt x="362" y="49"/>
                      <a:pt x="349" y="44"/>
                      <a:pt x="337" y="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61" name="Google Shape;1161;p39"/>
              <p:cNvSpPr/>
              <p:nvPr/>
            </p:nvSpPr>
            <p:spPr>
              <a:xfrm>
                <a:off x="7184384" y="3101488"/>
                <a:ext cx="85775" cy="407433"/>
              </a:xfrm>
              <a:custGeom>
                <a:avLst/>
                <a:gdLst/>
                <a:ahLst/>
                <a:cxnLst/>
                <a:rect l="l" t="t" r="r" b="b"/>
                <a:pathLst>
                  <a:path w="87" h="421" extrusionOk="0">
                    <a:moveTo>
                      <a:pt x="67" y="420"/>
                    </a:moveTo>
                    <a:lnTo>
                      <a:pt x="67" y="420"/>
                    </a:lnTo>
                    <a:cubicBezTo>
                      <a:pt x="59" y="420"/>
                      <a:pt x="53" y="415"/>
                      <a:pt x="49" y="409"/>
                    </a:cubicBezTo>
                    <a:lnTo>
                      <a:pt x="49" y="409"/>
                    </a:lnTo>
                    <a:cubicBezTo>
                      <a:pt x="3" y="283"/>
                      <a:pt x="0" y="140"/>
                      <a:pt x="42" y="14"/>
                    </a:cubicBezTo>
                    <a:lnTo>
                      <a:pt x="42" y="14"/>
                    </a:lnTo>
                    <a:cubicBezTo>
                      <a:pt x="45" y="4"/>
                      <a:pt x="56" y="0"/>
                      <a:pt x="64" y="2"/>
                    </a:cubicBezTo>
                    <a:lnTo>
                      <a:pt x="64" y="2"/>
                    </a:lnTo>
                    <a:cubicBezTo>
                      <a:pt x="74" y="6"/>
                      <a:pt x="79" y="17"/>
                      <a:pt x="76" y="26"/>
                    </a:cubicBezTo>
                    <a:lnTo>
                      <a:pt x="76" y="26"/>
                    </a:lnTo>
                    <a:cubicBezTo>
                      <a:pt x="36" y="145"/>
                      <a:pt x="38" y="279"/>
                      <a:pt x="82" y="396"/>
                    </a:cubicBezTo>
                    <a:lnTo>
                      <a:pt x="82" y="396"/>
                    </a:lnTo>
                    <a:cubicBezTo>
                      <a:pt x="86" y="405"/>
                      <a:pt x="81" y="415"/>
                      <a:pt x="73" y="419"/>
                    </a:cubicBezTo>
                    <a:lnTo>
                      <a:pt x="73" y="419"/>
                    </a:lnTo>
                    <a:cubicBezTo>
                      <a:pt x="71" y="420"/>
                      <a:pt x="68" y="420"/>
                      <a:pt x="67" y="42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162" name="Google Shape;1162;p39"/>
            <p:cNvGrpSpPr/>
            <p:nvPr/>
          </p:nvGrpSpPr>
          <p:grpSpPr>
            <a:xfrm rot="-5400000">
              <a:off x="7039820" y="4314881"/>
              <a:ext cx="311529" cy="578250"/>
              <a:chOff x="1196975" y="5856287"/>
              <a:chExt cx="231775" cy="430213"/>
            </a:xfrm>
          </p:grpSpPr>
          <p:sp>
            <p:nvSpPr>
              <p:cNvPr id="1163" name="Google Shape;1163;p39"/>
              <p:cNvSpPr/>
              <p:nvPr/>
            </p:nvSpPr>
            <p:spPr>
              <a:xfrm>
                <a:off x="1328737" y="6122987"/>
                <a:ext cx="14287" cy="66675"/>
              </a:xfrm>
              <a:custGeom>
                <a:avLst/>
                <a:gdLst/>
                <a:ahLst/>
                <a:cxnLst/>
                <a:rect l="l" t="t" r="r" b="b"/>
                <a:pathLst>
                  <a:path w="38" h="185" extrusionOk="0">
                    <a:moveTo>
                      <a:pt x="19" y="184"/>
                    </a:moveTo>
                    <a:cubicBezTo>
                      <a:pt x="9" y="184"/>
                      <a:pt x="0" y="175"/>
                      <a:pt x="0" y="165"/>
                    </a:cubicBezTo>
                    <a:lnTo>
                      <a:pt x="0" y="18"/>
                    </a:lnTo>
                    <a:cubicBezTo>
                      <a:pt x="0" y="8"/>
                      <a:pt x="9" y="0"/>
                      <a:pt x="19" y="0"/>
                    </a:cubicBezTo>
                    <a:cubicBezTo>
                      <a:pt x="29" y="0"/>
                      <a:pt x="37" y="8"/>
                      <a:pt x="37" y="18"/>
                    </a:cubicBezTo>
                    <a:lnTo>
                      <a:pt x="37" y="165"/>
                    </a:lnTo>
                    <a:cubicBezTo>
                      <a:pt x="37" y="175"/>
                      <a:pt x="29" y="184"/>
                      <a:pt x="19" y="18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64" name="Google Shape;1164;p39"/>
              <p:cNvSpPr/>
              <p:nvPr/>
            </p:nvSpPr>
            <p:spPr>
              <a:xfrm>
                <a:off x="1328737" y="6219825"/>
                <a:ext cx="14287" cy="66675"/>
              </a:xfrm>
              <a:custGeom>
                <a:avLst/>
                <a:gdLst/>
                <a:ahLst/>
                <a:cxnLst/>
                <a:rect l="l" t="t" r="r" b="b"/>
                <a:pathLst>
                  <a:path w="38" h="184" extrusionOk="0">
                    <a:moveTo>
                      <a:pt x="19" y="183"/>
                    </a:moveTo>
                    <a:cubicBezTo>
                      <a:pt x="9" y="183"/>
                      <a:pt x="0" y="175"/>
                      <a:pt x="0" y="165"/>
                    </a:cubicBezTo>
                    <a:lnTo>
                      <a:pt x="0" y="18"/>
                    </a:lnTo>
                    <a:cubicBezTo>
                      <a:pt x="0" y="8"/>
                      <a:pt x="9" y="0"/>
                      <a:pt x="19" y="0"/>
                    </a:cubicBezTo>
                    <a:cubicBezTo>
                      <a:pt x="29" y="0"/>
                      <a:pt x="37" y="8"/>
                      <a:pt x="37" y="18"/>
                    </a:cubicBezTo>
                    <a:lnTo>
                      <a:pt x="37" y="165"/>
                    </a:lnTo>
                    <a:cubicBezTo>
                      <a:pt x="37" y="175"/>
                      <a:pt x="29" y="183"/>
                      <a:pt x="19" y="18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65" name="Google Shape;1165;p39"/>
              <p:cNvSpPr/>
              <p:nvPr/>
            </p:nvSpPr>
            <p:spPr>
              <a:xfrm>
                <a:off x="1352550"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5" y="0"/>
                      <a:pt x="184" y="8"/>
                      <a:pt x="184" y="19"/>
                    </a:cubicBezTo>
                    <a:cubicBezTo>
                      <a:pt x="184" y="29"/>
                      <a:pt x="175"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66" name="Google Shape;1166;p39"/>
              <p:cNvSpPr/>
              <p:nvPr/>
            </p:nvSpPr>
            <p:spPr>
              <a:xfrm>
                <a:off x="1254125" y="6197600"/>
                <a:ext cx="66675" cy="14287"/>
              </a:xfrm>
              <a:custGeom>
                <a:avLst/>
                <a:gdLst/>
                <a:ahLst/>
                <a:cxnLst/>
                <a:rect l="l" t="t" r="r" b="b"/>
                <a:pathLst>
                  <a:path w="185" h="38" extrusionOk="0">
                    <a:moveTo>
                      <a:pt x="165" y="37"/>
                    </a:moveTo>
                    <a:lnTo>
                      <a:pt x="18" y="37"/>
                    </a:lnTo>
                    <a:cubicBezTo>
                      <a:pt x="8" y="37"/>
                      <a:pt x="0" y="29"/>
                      <a:pt x="0" y="19"/>
                    </a:cubicBezTo>
                    <a:cubicBezTo>
                      <a:pt x="0" y="8"/>
                      <a:pt x="8" y="0"/>
                      <a:pt x="18" y="0"/>
                    </a:cubicBezTo>
                    <a:lnTo>
                      <a:pt x="165" y="0"/>
                    </a:lnTo>
                    <a:cubicBezTo>
                      <a:pt x="176" y="0"/>
                      <a:pt x="184" y="8"/>
                      <a:pt x="184" y="19"/>
                    </a:cubicBezTo>
                    <a:cubicBezTo>
                      <a:pt x="184" y="29"/>
                      <a:pt x="176" y="37"/>
                      <a:pt x="165" y="3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67" name="Google Shape;1167;p39"/>
              <p:cNvSpPr/>
              <p:nvPr/>
            </p:nvSpPr>
            <p:spPr>
              <a:xfrm>
                <a:off x="1270000" y="5856287"/>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68" name="Google Shape;1168;p39"/>
              <p:cNvSpPr/>
              <p:nvPr/>
            </p:nvSpPr>
            <p:spPr>
              <a:xfrm>
                <a:off x="1196975" y="6043612"/>
                <a:ext cx="34925" cy="26987"/>
              </a:xfrm>
              <a:custGeom>
                <a:avLst/>
                <a:gdLst/>
                <a:ahLst/>
                <a:cxnLst/>
                <a:rect l="l" t="t" r="r" b="b"/>
                <a:pathLst>
                  <a:path w="96" h="74" extrusionOk="0">
                    <a:moveTo>
                      <a:pt x="48" y="0"/>
                    </a:moveTo>
                    <a:cubicBezTo>
                      <a:pt x="0" y="0"/>
                      <a:pt x="0" y="73"/>
                      <a:pt x="48" y="73"/>
                    </a:cubicBezTo>
                    <a:cubicBezTo>
                      <a:pt x="95" y="73"/>
                      <a:pt x="95" y="0"/>
                      <a:pt x="48"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69" name="Google Shape;1169;p39"/>
              <p:cNvSpPr/>
              <p:nvPr/>
            </p:nvSpPr>
            <p:spPr>
              <a:xfrm>
                <a:off x="1393825" y="6043612"/>
                <a:ext cx="34925" cy="26987"/>
              </a:xfrm>
              <a:custGeom>
                <a:avLst/>
                <a:gdLst/>
                <a:ahLst/>
                <a:cxnLst/>
                <a:rect l="l" t="t" r="r" b="b"/>
                <a:pathLst>
                  <a:path w="96" h="74" extrusionOk="0">
                    <a:moveTo>
                      <a:pt x="47" y="0"/>
                    </a:moveTo>
                    <a:cubicBezTo>
                      <a:pt x="0" y="0"/>
                      <a:pt x="0" y="73"/>
                      <a:pt x="47" y="73"/>
                    </a:cubicBezTo>
                    <a:cubicBezTo>
                      <a:pt x="95" y="73"/>
                      <a:pt x="95" y="0"/>
                      <a:pt x="47" y="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1170" name="Google Shape;1170;p39"/>
            <p:cNvSpPr/>
            <p:nvPr/>
          </p:nvSpPr>
          <p:spPr>
            <a:xfrm>
              <a:off x="6906457" y="3866807"/>
              <a:ext cx="280228" cy="301233"/>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171" name="Google Shape;1171;p39"/>
            <p:cNvSpPr/>
            <p:nvPr/>
          </p:nvSpPr>
          <p:spPr>
            <a:xfrm>
              <a:off x="6677796" y="4112410"/>
              <a:ext cx="228651" cy="245798"/>
            </a:xfrm>
            <a:custGeom>
              <a:avLst/>
              <a:gdLst/>
              <a:ahLst/>
              <a:cxnLst/>
              <a:rect l="l" t="t" r="r" b="b"/>
              <a:pathLst>
                <a:path w="527" h="568" extrusionOk="0">
                  <a:moveTo>
                    <a:pt x="202" y="339"/>
                  </a:moveTo>
                  <a:cubicBezTo>
                    <a:pt x="132" y="310"/>
                    <a:pt x="65" y="277"/>
                    <a:pt x="0" y="239"/>
                  </a:cubicBezTo>
                  <a:cubicBezTo>
                    <a:pt x="73" y="226"/>
                    <a:pt x="146" y="213"/>
                    <a:pt x="219" y="200"/>
                  </a:cubicBezTo>
                  <a:cubicBezTo>
                    <a:pt x="228" y="133"/>
                    <a:pt x="240" y="67"/>
                    <a:pt x="254" y="0"/>
                  </a:cubicBezTo>
                  <a:lnTo>
                    <a:pt x="257" y="0"/>
                  </a:lnTo>
                  <a:cubicBezTo>
                    <a:pt x="287" y="59"/>
                    <a:pt x="318" y="118"/>
                    <a:pt x="349" y="177"/>
                  </a:cubicBezTo>
                  <a:cubicBezTo>
                    <a:pt x="408" y="167"/>
                    <a:pt x="467" y="156"/>
                    <a:pt x="526" y="146"/>
                  </a:cubicBezTo>
                  <a:cubicBezTo>
                    <a:pt x="487" y="195"/>
                    <a:pt x="448" y="244"/>
                    <a:pt x="409" y="292"/>
                  </a:cubicBezTo>
                  <a:cubicBezTo>
                    <a:pt x="432" y="338"/>
                    <a:pt x="456" y="384"/>
                    <a:pt x="480" y="429"/>
                  </a:cubicBezTo>
                  <a:cubicBezTo>
                    <a:pt x="430" y="417"/>
                    <a:pt x="381" y="403"/>
                    <a:pt x="333" y="387"/>
                  </a:cubicBezTo>
                  <a:cubicBezTo>
                    <a:pt x="285" y="447"/>
                    <a:pt x="237" y="507"/>
                    <a:pt x="189" y="567"/>
                  </a:cubicBezTo>
                  <a:cubicBezTo>
                    <a:pt x="191" y="491"/>
                    <a:pt x="195" y="415"/>
                    <a:pt x="202" y="33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Clubs We Offer </a:t>
            </a:r>
            <a:endParaRPr/>
          </a:p>
        </p:txBody>
      </p:sp>
      <p:sp>
        <p:nvSpPr>
          <p:cNvPr id="1183" name="Google Shape;1183;p40" descr="thumbs up"/>
          <p:cNvSpPr/>
          <p:nvPr/>
        </p:nvSpPr>
        <p:spPr>
          <a:xfrm>
            <a:off x="810800" y="1058788"/>
            <a:ext cx="702225" cy="674124"/>
          </a:xfrm>
          <a:custGeom>
            <a:avLst/>
            <a:gdLst/>
            <a:ahLst/>
            <a:cxnLst/>
            <a:rect l="l" t="t" r="r" b="b"/>
            <a:pathLst>
              <a:path w="662" h="633" extrusionOk="0">
                <a:moveTo>
                  <a:pt x="485" y="121"/>
                </a:moveTo>
                <a:lnTo>
                  <a:pt x="485" y="121"/>
                </a:lnTo>
                <a:cubicBezTo>
                  <a:pt x="216" y="0"/>
                  <a:pt x="0" y="406"/>
                  <a:pt x="238" y="576"/>
                </a:cubicBezTo>
                <a:lnTo>
                  <a:pt x="238" y="576"/>
                </a:lnTo>
                <a:cubicBezTo>
                  <a:pt x="317" y="632"/>
                  <a:pt x="420" y="631"/>
                  <a:pt x="497" y="582"/>
                </a:cubicBezTo>
                <a:lnTo>
                  <a:pt x="497" y="582"/>
                </a:lnTo>
                <a:cubicBezTo>
                  <a:pt x="569" y="553"/>
                  <a:pt x="625" y="493"/>
                  <a:pt x="640" y="411"/>
                </a:cubicBezTo>
                <a:lnTo>
                  <a:pt x="640" y="411"/>
                </a:lnTo>
                <a:cubicBezTo>
                  <a:pt x="661" y="293"/>
                  <a:pt x="592" y="170"/>
                  <a:pt x="485" y="12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1186" name="Google Shape;1186;p40" descr="thumbs up"/>
          <p:cNvGrpSpPr/>
          <p:nvPr/>
        </p:nvGrpSpPr>
        <p:grpSpPr>
          <a:xfrm>
            <a:off x="1081277" y="1226551"/>
            <a:ext cx="305386" cy="338602"/>
            <a:chOff x="3300325" y="249875"/>
            <a:chExt cx="433725" cy="480900"/>
          </a:xfrm>
        </p:grpSpPr>
        <p:sp>
          <p:nvSpPr>
            <p:cNvPr id="1187" name="Google Shape;1187;p40"/>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88" name="Google Shape;1188;p40"/>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89" name="Google Shape;1189;p40"/>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90" name="Google Shape;1190;p40"/>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91" name="Google Shape;1191;p40"/>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92" name="Google Shape;1192;p40"/>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180" name="Google Shape;1180;p40"/>
          <p:cNvSpPr txBox="1">
            <a:spLocks noGrp="1"/>
          </p:cNvSpPr>
          <p:nvPr>
            <p:ph type="subTitle" idx="4"/>
          </p:nvPr>
        </p:nvSpPr>
        <p:spPr>
          <a:xfrm>
            <a:off x="937625" y="1913413"/>
            <a:ext cx="2280300" cy="47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STEM Clubs</a:t>
            </a:r>
            <a:endParaRPr/>
          </a:p>
        </p:txBody>
      </p:sp>
      <p:sp>
        <p:nvSpPr>
          <p:cNvPr id="1177" name="Google Shape;1177;p40"/>
          <p:cNvSpPr txBox="1">
            <a:spLocks noGrp="1"/>
          </p:cNvSpPr>
          <p:nvPr>
            <p:ph type="subTitle" idx="1"/>
          </p:nvPr>
        </p:nvSpPr>
        <p:spPr>
          <a:xfrm>
            <a:off x="937625" y="2313775"/>
            <a:ext cx="2280300" cy="8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Robotics</a:t>
            </a:r>
            <a:endParaRPr/>
          </a:p>
          <a:p>
            <a:pPr marL="0" lvl="0" indent="0" algn="l" rtl="0">
              <a:spcBef>
                <a:spcPts val="0"/>
              </a:spcBef>
              <a:spcAft>
                <a:spcPts val="0"/>
              </a:spcAft>
              <a:buNone/>
            </a:pPr>
            <a:r>
              <a:rPr lang="en"/>
              <a:t>Coding</a:t>
            </a:r>
            <a:endParaRPr/>
          </a:p>
        </p:txBody>
      </p:sp>
      <p:sp>
        <p:nvSpPr>
          <p:cNvPr id="1184" name="Google Shape;1184;p40" descr="basketball"/>
          <p:cNvSpPr/>
          <p:nvPr/>
        </p:nvSpPr>
        <p:spPr>
          <a:xfrm>
            <a:off x="3217925" y="1017726"/>
            <a:ext cx="702225" cy="674124"/>
          </a:xfrm>
          <a:custGeom>
            <a:avLst/>
            <a:gdLst/>
            <a:ahLst/>
            <a:cxnLst/>
            <a:rect l="l" t="t" r="r" b="b"/>
            <a:pathLst>
              <a:path w="662" h="633" extrusionOk="0">
                <a:moveTo>
                  <a:pt x="485" y="121"/>
                </a:moveTo>
                <a:lnTo>
                  <a:pt x="485" y="121"/>
                </a:lnTo>
                <a:cubicBezTo>
                  <a:pt x="216" y="0"/>
                  <a:pt x="0" y="406"/>
                  <a:pt x="238" y="576"/>
                </a:cubicBezTo>
                <a:lnTo>
                  <a:pt x="238" y="576"/>
                </a:lnTo>
                <a:cubicBezTo>
                  <a:pt x="317" y="632"/>
                  <a:pt x="420" y="631"/>
                  <a:pt x="497" y="582"/>
                </a:cubicBezTo>
                <a:lnTo>
                  <a:pt x="497" y="582"/>
                </a:lnTo>
                <a:cubicBezTo>
                  <a:pt x="569" y="553"/>
                  <a:pt x="625" y="493"/>
                  <a:pt x="640" y="411"/>
                </a:cubicBezTo>
                <a:lnTo>
                  <a:pt x="640" y="411"/>
                </a:lnTo>
                <a:cubicBezTo>
                  <a:pt x="661" y="293"/>
                  <a:pt x="592" y="170"/>
                  <a:pt x="485" y="12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1246" name="Google Shape;1246;p40" descr="basketball"/>
          <p:cNvGrpSpPr/>
          <p:nvPr/>
        </p:nvGrpSpPr>
        <p:grpSpPr>
          <a:xfrm>
            <a:off x="3444450" y="1210874"/>
            <a:ext cx="371785" cy="369974"/>
            <a:chOff x="-38172725" y="3588000"/>
            <a:chExt cx="318200" cy="316650"/>
          </a:xfrm>
        </p:grpSpPr>
        <p:sp>
          <p:nvSpPr>
            <p:cNvPr id="1247" name="Google Shape;1247;p40"/>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0"/>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0"/>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0"/>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0"/>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0"/>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0"/>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1" name="Google Shape;1181;p40"/>
          <p:cNvSpPr txBox="1">
            <a:spLocks noGrp="1"/>
          </p:cNvSpPr>
          <p:nvPr>
            <p:ph type="subTitle" idx="5"/>
          </p:nvPr>
        </p:nvSpPr>
        <p:spPr>
          <a:xfrm>
            <a:off x="3303829" y="1913425"/>
            <a:ext cx="2280300" cy="47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Sports Clubs</a:t>
            </a:r>
            <a:endParaRPr/>
          </a:p>
        </p:txBody>
      </p:sp>
      <p:sp>
        <p:nvSpPr>
          <p:cNvPr id="1178" name="Google Shape;1178;p40"/>
          <p:cNvSpPr txBox="1">
            <a:spLocks noGrp="1"/>
          </p:cNvSpPr>
          <p:nvPr>
            <p:ph type="subTitle" idx="2"/>
          </p:nvPr>
        </p:nvSpPr>
        <p:spPr>
          <a:xfrm>
            <a:off x="3385925" y="2313775"/>
            <a:ext cx="2280300" cy="8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Basketball</a:t>
            </a:r>
            <a:endParaRPr/>
          </a:p>
          <a:p>
            <a:pPr marL="0" lvl="0" indent="0" algn="l" rtl="0">
              <a:spcBef>
                <a:spcPts val="0"/>
              </a:spcBef>
              <a:spcAft>
                <a:spcPts val="0"/>
              </a:spcAft>
              <a:buNone/>
            </a:pPr>
            <a:r>
              <a:rPr lang="en"/>
              <a:t>Volleyball</a:t>
            </a:r>
            <a:endParaRPr/>
          </a:p>
          <a:p>
            <a:pPr marL="0" lvl="0" indent="0" algn="l" rtl="0">
              <a:spcBef>
                <a:spcPts val="0"/>
              </a:spcBef>
              <a:spcAft>
                <a:spcPts val="0"/>
              </a:spcAft>
              <a:buNone/>
            </a:pPr>
            <a:r>
              <a:rPr lang="en"/>
              <a:t>Running</a:t>
            </a:r>
            <a:endParaRPr/>
          </a:p>
        </p:txBody>
      </p:sp>
      <p:sp>
        <p:nvSpPr>
          <p:cNvPr id="1185" name="Google Shape;1185;p40" descr="gavel"/>
          <p:cNvSpPr/>
          <p:nvPr/>
        </p:nvSpPr>
        <p:spPr>
          <a:xfrm>
            <a:off x="5751425" y="1058776"/>
            <a:ext cx="702225" cy="674124"/>
          </a:xfrm>
          <a:custGeom>
            <a:avLst/>
            <a:gdLst/>
            <a:ahLst/>
            <a:cxnLst/>
            <a:rect l="l" t="t" r="r" b="b"/>
            <a:pathLst>
              <a:path w="662" h="633" extrusionOk="0">
                <a:moveTo>
                  <a:pt x="485" y="121"/>
                </a:moveTo>
                <a:lnTo>
                  <a:pt x="485" y="121"/>
                </a:lnTo>
                <a:cubicBezTo>
                  <a:pt x="216" y="0"/>
                  <a:pt x="0" y="406"/>
                  <a:pt x="238" y="576"/>
                </a:cubicBezTo>
                <a:lnTo>
                  <a:pt x="238" y="576"/>
                </a:lnTo>
                <a:cubicBezTo>
                  <a:pt x="317" y="632"/>
                  <a:pt x="420" y="631"/>
                  <a:pt x="497" y="582"/>
                </a:cubicBezTo>
                <a:lnTo>
                  <a:pt x="497" y="582"/>
                </a:lnTo>
                <a:cubicBezTo>
                  <a:pt x="569" y="553"/>
                  <a:pt x="625" y="493"/>
                  <a:pt x="640" y="411"/>
                </a:cubicBezTo>
                <a:lnTo>
                  <a:pt x="640" y="411"/>
                </a:lnTo>
                <a:cubicBezTo>
                  <a:pt x="661" y="293"/>
                  <a:pt x="592" y="170"/>
                  <a:pt x="485" y="121"/>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1242" name="Google Shape;1242;p40" descr="gavel"/>
          <p:cNvGrpSpPr/>
          <p:nvPr/>
        </p:nvGrpSpPr>
        <p:grpSpPr>
          <a:xfrm>
            <a:off x="5986914" y="1212068"/>
            <a:ext cx="370934" cy="367521"/>
            <a:chOff x="-63679950" y="4093450"/>
            <a:chExt cx="320600" cy="317650"/>
          </a:xfrm>
        </p:grpSpPr>
        <p:sp>
          <p:nvSpPr>
            <p:cNvPr id="1243" name="Google Shape;1243;p40"/>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2" name="Google Shape;1182;p40"/>
          <p:cNvSpPr txBox="1">
            <a:spLocks noGrp="1"/>
          </p:cNvSpPr>
          <p:nvPr>
            <p:ph type="subTitle" idx="6"/>
          </p:nvPr>
        </p:nvSpPr>
        <p:spPr>
          <a:xfrm>
            <a:off x="5834225" y="1913425"/>
            <a:ext cx="3112800" cy="47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Civic &amp; Enrichment</a:t>
            </a:r>
            <a:endParaRPr/>
          </a:p>
        </p:txBody>
      </p:sp>
      <p:sp>
        <p:nvSpPr>
          <p:cNvPr id="1179" name="Google Shape;1179;p40"/>
          <p:cNvSpPr txBox="1">
            <a:spLocks noGrp="1"/>
          </p:cNvSpPr>
          <p:nvPr>
            <p:ph type="subTitle" idx="3"/>
          </p:nvPr>
        </p:nvSpPr>
        <p:spPr>
          <a:xfrm>
            <a:off x="5938725" y="2313775"/>
            <a:ext cx="2280300" cy="8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Changemakers</a:t>
            </a:r>
            <a:endParaRPr/>
          </a:p>
          <a:p>
            <a:pPr marL="0" lvl="0" indent="0" algn="l" rtl="0">
              <a:spcBef>
                <a:spcPts val="0"/>
              </a:spcBef>
              <a:spcAft>
                <a:spcPts val="0"/>
              </a:spcAft>
              <a:buNone/>
            </a:pPr>
            <a:r>
              <a:rPr lang="en"/>
              <a:t>Art</a:t>
            </a:r>
            <a:endParaRPr/>
          </a:p>
          <a:p>
            <a:pPr marL="0" lvl="0" indent="0" algn="l" rtl="0">
              <a:spcBef>
                <a:spcPts val="0"/>
              </a:spcBef>
              <a:spcAft>
                <a:spcPts val="0"/>
              </a:spcAft>
              <a:buNone/>
            </a:pPr>
            <a:r>
              <a:rPr lang="en"/>
              <a:t>Cooking</a:t>
            </a:r>
            <a:endParaRPr/>
          </a:p>
          <a:p>
            <a:pPr marL="0" lvl="0" indent="0" algn="l" rtl="0">
              <a:spcBef>
                <a:spcPts val="0"/>
              </a:spcBef>
              <a:spcAft>
                <a:spcPts val="0"/>
              </a:spcAft>
              <a:buNone/>
            </a:pPr>
            <a:r>
              <a:rPr lang="en"/>
              <a:t>Creative Writing</a:t>
            </a:r>
            <a:endParaRPr/>
          </a:p>
          <a:p>
            <a:pPr marL="0" lvl="0" indent="0" algn="l" rtl="0">
              <a:spcBef>
                <a:spcPts val="0"/>
              </a:spcBef>
              <a:spcAft>
                <a:spcPts val="0"/>
              </a:spcAft>
              <a:buNone/>
            </a:pPr>
            <a:r>
              <a:rPr lang="en"/>
              <a:t>Step Team Dance</a:t>
            </a:r>
            <a:endParaRPr/>
          </a:p>
          <a:p>
            <a:pPr marL="0" lvl="0" indent="0" algn="l" rtl="0">
              <a:spcBef>
                <a:spcPts val="0"/>
              </a:spcBef>
              <a:spcAft>
                <a:spcPts val="0"/>
              </a:spcAft>
              <a:buNone/>
            </a:pPr>
            <a:r>
              <a:rPr lang="en"/>
              <a:t>Choir</a:t>
            </a:r>
            <a:endParaRPr/>
          </a:p>
          <a:p>
            <a:pPr marL="0" lvl="0" indent="0" algn="l" rtl="0">
              <a:spcBef>
                <a:spcPts val="0"/>
              </a:spcBef>
              <a:spcAft>
                <a:spcPts val="0"/>
              </a:spcAft>
              <a:buNone/>
            </a:pPr>
            <a:r>
              <a:rPr lang="en"/>
              <a:t>Model UN</a:t>
            </a:r>
            <a:endParaRPr/>
          </a:p>
          <a:p>
            <a:pPr marL="0" lvl="0" indent="0" algn="l" rtl="0">
              <a:spcBef>
                <a:spcPts val="0"/>
              </a:spcBef>
              <a:spcAft>
                <a:spcPts val="0"/>
              </a:spcAft>
              <a:buNone/>
            </a:pPr>
            <a:r>
              <a:rPr lang="en"/>
              <a:t>EmpowerHER</a:t>
            </a:r>
            <a:endParaRPr/>
          </a:p>
          <a:p>
            <a:pPr marL="0" lvl="0" indent="0" algn="l" rtl="0">
              <a:spcBef>
                <a:spcPts val="0"/>
              </a:spcBef>
              <a:spcAft>
                <a:spcPts val="0"/>
              </a:spcAft>
              <a:buNone/>
            </a:pPr>
            <a:r>
              <a:rPr lang="en"/>
              <a:t>Chess</a:t>
            </a:r>
            <a:endParaRPr/>
          </a:p>
        </p:txBody>
      </p:sp>
    </p:spTree>
  </p:cSld>
  <p:clrMapOvr>
    <a:masterClrMapping/>
  </p:clrMapOvr>
</p:sld>
</file>

<file path=ppt/theme/theme1.xml><?xml version="1.0" encoding="utf-8"?>
<a:theme xmlns:a="http://schemas.openxmlformats.org/drawingml/2006/main" name="Back to School From Winter Break Activities! by Slidesgo">
  <a:themeElements>
    <a:clrScheme name="Simple Light">
      <a:dk1>
        <a:srgbClr val="3B1F1F"/>
      </a:dk1>
      <a:lt1>
        <a:srgbClr val="FFF8F8"/>
      </a:lt1>
      <a:dk2>
        <a:srgbClr val="F7CABE"/>
      </a:dk2>
      <a:lt2>
        <a:srgbClr val="F3AA56"/>
      </a:lt2>
      <a:accent1>
        <a:srgbClr val="EC7070"/>
      </a:accent1>
      <a:accent2>
        <a:srgbClr val="50ABE6"/>
      </a:accent2>
      <a:accent3>
        <a:srgbClr val="FFFFFF"/>
      </a:accent3>
      <a:accent4>
        <a:srgbClr val="FFFFFF"/>
      </a:accent4>
      <a:accent5>
        <a:srgbClr val="FFFFFF"/>
      </a:accent5>
      <a:accent6>
        <a:srgbClr val="FFFFFF"/>
      </a:accent6>
      <a:hlink>
        <a:srgbClr val="3B1F1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102</TotalTime>
  <Words>2894</Words>
  <Application>Microsoft Office PowerPoint</Application>
  <PresentationFormat>On-screen Show (16:9)</PresentationFormat>
  <Paragraphs>369</Paragraphs>
  <Slides>42</Slides>
  <Notes>38</Notes>
  <HiddenSlides>0</HiddenSlides>
  <MMClips>0</MMClips>
  <ScaleCrop>false</ScaleCrop>
  <HeadingPairs>
    <vt:vector size="6" baseType="variant">
      <vt:variant>
        <vt:lpstr>Fonts Used</vt:lpstr>
      </vt:variant>
      <vt:variant>
        <vt:i4>20</vt:i4>
      </vt:variant>
      <vt:variant>
        <vt:lpstr>Theme</vt:lpstr>
      </vt:variant>
      <vt:variant>
        <vt:i4>5</vt:i4>
      </vt:variant>
      <vt:variant>
        <vt:lpstr>Slide Titles</vt:lpstr>
      </vt:variant>
      <vt:variant>
        <vt:i4>42</vt:i4>
      </vt:variant>
    </vt:vector>
  </HeadingPairs>
  <TitlesOfParts>
    <vt:vector size="67" baseType="lpstr">
      <vt:lpstr>Economica</vt:lpstr>
      <vt:lpstr>Bookman Old Style</vt:lpstr>
      <vt:lpstr>Albert Sans</vt:lpstr>
      <vt:lpstr>Imprint MT Shadow</vt:lpstr>
      <vt:lpstr>SegoeUI</vt:lpstr>
      <vt:lpstr>Nunito Light</vt:lpstr>
      <vt:lpstr>Open Sans Light</vt:lpstr>
      <vt:lpstr>Open Sans</vt:lpstr>
      <vt:lpstr>Arial</vt:lpstr>
      <vt:lpstr>EB Garamond</vt:lpstr>
      <vt:lpstr>Caveat</vt:lpstr>
      <vt:lpstr>Grandstander</vt:lpstr>
      <vt:lpstr>Work Sans</vt:lpstr>
      <vt:lpstr>DM Sans</vt:lpstr>
      <vt:lpstr>Roboto</vt:lpstr>
      <vt:lpstr>Lato</vt:lpstr>
      <vt:lpstr>Questrial</vt:lpstr>
      <vt:lpstr>Calibri</vt:lpstr>
      <vt:lpstr>Lora</vt:lpstr>
      <vt:lpstr>Calibri Light</vt:lpstr>
      <vt:lpstr>Back to School From Winter Break Activities! by Slidesgo</vt:lpstr>
      <vt:lpstr>Office Theme</vt:lpstr>
      <vt:lpstr>Simple Light</vt:lpstr>
      <vt:lpstr>Luxe</vt:lpstr>
      <vt:lpstr>1_Luxe</vt:lpstr>
      <vt:lpstr>Lawrence Family Development Charter School</vt:lpstr>
      <vt:lpstr>Storyline - Grant beginning Devel. </vt:lpstr>
      <vt:lpstr>Presentation Overview</vt:lpstr>
      <vt:lpstr>Program Evaluation &amp; Design for LFDCS Extended Day  </vt:lpstr>
      <vt:lpstr>Grant Narrative</vt:lpstr>
      <vt:lpstr>Out of School Time Programs at LFDCS</vt:lpstr>
      <vt:lpstr>Extended Day Program Overview</vt:lpstr>
      <vt:lpstr>Clubs Program Overview</vt:lpstr>
      <vt:lpstr>Clubs We Offer </vt:lpstr>
      <vt:lpstr>EDAA Program Overview</vt:lpstr>
      <vt:lpstr>Attendance Rate Data</vt:lpstr>
      <vt:lpstr>Positive Impacts of OST Programs</vt:lpstr>
      <vt:lpstr>Student Feedback for Extended Day Offerings</vt:lpstr>
      <vt:lpstr>Parent Feedback</vt:lpstr>
      <vt:lpstr>Parent Testimonials</vt:lpstr>
      <vt:lpstr>Post Program Enhancements</vt:lpstr>
      <vt:lpstr>Continuation of Change</vt:lpstr>
      <vt:lpstr>Thanks!</vt:lpstr>
      <vt:lpstr>Greater Lowell Technical High School</vt:lpstr>
      <vt:lpstr>Chronic Absenteeism/Drop out Prevention Coordinator</vt:lpstr>
      <vt:lpstr>2023-2024 School Year</vt:lpstr>
      <vt:lpstr>GLTHS Attendance Rates 2024-2025</vt:lpstr>
      <vt:lpstr>Methuen Public Schools</vt:lpstr>
      <vt:lpstr>Lisa Golobski Twomey  Assistant Superintendent of Teaching and Learning lagolobski@methuen.k12.ma.us (978) 722-6007</vt:lpstr>
      <vt:lpstr>How do all of these systems fit together</vt:lpstr>
      <vt:lpstr>Major Features of Methuen’s CSMHS</vt:lpstr>
      <vt:lpstr>Director of School Mental Health and Behavioral Services</vt:lpstr>
      <vt:lpstr>The Value of Clinical Leadership</vt:lpstr>
      <vt:lpstr>District Behavioral Support Specialist</vt:lpstr>
      <vt:lpstr>Care Solace</vt:lpstr>
      <vt:lpstr>“Warm handoff” takes seconds to complete. All communication is logged to provide complete transparency regarding care matching. Data dashboard informs programmatic planning and oversight.</vt:lpstr>
      <vt:lpstr>MHS Bridge Program (designed using the bryt Program framework)</vt:lpstr>
      <vt:lpstr>The bryt Model: Key Intervention Components</vt:lpstr>
      <vt:lpstr>Home/Hospital Tutoring  Cost Savings</vt:lpstr>
      <vt:lpstr>Student Levels of Anxiety (Grades 9-12)  Severe anxiety is now lower than pre-pandemic levels  Maintenance and minor growth for other score ranges</vt:lpstr>
      <vt:lpstr>Student Levels of Depression (Grades 9-12)  Continued decrease in “Severe” and “Moderately Severe” score ranges  Slight improvement in reports of “No Concern” scores for depression</vt:lpstr>
      <vt:lpstr>Student Levels of Post-traumatic Stress (Grades 9-12)  Reduction in severe symptoms of post-traumatic stress  Increase in reports of “No Concern” for post-traumatic stress</vt:lpstr>
      <vt:lpstr>Student Levels of Anxiety (Grades 5-8)  First report of trend since adoption of new measures for anxiety &amp; depression in 5-8 Strong growth across all scores ranges</vt:lpstr>
      <vt:lpstr>Student Levels of Depression (Grades 5-8)  First report of trend since adoption of new measures for anxiety &amp; depression in 5-8  Strong growth across all scores ranges</vt:lpstr>
      <vt:lpstr>Student Levels of Post-traumatic Stress (Grades 5-8)  Strong growth across all scores ranges  Data is trending in a positive direction consistently over the past 2 years</vt:lpstr>
      <vt:lpstr>Caseload Monitoring and Partner Services SY24-25 Q3 Report</vt:lpstr>
      <vt:lpstr>Fund Uses in Titles IIA and IV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ESSA Funds to Reduce Chronic Absenteeism</dc:title>
  <dc:creator>DESE</dc:creator>
  <cp:lastModifiedBy>Zou, Dong (EOE)</cp:lastModifiedBy>
  <cp:revision>2</cp:revision>
  <dcterms:modified xsi:type="dcterms:W3CDTF">2025-06-04T20:59:58Z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4 2025 12:00AM</vt:lpwstr>
  </property>
</Properties>
</file>