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22"/>
  </p:notesMasterIdLst>
  <p:handoutMasterIdLst>
    <p:handoutMasterId r:id="rId23"/>
  </p:handoutMasterIdLst>
  <p:sldIdLst>
    <p:sldId id="256" r:id="rId6"/>
    <p:sldId id="322" r:id="rId7"/>
    <p:sldId id="328" r:id="rId8"/>
    <p:sldId id="329" r:id="rId9"/>
    <p:sldId id="330" r:id="rId10"/>
    <p:sldId id="336" r:id="rId11"/>
    <p:sldId id="338" r:id="rId12"/>
    <p:sldId id="326" r:id="rId13"/>
    <p:sldId id="334" r:id="rId14"/>
    <p:sldId id="335" r:id="rId15"/>
    <p:sldId id="327" r:id="rId16"/>
    <p:sldId id="332" r:id="rId17"/>
    <p:sldId id="331" r:id="rId18"/>
    <p:sldId id="324" r:id="rId19"/>
    <p:sldId id="325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CD306-81AD-BC7D-16A2-05D9847175B0}" name="Woo, Lauren (DESE)" initials="WL" userId="S::lauren.woo@mass.gov::891b1bf9-83ca-4481-960c-a0625b521a43" providerId="AD"/>
  <p188:author id="{4646630D-379B-6DED-6237-ABA5C7FD1CF2}" name="Smith, Nicole M. (DESE)" initials="S(" userId="S::nicole.m.smith@mass.gov::b932a686-94e5-4118-bccc-f64706d56e06" providerId="AD"/>
  <p188:author id="{8C592D30-2790-C53A-65AD-E37E11204179}" name="Foley, Kinnon (DESE)" initials="FK" userId="S::kinnon.foley@mass.gov::4bff922e-d211-4dcd-970c-f57d358f4faf" providerId="AD"/>
  <p188:author id="{8186DC40-34BB-BFD6-A493-2F143969E3F3}" name="Curtin, Robert (DESE)" initials="CR" userId="S::robert.c.curtin@mass.gov::9284700e-ed31-4409-9ea9-d5bf75419e76" providerId="AD"/>
  <p188:author id="{C5691F9B-97F6-17A9-12B7-33709FC6C226}" name="Bennett, Elizabeth L. (DESE)" initials="EB" userId="S::elizabeth.l.bennett@mass.gov::e917bd3e-7a3a-4c51-a98d-454f68afa5c2" providerId="AD"/>
  <p188:author id="{B53D09B8-9B65-12E3-605B-82D5151C91D9}" name="Robinson, Regina M. (DESE)" initials="RR" userId="S::regina.m.robinson@mass.gov::8c0852fe-47f8-45d1-879d-1f0c7af499bd" providerId="AD"/>
  <p188:author id="{8141BDC4-441F-60CE-A763-F07038DC2191}" name="Walsh-West, Hannah (DESE)" initials="HW" userId="S::Hannah.Walsh-West@mass.gov::2d4a75ce-6b25-429a-bf8b-149125dac559" providerId="AD"/>
  <p188:author id="{965CEDC7-7F54-F2FE-86B5-2D36E28F70FF}" name="Looby, Caitlin R. (DESE)" initials="CL" userId="S::Caitlin.R.Looby@mass.gov::6f0fa4b1-b845-421d-bc2f-73963be01e4a" providerId="AD"/>
  <p188:author id="{12DFF1D2-8410-3925-30A9-BC8D53BAE22D}" name="LePage, Robert (EOE)" initials="LR" userId="S::robert.lepage@mass.gov::53ae678a-2440-48d6-8324-9a78fa986f69" providerId="AD"/>
  <p188:author id="{C33A02F0-6985-E8D3-1752-46AA2282B7AB}" name="Smithney, Claire (DESE)" initials="CS" userId="S::Claire.Smithney@mass.gov::5e07ed19-a428-46a7-ad65-7c7bcd775bec" providerId="AD"/>
  <p188:author id="{5A3F0EF4-3C0D-73A3-27C7-E90D66090C92}" name="Woo, Lauren (DESE)" initials="LW" userId="S::Lauren.Woo@mass.gov::891b1bf9-83ca-4481-960c-a0625b521a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397E7"/>
    <a:srgbClr val="AFCBFD"/>
    <a:srgbClr val="93A9FF"/>
    <a:srgbClr val="86A9E2"/>
    <a:srgbClr val="3647B6"/>
    <a:srgbClr val="494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4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etarits, Jake S. (DESE)" userId="37741e96-5ecb-4258-9857-666183bdd9bd" providerId="ADAL" clId="{F914A0AE-498E-40FD-929F-63255E72F890}"/>
    <pc:docChg chg="undo custSel modSld">
      <pc:chgData name="Resetarits, Jake S. (DESE)" userId="37741e96-5ecb-4258-9857-666183bdd9bd" providerId="ADAL" clId="{F914A0AE-498E-40FD-929F-63255E72F890}" dt="2025-05-30T13:40:00.662" v="66" actId="13244"/>
      <pc:docMkLst>
        <pc:docMk/>
      </pc:docMkLst>
      <pc:sldChg chg="delSp modSp mod">
        <pc:chgData name="Resetarits, Jake S. (DESE)" userId="37741e96-5ecb-4258-9857-666183bdd9bd" providerId="ADAL" clId="{F914A0AE-498E-40FD-929F-63255E72F890}" dt="2025-05-30T13:38:36.663" v="4" actId="478"/>
        <pc:sldMkLst>
          <pc:docMk/>
          <pc:sldMk cId="3472057045" sldId="256"/>
        </pc:sldMkLst>
        <pc:spChg chg="del mod">
          <ac:chgData name="Resetarits, Jake S. (DESE)" userId="37741e96-5ecb-4258-9857-666183bdd9bd" providerId="ADAL" clId="{F914A0AE-498E-40FD-929F-63255E72F890}" dt="2025-05-30T13:38:36.663" v="4" actId="478"/>
          <ac:spMkLst>
            <pc:docMk/>
            <pc:sldMk cId="3472057045" sldId="256"/>
            <ac:spMk id="6" creationId="{C93222D4-847D-8411-FCDE-89DD0752A7EF}"/>
          </ac:spMkLst>
        </pc:spChg>
      </pc:sldChg>
      <pc:sldChg chg="modSp mod">
        <pc:chgData name="Resetarits, Jake S. (DESE)" userId="37741e96-5ecb-4258-9857-666183bdd9bd" providerId="ADAL" clId="{F914A0AE-498E-40FD-929F-63255E72F890}" dt="2025-05-30T13:39:23.667" v="55" actId="13244"/>
        <pc:sldMkLst>
          <pc:docMk/>
          <pc:sldMk cId="2505425950" sldId="322"/>
        </pc:sldMkLst>
        <pc:spChg chg="ord">
          <ac:chgData name="Resetarits, Jake S. (DESE)" userId="37741e96-5ecb-4258-9857-666183bdd9bd" providerId="ADAL" clId="{F914A0AE-498E-40FD-929F-63255E72F890}" dt="2025-05-30T13:39:23.667" v="55" actId="13244"/>
          <ac:spMkLst>
            <pc:docMk/>
            <pc:sldMk cId="2505425950" sldId="322"/>
            <ac:spMk id="3" creationId="{D2F6CFF8-6835-B48D-03EE-FF6F248C0BF5}"/>
          </ac:spMkLst>
        </pc:spChg>
      </pc:sldChg>
      <pc:sldChg chg="delSp mod">
        <pc:chgData name="Resetarits, Jake S. (DESE)" userId="37741e96-5ecb-4258-9857-666183bdd9bd" providerId="ADAL" clId="{F914A0AE-498E-40FD-929F-63255E72F890}" dt="2025-05-30T13:38:45.581" v="6" actId="478"/>
        <pc:sldMkLst>
          <pc:docMk/>
          <pc:sldMk cId="589124532" sldId="324"/>
        </pc:sldMkLst>
        <pc:spChg chg="del">
          <ac:chgData name="Resetarits, Jake S. (DESE)" userId="37741e96-5ecb-4258-9857-666183bdd9bd" providerId="ADAL" clId="{F914A0AE-498E-40FD-929F-63255E72F890}" dt="2025-05-30T13:38:45.581" v="6" actId="478"/>
          <ac:spMkLst>
            <pc:docMk/>
            <pc:sldMk cId="589124532" sldId="324"/>
            <ac:spMk id="6" creationId="{BC512B55-71A4-7955-3A71-3FC85202EC53}"/>
          </ac:spMkLst>
        </pc:spChg>
      </pc:sldChg>
      <pc:sldChg chg="modSp mod">
        <pc:chgData name="Resetarits, Jake S. (DESE)" userId="37741e96-5ecb-4258-9857-666183bdd9bd" providerId="ADAL" clId="{F914A0AE-498E-40FD-929F-63255E72F890}" dt="2025-05-30T13:40:00.662" v="66" actId="13244"/>
        <pc:sldMkLst>
          <pc:docMk/>
          <pc:sldMk cId="1769118935" sldId="325"/>
        </pc:sldMkLst>
        <pc:spChg chg="ord">
          <ac:chgData name="Resetarits, Jake S. (DESE)" userId="37741e96-5ecb-4258-9857-666183bdd9bd" providerId="ADAL" clId="{F914A0AE-498E-40FD-929F-63255E72F890}" dt="2025-05-30T13:40:00.662" v="66" actId="13244"/>
          <ac:spMkLst>
            <pc:docMk/>
            <pc:sldMk cId="1769118935" sldId="325"/>
            <ac:spMk id="3" creationId="{38B0DAA4-EB0C-EC08-D1CA-8CCAA3337A11}"/>
          </ac:spMkLst>
        </pc:spChg>
      </pc:sldChg>
      <pc:sldChg chg="modSp mod">
        <pc:chgData name="Resetarits, Jake S. (DESE)" userId="37741e96-5ecb-4258-9857-666183bdd9bd" providerId="ADAL" clId="{F914A0AE-498E-40FD-929F-63255E72F890}" dt="2025-05-30T13:39:41.256" v="60" actId="13244"/>
        <pc:sldMkLst>
          <pc:docMk/>
          <pc:sldMk cId="555487878" sldId="326"/>
        </pc:sldMkLst>
        <pc:spChg chg="ord">
          <ac:chgData name="Resetarits, Jake S. (DESE)" userId="37741e96-5ecb-4258-9857-666183bdd9bd" providerId="ADAL" clId="{F914A0AE-498E-40FD-929F-63255E72F890}" dt="2025-05-30T13:39:41.256" v="60" actId="13244"/>
          <ac:spMkLst>
            <pc:docMk/>
            <pc:sldMk cId="555487878" sldId="326"/>
            <ac:spMk id="3" creationId="{BDF1E176-B001-F472-673E-5DD45B565C90}"/>
          </ac:spMkLst>
        </pc:spChg>
      </pc:sldChg>
      <pc:sldChg chg="modSp mod">
        <pc:chgData name="Resetarits, Jake S. (DESE)" userId="37741e96-5ecb-4258-9857-666183bdd9bd" providerId="ADAL" clId="{F914A0AE-498E-40FD-929F-63255E72F890}" dt="2025-05-30T13:39:52.278" v="63" actId="13244"/>
        <pc:sldMkLst>
          <pc:docMk/>
          <pc:sldMk cId="2413054007" sldId="327"/>
        </pc:sldMkLst>
        <pc:spChg chg="ord">
          <ac:chgData name="Resetarits, Jake S. (DESE)" userId="37741e96-5ecb-4258-9857-666183bdd9bd" providerId="ADAL" clId="{F914A0AE-498E-40FD-929F-63255E72F890}" dt="2025-05-30T13:39:52.278" v="63" actId="13244"/>
          <ac:spMkLst>
            <pc:docMk/>
            <pc:sldMk cId="2413054007" sldId="327"/>
            <ac:spMk id="3" creationId="{B22BE0DD-C3D6-4AE0-77AF-42BE9EC41E31}"/>
          </ac:spMkLst>
        </pc:spChg>
      </pc:sldChg>
      <pc:sldChg chg="modSp mod">
        <pc:chgData name="Resetarits, Jake S. (DESE)" userId="37741e96-5ecb-4258-9857-666183bdd9bd" providerId="ADAL" clId="{F914A0AE-498E-40FD-929F-63255E72F890}" dt="2025-05-30T13:39:27.277" v="56" actId="13244"/>
        <pc:sldMkLst>
          <pc:docMk/>
          <pc:sldMk cId="1430253254" sldId="328"/>
        </pc:sldMkLst>
        <pc:spChg chg="ord">
          <ac:chgData name="Resetarits, Jake S. (DESE)" userId="37741e96-5ecb-4258-9857-666183bdd9bd" providerId="ADAL" clId="{F914A0AE-498E-40FD-929F-63255E72F890}" dt="2025-05-30T13:39:27.277" v="56" actId="13244"/>
          <ac:spMkLst>
            <pc:docMk/>
            <pc:sldMk cId="1430253254" sldId="328"/>
            <ac:spMk id="3" creationId="{614B0CF2-ABFF-4EC3-09F0-B99B18E1BE5B}"/>
          </ac:spMkLst>
        </pc:spChg>
      </pc:sldChg>
      <pc:sldChg chg="modSp mod">
        <pc:chgData name="Resetarits, Jake S. (DESE)" userId="37741e96-5ecb-4258-9857-666183bdd9bd" providerId="ADAL" clId="{F914A0AE-498E-40FD-929F-63255E72F890}" dt="2025-05-30T13:39:31.931" v="57" actId="13244"/>
        <pc:sldMkLst>
          <pc:docMk/>
          <pc:sldMk cId="3474057954" sldId="329"/>
        </pc:sldMkLst>
        <pc:spChg chg="mod ord">
          <ac:chgData name="Resetarits, Jake S. (DESE)" userId="37741e96-5ecb-4258-9857-666183bdd9bd" providerId="ADAL" clId="{F914A0AE-498E-40FD-929F-63255E72F890}" dt="2025-05-30T13:39:31.931" v="57" actId="13244"/>
          <ac:spMkLst>
            <pc:docMk/>
            <pc:sldMk cId="3474057954" sldId="329"/>
            <ac:spMk id="3" creationId="{12F461BC-07BE-AD22-517A-040B8E472025}"/>
          </ac:spMkLst>
        </pc:spChg>
      </pc:sldChg>
      <pc:sldChg chg="modSp mod">
        <pc:chgData name="Resetarits, Jake S. (DESE)" userId="37741e96-5ecb-4258-9857-666183bdd9bd" providerId="ADAL" clId="{F914A0AE-498E-40FD-929F-63255E72F890}" dt="2025-05-30T13:39:34.320" v="58" actId="13244"/>
        <pc:sldMkLst>
          <pc:docMk/>
          <pc:sldMk cId="3618468523" sldId="330"/>
        </pc:sldMkLst>
        <pc:spChg chg="mod ord">
          <ac:chgData name="Resetarits, Jake S. (DESE)" userId="37741e96-5ecb-4258-9857-666183bdd9bd" providerId="ADAL" clId="{F914A0AE-498E-40FD-929F-63255E72F890}" dt="2025-05-30T13:39:34.320" v="58" actId="13244"/>
          <ac:spMkLst>
            <pc:docMk/>
            <pc:sldMk cId="3618468523" sldId="330"/>
            <ac:spMk id="3" creationId="{AAE36F35-EAA9-50E8-D2F6-48B0E14C7356}"/>
          </ac:spMkLst>
        </pc:spChg>
      </pc:sldChg>
      <pc:sldChg chg="modSp mod">
        <pc:chgData name="Resetarits, Jake S. (DESE)" userId="37741e96-5ecb-4258-9857-666183bdd9bd" providerId="ADAL" clId="{F914A0AE-498E-40FD-929F-63255E72F890}" dt="2025-05-30T13:39:58.554" v="65" actId="13244"/>
        <pc:sldMkLst>
          <pc:docMk/>
          <pc:sldMk cId="2310647560" sldId="331"/>
        </pc:sldMkLst>
        <pc:spChg chg="mod ord">
          <ac:chgData name="Resetarits, Jake S. (DESE)" userId="37741e96-5ecb-4258-9857-666183bdd9bd" providerId="ADAL" clId="{F914A0AE-498E-40FD-929F-63255E72F890}" dt="2025-05-30T13:39:58.554" v="65" actId="13244"/>
          <ac:spMkLst>
            <pc:docMk/>
            <pc:sldMk cId="2310647560" sldId="331"/>
            <ac:spMk id="3" creationId="{DBDC2EDC-BE36-CF7B-06FA-1A43673F741B}"/>
          </ac:spMkLst>
        </pc:spChg>
      </pc:sldChg>
      <pc:sldChg chg="modSp mod">
        <pc:chgData name="Resetarits, Jake S. (DESE)" userId="37741e96-5ecb-4258-9857-666183bdd9bd" providerId="ADAL" clId="{F914A0AE-498E-40FD-929F-63255E72F890}" dt="2025-05-30T13:39:54.683" v="64" actId="13244"/>
        <pc:sldMkLst>
          <pc:docMk/>
          <pc:sldMk cId="471806547" sldId="332"/>
        </pc:sldMkLst>
        <pc:spChg chg="mod ord">
          <ac:chgData name="Resetarits, Jake S. (DESE)" userId="37741e96-5ecb-4258-9857-666183bdd9bd" providerId="ADAL" clId="{F914A0AE-498E-40FD-929F-63255E72F890}" dt="2025-05-30T13:39:54.683" v="64" actId="13244"/>
          <ac:spMkLst>
            <pc:docMk/>
            <pc:sldMk cId="471806547" sldId="332"/>
            <ac:spMk id="3" creationId="{EDA09E81-13B2-AB57-6EAF-6746D80301B0}"/>
          </ac:spMkLst>
        </pc:spChg>
      </pc:sldChg>
      <pc:sldChg chg="delSp mod">
        <pc:chgData name="Resetarits, Jake S. (DESE)" userId="37741e96-5ecb-4258-9857-666183bdd9bd" providerId="ADAL" clId="{F914A0AE-498E-40FD-929F-63255E72F890}" dt="2025-05-30T13:38:48.720" v="7" actId="478"/>
        <pc:sldMkLst>
          <pc:docMk/>
          <pc:sldMk cId="3653017078" sldId="333"/>
        </pc:sldMkLst>
        <pc:spChg chg="del">
          <ac:chgData name="Resetarits, Jake S. (DESE)" userId="37741e96-5ecb-4258-9857-666183bdd9bd" providerId="ADAL" clId="{F914A0AE-498E-40FD-929F-63255E72F890}" dt="2025-05-30T13:38:48.720" v="7" actId="478"/>
          <ac:spMkLst>
            <pc:docMk/>
            <pc:sldMk cId="3653017078" sldId="333"/>
            <ac:spMk id="6" creationId="{753581C1-76ED-2901-7ACA-7280346EE497}"/>
          </ac:spMkLst>
        </pc:spChg>
      </pc:sldChg>
      <pc:sldChg chg="modSp mod">
        <pc:chgData name="Resetarits, Jake S. (DESE)" userId="37741e96-5ecb-4258-9857-666183bdd9bd" providerId="ADAL" clId="{F914A0AE-498E-40FD-929F-63255E72F890}" dt="2025-05-30T13:39:45.291" v="61" actId="13244"/>
        <pc:sldMkLst>
          <pc:docMk/>
          <pc:sldMk cId="2032951477" sldId="334"/>
        </pc:sldMkLst>
        <pc:spChg chg="ord">
          <ac:chgData name="Resetarits, Jake S. (DESE)" userId="37741e96-5ecb-4258-9857-666183bdd9bd" providerId="ADAL" clId="{F914A0AE-498E-40FD-929F-63255E72F890}" dt="2025-05-30T13:39:45.291" v="61" actId="13244"/>
          <ac:spMkLst>
            <pc:docMk/>
            <pc:sldMk cId="2032951477" sldId="334"/>
            <ac:spMk id="3" creationId="{7F502F9D-DC81-D80B-26F1-B3E33244DC6C}"/>
          </ac:spMkLst>
        </pc:spChg>
      </pc:sldChg>
      <pc:sldChg chg="modSp mod">
        <pc:chgData name="Resetarits, Jake S. (DESE)" userId="37741e96-5ecb-4258-9857-666183bdd9bd" providerId="ADAL" clId="{F914A0AE-498E-40FD-929F-63255E72F890}" dt="2025-05-30T13:39:48.078" v="62" actId="13244"/>
        <pc:sldMkLst>
          <pc:docMk/>
          <pc:sldMk cId="1142949639" sldId="335"/>
        </pc:sldMkLst>
        <pc:spChg chg="ord">
          <ac:chgData name="Resetarits, Jake S. (DESE)" userId="37741e96-5ecb-4258-9857-666183bdd9bd" providerId="ADAL" clId="{F914A0AE-498E-40FD-929F-63255E72F890}" dt="2025-05-30T13:39:48.078" v="62" actId="13244"/>
          <ac:spMkLst>
            <pc:docMk/>
            <pc:sldMk cId="1142949639" sldId="335"/>
            <ac:spMk id="3" creationId="{0FEBF1CE-9969-F0C0-B539-306702797EF6}"/>
          </ac:spMkLst>
        </pc:spChg>
      </pc:sldChg>
      <pc:sldChg chg="modSp mod">
        <pc:chgData name="Resetarits, Jake S. (DESE)" userId="37741e96-5ecb-4258-9857-666183bdd9bd" providerId="ADAL" clId="{F914A0AE-498E-40FD-929F-63255E72F890}" dt="2025-05-30T13:39:38.618" v="59" actId="13244"/>
        <pc:sldMkLst>
          <pc:docMk/>
          <pc:sldMk cId="2324692722" sldId="336"/>
        </pc:sldMkLst>
        <pc:spChg chg="mod ord">
          <ac:chgData name="Resetarits, Jake S. (DESE)" userId="37741e96-5ecb-4258-9857-666183bdd9bd" providerId="ADAL" clId="{F914A0AE-498E-40FD-929F-63255E72F890}" dt="2025-05-30T13:39:38.618" v="59" actId="13244"/>
          <ac:spMkLst>
            <pc:docMk/>
            <pc:sldMk cId="2324692722" sldId="336"/>
            <ac:spMk id="3" creationId="{347157BC-6532-E954-14D7-F67F5744CB2D}"/>
          </ac:spMkLst>
        </pc:spChg>
      </pc:sldChg>
      <pc:sldChg chg="delSp modSp mod">
        <pc:chgData name="Resetarits, Jake S. (DESE)" userId="37741e96-5ecb-4258-9857-666183bdd9bd" providerId="ADAL" clId="{F914A0AE-498E-40FD-929F-63255E72F890}" dt="2025-05-30T13:38:41.888" v="5" actId="478"/>
        <pc:sldMkLst>
          <pc:docMk/>
          <pc:sldMk cId="340747656" sldId="338"/>
        </pc:sldMkLst>
        <pc:spChg chg="del mod">
          <ac:chgData name="Resetarits, Jake S. (DESE)" userId="37741e96-5ecb-4258-9857-666183bdd9bd" providerId="ADAL" clId="{F914A0AE-498E-40FD-929F-63255E72F890}" dt="2025-05-30T13:38:41.888" v="5" actId="478"/>
          <ac:spMkLst>
            <pc:docMk/>
            <pc:sldMk cId="340747656" sldId="338"/>
            <ac:spMk id="6" creationId="{362DA950-F6B3-E753-4D98-03BC4153973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9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D54AB-8123-0F78-F238-6B0B1868C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5389D9-C213-F217-D34B-A0EC278AA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F7249C-52F6-87DE-07C1-E935A12BD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CBFB6-2723-530F-D124-EEF04F94B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7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E667B-A94C-045C-F597-6AD315A68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BA578-2998-B1E1-EDA6-D80C31163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C2401A-BB07-3BD4-8646-1FC45E32D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C42C7-54B6-D5A2-A172-1006F2F0F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2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9A820-5477-119C-D9B2-12646D15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2B9F6-812D-E607-BBFD-B3E48DEBC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6FE27E-BC23-5A28-CC3F-F297F5DE3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4183D-F8E5-F6B8-9370-E5B02C31C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2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B83100-963D-21A2-37C2-EED5BE98A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EB8D99-AB60-E942-C00C-6661AA4A6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2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3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4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74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05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4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68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00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39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71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7077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7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federalgrants/titlei-d/qrg.docx" TargetMode="External"/><Relationship Id="rId2" Type="http://schemas.openxmlformats.org/officeDocument/2006/relationships/hyperlink" Target="https://www.doe.mass.edu/federalgrants/titlei-d/localprogram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glected-delinquent.ed.gov/what-title-i-part-d/statute-regulations" TargetMode="External"/><Relationship Id="rId5" Type="http://schemas.openxmlformats.org/officeDocument/2006/relationships/hyperlink" Target="https://www.ed.gov/media/document/tipd-non-regulatory-guidance-109074.pdf" TargetMode="External"/><Relationship Id="rId4" Type="http://schemas.openxmlformats.org/officeDocument/2006/relationships/hyperlink" Target="https://www.doe.mass.edu/federalgrants/titlei-d/resource-guide.doc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75" y="805759"/>
            <a:ext cx="11171976" cy="198270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ptos"/>
                <a:cs typeface="Arial"/>
              </a:rPr>
              <a:t>Collaborating for Impact: Serving High Risk Youth through Title I Part D Subpart 2 Funding </a:t>
            </a:r>
            <a:endParaRPr lang="en-US" sz="4400" dirty="0">
              <a:solidFill>
                <a:schemeClr val="tx1"/>
              </a:solidFill>
              <a:latin typeface="Aptos"/>
              <a:cs typeface="Arial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AB7E734-F830-10A9-CFDF-EA0D5D98F4DD}"/>
              </a:ext>
            </a:extLst>
          </p:cNvPr>
          <p:cNvSpPr txBox="1"/>
          <p:nvPr/>
        </p:nvSpPr>
        <p:spPr>
          <a:xfrm>
            <a:off x="9207374" y="6047715"/>
            <a:ext cx="2743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June 10, 2025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789B5-E4EA-F3BC-E47A-E44BD23ED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BF1CE-9969-F0C0-B539-30670279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/>
                <a:cs typeface="Arial"/>
              </a:rPr>
              <a:t>FY25 Data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B6887A-49BA-758E-8CC4-8BB14CFD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99" y="1620570"/>
            <a:ext cx="10964501" cy="44918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Aft>
                <a:spcPts val="800"/>
              </a:spcAft>
              <a:buNone/>
            </a:pPr>
            <a:endParaRPr lang="en-US" sz="1800" dirty="0">
              <a:effectLst/>
              <a:latin typeface="Aptos" panose="020B00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dirty="0">
                <a:latin typeface="Aptos"/>
                <a:cs typeface="Arial"/>
              </a:rPr>
              <a:t>26 Neglected/Delinquent Facilities</a:t>
            </a:r>
          </a:p>
          <a:p>
            <a:pPr marL="0" indent="0">
              <a:spcAft>
                <a:spcPts val="800"/>
              </a:spcAft>
              <a:buNone/>
            </a:pPr>
            <a:endParaRPr lang="en-US" dirty="0">
              <a:latin typeface="Aptos"/>
              <a:cs typeface="Arial"/>
            </a:endParaRPr>
          </a:p>
          <a:p>
            <a:r>
              <a:rPr lang="en-US" dirty="0">
                <a:latin typeface="Aptos"/>
                <a:cs typeface="Arial"/>
              </a:rPr>
              <a:t>14 School Districts</a:t>
            </a:r>
          </a:p>
          <a:p>
            <a:pPr marL="0" indent="0">
              <a:buNone/>
            </a:pPr>
            <a:endParaRPr lang="en-US" dirty="0">
              <a:latin typeface="Aptos"/>
              <a:cs typeface="Arial"/>
            </a:endParaRPr>
          </a:p>
          <a:p>
            <a:r>
              <a:rPr lang="en-US" dirty="0">
                <a:latin typeface="Aptos"/>
                <a:cs typeface="Arial"/>
              </a:rPr>
              <a:t>737 Neglected/Delinquent Students receiving services under funding in MA</a:t>
            </a:r>
          </a:p>
          <a:p>
            <a:pPr marL="0" indent="0">
              <a:buNone/>
            </a:pPr>
            <a:endParaRPr lang="en-US" dirty="0">
              <a:latin typeface="Aptos"/>
              <a:cs typeface="Arial"/>
            </a:endParaRPr>
          </a:p>
          <a:p>
            <a:r>
              <a:rPr lang="en-US" dirty="0">
                <a:latin typeface="Aptos"/>
                <a:cs typeface="Arial"/>
              </a:rPr>
              <a:t>Examples of FY25 Activities funded:  </a:t>
            </a:r>
          </a:p>
          <a:p>
            <a:pPr lvl="1"/>
            <a:r>
              <a:rPr lang="en-US" dirty="0">
                <a:latin typeface="Aptos"/>
                <a:cs typeface="Arial"/>
              </a:rPr>
              <a:t>admin support, small group instruction, vocational training, supplies &amp; program materials, Math and ELA tutoring, Title I Coordinator, daily living skills training, academic coach, additional support staff,  counseling services, and social/emotional support, and homework help. </a:t>
            </a:r>
          </a:p>
        </p:txBody>
      </p:sp>
    </p:spTree>
    <p:extLst>
      <p:ext uri="{BB962C8B-B14F-4D97-AF65-F5344CB8AC3E}">
        <p14:creationId xmlns:p14="http://schemas.microsoft.com/office/powerpoint/2010/main" val="114294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6CF5A-024B-CF4F-1E49-618F9130C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2BE0DD-C3D6-4AE0-77AF-42BE9EC4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/>
                <a:cs typeface="Arial"/>
              </a:rPr>
              <a:t>Panel Discussion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55399F-9512-7846-E056-633669A5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41" y="2666406"/>
            <a:ext cx="10708511" cy="126279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ctr">
              <a:buNone/>
              <a:tabLst>
                <a:tab pos="457200" algn="l"/>
              </a:tabLst>
            </a:pPr>
            <a:r>
              <a:rPr lang="en-US" sz="11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Communication Between LEA and Facility</a:t>
            </a:r>
          </a:p>
          <a:p>
            <a:pPr marL="0" marR="0" lvl="0" indent="0">
              <a:buNone/>
              <a:tabLst>
                <a:tab pos="457200" algn="l"/>
              </a:tabLst>
            </a:pPr>
            <a:r>
              <a:rPr lang="en-US" sz="1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endParaRPr lang="en-US" sz="11200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742950" marR="0" lvl="1" indent="-285750">
              <a:buFont typeface="+mj-lt"/>
              <a:buAutoNum type="alphaLcPeriod"/>
              <a:tabLst>
                <a:tab pos="914400" algn="l"/>
              </a:tabLst>
            </a:pPr>
            <a:r>
              <a:rPr lang="en-US" sz="1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How do you coordinate services with your LEA/Facility? </a:t>
            </a:r>
            <a:endParaRPr lang="en-US" sz="11200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742950" marR="0" lvl="1" indent="-285750">
              <a:buFont typeface="+mj-lt"/>
              <a:buAutoNum type="alphaLcPeriod"/>
              <a:tabLst>
                <a:tab pos="914400" algn="l"/>
              </a:tabLst>
            </a:pPr>
            <a:r>
              <a:rPr lang="en-US" sz="1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How often do you communicate with your LEA/facility?  </a:t>
            </a:r>
            <a:endParaRPr lang="en-US" sz="11200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914400" marR="0">
              <a:buNone/>
            </a:pPr>
            <a:r>
              <a:rPr lang="en-US" sz="1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indent="0">
              <a:buNone/>
            </a:pPr>
            <a:endParaRPr lang="en-US" dirty="0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05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1D611-7C43-E1F3-2DD8-5AE1119F4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A09E81-13B2-AB57-6EAF-6746D803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/>
                <a:cs typeface="Arial"/>
              </a:rPr>
              <a:t>Panel Discussion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F840E8-714E-1030-2FC7-CC24690E6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43" y="2476284"/>
            <a:ext cx="10708510" cy="205044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914400" marR="0">
              <a:buNone/>
            </a:pPr>
            <a:r>
              <a:rPr lang="en-US" sz="4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</a:p>
          <a:p>
            <a:pPr marL="0" marR="0" lvl="0" indent="0" algn="ctr">
              <a:buNone/>
              <a:tabLst>
                <a:tab pos="457200" algn="l"/>
              </a:tabLst>
            </a:pPr>
            <a:r>
              <a:rPr lang="en-US" sz="11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Data, Evaluation,  Accountability </a:t>
            </a:r>
          </a:p>
          <a:p>
            <a:pPr marL="0" marR="0" lvl="0" indent="0" algn="ctr">
              <a:buNone/>
              <a:tabLst>
                <a:tab pos="457200" algn="l"/>
              </a:tabLst>
            </a:pPr>
            <a:endParaRPr lang="en-US" sz="11200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742950" marR="0" lvl="1" indent="-285750">
              <a:buFont typeface="+mj-lt"/>
              <a:buAutoNum type="alphaLcPeriod"/>
              <a:tabLst>
                <a:tab pos="914400" algn="l"/>
              </a:tabLst>
            </a:pPr>
            <a:r>
              <a:rPr lang="en-US" sz="1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What metrics do you use to evaluate impact of your T1D2 programs?</a:t>
            </a:r>
            <a:endParaRPr lang="en-US" sz="11200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742950" marR="0" lvl="1" indent="-285750">
              <a:buFont typeface="+mj-lt"/>
              <a:buAutoNum type="alphaLcPeriod"/>
              <a:tabLst>
                <a:tab pos="914400" algn="l"/>
              </a:tabLst>
            </a:pPr>
            <a:r>
              <a:rPr lang="en-US" sz="1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How do you track and report student progress? </a:t>
            </a:r>
            <a:endParaRPr lang="en-US" sz="11200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914400" marR="0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80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EF82C-8086-81F7-933B-06F2B28DE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DC2EDC-BE36-CF7B-06FA-1A43673F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/>
                <a:cs typeface="Arial"/>
              </a:rPr>
              <a:t>Panel Discussion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A15A6-0336-9206-2CE9-180E9876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89" y="2086984"/>
            <a:ext cx="10897879" cy="183316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914400" marR="0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ctr">
              <a:buNone/>
              <a:tabLst>
                <a:tab pos="457200" algn="l"/>
              </a:tabLst>
            </a:pPr>
            <a:r>
              <a:rPr lang="en-US" sz="11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Challenges </a:t>
            </a:r>
          </a:p>
          <a:p>
            <a:pPr marL="0" marR="0" lvl="0" indent="0" algn="ctr">
              <a:buNone/>
              <a:tabLst>
                <a:tab pos="457200" algn="l"/>
              </a:tabLst>
            </a:pPr>
            <a:endParaRPr lang="en-US" sz="11200" b="1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742950" marR="0" lvl="1" indent="-285750">
              <a:buFont typeface="+mj-lt"/>
              <a:buAutoNum type="alphaLcPeriod"/>
              <a:tabLst>
                <a:tab pos="914400" algn="l"/>
              </a:tabLst>
            </a:pPr>
            <a:r>
              <a:rPr lang="en-US" sz="1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What are some of the biggest challenges/hurdles you face in implementing Subpart 2 programs/services?</a:t>
            </a:r>
          </a:p>
          <a:p>
            <a:pPr marL="457200" marR="0" lvl="1" indent="0">
              <a:buNone/>
              <a:tabLst>
                <a:tab pos="914400" algn="l"/>
              </a:tabLst>
            </a:pPr>
            <a:endParaRPr lang="en-US" sz="112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64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12C91-B910-B21E-FDF5-53687A4E1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BE1FB-B20B-3039-B2A4-B8D8FC2B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2217"/>
            <a:ext cx="10515600" cy="1637085"/>
          </a:xfrm>
        </p:spPr>
        <p:txBody>
          <a:bodyPr>
            <a:noAutofit/>
          </a:bodyPr>
          <a:lstStyle/>
          <a:p>
            <a:pPr algn="ctr"/>
            <a:br>
              <a:rPr lang="en-US" sz="4400" b="1" dirty="0">
                <a:solidFill>
                  <a:srgbClr val="000000"/>
                </a:solidFill>
                <a:latin typeface="Aptos"/>
                <a:cs typeface="Arial"/>
              </a:rPr>
            </a:br>
            <a:br>
              <a:rPr lang="en-US" sz="4400" b="1" dirty="0">
                <a:solidFill>
                  <a:srgbClr val="000000"/>
                </a:solidFill>
                <a:latin typeface="Aptos"/>
                <a:cs typeface="Arial"/>
              </a:rPr>
            </a:br>
            <a:br>
              <a:rPr lang="en-US" sz="4400" b="1" dirty="0">
                <a:solidFill>
                  <a:srgbClr val="000000"/>
                </a:solidFill>
                <a:latin typeface="Aptos"/>
                <a:cs typeface="Arial"/>
              </a:rPr>
            </a:br>
            <a:br>
              <a:rPr lang="en-US" sz="4400" b="1" dirty="0">
                <a:solidFill>
                  <a:srgbClr val="000000"/>
                </a:solidFill>
                <a:latin typeface="Aptos"/>
                <a:cs typeface="Arial"/>
              </a:rPr>
            </a:br>
            <a:r>
              <a:rPr lang="en-US" sz="7200" b="1" dirty="0">
                <a:solidFill>
                  <a:srgbClr val="000000"/>
                </a:solidFill>
                <a:latin typeface="Aptos"/>
                <a:cs typeface="Arial"/>
              </a:rPr>
              <a:t>Questions for Panelist?</a:t>
            </a:r>
            <a:endParaRPr lang="en-US" sz="9600" dirty="0">
              <a:solidFill>
                <a:srgbClr val="000000"/>
              </a:solidFill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12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942BF-5C1C-1E3E-9B6C-6E84DF165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B0DAA4-EB0C-EC08-D1CA-8CCAA333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/>
                <a:cs typeface="Arial"/>
              </a:rPr>
              <a:t>Title I, Part D, Subpart 2 Resources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64069C-37DD-4171-AA4B-3C45D8D2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3" y="1674892"/>
            <a:ext cx="11706130" cy="4817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  <a:cs typeface="Arial"/>
                <a:hlinkClick r:id="rId2"/>
              </a:rPr>
              <a:t>Federal Grants Title I, Part D, Subpart 2 Website </a:t>
            </a:r>
            <a:endParaRPr lang="en-US" dirty="0">
              <a:latin typeface="Aptos" panose="020B0004020202020204" pitchFamily="34" charset="0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ptos" panose="020B0004020202020204" pitchFamily="34" charset="0"/>
              <a:cs typeface="Arial"/>
              <a:hlinkClick r:id="rId3"/>
            </a:endParaRPr>
          </a:p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  <a:cs typeface="Arial"/>
                <a:hlinkClick r:id="rId3"/>
              </a:rPr>
              <a:t>Title I, Part D, Subpart 2 Quick Reference Guide </a:t>
            </a:r>
            <a:endParaRPr lang="en-US" dirty="0">
              <a:latin typeface="Aptos" panose="020B0004020202020204" pitchFamily="34" charset="0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  <a:cs typeface="Arial"/>
              <a:hlinkClick r:id="rId4"/>
            </a:endParaRPr>
          </a:p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  <a:cs typeface="Arial"/>
                <a:hlinkClick r:id="rId4"/>
              </a:rPr>
              <a:t>Title I, Part D, Subpart 2 Resource Guide</a:t>
            </a:r>
            <a:endParaRPr lang="en-US" dirty="0">
              <a:latin typeface="Aptos" panose="020B0004020202020204" pitchFamily="34" charset="0"/>
              <a:cs typeface="Arial"/>
            </a:endParaRPr>
          </a:p>
          <a:p>
            <a:pPr marL="0" indent="0" algn="l" rtl="0" fontAlgn="base">
              <a:lnSpc>
                <a:spcPts val="1200"/>
              </a:lnSpc>
              <a:buNone/>
            </a:pPr>
            <a:endParaRPr lang="en-US" sz="2000" b="0" i="0" u="sng" strike="noStrike" dirty="0">
              <a:solidFill>
                <a:srgbClr val="0000FF"/>
              </a:solidFill>
              <a:effectLst/>
              <a:latin typeface="Aptos" panose="020B0004020202020204" pitchFamily="34" charset="0"/>
              <a:hlinkClick r:id="rId5"/>
            </a:endParaRPr>
          </a:p>
          <a:p>
            <a:pPr marL="0" indent="0" algn="l" rtl="0" fontAlgn="base">
              <a:lnSpc>
                <a:spcPts val="1200"/>
              </a:lnSpc>
              <a:buNone/>
            </a:pPr>
            <a:r>
              <a:rPr lang="en-US" b="0" i="0" strike="noStrike" dirty="0">
                <a:solidFill>
                  <a:srgbClr val="0000FF"/>
                </a:solidFill>
                <a:effectLst/>
                <a:latin typeface="Aptos" panose="020B0004020202020204" pitchFamily="34" charset="0"/>
                <a:hlinkClick r:id="rId5"/>
              </a:rPr>
              <a:t>USED Prevention and Intervention Programs for Children and Youth Who </a:t>
            </a:r>
          </a:p>
          <a:p>
            <a:pPr marL="0" indent="0" algn="l" rtl="0" fontAlgn="base">
              <a:lnSpc>
                <a:spcPts val="1200"/>
              </a:lnSpc>
              <a:buNone/>
            </a:pPr>
            <a:r>
              <a:rPr lang="en-US" b="0" i="0" strike="noStrike" dirty="0">
                <a:solidFill>
                  <a:srgbClr val="0000FF"/>
                </a:solidFill>
                <a:effectLst/>
                <a:latin typeface="Aptos" panose="020B0004020202020204" pitchFamily="34" charset="0"/>
                <a:hlinkClick r:id="rId5"/>
              </a:rPr>
              <a:t>Are Neglected, Delinquent, or At-Risk: Non-Regulatory Guidance</a:t>
            </a:r>
            <a:r>
              <a:rPr lang="en-US" b="0" i="0" dirty="0">
                <a:solidFill>
                  <a:srgbClr val="0E2841"/>
                </a:solidFill>
                <a:effectLst/>
                <a:latin typeface="Aptos" panose="020B0004020202020204" pitchFamily="34" charset="0"/>
                <a:hlinkClick r:id="rId5"/>
              </a:rPr>
              <a:t> </a:t>
            </a:r>
            <a:endParaRPr lang="en-US" b="0" i="0" dirty="0">
              <a:solidFill>
                <a:srgbClr val="0E2841"/>
              </a:solidFill>
              <a:effectLst/>
              <a:latin typeface="Aptos" panose="020B0004020202020204" pitchFamily="34" charset="0"/>
            </a:endParaRPr>
          </a:p>
          <a:p>
            <a:pPr marL="0" indent="0" algn="l" rtl="0" fontAlgn="base">
              <a:lnSpc>
                <a:spcPts val="1200"/>
              </a:lnSpc>
              <a:buNone/>
            </a:pPr>
            <a:endParaRPr lang="en-US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 algn="l" rtl="0" fontAlgn="base">
              <a:lnSpc>
                <a:spcPts val="1200"/>
              </a:lnSpc>
              <a:buNone/>
            </a:pPr>
            <a:endParaRPr lang="en-US" sz="2000" b="0" i="0" strike="noStrike" dirty="0">
              <a:solidFill>
                <a:srgbClr val="0000FF"/>
              </a:solidFill>
              <a:effectLst/>
              <a:latin typeface="Aptos" panose="020B0004020202020204" pitchFamily="34" charset="0"/>
            </a:endParaRPr>
          </a:p>
          <a:p>
            <a:pPr marL="0" indent="0" algn="l" rtl="0" fontAlgn="base">
              <a:lnSpc>
                <a:spcPts val="1200"/>
              </a:lnSpc>
              <a:buNone/>
            </a:pPr>
            <a:r>
              <a:rPr lang="en-US" b="0" i="0" strike="noStrike" dirty="0">
                <a:solidFill>
                  <a:srgbClr val="0000FF"/>
                </a:solidFill>
                <a:effectLst/>
                <a:latin typeface="Aptos" panose="020B0004020202020204" pitchFamily="34" charset="0"/>
                <a:hlinkClick r:id="rId6"/>
              </a:rPr>
              <a:t>National Technical Assistance Center for The Education of Neglected or</a:t>
            </a:r>
          </a:p>
          <a:p>
            <a:pPr marL="0" indent="0" algn="l" rtl="0" fontAlgn="base">
              <a:lnSpc>
                <a:spcPts val="1200"/>
              </a:lnSpc>
              <a:buNone/>
            </a:pPr>
            <a:r>
              <a:rPr lang="en-US" b="0" i="0" strike="noStrike" dirty="0">
                <a:solidFill>
                  <a:srgbClr val="0000FF"/>
                </a:solidFill>
                <a:effectLst/>
                <a:latin typeface="Aptos" panose="020B0004020202020204" pitchFamily="34" charset="0"/>
                <a:hlinkClick r:id="rId6"/>
              </a:rPr>
              <a:t>Delinquent Children &amp; Youth (NDTAC)</a:t>
            </a:r>
            <a:r>
              <a:rPr lang="en-US" b="0" i="0" dirty="0">
                <a:solidFill>
                  <a:srgbClr val="0E2841"/>
                </a:solidFill>
                <a:effectLst/>
                <a:latin typeface="Aptos" panose="020B0004020202020204" pitchFamily="34" charset="0"/>
                <a:hlinkClick r:id="rId6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  <a:cs typeface="Arial"/>
            </a:endParaRPr>
          </a:p>
          <a:p>
            <a:pPr marL="0" indent="0">
              <a:buNone/>
            </a:pPr>
            <a:endParaRPr lang="en-US" dirty="0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11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5FD6F-CA98-DCFB-623E-6F715F89B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FC456-EB5C-FE7F-3027-20635BBB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2217"/>
            <a:ext cx="10515600" cy="1637085"/>
          </a:xfrm>
        </p:spPr>
        <p:txBody>
          <a:bodyPr>
            <a:noAutofit/>
          </a:bodyPr>
          <a:lstStyle/>
          <a:p>
            <a:pPr algn="ctr"/>
            <a:br>
              <a:rPr lang="en-US" sz="4400" b="1" dirty="0">
                <a:solidFill>
                  <a:srgbClr val="000000"/>
                </a:solidFill>
                <a:latin typeface="Aptos"/>
                <a:cs typeface="Arial"/>
              </a:rPr>
            </a:br>
            <a:br>
              <a:rPr lang="en-US" sz="4400" b="1" dirty="0">
                <a:solidFill>
                  <a:srgbClr val="000000"/>
                </a:solidFill>
                <a:latin typeface="Aptos"/>
                <a:cs typeface="Arial"/>
              </a:rPr>
            </a:br>
            <a:br>
              <a:rPr lang="en-US" sz="4400" b="1" dirty="0">
                <a:solidFill>
                  <a:srgbClr val="000000"/>
                </a:solidFill>
                <a:latin typeface="Aptos"/>
                <a:cs typeface="Arial"/>
              </a:rPr>
            </a:br>
            <a:br>
              <a:rPr lang="en-US" sz="4400" b="1" dirty="0">
                <a:solidFill>
                  <a:srgbClr val="000000"/>
                </a:solidFill>
                <a:latin typeface="Aptos"/>
                <a:cs typeface="Arial"/>
              </a:rPr>
            </a:br>
            <a:r>
              <a:rPr lang="en-US" sz="9600" b="1" dirty="0">
                <a:solidFill>
                  <a:srgbClr val="000000"/>
                </a:solidFill>
                <a:latin typeface="Aptos"/>
                <a:cs typeface="Arial"/>
              </a:rPr>
              <a:t>Thank You! </a:t>
            </a:r>
            <a:endParaRPr lang="en-US" sz="9600" dirty="0">
              <a:solidFill>
                <a:srgbClr val="000000"/>
              </a:solidFill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01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F6CFF8-6835-B48D-03EE-FF6F248C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/>
                <a:cs typeface="Arial"/>
              </a:rPr>
              <a:t>Today’s Panelist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BD4E8-967F-96D8-92B5-3D4F695E9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89" y="2086984"/>
            <a:ext cx="10708511" cy="405255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Susan Balboni</a:t>
            </a:r>
          </a:p>
          <a:p>
            <a:pPr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Asst. Superintendent for Teaching, Learning, Innovation - Natick Public</a:t>
            </a:r>
            <a:endParaRPr lang="en-US" dirty="0">
              <a:latin typeface="Aptos"/>
              <a:cs typeface="Arial"/>
            </a:endParaRPr>
          </a:p>
          <a:p>
            <a:pPr marL="0" indent="0">
              <a:buNone/>
            </a:pP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Martha Lunney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itle I Coordinator - Crystal Springs, Inc.</a:t>
            </a: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Terri Marculitis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Director of Curriculum and Instruction - Middleborough Public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2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14961-9CF8-3816-7E87-F465EEC92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4B0CF2-ABFF-4EC3-09F0-B99B18E1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/>
                <a:cs typeface="Arial"/>
              </a:rPr>
              <a:t>Panelist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CF2B27-8E1C-C72A-21A7-78A7EAACA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0" y="2086984"/>
            <a:ext cx="11461687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Susan Balboni</a:t>
            </a:r>
          </a:p>
          <a:p>
            <a:pPr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Asst. Superintendent for Teaching, Learning, Innovation - Natick Public</a:t>
            </a:r>
            <a:endParaRPr lang="en-US" dirty="0">
              <a:latin typeface="Aptos" panose="020B0004020202020204" pitchFamily="34" charset="0"/>
              <a:cs typeface="Arial"/>
            </a:endParaRPr>
          </a:p>
          <a:p>
            <a:pPr marL="0" indent="0">
              <a:buNone/>
            </a:pP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5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59248-0F6C-6E4D-4080-756371A55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F461BC-07BE-AD22-517A-040B8E47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/>
                <a:cs typeface="Arial"/>
              </a:rPr>
              <a:t>Panelist   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D4802E-E41B-3731-69AE-763B18B25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78" y="1677315"/>
            <a:ext cx="10708511" cy="17516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Martha Lunney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itle I Coordinator - Crystal Springs, Inc.</a:t>
            </a: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5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3F8DB-2A7E-666D-AD18-43907012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36F35-EAA9-50E8-D2F6-48B0E14C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/>
                <a:cs typeface="Arial"/>
              </a:rPr>
              <a:t>Panelist    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DFE5B3-8BF1-7063-7197-D4E558E5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41" y="1742952"/>
            <a:ext cx="10708511" cy="1860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Terri Marculitis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Director of Curriculum and Instruction - Middleborough Public 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6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D7D06-887F-EA16-2F81-8AE67A022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157BC-6532-E954-14D7-F67F5744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/>
                <a:cs typeface="Arial"/>
              </a:rPr>
              <a:t>Panelist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84B32-11A2-1FFA-352C-8D2500718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41" y="1742952"/>
            <a:ext cx="10708511" cy="1860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Terri Marculitis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Director of Curriculum and Instruction - Middleborough Public 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9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A88C7-0830-A516-814A-1DEF1D77C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8DEC-8812-A318-788D-613A31B7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9" y="2426330"/>
            <a:ext cx="11171976" cy="107736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ptos"/>
                <a:cs typeface="Arial"/>
              </a:rPr>
              <a:t>Title I, Part D, Subpart 2 Overview</a:t>
            </a:r>
            <a:endParaRPr lang="en-US" b="1" dirty="0">
              <a:solidFill>
                <a:srgbClr val="000000"/>
              </a:solidFill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4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81BDA-97DC-3302-5028-77E3CC1D6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F1E176-B001-F472-673E-5DD45B56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400" b="1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Priorities of Title I, Part D, Subpart 2</a:t>
            </a:r>
            <a:endParaRPr lang="en-US" sz="44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ECCE94-1A14-D255-2FA4-3E91ABBF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72" y="2163778"/>
            <a:ext cx="11118410" cy="387488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en-US" sz="80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Ensure that youth who are neglected or delinquent have the opportunity to meet the same challenging State academic standards that all children are expected to meet.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en-US" sz="80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Improve educational services for youth who are neglected, delinquent, or at risk of involvement with the juvenile justice system.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en-US" sz="80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Provide children and youth who are neglected or delinquent with the services needed to make a successful transition from institutions to schools and/or employment.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en-US" sz="80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Prevent youth who are at risk of academic failure from dropping out of school.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en-US" sz="80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Provide children and youth who have dropped out of school or who are returning to school after residing in an institution with a support system to ensure their continued education.</a:t>
            </a:r>
            <a:endParaRPr lang="en-US" sz="800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8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F8138-746A-C96C-1DDC-14FEB6BBC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502F9D-DC81-D80B-26F1-B3E33244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buNone/>
            </a:pPr>
            <a:r>
              <a:rPr lang="en-US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At-risk student populations are defined as: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0BA3A5-665F-B7A3-0313-BBFE999E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34" y="1792586"/>
            <a:ext cx="11479794" cy="414648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>
              <a:buNone/>
            </a:pPr>
            <a:endParaRPr lang="en-US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8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school-aged individual who meets one or more of the following criteria:</a:t>
            </a:r>
          </a:p>
          <a:p>
            <a:pPr marL="57150" indent="-285750"/>
            <a:r>
              <a:rPr lang="en-US" sz="8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 at-risk of academic failure</a:t>
            </a:r>
          </a:p>
          <a:p>
            <a:pPr marL="57150" indent="-285750"/>
            <a:r>
              <a:rPr lang="en-US" sz="8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has a drug or alcohol problem</a:t>
            </a:r>
          </a:p>
          <a:p>
            <a:pPr marL="57150" indent="-285750"/>
            <a:r>
              <a:rPr lang="en-US" sz="8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 pregnant or is a parent</a:t>
            </a:r>
          </a:p>
          <a:p>
            <a:pPr marL="57150" indent="-285750"/>
            <a:r>
              <a:rPr lang="en-US" sz="8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has previously come into contact with the juvenile justice system</a:t>
            </a:r>
          </a:p>
          <a:p>
            <a:pPr marL="57150" indent="-285750"/>
            <a:r>
              <a:rPr lang="en-US" sz="8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 at least 1 year behind the expected grade level for the age of the individual</a:t>
            </a:r>
          </a:p>
          <a:p>
            <a:pPr marL="57150" indent="-285750"/>
            <a:r>
              <a:rPr lang="en-US" sz="8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 a migrant or an immigrant</a:t>
            </a:r>
          </a:p>
          <a:p>
            <a:pPr marL="57150" indent="-285750"/>
            <a:r>
              <a:rPr lang="en-US" sz="8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has limited English proficiency</a:t>
            </a:r>
          </a:p>
          <a:p>
            <a:pPr marL="57150" indent="-285750"/>
            <a:r>
              <a:rPr lang="en-US" sz="8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 a gang member</a:t>
            </a:r>
          </a:p>
          <a:p>
            <a:pPr marL="57150" indent="-285750"/>
            <a:r>
              <a:rPr lang="en-US" sz="8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has previously dropped out of school</a:t>
            </a:r>
          </a:p>
          <a:p>
            <a:pPr marL="57150" indent="-285750"/>
            <a:r>
              <a:rPr lang="en-US" sz="8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has a high absenteeism rate at school </a:t>
            </a:r>
          </a:p>
          <a:p>
            <a:pPr>
              <a:spcAft>
                <a:spcPts val="800"/>
              </a:spcAft>
              <a:buNone/>
            </a:pPr>
            <a:endParaRPr lang="en-US" sz="180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5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for BESE" id="{4193267F-2FC0-4863-884B-1C4CE03562CB}" vid="{EF85AC7E-1A99-4872-AF37-40C8EACE50E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47D295-A73C-4480-8640-B659A571D40F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0128f6a2-0fe6-40ac-973e-bb0bf351512f"/>
    <ds:schemaRef ds:uri="http://schemas.microsoft.com/office/2006/metadata/properties"/>
    <ds:schemaRef ds:uri="http://schemas.microsoft.com/office/2006/documentManagement/types"/>
    <ds:schemaRef ds:uri="7a12eb2f-f040-4639-9fb2-5a6588dc803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 for BESE</Template>
  <TotalTime>138</TotalTime>
  <Words>595</Words>
  <Application>Microsoft Office PowerPoint</Application>
  <PresentationFormat>Widescreen</PresentationFormat>
  <Paragraphs>94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Segoe</vt:lpstr>
      <vt:lpstr>Aptos</vt:lpstr>
      <vt:lpstr>Arial</vt:lpstr>
      <vt:lpstr>Calibri</vt:lpstr>
      <vt:lpstr>Courier New</vt:lpstr>
      <vt:lpstr>Segoe UI</vt:lpstr>
      <vt:lpstr>Segoe UI Semibold</vt:lpstr>
      <vt:lpstr>Wingdings</vt:lpstr>
      <vt:lpstr>Office Theme</vt:lpstr>
      <vt:lpstr>1_Office Theme</vt:lpstr>
      <vt:lpstr>Collaborating for Impact: Serving High Risk Youth through Title I Part D Subpart 2 Funding </vt:lpstr>
      <vt:lpstr>Today’s Panelist</vt:lpstr>
      <vt:lpstr>Panelist</vt:lpstr>
      <vt:lpstr>Panelist     </vt:lpstr>
      <vt:lpstr>Panelist      </vt:lpstr>
      <vt:lpstr>Panelist </vt:lpstr>
      <vt:lpstr>Title I, Part D, Subpart 2 Overview</vt:lpstr>
      <vt:lpstr>Priorities of Title I, Part D, Subpart 2</vt:lpstr>
      <vt:lpstr>At-risk student populations are defined as: </vt:lpstr>
      <vt:lpstr>FY25 Data </vt:lpstr>
      <vt:lpstr>Panel Discussion</vt:lpstr>
      <vt:lpstr>Panel Discussion </vt:lpstr>
      <vt:lpstr>Panel Discussion  </vt:lpstr>
      <vt:lpstr>    Questions for Panelist?</vt:lpstr>
      <vt:lpstr>Title I, Part D, Subpart 2 Resources </vt:lpstr>
      <vt:lpstr>   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Collaborating for Impact: Serving High Risk Youth through Title I Part D Subpart 2 Funding</dc:title>
  <dc:creator>DESE</dc:creator>
  <cp:lastModifiedBy>Zou, Dong (EOE)</cp:lastModifiedBy>
  <cp:revision>15</cp:revision>
  <dcterms:created xsi:type="dcterms:W3CDTF">2025-04-25T12:46:21Z</dcterms:created>
  <dcterms:modified xsi:type="dcterms:W3CDTF">2025-06-04T21:28:59Z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4 2025 12:00AM</vt:lpwstr>
  </property>
</Properties>
</file>