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8" r:id="rId2"/>
    <p:sldMasterId id="2147483660" r:id="rId3"/>
    <p:sldMasterId id="2147483863" r:id="rId4"/>
  </p:sldMasterIdLst>
  <p:notesMasterIdLst>
    <p:notesMasterId r:id="rId32"/>
  </p:notesMasterIdLst>
  <p:sldIdLst>
    <p:sldId id="2030" r:id="rId5"/>
    <p:sldId id="259" r:id="rId6"/>
    <p:sldId id="4547" r:id="rId7"/>
    <p:sldId id="2034" r:id="rId8"/>
    <p:sldId id="4559" r:id="rId9"/>
    <p:sldId id="4558" r:id="rId10"/>
    <p:sldId id="4560" r:id="rId11"/>
    <p:sldId id="2035" r:id="rId12"/>
    <p:sldId id="4557" r:id="rId13"/>
    <p:sldId id="2032" r:id="rId14"/>
    <p:sldId id="2012" r:id="rId15"/>
    <p:sldId id="2026" r:id="rId16"/>
    <p:sldId id="2029" r:id="rId17"/>
    <p:sldId id="4530" r:id="rId18"/>
    <p:sldId id="4531" r:id="rId19"/>
    <p:sldId id="4539" r:id="rId20"/>
    <p:sldId id="4542" r:id="rId21"/>
    <p:sldId id="4544" r:id="rId22"/>
    <p:sldId id="4566" r:id="rId23"/>
    <p:sldId id="4546" r:id="rId24"/>
    <p:sldId id="4545" r:id="rId25"/>
    <p:sldId id="4552" r:id="rId26"/>
    <p:sldId id="4553" r:id="rId27"/>
    <p:sldId id="4554" r:id="rId28"/>
    <p:sldId id="4562" r:id="rId29"/>
    <p:sldId id="4561" r:id="rId30"/>
    <p:sldId id="4567"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A6E036-CCA5-02B6-6749-978A2B4AB890}" name="Balter, Allison E. (DESE)" initials="B(" userId="S::allison.e.balter@mass.gov::e75af4ba-42b2-4e42-9625-808d672bf118" providerId="AD"/>
  <p188:author id="{FA3C8D37-C58B-06B2-6DAB-0CCE0C8FA8B1}" name="Magloire, Judith R (DESE)" initials="M(" userId="S::judith.r.magloire@mass.gov::01e9b6c7-cea8-422b-868a-cd23e355e97c" providerId="AD"/>
  <p188:author id="{FF18467B-B306-CF5F-1B5C-80A8AEF5C6BF}" name="Magloire, Judith R (DESE)" initials="MJR(" userId="S::Judith.R.Magloire@mass.gov::01e9b6c7-cea8-422b-868a-cd23e355e97c" providerId="AD"/>
  <p188:author id="{C49CBB8F-0E02-F77A-5E21-8EF42BB4833B}" name="Kodak, Samantha K. (DESE)" initials="K(" userId="S::samantha.k.kodak@mass.gov::c54b1aea-7bc1-4e0b-a5ce-0f145e15cf9f" providerId="AD"/>
  <p188:author id="{3D5D88E3-BE60-1B24-8AAC-9FB1308AE553}" name="Hughes, Sibel (DESE)" initials="HS(" userId="S::Sibel.Hughes@mass.gov::5a9d672e-31c3-4e7e-a218-96a64b09b5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loire, Judith R (DESE)" initials="MJR(" lastIdx="3" clrIdx="0">
    <p:extLst>
      <p:ext uri="{19B8F6BF-5375-455C-9EA6-DF929625EA0E}">
        <p15:presenceInfo xmlns:p15="http://schemas.microsoft.com/office/powerpoint/2012/main" userId="S::Judith.R.Magloire@mass.gov::01e9b6c7-cea8-422b-868a-cd23e355e9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B2B"/>
    <a:srgbClr val="242526"/>
    <a:srgbClr val="D34817"/>
    <a:srgbClr val="058527"/>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8DDFF-4461-4BBC-BB0E-6820D1DA1B41}" v="611" dt="2025-06-02T17:49:15.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44"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EDF8DDFF-4461-4BBC-BB0E-6820D1DA1B41}"/>
    <pc:docChg chg="undo custSel addSld delSld modSld">
      <pc:chgData name="Resetarits, Jake S. (DESE)" userId="37741e96-5ecb-4258-9857-666183bdd9bd" providerId="ADAL" clId="{EDF8DDFF-4461-4BBC-BB0E-6820D1DA1B41}" dt="2025-06-02T18:04:23.207" v="2770" actId="13244"/>
      <pc:docMkLst>
        <pc:docMk/>
      </pc:docMkLst>
      <pc:sldChg chg="modSp mod">
        <pc:chgData name="Resetarits, Jake S. (DESE)" userId="37741e96-5ecb-4258-9857-666183bdd9bd" providerId="ADAL" clId="{EDF8DDFF-4461-4BBC-BB0E-6820D1DA1B41}" dt="2025-05-30T13:44:41.254" v="153" actId="13244"/>
        <pc:sldMkLst>
          <pc:docMk/>
          <pc:sldMk cId="0" sldId="259"/>
        </pc:sldMkLst>
        <pc:spChg chg="mod ord">
          <ac:chgData name="Resetarits, Jake S. (DESE)" userId="37741e96-5ecb-4258-9857-666183bdd9bd" providerId="ADAL" clId="{EDF8DDFF-4461-4BBC-BB0E-6820D1DA1B41}" dt="2025-05-30T13:44:41.254" v="153" actId="13244"/>
          <ac:spMkLst>
            <pc:docMk/>
            <pc:sldMk cId="0" sldId="259"/>
            <ac:spMk id="2" creationId="{ACCB32D0-30C9-6E09-1B7C-77BC31FBEDE7}"/>
          </ac:spMkLst>
        </pc:spChg>
      </pc:sldChg>
      <pc:sldChg chg="addSp delSp modSp mod">
        <pc:chgData name="Resetarits, Jake S. (DESE)" userId="37741e96-5ecb-4258-9857-666183bdd9bd" providerId="ADAL" clId="{EDF8DDFF-4461-4BBC-BB0E-6820D1DA1B41}" dt="2025-05-30T14:00:48.100" v="728" actId="13244"/>
        <pc:sldMkLst>
          <pc:docMk/>
          <pc:sldMk cId="1991248006" sldId="2012"/>
        </pc:sldMkLst>
        <pc:spChg chg="add mod ord">
          <ac:chgData name="Resetarits, Jake S. (DESE)" userId="37741e96-5ecb-4258-9857-666183bdd9bd" providerId="ADAL" clId="{EDF8DDFF-4461-4BBC-BB0E-6820D1DA1B41}" dt="2025-05-30T13:58:51.934" v="423" actId="13244"/>
          <ac:spMkLst>
            <pc:docMk/>
            <pc:sldMk cId="1991248006" sldId="2012"/>
            <ac:spMk id="3" creationId="{7ABE2C10-9F33-A060-FB28-B22913E8B036}"/>
          </ac:spMkLst>
        </pc:spChg>
        <pc:spChg chg="mod ord">
          <ac:chgData name="Resetarits, Jake S. (DESE)" userId="37741e96-5ecb-4258-9857-666183bdd9bd" providerId="ADAL" clId="{EDF8DDFF-4461-4BBC-BB0E-6820D1DA1B41}" dt="2025-05-30T14:00:48.100" v="728" actId="13244"/>
          <ac:spMkLst>
            <pc:docMk/>
            <pc:sldMk cId="1991248006" sldId="2012"/>
            <ac:spMk id="5" creationId="{8CA24E49-D757-5D0C-97A7-F01F626E3E41}"/>
          </ac:spMkLst>
        </pc:spChg>
        <pc:picChg chg="add mod ord">
          <ac:chgData name="Resetarits, Jake S. (DESE)" userId="37741e96-5ecb-4258-9857-666183bdd9bd" providerId="ADAL" clId="{EDF8DDFF-4461-4BBC-BB0E-6820D1DA1B41}" dt="2025-05-30T14:00:31.757" v="725" actId="962"/>
          <ac:picMkLst>
            <pc:docMk/>
            <pc:sldMk cId="1991248006" sldId="2012"/>
            <ac:picMk id="6" creationId="{0FD6EDE9-DA6D-EF00-5009-09F389F7867E}"/>
          </ac:picMkLst>
        </pc:picChg>
      </pc:sldChg>
      <pc:sldChg chg="modSp mod">
        <pc:chgData name="Resetarits, Jake S. (DESE)" userId="37741e96-5ecb-4258-9857-666183bdd9bd" providerId="ADAL" clId="{EDF8DDFF-4461-4BBC-BB0E-6820D1DA1B41}" dt="2025-05-30T14:00:52.026" v="729" actId="13244"/>
        <pc:sldMkLst>
          <pc:docMk/>
          <pc:sldMk cId="2136254294" sldId="2026"/>
        </pc:sldMkLst>
        <pc:spChg chg="mod ord">
          <ac:chgData name="Resetarits, Jake S. (DESE)" userId="37741e96-5ecb-4258-9857-666183bdd9bd" providerId="ADAL" clId="{EDF8DDFF-4461-4BBC-BB0E-6820D1DA1B41}" dt="2025-05-30T14:00:52.026" v="729" actId="13244"/>
          <ac:spMkLst>
            <pc:docMk/>
            <pc:sldMk cId="2136254294" sldId="2026"/>
            <ac:spMk id="2" creationId="{6FA45A98-C924-0C48-EF1F-0BA2F229D7DF}"/>
          </ac:spMkLst>
        </pc:spChg>
        <pc:spChg chg="ord">
          <ac:chgData name="Resetarits, Jake S. (DESE)" userId="37741e96-5ecb-4258-9857-666183bdd9bd" providerId="ADAL" clId="{EDF8DDFF-4461-4BBC-BB0E-6820D1DA1B41}" dt="2025-05-30T13:47:39.667" v="186" actId="13244"/>
          <ac:spMkLst>
            <pc:docMk/>
            <pc:sldMk cId="2136254294" sldId="2026"/>
            <ac:spMk id="7" creationId="{7E420631-457C-24FD-9868-E422322A6A9B}"/>
          </ac:spMkLst>
        </pc:spChg>
        <pc:spChg chg="ord">
          <ac:chgData name="Resetarits, Jake S. (DESE)" userId="37741e96-5ecb-4258-9857-666183bdd9bd" providerId="ADAL" clId="{EDF8DDFF-4461-4BBC-BB0E-6820D1DA1B41}" dt="2025-05-30T13:50:24.023" v="203" actId="13244"/>
          <ac:spMkLst>
            <pc:docMk/>
            <pc:sldMk cId="2136254294" sldId="2026"/>
            <ac:spMk id="15" creationId="{99CA66D4-5679-0F5E-8E77-9844F105FA01}"/>
          </ac:spMkLst>
        </pc:spChg>
        <pc:picChg chg="ord">
          <ac:chgData name="Resetarits, Jake S. (DESE)" userId="37741e96-5ecb-4258-9857-666183bdd9bd" providerId="ADAL" clId="{EDF8DDFF-4461-4BBC-BB0E-6820D1DA1B41}" dt="2025-05-30T13:47:45.587" v="187" actId="13244"/>
          <ac:picMkLst>
            <pc:docMk/>
            <pc:sldMk cId="2136254294" sldId="2026"/>
            <ac:picMk id="12" creationId="{D709BB06-3A07-98BB-17FC-F4491D13A178}"/>
          </ac:picMkLst>
        </pc:picChg>
        <pc:picChg chg="ord">
          <ac:chgData name="Resetarits, Jake S. (DESE)" userId="37741e96-5ecb-4258-9857-666183bdd9bd" providerId="ADAL" clId="{EDF8DDFF-4461-4BBC-BB0E-6820D1DA1B41}" dt="2025-05-30T13:50:21.675" v="202" actId="13244"/>
          <ac:picMkLst>
            <pc:docMk/>
            <pc:sldMk cId="2136254294" sldId="2026"/>
            <ac:picMk id="14" creationId="{734B009E-A698-B163-AAE4-90F422C6DB2E}"/>
          </ac:picMkLst>
        </pc:picChg>
      </pc:sldChg>
      <pc:sldChg chg="delSp modSp mod">
        <pc:chgData name="Resetarits, Jake S. (DESE)" userId="37741e96-5ecb-4258-9857-666183bdd9bd" providerId="ADAL" clId="{EDF8DDFF-4461-4BBC-BB0E-6820D1DA1B41}" dt="2025-05-30T14:05:48.315" v="763" actId="1036"/>
        <pc:sldMkLst>
          <pc:docMk/>
          <pc:sldMk cId="1530560129" sldId="2029"/>
        </pc:sldMkLst>
        <pc:spChg chg="mod ord">
          <ac:chgData name="Resetarits, Jake S. (DESE)" userId="37741e96-5ecb-4258-9857-666183bdd9bd" providerId="ADAL" clId="{EDF8DDFF-4461-4BBC-BB0E-6820D1DA1B41}" dt="2025-05-30T14:05:48.315" v="763" actId="1036"/>
          <ac:spMkLst>
            <pc:docMk/>
            <pc:sldMk cId="1530560129" sldId="2029"/>
            <ac:spMk id="3" creationId="{F8D0F84E-D5BF-76C5-D8EB-8ECCBDC18036}"/>
          </ac:spMkLst>
        </pc:spChg>
        <pc:spChg chg="mod">
          <ac:chgData name="Resetarits, Jake S. (DESE)" userId="37741e96-5ecb-4258-9857-666183bdd9bd" providerId="ADAL" clId="{EDF8DDFF-4461-4BBC-BB0E-6820D1DA1B41}" dt="2025-05-30T14:05:48.315" v="763" actId="1036"/>
          <ac:spMkLst>
            <pc:docMk/>
            <pc:sldMk cId="1530560129" sldId="2029"/>
            <ac:spMk id="14" creationId="{012024DD-EC1F-5482-A5CC-CB3790B474C4}"/>
          </ac:spMkLst>
        </pc:spChg>
        <pc:spChg chg="mod ord">
          <ac:chgData name="Resetarits, Jake S. (DESE)" userId="37741e96-5ecb-4258-9857-666183bdd9bd" providerId="ADAL" clId="{EDF8DDFF-4461-4BBC-BB0E-6820D1DA1B41}" dt="2025-05-30T14:05:48.315" v="763" actId="1036"/>
          <ac:spMkLst>
            <pc:docMk/>
            <pc:sldMk cId="1530560129" sldId="2029"/>
            <ac:spMk id="17" creationId="{28F8D12F-2136-F884-DE1A-279410A2CFAA}"/>
          </ac:spMkLst>
        </pc:spChg>
        <pc:picChg chg="mod ord">
          <ac:chgData name="Resetarits, Jake S. (DESE)" userId="37741e96-5ecb-4258-9857-666183bdd9bd" providerId="ADAL" clId="{EDF8DDFF-4461-4BBC-BB0E-6820D1DA1B41}" dt="2025-05-30T14:05:48.315" v="763" actId="1036"/>
          <ac:picMkLst>
            <pc:docMk/>
            <pc:sldMk cId="1530560129" sldId="2029"/>
            <ac:picMk id="2" creationId="{0F30EA9E-A0E6-631E-6594-3480B47F3724}"/>
          </ac:picMkLst>
        </pc:picChg>
      </pc:sldChg>
      <pc:sldChg chg="modSp mod">
        <pc:chgData name="Resetarits, Jake S. (DESE)" userId="37741e96-5ecb-4258-9857-666183bdd9bd" providerId="ADAL" clId="{EDF8DDFF-4461-4BBC-BB0E-6820D1DA1B41}" dt="2025-05-30T13:44:36.041" v="152" actId="13244"/>
        <pc:sldMkLst>
          <pc:docMk/>
          <pc:sldMk cId="3926336077" sldId="2030"/>
        </pc:sldMkLst>
        <pc:spChg chg="ord">
          <ac:chgData name="Resetarits, Jake S. (DESE)" userId="37741e96-5ecb-4258-9857-666183bdd9bd" providerId="ADAL" clId="{EDF8DDFF-4461-4BBC-BB0E-6820D1DA1B41}" dt="2025-05-30T13:44:36.041" v="152" actId="13244"/>
          <ac:spMkLst>
            <pc:docMk/>
            <pc:sldMk cId="3926336077" sldId="2030"/>
            <ac:spMk id="3" creationId="{ABFB44E5-DCF8-586A-4248-1AE0AE003FD9}"/>
          </ac:spMkLst>
        </pc:spChg>
      </pc:sldChg>
      <pc:sldChg chg="modSp mod">
        <pc:chgData name="Resetarits, Jake S. (DESE)" userId="37741e96-5ecb-4258-9857-666183bdd9bd" providerId="ADAL" clId="{EDF8DDFF-4461-4BBC-BB0E-6820D1DA1B41}" dt="2025-05-30T13:45:17.973" v="161" actId="13244"/>
        <pc:sldMkLst>
          <pc:docMk/>
          <pc:sldMk cId="3838394835" sldId="2032"/>
        </pc:sldMkLst>
        <pc:spChg chg="mod ord">
          <ac:chgData name="Resetarits, Jake S. (DESE)" userId="37741e96-5ecb-4258-9857-666183bdd9bd" providerId="ADAL" clId="{EDF8DDFF-4461-4BBC-BB0E-6820D1DA1B41}" dt="2025-05-30T13:45:17.973" v="161" actId="13244"/>
          <ac:spMkLst>
            <pc:docMk/>
            <pc:sldMk cId="3838394835" sldId="2032"/>
            <ac:spMk id="5" creationId="{7D3AFDC0-FCC5-F54A-D1F2-6B32098843E0}"/>
          </ac:spMkLst>
        </pc:spChg>
      </pc:sldChg>
      <pc:sldChg chg="addSp modSp mod">
        <pc:chgData name="Resetarits, Jake S. (DESE)" userId="37741e96-5ecb-4258-9857-666183bdd9bd" providerId="ADAL" clId="{EDF8DDFF-4461-4BBC-BB0E-6820D1DA1B41}" dt="2025-05-30T13:44:49.162" v="155" actId="13244"/>
        <pc:sldMkLst>
          <pc:docMk/>
          <pc:sldMk cId="4028541626" sldId="2034"/>
        </pc:sldMkLst>
        <pc:spChg chg="add mod ord">
          <ac:chgData name="Resetarits, Jake S. (DESE)" userId="37741e96-5ecb-4258-9857-666183bdd9bd" providerId="ADAL" clId="{EDF8DDFF-4461-4BBC-BB0E-6820D1DA1B41}" dt="2025-05-30T13:44:43.790" v="154" actId="13244"/>
          <ac:spMkLst>
            <pc:docMk/>
            <pc:sldMk cId="4028541626" sldId="2034"/>
            <ac:spMk id="2" creationId="{FF739F06-52D4-1ADA-E1AA-898C45E1BF31}"/>
          </ac:spMkLst>
        </pc:spChg>
        <pc:spChg chg="mod">
          <ac:chgData name="Resetarits, Jake S. (DESE)" userId="37741e96-5ecb-4258-9857-666183bdd9bd" providerId="ADAL" clId="{EDF8DDFF-4461-4BBC-BB0E-6820D1DA1B41}" dt="2025-05-30T13:40:54.317" v="8" actId="33553"/>
          <ac:spMkLst>
            <pc:docMk/>
            <pc:sldMk cId="4028541626" sldId="2034"/>
            <ac:spMk id="3" creationId="{A28C237D-2FB9-99F1-A5C5-660FFB58F973}"/>
          </ac:spMkLst>
        </pc:spChg>
        <pc:picChg chg="ord">
          <ac:chgData name="Resetarits, Jake S. (DESE)" userId="37741e96-5ecb-4258-9857-666183bdd9bd" providerId="ADAL" clId="{EDF8DDFF-4461-4BBC-BB0E-6820D1DA1B41}" dt="2025-05-30T13:44:49.162" v="155" actId="13244"/>
          <ac:picMkLst>
            <pc:docMk/>
            <pc:sldMk cId="4028541626" sldId="2034"/>
            <ac:picMk id="4" creationId="{5273F8E7-2840-1420-EF68-CC2C63F052B5}"/>
          </ac:picMkLst>
        </pc:picChg>
      </pc:sldChg>
      <pc:sldChg chg="addSp modSp mod">
        <pc:chgData name="Resetarits, Jake S. (DESE)" userId="37741e96-5ecb-4258-9857-666183bdd9bd" providerId="ADAL" clId="{EDF8DDFF-4461-4BBC-BB0E-6820D1DA1B41}" dt="2025-06-02T17:46:12.188" v="2399" actId="962"/>
        <pc:sldMkLst>
          <pc:docMk/>
          <pc:sldMk cId="2790379499" sldId="2035"/>
        </pc:sldMkLst>
        <pc:spChg chg="add mod ord">
          <ac:chgData name="Resetarits, Jake S. (DESE)" userId="37741e96-5ecb-4258-9857-666183bdd9bd" providerId="ADAL" clId="{EDF8DDFF-4461-4BBC-BB0E-6820D1DA1B41}" dt="2025-05-30T13:45:14.997" v="160" actId="13244"/>
          <ac:spMkLst>
            <pc:docMk/>
            <pc:sldMk cId="2790379499" sldId="2035"/>
            <ac:spMk id="2" creationId="{18B35C5B-E437-E2B5-99FD-EBE193E6FE9A}"/>
          </ac:spMkLst>
        </pc:spChg>
        <pc:picChg chg="mod">
          <ac:chgData name="Resetarits, Jake S. (DESE)" userId="37741e96-5ecb-4258-9857-666183bdd9bd" providerId="ADAL" clId="{EDF8DDFF-4461-4BBC-BB0E-6820D1DA1B41}" dt="2025-06-02T17:46:12.188" v="2399" actId="962"/>
          <ac:picMkLst>
            <pc:docMk/>
            <pc:sldMk cId="2790379499" sldId="2035"/>
            <ac:picMk id="2050" creationId="{013916DB-0F15-CBEE-81B0-FCE743E771C8}"/>
          </ac:picMkLst>
        </pc:picChg>
      </pc:sldChg>
      <pc:sldChg chg="modSp mod">
        <pc:chgData name="Resetarits, Jake S. (DESE)" userId="37741e96-5ecb-4258-9857-666183bdd9bd" providerId="ADAL" clId="{EDF8DDFF-4461-4BBC-BB0E-6820D1DA1B41}" dt="2025-05-30T14:04:56.222" v="736" actId="13244"/>
        <pc:sldMkLst>
          <pc:docMk/>
          <pc:sldMk cId="2664984259" sldId="4530"/>
        </pc:sldMkLst>
        <pc:spChg chg="ord">
          <ac:chgData name="Resetarits, Jake S. (DESE)" userId="37741e96-5ecb-4258-9857-666183bdd9bd" providerId="ADAL" clId="{EDF8DDFF-4461-4BBC-BB0E-6820D1DA1B41}" dt="2025-05-30T13:52:30.089" v="213" actId="13244"/>
          <ac:spMkLst>
            <pc:docMk/>
            <pc:sldMk cId="2664984259" sldId="4530"/>
            <ac:spMk id="2" creationId="{1A1F0FBC-BCE0-0683-4ED0-A2334DEBEE93}"/>
          </ac:spMkLst>
        </pc:spChg>
        <pc:spChg chg="mod">
          <ac:chgData name="Resetarits, Jake S. (DESE)" userId="37741e96-5ecb-4258-9857-666183bdd9bd" providerId="ADAL" clId="{EDF8DDFF-4461-4BBC-BB0E-6820D1DA1B41}" dt="2025-05-30T13:40:39.172" v="1" actId="207"/>
          <ac:spMkLst>
            <pc:docMk/>
            <pc:sldMk cId="2664984259" sldId="4530"/>
            <ac:spMk id="5" creationId="{117A35C0-8020-30C1-9D41-C2516E01DCD6}"/>
          </ac:spMkLst>
        </pc:spChg>
        <pc:spChg chg="mod">
          <ac:chgData name="Resetarits, Jake S. (DESE)" userId="37741e96-5ecb-4258-9857-666183bdd9bd" providerId="ADAL" clId="{EDF8DDFF-4461-4BBC-BB0E-6820D1DA1B41}" dt="2025-05-30T13:40:40.200" v="3" actId="207"/>
          <ac:spMkLst>
            <pc:docMk/>
            <pc:sldMk cId="2664984259" sldId="4530"/>
            <ac:spMk id="6" creationId="{F8BF3744-41D7-95B4-28D7-AC2B0688FBCF}"/>
          </ac:spMkLst>
        </pc:spChg>
        <pc:spChg chg="ord">
          <ac:chgData name="Resetarits, Jake S. (DESE)" userId="37741e96-5ecb-4258-9857-666183bdd9bd" providerId="ADAL" clId="{EDF8DDFF-4461-4BBC-BB0E-6820D1DA1B41}" dt="2025-05-30T14:04:51.851" v="735" actId="13244"/>
          <ac:spMkLst>
            <pc:docMk/>
            <pc:sldMk cId="2664984259" sldId="4530"/>
            <ac:spMk id="10" creationId="{64B26A0F-6605-EDDB-A23F-1C0FAD7A6290}"/>
          </ac:spMkLst>
        </pc:spChg>
        <pc:spChg chg="ord">
          <ac:chgData name="Resetarits, Jake S. (DESE)" userId="37741e96-5ecb-4258-9857-666183bdd9bd" providerId="ADAL" clId="{EDF8DDFF-4461-4BBC-BB0E-6820D1DA1B41}" dt="2025-05-30T14:04:56.222" v="736" actId="13244"/>
          <ac:spMkLst>
            <pc:docMk/>
            <pc:sldMk cId="2664984259" sldId="4530"/>
            <ac:spMk id="13" creationId="{867DDF6A-BF5E-5ACB-123D-F1C8F52D45BC}"/>
          </ac:spMkLst>
        </pc:spChg>
        <pc:picChg chg="ord">
          <ac:chgData name="Resetarits, Jake S. (DESE)" userId="37741e96-5ecb-4258-9857-666183bdd9bd" providerId="ADAL" clId="{EDF8DDFF-4461-4BBC-BB0E-6820D1DA1B41}" dt="2025-05-30T14:04:45.625" v="734" actId="13244"/>
          <ac:picMkLst>
            <pc:docMk/>
            <pc:sldMk cId="2664984259" sldId="4530"/>
            <ac:picMk id="8" creationId="{26D50F04-189E-C275-748A-FD5ADE13F9EB}"/>
          </ac:picMkLst>
        </pc:picChg>
      </pc:sldChg>
      <pc:sldChg chg="addSp delSp modSp mod">
        <pc:chgData name="Resetarits, Jake S. (DESE)" userId="37741e96-5ecb-4258-9857-666183bdd9bd" providerId="ADAL" clId="{EDF8DDFF-4461-4BBC-BB0E-6820D1DA1B41}" dt="2025-05-30T14:05:08.344" v="737" actId="13244"/>
        <pc:sldMkLst>
          <pc:docMk/>
          <pc:sldMk cId="2957019374" sldId="4531"/>
        </pc:sldMkLst>
        <pc:spChg chg="add mod ord">
          <ac:chgData name="Resetarits, Jake S. (DESE)" userId="37741e96-5ecb-4258-9857-666183bdd9bd" providerId="ADAL" clId="{EDF8DDFF-4461-4BBC-BB0E-6820D1DA1B41}" dt="2025-05-30T14:05:08.344" v="737" actId="13244"/>
          <ac:spMkLst>
            <pc:docMk/>
            <pc:sldMk cId="2957019374" sldId="4531"/>
            <ac:spMk id="6" creationId="{4E81D25C-6225-5D7E-F10B-071F7921A3F8}"/>
          </ac:spMkLst>
        </pc:spChg>
        <pc:picChg chg="add mod">
          <ac:chgData name="Resetarits, Jake S. (DESE)" userId="37741e96-5ecb-4258-9857-666183bdd9bd" providerId="ADAL" clId="{EDF8DDFF-4461-4BBC-BB0E-6820D1DA1B41}" dt="2025-05-30T13:55:33.880" v="381" actId="962"/>
          <ac:picMkLst>
            <pc:docMk/>
            <pc:sldMk cId="2957019374" sldId="4531"/>
            <ac:picMk id="5" creationId="{E16221B5-C409-9D75-E855-36A296D9EE30}"/>
          </ac:picMkLst>
        </pc:picChg>
      </pc:sldChg>
      <pc:sldChg chg="addSp delSp modSp mod">
        <pc:chgData name="Resetarits, Jake S. (DESE)" userId="37741e96-5ecb-4258-9857-666183bdd9bd" providerId="ADAL" clId="{EDF8DDFF-4461-4BBC-BB0E-6820D1DA1B41}" dt="2025-06-02T18:04:15.251" v="2769" actId="1076"/>
        <pc:sldMkLst>
          <pc:docMk/>
          <pc:sldMk cId="285032160" sldId="4539"/>
        </pc:sldMkLst>
        <pc:spChg chg="add mod ord">
          <ac:chgData name="Resetarits, Jake S. (DESE)" userId="37741e96-5ecb-4258-9857-666183bdd9bd" providerId="ADAL" clId="{EDF8DDFF-4461-4BBC-BB0E-6820D1DA1B41}" dt="2025-05-30T13:53:37.348" v="218" actId="13244"/>
          <ac:spMkLst>
            <pc:docMk/>
            <pc:sldMk cId="285032160" sldId="4539"/>
            <ac:spMk id="3" creationId="{464FB916-BA9F-F307-17C1-9E8B9501A619}"/>
          </ac:spMkLst>
        </pc:spChg>
        <pc:graphicFrameChg chg="mod modGraphic">
          <ac:chgData name="Resetarits, Jake S. (DESE)" userId="37741e96-5ecb-4258-9857-666183bdd9bd" providerId="ADAL" clId="{EDF8DDFF-4461-4BBC-BB0E-6820D1DA1B41}" dt="2025-06-02T18:03:53.521" v="2768" actId="404"/>
          <ac:graphicFrameMkLst>
            <pc:docMk/>
            <pc:sldMk cId="285032160" sldId="4539"/>
            <ac:graphicFrameMk id="4" creationId="{9A6EB039-B7C6-46C2-B501-81F1244A4157}"/>
          </ac:graphicFrameMkLst>
        </pc:graphicFrameChg>
        <pc:picChg chg="mod">
          <ac:chgData name="Resetarits, Jake S. (DESE)" userId="37741e96-5ecb-4258-9857-666183bdd9bd" providerId="ADAL" clId="{EDF8DDFF-4461-4BBC-BB0E-6820D1DA1B41}" dt="2025-06-02T18:04:15.251" v="2769" actId="1076"/>
          <ac:picMkLst>
            <pc:docMk/>
            <pc:sldMk cId="285032160" sldId="4539"/>
            <ac:picMk id="7" creationId="{86D5F813-B9A1-40BD-98B5-59332ECA0D77}"/>
          </ac:picMkLst>
        </pc:picChg>
        <pc:picChg chg="mod">
          <ac:chgData name="Resetarits, Jake S. (DESE)" userId="37741e96-5ecb-4258-9857-666183bdd9bd" providerId="ADAL" clId="{EDF8DDFF-4461-4BBC-BB0E-6820D1DA1B41}" dt="2025-06-02T18:04:15.251" v="2769" actId="1076"/>
          <ac:picMkLst>
            <pc:docMk/>
            <pc:sldMk cId="285032160" sldId="4539"/>
            <ac:picMk id="8" creationId="{08CC50FE-ADE6-4C6D-A7E2-A8F84154FC99}"/>
          </ac:picMkLst>
        </pc:picChg>
        <pc:picChg chg="mod">
          <ac:chgData name="Resetarits, Jake S. (DESE)" userId="37741e96-5ecb-4258-9857-666183bdd9bd" providerId="ADAL" clId="{EDF8DDFF-4461-4BBC-BB0E-6820D1DA1B41}" dt="2025-06-02T18:04:15.251" v="2769" actId="1076"/>
          <ac:picMkLst>
            <pc:docMk/>
            <pc:sldMk cId="285032160" sldId="4539"/>
            <ac:picMk id="9" creationId="{9CBC5F2B-0203-43C8-B70C-543A9569E359}"/>
          </ac:picMkLst>
        </pc:picChg>
        <pc:picChg chg="mod">
          <ac:chgData name="Resetarits, Jake S. (DESE)" userId="37741e96-5ecb-4258-9857-666183bdd9bd" providerId="ADAL" clId="{EDF8DDFF-4461-4BBC-BB0E-6820D1DA1B41}" dt="2025-06-02T18:04:15.251" v="2769" actId="1076"/>
          <ac:picMkLst>
            <pc:docMk/>
            <pc:sldMk cId="285032160" sldId="4539"/>
            <ac:picMk id="10" creationId="{5E50B572-1C09-4AEC-9B53-4C6CE52891F2}"/>
          </ac:picMkLst>
        </pc:picChg>
        <pc:picChg chg="mod">
          <ac:chgData name="Resetarits, Jake S. (DESE)" userId="37741e96-5ecb-4258-9857-666183bdd9bd" providerId="ADAL" clId="{EDF8DDFF-4461-4BBC-BB0E-6820D1DA1B41}" dt="2025-06-02T18:04:15.251" v="2769" actId="1076"/>
          <ac:picMkLst>
            <pc:docMk/>
            <pc:sldMk cId="285032160" sldId="4539"/>
            <ac:picMk id="11" creationId="{B9999116-F350-4F6B-855C-F81DE9D0682E}"/>
          </ac:picMkLst>
        </pc:picChg>
      </pc:sldChg>
      <pc:sldChg chg="modSp mod">
        <pc:chgData name="Resetarits, Jake S. (DESE)" userId="37741e96-5ecb-4258-9857-666183bdd9bd" providerId="ADAL" clId="{EDF8DDFF-4461-4BBC-BB0E-6820D1DA1B41}" dt="2025-05-30T13:51:02.432" v="206" actId="13244"/>
        <pc:sldMkLst>
          <pc:docMk/>
          <pc:sldMk cId="1695235378" sldId="4542"/>
        </pc:sldMkLst>
        <pc:spChg chg="mod">
          <ac:chgData name="Resetarits, Jake S. (DESE)" userId="37741e96-5ecb-4258-9857-666183bdd9bd" providerId="ADAL" clId="{EDF8DDFF-4461-4BBC-BB0E-6820D1DA1B41}" dt="2025-05-30T13:43:28.002" v="130" actId="33553"/>
          <ac:spMkLst>
            <pc:docMk/>
            <pc:sldMk cId="1695235378" sldId="4542"/>
            <ac:spMk id="2" creationId="{C0AB7151-DE40-45A9-0C34-C7619B98C81D}"/>
          </ac:spMkLst>
        </pc:spChg>
        <pc:picChg chg="ord">
          <ac:chgData name="Resetarits, Jake S. (DESE)" userId="37741e96-5ecb-4258-9857-666183bdd9bd" providerId="ADAL" clId="{EDF8DDFF-4461-4BBC-BB0E-6820D1DA1B41}" dt="2025-05-30T13:51:02.432" v="206" actId="13244"/>
          <ac:picMkLst>
            <pc:docMk/>
            <pc:sldMk cId="1695235378" sldId="4542"/>
            <ac:picMk id="5" creationId="{1143A3D1-9AC0-DE8A-6AC6-8333D89F5511}"/>
          </ac:picMkLst>
        </pc:picChg>
        <pc:picChg chg="ord">
          <ac:chgData name="Resetarits, Jake S. (DESE)" userId="37741e96-5ecb-4258-9857-666183bdd9bd" providerId="ADAL" clId="{EDF8DDFF-4461-4BBC-BB0E-6820D1DA1B41}" dt="2025-05-30T13:51:01.064" v="205" actId="13244"/>
          <ac:picMkLst>
            <pc:docMk/>
            <pc:sldMk cId="1695235378" sldId="4542"/>
            <ac:picMk id="7" creationId="{638B8A60-C51C-FE5A-E4AB-0A7D8C645AC3}"/>
          </ac:picMkLst>
        </pc:picChg>
      </pc:sldChg>
      <pc:sldChg chg="modSp mod">
        <pc:chgData name="Resetarits, Jake S. (DESE)" userId="37741e96-5ecb-4258-9857-666183bdd9bd" providerId="ADAL" clId="{EDF8DDFF-4461-4BBC-BB0E-6820D1DA1B41}" dt="2025-05-30T13:43:30.080" v="131" actId="33553"/>
        <pc:sldMkLst>
          <pc:docMk/>
          <pc:sldMk cId="3563156951" sldId="4544"/>
        </pc:sldMkLst>
        <pc:spChg chg="mod">
          <ac:chgData name="Resetarits, Jake S. (DESE)" userId="37741e96-5ecb-4258-9857-666183bdd9bd" providerId="ADAL" clId="{EDF8DDFF-4461-4BBC-BB0E-6820D1DA1B41}" dt="2025-05-30T13:43:30.080" v="131" actId="33553"/>
          <ac:spMkLst>
            <pc:docMk/>
            <pc:sldMk cId="3563156951" sldId="4544"/>
            <ac:spMk id="2" creationId="{29771988-A112-2B52-FFA8-B6C8FF8AB70B}"/>
          </ac:spMkLst>
        </pc:spChg>
      </pc:sldChg>
      <pc:sldChg chg="modSp mod">
        <pc:chgData name="Resetarits, Jake S. (DESE)" userId="37741e96-5ecb-4258-9857-666183bdd9bd" providerId="ADAL" clId="{EDF8DDFF-4461-4BBC-BB0E-6820D1DA1B41}" dt="2025-06-02T17:48:37.495" v="2743" actId="962"/>
        <pc:sldMkLst>
          <pc:docMk/>
          <pc:sldMk cId="2329176025" sldId="4545"/>
        </pc:sldMkLst>
        <pc:spChg chg="mod">
          <ac:chgData name="Resetarits, Jake S. (DESE)" userId="37741e96-5ecb-4258-9857-666183bdd9bd" providerId="ADAL" clId="{EDF8DDFF-4461-4BBC-BB0E-6820D1DA1B41}" dt="2025-05-30T13:43:52.783" v="148" actId="20577"/>
          <ac:spMkLst>
            <pc:docMk/>
            <pc:sldMk cId="2329176025" sldId="4545"/>
            <ac:spMk id="2" creationId="{F849AFAC-43BE-A6E2-AE62-DE10BBAC03E9}"/>
          </ac:spMkLst>
        </pc:spChg>
        <pc:graphicFrameChg chg="mod">
          <ac:chgData name="Resetarits, Jake S. (DESE)" userId="37741e96-5ecb-4258-9857-666183bdd9bd" providerId="ADAL" clId="{EDF8DDFF-4461-4BBC-BB0E-6820D1DA1B41}" dt="2025-06-02T17:48:37.495" v="2743" actId="962"/>
          <ac:graphicFrameMkLst>
            <pc:docMk/>
            <pc:sldMk cId="2329176025" sldId="4545"/>
            <ac:graphicFrameMk id="7" creationId="{F1DD37D4-F054-6BE5-A799-9FE2C5E29EEB}"/>
          </ac:graphicFrameMkLst>
        </pc:graphicFrameChg>
      </pc:sldChg>
      <pc:sldChg chg="modSp mod">
        <pc:chgData name="Resetarits, Jake S. (DESE)" userId="37741e96-5ecb-4258-9857-666183bdd9bd" providerId="ADAL" clId="{EDF8DDFF-4461-4BBC-BB0E-6820D1DA1B41}" dt="2025-05-30T13:43:33.181" v="133" actId="33553"/>
        <pc:sldMkLst>
          <pc:docMk/>
          <pc:sldMk cId="3770274812" sldId="4546"/>
        </pc:sldMkLst>
        <pc:spChg chg="mod">
          <ac:chgData name="Resetarits, Jake S. (DESE)" userId="37741e96-5ecb-4258-9857-666183bdd9bd" providerId="ADAL" clId="{EDF8DDFF-4461-4BBC-BB0E-6820D1DA1B41}" dt="2025-05-30T13:43:33.181" v="133" actId="33553"/>
          <ac:spMkLst>
            <pc:docMk/>
            <pc:sldMk cId="3770274812" sldId="4546"/>
            <ac:spMk id="2" creationId="{52166018-74A5-E407-5F68-FA6768195DF2}"/>
          </ac:spMkLst>
        </pc:spChg>
      </pc:sldChg>
      <pc:sldChg chg="modSp mod">
        <pc:chgData name="Resetarits, Jake S. (DESE)" userId="37741e96-5ecb-4258-9857-666183bdd9bd" providerId="ADAL" clId="{EDF8DDFF-4461-4BBC-BB0E-6820D1DA1B41}" dt="2025-06-02T15:24:32.458" v="774" actId="962"/>
        <pc:sldMkLst>
          <pc:docMk/>
          <pc:sldMk cId="3543457244" sldId="4547"/>
        </pc:sldMkLst>
        <pc:spChg chg="mod">
          <ac:chgData name="Resetarits, Jake S. (DESE)" userId="37741e96-5ecb-4258-9857-666183bdd9bd" providerId="ADAL" clId="{EDF8DDFF-4461-4BBC-BB0E-6820D1DA1B41}" dt="2025-05-30T13:40:50.843" v="5" actId="33553"/>
          <ac:spMkLst>
            <pc:docMk/>
            <pc:sldMk cId="3543457244" sldId="4547"/>
            <ac:spMk id="2" creationId="{5FA011CC-6E14-BA9B-26E9-B7A90461563A}"/>
          </ac:spMkLst>
        </pc:spChg>
        <pc:picChg chg="mod">
          <ac:chgData name="Resetarits, Jake S. (DESE)" userId="37741e96-5ecb-4258-9857-666183bdd9bd" providerId="ADAL" clId="{EDF8DDFF-4461-4BBC-BB0E-6820D1DA1B41}" dt="2025-06-02T15:24:32.458" v="774" actId="962"/>
          <ac:picMkLst>
            <pc:docMk/>
            <pc:sldMk cId="3543457244" sldId="4547"/>
            <ac:picMk id="4" creationId="{91539071-072F-C2AE-B62B-ADF92CD02E94}"/>
          </ac:picMkLst>
        </pc:picChg>
      </pc:sldChg>
      <pc:sldChg chg="modSp mod">
        <pc:chgData name="Resetarits, Jake S. (DESE)" userId="37741e96-5ecb-4258-9857-666183bdd9bd" providerId="ADAL" clId="{EDF8DDFF-4461-4BBC-BB0E-6820D1DA1B41}" dt="2025-05-30T13:56:50.362" v="409" actId="13244"/>
        <pc:sldMkLst>
          <pc:docMk/>
          <pc:sldMk cId="244528387" sldId="4552"/>
        </pc:sldMkLst>
        <pc:spChg chg="mod">
          <ac:chgData name="Resetarits, Jake S. (DESE)" userId="37741e96-5ecb-4258-9857-666183bdd9bd" providerId="ADAL" clId="{EDF8DDFF-4461-4BBC-BB0E-6820D1DA1B41}" dt="2025-05-30T13:43:36.290" v="135" actId="33553"/>
          <ac:spMkLst>
            <pc:docMk/>
            <pc:sldMk cId="244528387" sldId="4552"/>
            <ac:spMk id="2" creationId="{15318378-440B-9132-2A0B-196C751306DB}"/>
          </ac:spMkLst>
        </pc:spChg>
        <pc:spChg chg="ord">
          <ac:chgData name="Resetarits, Jake S. (DESE)" userId="37741e96-5ecb-4258-9857-666183bdd9bd" providerId="ADAL" clId="{EDF8DDFF-4461-4BBC-BB0E-6820D1DA1B41}" dt="2025-05-30T13:56:44.336" v="407" actId="13244"/>
          <ac:spMkLst>
            <pc:docMk/>
            <pc:sldMk cId="244528387" sldId="4552"/>
            <ac:spMk id="6" creationId="{DF0C1B0B-06FE-6295-0B77-2F1780147DE5}"/>
          </ac:spMkLst>
        </pc:spChg>
        <pc:picChg chg="ord">
          <ac:chgData name="Resetarits, Jake S. (DESE)" userId="37741e96-5ecb-4258-9857-666183bdd9bd" providerId="ADAL" clId="{EDF8DDFF-4461-4BBC-BB0E-6820D1DA1B41}" dt="2025-05-30T13:56:50.362" v="409" actId="13244"/>
          <ac:picMkLst>
            <pc:docMk/>
            <pc:sldMk cId="244528387" sldId="4552"/>
            <ac:picMk id="8" creationId="{C011CF8E-0193-D291-2EB3-4D647416E6DD}"/>
          </ac:picMkLst>
        </pc:picChg>
        <pc:picChg chg="ord">
          <ac:chgData name="Resetarits, Jake S. (DESE)" userId="37741e96-5ecb-4258-9857-666183bdd9bd" providerId="ADAL" clId="{EDF8DDFF-4461-4BBC-BB0E-6820D1DA1B41}" dt="2025-05-30T13:56:39.011" v="406" actId="13244"/>
          <ac:picMkLst>
            <pc:docMk/>
            <pc:sldMk cId="244528387" sldId="4552"/>
            <ac:picMk id="9" creationId="{4021F465-A2B5-3D57-EB25-3083C111B90F}"/>
          </ac:picMkLst>
        </pc:picChg>
        <pc:picChg chg="ord">
          <ac:chgData name="Resetarits, Jake S. (DESE)" userId="37741e96-5ecb-4258-9857-666183bdd9bd" providerId="ADAL" clId="{EDF8DDFF-4461-4BBC-BB0E-6820D1DA1B41}" dt="2025-05-30T13:56:49.153" v="408" actId="13244"/>
          <ac:picMkLst>
            <pc:docMk/>
            <pc:sldMk cId="244528387" sldId="4552"/>
            <ac:picMk id="11" creationId="{88148B50-0EA8-861D-3B0E-36D4E5C58602}"/>
          </ac:picMkLst>
        </pc:picChg>
      </pc:sldChg>
      <pc:sldChg chg="modSp mod">
        <pc:chgData name="Resetarits, Jake S. (DESE)" userId="37741e96-5ecb-4258-9857-666183bdd9bd" providerId="ADAL" clId="{EDF8DDFF-4461-4BBC-BB0E-6820D1DA1B41}" dt="2025-05-30T13:57:06.954" v="410" actId="13244"/>
        <pc:sldMkLst>
          <pc:docMk/>
          <pc:sldMk cId="1915822454" sldId="4553"/>
        </pc:sldMkLst>
        <pc:spChg chg="mod">
          <ac:chgData name="Resetarits, Jake S. (DESE)" userId="37741e96-5ecb-4258-9857-666183bdd9bd" providerId="ADAL" clId="{EDF8DDFF-4461-4BBC-BB0E-6820D1DA1B41}" dt="2025-05-30T13:43:40.673" v="141" actId="20577"/>
          <ac:spMkLst>
            <pc:docMk/>
            <pc:sldMk cId="1915822454" sldId="4553"/>
            <ac:spMk id="2" creationId="{F06DBC5E-8819-56AB-B377-572070C58A34}"/>
          </ac:spMkLst>
        </pc:spChg>
        <pc:spChg chg="ord">
          <ac:chgData name="Resetarits, Jake S. (DESE)" userId="37741e96-5ecb-4258-9857-666183bdd9bd" providerId="ADAL" clId="{EDF8DDFF-4461-4BBC-BB0E-6820D1DA1B41}" dt="2025-05-30T13:57:06.954" v="410" actId="13244"/>
          <ac:spMkLst>
            <pc:docMk/>
            <pc:sldMk cId="1915822454" sldId="4553"/>
            <ac:spMk id="4" creationId="{C8560182-AC7A-4B37-870E-77C691E9BFE4}"/>
          </ac:spMkLst>
        </pc:spChg>
      </pc:sldChg>
      <pc:sldChg chg="modSp mod">
        <pc:chgData name="Resetarits, Jake S. (DESE)" userId="37741e96-5ecb-4258-9857-666183bdd9bd" providerId="ADAL" clId="{EDF8DDFF-4461-4BBC-BB0E-6820D1DA1B41}" dt="2025-05-30T13:57:21.436" v="412" actId="13244"/>
        <pc:sldMkLst>
          <pc:docMk/>
          <pc:sldMk cId="1130461753" sldId="4554"/>
        </pc:sldMkLst>
        <pc:spChg chg="mod ord">
          <ac:chgData name="Resetarits, Jake S. (DESE)" userId="37741e96-5ecb-4258-9857-666183bdd9bd" providerId="ADAL" clId="{EDF8DDFF-4461-4BBC-BB0E-6820D1DA1B41}" dt="2025-05-30T13:57:21.436" v="412" actId="13244"/>
          <ac:spMkLst>
            <pc:docMk/>
            <pc:sldMk cId="1130461753" sldId="4554"/>
            <ac:spMk id="2" creationId="{4DEF0D13-529A-68AC-DA6A-5762464CB2C0}"/>
          </ac:spMkLst>
        </pc:spChg>
        <pc:spChg chg="ord">
          <ac:chgData name="Resetarits, Jake S. (DESE)" userId="37741e96-5ecb-4258-9857-666183bdd9bd" providerId="ADAL" clId="{EDF8DDFF-4461-4BBC-BB0E-6820D1DA1B41}" dt="2025-05-30T13:57:18.728" v="411" actId="13244"/>
          <ac:spMkLst>
            <pc:docMk/>
            <pc:sldMk cId="1130461753" sldId="4554"/>
            <ac:spMk id="4" creationId="{C8560182-AC7A-4B37-870E-77C691E9BFE4}"/>
          </ac:spMkLst>
        </pc:spChg>
      </pc:sldChg>
      <pc:sldChg chg="modSp mod">
        <pc:chgData name="Resetarits, Jake S. (DESE)" userId="37741e96-5ecb-4258-9857-666183bdd9bd" providerId="ADAL" clId="{EDF8DDFF-4461-4BBC-BB0E-6820D1DA1B41}" dt="2025-06-02T17:47:49.913" v="2718" actId="962"/>
        <pc:sldMkLst>
          <pc:docMk/>
          <pc:sldMk cId="1646283682" sldId="4557"/>
        </pc:sldMkLst>
        <pc:spChg chg="mod">
          <ac:chgData name="Resetarits, Jake S. (DESE)" userId="37741e96-5ecb-4258-9857-666183bdd9bd" providerId="ADAL" clId="{EDF8DDFF-4461-4BBC-BB0E-6820D1DA1B41}" dt="2025-05-30T13:42:37.021" v="116" actId="27636"/>
          <ac:spMkLst>
            <pc:docMk/>
            <pc:sldMk cId="1646283682" sldId="4557"/>
            <ac:spMk id="3" creationId="{0F5B5A33-847E-91BF-CE96-C9A5EDC11CB1}"/>
          </ac:spMkLst>
        </pc:spChg>
        <pc:picChg chg="mod">
          <ac:chgData name="Resetarits, Jake S. (DESE)" userId="37741e96-5ecb-4258-9857-666183bdd9bd" providerId="ADAL" clId="{EDF8DDFF-4461-4BBC-BB0E-6820D1DA1B41}" dt="2025-06-02T17:47:49.913" v="2718" actId="962"/>
          <ac:picMkLst>
            <pc:docMk/>
            <pc:sldMk cId="1646283682" sldId="4557"/>
            <ac:picMk id="5" creationId="{F54600B2-B636-7B1B-53DC-255DCE6800BF}"/>
          </ac:picMkLst>
        </pc:picChg>
      </pc:sldChg>
      <pc:sldChg chg="addSp modSp mod">
        <pc:chgData name="Resetarits, Jake S. (DESE)" userId="37741e96-5ecb-4258-9857-666183bdd9bd" providerId="ADAL" clId="{EDF8DDFF-4461-4BBC-BB0E-6820D1DA1B41}" dt="2025-05-30T13:45:10.044" v="159" actId="13244"/>
        <pc:sldMkLst>
          <pc:docMk/>
          <pc:sldMk cId="3965618027" sldId="4558"/>
        </pc:sldMkLst>
        <pc:spChg chg="add mod ord">
          <ac:chgData name="Resetarits, Jake S. (DESE)" userId="37741e96-5ecb-4258-9857-666183bdd9bd" providerId="ADAL" clId="{EDF8DDFF-4461-4BBC-BB0E-6820D1DA1B41}" dt="2025-05-30T13:45:02.887" v="158" actId="13244"/>
          <ac:spMkLst>
            <pc:docMk/>
            <pc:sldMk cId="3965618027" sldId="4558"/>
            <ac:spMk id="2" creationId="{39BF7347-19D2-85CC-9908-3B07295F82ED}"/>
          </ac:spMkLst>
        </pc:spChg>
        <pc:spChg chg="ord">
          <ac:chgData name="Resetarits, Jake S. (DESE)" userId="37741e96-5ecb-4258-9857-666183bdd9bd" providerId="ADAL" clId="{EDF8DDFF-4461-4BBC-BB0E-6820D1DA1B41}" dt="2025-05-30T13:45:10.044" v="159" actId="13244"/>
          <ac:spMkLst>
            <pc:docMk/>
            <pc:sldMk cId="3965618027" sldId="4558"/>
            <ac:spMk id="7" creationId="{8B646DED-F653-C840-51CF-2A17FEB22A47}"/>
          </ac:spMkLst>
        </pc:spChg>
      </pc:sldChg>
      <pc:sldChg chg="addSp modSp mod">
        <pc:chgData name="Resetarits, Jake S. (DESE)" userId="37741e96-5ecb-4258-9857-666183bdd9bd" providerId="ADAL" clId="{EDF8DDFF-4461-4BBC-BB0E-6820D1DA1B41}" dt="2025-05-30T13:44:57.089" v="157" actId="13244"/>
        <pc:sldMkLst>
          <pc:docMk/>
          <pc:sldMk cId="1736300802" sldId="4559"/>
        </pc:sldMkLst>
        <pc:spChg chg="add mod ord">
          <ac:chgData name="Resetarits, Jake S. (DESE)" userId="37741e96-5ecb-4258-9857-666183bdd9bd" providerId="ADAL" clId="{EDF8DDFF-4461-4BBC-BB0E-6820D1DA1B41}" dt="2025-05-30T13:44:54.412" v="156" actId="13244"/>
          <ac:spMkLst>
            <pc:docMk/>
            <pc:sldMk cId="1736300802" sldId="4559"/>
            <ac:spMk id="2" creationId="{9B1A5781-0503-FFDD-CA22-54F23B468624}"/>
          </ac:spMkLst>
        </pc:spChg>
        <pc:picChg chg="ord">
          <ac:chgData name="Resetarits, Jake S. (DESE)" userId="37741e96-5ecb-4258-9857-666183bdd9bd" providerId="ADAL" clId="{EDF8DDFF-4461-4BBC-BB0E-6820D1DA1B41}" dt="2025-05-30T13:44:57.089" v="157" actId="13244"/>
          <ac:picMkLst>
            <pc:docMk/>
            <pc:sldMk cId="1736300802" sldId="4559"/>
            <ac:picMk id="5" creationId="{675BC55F-CD04-2A39-DEEB-17E112B0EDED}"/>
          </ac:picMkLst>
        </pc:picChg>
      </pc:sldChg>
      <pc:sldChg chg="addSp modSp mod">
        <pc:chgData name="Resetarits, Jake S. (DESE)" userId="37741e96-5ecb-4258-9857-666183bdd9bd" providerId="ADAL" clId="{EDF8DDFF-4461-4BBC-BB0E-6820D1DA1B41}" dt="2025-06-02T18:04:23.207" v="2770" actId="13244"/>
        <pc:sldMkLst>
          <pc:docMk/>
          <pc:sldMk cId="1243666845" sldId="4560"/>
        </pc:sldMkLst>
        <pc:spChg chg="add mod ord">
          <ac:chgData name="Resetarits, Jake S. (DESE)" userId="37741e96-5ecb-4258-9857-666183bdd9bd" providerId="ADAL" clId="{EDF8DDFF-4461-4BBC-BB0E-6820D1DA1B41}" dt="2025-06-02T18:04:23.207" v="2770" actId="13244"/>
          <ac:spMkLst>
            <pc:docMk/>
            <pc:sldMk cId="1243666845" sldId="4560"/>
            <ac:spMk id="3" creationId="{8E454CFF-84CE-D1C3-0B5F-D3289206992A}"/>
          </ac:spMkLst>
        </pc:spChg>
        <pc:picChg chg="mod">
          <ac:chgData name="Resetarits, Jake S. (DESE)" userId="37741e96-5ecb-4258-9857-666183bdd9bd" providerId="ADAL" clId="{EDF8DDFF-4461-4BBC-BB0E-6820D1DA1B41}" dt="2025-06-02T17:45:21.361" v="1837" actId="962"/>
          <ac:picMkLst>
            <pc:docMk/>
            <pc:sldMk cId="1243666845" sldId="4560"/>
            <ac:picMk id="2" creationId="{8D0A26AA-CF66-F797-A89A-290870571C95}"/>
          </ac:picMkLst>
        </pc:picChg>
      </pc:sldChg>
      <pc:sldChg chg="modSp mod">
        <pc:chgData name="Resetarits, Jake S. (DESE)" userId="37741e96-5ecb-4258-9857-666183bdd9bd" providerId="ADAL" clId="{EDF8DDFF-4461-4BBC-BB0E-6820D1DA1B41}" dt="2025-06-02T15:24:05.132" v="768" actId="962"/>
        <pc:sldMkLst>
          <pc:docMk/>
          <pc:sldMk cId="1395512132" sldId="4561"/>
        </pc:sldMkLst>
        <pc:spChg chg="mod">
          <ac:chgData name="Resetarits, Jake S. (DESE)" userId="37741e96-5ecb-4258-9857-666183bdd9bd" providerId="ADAL" clId="{EDF8DDFF-4461-4BBC-BB0E-6820D1DA1B41}" dt="2025-05-30T13:43:05.120" v="124" actId="33553"/>
          <ac:spMkLst>
            <pc:docMk/>
            <pc:sldMk cId="1395512132" sldId="4561"/>
            <ac:spMk id="8" creationId="{F49F3970-F6E3-98FD-6ACE-D8CD5B65B428}"/>
          </ac:spMkLst>
        </pc:spChg>
        <pc:picChg chg="mod">
          <ac:chgData name="Resetarits, Jake S. (DESE)" userId="37741e96-5ecb-4258-9857-666183bdd9bd" providerId="ADAL" clId="{EDF8DDFF-4461-4BBC-BB0E-6820D1DA1B41}" dt="2025-06-02T15:24:05.132" v="768" actId="962"/>
          <ac:picMkLst>
            <pc:docMk/>
            <pc:sldMk cId="1395512132" sldId="4561"/>
            <ac:picMk id="7" creationId="{47118432-AD66-AE92-A80E-7E3B336569E2}"/>
          </ac:picMkLst>
        </pc:picChg>
      </pc:sldChg>
      <pc:sldChg chg="modSp mod">
        <pc:chgData name="Resetarits, Jake S. (DESE)" userId="37741e96-5ecb-4258-9857-666183bdd9bd" providerId="ADAL" clId="{EDF8DDFF-4461-4BBC-BB0E-6820D1DA1B41}" dt="2025-06-02T17:48:03.730" v="2720" actId="962"/>
        <pc:sldMkLst>
          <pc:docMk/>
          <pc:sldMk cId="627717786" sldId="4562"/>
        </pc:sldMkLst>
        <pc:spChg chg="ord">
          <ac:chgData name="Resetarits, Jake S. (DESE)" userId="37741e96-5ecb-4258-9857-666183bdd9bd" providerId="ADAL" clId="{EDF8DDFF-4461-4BBC-BB0E-6820D1DA1B41}" dt="2025-05-30T13:57:46.717" v="414" actId="13244"/>
          <ac:spMkLst>
            <pc:docMk/>
            <pc:sldMk cId="627717786" sldId="4562"/>
            <ac:spMk id="3" creationId="{48E68DA2-7F7A-3608-7836-2A51E7F6AA9B}"/>
          </ac:spMkLst>
        </pc:spChg>
        <pc:spChg chg="mod ord">
          <ac:chgData name="Resetarits, Jake S. (DESE)" userId="37741e96-5ecb-4258-9857-666183bdd9bd" providerId="ADAL" clId="{EDF8DDFF-4461-4BBC-BB0E-6820D1DA1B41}" dt="2025-05-30T13:58:22.276" v="418" actId="13244"/>
          <ac:spMkLst>
            <pc:docMk/>
            <pc:sldMk cId="627717786" sldId="4562"/>
            <ac:spMk id="4" creationId="{248B1FA2-7F67-C918-9B23-8507D0477340}"/>
          </ac:spMkLst>
        </pc:spChg>
        <pc:picChg chg="mod ord">
          <ac:chgData name="Resetarits, Jake S. (DESE)" userId="37741e96-5ecb-4258-9857-666183bdd9bd" providerId="ADAL" clId="{EDF8DDFF-4461-4BBC-BB0E-6820D1DA1B41}" dt="2025-06-02T17:48:03.730" v="2720" actId="962"/>
          <ac:picMkLst>
            <pc:docMk/>
            <pc:sldMk cId="627717786" sldId="4562"/>
            <ac:picMk id="5" creationId="{D06A2E76-68CA-43CF-89CC-EFA8C92CFC8B}"/>
          </ac:picMkLst>
        </pc:picChg>
      </pc:sldChg>
      <pc:sldChg chg="modSp mod">
        <pc:chgData name="Resetarits, Jake S. (DESE)" userId="37741e96-5ecb-4258-9857-666183bdd9bd" providerId="ADAL" clId="{EDF8DDFF-4461-4BBC-BB0E-6820D1DA1B41}" dt="2025-06-02T15:23:30.434" v="765" actId="962"/>
        <pc:sldMkLst>
          <pc:docMk/>
          <pc:sldMk cId="1032538905" sldId="4566"/>
        </pc:sldMkLst>
        <pc:spChg chg="mod">
          <ac:chgData name="Resetarits, Jake S. (DESE)" userId="37741e96-5ecb-4258-9857-666183bdd9bd" providerId="ADAL" clId="{EDF8DDFF-4461-4BBC-BB0E-6820D1DA1B41}" dt="2025-05-30T13:43:49.757" v="145" actId="20577"/>
          <ac:spMkLst>
            <pc:docMk/>
            <pc:sldMk cId="1032538905" sldId="4566"/>
            <ac:spMk id="2" creationId="{8F1D5825-698D-136D-366D-7416077BAE28}"/>
          </ac:spMkLst>
        </pc:spChg>
        <pc:picChg chg="mod">
          <ac:chgData name="Resetarits, Jake S. (DESE)" userId="37741e96-5ecb-4258-9857-666183bdd9bd" providerId="ADAL" clId="{EDF8DDFF-4461-4BBC-BB0E-6820D1DA1B41}" dt="2025-06-02T15:23:30.434" v="765" actId="962"/>
          <ac:picMkLst>
            <pc:docMk/>
            <pc:sldMk cId="1032538905" sldId="4566"/>
            <ac:picMk id="4" creationId="{B22E4DE4-34C4-3950-8880-CEC9A450A5E3}"/>
          </ac:picMkLst>
        </pc:picChg>
      </pc:sldChg>
      <pc:sldChg chg="modSp mod">
        <pc:chgData name="Resetarits, Jake S. (DESE)" userId="37741e96-5ecb-4258-9857-666183bdd9bd" providerId="ADAL" clId="{EDF8DDFF-4461-4BBC-BB0E-6820D1DA1B41}" dt="2025-06-02T15:24:14.352" v="770" actId="962"/>
        <pc:sldMkLst>
          <pc:docMk/>
          <pc:sldMk cId="2477875946" sldId="4567"/>
        </pc:sldMkLst>
        <pc:spChg chg="mod">
          <ac:chgData name="Resetarits, Jake S. (DESE)" userId="37741e96-5ecb-4258-9857-666183bdd9bd" providerId="ADAL" clId="{EDF8DDFF-4461-4BBC-BB0E-6820D1DA1B41}" dt="2025-05-30T13:41:29.890" v="26" actId="33553"/>
          <ac:spMkLst>
            <pc:docMk/>
            <pc:sldMk cId="2477875946" sldId="4567"/>
            <ac:spMk id="2" creationId="{6194DA56-CA24-2AC8-3A30-283785455D31}"/>
          </ac:spMkLst>
        </pc:spChg>
        <pc:picChg chg="mod">
          <ac:chgData name="Resetarits, Jake S. (DESE)" userId="37741e96-5ecb-4258-9857-666183bdd9bd" providerId="ADAL" clId="{EDF8DDFF-4461-4BBC-BB0E-6820D1DA1B41}" dt="2025-06-02T15:24:14.352" v="770" actId="962"/>
          <ac:picMkLst>
            <pc:docMk/>
            <pc:sldMk cId="2477875946" sldId="4567"/>
            <ac:picMk id="4" creationId="{51504C5D-21D1-5DB5-2D40-830BCD732F0F}"/>
          </ac:picMkLst>
        </pc:picChg>
      </pc:sldChg>
      <pc:sldChg chg="addSp modSp new del">
        <pc:chgData name="Resetarits, Jake S. (DESE)" userId="37741e96-5ecb-4258-9857-666183bdd9bd" providerId="ADAL" clId="{EDF8DDFF-4461-4BBC-BB0E-6820D1DA1B41}" dt="2025-05-30T14:00:42.581" v="727" actId="47"/>
        <pc:sldMkLst>
          <pc:docMk/>
          <pc:sldMk cId="1313086666" sldId="456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16.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16.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A56522-5BD4-4259-851C-F574F54D872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D00FB0D-8F95-474F-80C4-E9A210175537}">
      <dgm:prSet/>
      <dgm:spPr/>
      <dgm:t>
        <a:bodyPr/>
        <a:lstStyle/>
        <a:p>
          <a:pPr>
            <a:lnSpc>
              <a:spcPct val="100000"/>
            </a:lnSpc>
          </a:pPr>
          <a:r>
            <a:rPr lang="en-US">
              <a:latin typeface="Aptos" panose="020B0004020202020204" pitchFamily="34" charset="0"/>
            </a:rPr>
            <a:t>Program Overviews</a:t>
          </a:r>
        </a:p>
      </dgm:t>
    </dgm:pt>
    <dgm:pt modelId="{63E0EC7E-3405-4294-962B-1386EBBACAD6}" type="parTrans" cxnId="{5DEF8E4C-F32C-4634-8C1F-7A31437E22C1}">
      <dgm:prSet/>
      <dgm:spPr/>
      <dgm:t>
        <a:bodyPr/>
        <a:lstStyle/>
        <a:p>
          <a:endParaRPr lang="en-US">
            <a:latin typeface="Aptos" panose="020B0004020202020204" pitchFamily="34" charset="0"/>
          </a:endParaRPr>
        </a:p>
      </dgm:t>
    </dgm:pt>
    <dgm:pt modelId="{3BC79410-5FD5-45A5-8D54-169343E3632F}" type="sibTrans" cxnId="{5DEF8E4C-F32C-4634-8C1F-7A31437E22C1}">
      <dgm:prSet/>
      <dgm:spPr/>
      <dgm:t>
        <a:bodyPr/>
        <a:lstStyle/>
        <a:p>
          <a:endParaRPr lang="en-US">
            <a:latin typeface="Aptos" panose="020B0004020202020204" pitchFamily="34" charset="0"/>
          </a:endParaRPr>
        </a:p>
      </dgm:t>
    </dgm:pt>
    <dgm:pt modelId="{0CEF5BF4-0A7E-4C9D-8220-57003A76B7E1}">
      <dgm:prSet/>
      <dgm:spPr/>
      <dgm:t>
        <a:bodyPr/>
        <a:lstStyle/>
        <a:p>
          <a:pPr>
            <a:lnSpc>
              <a:spcPct val="100000"/>
            </a:lnSpc>
          </a:pPr>
          <a:r>
            <a:rPr lang="en-US">
              <a:latin typeface="Aptos" panose="020B0004020202020204" pitchFamily="34" charset="0"/>
            </a:rPr>
            <a:t>A Shared Goal</a:t>
          </a:r>
        </a:p>
      </dgm:t>
    </dgm:pt>
    <dgm:pt modelId="{47088E6F-00E5-4926-9478-A72B8B53020F}" type="parTrans" cxnId="{9FBB0EC1-4061-44F3-B003-79E76B4058BC}">
      <dgm:prSet/>
      <dgm:spPr/>
      <dgm:t>
        <a:bodyPr/>
        <a:lstStyle/>
        <a:p>
          <a:endParaRPr lang="en-US">
            <a:latin typeface="Aptos" panose="020B0004020202020204" pitchFamily="34" charset="0"/>
          </a:endParaRPr>
        </a:p>
      </dgm:t>
    </dgm:pt>
    <dgm:pt modelId="{3EF17ED3-84BC-4F51-9891-76084A20D4BD}" type="sibTrans" cxnId="{9FBB0EC1-4061-44F3-B003-79E76B4058BC}">
      <dgm:prSet/>
      <dgm:spPr/>
      <dgm:t>
        <a:bodyPr/>
        <a:lstStyle/>
        <a:p>
          <a:endParaRPr lang="en-US">
            <a:latin typeface="Aptos" panose="020B0004020202020204" pitchFamily="34" charset="0"/>
          </a:endParaRPr>
        </a:p>
      </dgm:t>
    </dgm:pt>
    <dgm:pt modelId="{9E489C96-F334-406D-8389-290EF7066618}">
      <dgm:prSet/>
      <dgm:spPr/>
      <dgm:t>
        <a:bodyPr/>
        <a:lstStyle/>
        <a:p>
          <a:pPr>
            <a:lnSpc>
              <a:spcPct val="100000"/>
            </a:lnSpc>
          </a:pPr>
          <a:r>
            <a:rPr lang="en-US">
              <a:latin typeface="Aptos" panose="020B0004020202020204" pitchFamily="34" charset="0"/>
            </a:rPr>
            <a:t>A Closer Look at ELE Programming</a:t>
          </a:r>
        </a:p>
      </dgm:t>
    </dgm:pt>
    <dgm:pt modelId="{A69F7143-2499-4BA0-8B67-0E880630870D}" type="parTrans" cxnId="{33CF4E9D-9921-411B-B92C-DB9F66BCE3F1}">
      <dgm:prSet/>
      <dgm:spPr/>
      <dgm:t>
        <a:bodyPr/>
        <a:lstStyle/>
        <a:p>
          <a:endParaRPr lang="en-US">
            <a:latin typeface="Aptos" panose="020B0004020202020204" pitchFamily="34" charset="0"/>
          </a:endParaRPr>
        </a:p>
      </dgm:t>
    </dgm:pt>
    <dgm:pt modelId="{B8CE5101-2969-4A18-8433-EFE069953EB7}" type="sibTrans" cxnId="{33CF4E9D-9921-411B-B92C-DB9F66BCE3F1}">
      <dgm:prSet/>
      <dgm:spPr/>
      <dgm:t>
        <a:bodyPr/>
        <a:lstStyle/>
        <a:p>
          <a:endParaRPr lang="en-US">
            <a:latin typeface="Aptos" panose="020B0004020202020204" pitchFamily="34" charset="0"/>
          </a:endParaRPr>
        </a:p>
      </dgm:t>
    </dgm:pt>
    <dgm:pt modelId="{CE29D74C-3A4B-4DF3-8012-4FC0E3594052}">
      <dgm:prSet/>
      <dgm:spPr/>
      <dgm:t>
        <a:bodyPr/>
        <a:lstStyle/>
        <a:p>
          <a:pPr>
            <a:lnSpc>
              <a:spcPct val="100000"/>
            </a:lnSpc>
          </a:pPr>
          <a:r>
            <a:rPr lang="en-US">
              <a:latin typeface="Aptos" panose="020B0004020202020204" pitchFamily="34" charset="0"/>
            </a:rPr>
            <a:t>Let’s Talk Cherries:  </a:t>
          </a:r>
          <a:r>
            <a:rPr lang="en-US" b="1">
              <a:latin typeface="Aptos" panose="020B0004020202020204" pitchFamily="34" charset="0"/>
            </a:rPr>
            <a:t>Field Practices</a:t>
          </a:r>
        </a:p>
      </dgm:t>
    </dgm:pt>
    <dgm:pt modelId="{20257942-2A28-44CC-92A0-0CE06BC22DE4}" type="parTrans" cxnId="{385B9B71-B34D-4906-848C-1A0507CBC948}">
      <dgm:prSet/>
      <dgm:spPr/>
      <dgm:t>
        <a:bodyPr/>
        <a:lstStyle/>
        <a:p>
          <a:endParaRPr lang="en-US">
            <a:latin typeface="Aptos" panose="020B0004020202020204" pitchFamily="34" charset="0"/>
          </a:endParaRPr>
        </a:p>
      </dgm:t>
    </dgm:pt>
    <dgm:pt modelId="{FDE5B098-A21E-4F94-A74B-DF1C9C242BEC}" type="sibTrans" cxnId="{385B9B71-B34D-4906-848C-1A0507CBC948}">
      <dgm:prSet/>
      <dgm:spPr/>
      <dgm:t>
        <a:bodyPr/>
        <a:lstStyle/>
        <a:p>
          <a:endParaRPr lang="en-US">
            <a:latin typeface="Aptos" panose="020B0004020202020204" pitchFamily="34" charset="0"/>
          </a:endParaRPr>
        </a:p>
      </dgm:t>
    </dgm:pt>
    <dgm:pt modelId="{75CFF5B6-0D16-46D9-9D83-4096F2B70F05}">
      <dgm:prSet/>
      <dgm:spPr/>
      <dgm:t>
        <a:bodyPr/>
        <a:lstStyle/>
        <a:p>
          <a:pPr>
            <a:lnSpc>
              <a:spcPct val="100000"/>
            </a:lnSpc>
          </a:pPr>
          <a:r>
            <a:rPr lang="en-US">
              <a:latin typeface="Aptos" panose="020B0004020202020204" pitchFamily="34" charset="0"/>
            </a:rPr>
            <a:t>Reflections  </a:t>
          </a:r>
        </a:p>
      </dgm:t>
    </dgm:pt>
    <dgm:pt modelId="{1A4ABC46-6968-4AA7-A4EE-31F5E8A1B617}" type="parTrans" cxnId="{49D5C49C-9E3F-4BB9-AE63-43087701B24D}">
      <dgm:prSet/>
      <dgm:spPr/>
      <dgm:t>
        <a:bodyPr/>
        <a:lstStyle/>
        <a:p>
          <a:endParaRPr lang="en-US">
            <a:latin typeface="Aptos" panose="020B0004020202020204" pitchFamily="34" charset="0"/>
          </a:endParaRPr>
        </a:p>
      </dgm:t>
    </dgm:pt>
    <dgm:pt modelId="{96BC71F6-7E6D-4D8B-A64C-B774E2511181}" type="sibTrans" cxnId="{49D5C49C-9E3F-4BB9-AE63-43087701B24D}">
      <dgm:prSet/>
      <dgm:spPr/>
      <dgm:t>
        <a:bodyPr/>
        <a:lstStyle/>
        <a:p>
          <a:endParaRPr lang="en-US">
            <a:latin typeface="Aptos" panose="020B0004020202020204" pitchFamily="34" charset="0"/>
          </a:endParaRPr>
        </a:p>
      </dgm:t>
    </dgm:pt>
    <dgm:pt modelId="{E475805B-8F7E-43F5-9B88-0397234CB5D1}">
      <dgm:prSet/>
      <dgm:spPr/>
      <dgm:t>
        <a:bodyPr/>
        <a:lstStyle/>
        <a:p>
          <a:pPr>
            <a:lnSpc>
              <a:spcPct val="100000"/>
            </a:lnSpc>
          </a:pPr>
          <a:r>
            <a:rPr lang="en-US">
              <a:latin typeface="Aptos" panose="020B0004020202020204" pitchFamily="34" charset="0"/>
            </a:rPr>
            <a:t>Introductions &amp; Objectives</a:t>
          </a:r>
          <a:endParaRPr lang="en-US" b="1">
            <a:latin typeface="Aptos" panose="020B0004020202020204" pitchFamily="34" charset="0"/>
          </a:endParaRPr>
        </a:p>
      </dgm:t>
    </dgm:pt>
    <dgm:pt modelId="{4D951406-BC86-48CF-8B7C-DB9F384AEE02}" type="parTrans" cxnId="{FF450A02-0619-40AE-A1E7-6613EEF39A55}">
      <dgm:prSet/>
      <dgm:spPr/>
      <dgm:t>
        <a:bodyPr/>
        <a:lstStyle/>
        <a:p>
          <a:endParaRPr lang="en-US"/>
        </a:p>
      </dgm:t>
    </dgm:pt>
    <dgm:pt modelId="{8EEFECCA-2F03-470B-862A-4FE019FD7580}" type="sibTrans" cxnId="{FF450A02-0619-40AE-A1E7-6613EEF39A55}">
      <dgm:prSet/>
      <dgm:spPr/>
      <dgm:t>
        <a:bodyPr/>
        <a:lstStyle/>
        <a:p>
          <a:endParaRPr lang="en-US"/>
        </a:p>
      </dgm:t>
    </dgm:pt>
    <dgm:pt modelId="{F82F23CB-FD0B-41B2-85F2-76A905B3FE56}" type="pres">
      <dgm:prSet presAssocID="{3DA56522-5BD4-4259-851C-F574F54D872A}" presName="root" presStyleCnt="0">
        <dgm:presLayoutVars>
          <dgm:dir/>
          <dgm:resizeHandles val="exact"/>
        </dgm:presLayoutVars>
      </dgm:prSet>
      <dgm:spPr/>
    </dgm:pt>
    <dgm:pt modelId="{83241CED-09E3-48E8-9E3A-8D7ADB37778F}" type="pres">
      <dgm:prSet presAssocID="{E475805B-8F7E-43F5-9B88-0397234CB5D1}" presName="compNode" presStyleCnt="0"/>
      <dgm:spPr/>
    </dgm:pt>
    <dgm:pt modelId="{325026C3-4FCF-4BB8-9B6C-D83E40155DFB}" type="pres">
      <dgm:prSet presAssocID="{E475805B-8F7E-43F5-9B88-0397234CB5D1}" presName="bgRect" presStyleLbl="bgShp" presStyleIdx="0" presStyleCnt="6"/>
      <dgm:spPr/>
    </dgm:pt>
    <dgm:pt modelId="{5D0340AC-964E-4D8A-B81E-CD62EBF58EB0}" type="pres">
      <dgm:prSet presAssocID="{E475805B-8F7E-43F5-9B88-0397234CB5D1}" presName="iconRect" presStyleLbl="node1" presStyleIdx="0" presStyleCnt="6"/>
      <dgm:spPr/>
    </dgm:pt>
    <dgm:pt modelId="{4DB7C6EC-2932-4BF7-8272-E9B879CFDC43}" type="pres">
      <dgm:prSet presAssocID="{E475805B-8F7E-43F5-9B88-0397234CB5D1}" presName="spaceRect" presStyleCnt="0"/>
      <dgm:spPr/>
    </dgm:pt>
    <dgm:pt modelId="{EA06119B-6301-4869-A6C9-78AA2DF98B60}" type="pres">
      <dgm:prSet presAssocID="{E475805B-8F7E-43F5-9B88-0397234CB5D1}" presName="parTx" presStyleLbl="revTx" presStyleIdx="0" presStyleCnt="6">
        <dgm:presLayoutVars>
          <dgm:chMax val="0"/>
          <dgm:chPref val="0"/>
        </dgm:presLayoutVars>
      </dgm:prSet>
      <dgm:spPr/>
    </dgm:pt>
    <dgm:pt modelId="{5580285C-140C-4B0D-A28D-0DD09B79CC54}" type="pres">
      <dgm:prSet presAssocID="{8EEFECCA-2F03-470B-862A-4FE019FD7580}" presName="sibTrans" presStyleCnt="0"/>
      <dgm:spPr/>
    </dgm:pt>
    <dgm:pt modelId="{AA0D330F-93F4-45BA-8DD5-5D3EE6BB62B3}" type="pres">
      <dgm:prSet presAssocID="{0D00FB0D-8F95-474F-80C4-E9A210175537}" presName="compNode" presStyleCnt="0"/>
      <dgm:spPr/>
    </dgm:pt>
    <dgm:pt modelId="{F4815C17-4512-4B98-8DF0-4FD08CC54259}" type="pres">
      <dgm:prSet presAssocID="{0D00FB0D-8F95-474F-80C4-E9A210175537}" presName="bgRect" presStyleLbl="bgShp" presStyleIdx="1" presStyleCnt="6"/>
      <dgm:spPr/>
    </dgm:pt>
    <dgm:pt modelId="{6D03200B-CC52-491E-9ABE-4A429A07E94B}" type="pres">
      <dgm:prSet presAssocID="{0D00FB0D-8F95-474F-80C4-E9A210175537}" presName="iconRect" presStyleLbl="node1" presStyleIdx="1"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755E0185-6CCD-452B-8A03-BA8481901079}" type="pres">
      <dgm:prSet presAssocID="{0D00FB0D-8F95-474F-80C4-E9A210175537}" presName="spaceRect" presStyleCnt="0"/>
      <dgm:spPr/>
    </dgm:pt>
    <dgm:pt modelId="{F1D4AAD9-57C3-4162-8B3D-5E072CB0463A}" type="pres">
      <dgm:prSet presAssocID="{0D00FB0D-8F95-474F-80C4-E9A210175537}" presName="parTx" presStyleLbl="revTx" presStyleIdx="1" presStyleCnt="6">
        <dgm:presLayoutVars>
          <dgm:chMax val="0"/>
          <dgm:chPref val="0"/>
        </dgm:presLayoutVars>
      </dgm:prSet>
      <dgm:spPr/>
    </dgm:pt>
    <dgm:pt modelId="{C39D4B47-BC40-4805-8E72-9E763B400223}" type="pres">
      <dgm:prSet presAssocID="{3BC79410-5FD5-45A5-8D54-169343E3632F}" presName="sibTrans" presStyleCnt="0"/>
      <dgm:spPr/>
    </dgm:pt>
    <dgm:pt modelId="{E5C674ED-EBC6-4A9D-AF8A-FC0A0C7BB857}" type="pres">
      <dgm:prSet presAssocID="{0CEF5BF4-0A7E-4C9D-8220-57003A76B7E1}" presName="compNode" presStyleCnt="0"/>
      <dgm:spPr/>
    </dgm:pt>
    <dgm:pt modelId="{2CD40B9D-2A03-4B9D-A65F-9A9F6BDF5D69}" type="pres">
      <dgm:prSet presAssocID="{0CEF5BF4-0A7E-4C9D-8220-57003A76B7E1}" presName="bgRect" presStyleLbl="bgShp" presStyleIdx="2" presStyleCnt="6"/>
      <dgm:spPr/>
    </dgm:pt>
    <dgm:pt modelId="{14D0CB6A-C87D-4C99-896D-79DC2D9BBA74}" type="pres">
      <dgm:prSet presAssocID="{0CEF5BF4-0A7E-4C9D-8220-57003A76B7E1}"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32924928-6E52-4019-8D89-4F0F603A4AD0}" type="pres">
      <dgm:prSet presAssocID="{0CEF5BF4-0A7E-4C9D-8220-57003A76B7E1}" presName="spaceRect" presStyleCnt="0"/>
      <dgm:spPr/>
    </dgm:pt>
    <dgm:pt modelId="{39EA1561-3101-41BF-A0E8-BB96A9FC61FB}" type="pres">
      <dgm:prSet presAssocID="{0CEF5BF4-0A7E-4C9D-8220-57003A76B7E1}" presName="parTx" presStyleLbl="revTx" presStyleIdx="2" presStyleCnt="6">
        <dgm:presLayoutVars>
          <dgm:chMax val="0"/>
          <dgm:chPref val="0"/>
        </dgm:presLayoutVars>
      </dgm:prSet>
      <dgm:spPr/>
    </dgm:pt>
    <dgm:pt modelId="{D90E2B61-6FDC-47C9-97A8-2028F5A4C986}" type="pres">
      <dgm:prSet presAssocID="{3EF17ED3-84BC-4F51-9891-76084A20D4BD}" presName="sibTrans" presStyleCnt="0"/>
      <dgm:spPr/>
    </dgm:pt>
    <dgm:pt modelId="{2A9350ED-E344-4402-BEEB-B17C553E5D1E}" type="pres">
      <dgm:prSet presAssocID="{9E489C96-F334-406D-8389-290EF7066618}" presName="compNode" presStyleCnt="0"/>
      <dgm:spPr/>
    </dgm:pt>
    <dgm:pt modelId="{E85DA41A-E187-4062-9747-FB625B48D59E}" type="pres">
      <dgm:prSet presAssocID="{9E489C96-F334-406D-8389-290EF7066618}" presName="bgRect" presStyleLbl="bgShp" presStyleIdx="3" presStyleCnt="6"/>
      <dgm:spPr/>
    </dgm:pt>
    <dgm:pt modelId="{404132B4-4537-4F01-8CA0-4CA8734BEB6D}" type="pres">
      <dgm:prSet presAssocID="{9E489C96-F334-406D-8389-290EF7066618}"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gaphone"/>
        </a:ext>
      </dgm:extLst>
    </dgm:pt>
    <dgm:pt modelId="{CD9F5F75-3AB2-4197-8A87-4D2B19BAFB14}" type="pres">
      <dgm:prSet presAssocID="{9E489C96-F334-406D-8389-290EF7066618}" presName="spaceRect" presStyleCnt="0"/>
      <dgm:spPr/>
    </dgm:pt>
    <dgm:pt modelId="{0A508C2B-D177-4BF9-ACE9-539274D77929}" type="pres">
      <dgm:prSet presAssocID="{9E489C96-F334-406D-8389-290EF7066618}" presName="parTx" presStyleLbl="revTx" presStyleIdx="3" presStyleCnt="6" custScaleX="100000">
        <dgm:presLayoutVars>
          <dgm:chMax val="0"/>
          <dgm:chPref val="0"/>
        </dgm:presLayoutVars>
      </dgm:prSet>
      <dgm:spPr/>
    </dgm:pt>
    <dgm:pt modelId="{7BA8DAB9-1C2C-4B61-A016-93605B06CD13}" type="pres">
      <dgm:prSet presAssocID="{B8CE5101-2969-4A18-8433-EFE069953EB7}" presName="sibTrans" presStyleCnt="0"/>
      <dgm:spPr/>
    </dgm:pt>
    <dgm:pt modelId="{9142AB19-098B-4BE6-A641-A28905B22145}" type="pres">
      <dgm:prSet presAssocID="{CE29D74C-3A4B-4DF3-8012-4FC0E3594052}" presName="compNode" presStyleCnt="0"/>
      <dgm:spPr/>
    </dgm:pt>
    <dgm:pt modelId="{F2C0729F-754C-4624-B69D-1CB6FDC728AF}" type="pres">
      <dgm:prSet presAssocID="{CE29D74C-3A4B-4DF3-8012-4FC0E3594052}" presName="bgRect" presStyleLbl="bgShp" presStyleIdx="4" presStyleCnt="6"/>
      <dgm:spPr/>
    </dgm:pt>
    <dgm:pt modelId="{3D1D7D40-C931-4C4A-A070-2DCC263694C7}" type="pres">
      <dgm:prSet presAssocID="{CE29D74C-3A4B-4DF3-8012-4FC0E3594052}" presName="iconRect" presStyleLbl="node1" presStyleIdx="4" presStyleCnt="6"/>
      <dgm:spPr/>
    </dgm:pt>
    <dgm:pt modelId="{04CAB1EB-B4EC-425E-AF46-3D5BF1BDCB53}" type="pres">
      <dgm:prSet presAssocID="{CE29D74C-3A4B-4DF3-8012-4FC0E3594052}" presName="spaceRect" presStyleCnt="0"/>
      <dgm:spPr/>
    </dgm:pt>
    <dgm:pt modelId="{82EF085B-BE0A-4586-A926-A31C05EBA39D}" type="pres">
      <dgm:prSet presAssocID="{CE29D74C-3A4B-4DF3-8012-4FC0E3594052}" presName="parTx" presStyleLbl="revTx" presStyleIdx="4" presStyleCnt="6">
        <dgm:presLayoutVars>
          <dgm:chMax val="0"/>
          <dgm:chPref val="0"/>
        </dgm:presLayoutVars>
      </dgm:prSet>
      <dgm:spPr/>
    </dgm:pt>
    <dgm:pt modelId="{3CB40643-3B2D-4FD3-B50A-5D8B76862503}" type="pres">
      <dgm:prSet presAssocID="{FDE5B098-A21E-4F94-A74B-DF1C9C242BEC}" presName="sibTrans" presStyleCnt="0"/>
      <dgm:spPr/>
    </dgm:pt>
    <dgm:pt modelId="{613F7E3B-54E8-4807-80F7-164475EA6A0A}" type="pres">
      <dgm:prSet presAssocID="{75CFF5B6-0D16-46D9-9D83-4096F2B70F05}" presName="compNode" presStyleCnt="0"/>
      <dgm:spPr/>
    </dgm:pt>
    <dgm:pt modelId="{41443970-AB07-476D-ACE3-9CDD19B7285E}" type="pres">
      <dgm:prSet presAssocID="{75CFF5B6-0D16-46D9-9D83-4096F2B70F05}" presName="bgRect" presStyleLbl="bgShp" presStyleIdx="5" presStyleCnt="6"/>
      <dgm:spPr/>
    </dgm:pt>
    <dgm:pt modelId="{3030FE1A-A722-41B6-A83E-97D7F53E3AC2}" type="pres">
      <dgm:prSet presAssocID="{75CFF5B6-0D16-46D9-9D83-4096F2B70F05}" presName="iconRect" presStyleLbl="node1" presStyleIdx="5" presStyleCnt="6"/>
      <dgm:spPr/>
    </dgm:pt>
    <dgm:pt modelId="{6FD4E24A-6F2C-4E92-93B4-245A0CE63113}" type="pres">
      <dgm:prSet presAssocID="{75CFF5B6-0D16-46D9-9D83-4096F2B70F05}" presName="spaceRect" presStyleCnt="0"/>
      <dgm:spPr/>
    </dgm:pt>
    <dgm:pt modelId="{050396CF-DBF1-4E56-A0D8-C6777DB33BAC}" type="pres">
      <dgm:prSet presAssocID="{75CFF5B6-0D16-46D9-9D83-4096F2B70F05}" presName="parTx" presStyleLbl="revTx" presStyleIdx="5" presStyleCnt="6">
        <dgm:presLayoutVars>
          <dgm:chMax val="0"/>
          <dgm:chPref val="0"/>
        </dgm:presLayoutVars>
      </dgm:prSet>
      <dgm:spPr/>
    </dgm:pt>
  </dgm:ptLst>
  <dgm:cxnLst>
    <dgm:cxn modelId="{FF450A02-0619-40AE-A1E7-6613EEF39A55}" srcId="{3DA56522-5BD4-4259-851C-F574F54D872A}" destId="{E475805B-8F7E-43F5-9B88-0397234CB5D1}" srcOrd="0" destOrd="0" parTransId="{4D951406-BC86-48CF-8B7C-DB9F384AEE02}" sibTransId="{8EEFECCA-2F03-470B-862A-4FE019FD7580}"/>
    <dgm:cxn modelId="{AE66F920-1672-4D8F-B6CD-EA4CCC3A6FA9}" type="presOf" srcId="{3DA56522-5BD4-4259-851C-F574F54D872A}" destId="{F82F23CB-FD0B-41B2-85F2-76A905B3FE56}" srcOrd="0" destOrd="0" presId="urn:microsoft.com/office/officeart/2018/2/layout/IconVerticalSolidList"/>
    <dgm:cxn modelId="{C8906D23-BA4C-4DB9-9F30-4A0FF5B2AF25}" type="presOf" srcId="{9E489C96-F334-406D-8389-290EF7066618}" destId="{0A508C2B-D177-4BF9-ACE9-539274D77929}" srcOrd="0" destOrd="0" presId="urn:microsoft.com/office/officeart/2018/2/layout/IconVerticalSolidList"/>
    <dgm:cxn modelId="{DB526E35-FDE9-43C1-8A35-363E2797C64F}" type="presOf" srcId="{0CEF5BF4-0A7E-4C9D-8220-57003A76B7E1}" destId="{39EA1561-3101-41BF-A0E8-BB96A9FC61FB}" srcOrd="0" destOrd="0" presId="urn:microsoft.com/office/officeart/2018/2/layout/IconVerticalSolidList"/>
    <dgm:cxn modelId="{641E0B5C-3623-45FC-97BF-59CFA42239EF}" type="presOf" srcId="{CE29D74C-3A4B-4DF3-8012-4FC0E3594052}" destId="{82EF085B-BE0A-4586-A926-A31C05EBA39D}" srcOrd="0" destOrd="0" presId="urn:microsoft.com/office/officeart/2018/2/layout/IconVerticalSolidList"/>
    <dgm:cxn modelId="{5DEF8E4C-F32C-4634-8C1F-7A31437E22C1}" srcId="{3DA56522-5BD4-4259-851C-F574F54D872A}" destId="{0D00FB0D-8F95-474F-80C4-E9A210175537}" srcOrd="1" destOrd="0" parTransId="{63E0EC7E-3405-4294-962B-1386EBBACAD6}" sibTransId="{3BC79410-5FD5-45A5-8D54-169343E3632F}"/>
    <dgm:cxn modelId="{385B9B71-B34D-4906-848C-1A0507CBC948}" srcId="{3DA56522-5BD4-4259-851C-F574F54D872A}" destId="{CE29D74C-3A4B-4DF3-8012-4FC0E3594052}" srcOrd="4" destOrd="0" parTransId="{20257942-2A28-44CC-92A0-0CE06BC22DE4}" sibTransId="{FDE5B098-A21E-4F94-A74B-DF1C9C242BEC}"/>
    <dgm:cxn modelId="{42B12F80-3323-4987-B717-3366FAC2456D}" type="presOf" srcId="{0D00FB0D-8F95-474F-80C4-E9A210175537}" destId="{F1D4AAD9-57C3-4162-8B3D-5E072CB0463A}" srcOrd="0" destOrd="0" presId="urn:microsoft.com/office/officeart/2018/2/layout/IconVerticalSolidList"/>
    <dgm:cxn modelId="{49D5C49C-9E3F-4BB9-AE63-43087701B24D}" srcId="{3DA56522-5BD4-4259-851C-F574F54D872A}" destId="{75CFF5B6-0D16-46D9-9D83-4096F2B70F05}" srcOrd="5" destOrd="0" parTransId="{1A4ABC46-6968-4AA7-A4EE-31F5E8A1B617}" sibTransId="{96BC71F6-7E6D-4D8B-A64C-B774E2511181}"/>
    <dgm:cxn modelId="{33CF4E9D-9921-411B-B92C-DB9F66BCE3F1}" srcId="{3DA56522-5BD4-4259-851C-F574F54D872A}" destId="{9E489C96-F334-406D-8389-290EF7066618}" srcOrd="3" destOrd="0" parTransId="{A69F7143-2499-4BA0-8B67-0E880630870D}" sibTransId="{B8CE5101-2969-4A18-8433-EFE069953EB7}"/>
    <dgm:cxn modelId="{9FBB0EC1-4061-44F3-B003-79E76B4058BC}" srcId="{3DA56522-5BD4-4259-851C-F574F54D872A}" destId="{0CEF5BF4-0A7E-4C9D-8220-57003A76B7E1}" srcOrd="2" destOrd="0" parTransId="{47088E6F-00E5-4926-9478-A72B8B53020F}" sibTransId="{3EF17ED3-84BC-4F51-9891-76084A20D4BD}"/>
    <dgm:cxn modelId="{425BDDC9-2135-4F16-B205-D1DF169917AA}" type="presOf" srcId="{75CFF5B6-0D16-46D9-9D83-4096F2B70F05}" destId="{050396CF-DBF1-4E56-A0D8-C6777DB33BAC}" srcOrd="0" destOrd="0" presId="urn:microsoft.com/office/officeart/2018/2/layout/IconVerticalSolidList"/>
    <dgm:cxn modelId="{6E4AE0FA-B46E-412B-8588-A9FF027D7E59}" type="presOf" srcId="{E475805B-8F7E-43F5-9B88-0397234CB5D1}" destId="{EA06119B-6301-4869-A6C9-78AA2DF98B60}" srcOrd="0" destOrd="0" presId="urn:microsoft.com/office/officeart/2018/2/layout/IconVerticalSolidList"/>
    <dgm:cxn modelId="{988B6A4F-F439-40F6-A8FA-1B9762941F59}" type="presParOf" srcId="{F82F23CB-FD0B-41B2-85F2-76A905B3FE56}" destId="{83241CED-09E3-48E8-9E3A-8D7ADB37778F}" srcOrd="0" destOrd="0" presId="urn:microsoft.com/office/officeart/2018/2/layout/IconVerticalSolidList"/>
    <dgm:cxn modelId="{D933D6AD-49E6-4FF3-8F9F-23FCF429F4E2}" type="presParOf" srcId="{83241CED-09E3-48E8-9E3A-8D7ADB37778F}" destId="{325026C3-4FCF-4BB8-9B6C-D83E40155DFB}" srcOrd="0" destOrd="0" presId="urn:microsoft.com/office/officeart/2018/2/layout/IconVerticalSolidList"/>
    <dgm:cxn modelId="{83256752-DA67-4F3B-B456-F2F1489EBDD5}" type="presParOf" srcId="{83241CED-09E3-48E8-9E3A-8D7ADB37778F}" destId="{5D0340AC-964E-4D8A-B81E-CD62EBF58EB0}" srcOrd="1" destOrd="0" presId="urn:microsoft.com/office/officeart/2018/2/layout/IconVerticalSolidList"/>
    <dgm:cxn modelId="{5A23A1B3-DEC4-4647-AA7D-47BB921C5E0A}" type="presParOf" srcId="{83241CED-09E3-48E8-9E3A-8D7ADB37778F}" destId="{4DB7C6EC-2932-4BF7-8272-E9B879CFDC43}" srcOrd="2" destOrd="0" presId="urn:microsoft.com/office/officeart/2018/2/layout/IconVerticalSolidList"/>
    <dgm:cxn modelId="{D1BCCFD6-26F3-42AC-BDA9-ABC287F9528B}" type="presParOf" srcId="{83241CED-09E3-48E8-9E3A-8D7ADB37778F}" destId="{EA06119B-6301-4869-A6C9-78AA2DF98B60}" srcOrd="3" destOrd="0" presId="urn:microsoft.com/office/officeart/2018/2/layout/IconVerticalSolidList"/>
    <dgm:cxn modelId="{0277483C-36A5-4C53-9CDF-7B940701645B}" type="presParOf" srcId="{F82F23CB-FD0B-41B2-85F2-76A905B3FE56}" destId="{5580285C-140C-4B0D-A28D-0DD09B79CC54}" srcOrd="1" destOrd="0" presId="urn:microsoft.com/office/officeart/2018/2/layout/IconVerticalSolidList"/>
    <dgm:cxn modelId="{BACF52C0-1633-4A86-9DDC-23176B246B80}" type="presParOf" srcId="{F82F23CB-FD0B-41B2-85F2-76A905B3FE56}" destId="{AA0D330F-93F4-45BA-8DD5-5D3EE6BB62B3}" srcOrd="2" destOrd="0" presId="urn:microsoft.com/office/officeart/2018/2/layout/IconVerticalSolidList"/>
    <dgm:cxn modelId="{72F0D2DF-72AE-43AD-B460-2D9731C81A15}" type="presParOf" srcId="{AA0D330F-93F4-45BA-8DD5-5D3EE6BB62B3}" destId="{F4815C17-4512-4B98-8DF0-4FD08CC54259}" srcOrd="0" destOrd="0" presId="urn:microsoft.com/office/officeart/2018/2/layout/IconVerticalSolidList"/>
    <dgm:cxn modelId="{E8B943FB-7644-493E-BFCA-C364FB8F112A}" type="presParOf" srcId="{AA0D330F-93F4-45BA-8DD5-5D3EE6BB62B3}" destId="{6D03200B-CC52-491E-9ABE-4A429A07E94B}" srcOrd="1" destOrd="0" presId="urn:microsoft.com/office/officeart/2018/2/layout/IconVerticalSolidList"/>
    <dgm:cxn modelId="{D026ECE3-9B17-4DF5-BACF-A559561BAE04}" type="presParOf" srcId="{AA0D330F-93F4-45BA-8DD5-5D3EE6BB62B3}" destId="{755E0185-6CCD-452B-8A03-BA8481901079}" srcOrd="2" destOrd="0" presId="urn:microsoft.com/office/officeart/2018/2/layout/IconVerticalSolidList"/>
    <dgm:cxn modelId="{700A2010-C2C1-4689-9107-83D1764F3DA4}" type="presParOf" srcId="{AA0D330F-93F4-45BA-8DD5-5D3EE6BB62B3}" destId="{F1D4AAD9-57C3-4162-8B3D-5E072CB0463A}" srcOrd="3" destOrd="0" presId="urn:microsoft.com/office/officeart/2018/2/layout/IconVerticalSolidList"/>
    <dgm:cxn modelId="{1AEF1068-7E90-4626-9EB5-4E0A749E35D7}" type="presParOf" srcId="{F82F23CB-FD0B-41B2-85F2-76A905B3FE56}" destId="{C39D4B47-BC40-4805-8E72-9E763B400223}" srcOrd="3" destOrd="0" presId="urn:microsoft.com/office/officeart/2018/2/layout/IconVerticalSolidList"/>
    <dgm:cxn modelId="{3DBBC5BE-AFD4-472A-9A8E-166F20FF6E3A}" type="presParOf" srcId="{F82F23CB-FD0B-41B2-85F2-76A905B3FE56}" destId="{E5C674ED-EBC6-4A9D-AF8A-FC0A0C7BB857}" srcOrd="4" destOrd="0" presId="urn:microsoft.com/office/officeart/2018/2/layout/IconVerticalSolidList"/>
    <dgm:cxn modelId="{73F2D864-A062-41B4-AC29-BD3D3DB78518}" type="presParOf" srcId="{E5C674ED-EBC6-4A9D-AF8A-FC0A0C7BB857}" destId="{2CD40B9D-2A03-4B9D-A65F-9A9F6BDF5D69}" srcOrd="0" destOrd="0" presId="urn:microsoft.com/office/officeart/2018/2/layout/IconVerticalSolidList"/>
    <dgm:cxn modelId="{6349E436-E3BA-4656-9DB3-95B218F2D3C2}" type="presParOf" srcId="{E5C674ED-EBC6-4A9D-AF8A-FC0A0C7BB857}" destId="{14D0CB6A-C87D-4C99-896D-79DC2D9BBA74}" srcOrd="1" destOrd="0" presId="urn:microsoft.com/office/officeart/2018/2/layout/IconVerticalSolidList"/>
    <dgm:cxn modelId="{11FCCA19-8CCA-41D2-AB16-319E435E637E}" type="presParOf" srcId="{E5C674ED-EBC6-4A9D-AF8A-FC0A0C7BB857}" destId="{32924928-6E52-4019-8D89-4F0F603A4AD0}" srcOrd="2" destOrd="0" presId="urn:microsoft.com/office/officeart/2018/2/layout/IconVerticalSolidList"/>
    <dgm:cxn modelId="{62F3CE4C-89EC-40B4-8596-54D9F0F180B1}" type="presParOf" srcId="{E5C674ED-EBC6-4A9D-AF8A-FC0A0C7BB857}" destId="{39EA1561-3101-41BF-A0E8-BB96A9FC61FB}" srcOrd="3" destOrd="0" presId="urn:microsoft.com/office/officeart/2018/2/layout/IconVerticalSolidList"/>
    <dgm:cxn modelId="{B45270CB-D52F-4335-8C23-78A733879458}" type="presParOf" srcId="{F82F23CB-FD0B-41B2-85F2-76A905B3FE56}" destId="{D90E2B61-6FDC-47C9-97A8-2028F5A4C986}" srcOrd="5" destOrd="0" presId="urn:microsoft.com/office/officeart/2018/2/layout/IconVerticalSolidList"/>
    <dgm:cxn modelId="{499ED104-7481-4054-BF54-0FDD70499C4F}" type="presParOf" srcId="{F82F23CB-FD0B-41B2-85F2-76A905B3FE56}" destId="{2A9350ED-E344-4402-BEEB-B17C553E5D1E}" srcOrd="6" destOrd="0" presId="urn:microsoft.com/office/officeart/2018/2/layout/IconVerticalSolidList"/>
    <dgm:cxn modelId="{27F3CC20-AD36-4FD3-B6B6-C866E272FA3D}" type="presParOf" srcId="{2A9350ED-E344-4402-BEEB-B17C553E5D1E}" destId="{E85DA41A-E187-4062-9747-FB625B48D59E}" srcOrd="0" destOrd="0" presId="urn:microsoft.com/office/officeart/2018/2/layout/IconVerticalSolidList"/>
    <dgm:cxn modelId="{63CA982C-8F8D-42C0-A618-B2293C51B816}" type="presParOf" srcId="{2A9350ED-E344-4402-BEEB-B17C553E5D1E}" destId="{404132B4-4537-4F01-8CA0-4CA8734BEB6D}" srcOrd="1" destOrd="0" presId="urn:microsoft.com/office/officeart/2018/2/layout/IconVerticalSolidList"/>
    <dgm:cxn modelId="{4EB147A1-DB9C-43C2-BB16-9BA6C42F1F6B}" type="presParOf" srcId="{2A9350ED-E344-4402-BEEB-B17C553E5D1E}" destId="{CD9F5F75-3AB2-4197-8A87-4D2B19BAFB14}" srcOrd="2" destOrd="0" presId="urn:microsoft.com/office/officeart/2018/2/layout/IconVerticalSolidList"/>
    <dgm:cxn modelId="{4A8C19F1-B7E1-4D5B-9851-8A64FB5DFC19}" type="presParOf" srcId="{2A9350ED-E344-4402-BEEB-B17C553E5D1E}" destId="{0A508C2B-D177-4BF9-ACE9-539274D77929}" srcOrd="3" destOrd="0" presId="urn:microsoft.com/office/officeart/2018/2/layout/IconVerticalSolidList"/>
    <dgm:cxn modelId="{FB9E1619-64BC-468F-9CAF-9E5249C3BF6F}" type="presParOf" srcId="{F82F23CB-FD0B-41B2-85F2-76A905B3FE56}" destId="{7BA8DAB9-1C2C-4B61-A016-93605B06CD13}" srcOrd="7" destOrd="0" presId="urn:microsoft.com/office/officeart/2018/2/layout/IconVerticalSolidList"/>
    <dgm:cxn modelId="{CC05B577-D625-4EAB-94C1-395E69EDC4E6}" type="presParOf" srcId="{F82F23CB-FD0B-41B2-85F2-76A905B3FE56}" destId="{9142AB19-098B-4BE6-A641-A28905B22145}" srcOrd="8" destOrd="0" presId="urn:microsoft.com/office/officeart/2018/2/layout/IconVerticalSolidList"/>
    <dgm:cxn modelId="{12F9C7E3-49A6-411E-8F81-A6F9DAFD4BFF}" type="presParOf" srcId="{9142AB19-098B-4BE6-A641-A28905B22145}" destId="{F2C0729F-754C-4624-B69D-1CB6FDC728AF}" srcOrd="0" destOrd="0" presId="urn:microsoft.com/office/officeart/2018/2/layout/IconVerticalSolidList"/>
    <dgm:cxn modelId="{E500CEE7-B743-4043-9C7E-926FB4A117CF}" type="presParOf" srcId="{9142AB19-098B-4BE6-A641-A28905B22145}" destId="{3D1D7D40-C931-4C4A-A070-2DCC263694C7}" srcOrd="1" destOrd="0" presId="urn:microsoft.com/office/officeart/2018/2/layout/IconVerticalSolidList"/>
    <dgm:cxn modelId="{BAF4C5EF-D54D-4C7B-BEDC-AFAFB04B4DEC}" type="presParOf" srcId="{9142AB19-098B-4BE6-A641-A28905B22145}" destId="{04CAB1EB-B4EC-425E-AF46-3D5BF1BDCB53}" srcOrd="2" destOrd="0" presId="urn:microsoft.com/office/officeart/2018/2/layout/IconVerticalSolidList"/>
    <dgm:cxn modelId="{F874C06F-F564-479A-9B60-4030DC18439D}" type="presParOf" srcId="{9142AB19-098B-4BE6-A641-A28905B22145}" destId="{82EF085B-BE0A-4586-A926-A31C05EBA39D}" srcOrd="3" destOrd="0" presId="urn:microsoft.com/office/officeart/2018/2/layout/IconVerticalSolidList"/>
    <dgm:cxn modelId="{5744A521-81CB-473A-AA76-4972D6E1347E}" type="presParOf" srcId="{F82F23CB-FD0B-41B2-85F2-76A905B3FE56}" destId="{3CB40643-3B2D-4FD3-B50A-5D8B76862503}" srcOrd="9" destOrd="0" presId="urn:microsoft.com/office/officeart/2018/2/layout/IconVerticalSolidList"/>
    <dgm:cxn modelId="{767722C1-BB2A-4035-8667-6574F64F62D0}" type="presParOf" srcId="{F82F23CB-FD0B-41B2-85F2-76A905B3FE56}" destId="{613F7E3B-54E8-4807-80F7-164475EA6A0A}" srcOrd="10" destOrd="0" presId="urn:microsoft.com/office/officeart/2018/2/layout/IconVerticalSolidList"/>
    <dgm:cxn modelId="{1CD6F6E1-972D-4A74-8298-D3A873FF2827}" type="presParOf" srcId="{613F7E3B-54E8-4807-80F7-164475EA6A0A}" destId="{41443970-AB07-476D-ACE3-9CDD19B7285E}" srcOrd="0" destOrd="0" presId="urn:microsoft.com/office/officeart/2018/2/layout/IconVerticalSolidList"/>
    <dgm:cxn modelId="{C4A9ECCD-ED2B-438A-AC26-A976D0CDBC59}" type="presParOf" srcId="{613F7E3B-54E8-4807-80F7-164475EA6A0A}" destId="{3030FE1A-A722-41B6-A83E-97D7F53E3AC2}" srcOrd="1" destOrd="0" presId="urn:microsoft.com/office/officeart/2018/2/layout/IconVerticalSolidList"/>
    <dgm:cxn modelId="{BF95BA07-28CE-45B6-8BDA-EE659635FBCC}" type="presParOf" srcId="{613F7E3B-54E8-4807-80F7-164475EA6A0A}" destId="{6FD4E24A-6F2C-4E92-93B4-245A0CE63113}" srcOrd="2" destOrd="0" presId="urn:microsoft.com/office/officeart/2018/2/layout/IconVerticalSolidList"/>
    <dgm:cxn modelId="{D021238E-B7FA-4822-9F55-9F118A139C8B}" type="presParOf" srcId="{613F7E3B-54E8-4807-80F7-164475EA6A0A}" destId="{050396CF-DBF1-4E56-A0D8-C6777DB33B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E7724C-A515-48B2-B731-2E8BDF1AC8B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D19F944-915B-4315-873F-4B168372B045}">
      <dgm:prSet custT="1"/>
      <dgm:spPr/>
      <dgm:t>
        <a:bodyPr/>
        <a:lstStyle/>
        <a:p>
          <a:pPr>
            <a:lnSpc>
              <a:spcPct val="100000"/>
            </a:lnSpc>
          </a:pPr>
          <a:r>
            <a:rPr lang="en-US" sz="1400" b="1" dirty="0"/>
            <a:t>(B) </a:t>
          </a:r>
          <a:r>
            <a:rPr lang="en-US" sz="1400" dirty="0"/>
            <a:t>designed to enhance the ability of such teachers, principals, and other school leaders to </a:t>
          </a:r>
          <a:r>
            <a:rPr lang="en-US" sz="1400" b="1" dirty="0"/>
            <a:t>understand and implement curricula</a:t>
          </a:r>
          <a:r>
            <a:rPr lang="en-US" sz="1400" dirty="0"/>
            <a:t>, assessment practices and measures, and instructional strategies for ELs;</a:t>
          </a:r>
        </a:p>
        <a:p>
          <a:pPr>
            <a:lnSpc>
              <a:spcPct val="100000"/>
            </a:lnSpc>
          </a:pPr>
          <a:r>
            <a:rPr lang="en-US" sz="1400" dirty="0"/>
            <a:t> </a:t>
          </a:r>
        </a:p>
      </dgm:t>
    </dgm:pt>
    <dgm:pt modelId="{795C2BDB-2E0F-42E8-A60F-D15A1530D319}" type="parTrans" cxnId="{8C5F0FD6-053B-4021-9A1B-D0DD557FCA08}">
      <dgm:prSet/>
      <dgm:spPr/>
      <dgm:t>
        <a:bodyPr/>
        <a:lstStyle/>
        <a:p>
          <a:endParaRPr lang="en-US" sz="2400"/>
        </a:p>
      </dgm:t>
    </dgm:pt>
    <dgm:pt modelId="{B469B261-2978-4381-8F82-EF703CC0A279}" type="sibTrans" cxnId="{8C5F0FD6-053B-4021-9A1B-D0DD557FCA08}">
      <dgm:prSet phldrT="2" phldr="0"/>
      <dgm:spPr/>
      <dgm:t>
        <a:bodyPr/>
        <a:lstStyle/>
        <a:p>
          <a:pPr>
            <a:lnSpc>
              <a:spcPct val="100000"/>
            </a:lnSpc>
          </a:pPr>
          <a:endParaRPr lang="en-US" sz="2400"/>
        </a:p>
      </dgm:t>
    </dgm:pt>
    <dgm:pt modelId="{DC7EAF8E-8A58-46C9-A107-E95AE96874D1}">
      <dgm:prSet custT="1"/>
      <dgm:spPr/>
      <dgm:t>
        <a:bodyPr/>
        <a:lstStyle/>
        <a:p>
          <a:pPr>
            <a:lnSpc>
              <a:spcPct val="100000"/>
            </a:lnSpc>
          </a:pPr>
          <a:r>
            <a:rPr lang="en-US" sz="1400" b="1"/>
            <a:t>(C) </a:t>
          </a:r>
          <a:r>
            <a:rPr lang="en-US" sz="1400"/>
            <a:t>effective in increasing children's </a:t>
          </a:r>
          <a:r>
            <a:rPr lang="en-US" sz="1400" b="1"/>
            <a:t>English proficiency </a:t>
          </a:r>
          <a:r>
            <a:rPr lang="en-US" sz="1400"/>
            <a:t>or substantially increasing the </a:t>
          </a:r>
          <a:r>
            <a:rPr lang="en-US" sz="1400" b="1"/>
            <a:t>subject matter knowledge</a:t>
          </a:r>
          <a:r>
            <a:rPr lang="en-US" sz="1400"/>
            <a:t>, teaching knowledge, and teaching skills of such teachers; and </a:t>
          </a:r>
        </a:p>
      </dgm:t>
    </dgm:pt>
    <dgm:pt modelId="{C493C3F8-CAE6-446E-A491-B70896DF496A}" type="parTrans" cxnId="{14CBB71B-D9B3-4FC1-B338-4A6EF5F2F295}">
      <dgm:prSet/>
      <dgm:spPr/>
      <dgm:t>
        <a:bodyPr/>
        <a:lstStyle/>
        <a:p>
          <a:endParaRPr lang="en-US" sz="2400"/>
        </a:p>
      </dgm:t>
    </dgm:pt>
    <dgm:pt modelId="{FAA4278E-3D5C-4C1F-BABA-CE7E2417E19D}" type="sibTrans" cxnId="{14CBB71B-D9B3-4FC1-B338-4A6EF5F2F295}">
      <dgm:prSet phldrT="3" phldr="0"/>
      <dgm:spPr/>
      <dgm:t>
        <a:bodyPr/>
        <a:lstStyle/>
        <a:p>
          <a:pPr>
            <a:lnSpc>
              <a:spcPct val="100000"/>
            </a:lnSpc>
          </a:pPr>
          <a:endParaRPr lang="en-US" sz="2400"/>
        </a:p>
      </dgm:t>
    </dgm:pt>
    <dgm:pt modelId="{BF1E8E9F-27BA-4819-9E53-B56682F4DF77}">
      <dgm:prSet custT="1"/>
      <dgm:spPr/>
      <dgm:t>
        <a:bodyPr/>
        <a:lstStyle/>
        <a:p>
          <a:pPr>
            <a:lnSpc>
              <a:spcPct val="100000"/>
            </a:lnSpc>
          </a:pPr>
          <a:r>
            <a:rPr lang="en-US" sz="1400" b="1"/>
            <a:t>(D) </a:t>
          </a:r>
          <a:r>
            <a:rPr lang="en-US" sz="1400"/>
            <a:t>of sufficient intensity and duration (</a:t>
          </a:r>
          <a:r>
            <a:rPr lang="en-US" sz="1200" i="1"/>
            <a:t>which shall not include activities such as one-day or short-term workshops and conferences</a:t>
          </a:r>
          <a:r>
            <a:rPr lang="en-US" sz="1400"/>
            <a:t>) to have a </a:t>
          </a:r>
          <a:r>
            <a:rPr lang="en-US" sz="1400" b="1"/>
            <a:t>positive </a:t>
          </a:r>
          <a:r>
            <a:rPr lang="en-US" sz="1400" b="0"/>
            <a:t>and </a:t>
          </a:r>
          <a:r>
            <a:rPr lang="en-US" sz="1400" b="1"/>
            <a:t>lasting impact </a:t>
          </a:r>
          <a:r>
            <a:rPr lang="en-US" sz="1400"/>
            <a:t>on the teachers' performance</a:t>
          </a:r>
        </a:p>
      </dgm:t>
    </dgm:pt>
    <dgm:pt modelId="{131F155E-3232-46D3-B724-45792ED8240C}" type="parTrans" cxnId="{54642904-1BEA-4A89-A16D-BFE1E4798514}">
      <dgm:prSet/>
      <dgm:spPr/>
      <dgm:t>
        <a:bodyPr/>
        <a:lstStyle/>
        <a:p>
          <a:endParaRPr lang="en-US" sz="2400"/>
        </a:p>
      </dgm:t>
    </dgm:pt>
    <dgm:pt modelId="{2E94F8F1-BCB5-4809-BDB5-285A3B0FA76D}" type="sibTrans" cxnId="{54642904-1BEA-4A89-A16D-BFE1E4798514}">
      <dgm:prSet phldrT="4" phldr="0"/>
      <dgm:spPr/>
      <dgm:t>
        <a:bodyPr/>
        <a:lstStyle/>
        <a:p>
          <a:pPr>
            <a:lnSpc>
              <a:spcPct val="100000"/>
            </a:lnSpc>
          </a:pPr>
          <a:endParaRPr lang="en-US" sz="2400"/>
        </a:p>
      </dgm:t>
    </dgm:pt>
    <dgm:pt modelId="{CAA7E280-D201-47EA-9164-3437851070A2}">
      <dgm:prSet custT="1"/>
      <dgm:spPr/>
      <dgm:t>
        <a:bodyPr/>
        <a:lstStyle/>
        <a:p>
          <a:pPr>
            <a:lnSpc>
              <a:spcPct val="100000"/>
            </a:lnSpc>
          </a:pPr>
          <a:r>
            <a:rPr lang="en-US" sz="1400" b="1"/>
            <a:t>(A) </a:t>
          </a:r>
          <a:r>
            <a:rPr lang="en-US" sz="1400"/>
            <a:t>designed to </a:t>
          </a:r>
          <a:r>
            <a:rPr lang="en-US" sz="1400" b="1"/>
            <a:t>improve</a:t>
          </a:r>
          <a:r>
            <a:rPr lang="en-US" sz="1400"/>
            <a:t> the instruction and assessment of ELs; </a:t>
          </a:r>
        </a:p>
      </dgm:t>
    </dgm:pt>
    <dgm:pt modelId="{42A4EE66-9559-4A1F-8C64-2233F13FCB72}" type="sibTrans" cxnId="{9793F781-0B21-4A0F-A82F-0A2C79C6AF92}">
      <dgm:prSet phldrT="1" phldr="0"/>
      <dgm:spPr/>
      <dgm:t>
        <a:bodyPr/>
        <a:lstStyle/>
        <a:p>
          <a:endParaRPr lang="en-US" sz="2400"/>
        </a:p>
      </dgm:t>
    </dgm:pt>
    <dgm:pt modelId="{D4346A16-FF77-4F3E-A96B-AC38C58AB8A2}" type="parTrans" cxnId="{9793F781-0B21-4A0F-A82F-0A2C79C6AF92}">
      <dgm:prSet/>
      <dgm:spPr/>
      <dgm:t>
        <a:bodyPr/>
        <a:lstStyle/>
        <a:p>
          <a:endParaRPr lang="en-US" sz="2400"/>
        </a:p>
      </dgm:t>
    </dgm:pt>
    <dgm:pt modelId="{A7593475-C1BB-4CCC-9123-DFC6F01EB8CE}" type="pres">
      <dgm:prSet presAssocID="{D8E7724C-A515-48B2-B731-2E8BDF1AC8BD}" presName="root" presStyleCnt="0">
        <dgm:presLayoutVars>
          <dgm:dir/>
          <dgm:resizeHandles val="exact"/>
        </dgm:presLayoutVars>
      </dgm:prSet>
      <dgm:spPr/>
    </dgm:pt>
    <dgm:pt modelId="{57E25C93-237C-45CA-AA25-035B4A454002}" type="pres">
      <dgm:prSet presAssocID="{D8E7724C-A515-48B2-B731-2E8BDF1AC8BD}" presName="container" presStyleCnt="0">
        <dgm:presLayoutVars>
          <dgm:dir/>
          <dgm:resizeHandles val="exact"/>
        </dgm:presLayoutVars>
      </dgm:prSet>
      <dgm:spPr/>
    </dgm:pt>
    <dgm:pt modelId="{82967584-11CE-414D-A12A-4D297DA70552}" type="pres">
      <dgm:prSet presAssocID="{CAA7E280-D201-47EA-9164-3437851070A2}" presName="compNode" presStyleCnt="0"/>
      <dgm:spPr/>
    </dgm:pt>
    <dgm:pt modelId="{4D82AC8C-B214-4E42-B4CB-B40A2BB15B21}" type="pres">
      <dgm:prSet presAssocID="{CAA7E280-D201-47EA-9164-3437851070A2}" presName="iconBgRect" presStyleLbl="bgShp" presStyleIdx="0" presStyleCnt="4" custLinFactNeighborX="-2127" custLinFactNeighborY="1780"/>
      <dgm:spPr/>
    </dgm:pt>
    <dgm:pt modelId="{E89B3588-FE46-4EE0-A6D7-B29C8965BF81}" type="pres">
      <dgm:prSet presAssocID="{CAA7E280-D201-47EA-9164-3437851070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3608DCEF-FAC0-45F9-AA3C-444559DD94BB}" type="pres">
      <dgm:prSet presAssocID="{CAA7E280-D201-47EA-9164-3437851070A2}" presName="spaceRect" presStyleCnt="0"/>
      <dgm:spPr/>
    </dgm:pt>
    <dgm:pt modelId="{FE0F60C4-6A52-4BFA-B22F-0DD43E0C2FCF}" type="pres">
      <dgm:prSet presAssocID="{CAA7E280-D201-47EA-9164-3437851070A2}" presName="textRect" presStyleLbl="revTx" presStyleIdx="0" presStyleCnt="4">
        <dgm:presLayoutVars>
          <dgm:chMax val="1"/>
          <dgm:chPref val="1"/>
        </dgm:presLayoutVars>
      </dgm:prSet>
      <dgm:spPr/>
    </dgm:pt>
    <dgm:pt modelId="{C5114526-1DB1-471D-AE92-050CDD292BD9}" type="pres">
      <dgm:prSet presAssocID="{42A4EE66-9559-4A1F-8C64-2233F13FCB72}" presName="sibTrans" presStyleLbl="sibTrans2D1" presStyleIdx="0" presStyleCnt="0"/>
      <dgm:spPr/>
    </dgm:pt>
    <dgm:pt modelId="{DD7D44DA-A9CA-41D9-85E7-D048426FE9F6}" type="pres">
      <dgm:prSet presAssocID="{8D19F944-915B-4315-873F-4B168372B045}" presName="compNode" presStyleCnt="0"/>
      <dgm:spPr/>
    </dgm:pt>
    <dgm:pt modelId="{555F8CB1-AEA8-4251-8B9B-98C6F63DDD3C}" type="pres">
      <dgm:prSet presAssocID="{8D19F944-915B-4315-873F-4B168372B045}" presName="iconBgRect" presStyleLbl="bgShp" presStyleIdx="1" presStyleCnt="4"/>
      <dgm:spPr/>
    </dgm:pt>
    <dgm:pt modelId="{11AEC8BE-6D94-49C7-B75E-1FB09E54DC39}" type="pres">
      <dgm:prSet presAssocID="{8D19F944-915B-4315-873F-4B168372B04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F144AE5F-1F16-4B24-89DF-1B0B1F9ABB97}" type="pres">
      <dgm:prSet presAssocID="{8D19F944-915B-4315-873F-4B168372B045}" presName="spaceRect" presStyleCnt="0"/>
      <dgm:spPr/>
    </dgm:pt>
    <dgm:pt modelId="{3FAC304A-315F-4609-9CCC-E2293A07BA35}" type="pres">
      <dgm:prSet presAssocID="{8D19F944-915B-4315-873F-4B168372B045}" presName="textRect" presStyleLbl="revTx" presStyleIdx="1" presStyleCnt="4" custScaleX="103494" custScaleY="175578" custLinFactNeighborX="-878" custLinFactNeighborY="35952">
        <dgm:presLayoutVars>
          <dgm:chMax val="1"/>
          <dgm:chPref val="1"/>
        </dgm:presLayoutVars>
      </dgm:prSet>
      <dgm:spPr/>
    </dgm:pt>
    <dgm:pt modelId="{28D452C0-256E-4FAD-AE79-FABBC49F30C3}" type="pres">
      <dgm:prSet presAssocID="{B469B261-2978-4381-8F82-EF703CC0A279}" presName="sibTrans" presStyleLbl="sibTrans2D1" presStyleIdx="0" presStyleCnt="0"/>
      <dgm:spPr/>
    </dgm:pt>
    <dgm:pt modelId="{F4817783-0797-43B2-A5FB-83FC72C80CCA}" type="pres">
      <dgm:prSet presAssocID="{DC7EAF8E-8A58-46C9-A107-E95AE96874D1}" presName="compNode" presStyleCnt="0"/>
      <dgm:spPr/>
    </dgm:pt>
    <dgm:pt modelId="{AB9ECF4F-7F72-4D75-B24F-7916BF121ED2}" type="pres">
      <dgm:prSet presAssocID="{DC7EAF8E-8A58-46C9-A107-E95AE96874D1}" presName="iconBgRect" presStyleLbl="bgShp" presStyleIdx="2" presStyleCnt="4"/>
      <dgm:spPr/>
    </dgm:pt>
    <dgm:pt modelId="{A67B11D4-1A75-4DBC-B1BD-DB31C485330D}" type="pres">
      <dgm:prSet presAssocID="{DC7EAF8E-8A58-46C9-A107-E95AE96874D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054F5F6B-5D01-4968-8F4A-742EC9674EE9}" type="pres">
      <dgm:prSet presAssocID="{DC7EAF8E-8A58-46C9-A107-E95AE96874D1}" presName="spaceRect" presStyleCnt="0"/>
      <dgm:spPr/>
    </dgm:pt>
    <dgm:pt modelId="{EC4D6B0A-0C49-428A-9E3A-0D9FD4E2C34E}" type="pres">
      <dgm:prSet presAssocID="{DC7EAF8E-8A58-46C9-A107-E95AE96874D1}" presName="textRect" presStyleLbl="revTx" presStyleIdx="2" presStyleCnt="4">
        <dgm:presLayoutVars>
          <dgm:chMax val="1"/>
          <dgm:chPref val="1"/>
        </dgm:presLayoutVars>
      </dgm:prSet>
      <dgm:spPr/>
    </dgm:pt>
    <dgm:pt modelId="{291E5E55-72A8-42AC-A031-8CD9835468D6}" type="pres">
      <dgm:prSet presAssocID="{FAA4278E-3D5C-4C1F-BABA-CE7E2417E19D}" presName="sibTrans" presStyleLbl="sibTrans2D1" presStyleIdx="0" presStyleCnt="0"/>
      <dgm:spPr/>
    </dgm:pt>
    <dgm:pt modelId="{AD94330D-1423-465A-98DC-5E46168BADC2}" type="pres">
      <dgm:prSet presAssocID="{BF1E8E9F-27BA-4819-9E53-B56682F4DF77}" presName="compNode" presStyleCnt="0"/>
      <dgm:spPr/>
    </dgm:pt>
    <dgm:pt modelId="{B7EE4805-F922-4599-B110-2C45202F0DF8}" type="pres">
      <dgm:prSet presAssocID="{BF1E8E9F-27BA-4819-9E53-B56682F4DF77}" presName="iconBgRect" presStyleLbl="bgShp" presStyleIdx="3" presStyleCnt="4"/>
      <dgm:spPr/>
    </dgm:pt>
    <dgm:pt modelId="{9643E034-02BF-441B-ACD7-E86BC4ADB5A7}" type="pres">
      <dgm:prSet presAssocID="{BF1E8E9F-27BA-4819-9E53-B56682F4DF7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6969D6E2-8337-4640-B5D2-08975E57DBCD}" type="pres">
      <dgm:prSet presAssocID="{BF1E8E9F-27BA-4819-9E53-B56682F4DF77}" presName="spaceRect" presStyleCnt="0"/>
      <dgm:spPr/>
    </dgm:pt>
    <dgm:pt modelId="{D400ED1E-2093-4EC8-9849-A09EE5A746D6}" type="pres">
      <dgm:prSet presAssocID="{BF1E8E9F-27BA-4819-9E53-B56682F4DF77}" presName="textRect" presStyleLbl="revTx" presStyleIdx="3" presStyleCnt="4" custScaleX="108961" custScaleY="146656" custLinFactNeighborY="-15235">
        <dgm:presLayoutVars>
          <dgm:chMax val="1"/>
          <dgm:chPref val="1"/>
        </dgm:presLayoutVars>
      </dgm:prSet>
      <dgm:spPr/>
    </dgm:pt>
  </dgm:ptLst>
  <dgm:cxnLst>
    <dgm:cxn modelId="{54642904-1BEA-4A89-A16D-BFE1E4798514}" srcId="{D8E7724C-A515-48B2-B731-2E8BDF1AC8BD}" destId="{BF1E8E9F-27BA-4819-9E53-B56682F4DF77}" srcOrd="3" destOrd="0" parTransId="{131F155E-3232-46D3-B724-45792ED8240C}" sibTransId="{2E94F8F1-BCB5-4809-BDB5-285A3B0FA76D}"/>
    <dgm:cxn modelId="{14CBB71B-D9B3-4FC1-B338-4A6EF5F2F295}" srcId="{D8E7724C-A515-48B2-B731-2E8BDF1AC8BD}" destId="{DC7EAF8E-8A58-46C9-A107-E95AE96874D1}" srcOrd="2" destOrd="0" parTransId="{C493C3F8-CAE6-446E-A491-B70896DF496A}" sibTransId="{FAA4278E-3D5C-4C1F-BABA-CE7E2417E19D}"/>
    <dgm:cxn modelId="{7A6CAD2D-D8BA-4577-A5C4-BCA5316E614C}" type="presOf" srcId="{B469B261-2978-4381-8F82-EF703CC0A279}" destId="{28D452C0-256E-4FAD-AE79-FABBC49F30C3}" srcOrd="0" destOrd="0" presId="urn:microsoft.com/office/officeart/2018/2/layout/IconCircleList"/>
    <dgm:cxn modelId="{E7EDB771-D0A5-44A4-9CD4-8E8B7FDBE4E9}" type="presOf" srcId="{FAA4278E-3D5C-4C1F-BABA-CE7E2417E19D}" destId="{291E5E55-72A8-42AC-A031-8CD9835468D6}" srcOrd="0" destOrd="0" presId="urn:microsoft.com/office/officeart/2018/2/layout/IconCircleList"/>
    <dgm:cxn modelId="{9793F781-0B21-4A0F-A82F-0A2C79C6AF92}" srcId="{D8E7724C-A515-48B2-B731-2E8BDF1AC8BD}" destId="{CAA7E280-D201-47EA-9164-3437851070A2}" srcOrd="0" destOrd="0" parTransId="{D4346A16-FF77-4F3E-A96B-AC38C58AB8A2}" sibTransId="{42A4EE66-9559-4A1F-8C64-2233F13FCB72}"/>
    <dgm:cxn modelId="{74B0C788-675D-4724-B78A-7931F6DEE0CE}" type="presOf" srcId="{42A4EE66-9559-4A1F-8C64-2233F13FCB72}" destId="{C5114526-1DB1-471D-AE92-050CDD292BD9}" srcOrd="0" destOrd="0" presId="urn:microsoft.com/office/officeart/2018/2/layout/IconCircleList"/>
    <dgm:cxn modelId="{ED48508E-64A4-421D-A69B-6094FE3A205C}" type="presOf" srcId="{8D19F944-915B-4315-873F-4B168372B045}" destId="{3FAC304A-315F-4609-9CCC-E2293A07BA35}" srcOrd="0" destOrd="0" presId="urn:microsoft.com/office/officeart/2018/2/layout/IconCircleList"/>
    <dgm:cxn modelId="{D93F2DA9-3680-44E8-B89B-8A3CA12EF39D}" type="presOf" srcId="{D8E7724C-A515-48B2-B731-2E8BDF1AC8BD}" destId="{A7593475-C1BB-4CCC-9123-DFC6F01EB8CE}" srcOrd="0" destOrd="0" presId="urn:microsoft.com/office/officeart/2018/2/layout/IconCircleList"/>
    <dgm:cxn modelId="{CA31A4CB-C268-4C5E-94E3-C67668E242AE}" type="presOf" srcId="{DC7EAF8E-8A58-46C9-A107-E95AE96874D1}" destId="{EC4D6B0A-0C49-428A-9E3A-0D9FD4E2C34E}" srcOrd="0" destOrd="0" presId="urn:microsoft.com/office/officeart/2018/2/layout/IconCircleList"/>
    <dgm:cxn modelId="{8C5F0FD6-053B-4021-9A1B-D0DD557FCA08}" srcId="{D8E7724C-A515-48B2-B731-2E8BDF1AC8BD}" destId="{8D19F944-915B-4315-873F-4B168372B045}" srcOrd="1" destOrd="0" parTransId="{795C2BDB-2E0F-42E8-A60F-D15A1530D319}" sibTransId="{B469B261-2978-4381-8F82-EF703CC0A279}"/>
    <dgm:cxn modelId="{E13CBBF2-9B42-4031-9FA9-1D08593F64F9}" type="presOf" srcId="{CAA7E280-D201-47EA-9164-3437851070A2}" destId="{FE0F60C4-6A52-4BFA-B22F-0DD43E0C2FCF}" srcOrd="0" destOrd="0" presId="urn:microsoft.com/office/officeart/2018/2/layout/IconCircleList"/>
    <dgm:cxn modelId="{71896AFE-0BC7-4BC5-BD03-862057B05AF8}" type="presOf" srcId="{BF1E8E9F-27BA-4819-9E53-B56682F4DF77}" destId="{D400ED1E-2093-4EC8-9849-A09EE5A746D6}" srcOrd="0" destOrd="0" presId="urn:microsoft.com/office/officeart/2018/2/layout/IconCircleList"/>
    <dgm:cxn modelId="{E5E808A7-D373-45BA-99B4-3001F93AF227}" type="presParOf" srcId="{A7593475-C1BB-4CCC-9123-DFC6F01EB8CE}" destId="{57E25C93-237C-45CA-AA25-035B4A454002}" srcOrd="0" destOrd="0" presId="urn:microsoft.com/office/officeart/2018/2/layout/IconCircleList"/>
    <dgm:cxn modelId="{E64530CB-879B-4569-B950-66C096C035F5}" type="presParOf" srcId="{57E25C93-237C-45CA-AA25-035B4A454002}" destId="{82967584-11CE-414D-A12A-4D297DA70552}" srcOrd="0" destOrd="0" presId="urn:microsoft.com/office/officeart/2018/2/layout/IconCircleList"/>
    <dgm:cxn modelId="{C4C6F1C2-C704-4103-BFC4-CABADCFE7CC0}" type="presParOf" srcId="{82967584-11CE-414D-A12A-4D297DA70552}" destId="{4D82AC8C-B214-4E42-B4CB-B40A2BB15B21}" srcOrd="0" destOrd="0" presId="urn:microsoft.com/office/officeart/2018/2/layout/IconCircleList"/>
    <dgm:cxn modelId="{57A84158-B091-4426-90F6-A7A8EB887A1C}" type="presParOf" srcId="{82967584-11CE-414D-A12A-4D297DA70552}" destId="{E89B3588-FE46-4EE0-A6D7-B29C8965BF81}" srcOrd="1" destOrd="0" presId="urn:microsoft.com/office/officeart/2018/2/layout/IconCircleList"/>
    <dgm:cxn modelId="{6C9C8617-EE3C-4583-880F-48500FAF86F6}" type="presParOf" srcId="{82967584-11CE-414D-A12A-4D297DA70552}" destId="{3608DCEF-FAC0-45F9-AA3C-444559DD94BB}" srcOrd="2" destOrd="0" presId="urn:microsoft.com/office/officeart/2018/2/layout/IconCircleList"/>
    <dgm:cxn modelId="{CEAE9D83-96EF-481D-AF77-FBA9E9CBF1D6}" type="presParOf" srcId="{82967584-11CE-414D-A12A-4D297DA70552}" destId="{FE0F60C4-6A52-4BFA-B22F-0DD43E0C2FCF}" srcOrd="3" destOrd="0" presId="urn:microsoft.com/office/officeart/2018/2/layout/IconCircleList"/>
    <dgm:cxn modelId="{FDE5C0C1-4D88-4FE5-8057-D70F59F3E391}" type="presParOf" srcId="{57E25C93-237C-45CA-AA25-035B4A454002}" destId="{C5114526-1DB1-471D-AE92-050CDD292BD9}" srcOrd="1" destOrd="0" presId="urn:microsoft.com/office/officeart/2018/2/layout/IconCircleList"/>
    <dgm:cxn modelId="{C7466BAC-D53C-43AC-841D-9EA311CEED3A}" type="presParOf" srcId="{57E25C93-237C-45CA-AA25-035B4A454002}" destId="{DD7D44DA-A9CA-41D9-85E7-D048426FE9F6}" srcOrd="2" destOrd="0" presId="urn:microsoft.com/office/officeart/2018/2/layout/IconCircleList"/>
    <dgm:cxn modelId="{0767E436-13EC-4107-BD39-E734843C11FD}" type="presParOf" srcId="{DD7D44DA-A9CA-41D9-85E7-D048426FE9F6}" destId="{555F8CB1-AEA8-4251-8B9B-98C6F63DDD3C}" srcOrd="0" destOrd="0" presId="urn:microsoft.com/office/officeart/2018/2/layout/IconCircleList"/>
    <dgm:cxn modelId="{A41C625C-BF4E-4320-B402-3FAA252B4583}" type="presParOf" srcId="{DD7D44DA-A9CA-41D9-85E7-D048426FE9F6}" destId="{11AEC8BE-6D94-49C7-B75E-1FB09E54DC39}" srcOrd="1" destOrd="0" presId="urn:microsoft.com/office/officeart/2018/2/layout/IconCircleList"/>
    <dgm:cxn modelId="{3D8816BA-8C4F-41BA-BDCE-6F0B999A0862}" type="presParOf" srcId="{DD7D44DA-A9CA-41D9-85E7-D048426FE9F6}" destId="{F144AE5F-1F16-4B24-89DF-1B0B1F9ABB97}" srcOrd="2" destOrd="0" presId="urn:microsoft.com/office/officeart/2018/2/layout/IconCircleList"/>
    <dgm:cxn modelId="{07B657C7-1B50-49CA-BCD7-537A8F64B00D}" type="presParOf" srcId="{DD7D44DA-A9CA-41D9-85E7-D048426FE9F6}" destId="{3FAC304A-315F-4609-9CCC-E2293A07BA35}" srcOrd="3" destOrd="0" presId="urn:microsoft.com/office/officeart/2018/2/layout/IconCircleList"/>
    <dgm:cxn modelId="{90C0FAEF-1F55-4C60-A095-5B21B3A1AF84}" type="presParOf" srcId="{57E25C93-237C-45CA-AA25-035B4A454002}" destId="{28D452C0-256E-4FAD-AE79-FABBC49F30C3}" srcOrd="3" destOrd="0" presId="urn:microsoft.com/office/officeart/2018/2/layout/IconCircleList"/>
    <dgm:cxn modelId="{9E537D84-3988-41CC-8649-3842FB98DF98}" type="presParOf" srcId="{57E25C93-237C-45CA-AA25-035B4A454002}" destId="{F4817783-0797-43B2-A5FB-83FC72C80CCA}" srcOrd="4" destOrd="0" presId="urn:microsoft.com/office/officeart/2018/2/layout/IconCircleList"/>
    <dgm:cxn modelId="{7065166B-9925-4FF0-AB02-06BB3437C50F}" type="presParOf" srcId="{F4817783-0797-43B2-A5FB-83FC72C80CCA}" destId="{AB9ECF4F-7F72-4D75-B24F-7916BF121ED2}" srcOrd="0" destOrd="0" presId="urn:microsoft.com/office/officeart/2018/2/layout/IconCircleList"/>
    <dgm:cxn modelId="{DE4ADEEE-2747-46A8-A91F-C1ECFF060C44}" type="presParOf" srcId="{F4817783-0797-43B2-A5FB-83FC72C80CCA}" destId="{A67B11D4-1A75-4DBC-B1BD-DB31C485330D}" srcOrd="1" destOrd="0" presId="urn:microsoft.com/office/officeart/2018/2/layout/IconCircleList"/>
    <dgm:cxn modelId="{5F197EC3-73F0-4B09-B2DC-36D5F3C494A5}" type="presParOf" srcId="{F4817783-0797-43B2-A5FB-83FC72C80CCA}" destId="{054F5F6B-5D01-4968-8F4A-742EC9674EE9}" srcOrd="2" destOrd="0" presId="urn:microsoft.com/office/officeart/2018/2/layout/IconCircleList"/>
    <dgm:cxn modelId="{A1374117-FA27-4696-8BE7-C66BF8562A33}" type="presParOf" srcId="{F4817783-0797-43B2-A5FB-83FC72C80CCA}" destId="{EC4D6B0A-0C49-428A-9E3A-0D9FD4E2C34E}" srcOrd="3" destOrd="0" presId="urn:microsoft.com/office/officeart/2018/2/layout/IconCircleList"/>
    <dgm:cxn modelId="{C2A3DF7A-EE87-48F0-B85A-F0D3E8FFB280}" type="presParOf" srcId="{57E25C93-237C-45CA-AA25-035B4A454002}" destId="{291E5E55-72A8-42AC-A031-8CD9835468D6}" srcOrd="5" destOrd="0" presId="urn:microsoft.com/office/officeart/2018/2/layout/IconCircleList"/>
    <dgm:cxn modelId="{94E8916F-7050-409E-A67B-82ED4A172C5B}" type="presParOf" srcId="{57E25C93-237C-45CA-AA25-035B4A454002}" destId="{AD94330D-1423-465A-98DC-5E46168BADC2}" srcOrd="6" destOrd="0" presId="urn:microsoft.com/office/officeart/2018/2/layout/IconCircleList"/>
    <dgm:cxn modelId="{E1D3E2F6-D05C-41D5-B99D-1F4729987546}" type="presParOf" srcId="{AD94330D-1423-465A-98DC-5E46168BADC2}" destId="{B7EE4805-F922-4599-B110-2C45202F0DF8}" srcOrd="0" destOrd="0" presId="urn:microsoft.com/office/officeart/2018/2/layout/IconCircleList"/>
    <dgm:cxn modelId="{F10158C6-B36D-47DA-8786-C7A75F78E849}" type="presParOf" srcId="{AD94330D-1423-465A-98DC-5E46168BADC2}" destId="{9643E034-02BF-441B-ACD7-E86BC4ADB5A7}" srcOrd="1" destOrd="0" presId="urn:microsoft.com/office/officeart/2018/2/layout/IconCircleList"/>
    <dgm:cxn modelId="{ABF33E27-A4BD-4E4B-BAE3-41CD422B07D5}" type="presParOf" srcId="{AD94330D-1423-465A-98DC-5E46168BADC2}" destId="{6969D6E2-8337-4640-B5D2-08975E57DBCD}" srcOrd="2" destOrd="0" presId="urn:microsoft.com/office/officeart/2018/2/layout/IconCircleList"/>
    <dgm:cxn modelId="{F129C010-3B00-4DBE-9A86-09A144018F39}" type="presParOf" srcId="{AD94330D-1423-465A-98DC-5E46168BADC2}" destId="{D400ED1E-2093-4EC8-9849-A09EE5A746D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26C3-4FCF-4BB8-9B6C-D83E40155DFB}">
      <dsp:nvSpPr>
        <dsp:cNvPr id="0" name=""/>
        <dsp:cNvSpPr/>
      </dsp:nvSpPr>
      <dsp:spPr>
        <a:xfrm>
          <a:off x="0" y="1468"/>
          <a:ext cx="4739260" cy="6258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340AC-964E-4D8A-B81E-CD62EBF58EB0}">
      <dsp:nvSpPr>
        <dsp:cNvPr id="0" name=""/>
        <dsp:cNvSpPr/>
      </dsp:nvSpPr>
      <dsp:spPr>
        <a:xfrm>
          <a:off x="189326" y="142289"/>
          <a:ext cx="344229" cy="344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6119B-6301-4869-A6C9-78AA2DF98B60}">
      <dsp:nvSpPr>
        <dsp:cNvPr id="0" name=""/>
        <dsp:cNvSpPr/>
      </dsp:nvSpPr>
      <dsp:spPr>
        <a:xfrm>
          <a:off x="722881" y="1468"/>
          <a:ext cx="4016378" cy="625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8" tIns="66238" rIns="66238" bIns="66238" numCol="1" spcCol="1270" anchor="ctr" anchorCtr="0">
          <a:noAutofit/>
        </a:bodyPr>
        <a:lstStyle/>
        <a:p>
          <a:pPr marL="0" lvl="0" indent="0" algn="l" defTabSz="844550">
            <a:lnSpc>
              <a:spcPct val="100000"/>
            </a:lnSpc>
            <a:spcBef>
              <a:spcPct val="0"/>
            </a:spcBef>
            <a:spcAft>
              <a:spcPct val="35000"/>
            </a:spcAft>
            <a:buNone/>
          </a:pPr>
          <a:r>
            <a:rPr lang="en-US" sz="1900" kern="1200">
              <a:latin typeface="Aptos" panose="020B0004020202020204" pitchFamily="34" charset="0"/>
            </a:rPr>
            <a:t>Introductions &amp; Objectives</a:t>
          </a:r>
          <a:endParaRPr lang="en-US" sz="1900" b="1" kern="1200">
            <a:latin typeface="Aptos" panose="020B0004020202020204" pitchFamily="34" charset="0"/>
          </a:endParaRPr>
        </a:p>
      </dsp:txBody>
      <dsp:txXfrm>
        <a:off x="722881" y="1468"/>
        <a:ext cx="4016378" cy="625871"/>
      </dsp:txXfrm>
    </dsp:sp>
    <dsp:sp modelId="{F4815C17-4512-4B98-8DF0-4FD08CC54259}">
      <dsp:nvSpPr>
        <dsp:cNvPr id="0" name=""/>
        <dsp:cNvSpPr/>
      </dsp:nvSpPr>
      <dsp:spPr>
        <a:xfrm>
          <a:off x="0" y="783807"/>
          <a:ext cx="4739260" cy="6258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3200B-CC52-491E-9ABE-4A429A07E94B}">
      <dsp:nvSpPr>
        <dsp:cNvPr id="0" name=""/>
        <dsp:cNvSpPr/>
      </dsp:nvSpPr>
      <dsp:spPr>
        <a:xfrm>
          <a:off x="189326" y="924628"/>
          <a:ext cx="344229" cy="34422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4AAD9-57C3-4162-8B3D-5E072CB0463A}">
      <dsp:nvSpPr>
        <dsp:cNvPr id="0" name=""/>
        <dsp:cNvSpPr/>
      </dsp:nvSpPr>
      <dsp:spPr>
        <a:xfrm>
          <a:off x="722881" y="783807"/>
          <a:ext cx="4016378" cy="625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8" tIns="66238" rIns="66238" bIns="66238" numCol="1" spcCol="1270" anchor="ctr" anchorCtr="0">
          <a:noAutofit/>
        </a:bodyPr>
        <a:lstStyle/>
        <a:p>
          <a:pPr marL="0" lvl="0" indent="0" algn="l" defTabSz="844550">
            <a:lnSpc>
              <a:spcPct val="100000"/>
            </a:lnSpc>
            <a:spcBef>
              <a:spcPct val="0"/>
            </a:spcBef>
            <a:spcAft>
              <a:spcPct val="35000"/>
            </a:spcAft>
            <a:buNone/>
          </a:pPr>
          <a:r>
            <a:rPr lang="en-US" sz="1900" kern="1200">
              <a:latin typeface="Aptos" panose="020B0004020202020204" pitchFamily="34" charset="0"/>
            </a:rPr>
            <a:t>Program Overviews</a:t>
          </a:r>
        </a:p>
      </dsp:txBody>
      <dsp:txXfrm>
        <a:off x="722881" y="783807"/>
        <a:ext cx="4016378" cy="625871"/>
      </dsp:txXfrm>
    </dsp:sp>
    <dsp:sp modelId="{2CD40B9D-2A03-4B9D-A65F-9A9F6BDF5D69}">
      <dsp:nvSpPr>
        <dsp:cNvPr id="0" name=""/>
        <dsp:cNvSpPr/>
      </dsp:nvSpPr>
      <dsp:spPr>
        <a:xfrm>
          <a:off x="0" y="1566146"/>
          <a:ext cx="4739260" cy="6258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0CB6A-C87D-4C99-896D-79DC2D9BBA74}">
      <dsp:nvSpPr>
        <dsp:cNvPr id="0" name=""/>
        <dsp:cNvSpPr/>
      </dsp:nvSpPr>
      <dsp:spPr>
        <a:xfrm>
          <a:off x="189326" y="1706967"/>
          <a:ext cx="344229" cy="34422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A1561-3101-41BF-A0E8-BB96A9FC61FB}">
      <dsp:nvSpPr>
        <dsp:cNvPr id="0" name=""/>
        <dsp:cNvSpPr/>
      </dsp:nvSpPr>
      <dsp:spPr>
        <a:xfrm>
          <a:off x="722881" y="1566146"/>
          <a:ext cx="4016378" cy="625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8" tIns="66238" rIns="66238" bIns="66238" numCol="1" spcCol="1270" anchor="ctr" anchorCtr="0">
          <a:noAutofit/>
        </a:bodyPr>
        <a:lstStyle/>
        <a:p>
          <a:pPr marL="0" lvl="0" indent="0" algn="l" defTabSz="844550">
            <a:lnSpc>
              <a:spcPct val="100000"/>
            </a:lnSpc>
            <a:spcBef>
              <a:spcPct val="0"/>
            </a:spcBef>
            <a:spcAft>
              <a:spcPct val="35000"/>
            </a:spcAft>
            <a:buNone/>
          </a:pPr>
          <a:r>
            <a:rPr lang="en-US" sz="1900" kern="1200">
              <a:latin typeface="Aptos" panose="020B0004020202020204" pitchFamily="34" charset="0"/>
            </a:rPr>
            <a:t>A Shared Goal</a:t>
          </a:r>
        </a:p>
      </dsp:txBody>
      <dsp:txXfrm>
        <a:off x="722881" y="1566146"/>
        <a:ext cx="4016378" cy="625871"/>
      </dsp:txXfrm>
    </dsp:sp>
    <dsp:sp modelId="{E85DA41A-E187-4062-9747-FB625B48D59E}">
      <dsp:nvSpPr>
        <dsp:cNvPr id="0" name=""/>
        <dsp:cNvSpPr/>
      </dsp:nvSpPr>
      <dsp:spPr>
        <a:xfrm>
          <a:off x="0" y="2348485"/>
          <a:ext cx="4739260" cy="6258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132B4-4537-4F01-8CA0-4CA8734BEB6D}">
      <dsp:nvSpPr>
        <dsp:cNvPr id="0" name=""/>
        <dsp:cNvSpPr/>
      </dsp:nvSpPr>
      <dsp:spPr>
        <a:xfrm>
          <a:off x="189326" y="2489306"/>
          <a:ext cx="344229" cy="34422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08C2B-D177-4BF9-ACE9-539274D77929}">
      <dsp:nvSpPr>
        <dsp:cNvPr id="0" name=""/>
        <dsp:cNvSpPr/>
      </dsp:nvSpPr>
      <dsp:spPr>
        <a:xfrm>
          <a:off x="722881" y="2348485"/>
          <a:ext cx="4016378" cy="625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8" tIns="66238" rIns="66238" bIns="66238" numCol="1" spcCol="1270" anchor="ctr" anchorCtr="0">
          <a:noAutofit/>
        </a:bodyPr>
        <a:lstStyle/>
        <a:p>
          <a:pPr marL="0" lvl="0" indent="0" algn="l" defTabSz="844550">
            <a:lnSpc>
              <a:spcPct val="100000"/>
            </a:lnSpc>
            <a:spcBef>
              <a:spcPct val="0"/>
            </a:spcBef>
            <a:spcAft>
              <a:spcPct val="35000"/>
            </a:spcAft>
            <a:buNone/>
          </a:pPr>
          <a:r>
            <a:rPr lang="en-US" sz="1900" kern="1200">
              <a:latin typeface="Aptos" panose="020B0004020202020204" pitchFamily="34" charset="0"/>
            </a:rPr>
            <a:t>A Closer Look at ELE Programming</a:t>
          </a:r>
        </a:p>
      </dsp:txBody>
      <dsp:txXfrm>
        <a:off x="722881" y="2348485"/>
        <a:ext cx="4016378" cy="625871"/>
      </dsp:txXfrm>
    </dsp:sp>
    <dsp:sp modelId="{F2C0729F-754C-4624-B69D-1CB6FDC728AF}">
      <dsp:nvSpPr>
        <dsp:cNvPr id="0" name=""/>
        <dsp:cNvSpPr/>
      </dsp:nvSpPr>
      <dsp:spPr>
        <a:xfrm>
          <a:off x="0" y="3130824"/>
          <a:ext cx="4739260" cy="6258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1D7D40-C931-4C4A-A070-2DCC263694C7}">
      <dsp:nvSpPr>
        <dsp:cNvPr id="0" name=""/>
        <dsp:cNvSpPr/>
      </dsp:nvSpPr>
      <dsp:spPr>
        <a:xfrm>
          <a:off x="189326" y="3271645"/>
          <a:ext cx="344229" cy="344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F085B-BE0A-4586-A926-A31C05EBA39D}">
      <dsp:nvSpPr>
        <dsp:cNvPr id="0" name=""/>
        <dsp:cNvSpPr/>
      </dsp:nvSpPr>
      <dsp:spPr>
        <a:xfrm>
          <a:off x="722881" y="3130824"/>
          <a:ext cx="4016378" cy="625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8" tIns="66238" rIns="66238" bIns="66238" numCol="1" spcCol="1270" anchor="ctr" anchorCtr="0">
          <a:noAutofit/>
        </a:bodyPr>
        <a:lstStyle/>
        <a:p>
          <a:pPr marL="0" lvl="0" indent="0" algn="l" defTabSz="844550">
            <a:lnSpc>
              <a:spcPct val="100000"/>
            </a:lnSpc>
            <a:spcBef>
              <a:spcPct val="0"/>
            </a:spcBef>
            <a:spcAft>
              <a:spcPct val="35000"/>
            </a:spcAft>
            <a:buNone/>
          </a:pPr>
          <a:r>
            <a:rPr lang="en-US" sz="1900" kern="1200">
              <a:latin typeface="Aptos" panose="020B0004020202020204" pitchFamily="34" charset="0"/>
            </a:rPr>
            <a:t>Let’s Talk Cherries:  </a:t>
          </a:r>
          <a:r>
            <a:rPr lang="en-US" sz="1900" b="1" kern="1200">
              <a:latin typeface="Aptos" panose="020B0004020202020204" pitchFamily="34" charset="0"/>
            </a:rPr>
            <a:t>Field Practices</a:t>
          </a:r>
        </a:p>
      </dsp:txBody>
      <dsp:txXfrm>
        <a:off x="722881" y="3130824"/>
        <a:ext cx="4016378" cy="625871"/>
      </dsp:txXfrm>
    </dsp:sp>
    <dsp:sp modelId="{41443970-AB07-476D-ACE3-9CDD19B7285E}">
      <dsp:nvSpPr>
        <dsp:cNvPr id="0" name=""/>
        <dsp:cNvSpPr/>
      </dsp:nvSpPr>
      <dsp:spPr>
        <a:xfrm>
          <a:off x="0" y="3913163"/>
          <a:ext cx="4739260" cy="6258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30FE1A-A722-41B6-A83E-97D7F53E3AC2}">
      <dsp:nvSpPr>
        <dsp:cNvPr id="0" name=""/>
        <dsp:cNvSpPr/>
      </dsp:nvSpPr>
      <dsp:spPr>
        <a:xfrm>
          <a:off x="189326" y="4053984"/>
          <a:ext cx="344229" cy="344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0396CF-DBF1-4E56-A0D8-C6777DB33BAC}">
      <dsp:nvSpPr>
        <dsp:cNvPr id="0" name=""/>
        <dsp:cNvSpPr/>
      </dsp:nvSpPr>
      <dsp:spPr>
        <a:xfrm>
          <a:off x="722881" y="3913163"/>
          <a:ext cx="4016378" cy="625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238" tIns="66238" rIns="66238" bIns="66238" numCol="1" spcCol="1270" anchor="ctr" anchorCtr="0">
          <a:noAutofit/>
        </a:bodyPr>
        <a:lstStyle/>
        <a:p>
          <a:pPr marL="0" lvl="0" indent="0" algn="l" defTabSz="844550">
            <a:lnSpc>
              <a:spcPct val="100000"/>
            </a:lnSpc>
            <a:spcBef>
              <a:spcPct val="0"/>
            </a:spcBef>
            <a:spcAft>
              <a:spcPct val="35000"/>
            </a:spcAft>
            <a:buNone/>
          </a:pPr>
          <a:r>
            <a:rPr lang="en-US" sz="1900" kern="1200">
              <a:latin typeface="Aptos" panose="020B0004020202020204" pitchFamily="34" charset="0"/>
            </a:rPr>
            <a:t>Reflections  </a:t>
          </a:r>
        </a:p>
      </dsp:txBody>
      <dsp:txXfrm>
        <a:off x="722881" y="3913163"/>
        <a:ext cx="4016378" cy="625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2AC8C-B214-4E42-B4CB-B40A2BB15B21}">
      <dsp:nvSpPr>
        <dsp:cNvPr id="0" name=""/>
        <dsp:cNvSpPr/>
      </dsp:nvSpPr>
      <dsp:spPr>
        <a:xfrm>
          <a:off x="4" y="515670"/>
          <a:ext cx="1104733" cy="11047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9B3588-FE46-4EE0-A6D7-B29C8965BF81}">
      <dsp:nvSpPr>
        <dsp:cNvPr id="0" name=""/>
        <dsp:cNvSpPr/>
      </dsp:nvSpPr>
      <dsp:spPr>
        <a:xfrm>
          <a:off x="255496" y="728000"/>
          <a:ext cx="640745" cy="640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F60C4-6A52-4BFA-B22F-0DD43E0C2FCF}">
      <dsp:nvSpPr>
        <dsp:cNvPr id="0" name=""/>
        <dsp:cNvSpPr/>
      </dsp:nvSpPr>
      <dsp:spPr>
        <a:xfrm>
          <a:off x="1364964" y="496006"/>
          <a:ext cx="2604014" cy="1104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(A) </a:t>
          </a:r>
          <a:r>
            <a:rPr lang="en-US" sz="1400" kern="1200"/>
            <a:t>designed to </a:t>
          </a:r>
          <a:r>
            <a:rPr lang="en-US" sz="1400" b="1" kern="1200"/>
            <a:t>improve</a:t>
          </a:r>
          <a:r>
            <a:rPr lang="en-US" sz="1400" kern="1200"/>
            <a:t> the instruction and assessment of ELs; </a:t>
          </a:r>
        </a:p>
      </dsp:txBody>
      <dsp:txXfrm>
        <a:off x="1364964" y="496006"/>
        <a:ext cx="2604014" cy="1104733"/>
      </dsp:txXfrm>
    </dsp:sp>
    <dsp:sp modelId="{555F8CB1-AEA8-4251-8B9B-98C6F63DDD3C}">
      <dsp:nvSpPr>
        <dsp:cNvPr id="0" name=""/>
        <dsp:cNvSpPr/>
      </dsp:nvSpPr>
      <dsp:spPr>
        <a:xfrm>
          <a:off x="4422708" y="496006"/>
          <a:ext cx="1104733" cy="11047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EC8BE-6D94-49C7-B75E-1FB09E54DC39}">
      <dsp:nvSpPr>
        <dsp:cNvPr id="0" name=""/>
        <dsp:cNvSpPr/>
      </dsp:nvSpPr>
      <dsp:spPr>
        <a:xfrm>
          <a:off x="4654702" y="728000"/>
          <a:ext cx="640745" cy="640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C304A-315F-4609-9CCC-E2293A07BA35}">
      <dsp:nvSpPr>
        <dsp:cNvPr id="0" name=""/>
        <dsp:cNvSpPr/>
      </dsp:nvSpPr>
      <dsp:spPr>
        <a:xfrm>
          <a:off x="5695815" y="475712"/>
          <a:ext cx="2694998" cy="1939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(B) </a:t>
          </a:r>
          <a:r>
            <a:rPr lang="en-US" sz="1400" kern="1200" dirty="0"/>
            <a:t>designed to enhance the ability of such teachers, principals, and other school leaders to </a:t>
          </a:r>
          <a:r>
            <a:rPr lang="en-US" sz="1400" b="1" kern="1200" dirty="0"/>
            <a:t>understand and implement curricula</a:t>
          </a:r>
          <a:r>
            <a:rPr lang="en-US" sz="1400" kern="1200" dirty="0"/>
            <a:t>, assessment practices and measures, and instructional strategies for ELs;</a:t>
          </a:r>
        </a:p>
        <a:p>
          <a:pPr marL="0" lvl="0" indent="0" algn="l" defTabSz="622300">
            <a:lnSpc>
              <a:spcPct val="100000"/>
            </a:lnSpc>
            <a:spcBef>
              <a:spcPct val="0"/>
            </a:spcBef>
            <a:spcAft>
              <a:spcPct val="35000"/>
            </a:spcAft>
            <a:buNone/>
          </a:pPr>
          <a:r>
            <a:rPr lang="en-US" sz="1400" kern="1200" dirty="0"/>
            <a:t> </a:t>
          </a:r>
        </a:p>
      </dsp:txBody>
      <dsp:txXfrm>
        <a:off x="5695815" y="475712"/>
        <a:ext cx="2694998" cy="1939668"/>
      </dsp:txXfrm>
    </dsp:sp>
    <dsp:sp modelId="{AB9ECF4F-7F72-4D75-B24F-7916BF121ED2}">
      <dsp:nvSpPr>
        <dsp:cNvPr id="0" name=""/>
        <dsp:cNvSpPr/>
      </dsp:nvSpPr>
      <dsp:spPr>
        <a:xfrm>
          <a:off x="23502" y="3037212"/>
          <a:ext cx="1104733" cy="11047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7B11D4-1A75-4DBC-B1BD-DB31C485330D}">
      <dsp:nvSpPr>
        <dsp:cNvPr id="0" name=""/>
        <dsp:cNvSpPr/>
      </dsp:nvSpPr>
      <dsp:spPr>
        <a:xfrm>
          <a:off x="255496" y="3269206"/>
          <a:ext cx="640745" cy="640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D6B0A-0C49-428A-9E3A-0D9FD4E2C34E}">
      <dsp:nvSpPr>
        <dsp:cNvPr id="0" name=""/>
        <dsp:cNvSpPr/>
      </dsp:nvSpPr>
      <dsp:spPr>
        <a:xfrm>
          <a:off x="1364964" y="3037212"/>
          <a:ext cx="2604014" cy="1104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(C) </a:t>
          </a:r>
          <a:r>
            <a:rPr lang="en-US" sz="1400" kern="1200"/>
            <a:t>effective in increasing children's </a:t>
          </a:r>
          <a:r>
            <a:rPr lang="en-US" sz="1400" b="1" kern="1200"/>
            <a:t>English proficiency </a:t>
          </a:r>
          <a:r>
            <a:rPr lang="en-US" sz="1400" kern="1200"/>
            <a:t>or substantially increasing the </a:t>
          </a:r>
          <a:r>
            <a:rPr lang="en-US" sz="1400" b="1" kern="1200"/>
            <a:t>subject matter knowledge</a:t>
          </a:r>
          <a:r>
            <a:rPr lang="en-US" sz="1400" kern="1200"/>
            <a:t>, teaching knowledge, and teaching skills of such teachers; and </a:t>
          </a:r>
        </a:p>
      </dsp:txBody>
      <dsp:txXfrm>
        <a:off x="1364964" y="3037212"/>
        <a:ext cx="2604014" cy="1104733"/>
      </dsp:txXfrm>
    </dsp:sp>
    <dsp:sp modelId="{B7EE4805-F922-4599-B110-2C45202F0DF8}">
      <dsp:nvSpPr>
        <dsp:cNvPr id="0" name=""/>
        <dsp:cNvSpPr/>
      </dsp:nvSpPr>
      <dsp:spPr>
        <a:xfrm>
          <a:off x="4422708" y="3037212"/>
          <a:ext cx="1104733" cy="11047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3E034-02BF-441B-ACD7-E86BC4ADB5A7}">
      <dsp:nvSpPr>
        <dsp:cNvPr id="0" name=""/>
        <dsp:cNvSpPr/>
      </dsp:nvSpPr>
      <dsp:spPr>
        <a:xfrm>
          <a:off x="4654702" y="3269206"/>
          <a:ext cx="640745" cy="640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0ED1E-2093-4EC8-9849-A09EE5A746D6}">
      <dsp:nvSpPr>
        <dsp:cNvPr id="0" name=""/>
        <dsp:cNvSpPr/>
      </dsp:nvSpPr>
      <dsp:spPr>
        <a:xfrm>
          <a:off x="5647497" y="2611194"/>
          <a:ext cx="2837360" cy="1620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(D) </a:t>
          </a:r>
          <a:r>
            <a:rPr lang="en-US" sz="1400" kern="1200"/>
            <a:t>of sufficient intensity and duration (</a:t>
          </a:r>
          <a:r>
            <a:rPr lang="en-US" sz="1200" i="1" kern="1200"/>
            <a:t>which shall not include activities such as one-day or short-term workshops and conferences</a:t>
          </a:r>
          <a:r>
            <a:rPr lang="en-US" sz="1400" kern="1200"/>
            <a:t>) to have a </a:t>
          </a:r>
          <a:r>
            <a:rPr lang="en-US" sz="1400" b="1" kern="1200"/>
            <a:t>positive </a:t>
          </a:r>
          <a:r>
            <a:rPr lang="en-US" sz="1400" b="0" kern="1200"/>
            <a:t>and </a:t>
          </a:r>
          <a:r>
            <a:rPr lang="en-US" sz="1400" b="1" kern="1200"/>
            <a:t>lasting impact </a:t>
          </a:r>
          <a:r>
            <a:rPr lang="en-US" sz="1400" kern="1200"/>
            <a:t>on the teachers' performance</a:t>
          </a:r>
        </a:p>
      </dsp:txBody>
      <dsp:txXfrm>
        <a:off x="5647497" y="2611194"/>
        <a:ext cx="2837360" cy="16201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183056-BD0F-4FC7-B995-BC3A140A2CF6}" type="datetimeFigureOut">
              <a:rPr lang="en-US" smtClean="0"/>
              <a:t>6/4/2025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4B59054-884A-4FBC-877F-4C9BE2C84D8E}" type="slidenum">
              <a:rPr lang="en-US" smtClean="0"/>
              <a:t>‹#›</a:t>
            </a:fld>
            <a:endParaRPr lang="en-US"/>
          </a:p>
        </p:txBody>
      </p:sp>
    </p:spTree>
    <p:extLst>
      <p:ext uri="{BB962C8B-B14F-4D97-AF65-F5344CB8AC3E}">
        <p14:creationId xmlns:p14="http://schemas.microsoft.com/office/powerpoint/2010/main" val="3524017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48DA-AA34-37CE-2930-F9CB90973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047AD-88CC-3001-EA2A-5D43EE5AF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6B318-01A9-F8D2-C97E-DCBD292D1A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372C0E-25DC-E3E8-4BBF-31B5E779E2D1}"/>
              </a:ext>
            </a:extLst>
          </p:cNvPr>
          <p:cNvSpPr>
            <a:spLocks noGrp="1"/>
          </p:cNvSpPr>
          <p:nvPr>
            <p:ph type="sldNum" sz="quarter" idx="5"/>
          </p:nvPr>
        </p:nvSpPr>
        <p:spPr/>
        <p:txBody>
          <a:bodyPr/>
          <a:lstStyle/>
          <a:p>
            <a:pPr defTabSz="931774">
              <a:defRPr/>
            </a:pPr>
            <a:fld id="{ADCCD5AF-71CD-4C88-AC55-E7BE057B2D3C}" type="slidenum">
              <a:rPr lang="zh-CN" altLang="en-US">
                <a:solidFill>
                  <a:prstClr val="black"/>
                </a:solidFill>
                <a:latin typeface="等线"/>
                <a:ea typeface="等线" panose="02010600030101010101" pitchFamily="2" charset="-122"/>
              </a:rPr>
              <a:pPr defTabSz="931774">
                <a:defRPr/>
              </a:pPr>
              <a:t>1</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61137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8563-7058-DFB8-AF99-1400BA0DC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83F9D-6160-986B-F070-0477D8DA8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04F23-8DF5-FEC3-D910-B759928158F0}"/>
              </a:ext>
            </a:extLst>
          </p:cNvPr>
          <p:cNvSpPr>
            <a:spLocks noGrp="1"/>
          </p:cNvSpPr>
          <p:nvPr>
            <p:ph type="body" idx="1"/>
          </p:nvPr>
        </p:nvSpPr>
        <p:spPr/>
        <p:txBody>
          <a:bodyPr/>
          <a:lstStyle/>
          <a:p>
            <a:r>
              <a:rPr lang="en-US"/>
              <a:t>10-18 Judith</a:t>
            </a:r>
          </a:p>
        </p:txBody>
      </p:sp>
      <p:sp>
        <p:nvSpPr>
          <p:cNvPr id="4" name="Slide Number Placeholder 3">
            <a:extLst>
              <a:ext uri="{FF2B5EF4-FFF2-40B4-BE49-F238E27FC236}">
                <a16:creationId xmlns:a16="http://schemas.microsoft.com/office/drawing/2014/main" id="{7A5AE489-3907-9F55-5629-B3D06CF9A701}"/>
              </a:ext>
            </a:extLst>
          </p:cNvPr>
          <p:cNvSpPr>
            <a:spLocks noGrp="1"/>
          </p:cNvSpPr>
          <p:nvPr>
            <p:ph type="sldNum" sz="quarter" idx="5"/>
          </p:nvPr>
        </p:nvSpPr>
        <p:spPr/>
        <p:txBody>
          <a:bodyPr/>
          <a:lstStyle/>
          <a:p>
            <a:fld id="{24B59054-884A-4FBC-877F-4C9BE2C84D8E}" type="slidenum">
              <a:rPr lang="en-US" smtClean="0"/>
              <a:t>10</a:t>
            </a:fld>
            <a:endParaRPr lang="en-US"/>
          </a:p>
        </p:txBody>
      </p:sp>
    </p:spTree>
    <p:extLst>
      <p:ext uri="{BB962C8B-B14F-4D97-AF65-F5344CB8AC3E}">
        <p14:creationId xmlns:p14="http://schemas.microsoft.com/office/powerpoint/2010/main" val="212793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p>
        </p:txBody>
      </p:sp>
      <p:sp>
        <p:nvSpPr>
          <p:cNvPr id="4" name="Slide Number Placeholder 3"/>
          <p:cNvSpPr>
            <a:spLocks noGrp="1"/>
          </p:cNvSpPr>
          <p:nvPr>
            <p:ph type="sldNum" sz="quarter" idx="5"/>
          </p:nvPr>
        </p:nvSpPr>
        <p:spPr/>
        <p:txBody>
          <a:bodyPr/>
          <a:lstStyle/>
          <a:p>
            <a:fld id="{24B59054-884A-4FBC-877F-4C9BE2C84D8E}" type="slidenum">
              <a:rPr lang="en-US" smtClean="0"/>
              <a:t>11</a:t>
            </a:fld>
            <a:endParaRPr lang="en-US"/>
          </a:p>
        </p:txBody>
      </p:sp>
    </p:spTree>
    <p:extLst>
      <p:ext uri="{BB962C8B-B14F-4D97-AF65-F5344CB8AC3E}">
        <p14:creationId xmlns:p14="http://schemas.microsoft.com/office/powerpoint/2010/main" val="202742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p>
        </p:txBody>
      </p:sp>
      <p:sp>
        <p:nvSpPr>
          <p:cNvPr id="4" name="Slide Number Placeholder 3"/>
          <p:cNvSpPr>
            <a:spLocks noGrp="1"/>
          </p:cNvSpPr>
          <p:nvPr>
            <p:ph type="sldNum" sz="quarter" idx="5"/>
          </p:nvPr>
        </p:nvSpPr>
        <p:spPr/>
        <p:txBody>
          <a:bodyPr/>
          <a:lstStyle/>
          <a:p>
            <a:fld id="{24B59054-884A-4FBC-877F-4C9BE2C84D8E}" type="slidenum">
              <a:rPr lang="en-US" smtClean="0"/>
              <a:t>12</a:t>
            </a:fld>
            <a:endParaRPr lang="en-US"/>
          </a:p>
        </p:txBody>
      </p:sp>
    </p:spTree>
    <p:extLst>
      <p:ext uri="{BB962C8B-B14F-4D97-AF65-F5344CB8AC3E}">
        <p14:creationId xmlns:p14="http://schemas.microsoft.com/office/powerpoint/2010/main" val="412490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493EA-6EC1-4839-733A-5406ED2D6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7B98D-0431-320B-8F16-4E5E15AE7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46B1E-2812-9099-30E3-72A4990E61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p>
        </p:txBody>
      </p:sp>
      <p:sp>
        <p:nvSpPr>
          <p:cNvPr id="4" name="Slide Number Placeholder 3">
            <a:extLst>
              <a:ext uri="{FF2B5EF4-FFF2-40B4-BE49-F238E27FC236}">
                <a16:creationId xmlns:a16="http://schemas.microsoft.com/office/drawing/2014/main" id="{D7F71A36-44DA-1565-E4D6-16F97ADAC6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4E234-02F4-4E5C-9A9E-60E246B77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01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F0A7D-FF5E-42E4-564E-4157E1B11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6754D-8435-F65F-132F-DB5C10EE6C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E7442C-174C-D62B-27BA-CCBE5FA1B4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cs typeface="Calibri"/>
            </a:endParaRPr>
          </a:p>
        </p:txBody>
      </p:sp>
      <p:sp>
        <p:nvSpPr>
          <p:cNvPr id="4" name="Slide Number Placeholder 3">
            <a:extLst>
              <a:ext uri="{FF2B5EF4-FFF2-40B4-BE49-F238E27FC236}">
                <a16:creationId xmlns:a16="http://schemas.microsoft.com/office/drawing/2014/main" id="{7AA0FDD4-4F49-66C8-862E-D37398B84F85}"/>
              </a:ext>
            </a:extLst>
          </p:cNvPr>
          <p:cNvSpPr>
            <a:spLocks noGrp="1"/>
          </p:cNvSpPr>
          <p:nvPr>
            <p:ph type="sldNum" sz="quarter" idx="5"/>
          </p:nvPr>
        </p:nvSpPr>
        <p:spPr/>
        <p:txBody>
          <a:bodyPr/>
          <a:lstStyle/>
          <a:p>
            <a:fld id="{E614A208-2F82-447B-87D3-EC3CFEC940D8}" type="slidenum">
              <a:rPr lang="en-US"/>
              <a:t>14</a:t>
            </a:fld>
            <a:endParaRPr lang="en-US"/>
          </a:p>
        </p:txBody>
      </p:sp>
    </p:spTree>
    <p:extLst>
      <p:ext uri="{BB962C8B-B14F-4D97-AF65-F5344CB8AC3E}">
        <p14:creationId xmlns:p14="http://schemas.microsoft.com/office/powerpoint/2010/main" val="274113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4E234-02F4-4E5C-9A9E-60E246B774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Times New Roman"/>
                <a:cs typeface="Times New Roman"/>
              </a:rPr>
              <a:t>To provide dedicated, systematic, explicit, and sustained standards-based and language-focused instruction connecting to content area topics and analytical practices. </a:t>
            </a:r>
            <a:br>
              <a:rPr lang="en-US" sz="1200" b="0">
                <a:latin typeface="Times New Roman"/>
                <a:cs typeface="Times New Roman"/>
              </a:rPr>
            </a:br>
            <a:br>
              <a:rPr lang="en-US" sz="1200" b="0">
                <a:latin typeface="Times New Roman"/>
                <a:cs typeface="Times New Roman"/>
              </a:rPr>
            </a:br>
            <a:r>
              <a:rPr lang="en-US"/>
              <a:t>10-18 Judith</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B1DD7-5EC6-475F-957B-FE096BC246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59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p>
        </p:txBody>
      </p:sp>
      <p:sp>
        <p:nvSpPr>
          <p:cNvPr id="4" name="Slide Number Placeholder 3"/>
          <p:cNvSpPr>
            <a:spLocks noGrp="1"/>
          </p:cNvSpPr>
          <p:nvPr>
            <p:ph type="sldNum" sz="quarter" idx="5"/>
          </p:nvPr>
        </p:nvSpPr>
        <p:spPr/>
        <p:txBody>
          <a:bodyPr/>
          <a:lstStyle/>
          <a:p>
            <a:fld id="{24B59054-884A-4FBC-877F-4C9BE2C84D8E}" type="slidenum">
              <a:rPr lang="en-US" smtClean="0"/>
              <a:t>17</a:t>
            </a:fld>
            <a:endParaRPr lang="en-US"/>
          </a:p>
        </p:txBody>
      </p:sp>
    </p:spTree>
    <p:extLst>
      <p:ext uri="{BB962C8B-B14F-4D97-AF65-F5344CB8AC3E}">
        <p14:creationId xmlns:p14="http://schemas.microsoft.com/office/powerpoint/2010/main" val="3844902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10-18 Judith</a:t>
            </a:r>
          </a:p>
          <a:p>
            <a:endParaRPr lang="en-US"/>
          </a:p>
        </p:txBody>
      </p:sp>
      <p:sp>
        <p:nvSpPr>
          <p:cNvPr id="4" name="Slide Number Placeholder 3"/>
          <p:cNvSpPr>
            <a:spLocks noGrp="1"/>
          </p:cNvSpPr>
          <p:nvPr>
            <p:ph type="sldNum" sz="quarter" idx="5"/>
          </p:nvPr>
        </p:nvSpPr>
        <p:spPr/>
        <p:txBody>
          <a:bodyPr/>
          <a:lstStyle/>
          <a:p>
            <a:fld id="{24B59054-884A-4FBC-877F-4C9BE2C84D8E}" type="slidenum">
              <a:rPr lang="en-US" smtClean="0"/>
              <a:t>18</a:t>
            </a:fld>
            <a:endParaRPr lang="en-US"/>
          </a:p>
        </p:txBody>
      </p:sp>
    </p:spTree>
    <p:extLst>
      <p:ext uri="{BB962C8B-B14F-4D97-AF65-F5344CB8AC3E}">
        <p14:creationId xmlns:p14="http://schemas.microsoft.com/office/powerpoint/2010/main" val="2191522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8B397-63F8-4ECB-623E-1D620F121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45F03-2FD1-D959-D982-DC750227A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BC7A8-EAE0-742E-F590-7014CC9A611A}"/>
              </a:ext>
            </a:extLst>
          </p:cNvPr>
          <p:cNvSpPr>
            <a:spLocks noGrp="1"/>
          </p:cNvSpPr>
          <p:nvPr>
            <p:ph type="body" idx="1"/>
          </p:nvPr>
        </p:nvSpPr>
        <p:spPr/>
        <p:txBody>
          <a:bodyPr/>
          <a:lstStyle/>
          <a:p>
            <a:pPr marL="0" indent="0">
              <a:buFont typeface="+mj-lt"/>
              <a:buNone/>
            </a:pPr>
            <a:r>
              <a:rPr lang="en-US"/>
              <a:t>Judith Introduces Dessi</a:t>
            </a:r>
            <a:br>
              <a:rPr lang="en-US"/>
            </a:br>
            <a:r>
              <a:rPr lang="en-US" err="1"/>
              <a:t>Dessi</a:t>
            </a:r>
            <a:r>
              <a:rPr lang="en-US"/>
              <a:t> Introduces Judith</a:t>
            </a:r>
            <a:br>
              <a:rPr lang="en-US"/>
            </a:br>
            <a:br>
              <a:rPr lang="en-US"/>
            </a:br>
            <a:br>
              <a:rPr lang="en-US"/>
            </a:br>
            <a:endParaRPr lang="en-US" b="0"/>
          </a:p>
        </p:txBody>
      </p:sp>
      <p:sp>
        <p:nvSpPr>
          <p:cNvPr id="4" name="Slide Number Placeholder 3">
            <a:extLst>
              <a:ext uri="{FF2B5EF4-FFF2-40B4-BE49-F238E27FC236}">
                <a16:creationId xmlns:a16="http://schemas.microsoft.com/office/drawing/2014/main" id="{08E87C65-849F-42A0-15D8-E096BF223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B1DD7-5EC6-475F-957B-FE096BC246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07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99" name="Google Shape;29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 – 25 (Dessi)</a:t>
            </a:r>
          </a:p>
        </p:txBody>
      </p:sp>
      <p:sp>
        <p:nvSpPr>
          <p:cNvPr id="4" name="Slide Number Placeholder 3"/>
          <p:cNvSpPr>
            <a:spLocks noGrp="1"/>
          </p:cNvSpPr>
          <p:nvPr>
            <p:ph type="sldNum" sz="quarter" idx="5"/>
          </p:nvPr>
        </p:nvSpPr>
        <p:spPr/>
        <p:txBody>
          <a:bodyPr/>
          <a:lstStyle/>
          <a:p>
            <a:fld id="{24B59054-884A-4FBC-877F-4C9BE2C84D8E}" type="slidenum">
              <a:rPr lang="en-US" smtClean="0"/>
              <a:t>20</a:t>
            </a:fld>
            <a:endParaRPr lang="en-US"/>
          </a:p>
        </p:txBody>
      </p:sp>
    </p:spTree>
    <p:extLst>
      <p:ext uri="{BB962C8B-B14F-4D97-AF65-F5344CB8AC3E}">
        <p14:creationId xmlns:p14="http://schemas.microsoft.com/office/powerpoint/2010/main" val="1503177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20 – 25 (Dessi)</a:t>
            </a:r>
          </a:p>
          <a:p>
            <a:endParaRPr lang="en-US"/>
          </a:p>
        </p:txBody>
      </p:sp>
      <p:sp>
        <p:nvSpPr>
          <p:cNvPr id="4" name="Slide Number Placeholder 3"/>
          <p:cNvSpPr>
            <a:spLocks noGrp="1"/>
          </p:cNvSpPr>
          <p:nvPr>
            <p:ph type="sldNum" sz="quarter" idx="5"/>
          </p:nvPr>
        </p:nvSpPr>
        <p:spPr/>
        <p:txBody>
          <a:bodyPr/>
          <a:lstStyle/>
          <a:p>
            <a:fld id="{24B59054-884A-4FBC-877F-4C9BE2C84D8E}" type="slidenum">
              <a:rPr lang="en-US" smtClean="0"/>
              <a:t>21</a:t>
            </a:fld>
            <a:endParaRPr lang="en-US"/>
          </a:p>
        </p:txBody>
      </p:sp>
    </p:spTree>
    <p:extLst>
      <p:ext uri="{BB962C8B-B14F-4D97-AF65-F5344CB8AC3E}">
        <p14:creationId xmlns:p14="http://schemas.microsoft.com/office/powerpoint/2010/main" val="393346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Dessi</a:t>
            </a:r>
          </a:p>
        </p:txBody>
      </p:sp>
      <p:sp>
        <p:nvSpPr>
          <p:cNvPr id="4" name="Slide Number Placeholder 3"/>
          <p:cNvSpPr>
            <a:spLocks noGrp="1"/>
          </p:cNvSpPr>
          <p:nvPr>
            <p:ph type="sldNum" sz="quarter" idx="5"/>
          </p:nvPr>
        </p:nvSpPr>
        <p:spPr/>
        <p:txBody>
          <a:bodyPr/>
          <a:lstStyle/>
          <a:p>
            <a:fld id="{24B59054-884A-4FBC-877F-4C9BE2C84D8E}" type="slidenum">
              <a:rPr lang="en-US" smtClean="0"/>
              <a:t>22</a:t>
            </a:fld>
            <a:endParaRPr lang="en-US"/>
          </a:p>
        </p:txBody>
      </p:sp>
    </p:spTree>
    <p:extLst>
      <p:ext uri="{BB962C8B-B14F-4D97-AF65-F5344CB8AC3E}">
        <p14:creationId xmlns:p14="http://schemas.microsoft.com/office/powerpoint/2010/main" val="568280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Dessi</a:t>
            </a:r>
          </a:p>
        </p:txBody>
      </p:sp>
      <p:sp>
        <p:nvSpPr>
          <p:cNvPr id="4" name="Slide Number Placeholder 3"/>
          <p:cNvSpPr>
            <a:spLocks noGrp="1"/>
          </p:cNvSpPr>
          <p:nvPr>
            <p:ph type="sldNum" sz="quarter" idx="5"/>
          </p:nvPr>
        </p:nvSpPr>
        <p:spPr/>
        <p:txBody>
          <a:bodyPr/>
          <a:lstStyle/>
          <a:p>
            <a:fld id="{24B59054-884A-4FBC-877F-4C9BE2C84D8E}" type="slidenum">
              <a:rPr lang="en-US" smtClean="0"/>
              <a:t>23</a:t>
            </a:fld>
            <a:endParaRPr lang="en-US"/>
          </a:p>
        </p:txBody>
      </p:sp>
    </p:spTree>
    <p:extLst>
      <p:ext uri="{BB962C8B-B14F-4D97-AF65-F5344CB8AC3E}">
        <p14:creationId xmlns:p14="http://schemas.microsoft.com/office/powerpoint/2010/main" val="236377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Dessi</a:t>
            </a:r>
          </a:p>
        </p:txBody>
      </p:sp>
      <p:sp>
        <p:nvSpPr>
          <p:cNvPr id="4" name="Slide Number Placeholder 3"/>
          <p:cNvSpPr>
            <a:spLocks noGrp="1"/>
          </p:cNvSpPr>
          <p:nvPr>
            <p:ph type="sldNum" sz="quarter" idx="5"/>
          </p:nvPr>
        </p:nvSpPr>
        <p:spPr/>
        <p:txBody>
          <a:bodyPr/>
          <a:lstStyle/>
          <a:p>
            <a:fld id="{24B59054-884A-4FBC-877F-4C9BE2C84D8E}" type="slidenum">
              <a:rPr lang="en-US" smtClean="0"/>
              <a:t>24</a:t>
            </a:fld>
            <a:endParaRPr lang="en-US"/>
          </a:p>
        </p:txBody>
      </p:sp>
    </p:spTree>
    <p:extLst>
      <p:ext uri="{BB962C8B-B14F-4D97-AF65-F5344CB8AC3E}">
        <p14:creationId xmlns:p14="http://schemas.microsoft.com/office/powerpoint/2010/main" val="3882880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71A64-A0F4-938E-9D38-490483836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EBE8D-A27F-ACA3-1398-30DE3FA10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0445-7ACE-249C-9516-4BCAC0FAB3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20 – 25 (Dessi)</a:t>
            </a:r>
          </a:p>
          <a:p>
            <a:endParaRPr lang="en-US"/>
          </a:p>
        </p:txBody>
      </p:sp>
      <p:sp>
        <p:nvSpPr>
          <p:cNvPr id="4" name="Slide Number Placeholder 3">
            <a:extLst>
              <a:ext uri="{FF2B5EF4-FFF2-40B4-BE49-F238E27FC236}">
                <a16:creationId xmlns:a16="http://schemas.microsoft.com/office/drawing/2014/main" id="{E3673225-4D62-112A-EEEB-FDB556533B37}"/>
              </a:ext>
            </a:extLst>
          </p:cNvPr>
          <p:cNvSpPr>
            <a:spLocks noGrp="1"/>
          </p:cNvSpPr>
          <p:nvPr>
            <p:ph type="sldNum" sz="quarter" idx="5"/>
          </p:nvPr>
        </p:nvSpPr>
        <p:spPr/>
        <p:txBody>
          <a:bodyPr/>
          <a:lstStyle/>
          <a:p>
            <a:fld id="{24B59054-884A-4FBC-877F-4C9BE2C84D8E}" type="slidenum">
              <a:rPr lang="en-US" smtClean="0"/>
              <a:t>25</a:t>
            </a:fld>
            <a:endParaRPr lang="en-US"/>
          </a:p>
        </p:txBody>
      </p:sp>
    </p:spTree>
    <p:extLst>
      <p:ext uri="{BB962C8B-B14F-4D97-AF65-F5344CB8AC3E}">
        <p14:creationId xmlns:p14="http://schemas.microsoft.com/office/powerpoint/2010/main" val="2701625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60F26-87FA-6F03-ACE7-94BF39B49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4F9A2-A924-4F4E-AD2F-75C12458C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539A0-981E-7937-AC29-9D8C5810A480}"/>
              </a:ext>
            </a:extLst>
          </p:cNvPr>
          <p:cNvSpPr>
            <a:spLocks noGrp="1"/>
          </p:cNvSpPr>
          <p:nvPr>
            <p:ph type="body" idx="1"/>
          </p:nvPr>
        </p:nvSpPr>
        <p:spPr/>
        <p:txBody>
          <a:bodyPr/>
          <a:lstStyle/>
          <a:p>
            <a:r>
              <a:rPr lang="en-US"/>
              <a:t>Judith</a:t>
            </a:r>
          </a:p>
        </p:txBody>
      </p:sp>
      <p:sp>
        <p:nvSpPr>
          <p:cNvPr id="4" name="Slide Number Placeholder 3">
            <a:extLst>
              <a:ext uri="{FF2B5EF4-FFF2-40B4-BE49-F238E27FC236}">
                <a16:creationId xmlns:a16="http://schemas.microsoft.com/office/drawing/2014/main" id="{FBF84028-E031-F213-CC92-2573A0CC5078}"/>
              </a:ext>
            </a:extLst>
          </p:cNvPr>
          <p:cNvSpPr>
            <a:spLocks noGrp="1"/>
          </p:cNvSpPr>
          <p:nvPr>
            <p:ph type="sldNum" sz="quarter" idx="5"/>
          </p:nvPr>
        </p:nvSpPr>
        <p:spPr/>
        <p:txBody>
          <a:bodyPr/>
          <a:lstStyle/>
          <a:p>
            <a:fld id="{24B59054-884A-4FBC-877F-4C9BE2C84D8E}" type="slidenum">
              <a:rPr lang="en-US" smtClean="0"/>
              <a:t>26</a:t>
            </a:fld>
            <a:endParaRPr lang="en-US"/>
          </a:p>
        </p:txBody>
      </p:sp>
    </p:spTree>
    <p:extLst>
      <p:ext uri="{BB962C8B-B14F-4D97-AF65-F5344CB8AC3E}">
        <p14:creationId xmlns:p14="http://schemas.microsoft.com/office/powerpoint/2010/main" val="1874599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20CEF-1E8D-A724-542B-2AB03CB70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D1F4F-BDBC-87DC-0212-995D578D2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C8DE3-47E6-25ED-F9F0-C946552F5AEE}"/>
              </a:ext>
            </a:extLst>
          </p:cNvPr>
          <p:cNvSpPr>
            <a:spLocks noGrp="1"/>
          </p:cNvSpPr>
          <p:nvPr>
            <p:ph type="body" idx="1"/>
          </p:nvPr>
        </p:nvSpPr>
        <p:spPr/>
        <p:txBody>
          <a:bodyPr/>
          <a:lstStyle/>
          <a:p>
            <a:pPr marL="0" indent="0">
              <a:buFont typeface="+mj-lt"/>
              <a:buNone/>
            </a:pPr>
            <a:r>
              <a:rPr lang="en-US"/>
              <a:t>Judith Introduces Dessi</a:t>
            </a:r>
            <a:br>
              <a:rPr lang="en-US"/>
            </a:br>
            <a:r>
              <a:rPr lang="en-US" err="1"/>
              <a:t>Dessi</a:t>
            </a:r>
            <a:r>
              <a:rPr lang="en-US"/>
              <a:t> Introduces Judith</a:t>
            </a:r>
            <a:br>
              <a:rPr lang="en-US"/>
            </a:br>
            <a:br>
              <a:rPr lang="en-US"/>
            </a:br>
            <a:br>
              <a:rPr lang="en-US"/>
            </a:br>
            <a:endParaRPr lang="en-US" b="0"/>
          </a:p>
        </p:txBody>
      </p:sp>
      <p:sp>
        <p:nvSpPr>
          <p:cNvPr id="4" name="Slide Number Placeholder 3">
            <a:extLst>
              <a:ext uri="{FF2B5EF4-FFF2-40B4-BE49-F238E27FC236}">
                <a16:creationId xmlns:a16="http://schemas.microsoft.com/office/drawing/2014/main" id="{B56C04C1-B301-183A-977C-F9FB26518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B1DD7-5EC6-475F-957B-FE096BC246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48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ECF8A-A393-0D41-4508-9B9EC88BB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CC56F-0092-232B-C6B5-0EA75CC61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2660B-EF2D-BCC4-073B-65BE2402CBEC}"/>
              </a:ext>
            </a:extLst>
          </p:cNvPr>
          <p:cNvSpPr>
            <a:spLocks noGrp="1"/>
          </p:cNvSpPr>
          <p:nvPr>
            <p:ph type="body" idx="1"/>
          </p:nvPr>
        </p:nvSpPr>
        <p:spPr/>
        <p:txBody>
          <a:bodyPr/>
          <a:lstStyle/>
          <a:p>
            <a:pPr marL="0" indent="0">
              <a:buFont typeface="+mj-lt"/>
              <a:buNone/>
            </a:pPr>
            <a:r>
              <a:rPr lang="en-US"/>
              <a:t>Judith Introduces Dessi</a:t>
            </a:r>
            <a:br>
              <a:rPr lang="en-US"/>
            </a:br>
            <a:r>
              <a:rPr lang="en-US" err="1"/>
              <a:t>Dessi</a:t>
            </a:r>
            <a:r>
              <a:rPr lang="en-US"/>
              <a:t> Introduces Judith</a:t>
            </a:r>
            <a:br>
              <a:rPr lang="en-US"/>
            </a:br>
            <a:br>
              <a:rPr lang="en-US"/>
            </a:br>
            <a:br>
              <a:rPr lang="en-US"/>
            </a:br>
            <a:endParaRPr lang="en-US" b="0"/>
          </a:p>
        </p:txBody>
      </p:sp>
      <p:sp>
        <p:nvSpPr>
          <p:cNvPr id="4" name="Slide Number Placeholder 3">
            <a:extLst>
              <a:ext uri="{FF2B5EF4-FFF2-40B4-BE49-F238E27FC236}">
                <a16:creationId xmlns:a16="http://schemas.microsoft.com/office/drawing/2014/main" id="{CD3E748D-C6BC-4718-6F7A-A935801C11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B1DD7-5EC6-475F-957B-FE096BC246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36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9E87-2EB0-9E1B-2C15-511B2B1DE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76006-9A17-B6DA-77F9-64C9AA5D5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7BC41-50FF-1CAA-0C0F-4B2A936491AB}"/>
              </a:ext>
            </a:extLst>
          </p:cNvPr>
          <p:cNvSpPr>
            <a:spLocks noGrp="1"/>
          </p:cNvSpPr>
          <p:nvPr>
            <p:ph type="body" idx="1"/>
          </p:nvPr>
        </p:nvSpPr>
        <p:spPr/>
        <p:txBody>
          <a:bodyPr/>
          <a:lstStyle/>
          <a:p>
            <a:r>
              <a:rPr lang="en-US"/>
              <a:t>Judith</a:t>
            </a:r>
          </a:p>
        </p:txBody>
      </p:sp>
      <p:sp>
        <p:nvSpPr>
          <p:cNvPr id="4" name="Slide Number Placeholder 3">
            <a:extLst>
              <a:ext uri="{FF2B5EF4-FFF2-40B4-BE49-F238E27FC236}">
                <a16:creationId xmlns:a16="http://schemas.microsoft.com/office/drawing/2014/main" id="{7922DE23-6F37-D6BF-A681-20C5037F2E98}"/>
              </a:ext>
            </a:extLst>
          </p:cNvPr>
          <p:cNvSpPr>
            <a:spLocks noGrp="1"/>
          </p:cNvSpPr>
          <p:nvPr>
            <p:ph type="sldNum" sz="quarter" idx="5"/>
          </p:nvPr>
        </p:nvSpPr>
        <p:spPr/>
        <p:txBody>
          <a:bodyPr/>
          <a:lstStyle/>
          <a:p>
            <a:fld id="{24B59054-884A-4FBC-877F-4C9BE2C84D8E}" type="slidenum">
              <a:rPr lang="en-US" smtClean="0"/>
              <a:t>4</a:t>
            </a:fld>
            <a:endParaRPr lang="en-US"/>
          </a:p>
        </p:txBody>
      </p:sp>
    </p:spTree>
    <p:extLst>
      <p:ext uri="{BB962C8B-B14F-4D97-AF65-F5344CB8AC3E}">
        <p14:creationId xmlns:p14="http://schemas.microsoft.com/office/powerpoint/2010/main" val="33680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C7259-F21B-931C-2ED7-9A9F90297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C4682-F9DB-4178-F5DC-C87486B45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526DA-47BC-4A57-65C4-01E203633784}"/>
              </a:ext>
            </a:extLst>
          </p:cNvPr>
          <p:cNvSpPr>
            <a:spLocks noGrp="1"/>
          </p:cNvSpPr>
          <p:nvPr>
            <p:ph type="body" idx="1"/>
          </p:nvPr>
        </p:nvSpPr>
        <p:spPr/>
        <p:txBody>
          <a:bodyPr/>
          <a:lstStyle/>
          <a:p>
            <a:r>
              <a:rPr lang="en-US"/>
              <a:t>Dessi</a:t>
            </a:r>
          </a:p>
        </p:txBody>
      </p:sp>
      <p:sp>
        <p:nvSpPr>
          <p:cNvPr id="4" name="Slide Number Placeholder 3">
            <a:extLst>
              <a:ext uri="{FF2B5EF4-FFF2-40B4-BE49-F238E27FC236}">
                <a16:creationId xmlns:a16="http://schemas.microsoft.com/office/drawing/2014/main" id="{61F6DBA4-824D-5BEB-38CC-83A3BEE4ABAD}"/>
              </a:ext>
            </a:extLst>
          </p:cNvPr>
          <p:cNvSpPr>
            <a:spLocks noGrp="1"/>
          </p:cNvSpPr>
          <p:nvPr>
            <p:ph type="sldNum" sz="quarter" idx="5"/>
          </p:nvPr>
        </p:nvSpPr>
        <p:spPr/>
        <p:txBody>
          <a:bodyPr/>
          <a:lstStyle/>
          <a:p>
            <a:fld id="{24B59054-884A-4FBC-877F-4C9BE2C84D8E}" type="slidenum">
              <a:rPr lang="en-US" smtClean="0"/>
              <a:t>5</a:t>
            </a:fld>
            <a:endParaRPr lang="en-US"/>
          </a:p>
        </p:txBody>
      </p:sp>
    </p:spTree>
    <p:extLst>
      <p:ext uri="{BB962C8B-B14F-4D97-AF65-F5344CB8AC3E}">
        <p14:creationId xmlns:p14="http://schemas.microsoft.com/office/powerpoint/2010/main" val="129651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4312-ABEC-F84D-3C8F-15386E74B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66B44-0005-8A0E-2B83-24D6977B3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8E57F-86AC-22EE-9EE8-71FA29EEE7E9}"/>
              </a:ext>
            </a:extLst>
          </p:cNvPr>
          <p:cNvSpPr>
            <a:spLocks noGrp="1"/>
          </p:cNvSpPr>
          <p:nvPr>
            <p:ph type="body" idx="1"/>
          </p:nvPr>
        </p:nvSpPr>
        <p:spPr/>
        <p:txBody>
          <a:bodyPr/>
          <a:lstStyle/>
          <a:p>
            <a:r>
              <a:rPr lang="en-US"/>
              <a:t>Both – quick overview of the why of the work and what we have done.</a:t>
            </a:r>
          </a:p>
        </p:txBody>
      </p:sp>
      <p:sp>
        <p:nvSpPr>
          <p:cNvPr id="4" name="Slide Number Placeholder 3">
            <a:extLst>
              <a:ext uri="{FF2B5EF4-FFF2-40B4-BE49-F238E27FC236}">
                <a16:creationId xmlns:a16="http://schemas.microsoft.com/office/drawing/2014/main" id="{C7F1830A-9AEA-FBEF-EAC2-3787096055D9}"/>
              </a:ext>
            </a:extLst>
          </p:cNvPr>
          <p:cNvSpPr>
            <a:spLocks noGrp="1"/>
          </p:cNvSpPr>
          <p:nvPr>
            <p:ph type="sldNum" sz="quarter" idx="5"/>
          </p:nvPr>
        </p:nvSpPr>
        <p:spPr/>
        <p:txBody>
          <a:bodyPr/>
          <a:lstStyle/>
          <a:p>
            <a:fld id="{24B59054-884A-4FBC-877F-4C9BE2C84D8E}" type="slidenum">
              <a:rPr lang="en-US" smtClean="0"/>
              <a:t>6</a:t>
            </a:fld>
            <a:endParaRPr lang="en-US"/>
          </a:p>
        </p:txBody>
      </p:sp>
    </p:spTree>
    <p:extLst>
      <p:ext uri="{BB962C8B-B14F-4D97-AF65-F5344CB8AC3E}">
        <p14:creationId xmlns:p14="http://schemas.microsoft.com/office/powerpoint/2010/main" val="210852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F1F1-A818-511A-5191-6CE5A301E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351D7-A6FF-15D5-1150-163F0E6E0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C19A0-7000-975A-10EC-2B9E17346059}"/>
              </a:ext>
            </a:extLst>
          </p:cNvPr>
          <p:cNvSpPr>
            <a:spLocks noGrp="1"/>
          </p:cNvSpPr>
          <p:nvPr>
            <p:ph type="body" idx="1"/>
          </p:nvPr>
        </p:nvSpPr>
        <p:spPr/>
        <p:txBody>
          <a:bodyPr/>
          <a:lstStyle/>
          <a:p>
            <a:r>
              <a:rPr lang="en-US"/>
              <a:t>Judith </a:t>
            </a:r>
          </a:p>
        </p:txBody>
      </p:sp>
      <p:sp>
        <p:nvSpPr>
          <p:cNvPr id="4" name="Slide Number Placeholder 3">
            <a:extLst>
              <a:ext uri="{FF2B5EF4-FFF2-40B4-BE49-F238E27FC236}">
                <a16:creationId xmlns:a16="http://schemas.microsoft.com/office/drawing/2014/main" id="{EE9D2593-68B2-50B7-6594-4617757F56A3}"/>
              </a:ext>
            </a:extLst>
          </p:cNvPr>
          <p:cNvSpPr>
            <a:spLocks noGrp="1"/>
          </p:cNvSpPr>
          <p:nvPr>
            <p:ph type="sldNum" sz="quarter" idx="5"/>
          </p:nvPr>
        </p:nvSpPr>
        <p:spPr/>
        <p:txBody>
          <a:bodyPr/>
          <a:lstStyle/>
          <a:p>
            <a:fld id="{24B59054-884A-4FBC-877F-4C9BE2C84D8E}" type="slidenum">
              <a:rPr lang="en-US" smtClean="0"/>
              <a:t>7</a:t>
            </a:fld>
            <a:endParaRPr lang="en-US"/>
          </a:p>
        </p:txBody>
      </p:sp>
    </p:spTree>
    <p:extLst>
      <p:ext uri="{BB962C8B-B14F-4D97-AF65-F5344CB8AC3E}">
        <p14:creationId xmlns:p14="http://schemas.microsoft.com/office/powerpoint/2010/main" val="121785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Dessi</a:t>
            </a:r>
          </a:p>
        </p:txBody>
      </p:sp>
      <p:sp>
        <p:nvSpPr>
          <p:cNvPr id="4" name="Slide Number Placeholder 3"/>
          <p:cNvSpPr>
            <a:spLocks noGrp="1"/>
          </p:cNvSpPr>
          <p:nvPr>
            <p:ph type="sldNum" sz="quarter" idx="5"/>
          </p:nvPr>
        </p:nvSpPr>
        <p:spPr/>
        <p:txBody>
          <a:bodyPr/>
          <a:lstStyle/>
          <a:p>
            <a:fld id="{24B59054-884A-4FBC-877F-4C9BE2C84D8E}" type="slidenum">
              <a:rPr lang="en-US" smtClean="0"/>
              <a:t>8</a:t>
            </a:fld>
            <a:endParaRPr lang="en-US"/>
          </a:p>
        </p:txBody>
      </p:sp>
    </p:spTree>
    <p:extLst>
      <p:ext uri="{BB962C8B-B14F-4D97-AF65-F5344CB8AC3E}">
        <p14:creationId xmlns:p14="http://schemas.microsoft.com/office/powerpoint/2010/main" val="272034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59D29-B23E-0642-A6B5-0194929EB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A70C1-5EB2-2CAD-3355-12DE4DEEC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1ED50-7B9F-1F59-D34E-98106C3CC077}"/>
              </a:ext>
            </a:extLst>
          </p:cNvPr>
          <p:cNvSpPr>
            <a:spLocks noGrp="1"/>
          </p:cNvSpPr>
          <p:nvPr>
            <p:ph type="body" idx="1"/>
          </p:nvPr>
        </p:nvSpPr>
        <p:spPr/>
        <p:txBody>
          <a:bodyPr/>
          <a:lstStyle/>
          <a:p>
            <a:r>
              <a:rPr lang="en-US"/>
              <a:t>Dessi</a:t>
            </a:r>
          </a:p>
        </p:txBody>
      </p:sp>
      <p:sp>
        <p:nvSpPr>
          <p:cNvPr id="4" name="Slide Number Placeholder 3">
            <a:extLst>
              <a:ext uri="{FF2B5EF4-FFF2-40B4-BE49-F238E27FC236}">
                <a16:creationId xmlns:a16="http://schemas.microsoft.com/office/drawing/2014/main" id="{C36AB44E-3993-4A1E-E57B-707DF580EC4B}"/>
              </a:ext>
            </a:extLst>
          </p:cNvPr>
          <p:cNvSpPr>
            <a:spLocks noGrp="1"/>
          </p:cNvSpPr>
          <p:nvPr>
            <p:ph type="sldNum" sz="quarter" idx="5"/>
          </p:nvPr>
        </p:nvSpPr>
        <p:spPr/>
        <p:txBody>
          <a:bodyPr/>
          <a:lstStyle/>
          <a:p>
            <a:fld id="{24B59054-884A-4FBC-877F-4C9BE2C84D8E}" type="slidenum">
              <a:rPr lang="en-US" smtClean="0"/>
              <a:t>9</a:t>
            </a:fld>
            <a:endParaRPr lang="en-US"/>
          </a:p>
        </p:txBody>
      </p:sp>
    </p:spTree>
    <p:extLst>
      <p:ext uri="{BB962C8B-B14F-4D97-AF65-F5344CB8AC3E}">
        <p14:creationId xmlns:p14="http://schemas.microsoft.com/office/powerpoint/2010/main" val="1231097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187120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83790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1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F91281-49A1-4A21-97AA-6300A03FCA1E}" type="datetimeFigureOut">
              <a:rPr kumimoji="0" lang="en-US" sz="1200" b="0" i="0" u="none" strike="noStrike" kern="1200" cap="none" spc="0" normalizeH="0" baseline="0" noProof="0" smtClean="0">
                <a:ln>
                  <a:noFill/>
                </a:ln>
                <a:solidFill>
                  <a:srgbClr val="203B6A">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6/4/2025</a:t>
            </a:fld>
            <a:endParaRPr kumimoji="0" 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A7597-9382-488E-A727-F8E709864DB9}" type="slidenum">
              <a:rPr kumimoji="0" lang="en-US" sz="1200" b="0" i="0" u="none" strike="noStrike" kern="1200" cap="none" spc="0" normalizeH="0" baseline="0" noProof="0" smtClean="0">
                <a:ln>
                  <a:noFill/>
                </a:ln>
                <a:solidFill>
                  <a:srgbClr val="203B6A">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614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1080607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427510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7155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0964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5FB4A929-47B8-4F68-87EB-A151F774CA66}" type="slidenum">
              <a:rPr lang="en-US" smtClean="0"/>
              <a:t>‹#›</a:t>
            </a:fld>
            <a:endParaRPr lang="en-US"/>
          </a:p>
        </p:txBody>
      </p:sp>
      <p:sp>
        <p:nvSpPr>
          <p:cNvPr id="4" name="TextBox 3"/>
          <p:cNvSpPr txBox="1"/>
          <p:nvPr/>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328745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5FB4A929-47B8-4F68-87EB-A151F774CA66}" type="slidenum">
              <a:rPr lang="en-US" smtClean="0"/>
              <a:t>‹#›</a:t>
            </a:fld>
            <a:endParaRPr lang="en-US"/>
          </a:p>
        </p:txBody>
      </p:sp>
      <p:sp>
        <p:nvSpPr>
          <p:cNvPr id="4" name="TextBox 3"/>
          <p:cNvSpPr txBox="1"/>
          <p:nvPr/>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929839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5FB4A929-47B8-4F68-87EB-A151F774CA66}" type="slidenum">
              <a:rPr lang="en-US" smtClean="0"/>
              <a:t>‹#›</a:t>
            </a:fld>
            <a:endParaRPr lang="en-US"/>
          </a:p>
        </p:txBody>
      </p:sp>
      <p:sp>
        <p:nvSpPr>
          <p:cNvPr id="8"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50779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236992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5FB4A929-47B8-4F68-87EB-A151F774CA66}" type="slidenum">
              <a:rPr lang="en-US" smtClean="0"/>
              <a:t>‹#›</a:t>
            </a:fld>
            <a:endParaRPr lang="en-US"/>
          </a:p>
        </p:txBody>
      </p:sp>
      <p:sp>
        <p:nvSpPr>
          <p:cNvPr id="8"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892214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295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5FB4A929-47B8-4F68-87EB-A151F774CA66}" type="slidenum">
              <a:rPr lang="en-US" smtClean="0"/>
              <a:t>‹#›</a:t>
            </a:fld>
            <a:endParaRPr lang="en-US"/>
          </a:p>
        </p:txBody>
      </p:sp>
      <p:sp>
        <p:nvSpPr>
          <p:cNvPr id="6" name="TextBox 5"/>
          <p:cNvSpPr txBox="1"/>
          <p:nvPr/>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987026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778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B4A929-47B8-4F68-87EB-A151F774CA66}" type="slidenum">
              <a:rPr lang="en-US" smtClean="0"/>
              <a:t>‹#›</a:t>
            </a:fld>
            <a:endParaRPr lang="en-US"/>
          </a:p>
        </p:txBody>
      </p:sp>
    </p:spTree>
    <p:extLst>
      <p:ext uri="{BB962C8B-B14F-4D97-AF65-F5344CB8AC3E}">
        <p14:creationId xmlns:p14="http://schemas.microsoft.com/office/powerpoint/2010/main" val="3483720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B4A929-47B8-4F68-87EB-A151F774CA66}" type="slidenum">
              <a:rPr lang="en-US" smtClean="0"/>
              <a:t>‹#›</a:t>
            </a:fld>
            <a:endParaRPr lang="en-US"/>
          </a:p>
        </p:txBody>
      </p:sp>
    </p:spTree>
    <p:extLst>
      <p:ext uri="{BB962C8B-B14F-4D97-AF65-F5344CB8AC3E}">
        <p14:creationId xmlns:p14="http://schemas.microsoft.com/office/powerpoint/2010/main" val="4266294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4222304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21">
            <a:extLst>
              <a:ext uri="{FF2B5EF4-FFF2-40B4-BE49-F238E27FC236}">
                <a16:creationId xmlns:a16="http://schemas.microsoft.com/office/drawing/2014/main" id="{A6AA5C36-C54D-41A3-A64E-9114483887CE}"/>
              </a:ext>
            </a:extLst>
          </p:cNvPr>
          <p:cNvSpPr txBox="1"/>
          <p:nvPr/>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
        <p:nvSpPr>
          <p:cNvPr id="3" name="Text Placeholder 2">
            <a:extLst>
              <a:ext uri="{FF2B5EF4-FFF2-40B4-BE49-F238E27FC236}">
                <a16:creationId xmlns:a16="http://schemas.microsoft.com/office/drawing/2014/main" id="{362050AB-C32C-4D15-BFFA-6B4F9F52F3B8}"/>
              </a:ext>
            </a:extLst>
          </p:cNvPr>
          <p:cNvSpPr>
            <a:spLocks noGrp="1"/>
          </p:cNvSpPr>
          <p:nvPr>
            <p:ph type="body" sz="quarter" idx="10" hasCustomPrompt="1"/>
          </p:nvPr>
        </p:nvSpPr>
        <p:spPr>
          <a:xfrm>
            <a:off x="5461000" y="2111375"/>
            <a:ext cx="6600825" cy="2278063"/>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very long title here</a:t>
            </a:r>
          </a:p>
        </p:txBody>
      </p:sp>
    </p:spTree>
    <p:extLst>
      <p:ext uri="{BB962C8B-B14F-4D97-AF65-F5344CB8AC3E}">
        <p14:creationId xmlns:p14="http://schemas.microsoft.com/office/powerpoint/2010/main" val="533771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6321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30701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2888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BEED5E96-F55D-4987-BE55-E9D8DC5A50C7}" type="slidenum">
              <a:rPr lang="en-US" smtClean="0"/>
              <a:t>‹#›</a:t>
            </a:fld>
            <a:endParaRPr lang="en-US"/>
          </a:p>
        </p:txBody>
      </p:sp>
      <p:sp>
        <p:nvSpPr>
          <p:cNvPr id="4" name="TextBox 3"/>
          <p:cNvSpPr txBox="1"/>
          <p:nvPr/>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489115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BEED5E96-F55D-4987-BE55-E9D8DC5A50C7}" type="slidenum">
              <a:rPr lang="en-US" smtClean="0"/>
              <a:t>‹#›</a:t>
            </a:fld>
            <a:endParaRPr lang="en-US"/>
          </a:p>
        </p:txBody>
      </p:sp>
      <p:sp>
        <p:nvSpPr>
          <p:cNvPr id="4" name="TextBox 3"/>
          <p:cNvSpPr txBox="1"/>
          <p:nvPr/>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55721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BEED5E96-F55D-4987-BE55-E9D8DC5A50C7}" type="slidenum">
              <a:rPr lang="en-US" smtClean="0"/>
              <a:t>‹#›</a:t>
            </a:fld>
            <a:endParaRPr lang="en-US"/>
          </a:p>
        </p:txBody>
      </p:sp>
      <p:sp>
        <p:nvSpPr>
          <p:cNvPr id="8"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922664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BEED5E96-F55D-4987-BE55-E9D8DC5A50C7}" type="slidenum">
              <a:rPr lang="en-US" smtClean="0"/>
              <a:t>‹#›</a:t>
            </a:fld>
            <a:endParaRPr lang="en-US"/>
          </a:p>
        </p:txBody>
      </p:sp>
      <p:sp>
        <p:nvSpPr>
          <p:cNvPr id="8" name="矩形 6" descr="Colored background box.">
            <a:extLst>
              <a:ext uri="{FF2B5EF4-FFF2-40B4-BE49-F238E27FC236}">
                <a16:creationId xmlns:a16="http://schemas.microsoft.com/office/drawing/2014/main" id="{A875BDB0-8CE9-4FCF-818B-C21A2BF5A21B}"/>
              </a:ext>
            </a:extLst>
          </p:cNvPr>
          <p:cNvSpPr/>
          <p:nvPr/>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401164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540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BEED5E96-F55D-4987-BE55-E9D8DC5A50C7}" type="slidenum">
              <a:rPr lang="en-US" smtClean="0"/>
              <a:t>‹#›</a:t>
            </a:fld>
            <a:endParaRPr lang="en-US"/>
          </a:p>
        </p:txBody>
      </p:sp>
      <p:sp>
        <p:nvSpPr>
          <p:cNvPr id="6" name="TextBox 5"/>
          <p:cNvSpPr txBox="1"/>
          <p:nvPr/>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995116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39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ED5E96-F55D-4987-BE55-E9D8DC5A50C7}" type="slidenum">
              <a:rPr lang="en-US" smtClean="0"/>
              <a:t>‹#›</a:t>
            </a:fld>
            <a:endParaRPr lang="en-US"/>
          </a:p>
        </p:txBody>
      </p:sp>
    </p:spTree>
    <p:extLst>
      <p:ext uri="{BB962C8B-B14F-4D97-AF65-F5344CB8AC3E}">
        <p14:creationId xmlns:p14="http://schemas.microsoft.com/office/powerpoint/2010/main" val="2596571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EED5E96-F55D-4987-BE55-E9D8DC5A50C7}" type="slidenum">
              <a:rPr lang="en-US" smtClean="0"/>
              <a:t>‹#›</a:t>
            </a:fld>
            <a:endParaRPr lang="en-US"/>
          </a:p>
        </p:txBody>
      </p:sp>
    </p:spTree>
    <p:extLst>
      <p:ext uri="{BB962C8B-B14F-4D97-AF65-F5344CB8AC3E}">
        <p14:creationId xmlns:p14="http://schemas.microsoft.com/office/powerpoint/2010/main" val="2449688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ED5E96-F55D-4987-BE55-E9D8DC5A50C7}" type="slidenum">
              <a:rPr lang="en-US" smtClean="0"/>
              <a:t>‹#›</a:t>
            </a:fld>
            <a:endParaRPr lang="en-US"/>
          </a:p>
        </p:txBody>
      </p:sp>
    </p:spTree>
    <p:extLst>
      <p:ext uri="{BB962C8B-B14F-4D97-AF65-F5344CB8AC3E}">
        <p14:creationId xmlns:p14="http://schemas.microsoft.com/office/powerpoint/2010/main" val="21624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8733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FF27229C-EC7B-4063-A33B-28A5E87E32ED}" type="slidenum">
              <a:rPr lang="zh-CN" altLang="en-US" smtClean="0"/>
              <a:pPr/>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5813895"/>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109247815"/>
      </p:ext>
    </p:extLst>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7641824"/>
      </p:ext>
    </p:extLst>
  </p:cSld>
  <p:clrMapOvr>
    <a:masterClrMapping/>
  </p:clrMapOvr>
  <p:hf hdr="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376305232"/>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578338"/>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340632"/>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88668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F91281-49A1-4A21-97AA-6300A03FCA1E}" type="datetimeFigureOut">
              <a:rPr kumimoji="0" lang="en-US" sz="1200" b="0" i="0" u="none" strike="noStrike" kern="1200" cap="none" spc="0" normalizeH="0" baseline="0" noProof="0" smtClean="0">
                <a:ln>
                  <a:noFill/>
                </a:ln>
                <a:solidFill>
                  <a:srgbClr val="203B6A">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6/4/2025</a:t>
            </a:fld>
            <a:endParaRPr kumimoji="0" 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A7597-9382-488E-A727-F8E709864DB9}" type="slidenum">
              <a:rPr kumimoji="0" lang="en-US" sz="1200" b="0" i="0" u="none" strike="noStrike" kern="1200" cap="none" spc="0" normalizeH="0" baseline="0" noProof="0" smtClean="0">
                <a:ln>
                  <a:noFill/>
                </a:ln>
                <a:solidFill>
                  <a:srgbClr val="203B6A">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03B6A">
                  <a:tint val="75000"/>
                </a:srgbClr>
              </a:solidFill>
              <a:effectLst/>
              <a:uLnTx/>
              <a:uFillTx/>
              <a:latin typeface="Segoe UI"/>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128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803742453"/>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4029533517"/>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687640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330819"/>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18704"/>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2015505354"/>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236887"/>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574355"/>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7150592"/>
      </p:ext>
    </p:extLst>
  </p:cSld>
  <p:clrMapOvr>
    <a:masterClrMapping/>
  </p:clrMapOvr>
  <p:hf hdr="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27229C-EC7B-4063-A33B-28A5E87E32ED}" type="slidenum">
              <a:rPr lang="zh-CN" altLang="en-US" smtClean="0"/>
              <a:pPr/>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65821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64526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75009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66675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41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9.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6/4/2025</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37896322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860" r:id="rId12"/>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4A929-47B8-4F68-87EB-A151F774CA66}" type="slidenum">
              <a:rPr lang="en-US" smtClean="0"/>
              <a:t>‹#›</a:t>
            </a:fld>
            <a:endParaRPr lang="en-US"/>
          </a:p>
        </p:txBody>
      </p:sp>
    </p:spTree>
    <p:extLst>
      <p:ext uri="{BB962C8B-B14F-4D97-AF65-F5344CB8AC3E}">
        <p14:creationId xmlns:p14="http://schemas.microsoft.com/office/powerpoint/2010/main" val="98766754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D5E96-F55D-4987-BE55-E9D8DC5A50C7}" type="slidenum">
              <a:rPr lang="en-US" smtClean="0"/>
              <a:t>‹#›</a:t>
            </a:fld>
            <a:endParaRPr lang="en-US"/>
          </a:p>
        </p:txBody>
      </p:sp>
    </p:spTree>
    <p:extLst>
      <p:ext uri="{BB962C8B-B14F-4D97-AF65-F5344CB8AC3E}">
        <p14:creationId xmlns:p14="http://schemas.microsoft.com/office/powerpoint/2010/main" val="1520229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81" r:id="rId13"/>
    <p:sldLayoutId id="2147483882" r:id="rId14"/>
  </p:sldLayoutIdLst>
  <p:hf hdr="0" ftr="0" dt="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4668EC-92F0-4572-9577-023BA49E05D2}" type="datetime1">
              <a:rPr lang="en-US" altLang="zh-CN" smtClean="0"/>
              <a:pPr/>
              <a:t>6/4/2025</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9745074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p:hf hd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philosophy.commons.gc.cuny.edu/new-student-orientation-and-welcome-party-82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F5CCF4-6D4F-52FA-FE9A-A38DE59A16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A058F5-6249-55FE-01CF-3B486E81F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B259DD-E568-EAF2-9790-D6E496FD7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045C765-972E-83B4-2AB4-E7F5B6BFD8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003D8517-B827-D1A2-A9B5-7B0666F09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C97C94D-93C3-A60E-DD36-0803C77EB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Title 4">
            <a:extLst>
              <a:ext uri="{FF2B5EF4-FFF2-40B4-BE49-F238E27FC236}">
                <a16:creationId xmlns:a16="http://schemas.microsoft.com/office/drawing/2014/main" id="{DD259761-400E-1503-8D99-B07B7F062067}"/>
              </a:ext>
            </a:extLst>
          </p:cNvPr>
          <p:cNvSpPr txBox="1">
            <a:spLocks noGrp="1"/>
          </p:cNvSpPr>
          <p:nvPr>
            <p:ph type="title" idx="4294967295"/>
          </p:nvPr>
        </p:nvSpPr>
        <p:spPr>
          <a:xfrm>
            <a:off x="995844" y="1402640"/>
            <a:ext cx="10195740" cy="19264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150000"/>
              </a:lnSpc>
              <a:defRPr/>
            </a:pPr>
            <a:r>
              <a:rPr lang="en-US" sz="4400" kern="1200">
                <a:solidFill>
                  <a:schemeClr val="tx1"/>
                </a:solidFill>
                <a:effectLst/>
                <a:latin typeface="+mj-lt"/>
                <a:ea typeface="+mj-ea"/>
                <a:cs typeface="+mj-cs"/>
              </a:rPr>
              <a:t>Our Programmatic Cupcake</a:t>
            </a:r>
            <a:br>
              <a:rPr lang="en-US" sz="4400" kern="1200">
                <a:solidFill>
                  <a:schemeClr val="tx1"/>
                </a:solidFill>
                <a:effectLst/>
                <a:latin typeface="+mj-lt"/>
                <a:ea typeface="+mj-ea"/>
                <a:cs typeface="+mj-cs"/>
              </a:rPr>
            </a:br>
            <a:r>
              <a:rPr lang="en-US" sz="3200" kern="1200">
                <a:solidFill>
                  <a:schemeClr val="accent2">
                    <a:lumMod val="75000"/>
                  </a:schemeClr>
                </a:solidFill>
                <a:effectLst/>
                <a:latin typeface="+mj-lt"/>
                <a:ea typeface="+mj-ea"/>
                <a:cs typeface="+mj-cs"/>
              </a:rPr>
              <a:t>A Collaborative Effort </a:t>
            </a:r>
            <a:endParaRPr kumimoji="0" lang="en-US" altLang="zh-CN" sz="4400" b="0" i="1" u="none" strike="noStrike" kern="1200" cap="none" spc="0" normalizeH="0" baseline="0" noProof="0">
              <a:ln>
                <a:noFill/>
              </a:ln>
              <a:solidFill>
                <a:schemeClr val="accent2">
                  <a:lumMod val="75000"/>
                </a:schemeClr>
              </a:solidFill>
              <a:effectLst/>
              <a:uLnTx/>
              <a:uFillTx/>
              <a:latin typeface="+mj-lt"/>
              <a:ea typeface="+mj-ea"/>
              <a:cs typeface="+mj-cs"/>
            </a:endParaRPr>
          </a:p>
        </p:txBody>
      </p:sp>
      <p:sp>
        <p:nvSpPr>
          <p:cNvPr id="2" name="TextBox 1">
            <a:extLst>
              <a:ext uri="{FF2B5EF4-FFF2-40B4-BE49-F238E27FC236}">
                <a16:creationId xmlns:a16="http://schemas.microsoft.com/office/drawing/2014/main" id="{91F7A2F0-8DEA-3EC6-C10F-2931F5E6A6B2}"/>
              </a:ext>
            </a:extLst>
          </p:cNvPr>
          <p:cNvSpPr txBox="1"/>
          <p:nvPr/>
        </p:nvSpPr>
        <p:spPr>
          <a:xfrm>
            <a:off x="1173480" y="4844900"/>
            <a:ext cx="3097530" cy="662801"/>
          </a:xfrm>
          <a:prstGeom prst="rect">
            <a:avLst/>
          </a:prstGeom>
        </p:spPr>
        <p:txBody>
          <a:bodyPr vert="horz" lIns="91440" tIns="45720" rIns="91440" bIns="45720" rtlCol="0" anchor="t">
            <a:normAutofit/>
          </a:bodyPr>
          <a:lstStyle/>
          <a:p>
            <a:pPr defTabSz="914400">
              <a:lnSpc>
                <a:spcPct val="90000"/>
              </a:lnSpc>
              <a:spcAft>
                <a:spcPts val="600"/>
              </a:spcAft>
            </a:pPr>
            <a:r>
              <a:rPr lang="en-US" i="1">
                <a:effectLst/>
              </a:rPr>
              <a:t>Dessi Kirova</a:t>
            </a:r>
          </a:p>
          <a:p>
            <a:pPr defTabSz="914400">
              <a:lnSpc>
                <a:spcPct val="90000"/>
              </a:lnSpc>
              <a:spcAft>
                <a:spcPts val="600"/>
              </a:spcAft>
            </a:pPr>
            <a:r>
              <a:rPr lang="en-US" b="1"/>
              <a:t>Federal Grants Specialist</a:t>
            </a:r>
          </a:p>
        </p:txBody>
      </p:sp>
      <p:sp>
        <p:nvSpPr>
          <p:cNvPr id="3" name="TextBox 2">
            <a:extLst>
              <a:ext uri="{FF2B5EF4-FFF2-40B4-BE49-F238E27FC236}">
                <a16:creationId xmlns:a16="http://schemas.microsoft.com/office/drawing/2014/main" id="{ABFB44E5-DCF8-586A-4248-1AE0AE003FD9}"/>
              </a:ext>
            </a:extLst>
          </p:cNvPr>
          <p:cNvSpPr txBox="1"/>
          <p:nvPr/>
        </p:nvSpPr>
        <p:spPr>
          <a:xfrm>
            <a:off x="7920992" y="4844899"/>
            <a:ext cx="3097530" cy="662802"/>
          </a:xfrm>
          <a:prstGeom prst="rect">
            <a:avLst/>
          </a:prstGeom>
        </p:spPr>
        <p:txBody>
          <a:bodyPr vert="horz" lIns="91440" tIns="45720" rIns="91440" bIns="45720" rtlCol="0" anchor="t">
            <a:normAutofit/>
          </a:bodyPr>
          <a:lstStyle/>
          <a:p>
            <a:pPr algn="r" defTabSz="914400">
              <a:lnSpc>
                <a:spcPct val="90000"/>
              </a:lnSpc>
              <a:spcAft>
                <a:spcPts val="600"/>
              </a:spcAft>
            </a:pPr>
            <a:r>
              <a:rPr lang="en-US" i="1">
                <a:effectLst/>
              </a:rPr>
              <a:t>Judith R. Magloire</a:t>
            </a:r>
          </a:p>
          <a:p>
            <a:pPr algn="r" defTabSz="914400">
              <a:lnSpc>
                <a:spcPct val="90000"/>
              </a:lnSpc>
              <a:spcAft>
                <a:spcPts val="600"/>
              </a:spcAft>
            </a:pPr>
            <a:r>
              <a:rPr lang="en-US" b="1"/>
              <a:t>ELE Programing Manager</a:t>
            </a:r>
          </a:p>
        </p:txBody>
      </p:sp>
    </p:spTree>
    <p:extLst>
      <p:ext uri="{BB962C8B-B14F-4D97-AF65-F5344CB8AC3E}">
        <p14:creationId xmlns:p14="http://schemas.microsoft.com/office/powerpoint/2010/main" val="3926336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E361A7-C850-F5C2-B51E-C43AB108AB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3AFDC0-FCC5-F54A-D1F2-6B32098843E0}"/>
              </a:ext>
            </a:extLst>
          </p:cNvPr>
          <p:cNvSpPr txBox="1">
            <a:spLocks noGrp="1"/>
          </p:cNvSpPr>
          <p:nvPr>
            <p:ph type="title" idx="4294967295"/>
          </p:nvPr>
        </p:nvSpPr>
        <p:spPr>
          <a:xfrm>
            <a:off x="7418071" y="2547075"/>
            <a:ext cx="414051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chemeClr val="accent2">
                    <a:lumMod val="75000"/>
                  </a:schemeClr>
                </a:solidFill>
                <a:effectLst/>
                <a:uLnTx/>
                <a:uFillTx/>
                <a:latin typeface="+mj-lt"/>
                <a:ea typeface="+mj-ea"/>
                <a:cs typeface="+mj-cs"/>
              </a:rPr>
              <a:t>REQUIRED</a:t>
            </a:r>
            <a:r>
              <a:rPr kumimoji="0" lang="en-US" sz="5400" b="0" i="0" u="none" strike="noStrike" kern="1200" cap="none" spc="0" normalizeH="0" baseline="0" noProof="0" dirty="0">
                <a:ln>
                  <a:noFill/>
                </a:ln>
                <a:solidFill>
                  <a:schemeClr val="tx1"/>
                </a:solidFill>
                <a:effectLst/>
                <a:uLnTx/>
                <a:uFillTx/>
                <a:latin typeface="+mj-lt"/>
                <a:ea typeface="+mj-ea"/>
                <a:cs typeface="+mj-cs"/>
              </a:rPr>
              <a:t> Ingredients </a:t>
            </a:r>
          </a:p>
        </p:txBody>
      </p:sp>
      <p:pic>
        <p:nvPicPr>
          <p:cNvPr id="1026" name="Picture 2" descr="Generated image">
            <a:extLst>
              <a:ext uri="{FF2B5EF4-FFF2-40B4-BE49-F238E27FC236}">
                <a16:creationId xmlns:a16="http://schemas.microsoft.com/office/drawing/2014/main" id="{E13D965A-17AF-EA76-29D5-FD8DA85BE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 y="161925"/>
            <a:ext cx="6524626" cy="6524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56BF4C-3B7E-832D-CCEB-CEEA9B30121E}"/>
              </a:ext>
            </a:extLst>
          </p:cNvPr>
          <p:cNvSpPr txBox="1"/>
          <p:nvPr/>
        </p:nvSpPr>
        <p:spPr>
          <a:xfrm>
            <a:off x="3268980" y="6250304"/>
            <a:ext cx="811530" cy="436247"/>
          </a:xfrm>
          <a:prstGeom prst="rect">
            <a:avLst/>
          </a:prstGeom>
          <a:noFill/>
          <a:ln w="28575" cap="rnd">
            <a:solidFill>
              <a:srgbClr val="242526"/>
            </a:solidFill>
          </a:ln>
        </p:spPr>
        <p:txBody>
          <a:bodyPr wrap="square" rtlCol="0">
            <a:spAutoFit/>
          </a:bodyPr>
          <a:lstStyle/>
          <a:p>
            <a:pPr algn="ctr"/>
            <a:r>
              <a:rPr lang="en-US" sz="2200" b="1">
                <a:solidFill>
                  <a:srgbClr val="242526"/>
                </a:solidFill>
                <a:latin typeface="Aptos Narrow" panose="020B0004020202020204" pitchFamily="34" charset="0"/>
              </a:rPr>
              <a:t>ELE 5</a:t>
            </a:r>
          </a:p>
        </p:txBody>
      </p:sp>
    </p:spTree>
    <p:extLst>
      <p:ext uri="{BB962C8B-B14F-4D97-AF65-F5344CB8AC3E}">
        <p14:creationId xmlns:p14="http://schemas.microsoft.com/office/powerpoint/2010/main" val="383839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CA24E49-D757-5D0C-97A7-F01F626E3E41}"/>
              </a:ext>
            </a:extLst>
          </p:cNvPr>
          <p:cNvSpPr txBox="1">
            <a:spLocks noGrp="1"/>
          </p:cNvSpPr>
          <p:nvPr>
            <p:ph type="title" idx="4294967295"/>
          </p:nvPr>
        </p:nvSpPr>
        <p:spPr>
          <a:xfrm>
            <a:off x="-29818" y="408119"/>
            <a:ext cx="6125818" cy="452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lumMod val="60000"/>
                    <a:lumOff val="40000"/>
                  </a:schemeClr>
                </a:solidFill>
                <a:effectLst/>
                <a:uLnTx/>
                <a:uFillTx/>
                <a:latin typeface="Aptos" panose="020B0004020202020204" pitchFamily="34" charset="0"/>
                <a:ea typeface="+mj-ea"/>
                <a:cs typeface="Times New Roman"/>
              </a:rPr>
              <a:t> ELE PROGRAMMING </a:t>
            </a:r>
          </a:p>
        </p:txBody>
      </p:sp>
      <p:pic>
        <p:nvPicPr>
          <p:cNvPr id="6" name="Picture 5" descr="Figure connecting dots with different ELE Programming concepts including Reasonable Time, Program and Practices, Effective, and Sound">
            <a:extLst>
              <a:ext uri="{FF2B5EF4-FFF2-40B4-BE49-F238E27FC236}">
                <a16:creationId xmlns:a16="http://schemas.microsoft.com/office/drawing/2014/main" id="{0FD6EDE9-DA6D-EF00-5009-09F389F7867E}"/>
              </a:ext>
            </a:extLst>
          </p:cNvPr>
          <p:cNvPicPr>
            <a:picLocks noChangeAspect="1"/>
          </p:cNvPicPr>
          <p:nvPr/>
        </p:nvPicPr>
        <p:blipFill>
          <a:blip r:embed="rId3"/>
          <a:stretch>
            <a:fillRect/>
          </a:stretch>
        </p:blipFill>
        <p:spPr>
          <a:xfrm>
            <a:off x="864287" y="2477232"/>
            <a:ext cx="5473981" cy="3772094"/>
          </a:xfrm>
          <a:prstGeom prst="rect">
            <a:avLst/>
          </a:prstGeom>
        </p:spPr>
      </p:pic>
      <p:sp>
        <p:nvSpPr>
          <p:cNvPr id="3" name="TextBox 2">
            <a:extLst>
              <a:ext uri="{FF2B5EF4-FFF2-40B4-BE49-F238E27FC236}">
                <a16:creationId xmlns:a16="http://schemas.microsoft.com/office/drawing/2014/main" id="{7ABE2C10-9F33-A060-FB28-B22913E8B036}"/>
              </a:ext>
            </a:extLst>
          </p:cNvPr>
          <p:cNvSpPr txBox="1"/>
          <p:nvPr/>
        </p:nvSpPr>
        <p:spPr>
          <a:xfrm>
            <a:off x="4702629" y="408119"/>
            <a:ext cx="6125818" cy="3000821"/>
          </a:xfrm>
          <a:prstGeom prst="rect">
            <a:avLst/>
          </a:prstGeom>
          <a:noFill/>
        </p:spPr>
        <p:txBody>
          <a:bodyPr wrap="square" rtlCol="0">
            <a:spAutoFit/>
          </a:bodyPr>
          <a:lstStyle/>
          <a:p>
            <a:pPr>
              <a:spcBef>
                <a:spcPts val="1333"/>
              </a:spcBef>
            </a:pPr>
            <a:r>
              <a:rPr lang="en-US" sz="1800" b="1" dirty="0">
                <a:solidFill>
                  <a:schemeClr val="dk1"/>
                </a:solidFill>
                <a:latin typeface="Aptos" panose="020B0004020202020204" pitchFamily="34" charset="0"/>
                <a:ea typeface="Montserrat"/>
                <a:cs typeface="Montserrat"/>
                <a:sym typeface="Montserrat"/>
              </a:rPr>
              <a:t>First,</a:t>
            </a:r>
            <a:r>
              <a:rPr lang="en-US" sz="1800" dirty="0">
                <a:solidFill>
                  <a:schemeClr val="dk1"/>
                </a:solidFill>
                <a:latin typeface="Aptos" panose="020B0004020202020204" pitchFamily="34" charset="0"/>
                <a:ea typeface="Montserrat"/>
                <a:cs typeface="Montserrat"/>
                <a:sym typeface="Montserrat"/>
              </a:rPr>
              <a:t> is the EL program informed by sound educational theory?</a:t>
            </a:r>
          </a:p>
          <a:p>
            <a:pPr>
              <a:spcBef>
                <a:spcPts val="2667"/>
              </a:spcBef>
            </a:pPr>
            <a:r>
              <a:rPr lang="en-US" sz="1800" b="1" dirty="0">
                <a:solidFill>
                  <a:schemeClr val="dk1"/>
                </a:solidFill>
                <a:latin typeface="Aptos" panose="020B0004020202020204" pitchFamily="34" charset="0"/>
                <a:ea typeface="Montserrat"/>
                <a:cs typeface="Montserrat"/>
                <a:sym typeface="Montserrat"/>
              </a:rPr>
              <a:t>Second,</a:t>
            </a:r>
            <a:r>
              <a:rPr lang="en-US" sz="1800" dirty="0">
                <a:solidFill>
                  <a:schemeClr val="dk1"/>
                </a:solidFill>
                <a:latin typeface="Aptos" panose="020B0004020202020204" pitchFamily="34" charset="0"/>
                <a:ea typeface="Montserrat"/>
                <a:cs typeface="Montserrat"/>
                <a:sym typeface="Montserrat"/>
              </a:rPr>
              <a:t> are the “practices, resources, and personnel” reasonably calculated to implement the EL program “effectively”?</a:t>
            </a:r>
          </a:p>
          <a:p>
            <a:pPr>
              <a:spcBef>
                <a:spcPts val="2667"/>
              </a:spcBef>
            </a:pPr>
            <a:r>
              <a:rPr lang="en-US" sz="1800" b="1" dirty="0">
                <a:solidFill>
                  <a:schemeClr val="dk1"/>
                </a:solidFill>
                <a:latin typeface="Aptos" panose="020B0004020202020204" pitchFamily="34" charset="0"/>
                <a:ea typeface="Montserrat"/>
                <a:cs typeface="Montserrat"/>
                <a:sym typeface="Montserrat"/>
              </a:rPr>
              <a:t>Third, </a:t>
            </a:r>
            <a:r>
              <a:rPr lang="en-US" sz="1800" dirty="0">
                <a:solidFill>
                  <a:schemeClr val="dk1"/>
                </a:solidFill>
                <a:latin typeface="Aptos" panose="020B0004020202020204" pitchFamily="34" charset="0"/>
                <a:ea typeface="Montserrat"/>
                <a:cs typeface="Montserrat"/>
                <a:sym typeface="Montserrat"/>
              </a:rPr>
              <a:t>do program results show language barriers “actually being overcome”?</a:t>
            </a:r>
          </a:p>
          <a:p>
            <a:endParaRPr lang="en-US" dirty="0"/>
          </a:p>
        </p:txBody>
      </p:sp>
    </p:spTree>
    <p:extLst>
      <p:ext uri="{BB962C8B-B14F-4D97-AF65-F5344CB8AC3E}">
        <p14:creationId xmlns:p14="http://schemas.microsoft.com/office/powerpoint/2010/main" val="1991248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5A98-C924-0C48-EF1F-0BA2F229D7DF}"/>
              </a:ext>
            </a:extLst>
          </p:cNvPr>
          <p:cNvSpPr>
            <a:spLocks noGrp="1"/>
          </p:cNvSpPr>
          <p:nvPr>
            <p:ph type="title" idx="4294967295"/>
          </p:nvPr>
        </p:nvSpPr>
        <p:spPr>
          <a:xfrm>
            <a:off x="0" y="3095029"/>
            <a:ext cx="12192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chemeClr val="accent4"/>
                  </a:solidFill>
                  <a:prstDash val="solid"/>
                </a:ln>
                <a:solidFill>
                  <a:schemeClr val="bg2">
                    <a:lumMod val="90000"/>
                  </a:schemeClr>
                </a:solidFill>
                <a:effectLst/>
                <a:uLnTx/>
                <a:uFillTx/>
                <a:latin typeface="Aptos" panose="020B0004020202020204" pitchFamily="34" charset="0"/>
                <a:ea typeface="+mn-ea"/>
                <a:cs typeface="+mn-cs"/>
              </a:rPr>
              <a:t>PROGRAMMING</a:t>
            </a:r>
          </a:p>
        </p:txBody>
      </p:sp>
      <p:pic>
        <p:nvPicPr>
          <p:cNvPr id="4" name="Picture 3" descr="three-shaped smart chart on TFM Self-Assessment ">
            <a:extLst>
              <a:ext uri="{FF2B5EF4-FFF2-40B4-BE49-F238E27FC236}">
                <a16:creationId xmlns:a16="http://schemas.microsoft.com/office/drawing/2014/main" id="{BAA9D868-6067-A130-136D-B3A44CC14174}"/>
              </a:ext>
            </a:extLst>
          </p:cNvPr>
          <p:cNvPicPr>
            <a:picLocks noChangeAspect="1"/>
          </p:cNvPicPr>
          <p:nvPr/>
        </p:nvPicPr>
        <p:blipFill rotWithShape="1">
          <a:blip r:embed="rId3"/>
          <a:srcRect t="2702" b="13792"/>
          <a:stretch/>
        </p:blipFill>
        <p:spPr>
          <a:xfrm>
            <a:off x="824196" y="-18116"/>
            <a:ext cx="3242324" cy="2758037"/>
          </a:xfrm>
          <a:prstGeom prst="rect">
            <a:avLst/>
          </a:prstGeom>
        </p:spPr>
      </p:pic>
      <p:sp>
        <p:nvSpPr>
          <p:cNvPr id="7" name="TextBox 6">
            <a:extLst>
              <a:ext uri="{FF2B5EF4-FFF2-40B4-BE49-F238E27FC236}">
                <a16:creationId xmlns:a16="http://schemas.microsoft.com/office/drawing/2014/main" id="{7E420631-457C-24FD-9868-E422322A6A9B}"/>
              </a:ext>
            </a:extLst>
          </p:cNvPr>
          <p:cNvSpPr txBox="1"/>
          <p:nvPr/>
        </p:nvSpPr>
        <p:spPr>
          <a:xfrm>
            <a:off x="1133269" y="2924587"/>
            <a:ext cx="2624177" cy="369332"/>
          </a:xfrm>
          <a:prstGeom prst="rect">
            <a:avLst/>
          </a:prstGeom>
          <a:noFill/>
        </p:spPr>
        <p:txBody>
          <a:bodyPr wrap="square">
            <a:spAutoFit/>
          </a:bodyPr>
          <a:lstStyle/>
          <a:p>
            <a:pPr algn="ctr"/>
            <a:r>
              <a:rPr lang="en-US" b="1" kern="0">
                <a:solidFill>
                  <a:schemeClr val="tx1">
                    <a:lumMod val="95000"/>
                    <a:lumOff val="5000"/>
                  </a:schemeClr>
                </a:solidFill>
                <a:latin typeface="Aptos" panose="020B0004020202020204" pitchFamily="34" charset="0"/>
                <a:ea typeface="+mn-lt"/>
                <a:cs typeface="+mn-lt"/>
              </a:rPr>
              <a:t>TFM Self-Assessment</a:t>
            </a:r>
            <a:endParaRPr lang="en-US" b="1">
              <a:latin typeface="Aptos" panose="020B0004020202020204" pitchFamily="34" charset="0"/>
            </a:endParaRPr>
          </a:p>
        </p:txBody>
      </p:sp>
      <p:pic>
        <p:nvPicPr>
          <p:cNvPr id="14" name="Picture 13" descr="a photo of a workspace with an open laptop, digital mouse, external memory device and some paper printouts">
            <a:extLst>
              <a:ext uri="{FF2B5EF4-FFF2-40B4-BE49-F238E27FC236}">
                <a16:creationId xmlns:a16="http://schemas.microsoft.com/office/drawing/2014/main" id="{734B009E-A698-B163-AAE4-90F422C6DB2E}"/>
              </a:ext>
            </a:extLst>
          </p:cNvPr>
          <p:cNvPicPr>
            <a:picLocks noChangeAspect="1"/>
          </p:cNvPicPr>
          <p:nvPr/>
        </p:nvPicPr>
        <p:blipFill>
          <a:blip r:embed="rId4"/>
          <a:stretch>
            <a:fillRect/>
          </a:stretch>
        </p:blipFill>
        <p:spPr>
          <a:xfrm>
            <a:off x="8125482" y="345943"/>
            <a:ext cx="3210366" cy="2140244"/>
          </a:xfrm>
          <a:prstGeom prst="rect">
            <a:avLst/>
          </a:prstGeom>
          <a:ln w="88900" cap="sq" cmpd="thickThin">
            <a:solidFill>
              <a:srgbClr val="000000"/>
            </a:solidFill>
            <a:prstDash val="solid"/>
            <a:miter lim="800000"/>
          </a:ln>
          <a:effectLst>
            <a:innerShdw blurRad="76200">
              <a:srgbClr val="000000"/>
            </a:innerShdw>
          </a:effectLst>
        </p:spPr>
      </p:pic>
      <p:sp>
        <p:nvSpPr>
          <p:cNvPr id="15" name="TextBox 14">
            <a:extLst>
              <a:ext uri="{FF2B5EF4-FFF2-40B4-BE49-F238E27FC236}">
                <a16:creationId xmlns:a16="http://schemas.microsoft.com/office/drawing/2014/main" id="{99CA66D4-5679-0F5E-8E77-9844F105FA01}"/>
              </a:ext>
            </a:extLst>
          </p:cNvPr>
          <p:cNvSpPr txBox="1"/>
          <p:nvPr/>
        </p:nvSpPr>
        <p:spPr>
          <a:xfrm>
            <a:off x="8125482" y="2739921"/>
            <a:ext cx="3242322" cy="369332"/>
          </a:xfrm>
          <a:prstGeom prst="rect">
            <a:avLst/>
          </a:prstGeom>
          <a:noFill/>
        </p:spPr>
        <p:txBody>
          <a:bodyPr wrap="square">
            <a:spAutoFit/>
          </a:bodyPr>
          <a:lstStyle/>
          <a:p>
            <a:pPr algn="ctr"/>
            <a:r>
              <a:rPr lang="en-US" b="1" kern="0">
                <a:solidFill>
                  <a:schemeClr val="tx1">
                    <a:lumMod val="95000"/>
                    <a:lumOff val="5000"/>
                  </a:schemeClr>
                </a:solidFill>
                <a:latin typeface="Aptos" panose="020B0004020202020204" pitchFamily="34" charset="0"/>
                <a:ea typeface="+mn-lt"/>
                <a:cs typeface="+mn-lt"/>
              </a:rPr>
              <a:t>Resources:  ESL Curriculum</a:t>
            </a:r>
            <a:endParaRPr lang="en-US" b="1">
              <a:latin typeface="Aptos" panose="020B0004020202020204" pitchFamily="34" charset="0"/>
            </a:endParaRPr>
          </a:p>
        </p:txBody>
      </p:sp>
      <p:pic>
        <p:nvPicPr>
          <p:cNvPr id="5" name="Picture 4" descr="Screenshot of the DESE EL Data Dashboard">
            <a:extLst>
              <a:ext uri="{FF2B5EF4-FFF2-40B4-BE49-F238E27FC236}">
                <a16:creationId xmlns:a16="http://schemas.microsoft.com/office/drawing/2014/main" id="{609ADF20-7586-5CCF-DBFE-7E51F6C88727}"/>
              </a:ext>
            </a:extLst>
          </p:cNvPr>
          <p:cNvPicPr>
            <a:picLocks noChangeAspect="1"/>
          </p:cNvPicPr>
          <p:nvPr/>
        </p:nvPicPr>
        <p:blipFill rotWithShape="1">
          <a:blip r:embed="rId5"/>
          <a:srcRect l="2579" t="9416" r="71521" b="16380"/>
          <a:stretch/>
        </p:blipFill>
        <p:spPr>
          <a:xfrm>
            <a:off x="824196" y="4049136"/>
            <a:ext cx="3242324" cy="1741669"/>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1525654D-D0ED-1971-C262-DD6836993417}"/>
              </a:ext>
            </a:extLst>
          </p:cNvPr>
          <p:cNvSpPr txBox="1"/>
          <p:nvPr/>
        </p:nvSpPr>
        <p:spPr>
          <a:xfrm>
            <a:off x="824195" y="5975471"/>
            <a:ext cx="3242324" cy="369332"/>
          </a:xfrm>
          <a:prstGeom prst="rect">
            <a:avLst/>
          </a:prstGeom>
          <a:noFill/>
        </p:spPr>
        <p:txBody>
          <a:bodyPr wrap="square">
            <a:spAutoFit/>
          </a:bodyPr>
          <a:lstStyle/>
          <a:p>
            <a:pPr algn="ctr"/>
            <a:r>
              <a:rPr lang="en-US" b="1" kern="0">
                <a:solidFill>
                  <a:schemeClr val="tx1">
                    <a:lumMod val="95000"/>
                    <a:lumOff val="5000"/>
                  </a:schemeClr>
                </a:solidFill>
                <a:latin typeface="Aptos" panose="020B0004020202020204" pitchFamily="34" charset="0"/>
                <a:ea typeface="+mn-lt"/>
                <a:cs typeface="+mn-lt"/>
              </a:rPr>
              <a:t>EL Data Dashboard</a:t>
            </a:r>
            <a:endParaRPr lang="en-US" b="1">
              <a:latin typeface="Aptos" panose="020B0004020202020204" pitchFamily="34" charset="0"/>
            </a:endParaRPr>
          </a:p>
        </p:txBody>
      </p:sp>
      <p:pic>
        <p:nvPicPr>
          <p:cNvPr id="12" name="Picture 11" descr="clipart with two human heads facing each other, symbolizing Parent Engagemnt ELPAC">
            <a:extLst>
              <a:ext uri="{FF2B5EF4-FFF2-40B4-BE49-F238E27FC236}">
                <a16:creationId xmlns:a16="http://schemas.microsoft.com/office/drawing/2014/main" id="{D709BB06-3A07-98BB-17FC-F4491D13A178}"/>
              </a:ext>
            </a:extLst>
          </p:cNvPr>
          <p:cNvPicPr>
            <a:picLocks noChangeAspect="1"/>
          </p:cNvPicPr>
          <p:nvPr/>
        </p:nvPicPr>
        <p:blipFill>
          <a:blip r:embed="rId6"/>
          <a:stretch>
            <a:fillRect/>
          </a:stretch>
        </p:blipFill>
        <p:spPr>
          <a:xfrm>
            <a:off x="8333604" y="4034912"/>
            <a:ext cx="2794121" cy="1741669"/>
          </a:xfrm>
          <a:prstGeom prst="rect">
            <a:avLst/>
          </a:prstGeom>
        </p:spPr>
      </p:pic>
      <p:sp>
        <p:nvSpPr>
          <p:cNvPr id="11" name="TextBox 10">
            <a:extLst>
              <a:ext uri="{FF2B5EF4-FFF2-40B4-BE49-F238E27FC236}">
                <a16:creationId xmlns:a16="http://schemas.microsoft.com/office/drawing/2014/main" id="{680A8814-EE22-B587-4F03-3CBDE56EB21C}"/>
              </a:ext>
            </a:extLst>
          </p:cNvPr>
          <p:cNvSpPr txBox="1"/>
          <p:nvPr/>
        </p:nvSpPr>
        <p:spPr>
          <a:xfrm>
            <a:off x="8333604" y="5824752"/>
            <a:ext cx="2794121" cy="646331"/>
          </a:xfrm>
          <a:prstGeom prst="rect">
            <a:avLst/>
          </a:prstGeom>
          <a:noFill/>
        </p:spPr>
        <p:txBody>
          <a:bodyPr wrap="square">
            <a:spAutoFit/>
          </a:bodyPr>
          <a:lstStyle/>
          <a:p>
            <a:pPr algn="ctr"/>
            <a:r>
              <a:rPr lang="en-US" b="1" kern="0">
                <a:solidFill>
                  <a:schemeClr val="tx1">
                    <a:lumMod val="95000"/>
                    <a:lumOff val="5000"/>
                  </a:schemeClr>
                </a:solidFill>
                <a:latin typeface="Aptos" panose="020B0004020202020204" pitchFamily="34" charset="0"/>
                <a:ea typeface="+mn-lt"/>
                <a:cs typeface="+mn-lt"/>
              </a:rPr>
              <a:t>Parent Engagement:  ELPAC</a:t>
            </a:r>
            <a:endParaRPr lang="en-US" b="1">
              <a:latin typeface="Aptos" panose="020B0004020202020204" pitchFamily="34" charset="0"/>
            </a:endParaRPr>
          </a:p>
        </p:txBody>
      </p:sp>
    </p:spTree>
    <p:extLst>
      <p:ext uri="{BB962C8B-B14F-4D97-AF65-F5344CB8AC3E}">
        <p14:creationId xmlns:p14="http://schemas.microsoft.com/office/powerpoint/2010/main" val="213625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5666A-5C0C-7EFF-CEFD-87D875D1FE41}"/>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28F8D12F-2136-F884-DE1A-279410A2CFAA}"/>
              </a:ext>
            </a:extLst>
          </p:cNvPr>
          <p:cNvSpPr txBox="1">
            <a:spLocks noGrp="1"/>
          </p:cNvSpPr>
          <p:nvPr>
            <p:ph type="title" idx="4294967295"/>
          </p:nvPr>
        </p:nvSpPr>
        <p:spPr>
          <a:xfrm>
            <a:off x="3488614" y="966321"/>
            <a:ext cx="539917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Aptos" panose="020B0004020202020204" pitchFamily="34" charset="0"/>
                <a:ea typeface="+mn-ea"/>
                <a:cs typeface="+mn-cs"/>
              </a:rPr>
              <a:t>Advocacy</a:t>
            </a:r>
            <a:r>
              <a:rPr kumimoji="0" lang="en-US" sz="2800" b="0" i="0" u="none" strike="noStrike" kern="1200" cap="none" spc="0" normalizeH="0" baseline="0" noProof="0" dirty="0">
                <a:ln>
                  <a:noFill/>
                </a:ln>
                <a:solidFill>
                  <a:schemeClr val="accent2">
                    <a:lumMod val="75000"/>
                  </a:schemeClr>
                </a:solidFill>
                <a:effectLst/>
                <a:uLnTx/>
                <a:uFillTx/>
                <a:latin typeface="Aptos" panose="020B0004020202020204" pitchFamily="34" charset="0"/>
                <a:ea typeface="+mn-ea"/>
                <a:cs typeface="+mn-cs"/>
              </a:rPr>
              <a:t> &amp; </a:t>
            </a:r>
            <a:r>
              <a:rPr kumimoji="0" lang="en-US" sz="2800" b="1" i="0" u="none" strike="noStrike" kern="1200" cap="none" spc="0" normalizeH="0" baseline="0" noProof="0" dirty="0">
                <a:ln>
                  <a:noFill/>
                </a:ln>
                <a:solidFill>
                  <a:schemeClr val="accent2">
                    <a:lumMod val="75000"/>
                  </a:schemeClr>
                </a:solidFill>
                <a:effectLst/>
                <a:uLnTx/>
                <a:uFillTx/>
                <a:latin typeface="Aptos" panose="020B0004020202020204" pitchFamily="34" charset="0"/>
                <a:ea typeface="+mn-ea"/>
                <a:cs typeface="+mn-cs"/>
              </a:rPr>
              <a:t>Empowerment</a:t>
            </a:r>
            <a:r>
              <a:rPr kumimoji="0" lang="en-US" sz="2800" b="0" i="0" u="none" strike="noStrike" kern="1200" cap="none" spc="0" normalizeH="0" baseline="0" noProof="0" dirty="0">
                <a:ln>
                  <a:noFill/>
                </a:ln>
                <a:solidFill>
                  <a:schemeClr val="accent2">
                    <a:lumMod val="75000"/>
                  </a:schemeClr>
                </a:solidFill>
                <a:effectLst/>
                <a:uLnTx/>
                <a:uFillTx/>
                <a:latin typeface="Aptos" panose="020B0004020202020204" pitchFamily="34" charset="0"/>
                <a:ea typeface="+mn-ea"/>
                <a:cs typeface="+mn-cs"/>
              </a:rPr>
              <a:t> </a:t>
            </a:r>
          </a:p>
        </p:txBody>
      </p:sp>
      <p:sp>
        <p:nvSpPr>
          <p:cNvPr id="3" name="TextBox 2">
            <a:extLst>
              <a:ext uri="{FF2B5EF4-FFF2-40B4-BE49-F238E27FC236}">
                <a16:creationId xmlns:a16="http://schemas.microsoft.com/office/drawing/2014/main" id="{F8D0F84E-D5BF-76C5-D8EB-8ECCBDC18036}"/>
              </a:ext>
            </a:extLst>
          </p:cNvPr>
          <p:cNvSpPr txBox="1"/>
          <p:nvPr/>
        </p:nvSpPr>
        <p:spPr>
          <a:xfrm>
            <a:off x="963051" y="3822843"/>
            <a:ext cx="2506700" cy="400110"/>
          </a:xfrm>
          <a:prstGeom prst="rect">
            <a:avLst/>
          </a:prstGeom>
          <a:noFill/>
        </p:spPr>
        <p:txBody>
          <a:bodyPr wrap="square">
            <a:spAutoFit/>
          </a:bodyPr>
          <a:lstStyle/>
          <a:p>
            <a:pPr algn="r"/>
            <a:r>
              <a:rPr lang="en-US" sz="2000" b="1" dirty="0">
                <a:solidFill>
                  <a:schemeClr val="accent2">
                    <a:lumMod val="75000"/>
                  </a:schemeClr>
                </a:solidFill>
                <a:latin typeface="Aptos" panose="020B0004020202020204" pitchFamily="34" charset="0"/>
              </a:rPr>
              <a:t>INTERPRETATION</a:t>
            </a:r>
            <a:endParaRPr lang="en-US" sz="2000" dirty="0">
              <a:solidFill>
                <a:schemeClr val="accent2">
                  <a:lumMod val="75000"/>
                </a:schemeClr>
              </a:solidFill>
              <a:latin typeface="Aptos" panose="020B0004020202020204" pitchFamily="34" charset="0"/>
            </a:endParaRPr>
          </a:p>
        </p:txBody>
      </p:sp>
      <p:pic>
        <p:nvPicPr>
          <p:cNvPr id="2" name="Picture 1" descr="depiction of an old-fashioned scale">
            <a:extLst>
              <a:ext uri="{FF2B5EF4-FFF2-40B4-BE49-F238E27FC236}">
                <a16:creationId xmlns:a16="http://schemas.microsoft.com/office/drawing/2014/main" id="{0F30EA9E-A0E6-631E-6594-3480B47F3724}"/>
              </a:ext>
            </a:extLst>
          </p:cNvPr>
          <p:cNvPicPr>
            <a:picLocks noChangeAspect="1"/>
          </p:cNvPicPr>
          <p:nvPr/>
        </p:nvPicPr>
        <p:blipFill>
          <a:blip r:embed="rId3"/>
          <a:stretch>
            <a:fillRect/>
          </a:stretch>
        </p:blipFill>
        <p:spPr>
          <a:xfrm>
            <a:off x="3602973" y="1489541"/>
            <a:ext cx="4858104" cy="3437107"/>
          </a:xfrm>
          <a:prstGeom prst="rect">
            <a:avLst/>
          </a:prstGeom>
        </p:spPr>
      </p:pic>
      <p:sp>
        <p:nvSpPr>
          <p:cNvPr id="14" name="TextBox 13">
            <a:extLst>
              <a:ext uri="{FF2B5EF4-FFF2-40B4-BE49-F238E27FC236}">
                <a16:creationId xmlns:a16="http://schemas.microsoft.com/office/drawing/2014/main" id="{012024DD-EC1F-5482-A5CC-CB3790B474C4}"/>
              </a:ext>
            </a:extLst>
          </p:cNvPr>
          <p:cNvSpPr txBox="1"/>
          <p:nvPr/>
        </p:nvSpPr>
        <p:spPr>
          <a:xfrm>
            <a:off x="8658939" y="3800445"/>
            <a:ext cx="2506700" cy="400110"/>
          </a:xfrm>
          <a:prstGeom prst="rect">
            <a:avLst/>
          </a:prstGeom>
          <a:noFill/>
        </p:spPr>
        <p:txBody>
          <a:bodyPr wrap="square">
            <a:spAutoFit/>
          </a:bodyPr>
          <a:lstStyle/>
          <a:p>
            <a:r>
              <a:rPr lang="en-US" sz="2000" b="1">
                <a:solidFill>
                  <a:schemeClr val="accent2">
                    <a:lumMod val="75000"/>
                  </a:schemeClr>
                </a:solidFill>
                <a:latin typeface="Aptos" panose="020B0004020202020204" pitchFamily="34" charset="0"/>
              </a:rPr>
              <a:t>TRANSLATION</a:t>
            </a:r>
            <a:endParaRPr lang="en-US" sz="2000">
              <a:solidFill>
                <a:schemeClr val="accent2">
                  <a:lumMod val="75000"/>
                </a:schemeClr>
              </a:solidFill>
              <a:latin typeface="Aptos" panose="020B0004020202020204" pitchFamily="34" charset="0"/>
            </a:endParaRPr>
          </a:p>
        </p:txBody>
      </p:sp>
    </p:spTree>
    <p:extLst>
      <p:ext uri="{BB962C8B-B14F-4D97-AF65-F5344CB8AC3E}">
        <p14:creationId xmlns:p14="http://schemas.microsoft.com/office/powerpoint/2010/main" val="1530560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E99E71-753B-59A9-558F-ACA29C50DD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1C544C-665C-EC4A-B4D7-EF943804171D}"/>
              </a:ext>
            </a:extLst>
          </p:cNvPr>
          <p:cNvSpPr>
            <a:spLocks noGrp="1"/>
          </p:cNvSpPr>
          <p:nvPr>
            <p:ph type="title"/>
          </p:nvPr>
        </p:nvSpPr>
        <p:spPr>
          <a:xfrm>
            <a:off x="0" y="152964"/>
            <a:ext cx="12192000" cy="1013800"/>
          </a:xfrm>
          <a:solidFill>
            <a:srgbClr val="80B3FF"/>
          </a:solidFill>
          <a:ln w="19050">
            <a:solidFill>
              <a:schemeClr val="tx1"/>
            </a:solidFill>
          </a:ln>
        </p:spPr>
        <p:txBody>
          <a:bodyPr anchor="ctr"/>
          <a:lstStyle/>
          <a:p>
            <a:pPr algn="ctr"/>
            <a:r>
              <a:rPr lang="en-US" b="1">
                <a:solidFill>
                  <a:schemeClr val="tx1"/>
                </a:solidFill>
              </a:rPr>
              <a:t>ENGLISH LEARNER EDUCATION (ELE) programMING</a:t>
            </a:r>
            <a:br>
              <a:rPr lang="en-US" b="1"/>
            </a:br>
            <a:r>
              <a:rPr lang="en-US" b="1">
                <a:solidFill>
                  <a:schemeClr val="tx1"/>
                </a:solidFill>
              </a:rPr>
              <a:t> in MASSACHUSETTS</a:t>
            </a:r>
          </a:p>
        </p:txBody>
      </p:sp>
      <p:sp>
        <p:nvSpPr>
          <p:cNvPr id="2" name="TextBox 1">
            <a:extLst>
              <a:ext uri="{FF2B5EF4-FFF2-40B4-BE49-F238E27FC236}">
                <a16:creationId xmlns:a16="http://schemas.microsoft.com/office/drawing/2014/main" id="{1A1F0FBC-BCE0-0683-4ED0-A2334DEBEE93}"/>
              </a:ext>
            </a:extLst>
          </p:cNvPr>
          <p:cNvSpPr txBox="1"/>
          <p:nvPr/>
        </p:nvSpPr>
        <p:spPr>
          <a:xfrm>
            <a:off x="231288" y="1364428"/>
            <a:ext cx="40092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"Programs shall be research-based and include subject-matter content and an English language acquisition component." (</a:t>
            </a:r>
            <a:r>
              <a:rPr lang="en-US" i="1">
                <a:solidFill>
                  <a:srgbClr val="212529"/>
                </a:solidFill>
                <a:ea typeface="+mn-lt"/>
                <a:cs typeface="+mn-lt"/>
              </a:rPr>
              <a:t>M.G.L. c. 71a)</a:t>
            </a:r>
            <a:endParaRPr lang="en-US" sz="1400" i="1">
              <a:ea typeface="+mn-lt"/>
              <a:cs typeface="+mn-lt"/>
            </a:endParaRPr>
          </a:p>
        </p:txBody>
      </p:sp>
      <p:sp>
        <p:nvSpPr>
          <p:cNvPr id="4" name="Callout: Left Arrow 3">
            <a:extLst>
              <a:ext uri="{FF2B5EF4-FFF2-40B4-BE49-F238E27FC236}">
                <a16:creationId xmlns:a16="http://schemas.microsoft.com/office/drawing/2014/main" id="{6B184C82-BE3C-EFB1-DA56-7C131C86EAF4}"/>
              </a:ext>
            </a:extLst>
          </p:cNvPr>
          <p:cNvSpPr/>
          <p:nvPr/>
        </p:nvSpPr>
        <p:spPr>
          <a:xfrm flipH="1">
            <a:off x="226501" y="2923996"/>
            <a:ext cx="3811411" cy="3702423"/>
          </a:xfrm>
          <a:prstGeom prst="leftArrowCallout">
            <a:avLst>
              <a:gd name="adj1" fmla="val 8117"/>
              <a:gd name="adj2" fmla="val 18833"/>
              <a:gd name="adj3" fmla="val 19937"/>
              <a:gd name="adj4" fmla="val 78921"/>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defTabSz="914400">
              <a:buFont typeface="Arial" panose="020B0604020202020204" pitchFamily="34" charset="0"/>
              <a:buChar char="•"/>
              <a:defRPr/>
            </a:pPr>
            <a:r>
              <a:rPr kumimoji="0" lang="en-US" b="0" i="0" u="none" strike="noStrike" kern="1200" cap="none" spc="0" normalizeH="0" baseline="0" noProof="0">
                <a:ln>
                  <a:noFill/>
                </a:ln>
                <a:solidFill>
                  <a:prstClr val="black"/>
                </a:solidFill>
                <a:effectLst/>
                <a:uLnTx/>
                <a:uFillTx/>
                <a:latin typeface="Aptos Narrow"/>
              </a:rPr>
              <a:t>Taught by content area licensed &amp; SEI</a:t>
            </a:r>
            <a:r>
              <a:rPr lang="en-US">
                <a:solidFill>
                  <a:prstClr val="black"/>
                </a:solidFill>
                <a:latin typeface="Aptos Narrow"/>
              </a:rPr>
              <a:t> or Bilingual Education </a:t>
            </a:r>
            <a:r>
              <a:rPr kumimoji="0" lang="en-US" b="0" i="0" u="none" strike="noStrike" kern="1200" cap="none" spc="0" normalizeH="0" baseline="0" noProof="0">
                <a:ln>
                  <a:noFill/>
                </a:ln>
                <a:solidFill>
                  <a:prstClr val="black"/>
                </a:solidFill>
                <a:effectLst/>
                <a:uLnTx/>
                <a:uFillTx/>
                <a:latin typeface="Aptos Narrow"/>
              </a:rPr>
              <a:t>endorsed teachers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prstClr val="black"/>
              </a:solidFill>
              <a:latin typeface="Aptos Narrow" panose="020B00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ptos Narrow"/>
              </a:rPr>
              <a:t>Access to grade level content &amp; development of discipline specific academic language.</a:t>
            </a:r>
            <a:endParaRPr lang="en-US" b="0" i="0" u="none" strike="noStrike" kern="1200" cap="none" spc="0" normalizeH="0" baseline="0" noProof="0">
              <a:ln>
                <a:noFill/>
              </a:ln>
              <a:solidFill>
                <a:prstClr val="black"/>
              </a:solidFill>
              <a:effectLst/>
              <a:uLnTx/>
              <a:uFillTx/>
              <a:latin typeface="Aptos Narrow"/>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prstClr val="black"/>
              </a:solidFill>
              <a:latin typeface="Aptos Narrow" panose="020B00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ptos Narrow"/>
              </a:rPr>
              <a:t>Occurs throughout the day and is designed for optimum EL engagement</a:t>
            </a:r>
            <a:endParaRPr lang="en-US" b="0" i="0" u="none" strike="noStrike" kern="1200" cap="none" spc="0" normalizeH="0" baseline="0" noProof="0">
              <a:ln>
                <a:noFill/>
              </a:ln>
              <a:solidFill>
                <a:prstClr val="black"/>
              </a:solidFill>
              <a:effectLst/>
              <a:uLnTx/>
              <a:uFillTx/>
              <a:latin typeface="Aptos Narrow"/>
            </a:endParaRPr>
          </a:p>
        </p:txBody>
      </p:sp>
      <p:pic>
        <p:nvPicPr>
          <p:cNvPr id="8" name="Picture 7" descr="Umbrella Clipart PNG Transparent | OnlyGFX.com">
            <a:extLst>
              <a:ext uri="{FF2B5EF4-FFF2-40B4-BE49-F238E27FC236}">
                <a16:creationId xmlns:a16="http://schemas.microsoft.com/office/drawing/2014/main" id="{26D50F04-189E-C275-748A-FD5ADE13F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6648" y="1551994"/>
            <a:ext cx="4616632" cy="5064723"/>
          </a:xfrm>
          <a:prstGeom prst="rect">
            <a:avLst/>
          </a:prstGeom>
        </p:spPr>
      </p:pic>
      <p:sp>
        <p:nvSpPr>
          <p:cNvPr id="10" name="TextBox 9">
            <a:extLst>
              <a:ext uri="{FF2B5EF4-FFF2-40B4-BE49-F238E27FC236}">
                <a16:creationId xmlns:a16="http://schemas.microsoft.com/office/drawing/2014/main" id="{64B26A0F-6605-EDDB-A23F-1C0FAD7A6290}"/>
              </a:ext>
            </a:extLst>
          </p:cNvPr>
          <p:cNvSpPr txBox="1"/>
          <p:nvPr/>
        </p:nvSpPr>
        <p:spPr>
          <a:xfrm>
            <a:off x="4760912" y="2215458"/>
            <a:ext cx="2670175" cy="707886"/>
          </a:xfrm>
          <a:prstGeom prst="rect">
            <a:avLst/>
          </a:prstGeom>
          <a:noFill/>
        </p:spPr>
        <p:txBody>
          <a:bodyPr wrap="square">
            <a:spAutoFit/>
          </a:bodyPr>
          <a:lstStyle/>
          <a:p>
            <a:pPr algn="ctr"/>
            <a:r>
              <a:rPr lang="en-US" sz="2000" b="1">
                <a:solidFill>
                  <a:schemeClr val="tx1"/>
                </a:solidFill>
              </a:rPr>
              <a:t>ELE </a:t>
            </a:r>
          </a:p>
          <a:p>
            <a:pPr algn="ctr"/>
            <a:r>
              <a:rPr lang="en-US" sz="2000" b="1">
                <a:solidFill>
                  <a:schemeClr val="tx1"/>
                </a:solidFill>
              </a:rPr>
              <a:t>PROGRAMMING </a:t>
            </a:r>
            <a:endParaRPr lang="en-US" sz="2000"/>
          </a:p>
        </p:txBody>
      </p:sp>
      <p:sp>
        <p:nvSpPr>
          <p:cNvPr id="5" name="Rectangle: Rounded Corners 4">
            <a:extLst>
              <a:ext uri="{FF2B5EF4-FFF2-40B4-BE49-F238E27FC236}">
                <a16:creationId xmlns:a16="http://schemas.microsoft.com/office/drawing/2014/main" id="{117A35C0-8020-30C1-9D41-C2516E01DCD6}"/>
              </a:ext>
            </a:extLst>
          </p:cNvPr>
          <p:cNvSpPr/>
          <p:nvPr/>
        </p:nvSpPr>
        <p:spPr>
          <a:xfrm>
            <a:off x="4140232" y="4239567"/>
            <a:ext cx="1883085" cy="685800"/>
          </a:xfrm>
          <a:prstGeom prst="roundRect">
            <a:avLst/>
          </a:prstGeom>
          <a:solidFill>
            <a:srgbClr val="EFA51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2B2B2B"/>
                </a:solidFill>
                <a:latin typeface="Aptos Display"/>
                <a:cs typeface="Calibri"/>
              </a:rPr>
              <a:t>Content</a:t>
            </a:r>
            <a:endParaRPr kumimoji="0" lang="en-US" sz="3600" b="1" i="0" u="none" strike="noStrike" kern="1200" cap="none" spc="0" normalizeH="0" baseline="0" noProof="0">
              <a:ln>
                <a:noFill/>
              </a:ln>
              <a:solidFill>
                <a:srgbClr val="2B2B2B"/>
              </a:solidFill>
              <a:effectLst/>
              <a:uLnTx/>
              <a:uFillTx/>
              <a:latin typeface="Aptos Display" panose="020B0004020202020204" pitchFamily="34" charset="0"/>
              <a:cs typeface="Calibri"/>
            </a:endParaRPr>
          </a:p>
        </p:txBody>
      </p:sp>
      <p:sp>
        <p:nvSpPr>
          <p:cNvPr id="6" name="Rectangle: Rounded Corners 5">
            <a:extLst>
              <a:ext uri="{FF2B5EF4-FFF2-40B4-BE49-F238E27FC236}">
                <a16:creationId xmlns:a16="http://schemas.microsoft.com/office/drawing/2014/main" id="{F8BF3744-41D7-95B4-28D7-AC2B0688FBCF}"/>
              </a:ext>
            </a:extLst>
          </p:cNvPr>
          <p:cNvSpPr/>
          <p:nvPr/>
        </p:nvSpPr>
        <p:spPr>
          <a:xfrm>
            <a:off x="6361174" y="4239567"/>
            <a:ext cx="1820333" cy="685800"/>
          </a:xfrm>
          <a:prstGeom prst="roundRect">
            <a:avLst/>
          </a:prstGeom>
          <a:solidFill>
            <a:srgbClr val="EFA51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B2B2B"/>
                </a:solidFill>
                <a:effectLst/>
                <a:uLnTx/>
                <a:uFillTx/>
                <a:latin typeface="Aptos Display" panose="020B0004020202020204" pitchFamily="34" charset="0"/>
                <a:cs typeface="Calibri"/>
              </a:rPr>
              <a:t>ESL</a:t>
            </a:r>
          </a:p>
        </p:txBody>
      </p:sp>
      <p:sp>
        <p:nvSpPr>
          <p:cNvPr id="7" name="Rectangle: Folded Corner 6">
            <a:extLst>
              <a:ext uri="{FF2B5EF4-FFF2-40B4-BE49-F238E27FC236}">
                <a16:creationId xmlns:a16="http://schemas.microsoft.com/office/drawing/2014/main" id="{5490C133-A8D1-9E2B-F417-6BBD568C05CF}"/>
              </a:ext>
            </a:extLst>
          </p:cNvPr>
          <p:cNvSpPr/>
          <p:nvPr/>
        </p:nvSpPr>
        <p:spPr>
          <a:xfrm>
            <a:off x="4078551" y="5057997"/>
            <a:ext cx="1364721" cy="1426090"/>
          </a:xfrm>
          <a:prstGeom prst="foldedCorner">
            <a:avLst/>
          </a:prstGeom>
        </p:spPr>
        <p:style>
          <a:lnRef idx="1">
            <a:schemeClr val="accent3"/>
          </a:lnRef>
          <a:fillRef idx="3">
            <a:schemeClr val="accent3"/>
          </a:fillRef>
          <a:effectRef idx="2">
            <a:schemeClr val="accent3"/>
          </a:effectRef>
          <a:fontRef idx="minor">
            <a:schemeClr val="lt1"/>
          </a:fontRef>
        </p:style>
        <p:txBody>
          <a:bodyPr rtlCol="0" anchor="ctr"/>
          <a:lstStyle/>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SEI</a:t>
            </a:r>
          </a:p>
          <a:p>
            <a:pPr marL="285750" indent="-285750">
              <a:buFont typeface="Arial" panose="020B0604020202020204" pitchFamily="34" charset="0"/>
              <a:buChar char="•"/>
            </a:pPr>
            <a:r>
              <a:rPr lang="en-US">
                <a:solidFill>
                  <a:schemeClr val="tx1"/>
                </a:solidFill>
              </a:rPr>
              <a:t>DLE</a:t>
            </a:r>
          </a:p>
          <a:p>
            <a:pPr marL="285750" indent="-285750">
              <a:buFont typeface="Arial" panose="020B0604020202020204" pitchFamily="34" charset="0"/>
              <a:buChar char="•"/>
            </a:pPr>
            <a:r>
              <a:rPr lang="en-US">
                <a:solidFill>
                  <a:schemeClr val="tx1"/>
                </a:solidFill>
              </a:rPr>
              <a:t>TBE</a:t>
            </a:r>
          </a:p>
          <a:p>
            <a:pPr marL="285750" indent="-285750">
              <a:buFont typeface="Arial" panose="020B0604020202020204" pitchFamily="34" charset="0"/>
              <a:buChar char="•"/>
            </a:pPr>
            <a:r>
              <a:rPr lang="en-US">
                <a:solidFill>
                  <a:schemeClr val="tx1"/>
                </a:solidFill>
              </a:rPr>
              <a:t>Other</a:t>
            </a:r>
          </a:p>
        </p:txBody>
      </p:sp>
      <p:sp>
        <p:nvSpPr>
          <p:cNvPr id="9" name="Rectangle: Folded Corner 8">
            <a:extLst>
              <a:ext uri="{FF2B5EF4-FFF2-40B4-BE49-F238E27FC236}">
                <a16:creationId xmlns:a16="http://schemas.microsoft.com/office/drawing/2014/main" id="{28A71D09-C8DB-B38E-EC2C-A6C1ADC3FD7E}"/>
              </a:ext>
            </a:extLst>
          </p:cNvPr>
          <p:cNvSpPr/>
          <p:nvPr/>
        </p:nvSpPr>
        <p:spPr>
          <a:xfrm>
            <a:off x="6467018" y="5057997"/>
            <a:ext cx="1818326" cy="1691350"/>
          </a:xfrm>
          <a:prstGeom prst="foldedCorner">
            <a:avLst/>
          </a:prstGeom>
        </p:spPr>
        <p:style>
          <a:lnRef idx="1">
            <a:schemeClr val="accent3"/>
          </a:lnRef>
          <a:fillRef idx="3">
            <a:schemeClr val="accent3"/>
          </a:fillRef>
          <a:effectRef idx="2">
            <a:schemeClr val="accent3"/>
          </a:effectRef>
          <a:fontRef idx="minor">
            <a:schemeClr val="lt1"/>
          </a:fontRef>
        </p:style>
        <p:txBody>
          <a:bodyPr rtlCol="0" anchor="ctr"/>
          <a:lstStyle/>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Pull-out</a:t>
            </a:r>
          </a:p>
          <a:p>
            <a:pPr marL="285750" indent="-285750">
              <a:buFont typeface="Arial" panose="020B0604020202020204" pitchFamily="34" charset="0"/>
              <a:buChar char="•"/>
            </a:pPr>
            <a:r>
              <a:rPr lang="en-US">
                <a:solidFill>
                  <a:schemeClr val="tx1"/>
                </a:solidFill>
              </a:rPr>
              <a:t>Push-in</a:t>
            </a:r>
          </a:p>
          <a:p>
            <a:pPr marL="285750" indent="-285750">
              <a:buFont typeface="Arial" panose="020B0604020202020204" pitchFamily="34" charset="0"/>
              <a:buChar char="•"/>
            </a:pPr>
            <a:r>
              <a:rPr lang="en-US">
                <a:solidFill>
                  <a:schemeClr val="tx1"/>
                </a:solidFill>
              </a:rPr>
              <a:t>Co-taught</a:t>
            </a:r>
          </a:p>
          <a:p>
            <a:pPr marL="285750" indent="-285750">
              <a:buFont typeface="Arial" panose="020B0604020202020204" pitchFamily="34" charset="0"/>
              <a:buChar char="•"/>
            </a:pPr>
            <a:r>
              <a:rPr lang="en-US" sz="1600">
                <a:solidFill>
                  <a:schemeClr val="tx1"/>
                </a:solidFill>
              </a:rPr>
              <a:t>Self-contained</a:t>
            </a:r>
          </a:p>
          <a:p>
            <a:pPr marL="285750" indent="-285750">
              <a:buFont typeface="Arial" panose="020B0604020202020204" pitchFamily="34" charset="0"/>
              <a:buChar char="•"/>
            </a:pPr>
            <a:r>
              <a:rPr lang="en-US">
                <a:solidFill>
                  <a:schemeClr val="tx1"/>
                </a:solidFill>
              </a:rPr>
              <a:t>Embedded</a:t>
            </a:r>
          </a:p>
        </p:txBody>
      </p:sp>
      <p:sp>
        <p:nvSpPr>
          <p:cNvPr id="13" name="Callout: Left Arrow 12">
            <a:extLst>
              <a:ext uri="{FF2B5EF4-FFF2-40B4-BE49-F238E27FC236}">
                <a16:creationId xmlns:a16="http://schemas.microsoft.com/office/drawing/2014/main" id="{867DDF6A-BF5E-5ACB-123D-F1C8F52D45BC}"/>
              </a:ext>
            </a:extLst>
          </p:cNvPr>
          <p:cNvSpPr/>
          <p:nvPr/>
        </p:nvSpPr>
        <p:spPr>
          <a:xfrm>
            <a:off x="8285344" y="2923996"/>
            <a:ext cx="3792356" cy="3702423"/>
          </a:xfrm>
          <a:prstGeom prst="leftArrowCallout">
            <a:avLst>
              <a:gd name="adj1" fmla="val 8117"/>
              <a:gd name="adj2" fmla="val 18833"/>
              <a:gd name="adj3" fmla="val 19937"/>
              <a:gd name="adj4" fmla="val 78921"/>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R="0" lvl="0" defTabSz="914400" rtl="0" eaLnBrk="1" fontAlgn="auto" latinLnBrk="0" hangingPunct="1">
              <a:lnSpc>
                <a:spcPct val="100000"/>
              </a:lnSpc>
              <a:spcBef>
                <a:spcPts val="0"/>
              </a:spcBef>
              <a:spcAft>
                <a:spcPts val="0"/>
              </a:spcAft>
              <a:buClrTx/>
              <a:buSzTx/>
              <a:tabLst/>
              <a:defRPr/>
            </a:pPr>
            <a:endParaRPr kumimoji="0" lang="en-US" sz="1800" i="0" u="none" strike="noStrike" kern="1200" cap="none" spc="0" normalizeH="0" baseline="0" noProof="0">
              <a:ln>
                <a:noFill/>
              </a:ln>
              <a:solidFill>
                <a:prstClr val="black"/>
              </a:solidFill>
              <a:effectLst/>
              <a:uLnTx/>
              <a:uFillTx/>
              <a:latin typeface="Aptos Narrow" panose="020B00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US">
              <a:solidFill>
                <a:prstClr val="black"/>
              </a:solidFill>
              <a:latin typeface="Aptos Narrow" panose="020B00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kumimoji="0" lang="en-US" sz="1800" i="0" u="none" strike="noStrike" kern="1200" cap="none" spc="0" normalizeH="0" baseline="0" noProof="0">
              <a:ln>
                <a:noFill/>
              </a:ln>
              <a:solidFill>
                <a:prstClr val="black"/>
              </a:solidFill>
              <a:effectLst/>
              <a:uLnTx/>
              <a:uFillTx/>
              <a:latin typeface="Aptos Narrow" panose="020B00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prstClr val="black"/>
              </a:solidFill>
              <a:latin typeface="Aptos Narrow" panose="020B00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a:ln>
                  <a:noFill/>
                </a:ln>
                <a:solidFill>
                  <a:prstClr val="black"/>
                </a:solidFill>
                <a:effectLst/>
                <a:uLnTx/>
                <a:uFillTx/>
                <a:latin typeface="Aptos Narrow"/>
              </a:rPr>
              <a:t>Taught by  and ESL </a:t>
            </a:r>
            <a:r>
              <a:rPr lang="en-US">
                <a:solidFill>
                  <a:prstClr val="black"/>
                </a:solidFill>
                <a:latin typeface="Aptos Narrow"/>
              </a:rPr>
              <a:t> licensed teacher</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Aptos Narrow" panose="020B00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prstClr val="black"/>
                </a:solidFill>
                <a:latin typeface="Aptos Narrow"/>
              </a:rPr>
              <a:t>"</a:t>
            </a:r>
            <a:r>
              <a:rPr kumimoji="0" lang="en-US" sz="1800" b="1" i="0" u="none" strike="noStrike" kern="1200" cap="none" spc="0" normalizeH="0" baseline="0" noProof="0">
                <a:ln>
                  <a:noFill/>
                </a:ln>
                <a:solidFill>
                  <a:prstClr val="black"/>
                </a:solidFill>
                <a:effectLst/>
                <a:uLnTx/>
                <a:uFillTx/>
                <a:latin typeface="Aptos Narrow"/>
              </a:rPr>
              <a:t>systematic</a:t>
            </a:r>
            <a:r>
              <a:rPr kumimoji="0" lang="en-US" sz="1800" b="0" i="0" u="none" strike="noStrike" kern="1200" cap="none" spc="0" normalizeH="0" baseline="0" noProof="0">
                <a:ln>
                  <a:noFill/>
                </a:ln>
                <a:solidFill>
                  <a:prstClr val="black"/>
                </a:solidFill>
                <a:effectLst/>
                <a:uLnTx/>
                <a:uFillTx/>
                <a:latin typeface="Aptos Narrow"/>
              </a:rPr>
              <a:t>, </a:t>
            </a:r>
            <a:r>
              <a:rPr kumimoji="0" lang="en-US" sz="1800" b="1" i="0" u="none" strike="noStrike" kern="1200" cap="none" spc="0" normalizeH="0" baseline="0" noProof="0">
                <a:ln>
                  <a:noFill/>
                </a:ln>
                <a:solidFill>
                  <a:prstClr val="black"/>
                </a:solidFill>
                <a:effectLst/>
                <a:uLnTx/>
                <a:uFillTx/>
                <a:latin typeface="Aptos Narrow"/>
              </a:rPr>
              <a:t>explicit</a:t>
            </a:r>
            <a:r>
              <a:rPr kumimoji="0" lang="en-US" sz="1800" b="0" i="0" u="none" strike="noStrike" kern="1200" cap="none" spc="0" normalizeH="0" baseline="0" noProof="0">
                <a:ln>
                  <a:noFill/>
                </a:ln>
                <a:solidFill>
                  <a:prstClr val="black"/>
                </a:solidFill>
                <a:effectLst/>
                <a:uLnTx/>
                <a:uFillTx/>
                <a:latin typeface="Aptos Narrow"/>
              </a:rPr>
              <a:t>, and </a:t>
            </a:r>
            <a:r>
              <a:rPr kumimoji="0" lang="en-US" sz="1800" b="1" i="0" u="none" strike="noStrike" kern="1200" cap="none" spc="0" normalizeH="0" baseline="0" noProof="0">
                <a:ln>
                  <a:noFill/>
                </a:ln>
                <a:solidFill>
                  <a:prstClr val="black"/>
                </a:solidFill>
                <a:effectLst/>
                <a:uLnTx/>
                <a:uFillTx/>
                <a:latin typeface="Aptos Narrow"/>
              </a:rPr>
              <a:t>sustained</a:t>
            </a:r>
            <a:r>
              <a:rPr lang="en-US" b="1">
                <a:solidFill>
                  <a:prstClr val="black"/>
                </a:solidFill>
                <a:latin typeface="Aptos Narrow"/>
              </a:rPr>
              <a:t>"</a:t>
            </a:r>
            <a:r>
              <a:rPr kumimoji="0" lang="en-US" sz="1800" b="0" i="0" u="none" strike="noStrike" kern="1200" cap="none" spc="0" normalizeH="0" baseline="0" noProof="0">
                <a:ln>
                  <a:noFill/>
                </a:ln>
                <a:solidFill>
                  <a:prstClr val="black"/>
                </a:solidFill>
                <a:effectLst/>
                <a:uLnTx/>
                <a:uFillTx/>
                <a:latin typeface="Aptos Narrow"/>
              </a:rPr>
              <a:t> development of English as a Second Language (</a:t>
            </a:r>
            <a:r>
              <a:rPr kumimoji="0" lang="en-US" sz="1800" b="1" i="0" u="none" strike="noStrike" kern="1200" cap="none" spc="0" normalizeH="0" baseline="0" noProof="0">
                <a:ln>
                  <a:noFill/>
                </a:ln>
                <a:solidFill>
                  <a:prstClr val="black"/>
                </a:solidFill>
                <a:effectLst/>
                <a:uLnTx/>
                <a:uFillTx/>
                <a:latin typeface="Aptos Narrow"/>
              </a:rPr>
              <a:t>ESL</a:t>
            </a:r>
            <a:r>
              <a:rPr kumimoji="0" lang="en-US" sz="1800" b="0" i="0" u="none" strike="noStrike" kern="1200" cap="none" spc="0" normalizeH="0" baseline="0" noProof="0">
                <a:ln>
                  <a:noFill/>
                </a:ln>
                <a:solidFill>
                  <a:prstClr val="black"/>
                </a:solidFill>
                <a:effectLst/>
                <a:uLnTx/>
                <a:uFillTx/>
                <a:latin typeface="Aptos Narrow"/>
              </a:rPr>
              <a:t>)</a:t>
            </a:r>
            <a:endParaRPr lang="en-US" sz="1800" b="0" i="0" u="none" strike="noStrike" kern="1200" cap="none" spc="0" normalizeH="0" baseline="0" noProof="0">
              <a:ln>
                <a:noFill/>
              </a:ln>
              <a:solidFill>
                <a:prstClr val="black"/>
              </a:solidFill>
              <a:effectLst/>
              <a:uLnTx/>
              <a:uFillTx/>
              <a:latin typeface="Aptos Narrow"/>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prstClr val="black"/>
              </a:solidFill>
              <a:latin typeface="Aptos Narrow" panose="020B000402020202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Narrow"/>
              </a:rPr>
              <a:t>Occurs for a specific amount of time each day or week according to student need.</a:t>
            </a:r>
            <a:endParaRPr lang="en-US" sz="1800" b="0" i="0" u="none" strike="noStrike" kern="1200" cap="none" spc="0" normalizeH="0" baseline="0" noProof="0">
              <a:ln>
                <a:noFill/>
              </a:ln>
              <a:solidFill>
                <a:prstClr val="black"/>
              </a:solidFill>
              <a:effectLst/>
              <a:uLnTx/>
              <a:uFillTx/>
              <a:latin typeface="Aptos Narrow"/>
            </a:endParaRPr>
          </a:p>
          <a:p>
            <a:pPr marR="0" lvl="0" defTabSz="914400" rtl="0" eaLnBrk="1" fontAlgn="auto" latinLnBrk="0" hangingPunct="1">
              <a:lnSpc>
                <a:spcPct val="100000"/>
              </a:lnSpc>
              <a:spcBef>
                <a:spcPts val="0"/>
              </a:spcBef>
              <a:spcAft>
                <a:spcPts val="0"/>
              </a:spcAft>
              <a:buClrTx/>
              <a:buSzTx/>
              <a:tabLst/>
              <a:defRPr/>
            </a:pPr>
            <a:endParaRPr lang="en-US">
              <a:solidFill>
                <a:prstClr val="black"/>
              </a:solidFill>
              <a:latin typeface="Aptos Narrow" panose="020B00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prstClr val="black"/>
              </a:solidFill>
              <a:effectLst/>
              <a:uLnTx/>
              <a:uFillTx/>
              <a:latin typeface="Aptos Narrow" panose="020B00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US">
              <a:solidFill>
                <a:prstClr val="black"/>
              </a:solidFill>
              <a:latin typeface="Aptos Narrow" panose="020B0004020202020204" pitchFamily="34" charset="0"/>
            </a:endParaRPr>
          </a:p>
          <a:p>
            <a:pPr marR="0" lvl="0" defTabSz="914400" rtl="0" eaLnBrk="1" fontAlgn="auto" latinLnBrk="0" hangingPunct="1">
              <a:lnSpc>
                <a:spcPct val="100000"/>
              </a:lnSpc>
              <a:spcBef>
                <a:spcPts val="0"/>
              </a:spcBef>
              <a:spcAft>
                <a:spcPts val="0"/>
              </a:spcAft>
              <a:buClrTx/>
              <a:buSzTx/>
              <a:tabLst/>
              <a:defRPr/>
            </a:pPr>
            <a:endParaRPr lang="en-US">
              <a:solidFill>
                <a:prstClr val="black"/>
              </a:solidFill>
              <a:latin typeface="Aptos Narrow" panose="020B0004020202020204" pitchFamily="34" charset="0"/>
            </a:endParaRPr>
          </a:p>
        </p:txBody>
      </p:sp>
    </p:spTree>
    <p:extLst>
      <p:ext uri="{BB962C8B-B14F-4D97-AF65-F5344CB8AC3E}">
        <p14:creationId xmlns:p14="http://schemas.microsoft.com/office/powerpoint/2010/main" val="2664984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81D25C-6225-5D7E-F10B-071F7921A3F8}"/>
              </a:ext>
            </a:extLst>
          </p:cNvPr>
          <p:cNvSpPr txBox="1">
            <a:spLocks noGrp="1"/>
          </p:cNvSpPr>
          <p:nvPr>
            <p:ph type="title" idx="4294967295"/>
          </p:nvPr>
        </p:nvSpPr>
        <p:spPr>
          <a:xfrm>
            <a:off x="2715208" y="457200"/>
            <a:ext cx="735252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Important Reminder</a:t>
            </a:r>
          </a:p>
        </p:txBody>
      </p:sp>
      <p:pic>
        <p:nvPicPr>
          <p:cNvPr id="5" name="Picture 4" descr="A balanced scale with content on one side and ESL on the other">
            <a:extLst>
              <a:ext uri="{FF2B5EF4-FFF2-40B4-BE49-F238E27FC236}">
                <a16:creationId xmlns:a16="http://schemas.microsoft.com/office/drawing/2014/main" id="{E16221B5-C409-9D75-E855-36A296D9EE30}"/>
              </a:ext>
            </a:extLst>
          </p:cNvPr>
          <p:cNvPicPr>
            <a:picLocks noChangeAspect="1"/>
          </p:cNvPicPr>
          <p:nvPr/>
        </p:nvPicPr>
        <p:blipFill>
          <a:blip r:embed="rId3"/>
          <a:stretch>
            <a:fillRect/>
          </a:stretch>
        </p:blipFill>
        <p:spPr>
          <a:xfrm>
            <a:off x="3514592" y="1463574"/>
            <a:ext cx="5162815" cy="3930852"/>
          </a:xfrm>
          <a:prstGeom prst="rect">
            <a:avLst/>
          </a:prstGeom>
        </p:spPr>
      </p:pic>
    </p:spTree>
    <p:extLst>
      <p:ext uri="{BB962C8B-B14F-4D97-AF65-F5344CB8AC3E}">
        <p14:creationId xmlns:p14="http://schemas.microsoft.com/office/powerpoint/2010/main" val="295701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4FB916-BA9F-F307-17C1-9E8B9501A619}"/>
              </a:ext>
            </a:extLst>
          </p:cNvPr>
          <p:cNvSpPr>
            <a:spLocks noGrp="1"/>
          </p:cNvSpPr>
          <p:nvPr>
            <p:ph type="title"/>
          </p:nvPr>
        </p:nvSpPr>
        <p:spPr>
          <a:xfrm>
            <a:off x="567743" y="-679905"/>
            <a:ext cx="11370972" cy="679905"/>
          </a:xfrm>
        </p:spPr>
        <p:txBody>
          <a:bodyPr vert="horz" lIns="91440" tIns="45720" rIns="91440" bIns="45720" rtlCol="0" anchor="b">
            <a:noAutofit/>
          </a:bodyPr>
          <a:lstStyle/>
          <a:p>
            <a:r>
              <a:rPr lang="en-US" sz="200" b="1" dirty="0">
                <a:solidFill>
                  <a:schemeClr val="tx1"/>
                </a:solidFill>
                <a:latin typeface="+mj-lt"/>
                <a:cs typeface="Times New Roman"/>
              </a:rPr>
              <a:t>ESL INSTRUCTIONAL DELIVERY APPROACHES</a:t>
            </a:r>
            <a:br>
              <a:rPr lang="en-US" sz="200" b="1" dirty="0">
                <a:solidFill>
                  <a:schemeClr val="tx1"/>
                </a:solidFill>
                <a:latin typeface="+mj-lt"/>
                <a:cs typeface="Times New Roman"/>
              </a:rPr>
            </a:br>
            <a:endParaRPr lang="en-US" sz="200" dirty="0"/>
          </a:p>
        </p:txBody>
      </p:sp>
      <p:graphicFrame>
        <p:nvGraphicFramePr>
          <p:cNvPr id="4" name="Table 4">
            <a:extLst>
              <a:ext uri="{FF2B5EF4-FFF2-40B4-BE49-F238E27FC236}">
                <a16:creationId xmlns:a16="http://schemas.microsoft.com/office/drawing/2014/main" id="{9A6EB039-B7C6-46C2-B501-81F1244A4157}"/>
              </a:ext>
            </a:extLst>
          </p:cNvPr>
          <p:cNvGraphicFramePr>
            <a:graphicFrameLocks noGrp="1"/>
          </p:cNvGraphicFramePr>
          <p:nvPr>
            <p:ph idx="1"/>
            <p:extLst>
              <p:ext uri="{D42A27DB-BD31-4B8C-83A1-F6EECF244321}">
                <p14:modId xmlns:p14="http://schemas.microsoft.com/office/powerpoint/2010/main" val="3705424952"/>
              </p:ext>
            </p:extLst>
          </p:nvPr>
        </p:nvGraphicFramePr>
        <p:xfrm>
          <a:off x="2" y="0"/>
          <a:ext cx="12191998" cy="6829522"/>
        </p:xfrm>
        <a:graphic>
          <a:graphicData uri="http://schemas.openxmlformats.org/drawingml/2006/table">
            <a:tbl>
              <a:tblPr firstRow="1" bandRow="1">
                <a:tableStyleId>{5C22544A-7EE6-4342-B048-85BDC9FD1C3A}</a:tableStyleId>
              </a:tblPr>
              <a:tblGrid>
                <a:gridCol w="587827">
                  <a:extLst>
                    <a:ext uri="{9D8B030D-6E8A-4147-A177-3AD203B41FA5}">
                      <a16:colId xmlns:a16="http://schemas.microsoft.com/office/drawing/2014/main" val="2398742732"/>
                    </a:ext>
                  </a:extLst>
                </a:gridCol>
                <a:gridCol w="986328">
                  <a:extLst>
                    <a:ext uri="{9D8B030D-6E8A-4147-A177-3AD203B41FA5}">
                      <a16:colId xmlns:a16="http://schemas.microsoft.com/office/drawing/2014/main" val="523328192"/>
                    </a:ext>
                  </a:extLst>
                </a:gridCol>
                <a:gridCol w="8971131">
                  <a:extLst>
                    <a:ext uri="{9D8B030D-6E8A-4147-A177-3AD203B41FA5}">
                      <a16:colId xmlns:a16="http://schemas.microsoft.com/office/drawing/2014/main" val="3119010140"/>
                    </a:ext>
                  </a:extLst>
                </a:gridCol>
                <a:gridCol w="1069769">
                  <a:extLst>
                    <a:ext uri="{9D8B030D-6E8A-4147-A177-3AD203B41FA5}">
                      <a16:colId xmlns:a16="http://schemas.microsoft.com/office/drawing/2014/main" val="3176280032"/>
                    </a:ext>
                  </a:extLst>
                </a:gridCol>
                <a:gridCol w="576943">
                  <a:extLst>
                    <a:ext uri="{9D8B030D-6E8A-4147-A177-3AD203B41FA5}">
                      <a16:colId xmlns:a16="http://schemas.microsoft.com/office/drawing/2014/main" val="324259624"/>
                    </a:ext>
                  </a:extLst>
                </a:gridCol>
              </a:tblGrid>
              <a:tr h="896413">
                <a:tc>
                  <a:txBody>
                    <a:bodyPr/>
                    <a:lstStyle/>
                    <a:p>
                      <a:pPr algn="ctr"/>
                      <a:endParaRPr lang="en-US" sz="4400" b="1" dirty="0">
                        <a:solidFill>
                          <a:schemeClr val="tx1"/>
                        </a:solidFill>
                        <a:latin typeface="+mj-lt"/>
                        <a:cs typeface="Times New Roman"/>
                      </a:endParaRPr>
                    </a:p>
                  </a:txBody>
                  <a:tcPr anchor="ctr">
                    <a:solidFill>
                      <a:schemeClr val="accent4">
                        <a:lumMod val="40000"/>
                        <a:lumOff val="60000"/>
                      </a:schemeClr>
                    </a:solidFill>
                  </a:tcPr>
                </a:tc>
                <a:tc gridSpan="3">
                  <a:txBody>
                    <a:bodyPr/>
                    <a:lstStyle/>
                    <a:p>
                      <a:pPr algn="ctr"/>
                      <a:r>
                        <a:rPr lang="en-US" sz="4000" b="1" dirty="0">
                          <a:solidFill>
                            <a:schemeClr val="tx1"/>
                          </a:solidFill>
                          <a:latin typeface="+mj-lt"/>
                          <a:cs typeface="Times New Roman"/>
                        </a:rPr>
                        <a:t>ESL INSTRUCTIONAL DELIVERY APPROACHES</a:t>
                      </a:r>
                    </a:p>
                  </a:txBody>
                  <a:tcPr anchor="ctr">
                    <a:solidFill>
                      <a:schemeClr val="accent4">
                        <a:lumMod val="40000"/>
                        <a:lumOff val="60000"/>
                      </a:schemeClr>
                    </a:solidFill>
                  </a:tcPr>
                </a:tc>
                <a:tc hMerge="1">
                  <a:txBody>
                    <a:bodyPr/>
                    <a:lstStyle/>
                    <a:p>
                      <a:pPr algn="ctr"/>
                      <a:r>
                        <a:rPr lang="en-US" sz="4000" b="1">
                          <a:latin typeface="Times New Roman"/>
                          <a:cs typeface="Times New Roman"/>
                        </a:rPr>
                        <a:t>STRUCTURE</a:t>
                      </a:r>
                    </a:p>
                  </a:txBody>
                  <a:tcPr anchor="ctr"/>
                </a:tc>
                <a:tc hMerge="1">
                  <a:txBody>
                    <a:bodyPr/>
                    <a:lstStyle/>
                    <a:p>
                      <a:pPr algn="ctr"/>
                      <a:endParaRPr lang="en-US" sz="2000" b="0">
                        <a:latin typeface="Times New Roman"/>
                        <a:cs typeface="Times New Roman"/>
                      </a:endParaRPr>
                    </a:p>
                  </a:txBody>
                  <a:tcPr/>
                </a:tc>
                <a:tc>
                  <a:txBody>
                    <a:bodyPr/>
                    <a:lstStyle/>
                    <a:p>
                      <a:pPr algn="ctr"/>
                      <a:endParaRPr lang="en-US" sz="4400" b="1" dirty="0">
                        <a:solidFill>
                          <a:schemeClr val="tx1"/>
                        </a:solidFill>
                        <a:latin typeface="+mj-lt"/>
                        <a:cs typeface="Times New Roman"/>
                      </a:endParaRPr>
                    </a:p>
                  </a:txBody>
                  <a:tcPr anchor="ctr">
                    <a:solidFill>
                      <a:schemeClr val="accent4">
                        <a:lumMod val="40000"/>
                        <a:lumOff val="60000"/>
                      </a:schemeClr>
                    </a:solidFill>
                  </a:tcPr>
                </a:tc>
                <a:extLst>
                  <a:ext uri="{0D108BD9-81ED-4DB2-BD59-A6C34878D82A}">
                    <a16:rowId xmlns:a16="http://schemas.microsoft.com/office/drawing/2014/main" val="1967582990"/>
                  </a:ext>
                </a:extLst>
              </a:tr>
              <a:tr h="1208209">
                <a:tc gridSpan="2">
                  <a:txBody>
                    <a:bodyPr/>
                    <a:lstStyle/>
                    <a:p>
                      <a:pPr marL="0" marR="0" lvl="0" indent="0" algn="l" rtl="0" eaLnBrk="1" fontAlgn="auto" latinLnBrk="0" hangingPunct="1">
                        <a:lnSpc>
                          <a:spcPct val="100000"/>
                        </a:lnSpc>
                        <a:spcBef>
                          <a:spcPts val="0"/>
                        </a:spcBef>
                        <a:spcAft>
                          <a:spcPts val="0"/>
                        </a:spcAft>
                        <a:buClrTx/>
                        <a:buSzTx/>
                        <a:buFont typeface="+mj-lt"/>
                        <a:buNone/>
                      </a:pPr>
                      <a:r>
                        <a:rPr lang="en-US" sz="1400" b="1" dirty="0">
                          <a:effectLst/>
                          <a:latin typeface="Aptos" panose="020B0004020202020204" pitchFamily="34" charset="0"/>
                          <a:ea typeface="Cambria" panose="02040503050406030204" pitchFamily="18" charset="0"/>
                          <a:cs typeface="Times New Roman" panose="02020603050405020304" pitchFamily="18" charset="0"/>
                        </a:rPr>
                        <a:t>Co – Teaching </a:t>
                      </a:r>
                    </a:p>
                  </a:txBody>
                  <a:tcPr anchor="ctr"/>
                </a:tc>
                <a:tc hMerge="1">
                  <a:txBody>
                    <a:bodyPr/>
                    <a:lstStyle/>
                    <a:p>
                      <a:pPr marL="0" marR="0" lvl="0" indent="0" algn="l" rtl="0" eaLnBrk="1" fontAlgn="auto" latinLnBrk="0" hangingPunct="1">
                        <a:lnSpc>
                          <a:spcPct val="100000"/>
                        </a:lnSpc>
                        <a:spcBef>
                          <a:spcPts val="0"/>
                        </a:spcBef>
                        <a:spcAft>
                          <a:spcPts val="0"/>
                        </a:spcAft>
                        <a:buClrTx/>
                        <a:buSzTx/>
                        <a:buFont typeface="+mj-lt"/>
                        <a:buNone/>
                      </a:pPr>
                      <a:endParaRPr lang="en-US" sz="1400" b="1" dirty="0">
                        <a:effectLst/>
                        <a:latin typeface="Aptos" panose="020B0004020202020204" pitchFamily="34" charset="0"/>
                        <a:ea typeface="Cambria" panose="02040503050406030204" pitchFamily="18" charset="0"/>
                        <a:cs typeface="Times New Roman" panose="02020603050405020304" pitchFamily="18" charset="0"/>
                      </a:endParaRPr>
                    </a:p>
                  </a:txBody>
                  <a:tcPr anchor="ctr"/>
                </a:tc>
                <a:tc>
                  <a:txBody>
                    <a:bodyPr/>
                    <a:lstStyle/>
                    <a:p>
                      <a:r>
                        <a:rPr lang="en-US" sz="1400" b="0" dirty="0">
                          <a:latin typeface="Aptos" panose="020B0004020202020204" pitchFamily="34" charset="0"/>
                          <a:cs typeface="Times New Roman"/>
                        </a:rPr>
                        <a:t>The co-teachers </a:t>
                      </a:r>
                      <a:r>
                        <a:rPr lang="en-US" sz="1400" b="1" dirty="0">
                          <a:latin typeface="Aptos" panose="020B0004020202020204" pitchFamily="34" charset="0"/>
                          <a:cs typeface="Times New Roman"/>
                        </a:rPr>
                        <a:t>jointly plan </a:t>
                      </a:r>
                      <a:r>
                        <a:rPr lang="en-US" sz="1400" b="0" dirty="0">
                          <a:latin typeface="Aptos" panose="020B0004020202020204" pitchFamily="34" charset="0"/>
                          <a:cs typeface="Times New Roman"/>
                        </a:rPr>
                        <a:t>for, deliver, and assess dedicated, systematic, explicit, and sustained standards-based and language-focused ESL instruction that connects to content area topics and analytical practices. Co-teaching ESL is part of English learners and co-teachers’ </a:t>
                      </a:r>
                      <a:r>
                        <a:rPr lang="en-US" sz="1400" b="1" dirty="0">
                          <a:latin typeface="Aptos" panose="020B0004020202020204" pitchFamily="34" charset="0"/>
                          <a:cs typeface="Times New Roman"/>
                        </a:rPr>
                        <a:t>regular schedule</a:t>
                      </a:r>
                      <a:r>
                        <a:rPr lang="en-US" sz="1400" b="0" dirty="0">
                          <a:latin typeface="Aptos" panose="020B0004020202020204" pitchFamily="34" charset="0"/>
                          <a:cs typeface="Times New Roman"/>
                        </a:rPr>
                        <a:t>. It is </a:t>
                      </a:r>
                      <a:r>
                        <a:rPr lang="en-US" sz="1400" b="1" dirty="0">
                          <a:latin typeface="Aptos" panose="020B0004020202020204" pitchFamily="34" charset="0"/>
                          <a:cs typeface="Times New Roman"/>
                        </a:rPr>
                        <a:t>taught in grade level/content area classrooms. </a:t>
                      </a:r>
                    </a:p>
                  </a:txBody>
                  <a:tcPr anchor="ctr"/>
                </a:tc>
                <a:tc gridSpan="2">
                  <a:txBody>
                    <a:bodyPr/>
                    <a:lstStyle/>
                    <a:p>
                      <a:pPr algn="ctr"/>
                      <a:endParaRPr lang="en-US" sz="1400" b="0">
                        <a:latin typeface="Aptos" panose="020B0004020202020204" pitchFamily="34" charset="0"/>
                        <a:cs typeface="Times New Roman" panose="02020603050405020304" pitchFamily="18" charset="0"/>
                      </a:endParaRPr>
                    </a:p>
                  </a:txBody>
                  <a:tcPr/>
                </a:tc>
                <a:tc hMerge="1">
                  <a:txBody>
                    <a:bodyPr/>
                    <a:lstStyle/>
                    <a:p>
                      <a:pPr algn="ctr"/>
                      <a:endParaRPr lang="en-US" sz="1400" b="0">
                        <a:latin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4150561192"/>
                  </a:ext>
                </a:extLst>
              </a:tr>
              <a:tr h="1018759">
                <a:tc gridSpan="2">
                  <a:txBody>
                    <a:bodyPr/>
                    <a:lstStyle/>
                    <a:p>
                      <a:pPr marL="0" marR="0" lvl="0" indent="0" algn="l" rtl="0" eaLnBrk="1" fontAlgn="auto" latinLnBrk="0" hangingPunct="1">
                        <a:lnSpc>
                          <a:spcPct val="100000"/>
                        </a:lnSpc>
                        <a:spcBef>
                          <a:spcPts val="0"/>
                        </a:spcBef>
                        <a:spcAft>
                          <a:spcPts val="0"/>
                        </a:spcAft>
                        <a:buClrTx/>
                        <a:buSzTx/>
                        <a:buFont typeface="+mj-lt"/>
                        <a:buNone/>
                      </a:pPr>
                      <a:r>
                        <a:rPr lang="en-US" sz="1400" b="1">
                          <a:effectLst/>
                          <a:latin typeface="Aptos" panose="020B0004020202020204" pitchFamily="34" charset="0"/>
                          <a:ea typeface="Cambria" panose="02040503050406030204" pitchFamily="18" charset="0"/>
                          <a:cs typeface="Times New Roman" panose="02020603050405020304" pitchFamily="18" charset="0"/>
                        </a:rPr>
                        <a:t>Embedded ESL </a:t>
                      </a:r>
                    </a:p>
                  </a:txBody>
                  <a:tcPr anchor="ctr"/>
                </a:tc>
                <a:tc hMerge="1">
                  <a:txBody>
                    <a:bodyPr/>
                    <a:lstStyle/>
                    <a:p>
                      <a:pPr marL="0" marR="0" lvl="0" indent="0" algn="l" rtl="0" eaLnBrk="1" fontAlgn="auto" latinLnBrk="0" hangingPunct="1">
                        <a:lnSpc>
                          <a:spcPct val="100000"/>
                        </a:lnSpc>
                        <a:spcBef>
                          <a:spcPts val="0"/>
                        </a:spcBef>
                        <a:spcAft>
                          <a:spcPts val="0"/>
                        </a:spcAft>
                        <a:buClrTx/>
                        <a:buSzTx/>
                        <a:buFont typeface="+mj-lt"/>
                        <a:buNone/>
                      </a:pPr>
                      <a:endParaRPr lang="en-US" sz="1400" b="1">
                        <a:effectLst/>
                        <a:latin typeface="Aptos" panose="020B0004020202020204" pitchFamily="34" charset="0"/>
                        <a:ea typeface="Cambria" panose="02040503050406030204" pitchFamily="18" charset="0"/>
                        <a:cs typeface="Times New Roman" panose="02020603050405020304" pitchFamily="18" charset="0"/>
                      </a:endParaRPr>
                    </a:p>
                  </a:txBody>
                  <a:tcPr anchor="ctr"/>
                </a:tc>
                <a:tc>
                  <a:txBody>
                    <a:bodyPr/>
                    <a:lstStyle/>
                    <a:p>
                      <a:r>
                        <a:rPr lang="en-US" sz="1400" b="0" dirty="0">
                          <a:latin typeface="Aptos" panose="020B0004020202020204" pitchFamily="34" charset="0"/>
                          <a:cs typeface="Times New Roman" panose="02020603050405020304" pitchFamily="18" charset="0"/>
                        </a:rPr>
                        <a:t>Taught by a </a:t>
                      </a:r>
                      <a:r>
                        <a:rPr lang="en-US" sz="1400" b="1" dirty="0">
                          <a:latin typeface="Aptos" panose="020B0004020202020204" pitchFamily="34" charset="0"/>
                          <a:cs typeface="Times New Roman" panose="02020603050405020304" pitchFamily="18" charset="0"/>
                        </a:rPr>
                        <a:t>dually licensed teacher </a:t>
                      </a:r>
                      <a:r>
                        <a:rPr lang="en-US" sz="1400" b="0" dirty="0">
                          <a:latin typeface="Aptos" panose="020B0004020202020204" pitchFamily="34" charset="0"/>
                          <a:cs typeface="Times New Roman" panose="02020603050405020304" pitchFamily="18" charset="0"/>
                        </a:rPr>
                        <a:t>within grade level/content area classrooms. In these cases, the teacher is licensed in both the grade level/content area and ESL, so ESL is </a:t>
                      </a:r>
                      <a:r>
                        <a:rPr lang="en-US" sz="1400" b="1" dirty="0">
                          <a:latin typeface="Aptos" panose="020B0004020202020204" pitchFamily="34" charset="0"/>
                          <a:cs typeface="Times New Roman" panose="02020603050405020304" pitchFamily="18" charset="0"/>
                        </a:rPr>
                        <a:t>built within the school’s master schedule </a:t>
                      </a:r>
                      <a:r>
                        <a:rPr lang="en-US" sz="1400" b="0" dirty="0">
                          <a:latin typeface="Aptos" panose="020B0004020202020204" pitchFamily="34" charset="0"/>
                          <a:cs typeface="Times New Roman" panose="02020603050405020304" pitchFamily="18" charset="0"/>
                        </a:rPr>
                        <a:t>and individual English learners’ schedules.</a:t>
                      </a:r>
                    </a:p>
                  </a:txBody>
                  <a:tcPr anchor="ctr"/>
                </a:tc>
                <a:tc gridSpan="2">
                  <a:txBody>
                    <a:bodyPr/>
                    <a:lstStyle/>
                    <a:p>
                      <a:pPr algn="ctr"/>
                      <a:endParaRPr lang="en-US" sz="1400" b="0" dirty="0">
                        <a:latin typeface="Aptos" panose="020B0004020202020204" pitchFamily="34" charset="0"/>
                        <a:cs typeface="Times New Roman"/>
                      </a:endParaRPr>
                    </a:p>
                  </a:txBody>
                  <a:tcPr/>
                </a:tc>
                <a:tc hMerge="1">
                  <a:txBody>
                    <a:bodyPr/>
                    <a:lstStyle/>
                    <a:p>
                      <a:pPr algn="ctr"/>
                      <a:endParaRPr lang="en-US" sz="1400" b="0" dirty="0">
                        <a:latin typeface="Aptos" panose="020B0004020202020204" pitchFamily="34" charset="0"/>
                        <a:cs typeface="Times New Roman"/>
                      </a:endParaRPr>
                    </a:p>
                  </a:txBody>
                  <a:tcPr/>
                </a:tc>
                <a:extLst>
                  <a:ext uri="{0D108BD9-81ED-4DB2-BD59-A6C34878D82A}">
                    <a16:rowId xmlns:a16="http://schemas.microsoft.com/office/drawing/2014/main" val="3316056930"/>
                  </a:ext>
                </a:extLst>
              </a:tr>
              <a:tr h="1101378">
                <a:tc gridSpan="2">
                  <a:txBody>
                    <a:bodyPr/>
                    <a:lstStyle/>
                    <a:p>
                      <a:pPr marL="0" marR="0" lvl="0" indent="0" algn="l" rtl="0" eaLnBrk="1" fontAlgn="auto" latinLnBrk="0" hangingPunct="1">
                        <a:lnSpc>
                          <a:spcPct val="100000"/>
                        </a:lnSpc>
                        <a:spcBef>
                          <a:spcPts val="0"/>
                        </a:spcBef>
                        <a:spcAft>
                          <a:spcPts val="0"/>
                        </a:spcAft>
                        <a:buClrTx/>
                        <a:buSzTx/>
                        <a:buFont typeface="+mj-lt"/>
                        <a:buNone/>
                      </a:pPr>
                      <a:r>
                        <a:rPr lang="en-US" sz="1400" b="1">
                          <a:effectLst/>
                          <a:latin typeface="Aptos" panose="020B0004020202020204" pitchFamily="34" charset="0"/>
                          <a:ea typeface="Cambria" panose="02040503050406030204" pitchFamily="18" charset="0"/>
                          <a:cs typeface="Times New Roman" panose="02020603050405020304" pitchFamily="18" charset="0"/>
                        </a:rPr>
                        <a:t>Pull-Out ESL</a:t>
                      </a:r>
                    </a:p>
                  </a:txBody>
                  <a:tcPr anchor="ctr"/>
                </a:tc>
                <a:tc hMerge="1">
                  <a:txBody>
                    <a:bodyPr/>
                    <a:lstStyle/>
                    <a:p>
                      <a:pPr marL="0" marR="0" lvl="0" indent="0" algn="l" rtl="0" eaLnBrk="1" fontAlgn="auto" latinLnBrk="0" hangingPunct="1">
                        <a:lnSpc>
                          <a:spcPct val="100000"/>
                        </a:lnSpc>
                        <a:spcBef>
                          <a:spcPts val="0"/>
                        </a:spcBef>
                        <a:spcAft>
                          <a:spcPts val="0"/>
                        </a:spcAft>
                        <a:buClrTx/>
                        <a:buSzTx/>
                        <a:buFont typeface="+mj-lt"/>
                        <a:buNone/>
                      </a:pPr>
                      <a:endParaRPr lang="en-US" sz="1400" b="1">
                        <a:effectLst/>
                        <a:latin typeface="Aptos" panose="020B0004020202020204" pitchFamily="34" charset="0"/>
                        <a:ea typeface="Cambria" panose="02040503050406030204" pitchFamily="18" charset="0"/>
                        <a:cs typeface="Times New Roman" panose="02020603050405020304" pitchFamily="18" charset="0"/>
                      </a:endParaRPr>
                    </a:p>
                  </a:txBody>
                  <a:tcPr anchor="ctr"/>
                </a:tc>
                <a:tc>
                  <a:txBody>
                    <a:bodyPr/>
                    <a:lstStyle/>
                    <a:p>
                      <a:r>
                        <a:rPr lang="en-US" sz="1400" b="0">
                          <a:latin typeface="Aptos" panose="020B0004020202020204" pitchFamily="34" charset="0"/>
                          <a:cs typeface="Times New Roman"/>
                        </a:rPr>
                        <a:t>Taught by a </a:t>
                      </a:r>
                      <a:r>
                        <a:rPr lang="en-US" sz="1400" b="1">
                          <a:latin typeface="Aptos" panose="020B0004020202020204" pitchFamily="34" charset="0"/>
                          <a:cs typeface="Times New Roman"/>
                        </a:rPr>
                        <a:t>licensed ESL teacher </a:t>
                      </a:r>
                      <a:r>
                        <a:rPr lang="en-US" sz="1400" b="0">
                          <a:latin typeface="Aptos" panose="020B0004020202020204" pitchFamily="34" charset="0"/>
                          <a:cs typeface="Times New Roman"/>
                        </a:rPr>
                        <a:t>in a </a:t>
                      </a:r>
                      <a:r>
                        <a:rPr lang="en-US" sz="1400" b="1">
                          <a:latin typeface="Aptos" panose="020B0004020202020204" pitchFamily="34" charset="0"/>
                          <a:cs typeface="Times New Roman"/>
                        </a:rPr>
                        <a:t>separate classroom </a:t>
                      </a:r>
                      <a:r>
                        <a:rPr lang="en-US" sz="1400" b="0">
                          <a:latin typeface="Aptos" panose="020B0004020202020204" pitchFamily="34" charset="0"/>
                          <a:cs typeface="Times New Roman"/>
                        </a:rPr>
                        <a:t>during </a:t>
                      </a:r>
                      <a:r>
                        <a:rPr lang="en-US" sz="1400" b="1">
                          <a:latin typeface="Aptos" panose="020B0004020202020204" pitchFamily="34" charset="0"/>
                          <a:cs typeface="Times New Roman"/>
                        </a:rPr>
                        <a:t>designated times </a:t>
                      </a:r>
                      <a:r>
                        <a:rPr lang="en-US" sz="1400" b="0">
                          <a:latin typeface="Aptos" panose="020B0004020202020204" pitchFamily="34" charset="0"/>
                          <a:cs typeface="Times New Roman"/>
                        </a:rPr>
                        <a:t>in a students’ schedule. It is most appropriate for situations where there are small numbers of English learners spread across grade levels.</a:t>
                      </a:r>
                    </a:p>
                  </a:txBody>
                  <a:tcPr anchor="ctr"/>
                </a:tc>
                <a:tc gridSpan="2">
                  <a:txBody>
                    <a:bodyPr/>
                    <a:lstStyle/>
                    <a:p>
                      <a:pPr algn="ctr"/>
                      <a:endParaRPr lang="en-US" sz="1400" b="0">
                        <a:latin typeface="Aptos" panose="020B0004020202020204" pitchFamily="34" charset="0"/>
                        <a:cs typeface="Times New Roman"/>
                      </a:endParaRPr>
                    </a:p>
                  </a:txBody>
                  <a:tcPr/>
                </a:tc>
                <a:tc hMerge="1">
                  <a:txBody>
                    <a:bodyPr/>
                    <a:lstStyle/>
                    <a:p>
                      <a:pPr algn="ctr"/>
                      <a:endParaRPr lang="en-US" sz="1400" b="0">
                        <a:latin typeface="Aptos" panose="020B0004020202020204" pitchFamily="34" charset="0"/>
                        <a:cs typeface="Times New Roman"/>
                      </a:endParaRPr>
                    </a:p>
                  </a:txBody>
                  <a:tcPr/>
                </a:tc>
                <a:extLst>
                  <a:ext uri="{0D108BD9-81ED-4DB2-BD59-A6C34878D82A}">
                    <a16:rowId xmlns:a16="http://schemas.microsoft.com/office/drawing/2014/main" val="374908754"/>
                  </a:ext>
                </a:extLst>
              </a:tr>
              <a:tr h="1134319">
                <a:tc gridSpan="2">
                  <a:txBody>
                    <a:bodyPr/>
                    <a:lstStyle/>
                    <a:p>
                      <a:pPr marL="0" marR="0" lvl="0" indent="0" algn="l" rtl="0" eaLnBrk="1" fontAlgn="auto" latinLnBrk="0" hangingPunct="1">
                        <a:lnSpc>
                          <a:spcPct val="100000"/>
                        </a:lnSpc>
                        <a:spcBef>
                          <a:spcPts val="0"/>
                        </a:spcBef>
                        <a:spcAft>
                          <a:spcPts val="0"/>
                        </a:spcAft>
                        <a:buClrTx/>
                        <a:buSzTx/>
                        <a:buFont typeface="+mj-lt"/>
                        <a:buNone/>
                      </a:pPr>
                      <a:r>
                        <a:rPr lang="en-US" sz="1400" b="1">
                          <a:effectLst/>
                          <a:latin typeface="Aptos" panose="020B0004020202020204" pitchFamily="34" charset="0"/>
                          <a:ea typeface="Cambria" panose="02040503050406030204" pitchFamily="18" charset="0"/>
                          <a:cs typeface="Times New Roman" panose="02020603050405020304" pitchFamily="18" charset="0"/>
                        </a:rPr>
                        <a:t>Push-In ESL</a:t>
                      </a:r>
                    </a:p>
                  </a:txBody>
                  <a:tcPr anchor="ctr"/>
                </a:tc>
                <a:tc hMerge="1">
                  <a:txBody>
                    <a:bodyPr/>
                    <a:lstStyle/>
                    <a:p>
                      <a:pPr marL="0" marR="0" lvl="0" indent="0" algn="l" rtl="0" eaLnBrk="1" fontAlgn="auto" latinLnBrk="0" hangingPunct="1">
                        <a:lnSpc>
                          <a:spcPct val="100000"/>
                        </a:lnSpc>
                        <a:spcBef>
                          <a:spcPts val="0"/>
                        </a:spcBef>
                        <a:spcAft>
                          <a:spcPts val="0"/>
                        </a:spcAft>
                        <a:buClrTx/>
                        <a:buSzTx/>
                        <a:buFont typeface="+mj-lt"/>
                        <a:buNone/>
                      </a:pPr>
                      <a:endParaRPr lang="en-US" sz="1400" b="1">
                        <a:effectLst/>
                        <a:latin typeface="Aptos" panose="020B0004020202020204" pitchFamily="34" charset="0"/>
                        <a:ea typeface="Cambria" panose="02040503050406030204" pitchFamily="18" charset="0"/>
                        <a:cs typeface="Times New Roman" panose="02020603050405020304" pitchFamily="18" charset="0"/>
                      </a:endParaRPr>
                    </a:p>
                  </a:txBody>
                  <a:tcPr anchor="ctr"/>
                </a:tc>
                <a:tc>
                  <a:txBody>
                    <a:bodyPr/>
                    <a:lstStyle/>
                    <a:p>
                      <a:pPr lvl="0">
                        <a:buNone/>
                      </a:pPr>
                      <a:r>
                        <a:rPr lang="en-US" sz="1400" b="0">
                          <a:latin typeface="Aptos" panose="020B0004020202020204" pitchFamily="34" charset="0"/>
                          <a:cs typeface="Times New Roman"/>
                        </a:rPr>
                        <a:t>Taught by a </a:t>
                      </a:r>
                      <a:r>
                        <a:rPr lang="en-US" sz="1400" b="1">
                          <a:latin typeface="Aptos" panose="020B0004020202020204" pitchFamily="34" charset="0"/>
                          <a:cs typeface="Times New Roman"/>
                        </a:rPr>
                        <a:t>licensed ESL teacher </a:t>
                      </a:r>
                      <a:r>
                        <a:rPr lang="en-US" sz="1400" b="0">
                          <a:latin typeface="Aptos" panose="020B0004020202020204" pitchFamily="34" charset="0"/>
                          <a:cs typeface="Times New Roman"/>
                        </a:rPr>
                        <a:t>within grade level or content area classrooms during </a:t>
                      </a:r>
                      <a:r>
                        <a:rPr lang="en-US" sz="1400" b="1">
                          <a:latin typeface="Aptos" panose="020B0004020202020204" pitchFamily="34" charset="0"/>
                          <a:cs typeface="Times New Roman"/>
                        </a:rPr>
                        <a:t>designated times </a:t>
                      </a:r>
                      <a:r>
                        <a:rPr lang="en-US" sz="1400" b="0">
                          <a:latin typeface="Aptos" panose="020B0004020202020204" pitchFamily="34" charset="0"/>
                          <a:cs typeface="Times New Roman"/>
                        </a:rPr>
                        <a:t>in a students’ schedule. Push-in ESL may be </a:t>
                      </a:r>
                      <a:r>
                        <a:rPr lang="en-US" sz="1400" b="1">
                          <a:latin typeface="Aptos" panose="020B0004020202020204" pitchFamily="34" charset="0"/>
                          <a:cs typeface="Times New Roman"/>
                        </a:rPr>
                        <a:t>most appropriate for elementary levels</a:t>
                      </a:r>
                      <a:r>
                        <a:rPr lang="en-US" sz="1400" b="0">
                          <a:latin typeface="Aptos" panose="020B0004020202020204" pitchFamily="34" charset="0"/>
                          <a:cs typeface="Times New Roman"/>
                        </a:rPr>
                        <a:t>, given instructional and logistical characteristics of secondary settings.</a:t>
                      </a:r>
                    </a:p>
                  </a:txBody>
                  <a:tcPr anchor="ctr"/>
                </a:tc>
                <a:tc gridSpan="2">
                  <a:txBody>
                    <a:bodyPr/>
                    <a:lstStyle/>
                    <a:p>
                      <a:pPr algn="ctr"/>
                      <a:endParaRPr lang="en-US" sz="1400" b="0" dirty="0">
                        <a:latin typeface="Aptos" panose="020B0004020202020204" pitchFamily="34" charset="0"/>
                        <a:cs typeface="Times New Roman"/>
                      </a:endParaRPr>
                    </a:p>
                  </a:txBody>
                  <a:tcPr/>
                </a:tc>
                <a:tc hMerge="1">
                  <a:txBody>
                    <a:bodyPr/>
                    <a:lstStyle/>
                    <a:p>
                      <a:pPr algn="ctr"/>
                      <a:endParaRPr lang="en-US" sz="1400" b="0">
                        <a:latin typeface="Aptos" panose="020B0004020202020204" pitchFamily="34" charset="0"/>
                        <a:cs typeface="Times New Roman"/>
                      </a:endParaRPr>
                    </a:p>
                  </a:txBody>
                  <a:tcPr/>
                </a:tc>
                <a:extLst>
                  <a:ext uri="{0D108BD9-81ED-4DB2-BD59-A6C34878D82A}">
                    <a16:rowId xmlns:a16="http://schemas.microsoft.com/office/drawing/2014/main" val="1050654028"/>
                  </a:ext>
                </a:extLst>
              </a:tr>
              <a:tr h="1470444">
                <a:tc gridSpan="2">
                  <a:txBody>
                    <a:bodyPr/>
                    <a:lstStyle/>
                    <a:p>
                      <a:pPr marL="0" indent="0" algn="l">
                        <a:buFont typeface="+mj-lt"/>
                        <a:buNone/>
                      </a:pPr>
                      <a:r>
                        <a:rPr lang="en-US" sz="1400" b="1">
                          <a:latin typeface="Aptos" panose="020B0004020202020204" pitchFamily="34" charset="0"/>
                          <a:cs typeface="Times New Roman" panose="02020603050405020304" pitchFamily="18" charset="0"/>
                        </a:rPr>
                        <a:t>Self-Contained ESL</a:t>
                      </a:r>
                    </a:p>
                  </a:txBody>
                  <a:tcPr anchor="ctr"/>
                </a:tc>
                <a:tc hMerge="1">
                  <a:txBody>
                    <a:bodyPr/>
                    <a:lstStyle/>
                    <a:p>
                      <a:pPr marL="0" indent="0" algn="l">
                        <a:buFont typeface="+mj-lt"/>
                        <a:buNone/>
                      </a:pPr>
                      <a:endParaRPr lang="en-US" sz="1400" b="1">
                        <a:latin typeface="Aptos" panose="020B0004020202020204" pitchFamily="34" charset="0"/>
                        <a:cs typeface="Times New Roman" panose="02020603050405020304" pitchFamily="18" charset="0"/>
                      </a:endParaRPr>
                    </a:p>
                  </a:txBody>
                  <a:tcPr anchor="ctr"/>
                </a:tc>
                <a:tc>
                  <a:txBody>
                    <a:bodyPr/>
                    <a:lstStyle/>
                    <a:p>
                      <a:r>
                        <a:rPr lang="en-US" sz="1400" b="0">
                          <a:latin typeface="Aptos" panose="020B0004020202020204" pitchFamily="34" charset="0"/>
                          <a:cs typeface="Times New Roman" panose="02020603050405020304" pitchFamily="18" charset="0"/>
                        </a:rPr>
                        <a:t>Taught by a </a:t>
                      </a:r>
                      <a:r>
                        <a:rPr lang="en-US" sz="1400" b="1">
                          <a:latin typeface="Aptos" panose="020B0004020202020204" pitchFamily="34" charset="0"/>
                          <a:cs typeface="Times New Roman" panose="02020603050405020304" pitchFamily="18" charset="0"/>
                        </a:rPr>
                        <a:t>licensed ESL teacher </a:t>
                      </a:r>
                      <a:r>
                        <a:rPr lang="en-US" sz="1400" b="0">
                          <a:latin typeface="Aptos" panose="020B0004020202020204" pitchFamily="34" charset="0"/>
                          <a:cs typeface="Times New Roman" panose="02020603050405020304" pitchFamily="18" charset="0"/>
                        </a:rPr>
                        <a:t>in a </a:t>
                      </a:r>
                      <a:r>
                        <a:rPr lang="en-US" sz="1400" b="1">
                          <a:latin typeface="Aptos" panose="020B0004020202020204" pitchFamily="34" charset="0"/>
                          <a:cs typeface="Times New Roman" panose="02020603050405020304" pitchFamily="18" charset="0"/>
                        </a:rPr>
                        <a:t>separate classroom</a:t>
                      </a:r>
                      <a:r>
                        <a:rPr lang="en-US" sz="1400" b="0">
                          <a:latin typeface="Aptos" panose="020B0004020202020204" pitchFamily="34" charset="0"/>
                          <a:cs typeface="Times New Roman" panose="02020603050405020304" pitchFamily="18" charset="0"/>
                        </a:rPr>
                        <a:t>. It is </a:t>
                      </a:r>
                      <a:r>
                        <a:rPr lang="en-US" sz="1400" b="1">
                          <a:latin typeface="Aptos" panose="020B0004020202020204" pitchFamily="34" charset="0"/>
                          <a:cs typeface="Times New Roman" panose="02020603050405020304" pitchFamily="18" charset="0"/>
                        </a:rPr>
                        <a:t>built within a school’s master schedule </a:t>
                      </a:r>
                      <a:r>
                        <a:rPr lang="en-US" sz="1400" b="0">
                          <a:latin typeface="Aptos" panose="020B0004020202020204" pitchFamily="34" charset="0"/>
                          <a:cs typeface="Times New Roman" panose="02020603050405020304" pitchFamily="18" charset="0"/>
                        </a:rPr>
                        <a:t>as a component of English learners’ regular schedule.. It can be effective with different groups of students identified as English learners (ELs), especially ELs who need considerable time and support for language development such as newcomers, students with limited and interrupted formal education (SLIFE), and ELs at early English language proficiency levels. </a:t>
                      </a:r>
                      <a:r>
                        <a:rPr lang="en-US" sz="1400" b="1">
                          <a:latin typeface="Aptos" panose="020B0004020202020204" pitchFamily="34" charset="0"/>
                          <a:cs typeface="Times New Roman" panose="02020603050405020304" pitchFamily="18" charset="0"/>
                        </a:rPr>
                        <a:t>Common at secondary school levels</a:t>
                      </a:r>
                      <a:r>
                        <a:rPr lang="en-US" sz="1400" b="0">
                          <a:latin typeface="Aptos" panose="020B0004020202020204" pitchFamily="34" charset="0"/>
                          <a:cs typeface="Times New Roman" panose="02020603050405020304" pitchFamily="18" charset="0"/>
                        </a:rPr>
                        <a:t>, where it is scheduled as a specific, credit-bearing course.</a:t>
                      </a:r>
                    </a:p>
                  </a:txBody>
                  <a:tcPr anchor="ctr"/>
                </a:tc>
                <a:tc gridSpan="2">
                  <a:txBody>
                    <a:bodyPr/>
                    <a:lstStyle/>
                    <a:p>
                      <a:pPr algn="ctr"/>
                      <a:endParaRPr lang="en-US" sz="1400" b="0" dirty="0">
                        <a:latin typeface="Aptos" panose="020B0004020202020204" pitchFamily="34" charset="0"/>
                        <a:cs typeface="Times New Roman" panose="02020603050405020304" pitchFamily="18" charset="0"/>
                      </a:endParaRPr>
                    </a:p>
                  </a:txBody>
                  <a:tcPr/>
                </a:tc>
                <a:tc hMerge="1">
                  <a:txBody>
                    <a:bodyPr/>
                    <a:lstStyle/>
                    <a:p>
                      <a:pPr algn="ctr"/>
                      <a:endParaRPr lang="en-US" sz="1400" b="0" dirty="0">
                        <a:latin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629158034"/>
                  </a:ext>
                </a:extLst>
              </a:tr>
            </a:tbl>
          </a:graphicData>
        </a:graphic>
      </p:graphicFrame>
      <p:pic>
        <p:nvPicPr>
          <p:cNvPr id="7" name="Picture 6">
            <a:extLst>
              <a:ext uri="{FF2B5EF4-FFF2-40B4-BE49-F238E27FC236}">
                <a16:creationId xmlns:a16="http://schemas.microsoft.com/office/drawing/2014/main" id="{86D5F813-B9A1-40BD-98B5-59332ECA0D7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96270" y="3347504"/>
            <a:ext cx="807720" cy="905510"/>
          </a:xfrm>
          <a:prstGeom prst="rect">
            <a:avLst/>
          </a:prstGeom>
          <a:solidFill>
            <a:schemeClr val="bg1"/>
          </a:solidFill>
        </p:spPr>
      </p:pic>
      <p:pic>
        <p:nvPicPr>
          <p:cNvPr id="8" name="Picture 7">
            <a:extLst>
              <a:ext uri="{FF2B5EF4-FFF2-40B4-BE49-F238E27FC236}">
                <a16:creationId xmlns:a16="http://schemas.microsoft.com/office/drawing/2014/main" id="{08CC50FE-ADE6-4C6D-A7E2-A8F84154FC9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49610" y="2222619"/>
            <a:ext cx="754380" cy="838200"/>
          </a:xfrm>
          <a:prstGeom prst="rect">
            <a:avLst/>
          </a:prstGeom>
          <a:solidFill>
            <a:schemeClr val="bg1"/>
          </a:solidFill>
        </p:spPr>
      </p:pic>
      <p:pic>
        <p:nvPicPr>
          <p:cNvPr id="9" name="Picture 8">
            <a:extLst>
              <a:ext uri="{FF2B5EF4-FFF2-40B4-BE49-F238E27FC236}">
                <a16:creationId xmlns:a16="http://schemas.microsoft.com/office/drawing/2014/main" id="{9CBC5F2B-0203-43C8-B70C-543A9569E35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92460" y="1058999"/>
            <a:ext cx="811530" cy="876935"/>
          </a:xfrm>
          <a:prstGeom prst="rect">
            <a:avLst/>
          </a:prstGeom>
          <a:solidFill>
            <a:schemeClr val="bg1"/>
          </a:solidFill>
        </p:spPr>
      </p:pic>
      <p:pic>
        <p:nvPicPr>
          <p:cNvPr id="10" name="Picture 9">
            <a:extLst>
              <a:ext uri="{FF2B5EF4-FFF2-40B4-BE49-F238E27FC236}">
                <a16:creationId xmlns:a16="http://schemas.microsoft.com/office/drawing/2014/main" id="{5E50B572-1C09-4AEC-9B53-4C6CE52891F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949610" y="4301833"/>
            <a:ext cx="754380" cy="1049844"/>
          </a:xfrm>
          <a:prstGeom prst="rect">
            <a:avLst/>
          </a:prstGeom>
          <a:solidFill>
            <a:schemeClr val="bg1"/>
          </a:solidFill>
        </p:spPr>
      </p:pic>
      <p:pic>
        <p:nvPicPr>
          <p:cNvPr id="11" name="Picture 10">
            <a:extLst>
              <a:ext uri="{FF2B5EF4-FFF2-40B4-BE49-F238E27FC236}">
                <a16:creationId xmlns:a16="http://schemas.microsoft.com/office/drawing/2014/main" id="{B9999116-F350-4F6B-855C-F81DE9D0682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29912" y="5698890"/>
            <a:ext cx="936625" cy="843915"/>
          </a:xfrm>
          <a:prstGeom prst="rect">
            <a:avLst/>
          </a:prstGeom>
          <a:solidFill>
            <a:schemeClr val="bg1"/>
          </a:solidFill>
        </p:spPr>
      </p:pic>
    </p:spTree>
    <p:extLst>
      <p:ext uri="{BB962C8B-B14F-4D97-AF65-F5344CB8AC3E}">
        <p14:creationId xmlns:p14="http://schemas.microsoft.com/office/powerpoint/2010/main" val="285032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99B3BB-C56F-ED60-8737-BAE4A06A44E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0AB7151-DE40-45A9-0C34-C7619B98C81D}"/>
              </a:ext>
            </a:extLst>
          </p:cNvPr>
          <p:cNvSpPr txBox="1">
            <a:spLocks noGrp="1"/>
          </p:cNvSpPr>
          <p:nvPr>
            <p:ph type="title" idx="4294967295"/>
          </p:nvPr>
        </p:nvSpPr>
        <p:spPr>
          <a:xfrm>
            <a:off x="0" y="152964"/>
            <a:ext cx="12192000" cy="1013800"/>
          </a:xfrm>
          <a:prstGeom prst="rect">
            <a:avLst/>
          </a:prstGeom>
          <a:solidFill>
            <a:srgbClr val="80B3FF"/>
          </a:solidFill>
          <a:ln w="19050">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Segoe UI Semibold" panose="020B0702040204020203" pitchFamily="34" charset="0"/>
                <a:ea typeface="+mj-ea"/>
                <a:cs typeface="Segoe UI Semibold" panose="020B0702040204020203" pitchFamily="34" charset="0"/>
              </a:rPr>
              <a:t>FAMILY/PARENT ENGAGEMENT</a:t>
            </a:r>
          </a:p>
        </p:txBody>
      </p:sp>
      <p:sp>
        <p:nvSpPr>
          <p:cNvPr id="4" name="TextBox 3">
            <a:extLst>
              <a:ext uri="{FF2B5EF4-FFF2-40B4-BE49-F238E27FC236}">
                <a16:creationId xmlns:a16="http://schemas.microsoft.com/office/drawing/2014/main" id="{A76401FF-9C50-2937-D25B-99D224ED0A9A}"/>
              </a:ext>
            </a:extLst>
          </p:cNvPr>
          <p:cNvSpPr txBox="1"/>
          <p:nvPr/>
        </p:nvSpPr>
        <p:spPr>
          <a:xfrm>
            <a:off x="242888" y="1541979"/>
            <a:ext cx="3052762" cy="4801314"/>
          </a:xfrm>
          <a:prstGeom prst="rect">
            <a:avLst/>
          </a:prstGeom>
          <a:noFill/>
        </p:spPr>
        <p:txBody>
          <a:bodyPr wrap="square">
            <a:spAutoFit/>
          </a:bodyPr>
          <a:lstStyle/>
          <a:p>
            <a:r>
              <a:rPr lang="en-US"/>
              <a:t>Each school district serving </a:t>
            </a:r>
            <a:r>
              <a:rPr lang="en-US" b="1"/>
              <a:t>100 or more ELs </a:t>
            </a:r>
            <a:r>
              <a:rPr lang="en-US"/>
              <a:t>or in which ELs comprise at least five percent of the student population, whichever is less, shall establish an English learner parent advisory council.</a:t>
            </a:r>
          </a:p>
          <a:p>
            <a:endParaRPr lang="en-US"/>
          </a:p>
          <a:p>
            <a:r>
              <a:rPr lang="en-US"/>
              <a:t>Each school designated as </a:t>
            </a:r>
            <a:r>
              <a:rPr lang="en-US" b="1"/>
              <a:t>underperforming </a:t>
            </a:r>
            <a:r>
              <a:rPr lang="en-US"/>
              <a:t>or</a:t>
            </a:r>
            <a:r>
              <a:rPr lang="en-US" b="1"/>
              <a:t> chronically underperforming </a:t>
            </a:r>
            <a:r>
              <a:rPr lang="en-US"/>
              <a:t>and operating a program for English learners shall establish an English learner parent advisory council.</a:t>
            </a:r>
          </a:p>
        </p:txBody>
      </p:sp>
      <p:pic>
        <p:nvPicPr>
          <p:cNvPr id="7" name="Picture 6" descr="Woman sitting with children">
            <a:extLst>
              <a:ext uri="{FF2B5EF4-FFF2-40B4-BE49-F238E27FC236}">
                <a16:creationId xmlns:a16="http://schemas.microsoft.com/office/drawing/2014/main" id="{638B8A60-C51C-FE5A-E4AB-0A7D8C64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227" y="4158996"/>
            <a:ext cx="3466551" cy="2314050"/>
          </a:xfrm>
          <a:prstGeom prst="rect">
            <a:avLst/>
          </a:prstGeom>
          <a:ln>
            <a:noFill/>
          </a:ln>
          <a:effectLst>
            <a:outerShdw blurRad="292100" dist="139700" dir="2700000" algn="tl" rotWithShape="0">
              <a:srgbClr val="333333">
                <a:alpha val="65000"/>
              </a:srgbClr>
            </a:outerShdw>
          </a:effectLst>
        </p:spPr>
      </p:pic>
      <p:pic>
        <p:nvPicPr>
          <p:cNvPr id="5" name="Picture 4" descr="Mother kissing baby girl">
            <a:extLst>
              <a:ext uri="{FF2B5EF4-FFF2-40B4-BE49-F238E27FC236}">
                <a16:creationId xmlns:a16="http://schemas.microsoft.com/office/drawing/2014/main" id="{1143A3D1-9AC0-DE8A-6AC6-8333D89F5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088" y="1541979"/>
            <a:ext cx="3471412" cy="231404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0EB007B-24F5-336C-E8E7-601EAAB548C7}"/>
              </a:ext>
            </a:extLst>
          </p:cNvPr>
          <p:cNvSpPr txBox="1"/>
          <p:nvPr/>
        </p:nvSpPr>
        <p:spPr>
          <a:xfrm>
            <a:off x="8378190" y="1541979"/>
            <a:ext cx="3277552" cy="5078313"/>
          </a:xfrm>
          <a:prstGeom prst="rect">
            <a:avLst/>
          </a:prstGeom>
          <a:noFill/>
        </p:spPr>
        <p:txBody>
          <a:bodyPr wrap="square">
            <a:spAutoFit/>
          </a:bodyPr>
          <a:lstStyle/>
          <a:p>
            <a:r>
              <a:rPr lang="en-US"/>
              <a:t>Districts must provide language assistance (</a:t>
            </a:r>
            <a:r>
              <a:rPr lang="en-US" b="1"/>
              <a:t>translation/interpretation</a:t>
            </a:r>
            <a:r>
              <a:rPr lang="en-US"/>
              <a:t>) to all limited English proficient parents whose primary language is not English, </a:t>
            </a:r>
            <a:r>
              <a:rPr lang="en-US" b="1"/>
              <a:t>even if</a:t>
            </a:r>
            <a:r>
              <a:rPr lang="en-US"/>
              <a:t> their child is proficient in English.</a:t>
            </a:r>
          </a:p>
          <a:p>
            <a:r>
              <a:rPr lang="en-US"/>
              <a:t> </a:t>
            </a:r>
          </a:p>
          <a:p>
            <a:r>
              <a:rPr lang="en-US"/>
              <a:t>Schools must provide translation or interpretation from </a:t>
            </a:r>
            <a:r>
              <a:rPr lang="en-US" b="1"/>
              <a:t>appropriate and competent individuals </a:t>
            </a:r>
            <a:r>
              <a:rPr lang="en-US"/>
              <a:t>and may not rely on or ask students, siblings, friends, or untrained school staff to translate or interpret for parents.</a:t>
            </a:r>
          </a:p>
        </p:txBody>
      </p:sp>
    </p:spTree>
    <p:extLst>
      <p:ext uri="{BB962C8B-B14F-4D97-AF65-F5344CB8AC3E}">
        <p14:creationId xmlns:p14="http://schemas.microsoft.com/office/powerpoint/2010/main" val="1695235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2437E2-19F8-6FDC-0289-67DCE9A966E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29771988-A112-2B52-FFA8-B6C8FF8AB70B}"/>
              </a:ext>
            </a:extLst>
          </p:cNvPr>
          <p:cNvSpPr txBox="1">
            <a:spLocks noGrp="1"/>
          </p:cNvSpPr>
          <p:nvPr>
            <p:ph type="title" idx="4294967295"/>
          </p:nvPr>
        </p:nvSpPr>
        <p:spPr>
          <a:xfrm>
            <a:off x="630936" y="457200"/>
            <a:ext cx="4343400" cy="19293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PROFESSIONAL DEVELOPMENT</a:t>
            </a:r>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052C150-F25A-E362-019E-CBACEE0721A5}"/>
              </a:ext>
            </a:extLst>
          </p:cNvPr>
          <p:cNvSpPr txBox="1"/>
          <p:nvPr/>
        </p:nvSpPr>
        <p:spPr>
          <a:xfrm>
            <a:off x="5541263" y="457200"/>
            <a:ext cx="6007608" cy="1929384"/>
          </a:xfrm>
          <a:prstGeom prst="rect">
            <a:avLst/>
          </a:prstGeom>
        </p:spPr>
        <p:txBody>
          <a:bodyPr vert="horz" lIns="91440" tIns="45720" rIns="91440" bIns="45720" rtlCol="0" anchor="ctr">
            <a:normAutofit/>
          </a:bodyPr>
          <a:lstStyle/>
          <a:p>
            <a:pPr defTabSz="914400">
              <a:lnSpc>
                <a:spcPct val="90000"/>
              </a:lnSpc>
              <a:spcAft>
                <a:spcPts val="600"/>
              </a:spcAft>
            </a:pPr>
            <a:r>
              <a:rPr lang="en-US" sz="2200"/>
              <a:t>Districts must develop a professional development plan and provide training for teachers in </a:t>
            </a:r>
            <a:r>
              <a:rPr lang="en-US" sz="2200" b="1"/>
              <a:t>second language acquisition techniques </a:t>
            </a:r>
            <a:r>
              <a:rPr lang="en-US" sz="2200"/>
              <a:t>for the re-certification of teachers and administrators (15 PDPS)</a:t>
            </a:r>
          </a:p>
        </p:txBody>
      </p:sp>
      <p:pic>
        <p:nvPicPr>
          <p:cNvPr id="5" name="Picture 4" descr="Senior adult working at desk in library">
            <a:extLst>
              <a:ext uri="{FF2B5EF4-FFF2-40B4-BE49-F238E27FC236}">
                <a16:creationId xmlns:a16="http://schemas.microsoft.com/office/drawing/2014/main" id="{E8C72689-2CCE-A808-9140-438FCC2BC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 y="2583950"/>
            <a:ext cx="5468112" cy="3649964"/>
          </a:xfrm>
          <a:prstGeom prst="rect">
            <a:avLst/>
          </a:prstGeom>
        </p:spPr>
      </p:pic>
      <p:pic>
        <p:nvPicPr>
          <p:cNvPr id="7" name="Picture 6" descr="Three women gathered around laptop">
            <a:extLst>
              <a:ext uri="{FF2B5EF4-FFF2-40B4-BE49-F238E27FC236}">
                <a16:creationId xmlns:a16="http://schemas.microsoft.com/office/drawing/2014/main" id="{B717CEB7-2A1E-1BDF-B70B-5C4E06613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2583950"/>
            <a:ext cx="5468112" cy="3649964"/>
          </a:xfrm>
          <a:prstGeom prst="rect">
            <a:avLst/>
          </a:prstGeom>
        </p:spPr>
      </p:pic>
    </p:spTree>
    <p:extLst>
      <p:ext uri="{BB962C8B-B14F-4D97-AF65-F5344CB8AC3E}">
        <p14:creationId xmlns:p14="http://schemas.microsoft.com/office/powerpoint/2010/main" val="3563156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41FEAAFD-217E-4BAA-D8DF-5DB85DB25132}"/>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7144FC04-CAA6-8892-80CE-A2E9A05E2F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4634EF3F-2708-446A-1E95-7EB0C1C89CC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4BE39669-FA3B-6864-BE3D-3680A47AE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1D71270D-E467-1B13-CC8F-AECE23E7FE0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19312A47-7EAF-79F0-B013-00C352103C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8" name="Straight Connector 37">
            <a:extLst>
              <a:ext uri="{FF2B5EF4-FFF2-40B4-BE49-F238E27FC236}">
                <a16:creationId xmlns:a16="http://schemas.microsoft.com/office/drawing/2014/main" id="{5A658734-19D8-A5A5-192D-E43054CBEF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F6381698-E4FC-B79E-B20B-38E46B28E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E026CA6-90DB-37C7-EC70-F7F9A94F2A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24496AB1-84D4-F374-F054-143A7DBA836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92DA1141-9BE8-4076-FDBA-197AF70E6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5" name="Picture 44">
              <a:extLst>
                <a:ext uri="{FF2B5EF4-FFF2-40B4-BE49-F238E27FC236}">
                  <a16:creationId xmlns:a16="http://schemas.microsoft.com/office/drawing/2014/main" id="{2EF5AD0E-48EC-93DB-F755-AF494EDE95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71290914-FB23-2318-C0D2-410589990E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F1D5825-698D-136D-366D-7416077BAE28}"/>
              </a:ext>
            </a:extLst>
          </p:cNvPr>
          <p:cNvSpPr txBox="1">
            <a:spLocks noGrp="1"/>
          </p:cNvSpPr>
          <p:nvPr>
            <p:ph type="title" idx="4294967295"/>
          </p:nvPr>
        </p:nvSpPr>
        <p:spPr>
          <a:xfrm>
            <a:off x="6094412" y="982132"/>
            <a:ext cx="4802185" cy="13038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4100" b="1" i="0" u="sng" strike="noStrike" kern="1200" cap="none" spc="0" normalizeH="0" baseline="0" noProof="0" dirty="0">
                <a:ln w="3175" cmpd="sng">
                  <a:noFill/>
                </a:ln>
                <a:solidFill>
                  <a:schemeClr val="tx1">
                    <a:lumMod val="85000"/>
                    <a:lumOff val="15000"/>
                  </a:schemeClr>
                </a:solidFill>
                <a:effectLst/>
                <a:uLnTx/>
                <a:uFillTx/>
                <a:latin typeface="+mj-lt"/>
                <a:ea typeface="+mj-ea"/>
                <a:cs typeface="+mj-cs"/>
              </a:rPr>
              <a:t>Making Connections  </a:t>
            </a:r>
          </a:p>
        </p:txBody>
      </p:sp>
      <p:sp>
        <p:nvSpPr>
          <p:cNvPr id="48" name="Rectangle 47">
            <a:extLst>
              <a:ext uri="{FF2B5EF4-FFF2-40B4-BE49-F238E27FC236}">
                <a16:creationId xmlns:a16="http://schemas.microsoft.com/office/drawing/2014/main" id="{DE7FAF5B-D96A-2A62-CAE7-9CCBC3B0B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ok thinking over an open book, presumably a cookbook">
            <a:extLst>
              <a:ext uri="{FF2B5EF4-FFF2-40B4-BE49-F238E27FC236}">
                <a16:creationId xmlns:a16="http://schemas.microsoft.com/office/drawing/2014/main" id="{B22E4DE4-34C4-3950-8880-CEC9A450A5E3}"/>
              </a:ext>
              <a:ext uri="{C183D7F6-B498-43B3-948B-1728B52AA6E4}">
                <adec:decorative xmlns:adec="http://schemas.microsoft.com/office/drawing/2017/decorative" val="0"/>
              </a:ext>
            </a:extLst>
          </p:cNvPr>
          <p:cNvPicPr>
            <a:picLocks noChangeAspect="1"/>
          </p:cNvPicPr>
          <p:nvPr/>
        </p:nvPicPr>
        <p:blipFill>
          <a:blip r:embed="rId6"/>
          <a:srcRect l="9086" r="21092" b="4"/>
          <a:stretch/>
        </p:blipFill>
        <p:spPr>
          <a:xfrm>
            <a:off x="1412683" y="1410208"/>
            <a:ext cx="3876801" cy="3858780"/>
          </a:xfrm>
          <a:prstGeom prst="rect">
            <a:avLst/>
          </a:prstGeom>
        </p:spPr>
      </p:pic>
      <p:cxnSp>
        <p:nvCxnSpPr>
          <p:cNvPr id="50" name="Straight Connector 49">
            <a:extLst>
              <a:ext uri="{FF2B5EF4-FFF2-40B4-BE49-F238E27FC236}">
                <a16:creationId xmlns:a16="http://schemas.microsoft.com/office/drawing/2014/main" id="{1755C473-19FB-5A7B-0964-A7F32805DA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4EC721D-EFE1-EBBD-E16E-7B1EB799DBA3}"/>
              </a:ext>
            </a:extLst>
          </p:cNvPr>
          <p:cNvSpPr txBox="1"/>
          <p:nvPr/>
        </p:nvSpPr>
        <p:spPr>
          <a:xfrm>
            <a:off x="6094412" y="2556932"/>
            <a:ext cx="5221288"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pPr>
            <a:r>
              <a:rPr lang="en-US" sz="2000">
                <a:solidFill>
                  <a:schemeClr val="tx1">
                    <a:lumMod val="85000"/>
                    <a:lumOff val="15000"/>
                  </a:schemeClr>
                </a:solidFill>
              </a:rPr>
              <a:t>1. </a:t>
            </a:r>
            <a:r>
              <a:rPr lang="en-US" sz="2000" b="0">
                <a:solidFill>
                  <a:schemeClr val="tx1">
                    <a:lumMod val="85000"/>
                    <a:lumOff val="15000"/>
                  </a:schemeClr>
                </a:solidFill>
              </a:rPr>
              <a:t>What does your district’s ELE “cupcake” currently</a:t>
            </a:r>
            <a:r>
              <a:rPr lang="en-US" sz="2000" b="1">
                <a:solidFill>
                  <a:schemeClr val="tx1">
                    <a:lumMod val="85000"/>
                    <a:lumOff val="15000"/>
                  </a:schemeClr>
                </a:solidFill>
              </a:rPr>
              <a:t> include </a:t>
            </a:r>
            <a:r>
              <a:rPr lang="en-US" sz="2000" b="0">
                <a:solidFill>
                  <a:schemeClr val="tx1">
                    <a:lumMod val="85000"/>
                    <a:lumOff val="15000"/>
                  </a:schemeClr>
                </a:solidFill>
              </a:rPr>
              <a:t>and what key ingredients may be </a:t>
            </a:r>
            <a:r>
              <a:rPr lang="en-US" sz="2000" b="1">
                <a:solidFill>
                  <a:schemeClr val="tx1">
                    <a:lumMod val="85000"/>
                    <a:lumOff val="15000"/>
                  </a:schemeClr>
                </a:solidFill>
              </a:rPr>
              <a:t>missing</a:t>
            </a:r>
            <a:r>
              <a:rPr lang="en-US" sz="2000" b="0">
                <a:solidFill>
                  <a:schemeClr val="tx1">
                    <a:lumMod val="85000"/>
                    <a:lumOff val="15000"/>
                  </a:schemeClr>
                </a:solidFill>
              </a:rPr>
              <a:t>?</a:t>
            </a:r>
            <a:br>
              <a:rPr lang="en-US" sz="2000" b="0">
                <a:solidFill>
                  <a:schemeClr val="tx1">
                    <a:lumMod val="85000"/>
                    <a:lumOff val="15000"/>
                  </a:schemeClr>
                </a:solidFill>
              </a:rPr>
            </a:br>
            <a:br>
              <a:rPr lang="en-US" sz="2000" b="0">
                <a:solidFill>
                  <a:schemeClr val="tx1">
                    <a:lumMod val="85000"/>
                    <a:lumOff val="15000"/>
                  </a:schemeClr>
                </a:solidFill>
              </a:rPr>
            </a:br>
            <a:r>
              <a:rPr lang="en-US" sz="2000" b="0">
                <a:solidFill>
                  <a:schemeClr val="tx1">
                    <a:lumMod val="85000"/>
                    <a:lumOff val="15000"/>
                  </a:schemeClr>
                </a:solidFill>
              </a:rPr>
              <a:t>2. </a:t>
            </a:r>
            <a:r>
              <a:rPr lang="en-US" sz="2000">
                <a:solidFill>
                  <a:schemeClr val="tx1">
                    <a:lumMod val="85000"/>
                    <a:lumOff val="15000"/>
                  </a:schemeClr>
                </a:solidFill>
              </a:rPr>
              <a:t>How have you utilized </a:t>
            </a:r>
            <a:r>
              <a:rPr lang="en-US" sz="2000" b="1">
                <a:solidFill>
                  <a:schemeClr val="tx1">
                    <a:lumMod val="85000"/>
                    <a:lumOff val="15000"/>
                  </a:schemeClr>
                </a:solidFill>
              </a:rPr>
              <a:t>EL Data/ EL Data Dashboard</a:t>
            </a:r>
            <a:r>
              <a:rPr lang="en-US" sz="2000">
                <a:solidFill>
                  <a:schemeClr val="tx1">
                    <a:lumMod val="85000"/>
                    <a:lumOff val="15000"/>
                  </a:schemeClr>
                </a:solidFill>
              </a:rPr>
              <a:t> to inform your grant planning?</a:t>
            </a:r>
          </a:p>
          <a:p>
            <a:pPr>
              <a:spcBef>
                <a:spcPct val="20000"/>
              </a:spcBef>
              <a:spcAft>
                <a:spcPts val="600"/>
              </a:spcAft>
              <a:buClr>
                <a:schemeClr val="accent1"/>
              </a:buClr>
              <a:buSzPct val="115000"/>
            </a:pPr>
            <a:endParaRPr lang="en-US" sz="2000">
              <a:solidFill>
                <a:schemeClr val="tx1">
                  <a:lumMod val="85000"/>
                  <a:lumOff val="15000"/>
                </a:schemeClr>
              </a:solidFill>
            </a:endParaRPr>
          </a:p>
          <a:p>
            <a:pPr>
              <a:spcBef>
                <a:spcPct val="20000"/>
              </a:spcBef>
              <a:spcAft>
                <a:spcPts val="600"/>
              </a:spcAft>
              <a:buClr>
                <a:schemeClr val="accent1"/>
              </a:buClr>
              <a:buSzPct val="115000"/>
            </a:pPr>
            <a:r>
              <a:rPr lang="en-US" sz="2000">
                <a:solidFill>
                  <a:schemeClr val="tx1">
                    <a:lumMod val="85000"/>
                    <a:lumOff val="15000"/>
                  </a:schemeClr>
                </a:solidFill>
              </a:rPr>
              <a:t>3. How does your district empower EL families </a:t>
            </a:r>
            <a:r>
              <a:rPr lang="en-US" sz="2000" b="1">
                <a:solidFill>
                  <a:schemeClr val="tx1">
                    <a:lumMod val="85000"/>
                    <a:lumOff val="15000"/>
                  </a:schemeClr>
                </a:solidFill>
              </a:rPr>
              <a:t>beyond</a:t>
            </a:r>
            <a:r>
              <a:rPr lang="en-US" sz="2000">
                <a:solidFill>
                  <a:schemeClr val="tx1">
                    <a:lumMod val="85000"/>
                    <a:lumOff val="15000"/>
                  </a:schemeClr>
                </a:solidFill>
              </a:rPr>
              <a:t> translation services?</a:t>
            </a:r>
          </a:p>
        </p:txBody>
      </p:sp>
    </p:spTree>
    <p:extLst>
      <p:ext uri="{BB962C8B-B14F-4D97-AF65-F5344CB8AC3E}">
        <p14:creationId xmlns:p14="http://schemas.microsoft.com/office/powerpoint/2010/main" val="103253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2" name="Title 1">
            <a:extLst>
              <a:ext uri="{FF2B5EF4-FFF2-40B4-BE49-F238E27FC236}">
                <a16:creationId xmlns:a16="http://schemas.microsoft.com/office/drawing/2014/main" id="{ACCB32D0-30C9-6E09-1B7C-77BC31FBEDE7}"/>
              </a:ext>
            </a:extLst>
          </p:cNvPr>
          <p:cNvSpPr txBox="1">
            <a:spLocks noGrp="1"/>
          </p:cNvSpPr>
          <p:nvPr>
            <p:ph type="title" idx="4294967295"/>
          </p:nvPr>
        </p:nvSpPr>
        <p:spPr>
          <a:xfrm>
            <a:off x="20" y="250880"/>
            <a:ext cx="12191980" cy="901337"/>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ptos" panose="020B0004020202020204" pitchFamily="34" charset="0"/>
                <a:ea typeface="+mj-ea"/>
                <a:cs typeface="+mj-cs"/>
              </a:rPr>
              <a:t>AGENDA</a:t>
            </a:r>
            <a:endParaRPr kumimoji="0" lang="en-US" sz="3600" b="0" i="0" u="none" strike="noStrike" kern="1200" cap="none" spc="0" normalizeH="0" baseline="0" noProof="0" dirty="0">
              <a:ln>
                <a:noFill/>
              </a:ln>
              <a:solidFill>
                <a:schemeClr val="bg1"/>
              </a:solidFill>
              <a:effectLst/>
              <a:uLnTx/>
              <a:uFillTx/>
              <a:latin typeface="Aptos" panose="020B0004020202020204" pitchFamily="34" charset="0"/>
              <a:ea typeface="+mj-ea"/>
              <a:cs typeface="+mj-cs"/>
            </a:endParaRPr>
          </a:p>
        </p:txBody>
      </p:sp>
      <p:graphicFrame>
        <p:nvGraphicFramePr>
          <p:cNvPr id="307" name="Google Shape;302;p39" descr="smart graph listing the agenda items for the presentation:&#10;1. Introductions and objectives&#10;2. program overviews&#10;3. a shared goal&#10;4. a closer look at ELE programming&#10;5. Let's talk cherries: field practices&#10;6. Reflections">
            <a:extLst>
              <a:ext uri="{FF2B5EF4-FFF2-40B4-BE49-F238E27FC236}">
                <a16:creationId xmlns:a16="http://schemas.microsoft.com/office/drawing/2014/main" id="{1CDE6C08-D6CE-84A6-A21E-9AB55B143D08}"/>
              </a:ext>
            </a:extLst>
          </p:cNvPr>
          <p:cNvGraphicFramePr>
            <a:graphicFrameLocks noGrp="1"/>
          </p:cNvGraphicFramePr>
          <p:nvPr>
            <p:ph idx="1"/>
            <p:extLst>
              <p:ext uri="{D42A27DB-BD31-4B8C-83A1-F6EECF244321}">
                <p14:modId xmlns:p14="http://schemas.microsoft.com/office/powerpoint/2010/main" val="1241893340"/>
              </p:ext>
            </p:extLst>
          </p:nvPr>
        </p:nvGraphicFramePr>
        <p:xfrm>
          <a:off x="280415" y="1615948"/>
          <a:ext cx="4739260" cy="4540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3" name="Google Shape;303;p39" descr="depiction of scrabble tiles spelling the word welcome"/>
          <p:cNvPicPr preferRelativeResize="0"/>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5257800" y="1615948"/>
            <a:ext cx="6381750" cy="4540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0A3802-10BB-B2F9-63D9-0A9ADA64D5DE}"/>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52166018-74A5-E407-5F68-FA6768195DF2}"/>
              </a:ext>
            </a:extLst>
          </p:cNvPr>
          <p:cNvSpPr txBox="1">
            <a:spLocks noGrp="1"/>
          </p:cNvSpPr>
          <p:nvPr>
            <p:ph type="title" idx="4294967295"/>
          </p:nvPr>
        </p:nvSpPr>
        <p:spPr>
          <a:xfrm>
            <a:off x="4654296" y="329184"/>
            <a:ext cx="6894576" cy="1783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j-lt"/>
                <a:ea typeface="+mj-ea"/>
                <a:cs typeface="+mj-cs"/>
              </a:rPr>
              <a:t>TITLE III REQUIREMENTS</a:t>
            </a:r>
          </a:p>
        </p:txBody>
      </p:sp>
      <p:pic>
        <p:nvPicPr>
          <p:cNvPr id="12" name="Picture 11" descr="Four students, one with laptop, in lecture room">
            <a:extLst>
              <a:ext uri="{FF2B5EF4-FFF2-40B4-BE49-F238E27FC236}">
                <a16:creationId xmlns:a16="http://schemas.microsoft.com/office/drawing/2014/main" id="{526B9258-31C7-8D01-D1B5-B4838C6F6632}"/>
              </a:ext>
            </a:extLst>
          </p:cNvPr>
          <p:cNvPicPr>
            <a:picLocks noChangeAspect="1"/>
          </p:cNvPicPr>
          <p:nvPr/>
        </p:nvPicPr>
        <p:blipFill>
          <a:blip r:embed="rId3">
            <a:extLst>
              <a:ext uri="{28A0092B-C50C-407E-A947-70E740481C1C}">
                <a14:useLocalDpi xmlns:a14="http://schemas.microsoft.com/office/drawing/2010/main" val="0"/>
              </a:ext>
            </a:extLst>
          </a:blip>
          <a:srcRect l="17838" r="17838"/>
          <a:stretch/>
        </p:blipFill>
        <p:spPr>
          <a:xfrm>
            <a:off x="-70777" y="2590800"/>
            <a:ext cx="4112093" cy="4267200"/>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28"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ildren in class">
            <a:extLst>
              <a:ext uri="{FF2B5EF4-FFF2-40B4-BE49-F238E27FC236}">
                <a16:creationId xmlns:a16="http://schemas.microsoft.com/office/drawing/2014/main" id="{1A0275FC-C407-566F-534F-DD100CFD3BAB}"/>
              </a:ext>
            </a:extLst>
          </p:cNvPr>
          <p:cNvPicPr>
            <a:picLocks noChangeAspect="1"/>
          </p:cNvPicPr>
          <p:nvPr/>
        </p:nvPicPr>
        <p:blipFill>
          <a:blip r:embed="rId4">
            <a:extLst>
              <a:ext uri="{28A0092B-C50C-407E-A947-70E740481C1C}">
                <a14:useLocalDpi xmlns:a14="http://schemas.microsoft.com/office/drawing/2010/main" val="0"/>
              </a:ext>
            </a:extLst>
          </a:blip>
          <a:srcRect t="4190" r="3" b="3"/>
          <a:stretch/>
        </p:blipFill>
        <p:spPr>
          <a:xfrm>
            <a:off x="-9765" y="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TextBox 3">
            <a:extLst>
              <a:ext uri="{FF2B5EF4-FFF2-40B4-BE49-F238E27FC236}">
                <a16:creationId xmlns:a16="http://schemas.microsoft.com/office/drawing/2014/main" id="{74267EFB-79F4-96A1-CF9C-D723F249B919}"/>
              </a:ext>
            </a:extLst>
          </p:cNvPr>
          <p:cNvSpPr txBox="1"/>
          <p:nvPr/>
        </p:nvSpPr>
        <p:spPr>
          <a:xfrm>
            <a:off x="4654296" y="2706624"/>
            <a:ext cx="6894576" cy="3483864"/>
          </a:xfrm>
          <a:prstGeom prst="rect">
            <a:avLst/>
          </a:prstGeom>
        </p:spPr>
        <p:txBody>
          <a:bodyPr vert="horz" lIns="91440" tIns="45720" rIns="91440" bIns="45720" rtlCol="0">
            <a:normAutofit/>
          </a:bodyPr>
          <a:lstStyle/>
          <a:p>
            <a:pPr defTabSz="914400">
              <a:lnSpc>
                <a:spcPct val="90000"/>
              </a:lnSpc>
              <a:spcAft>
                <a:spcPts val="600"/>
              </a:spcAft>
            </a:pPr>
            <a:r>
              <a:rPr lang="en-US" sz="1600"/>
              <a:t>Title III Part A of the federal Elementary and Secondary Education Act provides funds to help English learners, including immigrant children and youth, succeed in school by assisting them in becoming fluent in English and meeting challenging state academic content and student academic achievement standards. </a:t>
            </a:r>
          </a:p>
          <a:p>
            <a:pPr indent="-228600" defTabSz="914400">
              <a:lnSpc>
                <a:spcPct val="90000"/>
              </a:lnSpc>
              <a:spcAft>
                <a:spcPts val="600"/>
              </a:spcAft>
              <a:buFont typeface="Arial" panose="020B0604020202020204" pitchFamily="34" charset="0"/>
              <a:buChar char="•"/>
            </a:pPr>
            <a:endParaRPr lang="en-US" sz="1600"/>
          </a:p>
          <a:p>
            <a:pPr defTabSz="914400">
              <a:lnSpc>
                <a:spcPct val="90000"/>
              </a:lnSpc>
              <a:spcAft>
                <a:spcPts val="600"/>
              </a:spcAft>
            </a:pPr>
            <a:r>
              <a:rPr lang="en-US" sz="1600"/>
              <a:t>The priorities of Title III are to:</a:t>
            </a:r>
          </a:p>
          <a:p>
            <a:pPr lvl="1" defTabSz="914400">
              <a:lnSpc>
                <a:spcPct val="90000"/>
              </a:lnSpc>
              <a:spcAft>
                <a:spcPts val="600"/>
              </a:spcAft>
            </a:pPr>
            <a:r>
              <a:rPr lang="en-US" sz="1600"/>
              <a:t>1) 	Provide Effective </a:t>
            </a:r>
            <a:r>
              <a:rPr lang="en-US" sz="1600" b="1"/>
              <a:t>language instruction </a:t>
            </a:r>
            <a:r>
              <a:rPr lang="en-US" sz="1600"/>
              <a:t>educational programs </a:t>
            </a:r>
          </a:p>
          <a:p>
            <a:pPr lvl="1" defTabSz="914400">
              <a:lnSpc>
                <a:spcPct val="90000"/>
              </a:lnSpc>
              <a:spcAft>
                <a:spcPts val="600"/>
              </a:spcAft>
            </a:pPr>
            <a:r>
              <a:rPr lang="en-US" sz="1600"/>
              <a:t>2) 	Provide Effective </a:t>
            </a:r>
            <a:r>
              <a:rPr lang="en-US" sz="1600" b="1"/>
              <a:t>professional development </a:t>
            </a:r>
            <a:endParaRPr lang="en-US" sz="1600"/>
          </a:p>
          <a:p>
            <a:pPr lvl="1" defTabSz="914400">
              <a:lnSpc>
                <a:spcPct val="90000"/>
              </a:lnSpc>
              <a:spcAft>
                <a:spcPts val="600"/>
              </a:spcAft>
            </a:pPr>
            <a:r>
              <a:rPr lang="en-US" sz="1600"/>
              <a:t>3) 	Provide and implement other effective activities and strategies 	that enhance or supplement language instruction 	educational 	programs for ELs which shall include </a:t>
            </a:r>
            <a:r>
              <a:rPr lang="en-US" sz="1600" b="1"/>
              <a:t>parent, family, and 	community engagement </a:t>
            </a:r>
            <a:r>
              <a:rPr lang="en-US" sz="1600"/>
              <a:t>activities</a:t>
            </a:r>
          </a:p>
        </p:txBody>
      </p:sp>
    </p:spTree>
    <p:extLst>
      <p:ext uri="{BB962C8B-B14F-4D97-AF65-F5344CB8AC3E}">
        <p14:creationId xmlns:p14="http://schemas.microsoft.com/office/powerpoint/2010/main" val="377027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D3E528F-29C9-B317-2AF8-951FFCD620D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849AFAC-43BE-A6E2-AE62-DE10BBAC03E9}"/>
              </a:ext>
            </a:extLst>
          </p:cNvPr>
          <p:cNvSpPr txBox="1">
            <a:spLocks noGrp="1"/>
          </p:cNvSpPr>
          <p:nvPr>
            <p:ph type="title" idx="4294967295"/>
          </p:nvPr>
        </p:nvSpPr>
        <p:spPr>
          <a:xfrm>
            <a:off x="0" y="152964"/>
            <a:ext cx="12192000" cy="1013800"/>
          </a:xfrm>
          <a:prstGeom prst="rect">
            <a:avLst/>
          </a:prstGeom>
          <a:solidFill>
            <a:srgbClr val="FFC000"/>
          </a:solidFill>
          <a:ln w="19050">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Segoe UI Semibold" panose="020B0702040204020203" pitchFamily="34" charset="0"/>
                <a:ea typeface="+mj-ea"/>
                <a:cs typeface="Segoe UI Semibold" panose="020B0702040204020203" pitchFamily="34" charset="0"/>
              </a:rPr>
              <a:t>PROFESSIONAL DEVELOPMENT   </a:t>
            </a:r>
          </a:p>
        </p:txBody>
      </p:sp>
      <p:graphicFrame>
        <p:nvGraphicFramePr>
          <p:cNvPr id="7" name="TextBox 3">
            <a:extLst>
              <a:ext uri="{FF2B5EF4-FFF2-40B4-BE49-F238E27FC236}">
                <a16:creationId xmlns:a16="http://schemas.microsoft.com/office/drawing/2014/main" id="{F1DD37D4-F054-6BE5-A799-9FE2C5E29EE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7418175"/>
              </p:ext>
            </p:extLst>
          </p:nvPr>
        </p:nvGraphicFramePr>
        <p:xfrm>
          <a:off x="510709" y="2040816"/>
          <a:ext cx="8508360" cy="4478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7FF979AB-0502-A575-A84D-B8813ACC9DFC}"/>
              </a:ext>
            </a:extLst>
          </p:cNvPr>
          <p:cNvSpPr txBox="1"/>
          <p:nvPr/>
        </p:nvSpPr>
        <p:spPr>
          <a:xfrm>
            <a:off x="317659" y="1373636"/>
            <a:ext cx="115566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Districts awarded Title III funds must provide </a:t>
            </a:r>
            <a:r>
              <a:rPr lang="en-US" b="1"/>
              <a:t>effective </a:t>
            </a:r>
            <a:r>
              <a:rPr lang="en-US"/>
              <a:t>professional development to classroom teachers,   school administrators, and other school or community-based organizational personnel that is</a:t>
            </a:r>
          </a:p>
        </p:txBody>
      </p:sp>
      <p:pic>
        <p:nvPicPr>
          <p:cNvPr id="16" name="Picture 15" descr="Closeup of adult holding books">
            <a:extLst>
              <a:ext uri="{FF2B5EF4-FFF2-40B4-BE49-F238E27FC236}">
                <a16:creationId xmlns:a16="http://schemas.microsoft.com/office/drawing/2014/main" id="{5E72BD88-F318-FD62-2F5B-1A932764588A}"/>
              </a:ext>
            </a:extLst>
          </p:cNvPr>
          <p:cNvPicPr>
            <a:picLocks noChangeAspect="1"/>
          </p:cNvPicPr>
          <p:nvPr/>
        </p:nvPicPr>
        <p:blipFill>
          <a:blip r:embed="rId8">
            <a:extLst>
              <a:ext uri="{28A0092B-C50C-407E-A947-70E740481C1C}">
                <a14:useLocalDpi xmlns:a14="http://schemas.microsoft.com/office/drawing/2010/main" val="0"/>
              </a:ext>
            </a:extLst>
          </a:blip>
          <a:srcRect l="39399" b="2231"/>
          <a:stretch/>
        </p:blipFill>
        <p:spPr>
          <a:xfrm>
            <a:off x="9505390" y="3108854"/>
            <a:ext cx="2175901" cy="23421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29176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5318378-440B-9132-2A0B-196C751306DB}"/>
              </a:ext>
            </a:extLst>
          </p:cNvPr>
          <p:cNvSpPr txBox="1">
            <a:spLocks noGrp="1"/>
          </p:cNvSpPr>
          <p:nvPr>
            <p:ph type="title" idx="4294967295"/>
          </p:nvPr>
        </p:nvSpPr>
        <p:spPr>
          <a:xfrm>
            <a:off x="0" y="152964"/>
            <a:ext cx="12192000" cy="1013800"/>
          </a:xfrm>
          <a:prstGeom prst="rect">
            <a:avLst/>
          </a:prstGeom>
          <a:solidFill>
            <a:srgbClr val="FFC000"/>
          </a:solidFill>
          <a:ln w="19050">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Segoe UI Semibold" panose="020B0702040204020203" pitchFamily="34" charset="0"/>
                <a:ea typeface="+mj-ea"/>
                <a:cs typeface="Segoe UI Semibold" panose="020B0702040204020203" pitchFamily="34" charset="0"/>
              </a:rPr>
              <a:t>Compliance in Practice</a:t>
            </a:r>
          </a:p>
        </p:txBody>
      </p:sp>
      <p:sp>
        <p:nvSpPr>
          <p:cNvPr id="3" name="Title 1">
            <a:extLst>
              <a:ext uri="{FF2B5EF4-FFF2-40B4-BE49-F238E27FC236}">
                <a16:creationId xmlns:a16="http://schemas.microsoft.com/office/drawing/2014/main" id="{C8560182-AC7A-4B37-870E-77C691E9BFE4}"/>
              </a:ext>
            </a:extLst>
          </p:cNvPr>
          <p:cNvSpPr txBox="1">
            <a:spLocks/>
          </p:cNvSpPr>
          <p:nvPr/>
        </p:nvSpPr>
        <p:spPr>
          <a:xfrm>
            <a:off x="545432" y="1407863"/>
            <a:ext cx="11321715" cy="1042852"/>
          </a:xfrm>
          <a:prstGeom prst="rect">
            <a:avLst/>
          </a:prstGeom>
        </p:spPr>
        <p:txBody>
          <a:bodyPr>
            <a:norm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r>
              <a:rPr lang="en-US">
                <a:latin typeface="Segoe UI Semibold"/>
                <a:cs typeface="Segoe UI Semibold"/>
              </a:rPr>
              <a:t>Sample of FY24 Title IIIA Supplemental Language Instruction </a:t>
            </a:r>
          </a:p>
        </p:txBody>
      </p:sp>
      <p:sp>
        <p:nvSpPr>
          <p:cNvPr id="4" name="Content Placeholder 2">
            <a:extLst>
              <a:ext uri="{FF2B5EF4-FFF2-40B4-BE49-F238E27FC236}">
                <a16:creationId xmlns:a16="http://schemas.microsoft.com/office/drawing/2014/main" id="{1DD75DE6-AEA2-0213-6A36-B8CCB78D9A7A}"/>
              </a:ext>
            </a:extLst>
          </p:cNvPr>
          <p:cNvSpPr txBox="1">
            <a:spLocks/>
          </p:cNvSpPr>
          <p:nvPr/>
        </p:nvSpPr>
        <p:spPr>
          <a:xfrm>
            <a:off x="219363" y="2347005"/>
            <a:ext cx="4367814" cy="4052559"/>
          </a:xfrm>
          <a:prstGeom prst="rect">
            <a:avLst/>
          </a:prstGeom>
        </p:spPr>
        <p:txBody>
          <a:bodyPr>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tx1"/>
                </a:solidFill>
                <a:latin typeface="+mn-lt"/>
              </a:rPr>
              <a:t>Extended School Day Programming </a:t>
            </a:r>
          </a:p>
          <a:p>
            <a:r>
              <a:rPr lang="en-US" sz="1800">
                <a:solidFill>
                  <a:schemeClr val="tx1"/>
                </a:solidFill>
                <a:latin typeface="+mn-lt"/>
              </a:rPr>
              <a:t>Before and afterschool tutoring</a:t>
            </a:r>
          </a:p>
          <a:p>
            <a:r>
              <a:rPr lang="en-US" sz="1800">
                <a:solidFill>
                  <a:schemeClr val="tx1"/>
                </a:solidFill>
                <a:latin typeface="+mn-lt"/>
              </a:rPr>
              <a:t>College and career counseling for ELs</a:t>
            </a:r>
          </a:p>
          <a:p>
            <a:r>
              <a:rPr lang="en-US" sz="1800">
                <a:solidFill>
                  <a:schemeClr val="tx1"/>
                </a:solidFill>
                <a:latin typeface="+mn-lt"/>
              </a:rPr>
              <a:t>Social-emotional support for ELs</a:t>
            </a:r>
          </a:p>
          <a:p>
            <a:r>
              <a:rPr lang="en-US" sz="1800">
                <a:solidFill>
                  <a:schemeClr val="tx1"/>
                </a:solidFill>
                <a:latin typeface="+mn-lt"/>
              </a:rPr>
              <a:t>Field trips and experiential learning</a:t>
            </a:r>
          </a:p>
          <a:p>
            <a:r>
              <a:rPr lang="en-US" sz="1800">
                <a:solidFill>
                  <a:schemeClr val="tx1"/>
                </a:solidFill>
                <a:latin typeface="+mn-lt"/>
              </a:rPr>
              <a:t>EL program coordinator</a:t>
            </a:r>
          </a:p>
        </p:txBody>
      </p:sp>
      <p:pic>
        <p:nvPicPr>
          <p:cNvPr id="9" name="Picture 8" descr="Multicultural girls hugging">
            <a:extLst>
              <a:ext uri="{FF2B5EF4-FFF2-40B4-BE49-F238E27FC236}">
                <a16:creationId xmlns:a16="http://schemas.microsoft.com/office/drawing/2014/main" id="{4021F465-A2B5-3D57-EB25-3083C111B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2" y="4906280"/>
            <a:ext cx="2507462" cy="1673305"/>
          </a:xfrm>
          <a:prstGeom prst="rect">
            <a:avLst/>
          </a:prstGeom>
          <a:ln w="88900" cap="sq" cmpd="thickThin">
            <a:solidFill>
              <a:srgbClr val="000000"/>
            </a:solidFill>
            <a:prstDash val="solid"/>
            <a:miter lim="800000"/>
          </a:ln>
          <a:effectLst>
            <a:innerShdw blurRad="76200">
              <a:srgbClr val="000000"/>
            </a:innerShdw>
          </a:effectLst>
        </p:spPr>
      </p:pic>
      <p:sp>
        <p:nvSpPr>
          <p:cNvPr id="6" name="Content Placeholder 2">
            <a:extLst>
              <a:ext uri="{FF2B5EF4-FFF2-40B4-BE49-F238E27FC236}">
                <a16:creationId xmlns:a16="http://schemas.microsoft.com/office/drawing/2014/main" id="{DF0C1B0B-06FE-6295-0B77-2F1780147DE5}"/>
              </a:ext>
            </a:extLst>
          </p:cNvPr>
          <p:cNvSpPr txBox="1">
            <a:spLocks/>
          </p:cNvSpPr>
          <p:nvPr/>
        </p:nvSpPr>
        <p:spPr>
          <a:xfrm>
            <a:off x="4587177" y="2347004"/>
            <a:ext cx="4284107" cy="4052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latin typeface="+mn-lt"/>
              </a:rPr>
              <a:t>Extended School Year Programming</a:t>
            </a:r>
          </a:p>
          <a:p>
            <a:r>
              <a:rPr lang="en-US" sz="1800">
                <a:latin typeface="+mn-lt"/>
              </a:rPr>
              <a:t>Summer programming</a:t>
            </a:r>
          </a:p>
          <a:p>
            <a:r>
              <a:rPr lang="en-US" sz="1800">
                <a:latin typeface="+mn-lt"/>
              </a:rPr>
              <a:t>Weekend and Spring break academies</a:t>
            </a:r>
          </a:p>
          <a:p>
            <a:r>
              <a:rPr lang="en-US" sz="1800">
                <a:latin typeface="+mn-lt"/>
              </a:rPr>
              <a:t>Program assistants’/tutors' stipends</a:t>
            </a:r>
          </a:p>
          <a:p>
            <a:r>
              <a:rPr lang="en-US" sz="1800">
                <a:latin typeface="+mn-lt"/>
              </a:rPr>
              <a:t>Transportation </a:t>
            </a:r>
          </a:p>
          <a:p>
            <a:pPr marL="0" indent="0">
              <a:buNone/>
            </a:pPr>
            <a:endParaRPr lang="en-US" sz="1800">
              <a:latin typeface="+mn-lt"/>
            </a:endParaRPr>
          </a:p>
          <a:p>
            <a:pPr marL="0" indent="0">
              <a:buFont typeface="Arial" panose="020B0604020202020204" pitchFamily="34" charset="0"/>
              <a:buNone/>
            </a:pPr>
            <a:endParaRPr lang="en-US" sz="1800">
              <a:latin typeface="+mn-lt"/>
            </a:endParaRPr>
          </a:p>
        </p:txBody>
      </p:sp>
      <p:pic>
        <p:nvPicPr>
          <p:cNvPr id="11" name="Picture 10" descr="School students using microscope in class">
            <a:extLst>
              <a:ext uri="{FF2B5EF4-FFF2-40B4-BE49-F238E27FC236}">
                <a16:creationId xmlns:a16="http://schemas.microsoft.com/office/drawing/2014/main" id="{88148B50-0EA8-861D-3B0E-36D4E5C58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557" y="4906279"/>
            <a:ext cx="2510570" cy="1673305"/>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2">
            <a:extLst>
              <a:ext uri="{FF2B5EF4-FFF2-40B4-BE49-F238E27FC236}">
                <a16:creationId xmlns:a16="http://schemas.microsoft.com/office/drawing/2014/main" id="{579FA788-1BBF-70E0-D310-EDC224B1A078}"/>
              </a:ext>
            </a:extLst>
          </p:cNvPr>
          <p:cNvSpPr txBox="1">
            <a:spLocks/>
          </p:cNvSpPr>
          <p:nvPr/>
        </p:nvSpPr>
        <p:spPr>
          <a:xfrm>
            <a:off x="9082216" y="2450715"/>
            <a:ext cx="2890421" cy="3688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latin typeface="+mn-lt"/>
              </a:rPr>
              <a:t>Classroom Support</a:t>
            </a:r>
          </a:p>
          <a:p>
            <a:pPr marL="0" indent="0">
              <a:buFont typeface="Arial" panose="020B0604020202020204" pitchFamily="34" charset="0"/>
              <a:buNone/>
            </a:pPr>
            <a:r>
              <a:rPr lang="en-US" sz="1800">
                <a:latin typeface="+mn-lt"/>
              </a:rPr>
              <a:t>Classroom aid(s), providing supplemental support for ELs</a:t>
            </a:r>
          </a:p>
          <a:p>
            <a:pPr marL="0" indent="0">
              <a:buFont typeface="Arial" panose="020B0604020202020204" pitchFamily="34" charset="0"/>
              <a:buNone/>
            </a:pPr>
            <a:endParaRPr lang="en-US" sz="1800">
              <a:latin typeface="+mn-lt"/>
            </a:endParaRPr>
          </a:p>
        </p:txBody>
      </p:sp>
      <p:pic>
        <p:nvPicPr>
          <p:cNvPr id="8" name="Picture 7" descr="Child playing with toy car">
            <a:extLst>
              <a:ext uri="{FF2B5EF4-FFF2-40B4-BE49-F238E27FC236}">
                <a16:creationId xmlns:a16="http://schemas.microsoft.com/office/drawing/2014/main" id="{C011CF8E-0193-D291-2EB3-4D647416E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663" y="4906280"/>
            <a:ext cx="2337526" cy="16733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4528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743D70-887E-76AE-C813-0E8069CEC49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06DBC5E-8819-56AB-B377-572070C58A34}"/>
              </a:ext>
            </a:extLst>
          </p:cNvPr>
          <p:cNvSpPr txBox="1">
            <a:spLocks noGrp="1"/>
          </p:cNvSpPr>
          <p:nvPr>
            <p:ph type="title" idx="4294967295"/>
          </p:nvPr>
        </p:nvSpPr>
        <p:spPr>
          <a:xfrm>
            <a:off x="0" y="152964"/>
            <a:ext cx="12192000" cy="1013800"/>
          </a:xfrm>
          <a:prstGeom prst="rect">
            <a:avLst/>
          </a:prstGeom>
          <a:solidFill>
            <a:srgbClr val="FFC000"/>
          </a:solidFill>
          <a:ln w="19050">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Segoe UI Semibold" panose="020B0702040204020203" pitchFamily="34" charset="0"/>
                <a:ea typeface="+mj-ea"/>
                <a:cs typeface="Segoe UI Semibold" panose="020B0702040204020203" pitchFamily="34" charset="0"/>
              </a:rPr>
              <a:t>Compliance in Practice     </a:t>
            </a:r>
          </a:p>
        </p:txBody>
      </p:sp>
      <p:sp>
        <p:nvSpPr>
          <p:cNvPr id="4" name="Title 1">
            <a:extLst>
              <a:ext uri="{FF2B5EF4-FFF2-40B4-BE49-F238E27FC236}">
                <a16:creationId xmlns:a16="http://schemas.microsoft.com/office/drawing/2014/main" id="{C8560182-AC7A-4B37-870E-77C691E9BFE4}"/>
              </a:ext>
            </a:extLst>
          </p:cNvPr>
          <p:cNvSpPr txBox="1">
            <a:spLocks/>
          </p:cNvSpPr>
          <p:nvPr/>
        </p:nvSpPr>
        <p:spPr>
          <a:xfrm>
            <a:off x="304799" y="1379620"/>
            <a:ext cx="11748655" cy="829995"/>
          </a:xfrm>
          <a:prstGeom prst="rect">
            <a:avLst/>
          </a:prstGeom>
        </p:spPr>
        <p:txBody>
          <a:bodyPr>
            <a:norm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r>
              <a:rPr lang="en-US">
                <a:latin typeface="Segoe UI Semibold"/>
                <a:cs typeface="Segoe UI Semibold"/>
              </a:rPr>
              <a:t>Sample of FY24 Title IIIA Professional Development Activities</a:t>
            </a:r>
          </a:p>
        </p:txBody>
      </p:sp>
      <p:sp>
        <p:nvSpPr>
          <p:cNvPr id="3" name="Content Placeholder 2">
            <a:extLst>
              <a:ext uri="{FF2B5EF4-FFF2-40B4-BE49-F238E27FC236}">
                <a16:creationId xmlns:a16="http://schemas.microsoft.com/office/drawing/2014/main" id="{5299A6F2-8EE3-79AC-5AB6-91308254AB32}"/>
              </a:ext>
            </a:extLst>
          </p:cNvPr>
          <p:cNvSpPr txBox="1">
            <a:spLocks/>
          </p:cNvSpPr>
          <p:nvPr/>
        </p:nvSpPr>
        <p:spPr>
          <a:xfrm>
            <a:off x="138544" y="2422471"/>
            <a:ext cx="3669975" cy="4052559"/>
          </a:xfrm>
          <a:prstGeom prst="rect">
            <a:avLst/>
          </a:prstGeom>
        </p:spPr>
        <p:txBody>
          <a:bodyPr>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tx1"/>
                </a:solidFill>
                <a:latin typeface="+mn-lt"/>
              </a:rPr>
              <a:t>Supplemental In-District HQPD</a:t>
            </a:r>
            <a:endParaRPr lang="en-US" sz="1800">
              <a:solidFill>
                <a:schemeClr val="tx1"/>
              </a:solidFill>
              <a:latin typeface="+mn-lt"/>
            </a:endParaRPr>
          </a:p>
          <a:p>
            <a:r>
              <a:rPr lang="en-US" sz="1800">
                <a:solidFill>
                  <a:schemeClr val="tx1"/>
                </a:solidFill>
                <a:latin typeface="+mn-lt"/>
              </a:rPr>
              <a:t>PD/PLC coordinator or facilitator</a:t>
            </a:r>
          </a:p>
          <a:p>
            <a:r>
              <a:rPr lang="en-US" sz="1800">
                <a:solidFill>
                  <a:schemeClr val="tx1"/>
                </a:solidFill>
                <a:latin typeface="+mn-lt"/>
              </a:rPr>
              <a:t>Embedded instructional coaching</a:t>
            </a:r>
          </a:p>
          <a:p>
            <a:r>
              <a:rPr lang="en-US" sz="1800">
                <a:solidFill>
                  <a:schemeClr val="tx1"/>
                </a:solidFill>
                <a:latin typeface="+mn-lt"/>
              </a:rPr>
              <a:t>Stipends to educators to lead/facilitate PD</a:t>
            </a:r>
          </a:p>
          <a:p>
            <a:r>
              <a:rPr lang="en-US" sz="1800">
                <a:solidFill>
                  <a:schemeClr val="tx1"/>
                </a:solidFill>
                <a:latin typeface="+mn-lt"/>
              </a:rPr>
              <a:t>Book study</a:t>
            </a:r>
          </a:p>
          <a:p>
            <a:r>
              <a:rPr lang="en-US" sz="1800">
                <a:solidFill>
                  <a:schemeClr val="tx1"/>
                </a:solidFill>
                <a:latin typeface="+mn-lt"/>
              </a:rPr>
              <a:t>Classroom substitute teachers</a:t>
            </a:r>
          </a:p>
        </p:txBody>
      </p:sp>
      <p:sp>
        <p:nvSpPr>
          <p:cNvPr id="6" name="Content Placeholder 2">
            <a:extLst>
              <a:ext uri="{FF2B5EF4-FFF2-40B4-BE49-F238E27FC236}">
                <a16:creationId xmlns:a16="http://schemas.microsoft.com/office/drawing/2014/main" id="{BEBBA581-3BC8-CDF8-97F9-18B8F59E2B76}"/>
              </a:ext>
            </a:extLst>
          </p:cNvPr>
          <p:cNvSpPr txBox="1">
            <a:spLocks/>
          </p:cNvSpPr>
          <p:nvPr/>
        </p:nvSpPr>
        <p:spPr>
          <a:xfrm>
            <a:off x="4025675" y="2422471"/>
            <a:ext cx="3555854" cy="4052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mn-lt"/>
              </a:rPr>
              <a:t>Supplemental Out-of-District HQPD</a:t>
            </a:r>
            <a:endParaRPr lang="en-US" sz="1800">
              <a:latin typeface="+mn-lt"/>
            </a:endParaRPr>
          </a:p>
          <a:p>
            <a:r>
              <a:rPr lang="en-US" sz="1800">
                <a:latin typeface="+mn-lt"/>
              </a:rPr>
              <a:t>Conference registration, including travel</a:t>
            </a:r>
          </a:p>
          <a:p>
            <a:r>
              <a:rPr lang="en-US" sz="1800">
                <a:latin typeface="+mn-lt"/>
              </a:rPr>
              <a:t>PD course registration</a:t>
            </a:r>
          </a:p>
          <a:p>
            <a:r>
              <a:rPr lang="en-US" sz="1800">
                <a:latin typeface="+mn-lt"/>
              </a:rPr>
              <a:t>Classroom substitute teachers</a:t>
            </a:r>
          </a:p>
          <a:p>
            <a:r>
              <a:rPr lang="en-US" sz="1800">
                <a:latin typeface="+mn-lt"/>
              </a:rPr>
              <a:t>PD consultants 	</a:t>
            </a:r>
          </a:p>
          <a:p>
            <a:r>
              <a:rPr lang="en-US" sz="1800">
                <a:latin typeface="+mn-lt"/>
              </a:rPr>
              <a:t>Stipends for educators to attend PD sessions	</a:t>
            </a:r>
          </a:p>
          <a:p>
            <a:endParaRPr lang="en-US" sz="1800">
              <a:latin typeface="+mn-lt"/>
            </a:endParaRPr>
          </a:p>
          <a:p>
            <a:endParaRPr lang="en-US" sz="1800">
              <a:latin typeface="+mn-lt"/>
            </a:endParaRPr>
          </a:p>
        </p:txBody>
      </p:sp>
      <p:sp>
        <p:nvSpPr>
          <p:cNvPr id="7" name="Content Placeholder 2">
            <a:extLst>
              <a:ext uri="{FF2B5EF4-FFF2-40B4-BE49-F238E27FC236}">
                <a16:creationId xmlns:a16="http://schemas.microsoft.com/office/drawing/2014/main" id="{C1A62A8C-1C75-DC83-04FD-4FE18C518D25}"/>
              </a:ext>
            </a:extLst>
          </p:cNvPr>
          <p:cNvSpPr txBox="1">
            <a:spLocks/>
          </p:cNvSpPr>
          <p:nvPr/>
        </p:nvSpPr>
        <p:spPr>
          <a:xfrm>
            <a:off x="7833849" y="2422472"/>
            <a:ext cx="4219605" cy="4052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mn-lt"/>
              </a:rPr>
              <a:t>Online Journal Subscriptions &amp; Online PD</a:t>
            </a:r>
            <a:endParaRPr lang="en-US" sz="1800">
              <a:latin typeface="+mn-lt"/>
            </a:endParaRPr>
          </a:p>
          <a:p>
            <a:r>
              <a:rPr lang="en-US" sz="1800">
                <a:latin typeface="+mn-lt"/>
              </a:rPr>
              <a:t>Professional organizations membership</a:t>
            </a:r>
          </a:p>
          <a:p>
            <a:r>
              <a:rPr lang="en-US" sz="1800">
                <a:latin typeface="+mn-lt"/>
              </a:rPr>
              <a:t>Online PD supplies and tools, licenses for online PD platforms	</a:t>
            </a:r>
          </a:p>
          <a:p>
            <a:r>
              <a:rPr lang="en-US" sz="1800">
                <a:latin typeface="+mn-lt"/>
              </a:rPr>
              <a:t>Print and digital books</a:t>
            </a:r>
          </a:p>
          <a:p>
            <a:r>
              <a:rPr lang="en-US" sz="1800">
                <a:latin typeface="+mn-lt"/>
              </a:rPr>
              <a:t>Virtual conferences, summits, and professional networking	</a:t>
            </a:r>
          </a:p>
          <a:p>
            <a:r>
              <a:rPr lang="en-US" sz="1800">
                <a:latin typeface="+mn-lt"/>
              </a:rPr>
              <a:t>Online PD courses	</a:t>
            </a:r>
          </a:p>
        </p:txBody>
      </p:sp>
    </p:spTree>
    <p:extLst>
      <p:ext uri="{BB962C8B-B14F-4D97-AF65-F5344CB8AC3E}">
        <p14:creationId xmlns:p14="http://schemas.microsoft.com/office/powerpoint/2010/main" val="1915822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0EC022-DEE8-45CC-446F-78C41821B77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DEF0D13-529A-68AC-DA6A-5762464CB2C0}"/>
              </a:ext>
            </a:extLst>
          </p:cNvPr>
          <p:cNvSpPr txBox="1">
            <a:spLocks noGrp="1"/>
          </p:cNvSpPr>
          <p:nvPr>
            <p:ph type="title" idx="4294967295"/>
          </p:nvPr>
        </p:nvSpPr>
        <p:spPr>
          <a:xfrm>
            <a:off x="0" y="152964"/>
            <a:ext cx="12192000" cy="1013800"/>
          </a:xfrm>
          <a:prstGeom prst="rect">
            <a:avLst/>
          </a:prstGeom>
          <a:solidFill>
            <a:srgbClr val="FFC000"/>
          </a:solidFill>
          <a:ln w="19050">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Segoe UI Semibold" panose="020B0702040204020203" pitchFamily="34" charset="0"/>
                <a:ea typeface="+mj-ea"/>
                <a:cs typeface="Segoe UI Semibold" panose="020B0702040204020203" pitchFamily="34" charset="0"/>
              </a:rPr>
              <a:t>Compliance in Practice   </a:t>
            </a:r>
          </a:p>
        </p:txBody>
      </p:sp>
      <p:sp>
        <p:nvSpPr>
          <p:cNvPr id="4" name="Title 1">
            <a:extLst>
              <a:ext uri="{FF2B5EF4-FFF2-40B4-BE49-F238E27FC236}">
                <a16:creationId xmlns:a16="http://schemas.microsoft.com/office/drawing/2014/main" id="{C8560182-AC7A-4B37-870E-77C691E9BFE4}"/>
              </a:ext>
            </a:extLst>
          </p:cNvPr>
          <p:cNvSpPr txBox="1">
            <a:spLocks/>
          </p:cNvSpPr>
          <p:nvPr/>
        </p:nvSpPr>
        <p:spPr>
          <a:xfrm>
            <a:off x="138542" y="1315453"/>
            <a:ext cx="11914913" cy="832846"/>
          </a:xfrm>
          <a:prstGeom prst="rect">
            <a:avLst/>
          </a:prstGeom>
        </p:spPr>
        <p:txBody>
          <a:bodyPr>
            <a:normAutofit/>
          </a:bodyPr>
          <a:lst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a:lstStyle>
          <a:p>
            <a:r>
              <a:rPr lang="en-US">
                <a:latin typeface="Segoe UI Semibold"/>
                <a:cs typeface="Segoe UI Semibold"/>
              </a:rPr>
              <a:t>Sample of FY24 Title IIIA Parent and Family Engagement Activities</a:t>
            </a:r>
          </a:p>
        </p:txBody>
      </p:sp>
      <p:sp>
        <p:nvSpPr>
          <p:cNvPr id="3" name="Content Placeholder 2">
            <a:extLst>
              <a:ext uri="{FF2B5EF4-FFF2-40B4-BE49-F238E27FC236}">
                <a16:creationId xmlns:a16="http://schemas.microsoft.com/office/drawing/2014/main" id="{75FC2AC8-20B8-BB63-F5AD-364466A6A1D9}"/>
              </a:ext>
            </a:extLst>
          </p:cNvPr>
          <p:cNvSpPr txBox="1">
            <a:spLocks/>
          </p:cNvSpPr>
          <p:nvPr/>
        </p:nvSpPr>
        <p:spPr>
          <a:xfrm>
            <a:off x="138544" y="2086984"/>
            <a:ext cx="3729607" cy="4052559"/>
          </a:xfrm>
          <a:prstGeom prst="rect">
            <a:avLst/>
          </a:prstGeom>
        </p:spPr>
        <p:txBody>
          <a:bodyPr>
            <a:noAutofit/>
          </a:bodyPr>
          <a:lst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tx1"/>
                </a:solidFill>
                <a:latin typeface="+mn-lt"/>
              </a:rPr>
              <a:t>Family Engagement Events</a:t>
            </a:r>
          </a:p>
          <a:p>
            <a:r>
              <a:rPr lang="en-US" sz="1800">
                <a:solidFill>
                  <a:schemeClr val="tx1"/>
                </a:solidFill>
                <a:latin typeface="+mn-lt"/>
              </a:rPr>
              <a:t>Stipends for staff to coordinate and facilitate family engagement events</a:t>
            </a:r>
          </a:p>
          <a:p>
            <a:r>
              <a:rPr lang="en-US" sz="1800">
                <a:solidFill>
                  <a:schemeClr val="tx1"/>
                </a:solidFill>
                <a:latin typeface="+mn-lt"/>
              </a:rPr>
              <a:t>Contracts for external speakers</a:t>
            </a:r>
          </a:p>
          <a:p>
            <a:r>
              <a:rPr lang="en-US" sz="1800">
                <a:solidFill>
                  <a:schemeClr val="tx1"/>
                </a:solidFill>
                <a:latin typeface="+mn-lt"/>
              </a:rPr>
              <a:t>Crafts, games, and children literacy</a:t>
            </a:r>
          </a:p>
          <a:p>
            <a:r>
              <a:rPr lang="en-US" sz="1800">
                <a:solidFill>
                  <a:schemeClr val="tx1"/>
                </a:solidFill>
                <a:latin typeface="+mn-lt"/>
              </a:rPr>
              <a:t>Cultural events, e.g., International night </a:t>
            </a:r>
          </a:p>
          <a:p>
            <a:r>
              <a:rPr lang="en-US" sz="1800">
                <a:solidFill>
                  <a:schemeClr val="tx1"/>
                </a:solidFill>
                <a:latin typeface="+mn-lt"/>
              </a:rPr>
              <a:t>Educating parents of EL students about U.S. educational system, social-emotional wellbeing, and civics </a:t>
            </a:r>
          </a:p>
          <a:p>
            <a:r>
              <a:rPr lang="en-US" sz="1800">
                <a:solidFill>
                  <a:schemeClr val="tx1"/>
                </a:solidFill>
                <a:latin typeface="+mn-lt"/>
              </a:rPr>
              <a:t>Childcare for siblings of ELs</a:t>
            </a:r>
          </a:p>
          <a:p>
            <a:pPr marL="0" indent="0">
              <a:buFont typeface="Arial" panose="020B0604020202020204" pitchFamily="34" charset="0"/>
              <a:buNone/>
            </a:pPr>
            <a:endParaRPr lang="en-US" sz="18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p:txBody>
      </p:sp>
      <p:sp>
        <p:nvSpPr>
          <p:cNvPr id="6" name="Content Placeholder 2">
            <a:extLst>
              <a:ext uri="{FF2B5EF4-FFF2-40B4-BE49-F238E27FC236}">
                <a16:creationId xmlns:a16="http://schemas.microsoft.com/office/drawing/2014/main" id="{DD8CEBB5-6207-D5E9-DDF3-95D92A891853}"/>
              </a:ext>
            </a:extLst>
          </p:cNvPr>
          <p:cNvSpPr txBox="1">
            <a:spLocks/>
          </p:cNvSpPr>
          <p:nvPr/>
        </p:nvSpPr>
        <p:spPr>
          <a:xfrm>
            <a:off x="3868152" y="2086983"/>
            <a:ext cx="4455695" cy="4052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mn-lt"/>
              </a:rPr>
              <a:t>Title IIIA Family Engagement Liaison </a:t>
            </a:r>
          </a:p>
          <a:p>
            <a:r>
              <a:rPr lang="en-US" sz="1800">
                <a:latin typeface="+mn-lt"/>
              </a:rPr>
              <a:t>Administrative responsibilities – coordination with vendors, community partners, parent groups, etc.</a:t>
            </a:r>
          </a:p>
          <a:p>
            <a:r>
              <a:rPr lang="en-US" sz="1800">
                <a:latin typeface="+mn-lt"/>
              </a:rPr>
              <a:t>Data collection and analysis </a:t>
            </a:r>
          </a:p>
          <a:p>
            <a:r>
              <a:rPr lang="en-US" sz="1800">
                <a:latin typeface="+mn-lt"/>
              </a:rPr>
              <a:t>Engaging with families of EL students</a:t>
            </a:r>
          </a:p>
          <a:p>
            <a:r>
              <a:rPr lang="en-US" sz="1800">
                <a:latin typeface="+mn-lt"/>
              </a:rPr>
              <a:t>Home visits and establishing a relationship with </a:t>
            </a:r>
            <a:r>
              <a:rPr lang="en-US" sz="1800" err="1">
                <a:latin typeface="+mn-lt"/>
              </a:rPr>
              <a:t>ELs’</a:t>
            </a:r>
            <a:r>
              <a:rPr lang="en-US" sz="1800">
                <a:latin typeface="+mn-lt"/>
              </a:rPr>
              <a:t> families </a:t>
            </a:r>
          </a:p>
          <a:p>
            <a:r>
              <a:rPr lang="en-US" sz="1800">
                <a:latin typeface="+mn-lt"/>
              </a:rPr>
              <a:t>Serving as a bridge between parents, students, and school staff and increasing parental involvement</a:t>
            </a:r>
          </a:p>
        </p:txBody>
      </p:sp>
      <p:sp>
        <p:nvSpPr>
          <p:cNvPr id="7" name="Content Placeholder 2">
            <a:extLst>
              <a:ext uri="{FF2B5EF4-FFF2-40B4-BE49-F238E27FC236}">
                <a16:creationId xmlns:a16="http://schemas.microsoft.com/office/drawing/2014/main" id="{BE571D39-A454-F109-4E5E-22E26CF89D7D}"/>
              </a:ext>
            </a:extLst>
          </p:cNvPr>
          <p:cNvSpPr txBox="1">
            <a:spLocks/>
          </p:cNvSpPr>
          <p:nvPr/>
        </p:nvSpPr>
        <p:spPr>
          <a:xfrm>
            <a:off x="8155709" y="2086983"/>
            <a:ext cx="4036291" cy="4052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mn-lt"/>
              </a:rPr>
              <a:t>Adult Literacy Courses and Workshops for Parents of ELs</a:t>
            </a:r>
          </a:p>
          <a:p>
            <a:r>
              <a:rPr lang="en-US" sz="1800">
                <a:latin typeface="+mn-lt"/>
              </a:rPr>
              <a:t>Evening and afterschool sessions</a:t>
            </a:r>
          </a:p>
          <a:p>
            <a:r>
              <a:rPr lang="en-US" sz="1800">
                <a:latin typeface="+mn-lt"/>
              </a:rPr>
              <a:t>Online adult literacy subscriptions, e.g., Rosetta Stone </a:t>
            </a:r>
          </a:p>
          <a:p>
            <a:r>
              <a:rPr lang="en-US" sz="1800">
                <a:latin typeface="+mn-lt"/>
              </a:rPr>
              <a:t>Stipends for staff to coordinate and lead adult education classes	</a:t>
            </a:r>
          </a:p>
          <a:p>
            <a:r>
              <a:rPr lang="en-US" sz="1800">
                <a:latin typeface="+mn-lt"/>
              </a:rPr>
              <a:t>Supplies and materials, including books</a:t>
            </a:r>
          </a:p>
          <a:p>
            <a:r>
              <a:rPr lang="en-US" sz="1800">
                <a:latin typeface="+mn-lt"/>
              </a:rPr>
              <a:t>Contracts with vendors to provide ESL classes to parents</a:t>
            </a:r>
          </a:p>
        </p:txBody>
      </p:sp>
    </p:spTree>
    <p:extLst>
      <p:ext uri="{BB962C8B-B14F-4D97-AF65-F5344CB8AC3E}">
        <p14:creationId xmlns:p14="http://schemas.microsoft.com/office/powerpoint/2010/main" val="113046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88F060-7D67-01E2-BE49-CFD64FC859DC}"/>
            </a:ext>
          </a:extLst>
        </p:cNvPr>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AE871790-A994-2FA4-D4DB-E542DBE81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8B1FA2-7F67-C918-9B23-8507D0477340}"/>
              </a:ext>
            </a:extLst>
          </p:cNvPr>
          <p:cNvSpPr txBox="1">
            <a:spLocks noGrp="1"/>
          </p:cNvSpPr>
          <p:nvPr>
            <p:ph type="title" idx="4294967295"/>
          </p:nvPr>
        </p:nvSpPr>
        <p:spPr>
          <a:xfrm>
            <a:off x="5354955" y="4329922"/>
            <a:ext cx="5998840" cy="20670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pt-BR" sz="2400" b="1" i="0" u="sng" strike="noStrike" kern="1200" cap="none" spc="0" normalizeH="0" baseline="0" noProof="0" dirty="0">
                <a:ln>
                  <a:noFill/>
                </a:ln>
                <a:solidFill>
                  <a:schemeClr val="accent2">
                    <a:lumMod val="50000"/>
                  </a:schemeClr>
                </a:solidFill>
                <a:effectLst/>
                <a:uLnTx/>
                <a:uFillTx/>
                <a:latin typeface="+mn-lt"/>
                <a:ea typeface="+mn-ea"/>
                <a:cs typeface="+mn-cs"/>
              </a:rPr>
              <a:t>ELE 5</a:t>
            </a:r>
            <a:br>
              <a:rPr kumimoji="0" lang="pt-BR" sz="2400" b="1" i="0" u="sng" strike="noStrike" kern="1200" cap="none" spc="0" normalizeH="0" baseline="0" noProof="0" dirty="0">
                <a:ln>
                  <a:noFill/>
                </a:ln>
                <a:solidFill>
                  <a:schemeClr val="accent2">
                    <a:lumMod val="50000"/>
                  </a:schemeClr>
                </a:solidFill>
                <a:effectLst/>
                <a:uLnTx/>
                <a:uFillTx/>
                <a:latin typeface="+mn-lt"/>
                <a:ea typeface="+mn-ea"/>
                <a:cs typeface="+mn-cs"/>
              </a:rPr>
            </a:br>
            <a:r>
              <a:rPr kumimoji="0" lang="pt-BR" sz="2400" b="1" i="0" u="sng" strike="noStrike" kern="1200" cap="none" spc="0" normalizeH="0" baseline="0" noProof="0" dirty="0">
                <a:ln>
                  <a:noFill/>
                </a:ln>
                <a:solidFill>
                  <a:schemeClr val="accent2">
                    <a:lumMod val="50000"/>
                  </a:schemeClr>
                </a:solidFill>
                <a:effectLst/>
                <a:uLnTx/>
                <a:uFillTx/>
                <a:latin typeface="+mn-lt"/>
                <a:ea typeface="+mn-ea"/>
                <a:cs typeface="+mn-cs"/>
              </a:rPr>
              <a:t>ELE 7</a:t>
            </a:r>
            <a:br>
              <a:rPr kumimoji="0" lang="pt-BR" sz="2400" b="1" i="0" u="sng" strike="noStrike" kern="1200" cap="none" spc="0" normalizeH="0" baseline="0" noProof="0" dirty="0">
                <a:ln>
                  <a:noFill/>
                </a:ln>
                <a:solidFill>
                  <a:schemeClr val="accent2">
                    <a:lumMod val="50000"/>
                  </a:schemeClr>
                </a:solidFill>
                <a:effectLst/>
                <a:uLnTx/>
                <a:uFillTx/>
                <a:latin typeface="+mn-lt"/>
                <a:ea typeface="+mn-ea"/>
                <a:cs typeface="+mn-cs"/>
              </a:rPr>
            </a:br>
            <a:r>
              <a:rPr kumimoji="0" lang="pt-BR" sz="2400" b="1" i="0" u="sng" strike="noStrike" kern="1200" cap="none" spc="0" normalizeH="0" baseline="0" noProof="0" dirty="0">
                <a:ln>
                  <a:noFill/>
                </a:ln>
                <a:solidFill>
                  <a:schemeClr val="accent2">
                    <a:lumMod val="50000"/>
                  </a:schemeClr>
                </a:solidFill>
                <a:effectLst/>
                <a:uLnTx/>
                <a:uFillTx/>
                <a:latin typeface="+mn-lt"/>
                <a:ea typeface="+mn-ea"/>
                <a:cs typeface="+mn-cs"/>
              </a:rPr>
              <a:t>ELE 15</a:t>
            </a:r>
            <a:endParaRPr kumimoji="0" lang="en-US" sz="2400" b="1" i="0" u="sng" strike="noStrike" kern="1200" cap="none" spc="0" normalizeH="0" baseline="0" noProof="0" dirty="0">
              <a:ln>
                <a:noFill/>
              </a:ln>
              <a:solidFill>
                <a:schemeClr val="accent2">
                  <a:lumMod val="50000"/>
                </a:schemeClr>
              </a:solidFill>
              <a:effectLst/>
              <a:uLnTx/>
              <a:uFillTx/>
              <a:latin typeface="+mn-lt"/>
              <a:ea typeface="+mn-ea"/>
              <a:cs typeface="+mn-cs"/>
            </a:endParaRPr>
          </a:p>
        </p:txBody>
      </p:sp>
      <p:pic>
        <p:nvPicPr>
          <p:cNvPr id="5" name="Picture 4" descr="a sketch of a cupcake with a cherry on top with different labels: the cherry reads &quot;Title III&quot;, the frosting reads &quot;Title I&quot;, and the largest part, the cake, reads &quot;ELE programming&quot;">
            <a:extLst>
              <a:ext uri="{FF2B5EF4-FFF2-40B4-BE49-F238E27FC236}">
                <a16:creationId xmlns:a16="http://schemas.microsoft.com/office/drawing/2014/main" id="{D06A2E76-68CA-43CF-89CC-EFA8C92CFC8B}"/>
              </a:ext>
            </a:extLst>
          </p:cNvPr>
          <p:cNvPicPr>
            <a:picLocks noChangeAspect="1"/>
          </p:cNvPicPr>
          <p:nvPr/>
        </p:nvPicPr>
        <p:blipFill>
          <a:blip r:embed="rId3"/>
          <a:srcRect l="1" t="-2333" r="-5150" b="486"/>
          <a:stretch/>
        </p:blipFill>
        <p:spPr>
          <a:xfrm>
            <a:off x="1257320" y="552182"/>
            <a:ext cx="3657580" cy="5471428"/>
          </a:xfrm>
          <a:prstGeom prst="rect">
            <a:avLst/>
          </a:prstGeom>
        </p:spPr>
      </p:pic>
      <p:sp>
        <p:nvSpPr>
          <p:cNvPr id="3" name="TextBox 2">
            <a:extLst>
              <a:ext uri="{FF2B5EF4-FFF2-40B4-BE49-F238E27FC236}">
                <a16:creationId xmlns:a16="http://schemas.microsoft.com/office/drawing/2014/main" id="{48E68DA2-7F7A-3608-7836-2A51E7F6AA9B}"/>
              </a:ext>
            </a:extLst>
          </p:cNvPr>
          <p:cNvSpPr txBox="1"/>
          <p:nvPr/>
        </p:nvSpPr>
        <p:spPr>
          <a:xfrm>
            <a:off x="5354955" y="1508760"/>
            <a:ext cx="5998840" cy="2386557"/>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5200" b="1" dirty="0">
                <a:latin typeface="+mj-lt"/>
                <a:ea typeface="+mj-ea"/>
                <a:cs typeface="+mj-cs"/>
              </a:rPr>
              <a:t>Our </a:t>
            </a:r>
          </a:p>
          <a:p>
            <a:pPr defTabSz="914400">
              <a:lnSpc>
                <a:spcPct val="90000"/>
              </a:lnSpc>
              <a:spcBef>
                <a:spcPct val="0"/>
              </a:spcBef>
              <a:spcAft>
                <a:spcPts val="600"/>
              </a:spcAft>
            </a:pPr>
            <a:r>
              <a:rPr lang="en-US" sz="5200" b="1" dirty="0">
                <a:latin typeface="+mj-lt"/>
                <a:ea typeface="+mj-ea"/>
                <a:cs typeface="+mj-cs"/>
              </a:rPr>
              <a:t>Programmatic Cupcake</a:t>
            </a:r>
          </a:p>
        </p:txBody>
      </p:sp>
    </p:spTree>
    <p:extLst>
      <p:ext uri="{BB962C8B-B14F-4D97-AF65-F5344CB8AC3E}">
        <p14:creationId xmlns:p14="http://schemas.microsoft.com/office/powerpoint/2010/main" val="627717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B3916D-0500-C8A9-9003-DFFDF7F7B09B}"/>
            </a:ext>
          </a:extLst>
        </p:cNvPr>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ur people smiling, having a discussion in a kitchen">
            <a:extLst>
              <a:ext uri="{FF2B5EF4-FFF2-40B4-BE49-F238E27FC236}">
                <a16:creationId xmlns:a16="http://schemas.microsoft.com/office/drawing/2014/main" id="{47118432-AD66-AE92-A80E-7E3B336569E2}"/>
              </a:ext>
            </a:extLst>
          </p:cNvPr>
          <p:cNvPicPr>
            <a:picLocks noChangeAspect="1"/>
          </p:cNvPicPr>
          <p:nvPr/>
        </p:nvPicPr>
        <p:blipFill>
          <a:blip r:embed="rId3"/>
          <a:srcRect t="11880" b="13554"/>
          <a:stretch/>
        </p:blipFill>
        <p:spPr>
          <a:xfrm>
            <a:off x="35823" y="0"/>
            <a:ext cx="12192000" cy="6068290"/>
          </a:xfrm>
          <a:prstGeom prst="rect">
            <a:avLst/>
          </a:prstGeom>
        </p:spPr>
      </p:pic>
      <p:grpSp>
        <p:nvGrpSpPr>
          <p:cNvPr id="2069" name="Group 206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2070" name="Freeform: Shape 206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73" name="Freeform: Shape 207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8" name="Title 7">
            <a:extLst>
              <a:ext uri="{FF2B5EF4-FFF2-40B4-BE49-F238E27FC236}">
                <a16:creationId xmlns:a16="http://schemas.microsoft.com/office/drawing/2014/main" id="{F49F3970-F6E3-98FD-6ACE-D8CD5B65B428}"/>
              </a:ext>
            </a:extLst>
          </p:cNvPr>
          <p:cNvSpPr txBox="1">
            <a:spLocks noGrp="1"/>
          </p:cNvSpPr>
          <p:nvPr>
            <p:ph type="title" idx="4294967295"/>
          </p:nvPr>
        </p:nvSpPr>
        <p:spPr>
          <a:xfrm>
            <a:off x="17607" y="5541928"/>
            <a:ext cx="12228128" cy="12015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300" b="1" i="0" u="none" strike="noStrike" kern="1200" cap="none" spc="0" normalizeH="0" baseline="0" noProof="0" dirty="0">
                <a:ln>
                  <a:noFill/>
                </a:ln>
                <a:solidFill>
                  <a:schemeClr val="tx1"/>
                </a:solidFill>
                <a:effectLst/>
                <a:uLnTx/>
                <a:uFillTx/>
                <a:latin typeface="+mj-lt"/>
                <a:ea typeface="+mj-ea"/>
                <a:cs typeface="+mj-cs"/>
              </a:rPr>
              <a:t>Who Is at Your Planning Table? </a:t>
            </a:r>
            <a:r>
              <a:rPr kumimoji="0" lang="en-US" sz="4300" b="1" i="0" u="none" strike="noStrike" kern="1200" cap="none" spc="0" normalizeH="0" baseline="0" noProof="0" dirty="0">
                <a:ln>
                  <a:noFill/>
                </a:ln>
                <a:solidFill>
                  <a:schemeClr val="accent2">
                    <a:lumMod val="75000"/>
                  </a:schemeClr>
                </a:solidFill>
                <a:effectLst/>
                <a:uLnTx/>
                <a:uFillTx/>
                <a:latin typeface="+mj-lt"/>
                <a:ea typeface="+mj-ea"/>
                <a:cs typeface="+mj-cs"/>
              </a:rPr>
              <a:t>Who Is Missing?</a:t>
            </a:r>
          </a:p>
        </p:txBody>
      </p:sp>
    </p:spTree>
    <p:extLst>
      <p:ext uri="{BB962C8B-B14F-4D97-AF65-F5344CB8AC3E}">
        <p14:creationId xmlns:p14="http://schemas.microsoft.com/office/powerpoint/2010/main" val="1395512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2D735DC2-E476-B85F-B031-372305E3E5C0}"/>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8A9A9625-0B45-1EB6-247A-0C5AD6F6A7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5079FE15-668A-1ED9-CF67-8FE794D3159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E7EF5405-5862-7D6F-DA9E-2F4ACEB0F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583C3109-1BFB-80BE-110F-0EA356FE4B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17F6021F-FDD9-5928-AA44-743DBAB384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8" name="Straight Connector 37">
            <a:extLst>
              <a:ext uri="{FF2B5EF4-FFF2-40B4-BE49-F238E27FC236}">
                <a16:creationId xmlns:a16="http://schemas.microsoft.com/office/drawing/2014/main" id="{015C4465-DF43-0F9B-CDA4-D85A0588A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BA7E744A-68E1-37BB-E2F4-6DF82F9FE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3F9526C4-3D70-9819-5E0E-8FB552AC7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8EB4B1AE-00A2-7BC5-8694-1592549057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1104F983-D84D-3619-AEE6-E10F70CA5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5" name="Picture 44">
              <a:extLst>
                <a:ext uri="{FF2B5EF4-FFF2-40B4-BE49-F238E27FC236}">
                  <a16:creationId xmlns:a16="http://schemas.microsoft.com/office/drawing/2014/main" id="{D29C2ABA-7C9C-3696-8BEE-36D0094FC4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00F9096E-5306-0AAF-C48E-CF7F1BF8464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194DA56-CA24-2AC8-3A30-283785455D31}"/>
              </a:ext>
            </a:extLst>
          </p:cNvPr>
          <p:cNvSpPr txBox="1">
            <a:spLocks noGrp="1"/>
          </p:cNvSpPr>
          <p:nvPr>
            <p:ph type="title" idx="4294967295"/>
          </p:nvPr>
        </p:nvSpPr>
        <p:spPr>
          <a:xfrm>
            <a:off x="6094412" y="1543051"/>
            <a:ext cx="4802185" cy="8448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w="3175" cmpd="sng">
                  <a:noFill/>
                </a:ln>
                <a:solidFill>
                  <a:schemeClr val="tx1">
                    <a:lumMod val="85000"/>
                    <a:lumOff val="15000"/>
                  </a:schemeClr>
                </a:solidFill>
                <a:effectLst/>
                <a:uLnTx/>
                <a:uFillTx/>
                <a:latin typeface="+mj-lt"/>
                <a:ea typeface="+mj-ea"/>
                <a:cs typeface="+mj-cs"/>
              </a:rPr>
              <a:t>REFLECTIONS</a:t>
            </a:r>
          </a:p>
        </p:txBody>
      </p:sp>
      <p:sp>
        <p:nvSpPr>
          <p:cNvPr id="48" name="Rectangle 47">
            <a:extLst>
              <a:ext uri="{FF2B5EF4-FFF2-40B4-BE49-F238E27FC236}">
                <a16:creationId xmlns:a16="http://schemas.microsoft.com/office/drawing/2014/main" id="{37ED3A70-0D76-611B-097F-986481643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ok having a good idea, sitting in front of an open book, presumably a cookbook">
            <a:extLst>
              <a:ext uri="{FF2B5EF4-FFF2-40B4-BE49-F238E27FC236}">
                <a16:creationId xmlns:a16="http://schemas.microsoft.com/office/drawing/2014/main" id="{51504C5D-21D1-5DB5-2D40-830BCD732F0F}"/>
              </a:ext>
            </a:extLst>
          </p:cNvPr>
          <p:cNvPicPr>
            <a:picLocks noChangeAspect="1"/>
          </p:cNvPicPr>
          <p:nvPr/>
        </p:nvPicPr>
        <p:blipFill>
          <a:blip r:embed="rId6">
            <a:extLst>
              <a:ext uri="{28A0092B-C50C-407E-A947-70E740481C1C}">
                <a14:useLocalDpi xmlns:a14="http://schemas.microsoft.com/office/drawing/2010/main" val="0"/>
              </a:ext>
            </a:extLst>
          </a:blip>
          <a:srcRect l="5403" r="5403"/>
          <a:stretch/>
        </p:blipFill>
        <p:spPr>
          <a:xfrm>
            <a:off x="1412683" y="1410208"/>
            <a:ext cx="3876801" cy="3858780"/>
          </a:xfrm>
          <a:prstGeom prst="rect">
            <a:avLst/>
          </a:prstGeom>
        </p:spPr>
      </p:pic>
      <p:cxnSp>
        <p:nvCxnSpPr>
          <p:cNvPr id="50" name="Straight Connector 49">
            <a:extLst>
              <a:ext uri="{FF2B5EF4-FFF2-40B4-BE49-F238E27FC236}">
                <a16:creationId xmlns:a16="http://schemas.microsoft.com/office/drawing/2014/main" id="{B3486832-6B3D-EF54-69A6-C06194563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307BACE-75CE-2217-9E40-660050F58D33}"/>
              </a:ext>
            </a:extLst>
          </p:cNvPr>
          <p:cNvSpPr txBox="1"/>
          <p:nvPr/>
        </p:nvSpPr>
        <p:spPr>
          <a:xfrm>
            <a:off x="6094412" y="2556931"/>
            <a:ext cx="4802185" cy="3050367"/>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ptos" panose="020B0004020202020204" pitchFamily="34" charset="0"/>
              </a:rPr>
              <a:t>Goals</a:t>
            </a:r>
            <a:br>
              <a:rPr lang="en-US" sz="2400">
                <a:latin typeface="Aptos" panose="020B0004020202020204" pitchFamily="34" charset="0"/>
              </a:rPr>
            </a:br>
            <a:r>
              <a:rPr lang="en-US" sz="2400">
                <a:solidFill>
                  <a:schemeClr val="accent5">
                    <a:lumMod val="75000"/>
                  </a:schemeClr>
                </a:solidFill>
                <a:latin typeface="Aptos" panose="020B0004020202020204" pitchFamily="34" charset="0"/>
              </a:rPr>
              <a:t>Data</a:t>
            </a:r>
            <a:br>
              <a:rPr lang="en-US" sz="2400">
                <a:latin typeface="Aptos" panose="020B0004020202020204" pitchFamily="34" charset="0"/>
              </a:rPr>
            </a:br>
            <a:r>
              <a:rPr lang="en-US" sz="2400">
                <a:latin typeface="Aptos" panose="020B0004020202020204" pitchFamily="34" charset="0"/>
              </a:rPr>
              <a:t>Barriers</a:t>
            </a:r>
            <a:br>
              <a:rPr lang="en-US" sz="2400">
                <a:latin typeface="Aptos" panose="020B0004020202020204" pitchFamily="34" charset="0"/>
              </a:rPr>
            </a:br>
            <a:r>
              <a:rPr lang="en-US" sz="2400">
                <a:solidFill>
                  <a:schemeClr val="accent5">
                    <a:lumMod val="75000"/>
                  </a:schemeClr>
                </a:solidFill>
                <a:latin typeface="Aptos" panose="020B0004020202020204" pitchFamily="34" charset="0"/>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ptos" panose="020B0004020202020204" pitchFamily="34" charset="0"/>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5">
                    <a:lumMod val="75000"/>
                  </a:schemeClr>
                </a:solidFill>
                <a:latin typeface="Aptos" panose="020B0004020202020204" pitchFamily="34" charset="0"/>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Aptos" panose="020B0004020202020204" pitchFamily="34" charset="0"/>
              </a:rPr>
              <a:t>Impact &amp; Outcomes</a:t>
            </a:r>
          </a:p>
        </p:txBody>
      </p:sp>
    </p:spTree>
    <p:extLst>
      <p:ext uri="{BB962C8B-B14F-4D97-AF65-F5344CB8AC3E}">
        <p14:creationId xmlns:p14="http://schemas.microsoft.com/office/powerpoint/2010/main" val="2477875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5B8EAB1B-35D1-9C54-00D0-73BD2BC09B40}"/>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8" name="Straight Connector 37">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5" name="Picture 44">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FA011CC-6E14-BA9B-26E9-B7A90461563A}"/>
              </a:ext>
            </a:extLst>
          </p:cNvPr>
          <p:cNvSpPr txBox="1">
            <a:spLocks noGrp="1"/>
          </p:cNvSpPr>
          <p:nvPr>
            <p:ph type="title" idx="4294967295"/>
          </p:nvPr>
        </p:nvSpPr>
        <p:spPr>
          <a:xfrm>
            <a:off x="6094412" y="982132"/>
            <a:ext cx="4802185" cy="13038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4100" b="1" i="0" u="sng" strike="noStrike" kern="1200" cap="none" spc="0" normalizeH="0" baseline="0" noProof="0" dirty="0">
                <a:ln w="3175" cmpd="sng">
                  <a:noFill/>
                </a:ln>
                <a:solidFill>
                  <a:schemeClr val="tx1">
                    <a:lumMod val="85000"/>
                    <a:lumOff val="15000"/>
                  </a:schemeClr>
                </a:solidFill>
                <a:effectLst/>
                <a:uLnTx/>
                <a:uFillTx/>
                <a:latin typeface="+mj-lt"/>
                <a:ea typeface="+mj-ea"/>
                <a:cs typeface="+mj-cs"/>
              </a:rPr>
              <a:t>Making Connections</a:t>
            </a:r>
          </a:p>
        </p:txBody>
      </p:sp>
      <p:sp>
        <p:nvSpPr>
          <p:cNvPr id="48" name="Rectangle 47">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ok thinking over an open book, presumably a cookbook">
            <a:extLst>
              <a:ext uri="{FF2B5EF4-FFF2-40B4-BE49-F238E27FC236}">
                <a16:creationId xmlns:a16="http://schemas.microsoft.com/office/drawing/2014/main" id="{91539071-072F-C2AE-B62B-ADF92CD02E94}"/>
              </a:ext>
            </a:extLst>
          </p:cNvPr>
          <p:cNvPicPr>
            <a:picLocks noChangeAspect="1"/>
          </p:cNvPicPr>
          <p:nvPr/>
        </p:nvPicPr>
        <p:blipFill>
          <a:blip r:embed="rId6"/>
          <a:srcRect l="9086" r="21092" b="4"/>
          <a:stretch/>
        </p:blipFill>
        <p:spPr>
          <a:xfrm>
            <a:off x="1412683" y="1410208"/>
            <a:ext cx="3876801" cy="3858780"/>
          </a:xfrm>
          <a:prstGeom prst="rect">
            <a:avLst/>
          </a:prstGeom>
        </p:spPr>
      </p:pic>
      <p:cxnSp>
        <p:nvCxnSpPr>
          <p:cNvPr id="50" name="Straight Connector 49">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F5B38B0-B193-9705-EEB7-CCB76E0F44B4}"/>
              </a:ext>
            </a:extLst>
          </p:cNvPr>
          <p:cNvSpPr txBox="1"/>
          <p:nvPr/>
        </p:nvSpPr>
        <p:spPr>
          <a:xfrm>
            <a:off x="6094412" y="2556932"/>
            <a:ext cx="5317300"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pPr>
            <a:r>
              <a:rPr lang="en-US" sz="2000">
                <a:solidFill>
                  <a:schemeClr val="tx1">
                    <a:lumMod val="85000"/>
                    <a:lumOff val="15000"/>
                  </a:schemeClr>
                </a:solidFill>
              </a:rPr>
              <a:t>1. </a:t>
            </a:r>
            <a:r>
              <a:rPr lang="en-US" sz="2000" b="0">
                <a:solidFill>
                  <a:schemeClr val="tx1">
                    <a:lumMod val="85000"/>
                    <a:lumOff val="15000"/>
                  </a:schemeClr>
                </a:solidFill>
              </a:rPr>
              <a:t>How do you </a:t>
            </a:r>
            <a:r>
              <a:rPr lang="en-US" sz="2000">
                <a:solidFill>
                  <a:schemeClr val="tx1">
                    <a:lumMod val="85000"/>
                    <a:lumOff val="15000"/>
                  </a:schemeClr>
                </a:solidFill>
              </a:rPr>
              <a:t>know </a:t>
            </a:r>
            <a:r>
              <a:rPr lang="en-US" sz="2000" b="0">
                <a:solidFill>
                  <a:schemeClr val="tx1">
                    <a:lumMod val="85000"/>
                    <a:lumOff val="15000"/>
                  </a:schemeClr>
                </a:solidFill>
              </a:rPr>
              <a:t>that your EL program is both </a:t>
            </a:r>
            <a:r>
              <a:rPr lang="en-US" sz="2000" b="1">
                <a:solidFill>
                  <a:schemeClr val="tx1">
                    <a:lumMod val="85000"/>
                    <a:lumOff val="15000"/>
                  </a:schemeClr>
                </a:solidFill>
              </a:rPr>
              <a:t>research-based</a:t>
            </a:r>
            <a:r>
              <a:rPr lang="en-US" sz="2000" b="0">
                <a:solidFill>
                  <a:schemeClr val="tx1">
                    <a:lumMod val="85000"/>
                    <a:lumOff val="15000"/>
                  </a:schemeClr>
                </a:solidFill>
              </a:rPr>
              <a:t> and responsive to student need (</a:t>
            </a:r>
            <a:r>
              <a:rPr lang="en-US" sz="2000" b="1">
                <a:solidFill>
                  <a:schemeClr val="tx1">
                    <a:lumMod val="85000"/>
                    <a:lumOff val="15000"/>
                  </a:schemeClr>
                </a:solidFill>
              </a:rPr>
              <a:t>targeted</a:t>
            </a:r>
            <a:r>
              <a:rPr lang="en-US" sz="2000" b="0">
                <a:solidFill>
                  <a:schemeClr val="tx1">
                    <a:lumMod val="85000"/>
                    <a:lumOff val="15000"/>
                  </a:schemeClr>
                </a:solidFill>
              </a:rPr>
              <a:t>)?</a:t>
            </a:r>
            <a:br>
              <a:rPr lang="en-US" sz="2000" b="0">
                <a:solidFill>
                  <a:schemeClr val="tx1">
                    <a:lumMod val="85000"/>
                    <a:lumOff val="15000"/>
                  </a:schemeClr>
                </a:solidFill>
              </a:rPr>
            </a:br>
            <a:br>
              <a:rPr lang="en-US" sz="2000" b="0">
                <a:solidFill>
                  <a:schemeClr val="tx1">
                    <a:lumMod val="85000"/>
                    <a:lumOff val="15000"/>
                  </a:schemeClr>
                </a:solidFill>
              </a:rPr>
            </a:br>
            <a:r>
              <a:rPr lang="en-US" sz="2000" b="0">
                <a:solidFill>
                  <a:schemeClr val="tx1">
                    <a:lumMod val="85000"/>
                    <a:lumOff val="15000"/>
                  </a:schemeClr>
                </a:solidFill>
              </a:rPr>
              <a:t>2. </a:t>
            </a:r>
            <a:r>
              <a:rPr lang="en-US" sz="2000">
                <a:solidFill>
                  <a:schemeClr val="tx1">
                    <a:lumMod val="85000"/>
                    <a:lumOff val="15000"/>
                  </a:schemeClr>
                </a:solidFill>
              </a:rPr>
              <a:t>How many </a:t>
            </a:r>
            <a:r>
              <a:rPr lang="en-US" sz="2000" b="1">
                <a:solidFill>
                  <a:schemeClr val="tx1">
                    <a:lumMod val="85000"/>
                    <a:lumOff val="15000"/>
                  </a:schemeClr>
                </a:solidFill>
              </a:rPr>
              <a:t>required components </a:t>
            </a:r>
            <a:r>
              <a:rPr lang="en-US" sz="2000">
                <a:solidFill>
                  <a:schemeClr val="tx1">
                    <a:lumMod val="85000"/>
                    <a:lumOff val="15000"/>
                  </a:schemeClr>
                </a:solidFill>
              </a:rPr>
              <a:t>of ELE programming can you name?</a:t>
            </a:r>
          </a:p>
          <a:p>
            <a:pPr>
              <a:spcBef>
                <a:spcPct val="20000"/>
              </a:spcBef>
              <a:spcAft>
                <a:spcPts val="600"/>
              </a:spcAft>
              <a:buClr>
                <a:schemeClr val="accent1"/>
              </a:buClr>
              <a:buSzPct val="115000"/>
            </a:pPr>
            <a:endParaRPr lang="en-US" sz="2000">
              <a:solidFill>
                <a:schemeClr val="tx1">
                  <a:lumMod val="85000"/>
                  <a:lumOff val="15000"/>
                </a:schemeClr>
              </a:solidFill>
            </a:endParaRPr>
          </a:p>
          <a:p>
            <a:pPr>
              <a:spcBef>
                <a:spcPct val="20000"/>
              </a:spcBef>
              <a:spcAft>
                <a:spcPts val="600"/>
              </a:spcAft>
              <a:buClr>
                <a:schemeClr val="accent1"/>
              </a:buClr>
              <a:buSzPct val="115000"/>
            </a:pPr>
            <a:r>
              <a:rPr lang="en-US" sz="2000">
                <a:solidFill>
                  <a:schemeClr val="tx1">
                    <a:lumMod val="85000"/>
                    <a:lumOff val="15000"/>
                  </a:schemeClr>
                </a:solidFill>
              </a:rPr>
              <a:t>3. Which Title IIIA-funded strategies have had the </a:t>
            </a:r>
            <a:r>
              <a:rPr lang="en-US" sz="2000" b="1">
                <a:solidFill>
                  <a:schemeClr val="tx1">
                    <a:lumMod val="85000"/>
                    <a:lumOff val="15000"/>
                  </a:schemeClr>
                </a:solidFill>
              </a:rPr>
              <a:t>most impact </a:t>
            </a:r>
            <a:r>
              <a:rPr lang="en-US" sz="2000">
                <a:solidFill>
                  <a:schemeClr val="tx1">
                    <a:lumMod val="85000"/>
                    <a:lumOff val="15000"/>
                  </a:schemeClr>
                </a:solidFill>
              </a:rPr>
              <a:t>in your district?</a:t>
            </a:r>
          </a:p>
        </p:txBody>
      </p:sp>
    </p:spTree>
    <p:extLst>
      <p:ext uri="{BB962C8B-B14F-4D97-AF65-F5344CB8AC3E}">
        <p14:creationId xmlns:p14="http://schemas.microsoft.com/office/powerpoint/2010/main" val="354345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5E21C9-C736-690C-A0B4-8245DEA3448A}"/>
            </a:ext>
          </a:extLst>
        </p:cNvPr>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39F06-52D4-1ADA-E1AA-898C45E1BF31}"/>
              </a:ext>
            </a:extLst>
          </p:cNvPr>
          <p:cNvSpPr txBox="1">
            <a:spLocks noGrp="1"/>
          </p:cNvSpPr>
          <p:nvPr>
            <p:ph type="title" idx="4294967295"/>
          </p:nvPr>
        </p:nvSpPr>
        <p:spPr>
          <a:xfrm>
            <a:off x="5943600" y="323850"/>
            <a:ext cx="4191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ELE Programming</a:t>
            </a:r>
          </a:p>
        </p:txBody>
      </p:sp>
      <p:pic>
        <p:nvPicPr>
          <p:cNvPr id="4" name="Picture 3" descr="A person cooking in a kitchen">
            <a:extLst>
              <a:ext uri="{FF2B5EF4-FFF2-40B4-BE49-F238E27FC236}">
                <a16:creationId xmlns:a16="http://schemas.microsoft.com/office/drawing/2014/main" id="{5273F8E7-2840-1420-EF68-CC2C63F052B5}"/>
              </a:ext>
            </a:extLst>
          </p:cNvPr>
          <p:cNvPicPr>
            <a:picLocks noChangeAspect="1"/>
          </p:cNvPicPr>
          <p:nvPr/>
        </p:nvPicPr>
        <p:blipFill>
          <a:blip r:embed="rId3"/>
          <a:srcRect r="2" b="7976"/>
          <a:stretch/>
        </p:blipFill>
        <p:spPr>
          <a:xfrm>
            <a:off x="20" y="10"/>
            <a:ext cx="4992985" cy="6857990"/>
          </a:xfrm>
          <a:prstGeom prst="rect">
            <a:avLst/>
          </a:prstGeom>
        </p:spPr>
      </p:pic>
      <p:sp>
        <p:nvSpPr>
          <p:cNvPr id="3" name="TextBox 2">
            <a:extLst>
              <a:ext uri="{FF2B5EF4-FFF2-40B4-BE49-F238E27FC236}">
                <a16:creationId xmlns:a16="http://schemas.microsoft.com/office/drawing/2014/main" id="{A28C237D-2FB9-99F1-A5C5-660FFB58F973}"/>
              </a:ext>
            </a:extLst>
          </p:cNvPr>
          <p:cNvSpPr txBox="1">
            <a:spLocks/>
          </p:cNvSpPr>
          <p:nvPr/>
        </p:nvSpPr>
        <p:spPr>
          <a:xfrm>
            <a:off x="5591558" y="1398002"/>
            <a:ext cx="5998840" cy="3343135"/>
          </a:xfrm>
          <a:prstGeom prst="rect">
            <a:avLst/>
          </a:prstGeom>
          <a:noFill/>
        </p:spPr>
        <p:txBody>
          <a:bodyPr vert="horz" lIns="91440" tIns="45720" rIns="91440" bIns="45720" rtlCol="0" anchor="b">
            <a:normAutofit fontScale="62500" lnSpcReduction="20000"/>
          </a:bodyPr>
          <a:lstStyle/>
          <a:p>
            <a:pPr marL="0" marR="0" lvl="0" indent="0" algn="ctr" defTabSz="914400" rtl="0" eaLnBrk="1" fontAlgn="auto" latinLnBrk="0" hangingPunct="1">
              <a:lnSpc>
                <a:spcPct val="120000"/>
              </a:lnSpc>
              <a:spcBef>
                <a:spcPct val="0"/>
              </a:spcBef>
              <a:spcAft>
                <a:spcPts val="600"/>
              </a:spcAft>
              <a:buClrTx/>
              <a:buSzTx/>
              <a:buFontTx/>
              <a:buNone/>
              <a:tabLst/>
              <a:defRPr/>
            </a:pPr>
            <a:r>
              <a:rPr kumimoji="0" lang="en-US" sz="5200" b="0" i="0" u="none" strike="noStrike" kern="1200" cap="none" spc="0" normalizeH="0" baseline="0" noProof="0" dirty="0">
                <a:ln>
                  <a:noFill/>
                </a:ln>
                <a:solidFill>
                  <a:schemeClr val="tx1"/>
                </a:solidFill>
                <a:effectLst/>
                <a:uLnTx/>
                <a:uFillTx/>
                <a:latin typeface="Aptos" panose="020B0004020202020204" pitchFamily="34" charset="0"/>
                <a:ea typeface="+mj-ea"/>
                <a:cs typeface="+mj-cs"/>
              </a:rPr>
              <a:t>Aims to support </a:t>
            </a:r>
            <a:r>
              <a:rPr kumimoji="0" lang="en-US" sz="5200" b="1" i="0" u="none" strike="noStrike" kern="1200" cap="none" spc="0" normalizeH="0" baseline="0" noProof="0" dirty="0">
                <a:ln>
                  <a:noFill/>
                </a:ln>
                <a:solidFill>
                  <a:schemeClr val="tx1"/>
                </a:solidFill>
                <a:effectLst/>
                <a:uLnTx/>
                <a:uFillTx/>
                <a:latin typeface="Aptos" panose="020B0004020202020204" pitchFamily="34" charset="0"/>
                <a:ea typeface="+mj-ea"/>
                <a:cs typeface="+mj-cs"/>
              </a:rPr>
              <a:t>English Learners </a:t>
            </a:r>
            <a:r>
              <a:rPr kumimoji="0" lang="en-US" sz="5200" b="0" i="0" u="none" strike="noStrike" kern="1200" cap="none" spc="0" normalizeH="0" baseline="0" noProof="0" dirty="0">
                <a:ln>
                  <a:noFill/>
                </a:ln>
                <a:solidFill>
                  <a:schemeClr val="tx1"/>
                </a:solidFill>
                <a:effectLst/>
                <a:uLnTx/>
                <a:uFillTx/>
                <a:latin typeface="Aptos" panose="020B0004020202020204" pitchFamily="34" charset="0"/>
                <a:ea typeface="+mj-ea"/>
                <a:cs typeface="+mj-cs"/>
              </a:rPr>
              <a:t>to learn English,  access challenging state academic content and meet academic achievement standards.</a:t>
            </a:r>
          </a:p>
        </p:txBody>
      </p:sp>
    </p:spTree>
    <p:extLst>
      <p:ext uri="{BB962C8B-B14F-4D97-AF65-F5344CB8AC3E}">
        <p14:creationId xmlns:p14="http://schemas.microsoft.com/office/powerpoint/2010/main" val="402854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615F1B-8221-1E60-A14D-41702A64B5F5}"/>
            </a:ext>
          </a:extLst>
        </p:cNvPr>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8B70CC53-7DBA-FF50-5FC6-BAF870799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5781-0503-FFDD-CA22-54F23B468624}"/>
              </a:ext>
            </a:extLst>
          </p:cNvPr>
          <p:cNvSpPr>
            <a:spLocks noGrp="1"/>
          </p:cNvSpPr>
          <p:nvPr>
            <p:ph type="title" idx="4294967295"/>
          </p:nvPr>
        </p:nvSpPr>
        <p:spPr>
          <a:xfrm>
            <a:off x="5267325" y="336550"/>
            <a:ext cx="10515600" cy="1325563"/>
          </a:xfrm>
        </p:spPr>
        <p:txBody>
          <a:bodyPr/>
          <a:lstStyle/>
          <a:p>
            <a:r>
              <a:rPr lang="en-US" dirty="0">
                <a:solidFill>
                  <a:schemeClr val="bg1"/>
                </a:solidFill>
              </a:rPr>
              <a:t>Title III</a:t>
            </a:r>
          </a:p>
        </p:txBody>
      </p:sp>
      <p:pic>
        <p:nvPicPr>
          <p:cNvPr id="5" name="Picture 4" descr="a female cook adding a cherry on top of a cupcake">
            <a:extLst>
              <a:ext uri="{FF2B5EF4-FFF2-40B4-BE49-F238E27FC236}">
                <a16:creationId xmlns:a16="http://schemas.microsoft.com/office/drawing/2014/main" id="{675BC55F-CD04-2A39-DEEB-17E112B0EDED}"/>
              </a:ext>
            </a:extLst>
          </p:cNvPr>
          <p:cNvPicPr>
            <a:picLocks noChangeAspect="1"/>
          </p:cNvPicPr>
          <p:nvPr/>
        </p:nvPicPr>
        <p:blipFill>
          <a:blip r:embed="rId3"/>
          <a:stretch>
            <a:fillRect/>
          </a:stretch>
        </p:blipFill>
        <p:spPr>
          <a:xfrm>
            <a:off x="0" y="0"/>
            <a:ext cx="4692316" cy="6858000"/>
          </a:xfrm>
          <a:prstGeom prst="rect">
            <a:avLst/>
          </a:prstGeom>
        </p:spPr>
      </p:pic>
      <p:sp>
        <p:nvSpPr>
          <p:cNvPr id="3" name="TextBox 2">
            <a:extLst>
              <a:ext uri="{FF2B5EF4-FFF2-40B4-BE49-F238E27FC236}">
                <a16:creationId xmlns:a16="http://schemas.microsoft.com/office/drawing/2014/main" id="{9B0DF23A-9458-1BC7-4C91-67C15F2FD8DE}"/>
              </a:ext>
            </a:extLst>
          </p:cNvPr>
          <p:cNvSpPr txBox="1"/>
          <p:nvPr/>
        </p:nvSpPr>
        <p:spPr>
          <a:xfrm>
            <a:off x="5591558" y="1398002"/>
            <a:ext cx="5998840" cy="3343135"/>
          </a:xfrm>
          <a:prstGeom prst="rect">
            <a:avLst/>
          </a:prstGeom>
          <a:noFill/>
        </p:spPr>
        <p:txBody>
          <a:bodyPr vert="horz" lIns="91440" tIns="45720" rIns="91440" bIns="45720" rtlCol="0" anchor="b">
            <a:normAutofit fontScale="55000" lnSpcReduction="20000"/>
          </a:bodyPr>
          <a:lstStyle/>
          <a:p>
            <a:pPr algn="ctr" defTabSz="914400">
              <a:lnSpc>
                <a:spcPct val="120000"/>
              </a:lnSpc>
              <a:spcBef>
                <a:spcPct val="0"/>
              </a:spcBef>
              <a:spcAft>
                <a:spcPts val="600"/>
              </a:spcAft>
            </a:pPr>
            <a:r>
              <a:rPr lang="en-US" sz="5200">
                <a:latin typeface="Aptos" panose="020B0004020202020204" pitchFamily="34" charset="0"/>
                <a:ea typeface="+mj-ea"/>
                <a:cs typeface="+mj-cs"/>
              </a:rPr>
              <a:t>Provides </a:t>
            </a:r>
            <a:r>
              <a:rPr lang="en-US" sz="5200" b="1">
                <a:solidFill>
                  <a:srgbClr val="FF0000"/>
                </a:solidFill>
                <a:latin typeface="Aptos" panose="020B0004020202020204" pitchFamily="34" charset="0"/>
                <a:ea typeface="+mj-ea"/>
                <a:cs typeface="+mj-cs"/>
              </a:rPr>
              <a:t>funding</a:t>
            </a:r>
            <a:r>
              <a:rPr lang="en-US" sz="5200">
                <a:latin typeface="Aptos" panose="020B0004020202020204" pitchFamily="34" charset="0"/>
                <a:ea typeface="+mj-ea"/>
                <a:cs typeface="+mj-cs"/>
              </a:rPr>
              <a:t> for </a:t>
            </a:r>
            <a:r>
              <a:rPr lang="en-US" sz="5200" b="1">
                <a:latin typeface="Aptos" panose="020B0004020202020204" pitchFamily="34" charset="0"/>
                <a:ea typeface="+mj-ea"/>
                <a:cs typeface="+mj-cs"/>
              </a:rPr>
              <a:t>English learners </a:t>
            </a:r>
            <a:r>
              <a:rPr lang="en-US" sz="5200">
                <a:latin typeface="Aptos" panose="020B0004020202020204" pitchFamily="34" charset="0"/>
                <a:ea typeface="+mj-ea"/>
                <a:cs typeface="+mj-cs"/>
              </a:rPr>
              <a:t>and </a:t>
            </a:r>
            <a:r>
              <a:rPr lang="en-US" sz="5200" b="1">
                <a:latin typeface="Aptos" panose="020B0004020202020204" pitchFamily="34" charset="0"/>
                <a:ea typeface="+mj-ea"/>
                <a:cs typeface="+mj-cs"/>
              </a:rPr>
              <a:t>immigrant students </a:t>
            </a:r>
            <a:r>
              <a:rPr lang="en-US" sz="5200">
                <a:latin typeface="Aptos" panose="020B0004020202020204" pitchFamily="34" charset="0"/>
                <a:ea typeface="+mj-ea"/>
                <a:cs typeface="+mj-cs"/>
              </a:rPr>
              <a:t>succeed in schools by assisting them in becoming fluent in English and meeting challenging state academic content and academic achievement standards.</a:t>
            </a:r>
          </a:p>
        </p:txBody>
      </p:sp>
    </p:spTree>
    <p:extLst>
      <p:ext uri="{BB962C8B-B14F-4D97-AF65-F5344CB8AC3E}">
        <p14:creationId xmlns:p14="http://schemas.microsoft.com/office/powerpoint/2010/main" val="1736300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EE7D39-662A-BC05-2669-EEF458E29BE4}"/>
            </a:ext>
          </a:extLst>
        </p:cNvPr>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6203BD79-C2D0-A861-C12C-59C030261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F7347-19D2-85CC-9908-3B07295F82ED}"/>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Collaboration</a:t>
            </a:r>
          </a:p>
        </p:txBody>
      </p:sp>
      <p:sp>
        <p:nvSpPr>
          <p:cNvPr id="7" name="TextBox 6">
            <a:extLst>
              <a:ext uri="{FF2B5EF4-FFF2-40B4-BE49-F238E27FC236}">
                <a16:creationId xmlns:a16="http://schemas.microsoft.com/office/drawing/2014/main" id="{8B646DED-F653-C840-51CF-2A17FEB22A47}"/>
              </a:ext>
            </a:extLst>
          </p:cNvPr>
          <p:cNvSpPr txBox="1"/>
          <p:nvPr/>
        </p:nvSpPr>
        <p:spPr>
          <a:xfrm>
            <a:off x="733294" y="1551692"/>
            <a:ext cx="5998840" cy="3343135"/>
          </a:xfrm>
          <a:prstGeom prst="rect">
            <a:avLst/>
          </a:prstGeom>
          <a:noFill/>
        </p:spPr>
        <p:txBody>
          <a:bodyPr vert="horz" lIns="91440" tIns="45720" rIns="91440" bIns="45720" rtlCol="0" anchor="b">
            <a:normAutofit/>
          </a:bodyPr>
          <a:lstStyle/>
          <a:p>
            <a:pPr algn="ctr" defTabSz="914400">
              <a:lnSpc>
                <a:spcPct val="120000"/>
              </a:lnSpc>
              <a:spcBef>
                <a:spcPct val="0"/>
              </a:spcBef>
              <a:spcAft>
                <a:spcPts val="600"/>
              </a:spcAft>
            </a:pPr>
            <a:r>
              <a:rPr lang="en-US" sz="5200">
                <a:latin typeface="Aptos" panose="020B0004020202020204" pitchFamily="34" charset="0"/>
                <a:ea typeface="+mj-ea"/>
                <a:cs typeface="+mj-cs"/>
              </a:rPr>
              <a:t>Working </a:t>
            </a:r>
            <a:r>
              <a:rPr lang="en-US" sz="5200" b="1">
                <a:latin typeface="Aptos" panose="020B0004020202020204" pitchFamily="34" charset="0"/>
                <a:ea typeface="+mj-ea"/>
                <a:cs typeface="+mj-cs"/>
              </a:rPr>
              <a:t>Together</a:t>
            </a:r>
            <a:r>
              <a:rPr lang="en-US" sz="5200">
                <a:latin typeface="Aptos" panose="020B0004020202020204" pitchFamily="34" charset="0"/>
                <a:ea typeface="+mj-ea"/>
                <a:cs typeface="+mj-cs"/>
              </a:rPr>
              <a:t> </a:t>
            </a:r>
          </a:p>
          <a:p>
            <a:pPr algn="ctr" defTabSz="914400">
              <a:lnSpc>
                <a:spcPct val="120000"/>
              </a:lnSpc>
              <a:spcBef>
                <a:spcPct val="0"/>
              </a:spcBef>
              <a:spcAft>
                <a:spcPts val="600"/>
              </a:spcAft>
            </a:pPr>
            <a:r>
              <a:rPr lang="en-US" sz="5200">
                <a:latin typeface="Aptos" panose="020B0004020202020204" pitchFamily="34" charset="0"/>
                <a:ea typeface="+mj-ea"/>
                <a:cs typeface="+mj-cs"/>
              </a:rPr>
              <a:t>for a common </a:t>
            </a:r>
          </a:p>
          <a:p>
            <a:pPr algn="ctr" defTabSz="914400">
              <a:lnSpc>
                <a:spcPct val="120000"/>
              </a:lnSpc>
              <a:spcBef>
                <a:spcPct val="0"/>
              </a:spcBef>
              <a:spcAft>
                <a:spcPts val="600"/>
              </a:spcAft>
            </a:pPr>
            <a:r>
              <a:rPr lang="en-US" sz="5200" b="1">
                <a:latin typeface="Aptos" panose="020B0004020202020204" pitchFamily="34" charset="0"/>
                <a:ea typeface="+mj-ea"/>
                <a:cs typeface="+mj-cs"/>
              </a:rPr>
              <a:t>GOAL</a:t>
            </a:r>
          </a:p>
        </p:txBody>
      </p:sp>
      <p:pic>
        <p:nvPicPr>
          <p:cNvPr id="6" name="Picture 5" descr="two female cooks smiling and talking over an open cookbook">
            <a:extLst>
              <a:ext uri="{FF2B5EF4-FFF2-40B4-BE49-F238E27FC236}">
                <a16:creationId xmlns:a16="http://schemas.microsoft.com/office/drawing/2014/main" id="{CFD1B812-48D6-B6ED-577B-36FC1BD9FBBF}"/>
              </a:ext>
            </a:extLst>
          </p:cNvPr>
          <p:cNvPicPr>
            <a:picLocks noChangeAspect="1"/>
          </p:cNvPicPr>
          <p:nvPr/>
        </p:nvPicPr>
        <p:blipFill>
          <a:blip r:embed="rId3"/>
          <a:stretch>
            <a:fillRect/>
          </a:stretch>
        </p:blipFill>
        <p:spPr>
          <a:xfrm>
            <a:off x="7475220" y="-12263"/>
            <a:ext cx="4713731" cy="6870263"/>
          </a:xfrm>
          <a:prstGeom prst="rect">
            <a:avLst/>
          </a:prstGeom>
        </p:spPr>
      </p:pic>
    </p:spTree>
    <p:extLst>
      <p:ext uri="{BB962C8B-B14F-4D97-AF65-F5344CB8AC3E}">
        <p14:creationId xmlns:p14="http://schemas.microsoft.com/office/powerpoint/2010/main" val="396561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6DE8EB-0FE0-C9A9-2A9B-DB4AC865B9D7}"/>
            </a:ext>
          </a:extLst>
        </p:cNvPr>
        <p:cNvGrpSpPr/>
        <p:nvPr/>
      </p:nvGrpSpPr>
      <p:grpSpPr>
        <a:xfrm>
          <a:off x="0" y="0"/>
          <a:ext cx="0" cy="0"/>
          <a:chOff x="0" y="0"/>
          <a:chExt cx="0" cy="0"/>
        </a:xfrm>
      </p:grpSpPr>
      <p:sp>
        <p:nvSpPr>
          <p:cNvPr id="2075" name="Rectangle 20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8E454CFF-84CE-D1C3-0B5F-D3289206992A}"/>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Short Form: Educational Vision</a:t>
            </a:r>
          </a:p>
        </p:txBody>
      </p:sp>
      <p:pic>
        <p:nvPicPr>
          <p:cNvPr id="2" name="Picture 1" descr="Short Form: Educational Vision&#10;&#10;What principles guide our work? All students in MA, particularly students from historically underserved groups and communities. Culturally and linguistically sustaining classroom and school practices. High expectations with targeted support.&#10;&#10;What does it look like in a classroom?&#10;&#10;All students are known and valued. Learning experiences are relevant, real-world, and interactive. Individualized supports enable students to excel at grade level and beyond.">
            <a:extLst>
              <a:ext uri="{FF2B5EF4-FFF2-40B4-BE49-F238E27FC236}">
                <a16:creationId xmlns:a16="http://schemas.microsoft.com/office/drawing/2014/main" id="{8D0A26AA-CF66-F797-A89A-290870571C95}"/>
              </a:ext>
              <a:ext uri="{C183D7F6-B498-43B3-948B-1728B52AA6E4}">
                <adec:decorative xmlns:adec="http://schemas.microsoft.com/office/drawing/2017/decorative" val="0"/>
              </a:ext>
            </a:extLst>
          </p:cNvPr>
          <p:cNvPicPr>
            <a:picLocks noChangeAspect="1"/>
          </p:cNvPicPr>
          <p:nvPr/>
        </p:nvPicPr>
        <p:blipFill>
          <a:blip r:embed="rId3"/>
          <a:srcRect t="1865" r="1" b="1"/>
          <a:stretch/>
        </p:blipFill>
        <p:spPr>
          <a:xfrm>
            <a:off x="196850" y="173518"/>
            <a:ext cx="11798300" cy="6512763"/>
          </a:xfrm>
          <a:prstGeom prst="rect">
            <a:avLst/>
          </a:prstGeom>
        </p:spPr>
      </p:pic>
    </p:spTree>
    <p:extLst>
      <p:ext uri="{BB962C8B-B14F-4D97-AF65-F5344CB8AC3E}">
        <p14:creationId xmlns:p14="http://schemas.microsoft.com/office/powerpoint/2010/main" val="124366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35C5B-E437-E2B5-99FD-EBE193E6FE9A}"/>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ELE Programming and Title III</a:t>
            </a:r>
          </a:p>
        </p:txBody>
      </p:sp>
      <p:pic>
        <p:nvPicPr>
          <p:cNvPr id="2050" name="Picture 2" descr="Venn diagram with ELE programming in the left circle, Title III in the right circle, and Supplemental programs, Parent engagement, and professional development in the center circle indicating these are elements shared by both.">
            <a:extLst>
              <a:ext uri="{FF2B5EF4-FFF2-40B4-BE49-F238E27FC236}">
                <a16:creationId xmlns:a16="http://schemas.microsoft.com/office/drawing/2014/main" id="{013916DB-0F15-CBEE-81B0-FCE743E771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01" r="3889" b="18332"/>
          <a:stretch/>
        </p:blipFill>
        <p:spPr bwMode="auto">
          <a:xfrm>
            <a:off x="1923757" y="643467"/>
            <a:ext cx="834448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37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857AC6-9DFA-639C-6E57-62608A0F6C82}"/>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B16C2D10-A21A-9670-0884-CAC64E1FB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F5B5A33-847E-91BF-CE96-C9A5EDC11CB1}"/>
              </a:ext>
            </a:extLst>
          </p:cNvPr>
          <p:cNvSpPr txBox="1">
            <a:spLocks noGrp="1"/>
          </p:cNvSpPr>
          <p:nvPr>
            <p:ph type="title" idx="4294967295"/>
          </p:nvPr>
        </p:nvSpPr>
        <p:spPr>
          <a:xfrm>
            <a:off x="5297762" y="1687068"/>
            <a:ext cx="4657344" cy="25191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j-lt"/>
                <a:ea typeface="+mj-ea"/>
                <a:cs typeface="+mj-cs"/>
              </a:rPr>
              <a:t>Our </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j-lt"/>
                <a:ea typeface="+mj-ea"/>
                <a:cs typeface="+mj-cs"/>
              </a:rPr>
              <a:t>Programmatic Cupcake</a:t>
            </a:r>
          </a:p>
        </p:txBody>
      </p:sp>
      <p:sp>
        <p:nvSpPr>
          <p:cNvPr id="2057" name="sketchy line">
            <a:extLst>
              <a:ext uri="{FF2B5EF4-FFF2-40B4-BE49-F238E27FC236}">
                <a16:creationId xmlns:a16="http://schemas.microsoft.com/office/drawing/2014/main" id="{45050291-FF32-AC97-6A12-754F362E3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ketch of a cupcake with a cherry on top with different labels: the cherry reads &quot;Title III&quot;, the frosting reads &quot;Title I&quot;, and the largest part, the cake, reads &quot;ELE programming&quot;">
            <a:extLst>
              <a:ext uri="{FF2B5EF4-FFF2-40B4-BE49-F238E27FC236}">
                <a16:creationId xmlns:a16="http://schemas.microsoft.com/office/drawing/2014/main" id="{F54600B2-B636-7B1B-53DC-255DCE6800BF}"/>
              </a:ext>
            </a:extLst>
          </p:cNvPr>
          <p:cNvPicPr>
            <a:picLocks noChangeAspect="1"/>
          </p:cNvPicPr>
          <p:nvPr/>
        </p:nvPicPr>
        <p:blipFill>
          <a:blip r:embed="rId3"/>
          <a:stretch>
            <a:fillRect/>
          </a:stretch>
        </p:blipFill>
        <p:spPr>
          <a:xfrm>
            <a:off x="635652" y="180061"/>
            <a:ext cx="4324533" cy="6677939"/>
          </a:xfrm>
          <a:prstGeom prst="rect">
            <a:avLst/>
          </a:prstGeom>
        </p:spPr>
      </p:pic>
    </p:spTree>
    <p:extLst>
      <p:ext uri="{BB962C8B-B14F-4D97-AF65-F5344CB8AC3E}">
        <p14:creationId xmlns:p14="http://schemas.microsoft.com/office/powerpoint/2010/main" val="1646283682"/>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E PowerPoint Template 2017">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E PowerPoint Template 2017">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fcc5063-f55c-4f40-b6b8-b845f6b3019f}" enabled="0" method="" siteId="{2fcc5063-f55c-4f40-b6b8-b845f6b3019f}" removed="1"/>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TM03090434[[fn=Wood Type]]</Template>
  <TotalTime>187</TotalTime>
  <Words>1657</Words>
  <Application>Microsoft Office PowerPoint</Application>
  <PresentationFormat>Widescreen</PresentationFormat>
  <Paragraphs>233</Paragraphs>
  <Slides>27</Slides>
  <Notes>27</Notes>
  <HiddenSlides>1</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等线</vt:lpstr>
      <vt:lpstr>Segoe</vt:lpstr>
      <vt:lpstr>Segoe SemiBold</vt:lpstr>
      <vt:lpstr>Aptos</vt:lpstr>
      <vt:lpstr>Aptos Display</vt:lpstr>
      <vt:lpstr>Aptos Narrow</vt:lpstr>
      <vt:lpstr>Arial</vt:lpstr>
      <vt:lpstr>Calibri</vt:lpstr>
      <vt:lpstr>Courier New</vt:lpstr>
      <vt:lpstr>Garamond</vt:lpstr>
      <vt:lpstr>Segoe UI</vt:lpstr>
      <vt:lpstr>Segoe UI Semibold</vt:lpstr>
      <vt:lpstr>Times New Roman</vt:lpstr>
      <vt:lpstr>Wingdings</vt:lpstr>
      <vt:lpstr>ESE​​</vt:lpstr>
      <vt:lpstr>ESE PowerPoint Template 2017</vt:lpstr>
      <vt:lpstr>ESE PowerPoint Template 2017</vt:lpstr>
      <vt:lpstr>Organic</vt:lpstr>
      <vt:lpstr>Our Programmatic Cupcake A Collaborative Effort </vt:lpstr>
      <vt:lpstr>AGENDA</vt:lpstr>
      <vt:lpstr>Making Connections</vt:lpstr>
      <vt:lpstr>ELE Programming</vt:lpstr>
      <vt:lpstr>Title III</vt:lpstr>
      <vt:lpstr>Collaboration</vt:lpstr>
      <vt:lpstr>Short Form: Educational Vision</vt:lpstr>
      <vt:lpstr>ELE Programming and Title III</vt:lpstr>
      <vt:lpstr>Our  Programmatic Cupcake</vt:lpstr>
      <vt:lpstr>REQUIRED Ingredients </vt:lpstr>
      <vt:lpstr> ELE PROGRAMMING </vt:lpstr>
      <vt:lpstr>PROGRAMMING</vt:lpstr>
      <vt:lpstr>Advocacy &amp; Empowerment </vt:lpstr>
      <vt:lpstr>ENGLISH LEARNER EDUCATION (ELE) programMING  in MASSACHUSETTS</vt:lpstr>
      <vt:lpstr>Important Reminder</vt:lpstr>
      <vt:lpstr>ESL INSTRUCTIONAL DELIVERY APPROACHES </vt:lpstr>
      <vt:lpstr>FAMILY/PARENT ENGAGEMENT</vt:lpstr>
      <vt:lpstr>PROFESSIONAL DEVELOPMENT</vt:lpstr>
      <vt:lpstr>Making Connections  </vt:lpstr>
      <vt:lpstr>TITLE III REQUIREMENTS</vt:lpstr>
      <vt:lpstr>PROFESSIONAL DEVELOPMENT   </vt:lpstr>
      <vt:lpstr>Compliance in Practice</vt:lpstr>
      <vt:lpstr>Compliance in Practice     </vt:lpstr>
      <vt:lpstr>Compliance in Practice   </vt:lpstr>
      <vt:lpstr>ELE 5 ELE 7 ELE 15</vt:lpstr>
      <vt:lpstr>Who Is at Your Planning Table? Who Is Missing?</vt:lpstr>
      <vt:lpstr>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Collaborating for success</dc:title>
  <dc:creator>DESE</dc:creator>
  <cp:lastModifiedBy>Zou, Dong (EOE)</cp:lastModifiedBy>
  <cp:revision>2</cp:revision>
  <cp:lastPrinted>2022-07-25T13:42:50Z</cp:lastPrinted>
  <dcterms:created xsi:type="dcterms:W3CDTF">2019-03-27T15:46:23Z</dcterms:created>
  <dcterms:modified xsi:type="dcterms:W3CDTF">2025-06-04T20:59:34Z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Jun 4 2025 12:00AM</vt:lpwstr>
  </property>
</Properties>
</file>