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D_F71F6002.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16_22B6D6FD.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256" r:id="rId5"/>
    <p:sldId id="260" r:id="rId6"/>
    <p:sldId id="261" r:id="rId7"/>
    <p:sldId id="286" r:id="rId8"/>
    <p:sldId id="285" r:id="rId9"/>
    <p:sldId id="281" r:id="rId10"/>
    <p:sldId id="272" r:id="rId11"/>
    <p:sldId id="282" r:id="rId12"/>
    <p:sldId id="274" r:id="rId13"/>
    <p:sldId id="280" r:id="rId14"/>
    <p:sldId id="265" r:id="rId15"/>
    <p:sldId id="266" r:id="rId16"/>
    <p:sldId id="263" r:id="rId17"/>
    <p:sldId id="275" r:id="rId18"/>
    <p:sldId id="276" r:id="rId19"/>
    <p:sldId id="277" r:id="rId20"/>
    <p:sldId id="278" r:id="rId21"/>
    <p:sldId id="279" r:id="rId22"/>
    <p:sldId id="283" r:id="rId23"/>
    <p:sldId id="269" r:id="rId24"/>
    <p:sldId id="271"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61B82C-D817-07F6-49FC-C10BC419108C}" name="Lynch, Simone E (DESE)" initials="L(" userId="S::simone.e.lynch@mass.gov::ca3b2446-668d-4ced-8146-56ae231a025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25860-4163-5F41-5DA1-8F5B8BD71A72}" v="22" dt="2025-06-02T20:29:47.952"/>
    <p1510:client id="{1744A067-3916-4C82-8EEC-D2C527FB8082}" v="637" dt="2025-06-03T19:41:03.304"/>
    <p1510:client id="{29FB1EA3-E809-4215-8CB2-7CB15254C7E1}" v="1197" dt="2025-06-03T18:54:39.149"/>
    <p1510:client id="{A1441289-2556-A545-12B6-0F178837CA12}" v="8" dt="2025-06-03T16:12:03.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44"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nds-Bloom, Eleanor (DESE)" userId="S::eleanor.rounds@mass.gov::ae3cae55-aabd-4d2f-9bc9-45b61ff330c5" providerId="AD" clId="Web-{A1441289-2556-A545-12B6-0F178837CA12}"/>
    <pc:docChg chg="modSld">
      <pc:chgData name="Rounds-Bloom, Eleanor (DESE)" userId="S::eleanor.rounds@mass.gov::ae3cae55-aabd-4d2f-9bc9-45b61ff330c5" providerId="AD" clId="Web-{A1441289-2556-A545-12B6-0F178837CA12}" dt="2025-06-03T16:51:59.674" v="49"/>
      <pc:docMkLst>
        <pc:docMk/>
      </pc:docMkLst>
      <pc:sldChg chg="modSp">
        <pc:chgData name="Rounds-Bloom, Eleanor (DESE)" userId="S::eleanor.rounds@mass.gov::ae3cae55-aabd-4d2f-9bc9-45b61ff330c5" providerId="AD" clId="Web-{A1441289-2556-A545-12B6-0F178837CA12}" dt="2025-06-03T16:12:03.809" v="4" actId="20577"/>
        <pc:sldMkLst>
          <pc:docMk/>
          <pc:sldMk cId="582407933" sldId="278"/>
        </pc:sldMkLst>
        <pc:spChg chg="mod">
          <ac:chgData name="Rounds-Bloom, Eleanor (DESE)" userId="S::eleanor.rounds@mass.gov::ae3cae55-aabd-4d2f-9bc9-45b61ff330c5" providerId="AD" clId="Web-{A1441289-2556-A545-12B6-0F178837CA12}" dt="2025-06-03T16:12:03.809" v="4" actId="20577"/>
          <ac:spMkLst>
            <pc:docMk/>
            <pc:sldMk cId="582407933" sldId="278"/>
            <ac:spMk id="2" creationId="{3269A3D7-9619-38DA-13B9-95382EAA61DC}"/>
          </ac:spMkLst>
        </pc:spChg>
      </pc:sldChg>
      <pc:sldChg chg="modNotes">
        <pc:chgData name="Rounds-Bloom, Eleanor (DESE)" userId="S::eleanor.rounds@mass.gov::ae3cae55-aabd-4d2f-9bc9-45b61ff330c5" providerId="AD" clId="Web-{A1441289-2556-A545-12B6-0F178837CA12}" dt="2025-06-03T16:51:59.674" v="49"/>
        <pc:sldMkLst>
          <pc:docMk/>
          <pc:sldMk cId="1721376479" sldId="284"/>
        </pc:sldMkLst>
      </pc:sldChg>
    </pc:docChg>
  </pc:docChgLst>
  <pc:docChgLst>
    <pc:chgData name="Resetarits, Jake S. (DESE)" userId="37741e96-5ecb-4258-9857-666183bdd9bd" providerId="ADAL" clId="{ADE913A0-B90C-4DE2-AD04-210082F8987C}"/>
    <pc:docChg chg="undo custSel delSld modSld">
      <pc:chgData name="Resetarits, Jake S. (DESE)" userId="37741e96-5ecb-4258-9857-666183bdd9bd" providerId="ADAL" clId="{ADE913A0-B90C-4DE2-AD04-210082F8987C}" dt="2025-03-19T14:59:20.187" v="412" actId="1076"/>
      <pc:docMkLst>
        <pc:docMk/>
      </pc:docMkLst>
      <pc:sldChg chg="addSp modSp mod">
        <pc:chgData name="Resetarits, Jake S. (DESE)" userId="37741e96-5ecb-4258-9857-666183bdd9bd" providerId="ADAL" clId="{ADE913A0-B90C-4DE2-AD04-210082F8987C}" dt="2025-03-19T14:59:20.187" v="412" actId="1076"/>
        <pc:sldMkLst>
          <pc:docMk/>
          <pc:sldMk cId="3472057045" sldId="256"/>
        </pc:sldMkLst>
        <pc:spChg chg="mod">
          <ac:chgData name="Resetarits, Jake S. (DESE)" userId="37741e96-5ecb-4258-9857-666183bdd9bd" providerId="ADAL" clId="{ADE913A0-B90C-4DE2-AD04-210082F8987C}" dt="2025-03-19T14:49:51.962" v="82" actId="14100"/>
          <ac:spMkLst>
            <pc:docMk/>
            <pc:sldMk cId="3472057045" sldId="256"/>
            <ac:spMk id="2" creationId="{014B4766-0EE3-8028-2E23-5FACFF09600A}"/>
          </ac:spMkLst>
        </pc:spChg>
        <pc:spChg chg="mod">
          <ac:chgData name="Resetarits, Jake S. (DESE)" userId="37741e96-5ecb-4258-9857-666183bdd9bd" providerId="ADAL" clId="{ADE913A0-B90C-4DE2-AD04-210082F8987C}" dt="2025-03-19T14:58:59.267" v="409" actId="1076"/>
          <ac:spMkLst>
            <pc:docMk/>
            <pc:sldMk cId="3472057045" sldId="256"/>
            <ac:spMk id="3" creationId="{451FB839-A537-685A-EE8C-AF8C11F1A27D}"/>
          </ac:spMkLst>
        </pc:spChg>
      </pc:sldChg>
      <pc:sldChg chg="del">
        <pc:chgData name="Resetarits, Jake S. (DESE)" userId="37741e96-5ecb-4258-9857-666183bdd9bd" providerId="ADAL" clId="{ADE913A0-B90C-4DE2-AD04-210082F8987C}" dt="2025-03-19T14:50:02.355" v="83" actId="47"/>
        <pc:sldMkLst>
          <pc:docMk/>
          <pc:sldMk cId="3344633170" sldId="259"/>
        </pc:sldMkLst>
      </pc:sldChg>
      <pc:sldChg chg="modSp mod">
        <pc:chgData name="Resetarits, Jake S. (DESE)" userId="37741e96-5ecb-4258-9857-666183bdd9bd" providerId="ADAL" clId="{ADE913A0-B90C-4DE2-AD04-210082F8987C}" dt="2025-03-19T14:51:32.686" v="370" actId="20577"/>
        <pc:sldMkLst>
          <pc:docMk/>
          <pc:sldMk cId="1766890895" sldId="261"/>
        </pc:sldMkLst>
        <pc:spChg chg="mod">
          <ac:chgData name="Resetarits, Jake S. (DESE)" userId="37741e96-5ecb-4258-9857-666183bdd9bd" providerId="ADAL" clId="{ADE913A0-B90C-4DE2-AD04-210082F8987C}" dt="2025-03-19T14:51:32.686" v="370" actId="20577"/>
          <ac:spMkLst>
            <pc:docMk/>
            <pc:sldMk cId="1766890895" sldId="261"/>
            <ac:spMk id="2" creationId="{75F77C0A-F34B-2B3F-484B-7459BE442120}"/>
          </ac:spMkLst>
        </pc:spChg>
        <pc:spChg chg="mod">
          <ac:chgData name="Resetarits, Jake S. (DESE)" userId="37741e96-5ecb-4258-9857-666183bdd9bd" providerId="ADAL" clId="{ADE913A0-B90C-4DE2-AD04-210082F8987C}" dt="2025-03-19T14:50:05.397" v="89" actId="20577"/>
          <ac:spMkLst>
            <pc:docMk/>
            <pc:sldMk cId="1766890895" sldId="261"/>
            <ac:spMk id="3" creationId="{3C12215C-BFD8-5049-8C86-A7DCAA965350}"/>
          </ac:spMkLst>
        </pc:spChg>
      </pc:sldChg>
    </pc:docChg>
  </pc:docChgLst>
  <pc:docChgLst>
    <pc:chgData name="Resetarits, Jake S. (DESE)" userId="S::jake.s.resetarits@mass.gov::37741e96-5ecb-4258-9857-666183bdd9bd" providerId="AD" clId="Web-{18F6F2A4-9BE6-6F39-F8CF-9171B37562BF}"/>
    <pc:docChg chg="modSld">
      <pc:chgData name="Resetarits, Jake S. (DESE)" userId="S::jake.s.resetarits@mass.gov::37741e96-5ecb-4258-9857-666183bdd9bd" providerId="AD" clId="Web-{18F6F2A4-9BE6-6F39-F8CF-9171B37562BF}" dt="2025-04-14T14:01:18.290" v="24" actId="20577"/>
      <pc:docMkLst>
        <pc:docMk/>
      </pc:docMkLst>
      <pc:sldChg chg="modSp">
        <pc:chgData name="Resetarits, Jake S. (DESE)" userId="S::jake.s.resetarits@mass.gov::37741e96-5ecb-4258-9857-666183bdd9bd" providerId="AD" clId="Web-{18F6F2A4-9BE6-6F39-F8CF-9171B37562BF}" dt="2025-04-14T13:59:48.192" v="0" actId="20577"/>
        <pc:sldMkLst>
          <pc:docMk/>
          <pc:sldMk cId="2984639609" sldId="262"/>
        </pc:sldMkLst>
      </pc:sldChg>
      <pc:sldChg chg="modSp">
        <pc:chgData name="Resetarits, Jake S. (DESE)" userId="S::jake.s.resetarits@mass.gov::37741e96-5ecb-4258-9857-666183bdd9bd" providerId="AD" clId="Web-{18F6F2A4-9BE6-6F39-F8CF-9171B37562BF}" dt="2025-04-14T14:01:18.290" v="24" actId="20577"/>
        <pc:sldMkLst>
          <pc:docMk/>
          <pc:sldMk cId="727322352" sldId="263"/>
        </pc:sldMkLst>
      </pc:sldChg>
    </pc:docChg>
  </pc:docChgLst>
  <pc:docChgLst>
    <pc:chgData name="Rounds-Bloom, Eleanor (DESE)" userId="S::eleanor.rounds@mass.gov::ae3cae55-aabd-4d2f-9bc9-45b61ff330c5" providerId="AD" clId="Web-{BD244342-E036-A30B-9A0C-D72BFBCCE3BB}"/>
    <pc:docChg chg="addSld modSld">
      <pc:chgData name="Rounds-Bloom, Eleanor (DESE)" userId="S::eleanor.rounds@mass.gov::ae3cae55-aabd-4d2f-9bc9-45b61ff330c5" providerId="AD" clId="Web-{BD244342-E036-A30B-9A0C-D72BFBCCE3BB}" dt="2025-04-22T17:15:14.809" v="92" actId="20577"/>
      <pc:docMkLst>
        <pc:docMk/>
      </pc:docMkLst>
      <pc:sldChg chg="modNotes">
        <pc:chgData name="Rounds-Bloom, Eleanor (DESE)" userId="S::eleanor.rounds@mass.gov::ae3cae55-aabd-4d2f-9bc9-45b61ff330c5" providerId="AD" clId="Web-{BD244342-E036-A30B-9A0C-D72BFBCCE3BB}" dt="2025-04-22T17:06:43.789" v="13"/>
        <pc:sldMkLst>
          <pc:docMk/>
          <pc:sldMk cId="3001714603" sldId="266"/>
        </pc:sldMkLst>
      </pc:sldChg>
      <pc:sldChg chg="modSp">
        <pc:chgData name="Rounds-Bloom, Eleanor (DESE)" userId="S::eleanor.rounds@mass.gov::ae3cae55-aabd-4d2f-9bc9-45b61ff330c5" providerId="AD" clId="Web-{BD244342-E036-A30B-9A0C-D72BFBCCE3BB}" dt="2025-04-22T17:15:14.809" v="92" actId="20577"/>
        <pc:sldMkLst>
          <pc:docMk/>
          <pc:sldMk cId="2851456961" sldId="269"/>
        </pc:sldMkLst>
        <pc:spChg chg="mod">
          <ac:chgData name="Rounds-Bloom, Eleanor (DESE)" userId="S::eleanor.rounds@mass.gov::ae3cae55-aabd-4d2f-9bc9-45b61ff330c5" providerId="AD" clId="Web-{BD244342-E036-A30B-9A0C-D72BFBCCE3BB}" dt="2025-04-22T17:15:14.809" v="92" actId="20577"/>
          <ac:spMkLst>
            <pc:docMk/>
            <pc:sldMk cId="2851456961" sldId="269"/>
            <ac:spMk id="2" creationId="{9A62AA9E-E73E-95D8-0086-6548B21BE25E}"/>
          </ac:spMkLst>
        </pc:spChg>
        <pc:spChg chg="mod">
          <ac:chgData name="Rounds-Bloom, Eleanor (DESE)" userId="S::eleanor.rounds@mass.gov::ae3cae55-aabd-4d2f-9bc9-45b61ff330c5" providerId="AD" clId="Web-{BD244342-E036-A30B-9A0C-D72BFBCCE3BB}" dt="2025-04-22T17:15:09.715" v="90" actId="20577"/>
          <ac:spMkLst>
            <pc:docMk/>
            <pc:sldMk cId="2851456961" sldId="269"/>
            <ac:spMk id="3" creationId="{F34A6C45-E09B-AA27-A774-B32AFC376F6F}"/>
          </ac:spMkLst>
        </pc:spChg>
      </pc:sldChg>
      <pc:sldChg chg="modSp">
        <pc:chgData name="Rounds-Bloom, Eleanor (DESE)" userId="S::eleanor.rounds@mass.gov::ae3cae55-aabd-4d2f-9bc9-45b61ff330c5" providerId="AD" clId="Web-{BD244342-E036-A30B-9A0C-D72BFBCCE3BB}" dt="2025-04-22T17:12:20.854" v="16" actId="20577"/>
        <pc:sldMkLst>
          <pc:docMk/>
          <pc:sldMk cId="1352768925" sldId="275"/>
        </pc:sldMkLst>
        <pc:spChg chg="mod">
          <ac:chgData name="Rounds-Bloom, Eleanor (DESE)" userId="S::eleanor.rounds@mass.gov::ae3cae55-aabd-4d2f-9bc9-45b61ff330c5" providerId="AD" clId="Web-{BD244342-E036-A30B-9A0C-D72BFBCCE3BB}" dt="2025-04-22T17:12:20.854" v="16" actId="20577"/>
          <ac:spMkLst>
            <pc:docMk/>
            <pc:sldMk cId="1352768925" sldId="275"/>
            <ac:spMk id="2" creationId="{BD83FF71-E45F-0C91-5E38-97288CB68431}"/>
          </ac:spMkLst>
        </pc:spChg>
      </pc:sldChg>
      <pc:sldChg chg="modSp">
        <pc:chgData name="Rounds-Bloom, Eleanor (DESE)" userId="S::eleanor.rounds@mass.gov::ae3cae55-aabd-4d2f-9bc9-45b61ff330c5" providerId="AD" clId="Web-{BD244342-E036-A30B-9A0C-D72BFBCCE3BB}" dt="2025-04-22T17:05:41.351" v="4" actId="20577"/>
        <pc:sldMkLst>
          <pc:docMk/>
          <pc:sldMk cId="2450545981" sldId="282"/>
        </pc:sldMkLst>
        <pc:spChg chg="mod">
          <ac:chgData name="Rounds-Bloom, Eleanor (DESE)" userId="S::eleanor.rounds@mass.gov::ae3cae55-aabd-4d2f-9bc9-45b61ff330c5" providerId="AD" clId="Web-{BD244342-E036-A30B-9A0C-D72BFBCCE3BB}" dt="2025-04-22T17:05:41.351" v="4" actId="20577"/>
          <ac:spMkLst>
            <pc:docMk/>
            <pc:sldMk cId="2450545981" sldId="282"/>
            <ac:spMk id="2" creationId="{75F77C0A-F34B-2B3F-484B-7459BE442120}"/>
          </ac:spMkLst>
        </pc:spChg>
      </pc:sldChg>
      <pc:sldChg chg="modSp new">
        <pc:chgData name="Rounds-Bloom, Eleanor (DESE)" userId="S::eleanor.rounds@mass.gov::ae3cae55-aabd-4d2f-9bc9-45b61ff330c5" providerId="AD" clId="Web-{BD244342-E036-A30B-9A0C-D72BFBCCE3BB}" dt="2025-04-22T17:14:16.762" v="26" actId="20577"/>
        <pc:sldMkLst>
          <pc:docMk/>
          <pc:sldMk cId="1721376479" sldId="284"/>
        </pc:sldMkLst>
        <pc:spChg chg="mod">
          <ac:chgData name="Rounds-Bloom, Eleanor (DESE)" userId="S::eleanor.rounds@mass.gov::ae3cae55-aabd-4d2f-9bc9-45b61ff330c5" providerId="AD" clId="Web-{BD244342-E036-A30B-9A0C-D72BFBCCE3BB}" dt="2025-04-22T17:14:16.762" v="26" actId="20577"/>
          <ac:spMkLst>
            <pc:docMk/>
            <pc:sldMk cId="1721376479" sldId="284"/>
            <ac:spMk id="3" creationId="{CA2725DC-3244-6D88-64F2-9AD4D95822A9}"/>
          </ac:spMkLst>
        </pc:spChg>
      </pc:sldChg>
    </pc:docChg>
  </pc:docChgLst>
  <pc:docChgLst>
    <pc:chgData name="Rounds-Bloom, Eleanor (DESE)" userId="ae3cae55-aabd-4d2f-9bc9-45b61ff330c5" providerId="ADAL" clId="{52DDB4A0-611E-4179-A89A-C59B4D7BFE3C}"/>
    <pc:docChg chg="custSel addSld modSld sldOrd">
      <pc:chgData name="Rounds-Bloom, Eleanor (DESE)" userId="ae3cae55-aabd-4d2f-9bc9-45b61ff330c5" providerId="ADAL" clId="{52DDB4A0-611E-4179-A89A-C59B4D7BFE3C}" dt="2025-04-14T18:29:59.727" v="1262" actId="20577"/>
      <pc:docMkLst>
        <pc:docMk/>
      </pc:docMkLst>
      <pc:sldChg chg="addSp delSp modSp mod modClrScheme chgLayout modNotesTx">
        <pc:chgData name="Rounds-Bloom, Eleanor (DESE)" userId="ae3cae55-aabd-4d2f-9bc9-45b61ff330c5" providerId="ADAL" clId="{52DDB4A0-611E-4179-A89A-C59B4D7BFE3C}" dt="2025-04-14T15:17:50.366" v="446" actId="20577"/>
        <pc:sldMkLst>
          <pc:docMk/>
          <pc:sldMk cId="4086479608" sldId="260"/>
        </pc:sldMkLst>
        <pc:spChg chg="mod ord">
          <ac:chgData name="Rounds-Bloom, Eleanor (DESE)" userId="ae3cae55-aabd-4d2f-9bc9-45b61ff330c5" providerId="ADAL" clId="{52DDB4A0-611E-4179-A89A-C59B4D7BFE3C}" dt="2025-04-14T15:12:53.844" v="39" actId="20577"/>
          <ac:spMkLst>
            <pc:docMk/>
            <pc:sldMk cId="4086479608" sldId="260"/>
            <ac:spMk id="2" creationId="{FF5FAECB-8DB9-6923-DAF2-C11C93F9DBAA}"/>
          </ac:spMkLst>
        </pc:spChg>
        <pc:spChg chg="add mod ord">
          <ac:chgData name="Rounds-Bloom, Eleanor (DESE)" userId="ae3cae55-aabd-4d2f-9bc9-45b61ff330c5" providerId="ADAL" clId="{52DDB4A0-611E-4179-A89A-C59B4D7BFE3C}" dt="2025-04-14T15:17:26.866" v="345" actId="20577"/>
          <ac:spMkLst>
            <pc:docMk/>
            <pc:sldMk cId="4086479608" sldId="260"/>
            <ac:spMk id="3" creationId="{DD6C1D04-8A13-4F5C-1E69-78077D9DA39A}"/>
          </ac:spMkLst>
        </pc:spChg>
        <pc:picChg chg="add mod">
          <ac:chgData name="Rounds-Bloom, Eleanor (DESE)" userId="ae3cae55-aabd-4d2f-9bc9-45b61ff330c5" providerId="ADAL" clId="{52DDB4A0-611E-4179-A89A-C59B4D7BFE3C}" dt="2025-04-14T15:17:24.298" v="344" actId="1076"/>
          <ac:picMkLst>
            <pc:docMk/>
            <pc:sldMk cId="4086479608" sldId="260"/>
            <ac:picMk id="7" creationId="{06EBF745-F3D6-0B35-9132-F977DF4E513D}"/>
          </ac:picMkLst>
        </pc:picChg>
      </pc:sldChg>
      <pc:sldChg chg="modSp mod">
        <pc:chgData name="Rounds-Bloom, Eleanor (DESE)" userId="ae3cae55-aabd-4d2f-9bc9-45b61ff330c5" providerId="ADAL" clId="{52DDB4A0-611E-4179-A89A-C59B4D7BFE3C}" dt="2025-04-14T15:22:04.836" v="741" actId="15"/>
        <pc:sldMkLst>
          <pc:docMk/>
          <pc:sldMk cId="1766890895" sldId="261"/>
        </pc:sldMkLst>
        <pc:spChg chg="mod">
          <ac:chgData name="Rounds-Bloom, Eleanor (DESE)" userId="ae3cae55-aabd-4d2f-9bc9-45b61ff330c5" providerId="ADAL" clId="{52DDB4A0-611E-4179-A89A-C59B4D7BFE3C}" dt="2025-04-14T15:22:04.836" v="741" actId="15"/>
          <ac:spMkLst>
            <pc:docMk/>
            <pc:sldMk cId="1766890895" sldId="261"/>
            <ac:spMk id="2" creationId="{75F77C0A-F34B-2B3F-484B-7459BE442120}"/>
          </ac:spMkLst>
        </pc:spChg>
        <pc:spChg chg="mod">
          <ac:chgData name="Rounds-Bloom, Eleanor (DESE)" userId="ae3cae55-aabd-4d2f-9bc9-45b61ff330c5" providerId="ADAL" clId="{52DDB4A0-611E-4179-A89A-C59B4D7BFE3C}" dt="2025-04-14T15:12:12.673" v="15" actId="20577"/>
          <ac:spMkLst>
            <pc:docMk/>
            <pc:sldMk cId="1766890895" sldId="261"/>
            <ac:spMk id="3" creationId="{3C12215C-BFD8-5049-8C86-A7DCAA965350}"/>
          </ac:spMkLst>
        </pc:spChg>
      </pc:sldChg>
      <pc:sldChg chg="addSp delSp modSp new mod modNotesTx">
        <pc:chgData name="Rounds-Bloom, Eleanor (DESE)" userId="ae3cae55-aabd-4d2f-9bc9-45b61ff330c5" providerId="ADAL" clId="{52DDB4A0-611E-4179-A89A-C59B4D7BFE3C}" dt="2025-04-14T17:29:44.146" v="1151" actId="14100"/>
        <pc:sldMkLst>
          <pc:docMk/>
          <pc:sldMk cId="709012941" sldId="265"/>
        </pc:sldMkLst>
        <pc:spChg chg="mod">
          <ac:chgData name="Rounds-Bloom, Eleanor (DESE)" userId="ae3cae55-aabd-4d2f-9bc9-45b61ff330c5" providerId="ADAL" clId="{52DDB4A0-611E-4179-A89A-C59B4D7BFE3C}" dt="2025-04-14T17:29:31.850" v="1146" actId="20577"/>
          <ac:spMkLst>
            <pc:docMk/>
            <pc:sldMk cId="709012941" sldId="265"/>
            <ac:spMk id="3" creationId="{B5496941-15A4-3DE8-E310-380043DD9493}"/>
          </ac:spMkLst>
        </pc:spChg>
        <pc:picChg chg="add mod ord">
          <ac:chgData name="Rounds-Bloom, Eleanor (DESE)" userId="ae3cae55-aabd-4d2f-9bc9-45b61ff330c5" providerId="ADAL" clId="{52DDB4A0-611E-4179-A89A-C59B4D7BFE3C}" dt="2025-04-14T17:29:44.146" v="1151" actId="14100"/>
          <ac:picMkLst>
            <pc:docMk/>
            <pc:sldMk cId="709012941" sldId="265"/>
            <ac:picMk id="5" creationId="{FFDF98A5-E571-0EC5-A595-6B9451140B6A}"/>
          </ac:picMkLst>
        </pc:picChg>
      </pc:sldChg>
      <pc:sldChg chg="modSp new mod">
        <pc:chgData name="Rounds-Bloom, Eleanor (DESE)" userId="ae3cae55-aabd-4d2f-9bc9-45b61ff330c5" providerId="ADAL" clId="{52DDB4A0-611E-4179-A89A-C59B4D7BFE3C}" dt="2025-04-14T18:28:56.443" v="1177" actId="20577"/>
        <pc:sldMkLst>
          <pc:docMk/>
          <pc:sldMk cId="3001714603" sldId="266"/>
        </pc:sldMkLst>
        <pc:spChg chg="mod">
          <ac:chgData name="Rounds-Bloom, Eleanor (DESE)" userId="ae3cae55-aabd-4d2f-9bc9-45b61ff330c5" providerId="ADAL" clId="{52DDB4A0-611E-4179-A89A-C59B4D7BFE3C}" dt="2025-04-14T18:28:56.443" v="1177" actId="20577"/>
          <ac:spMkLst>
            <pc:docMk/>
            <pc:sldMk cId="3001714603" sldId="266"/>
            <ac:spMk id="3" creationId="{B500815D-9243-8C58-DDB9-4937B86F8AFC}"/>
          </ac:spMkLst>
        </pc:spChg>
      </pc:sldChg>
      <pc:sldChg chg="modSp new mod">
        <pc:chgData name="Rounds-Bloom, Eleanor (DESE)" userId="ae3cae55-aabd-4d2f-9bc9-45b61ff330c5" providerId="ADAL" clId="{52DDB4A0-611E-4179-A89A-C59B4D7BFE3C}" dt="2025-04-14T18:29:18.537" v="1201" actId="20577"/>
        <pc:sldMkLst>
          <pc:docMk/>
          <pc:sldMk cId="43491058" sldId="267"/>
        </pc:sldMkLst>
      </pc:sldChg>
      <pc:sldChg chg="modSp new mod">
        <pc:chgData name="Rounds-Bloom, Eleanor (DESE)" userId="ae3cae55-aabd-4d2f-9bc9-45b61ff330c5" providerId="ADAL" clId="{52DDB4A0-611E-4179-A89A-C59B4D7BFE3C}" dt="2025-04-14T18:29:28.433" v="1224" actId="20577"/>
        <pc:sldMkLst>
          <pc:docMk/>
          <pc:sldMk cId="3019969777" sldId="268"/>
        </pc:sldMkLst>
      </pc:sldChg>
      <pc:sldChg chg="modSp new mod">
        <pc:chgData name="Rounds-Bloom, Eleanor (DESE)" userId="ae3cae55-aabd-4d2f-9bc9-45b61ff330c5" providerId="ADAL" clId="{52DDB4A0-611E-4179-A89A-C59B4D7BFE3C}" dt="2025-04-14T18:29:55.372" v="1253" actId="20577"/>
        <pc:sldMkLst>
          <pc:docMk/>
          <pc:sldMk cId="2851456961" sldId="269"/>
        </pc:sldMkLst>
        <pc:spChg chg="mod">
          <ac:chgData name="Rounds-Bloom, Eleanor (DESE)" userId="ae3cae55-aabd-4d2f-9bc9-45b61ff330c5" providerId="ADAL" clId="{52DDB4A0-611E-4179-A89A-C59B4D7BFE3C}" dt="2025-04-14T18:29:55.372" v="1253" actId="20577"/>
          <ac:spMkLst>
            <pc:docMk/>
            <pc:sldMk cId="2851456961" sldId="269"/>
            <ac:spMk id="3" creationId="{F34A6C45-E09B-AA27-A774-B32AFC376F6F}"/>
          </ac:spMkLst>
        </pc:spChg>
      </pc:sldChg>
      <pc:sldChg chg="modSp new mod ord">
        <pc:chgData name="Rounds-Bloom, Eleanor (DESE)" userId="ae3cae55-aabd-4d2f-9bc9-45b61ff330c5" providerId="ADAL" clId="{52DDB4A0-611E-4179-A89A-C59B4D7BFE3C}" dt="2025-04-14T18:29:52.534" v="1249"/>
        <pc:sldMkLst>
          <pc:docMk/>
          <pc:sldMk cId="659319903" sldId="270"/>
        </pc:sldMkLst>
      </pc:sldChg>
      <pc:sldChg chg="modSp new mod">
        <pc:chgData name="Rounds-Bloom, Eleanor (DESE)" userId="ae3cae55-aabd-4d2f-9bc9-45b61ff330c5" providerId="ADAL" clId="{52DDB4A0-611E-4179-A89A-C59B4D7BFE3C}" dt="2025-04-14T18:29:59.727" v="1262" actId="20577"/>
        <pc:sldMkLst>
          <pc:docMk/>
          <pc:sldMk cId="1586488683" sldId="271"/>
        </pc:sldMkLst>
        <pc:spChg chg="mod">
          <ac:chgData name="Rounds-Bloom, Eleanor (DESE)" userId="ae3cae55-aabd-4d2f-9bc9-45b61ff330c5" providerId="ADAL" clId="{52DDB4A0-611E-4179-A89A-C59B4D7BFE3C}" dt="2025-04-14T18:29:59.727" v="1262" actId="20577"/>
          <ac:spMkLst>
            <pc:docMk/>
            <pc:sldMk cId="1586488683" sldId="271"/>
            <ac:spMk id="3" creationId="{4AAFB483-280D-F4EE-905F-842BBA60B013}"/>
          </ac:spMkLst>
        </pc:spChg>
      </pc:sldChg>
    </pc:docChg>
  </pc:docChgLst>
  <pc:docChgLst>
    <pc:chgData name="Rounds-Bloom, Eleanor (DESE)" userId="S::eleanor.rounds@mass.gov::ae3cae55-aabd-4d2f-9bc9-45b61ff330c5" providerId="AD" clId="Web-{6EB0F481-6E81-7CE6-6363-5EC019715ED0}"/>
    <pc:docChg chg="addSld modSld">
      <pc:chgData name="Rounds-Bloom, Eleanor (DESE)" userId="S::eleanor.rounds@mass.gov::ae3cae55-aabd-4d2f-9bc9-45b61ff330c5" providerId="AD" clId="Web-{6EB0F481-6E81-7CE6-6363-5EC019715ED0}" dt="2025-04-29T19:40:49.364" v="628"/>
      <pc:docMkLst>
        <pc:docMk/>
      </pc:docMkLst>
      <pc:sldChg chg="modSp">
        <pc:chgData name="Rounds-Bloom, Eleanor (DESE)" userId="S::eleanor.rounds@mass.gov::ae3cae55-aabd-4d2f-9bc9-45b61ff330c5" providerId="AD" clId="Web-{6EB0F481-6E81-7CE6-6363-5EC019715ED0}" dt="2025-04-29T19:16:57.241" v="362" actId="20577"/>
        <pc:sldMkLst>
          <pc:docMk/>
          <pc:sldMk cId="3472057045" sldId="256"/>
        </pc:sldMkLst>
        <pc:spChg chg="mod">
          <ac:chgData name="Rounds-Bloom, Eleanor (DESE)" userId="S::eleanor.rounds@mass.gov::ae3cae55-aabd-4d2f-9bc9-45b61ff330c5" providerId="AD" clId="Web-{6EB0F481-6E81-7CE6-6363-5EC019715ED0}" dt="2025-04-29T19:16:57.241" v="362" actId="20577"/>
          <ac:spMkLst>
            <pc:docMk/>
            <pc:sldMk cId="3472057045" sldId="256"/>
            <ac:spMk id="2" creationId="{014B4766-0EE3-8028-2E23-5FACFF09600A}"/>
          </ac:spMkLst>
        </pc:spChg>
      </pc:sldChg>
      <pc:sldChg chg="modNotes">
        <pc:chgData name="Rounds-Bloom, Eleanor (DESE)" userId="S::eleanor.rounds@mass.gov::ae3cae55-aabd-4d2f-9bc9-45b61ff330c5" providerId="AD" clId="Web-{6EB0F481-6E81-7CE6-6363-5EC019715ED0}" dt="2025-04-29T19:25:55.549" v="616"/>
        <pc:sldMkLst>
          <pc:docMk/>
          <pc:sldMk cId="4086479608" sldId="260"/>
        </pc:sldMkLst>
      </pc:sldChg>
      <pc:sldChg chg="addSp delSp modSp modNotes">
        <pc:chgData name="Rounds-Bloom, Eleanor (DESE)" userId="S::eleanor.rounds@mass.gov::ae3cae55-aabd-4d2f-9bc9-45b61ff330c5" providerId="AD" clId="Web-{6EB0F481-6E81-7CE6-6363-5EC019715ED0}" dt="2025-04-29T19:17:22.773" v="377"/>
        <pc:sldMkLst>
          <pc:docMk/>
          <pc:sldMk cId="1766890895" sldId="261"/>
        </pc:sldMkLst>
        <pc:spChg chg="mod">
          <ac:chgData name="Rounds-Bloom, Eleanor (DESE)" userId="S::eleanor.rounds@mass.gov::ae3cae55-aabd-4d2f-9bc9-45b61ff330c5" providerId="AD" clId="Web-{6EB0F481-6E81-7CE6-6363-5EC019715ED0}" dt="2025-04-29T17:38:01.008" v="59" actId="20577"/>
          <ac:spMkLst>
            <pc:docMk/>
            <pc:sldMk cId="1766890895" sldId="261"/>
            <ac:spMk id="2" creationId="{75F77C0A-F34B-2B3F-484B-7459BE442120}"/>
          </ac:spMkLst>
        </pc:spChg>
      </pc:sldChg>
      <pc:sldChg chg="modSp">
        <pc:chgData name="Rounds-Bloom, Eleanor (DESE)" userId="S::eleanor.rounds@mass.gov::ae3cae55-aabd-4d2f-9bc9-45b61ff330c5" providerId="AD" clId="Web-{6EB0F481-6E81-7CE6-6363-5EC019715ED0}" dt="2025-04-29T19:39:03.768" v="617" actId="20577"/>
        <pc:sldMkLst>
          <pc:docMk/>
          <pc:sldMk cId="3001714603" sldId="266"/>
        </pc:sldMkLst>
        <pc:spChg chg="mod">
          <ac:chgData name="Rounds-Bloom, Eleanor (DESE)" userId="S::eleanor.rounds@mass.gov::ae3cae55-aabd-4d2f-9bc9-45b61ff330c5" providerId="AD" clId="Web-{6EB0F481-6E81-7CE6-6363-5EC019715ED0}" dt="2025-04-29T19:39:03.768" v="617" actId="20577"/>
          <ac:spMkLst>
            <pc:docMk/>
            <pc:sldMk cId="3001714603" sldId="266"/>
            <ac:spMk id="2" creationId="{70490CE1-19F5-E076-0FE0-3C48EC9C6BE0}"/>
          </ac:spMkLst>
        </pc:spChg>
      </pc:sldChg>
      <pc:sldChg chg="modSp modNotes">
        <pc:chgData name="Rounds-Bloom, Eleanor (DESE)" userId="S::eleanor.rounds@mass.gov::ae3cae55-aabd-4d2f-9bc9-45b61ff330c5" providerId="AD" clId="Web-{6EB0F481-6E81-7CE6-6363-5EC019715ED0}" dt="2025-04-29T19:40:49.364" v="628"/>
        <pc:sldMkLst>
          <pc:docMk/>
          <pc:sldMk cId="2851456961" sldId="269"/>
        </pc:sldMkLst>
        <pc:spChg chg="mod">
          <ac:chgData name="Rounds-Bloom, Eleanor (DESE)" userId="S::eleanor.rounds@mass.gov::ae3cae55-aabd-4d2f-9bc9-45b61ff330c5" providerId="AD" clId="Web-{6EB0F481-6E81-7CE6-6363-5EC019715ED0}" dt="2025-04-29T17:59:16.107" v="292" actId="20577"/>
          <ac:spMkLst>
            <pc:docMk/>
            <pc:sldMk cId="2851456961" sldId="269"/>
            <ac:spMk id="2" creationId="{9A62AA9E-E73E-95D8-0086-6548B21BE25E}"/>
          </ac:spMkLst>
        </pc:spChg>
        <pc:spChg chg="mod">
          <ac:chgData name="Rounds-Bloom, Eleanor (DESE)" userId="S::eleanor.rounds@mass.gov::ae3cae55-aabd-4d2f-9bc9-45b61ff330c5" providerId="AD" clId="Web-{6EB0F481-6E81-7CE6-6363-5EC019715ED0}" dt="2025-04-29T17:56:17.620" v="285" actId="20577"/>
          <ac:spMkLst>
            <pc:docMk/>
            <pc:sldMk cId="2851456961" sldId="269"/>
            <ac:spMk id="3" creationId="{F34A6C45-E09B-AA27-A774-B32AFC376F6F}"/>
          </ac:spMkLst>
        </pc:spChg>
      </pc:sldChg>
      <pc:sldChg chg="modSp">
        <pc:chgData name="Rounds-Bloom, Eleanor (DESE)" userId="S::eleanor.rounds@mass.gov::ae3cae55-aabd-4d2f-9bc9-45b61ff330c5" providerId="AD" clId="Web-{6EB0F481-6E81-7CE6-6363-5EC019715ED0}" dt="2025-04-29T19:39:19.441" v="618" actId="20577"/>
        <pc:sldMkLst>
          <pc:docMk/>
          <pc:sldMk cId="1352768925" sldId="275"/>
        </pc:sldMkLst>
        <pc:spChg chg="mod">
          <ac:chgData name="Rounds-Bloom, Eleanor (DESE)" userId="S::eleanor.rounds@mass.gov::ae3cae55-aabd-4d2f-9bc9-45b61ff330c5" providerId="AD" clId="Web-{6EB0F481-6E81-7CE6-6363-5EC019715ED0}" dt="2025-04-29T19:39:19.441" v="618" actId="20577"/>
          <ac:spMkLst>
            <pc:docMk/>
            <pc:sldMk cId="1352768925" sldId="275"/>
            <ac:spMk id="2" creationId="{BD83FF71-E45F-0C91-5E38-97288CB68431}"/>
          </ac:spMkLst>
        </pc:spChg>
      </pc:sldChg>
      <pc:sldChg chg="addSp modSp new">
        <pc:chgData name="Rounds-Bloom, Eleanor (DESE)" userId="S::eleanor.rounds@mass.gov::ae3cae55-aabd-4d2f-9bc9-45b61ff330c5" providerId="AD" clId="Web-{6EB0F481-6E81-7CE6-6363-5EC019715ED0}" dt="2025-04-29T17:38:54.790" v="96" actId="20577"/>
        <pc:sldMkLst>
          <pc:docMk/>
          <pc:sldMk cId="4146028546" sldId="285"/>
        </pc:sldMkLst>
        <pc:spChg chg="mod">
          <ac:chgData name="Rounds-Bloom, Eleanor (DESE)" userId="S::eleanor.rounds@mass.gov::ae3cae55-aabd-4d2f-9bc9-45b61ff330c5" providerId="AD" clId="Web-{6EB0F481-6E81-7CE6-6363-5EC019715ED0}" dt="2025-04-29T17:38:54.790" v="96" actId="20577"/>
          <ac:spMkLst>
            <pc:docMk/>
            <pc:sldMk cId="4146028546" sldId="285"/>
            <ac:spMk id="2" creationId="{0FF1E518-7383-BFD8-5E45-6FC54F3E1381}"/>
          </ac:spMkLst>
        </pc:spChg>
        <pc:spChg chg="mod">
          <ac:chgData name="Rounds-Bloom, Eleanor (DESE)" userId="S::eleanor.rounds@mass.gov::ae3cae55-aabd-4d2f-9bc9-45b61ff330c5" providerId="AD" clId="Web-{6EB0F481-6E81-7CE6-6363-5EC019715ED0}" dt="2025-04-29T17:36:07.412" v="39" actId="20577"/>
          <ac:spMkLst>
            <pc:docMk/>
            <pc:sldMk cId="4146028546" sldId="285"/>
            <ac:spMk id="3" creationId="{DE7B174D-E198-BBAA-8A1A-287F308F2F37}"/>
          </ac:spMkLst>
        </pc:spChg>
        <pc:picChg chg="add mod">
          <ac:chgData name="Rounds-Bloom, Eleanor (DESE)" userId="S::eleanor.rounds@mass.gov::ae3cae55-aabd-4d2f-9bc9-45b61ff330c5" providerId="AD" clId="Web-{6EB0F481-6E81-7CE6-6363-5EC019715ED0}" dt="2025-04-29T17:38:13.977" v="81" actId="1076"/>
          <ac:picMkLst>
            <pc:docMk/>
            <pc:sldMk cId="4146028546" sldId="285"/>
            <ac:picMk id="4" creationId="{AFB3430D-6889-AEC1-AFBB-5CB78D0339C6}"/>
          </ac:picMkLst>
        </pc:picChg>
      </pc:sldChg>
      <pc:sldChg chg="addSp delSp modSp new">
        <pc:chgData name="Rounds-Bloom, Eleanor (DESE)" userId="S::eleanor.rounds@mass.gov::ae3cae55-aabd-4d2f-9bc9-45b61ff330c5" providerId="AD" clId="Web-{6EB0F481-6E81-7CE6-6363-5EC019715ED0}" dt="2025-04-29T17:42:40.466" v="117" actId="14100"/>
        <pc:sldMkLst>
          <pc:docMk/>
          <pc:sldMk cId="3317586885" sldId="286"/>
        </pc:sldMkLst>
        <pc:spChg chg="mod">
          <ac:chgData name="Rounds-Bloom, Eleanor (DESE)" userId="S::eleanor.rounds@mass.gov::ae3cae55-aabd-4d2f-9bc9-45b61ff330c5" providerId="AD" clId="Web-{6EB0F481-6E81-7CE6-6363-5EC019715ED0}" dt="2025-04-29T17:42:37.309" v="116" actId="20577"/>
          <ac:spMkLst>
            <pc:docMk/>
            <pc:sldMk cId="3317586885" sldId="286"/>
            <ac:spMk id="3" creationId="{0F3F6CB0-1B10-AF05-5148-8F0752BE4C99}"/>
          </ac:spMkLst>
        </pc:spChg>
        <pc:picChg chg="add mod ord">
          <ac:chgData name="Rounds-Bloom, Eleanor (DESE)" userId="S::eleanor.rounds@mass.gov::ae3cae55-aabd-4d2f-9bc9-45b61ff330c5" providerId="AD" clId="Web-{6EB0F481-6E81-7CE6-6363-5EC019715ED0}" dt="2025-04-29T17:42:40.466" v="117" actId="14100"/>
          <ac:picMkLst>
            <pc:docMk/>
            <pc:sldMk cId="3317586885" sldId="286"/>
            <ac:picMk id="4" creationId="{BBEAA7DB-8BA6-F1A2-B4B4-C422A802C1C4}"/>
          </ac:picMkLst>
        </pc:picChg>
      </pc:sldChg>
    </pc:docChg>
  </pc:docChgLst>
  <pc:docChgLst>
    <pc:chgData name="Rounds-Bloom, Eleanor (DESE)" userId="S::eleanor.rounds@mass.gov::ae3cae55-aabd-4d2f-9bc9-45b61ff330c5" providerId="AD" clId="Web-{08271B6F-B33A-C336-6BC1-E4E6D5EC8A89}"/>
    <pc:docChg chg="modSld">
      <pc:chgData name="Rounds-Bloom, Eleanor (DESE)" userId="S::eleanor.rounds@mass.gov::ae3cae55-aabd-4d2f-9bc9-45b61ff330c5" providerId="AD" clId="Web-{08271B6F-B33A-C336-6BC1-E4E6D5EC8A89}" dt="2025-05-13T18:56:19.864" v="8"/>
      <pc:docMkLst>
        <pc:docMk/>
      </pc:docMkLst>
      <pc:sldChg chg="modNotes">
        <pc:chgData name="Rounds-Bloom, Eleanor (DESE)" userId="S::eleanor.rounds@mass.gov::ae3cae55-aabd-4d2f-9bc9-45b61ff330c5" providerId="AD" clId="Web-{08271B6F-B33A-C336-6BC1-E4E6D5EC8A89}" dt="2025-05-13T18:56:19.864" v="8"/>
        <pc:sldMkLst>
          <pc:docMk/>
          <pc:sldMk cId="2851456961" sldId="269"/>
        </pc:sldMkLst>
      </pc:sldChg>
    </pc:docChg>
  </pc:docChgLst>
  <pc:docChgLst>
    <pc:chgData name="Resetarits, Jake S. (DESE)" userId="S::jake.s.resetarits@mass.gov::37741e96-5ecb-4258-9857-666183bdd9bd" providerId="AD" clId="Web-{B3BEE141-9693-5BE3-8637-B7C1C4034AAC}"/>
    <pc:docChg chg="addSld">
      <pc:chgData name="Resetarits, Jake S. (DESE)" userId="S::jake.s.resetarits@mass.gov::37741e96-5ecb-4258-9857-666183bdd9bd" providerId="AD" clId="Web-{B3BEE141-9693-5BE3-8637-B7C1C4034AAC}" dt="2025-04-14T13:58:36.643" v="2"/>
      <pc:docMkLst>
        <pc:docMk/>
      </pc:docMkLst>
      <pc:sldChg chg="add">
        <pc:chgData name="Resetarits, Jake S. (DESE)" userId="S::jake.s.resetarits@mass.gov::37741e96-5ecb-4258-9857-666183bdd9bd" providerId="AD" clId="Web-{B3BEE141-9693-5BE3-8637-B7C1C4034AAC}" dt="2025-04-14T13:58:36.346" v="0"/>
        <pc:sldMkLst>
          <pc:docMk/>
          <pc:sldMk cId="2984639609" sldId="262"/>
        </pc:sldMkLst>
      </pc:sldChg>
      <pc:sldChg chg="add">
        <pc:chgData name="Resetarits, Jake S. (DESE)" userId="S::jake.s.resetarits@mass.gov::37741e96-5ecb-4258-9857-666183bdd9bd" providerId="AD" clId="Web-{B3BEE141-9693-5BE3-8637-B7C1C4034AAC}" dt="2025-04-14T13:58:36.503" v="1"/>
        <pc:sldMkLst>
          <pc:docMk/>
          <pc:sldMk cId="727322352" sldId="263"/>
        </pc:sldMkLst>
      </pc:sldChg>
      <pc:sldChg chg="add">
        <pc:chgData name="Resetarits, Jake S. (DESE)" userId="S::jake.s.resetarits@mass.gov::37741e96-5ecb-4258-9857-666183bdd9bd" providerId="AD" clId="Web-{B3BEE141-9693-5BE3-8637-B7C1C4034AAC}" dt="2025-04-14T13:58:36.643" v="2"/>
        <pc:sldMkLst>
          <pc:docMk/>
          <pc:sldMk cId="2220663637" sldId="264"/>
        </pc:sldMkLst>
      </pc:sldChg>
    </pc:docChg>
  </pc:docChgLst>
  <pc:docChgLst>
    <pc:chgData name="Rounds-Bloom, Eleanor (DESE)" userId="ae3cae55-aabd-4d2f-9bc9-45b61ff330c5" providerId="ADAL" clId="{29FB1EA3-E809-4215-8CB2-7CB15254C7E1}"/>
    <pc:docChg chg="undo redo custSel modSld">
      <pc:chgData name="Rounds-Bloom, Eleanor (DESE)" userId="ae3cae55-aabd-4d2f-9bc9-45b61ff330c5" providerId="ADAL" clId="{29FB1EA3-E809-4215-8CB2-7CB15254C7E1}" dt="2025-06-03T18:54:39.149" v="1249" actId="20577"/>
      <pc:docMkLst>
        <pc:docMk/>
      </pc:docMkLst>
      <pc:sldChg chg="modNotesTx">
        <pc:chgData name="Rounds-Bloom, Eleanor (DESE)" userId="ae3cae55-aabd-4d2f-9bc9-45b61ff330c5" providerId="ADAL" clId="{29FB1EA3-E809-4215-8CB2-7CB15254C7E1}" dt="2025-05-28T14:33:25.940" v="52" actId="313"/>
        <pc:sldMkLst>
          <pc:docMk/>
          <pc:sldMk cId="4086479608" sldId="260"/>
        </pc:sldMkLst>
      </pc:sldChg>
      <pc:sldChg chg="modSp mod">
        <pc:chgData name="Rounds-Bloom, Eleanor (DESE)" userId="ae3cae55-aabd-4d2f-9bc9-45b61ff330c5" providerId="ADAL" clId="{29FB1EA3-E809-4215-8CB2-7CB15254C7E1}" dt="2025-05-28T14:25:36.922" v="51" actId="20577"/>
        <pc:sldMkLst>
          <pc:docMk/>
          <pc:sldMk cId="1766890895" sldId="261"/>
        </pc:sldMkLst>
        <pc:spChg chg="mod">
          <ac:chgData name="Rounds-Bloom, Eleanor (DESE)" userId="ae3cae55-aabd-4d2f-9bc9-45b61ff330c5" providerId="ADAL" clId="{29FB1EA3-E809-4215-8CB2-7CB15254C7E1}" dt="2025-05-28T14:25:36.922" v="51" actId="20577"/>
          <ac:spMkLst>
            <pc:docMk/>
            <pc:sldMk cId="1766890895" sldId="261"/>
            <ac:spMk id="2" creationId="{75F77C0A-F34B-2B3F-484B-7459BE442120}"/>
          </ac:spMkLst>
        </pc:spChg>
      </pc:sldChg>
      <pc:sldChg chg="modSp mod">
        <pc:chgData name="Rounds-Bloom, Eleanor (DESE)" userId="ae3cae55-aabd-4d2f-9bc9-45b61ff330c5" providerId="ADAL" clId="{29FB1EA3-E809-4215-8CB2-7CB15254C7E1}" dt="2025-06-03T18:52:49.991" v="1163" actId="20577"/>
        <pc:sldMkLst>
          <pc:docMk/>
          <pc:sldMk cId="1485767580" sldId="263"/>
        </pc:sldMkLst>
        <pc:spChg chg="mod">
          <ac:chgData name="Rounds-Bloom, Eleanor (DESE)" userId="ae3cae55-aabd-4d2f-9bc9-45b61ff330c5" providerId="ADAL" clId="{29FB1EA3-E809-4215-8CB2-7CB15254C7E1}" dt="2025-06-03T18:52:49.991" v="1163" actId="20577"/>
          <ac:spMkLst>
            <pc:docMk/>
            <pc:sldMk cId="1485767580" sldId="263"/>
            <ac:spMk id="2" creationId="{792E857E-7F30-EA23-0B5D-4FB8F7BFA526}"/>
          </ac:spMkLst>
        </pc:spChg>
      </pc:sldChg>
      <pc:sldChg chg="modNotesTx">
        <pc:chgData name="Rounds-Bloom, Eleanor (DESE)" userId="ae3cae55-aabd-4d2f-9bc9-45b61ff330c5" providerId="ADAL" clId="{29FB1EA3-E809-4215-8CB2-7CB15254C7E1}" dt="2025-06-03T18:22:36.975" v="310" actId="20577"/>
        <pc:sldMkLst>
          <pc:docMk/>
          <pc:sldMk cId="3001714603" sldId="266"/>
        </pc:sldMkLst>
      </pc:sldChg>
      <pc:sldChg chg="modSp mod">
        <pc:chgData name="Rounds-Bloom, Eleanor (DESE)" userId="ae3cae55-aabd-4d2f-9bc9-45b61ff330c5" providerId="ADAL" clId="{29FB1EA3-E809-4215-8CB2-7CB15254C7E1}" dt="2025-06-03T18:48:50.650" v="1069" actId="20577"/>
        <pc:sldMkLst>
          <pc:docMk/>
          <pc:sldMk cId="2851456961" sldId="269"/>
        </pc:sldMkLst>
        <pc:spChg chg="mod">
          <ac:chgData name="Rounds-Bloom, Eleanor (DESE)" userId="ae3cae55-aabd-4d2f-9bc9-45b61ff330c5" providerId="ADAL" clId="{29FB1EA3-E809-4215-8CB2-7CB15254C7E1}" dt="2025-06-03T18:48:50.650" v="1069" actId="20577"/>
          <ac:spMkLst>
            <pc:docMk/>
            <pc:sldMk cId="2851456961" sldId="269"/>
            <ac:spMk id="2" creationId="{9A62AA9E-E73E-95D8-0086-6548B21BE25E}"/>
          </ac:spMkLst>
        </pc:spChg>
      </pc:sldChg>
      <pc:sldChg chg="modSp mod modNotesTx">
        <pc:chgData name="Rounds-Bloom, Eleanor (DESE)" userId="ae3cae55-aabd-4d2f-9bc9-45b61ff330c5" providerId="ADAL" clId="{29FB1EA3-E809-4215-8CB2-7CB15254C7E1}" dt="2025-06-03T18:26:07.606" v="577" actId="20577"/>
        <pc:sldMkLst>
          <pc:docMk/>
          <pc:sldMk cId="1352768925" sldId="275"/>
        </pc:sldMkLst>
        <pc:spChg chg="mod">
          <ac:chgData name="Rounds-Bloom, Eleanor (DESE)" userId="ae3cae55-aabd-4d2f-9bc9-45b61ff330c5" providerId="ADAL" clId="{29FB1EA3-E809-4215-8CB2-7CB15254C7E1}" dt="2025-06-03T18:25:32.446" v="508" actId="27636"/>
          <ac:spMkLst>
            <pc:docMk/>
            <pc:sldMk cId="1352768925" sldId="275"/>
            <ac:spMk id="2" creationId="{BD83FF71-E45F-0C91-5E38-97288CB68431}"/>
          </ac:spMkLst>
        </pc:spChg>
      </pc:sldChg>
      <pc:sldChg chg="modSp mod">
        <pc:chgData name="Rounds-Bloom, Eleanor (DESE)" userId="ae3cae55-aabd-4d2f-9bc9-45b61ff330c5" providerId="ADAL" clId="{29FB1EA3-E809-4215-8CB2-7CB15254C7E1}" dt="2025-06-03T18:28:03.576" v="588" actId="20577"/>
        <pc:sldMkLst>
          <pc:docMk/>
          <pc:sldMk cId="3759676636" sldId="276"/>
        </pc:sldMkLst>
        <pc:spChg chg="mod">
          <ac:chgData name="Rounds-Bloom, Eleanor (DESE)" userId="ae3cae55-aabd-4d2f-9bc9-45b61ff330c5" providerId="ADAL" clId="{29FB1EA3-E809-4215-8CB2-7CB15254C7E1}" dt="2025-06-03T18:28:03.576" v="588" actId="20577"/>
          <ac:spMkLst>
            <pc:docMk/>
            <pc:sldMk cId="3759676636" sldId="276"/>
            <ac:spMk id="2" creationId="{722391D2-6E76-3B67-D48A-A38E78BD8C60}"/>
          </ac:spMkLst>
        </pc:spChg>
      </pc:sldChg>
      <pc:sldChg chg="modSp mod">
        <pc:chgData name="Rounds-Bloom, Eleanor (DESE)" userId="ae3cae55-aabd-4d2f-9bc9-45b61ff330c5" providerId="ADAL" clId="{29FB1EA3-E809-4215-8CB2-7CB15254C7E1}" dt="2025-06-03T18:54:15.375" v="1217" actId="20577"/>
        <pc:sldMkLst>
          <pc:docMk/>
          <pc:sldMk cId="1716291325" sldId="277"/>
        </pc:sldMkLst>
        <pc:spChg chg="mod">
          <ac:chgData name="Rounds-Bloom, Eleanor (DESE)" userId="ae3cae55-aabd-4d2f-9bc9-45b61ff330c5" providerId="ADAL" clId="{29FB1EA3-E809-4215-8CB2-7CB15254C7E1}" dt="2025-06-03T18:54:15.375" v="1217" actId="20577"/>
          <ac:spMkLst>
            <pc:docMk/>
            <pc:sldMk cId="1716291325" sldId="277"/>
            <ac:spMk id="2" creationId="{8911D845-E97A-81C4-9FD8-73E6301095E2}"/>
          </ac:spMkLst>
        </pc:spChg>
      </pc:sldChg>
      <pc:sldChg chg="modSp mod">
        <pc:chgData name="Rounds-Bloom, Eleanor (DESE)" userId="ae3cae55-aabd-4d2f-9bc9-45b61ff330c5" providerId="ADAL" clId="{29FB1EA3-E809-4215-8CB2-7CB15254C7E1}" dt="2025-06-03T18:29:54.196" v="592" actId="20577"/>
        <pc:sldMkLst>
          <pc:docMk/>
          <pc:sldMk cId="582407933" sldId="278"/>
        </pc:sldMkLst>
        <pc:spChg chg="mod">
          <ac:chgData name="Rounds-Bloom, Eleanor (DESE)" userId="ae3cae55-aabd-4d2f-9bc9-45b61ff330c5" providerId="ADAL" clId="{29FB1EA3-E809-4215-8CB2-7CB15254C7E1}" dt="2025-06-03T18:29:54.196" v="592" actId="20577"/>
          <ac:spMkLst>
            <pc:docMk/>
            <pc:sldMk cId="582407933" sldId="278"/>
            <ac:spMk id="2" creationId="{3269A3D7-9619-38DA-13B9-95382EAA61DC}"/>
          </ac:spMkLst>
        </pc:spChg>
      </pc:sldChg>
      <pc:sldChg chg="modSp mod modNotesTx">
        <pc:chgData name="Rounds-Bloom, Eleanor (DESE)" userId="ae3cae55-aabd-4d2f-9bc9-45b61ff330c5" providerId="ADAL" clId="{29FB1EA3-E809-4215-8CB2-7CB15254C7E1}" dt="2025-06-03T18:34:31.402" v="1036" actId="20577"/>
        <pc:sldMkLst>
          <pc:docMk/>
          <pc:sldMk cId="3058851466" sldId="279"/>
        </pc:sldMkLst>
        <pc:spChg chg="mod">
          <ac:chgData name="Rounds-Bloom, Eleanor (DESE)" userId="ae3cae55-aabd-4d2f-9bc9-45b61ff330c5" providerId="ADAL" clId="{29FB1EA3-E809-4215-8CB2-7CB15254C7E1}" dt="2025-06-03T18:32:13.949" v="616" actId="20577"/>
          <ac:spMkLst>
            <pc:docMk/>
            <pc:sldMk cId="3058851466" sldId="279"/>
            <ac:spMk id="2" creationId="{ABC6CC20-F3DE-250E-BFAB-0ECCC4F3ABB3}"/>
          </ac:spMkLst>
        </pc:spChg>
      </pc:sldChg>
      <pc:sldChg chg="modSp mod">
        <pc:chgData name="Rounds-Bloom, Eleanor (DESE)" userId="ae3cae55-aabd-4d2f-9bc9-45b61ff330c5" providerId="ADAL" clId="{29FB1EA3-E809-4215-8CB2-7CB15254C7E1}" dt="2025-06-03T18:51:41.357" v="1135" actId="20577"/>
        <pc:sldMkLst>
          <pc:docMk/>
          <pc:sldMk cId="2855145597" sldId="280"/>
        </pc:sldMkLst>
        <pc:spChg chg="mod">
          <ac:chgData name="Rounds-Bloom, Eleanor (DESE)" userId="ae3cae55-aabd-4d2f-9bc9-45b61ff330c5" providerId="ADAL" clId="{29FB1EA3-E809-4215-8CB2-7CB15254C7E1}" dt="2025-06-03T18:51:41.357" v="1135" actId="20577"/>
          <ac:spMkLst>
            <pc:docMk/>
            <pc:sldMk cId="2855145597" sldId="280"/>
            <ac:spMk id="2" creationId="{C473B308-E234-ECA8-6ABD-19F8494E35AE}"/>
          </ac:spMkLst>
        </pc:spChg>
      </pc:sldChg>
      <pc:sldChg chg="modSp mod">
        <pc:chgData name="Rounds-Bloom, Eleanor (DESE)" userId="ae3cae55-aabd-4d2f-9bc9-45b61ff330c5" providerId="ADAL" clId="{29FB1EA3-E809-4215-8CB2-7CB15254C7E1}" dt="2025-06-03T18:50:21.286" v="1105" actId="20577"/>
        <pc:sldMkLst>
          <pc:docMk/>
          <pc:sldMk cId="893310500" sldId="281"/>
        </pc:sldMkLst>
        <pc:spChg chg="mod">
          <ac:chgData name="Rounds-Bloom, Eleanor (DESE)" userId="ae3cae55-aabd-4d2f-9bc9-45b61ff330c5" providerId="ADAL" clId="{29FB1EA3-E809-4215-8CB2-7CB15254C7E1}" dt="2025-06-03T18:50:21.286" v="1105" actId="20577"/>
          <ac:spMkLst>
            <pc:docMk/>
            <pc:sldMk cId="893310500" sldId="281"/>
            <ac:spMk id="2" creationId="{FF5FAECB-8DB9-6923-DAF2-C11C93F9DBAA}"/>
          </ac:spMkLst>
        </pc:spChg>
      </pc:sldChg>
      <pc:sldChg chg="modSp mod">
        <pc:chgData name="Rounds-Bloom, Eleanor (DESE)" userId="ae3cae55-aabd-4d2f-9bc9-45b61ff330c5" providerId="ADAL" clId="{29FB1EA3-E809-4215-8CB2-7CB15254C7E1}" dt="2025-06-03T18:36:41.380" v="1038" actId="20577"/>
        <pc:sldMkLst>
          <pc:docMk/>
          <pc:sldMk cId="91199949" sldId="283"/>
        </pc:sldMkLst>
        <pc:spChg chg="mod">
          <ac:chgData name="Rounds-Bloom, Eleanor (DESE)" userId="ae3cae55-aabd-4d2f-9bc9-45b61ff330c5" providerId="ADAL" clId="{29FB1EA3-E809-4215-8CB2-7CB15254C7E1}" dt="2025-06-03T18:36:41.380" v="1038" actId="20577"/>
          <ac:spMkLst>
            <pc:docMk/>
            <pc:sldMk cId="91199949" sldId="283"/>
            <ac:spMk id="2" creationId="{82212088-82C0-E41C-1498-8C5E5CC57B45}"/>
          </ac:spMkLst>
        </pc:spChg>
      </pc:sldChg>
      <pc:sldChg chg="modNotesTx">
        <pc:chgData name="Rounds-Bloom, Eleanor (DESE)" userId="ae3cae55-aabd-4d2f-9bc9-45b61ff330c5" providerId="ADAL" clId="{29FB1EA3-E809-4215-8CB2-7CB15254C7E1}" dt="2025-06-03T18:54:39.149" v="1249" actId="20577"/>
        <pc:sldMkLst>
          <pc:docMk/>
          <pc:sldMk cId="1721376479" sldId="284"/>
        </pc:sldMkLst>
      </pc:sldChg>
    </pc:docChg>
  </pc:docChgLst>
  <pc:docChgLst>
    <pc:chgData name="Rounds-Bloom, Eleanor (DESE)" userId="S::eleanor.rounds@mass.gov::ae3cae55-aabd-4d2f-9bc9-45b61ff330c5" providerId="AD" clId="Web-{17025860-4163-5F41-5DA1-8F5B8BD71A72}"/>
    <pc:docChg chg="modSld">
      <pc:chgData name="Rounds-Bloom, Eleanor (DESE)" userId="S::eleanor.rounds@mass.gov::ae3cae55-aabd-4d2f-9bc9-45b61ff330c5" providerId="AD" clId="Web-{17025860-4163-5F41-5DA1-8F5B8BD71A72}" dt="2025-06-02T20:29:47.093" v="26" actId="20577"/>
      <pc:docMkLst>
        <pc:docMk/>
      </pc:docMkLst>
      <pc:sldChg chg="modSp">
        <pc:chgData name="Rounds-Bloom, Eleanor (DESE)" userId="S::eleanor.rounds@mass.gov::ae3cae55-aabd-4d2f-9bc9-45b61ff330c5" providerId="AD" clId="Web-{17025860-4163-5F41-5DA1-8F5B8BD71A72}" dt="2025-06-02T20:27:53.844" v="2" actId="20577"/>
        <pc:sldMkLst>
          <pc:docMk/>
          <pc:sldMk cId="1766890895" sldId="261"/>
        </pc:sldMkLst>
        <pc:spChg chg="mod">
          <ac:chgData name="Rounds-Bloom, Eleanor (DESE)" userId="S::eleanor.rounds@mass.gov::ae3cae55-aabd-4d2f-9bc9-45b61ff330c5" providerId="AD" clId="Web-{17025860-4163-5F41-5DA1-8F5B8BD71A72}" dt="2025-06-02T20:27:53.844" v="2" actId="20577"/>
          <ac:spMkLst>
            <pc:docMk/>
            <pc:sldMk cId="1766890895" sldId="261"/>
            <ac:spMk id="2" creationId="{75F77C0A-F34B-2B3F-484B-7459BE442120}"/>
          </ac:spMkLst>
        </pc:spChg>
      </pc:sldChg>
      <pc:sldChg chg="modSp">
        <pc:chgData name="Rounds-Bloom, Eleanor (DESE)" userId="S::eleanor.rounds@mass.gov::ae3cae55-aabd-4d2f-9bc9-45b61ff330c5" providerId="AD" clId="Web-{17025860-4163-5F41-5DA1-8F5B8BD71A72}" dt="2025-06-02T20:29:47.093" v="26" actId="20577"/>
        <pc:sldMkLst>
          <pc:docMk/>
          <pc:sldMk cId="1352768925" sldId="275"/>
        </pc:sldMkLst>
        <pc:spChg chg="mod">
          <ac:chgData name="Rounds-Bloom, Eleanor (DESE)" userId="S::eleanor.rounds@mass.gov::ae3cae55-aabd-4d2f-9bc9-45b61ff330c5" providerId="AD" clId="Web-{17025860-4163-5F41-5DA1-8F5B8BD71A72}" dt="2025-06-02T20:29:47.093" v="26" actId="20577"/>
          <ac:spMkLst>
            <pc:docMk/>
            <pc:sldMk cId="1352768925" sldId="275"/>
            <ac:spMk id="2" creationId="{BD83FF71-E45F-0C91-5E38-97288CB68431}"/>
          </ac:spMkLst>
        </pc:spChg>
      </pc:sldChg>
      <pc:sldChg chg="modSp modCm modNotes">
        <pc:chgData name="Rounds-Bloom, Eleanor (DESE)" userId="S::eleanor.rounds@mass.gov::ae3cae55-aabd-4d2f-9bc9-45b61ff330c5" providerId="AD" clId="Web-{17025860-4163-5F41-5DA1-8F5B8BD71A72}" dt="2025-06-02T20:29:18.328" v="22" actId="1076"/>
        <pc:sldMkLst>
          <pc:docMk/>
          <pc:sldMk cId="4146028546" sldId="285"/>
        </pc:sldMkLst>
        <pc:spChg chg="mod">
          <ac:chgData name="Rounds-Bloom, Eleanor (DESE)" userId="S::eleanor.rounds@mass.gov::ae3cae55-aabd-4d2f-9bc9-45b61ff330c5" providerId="AD" clId="Web-{17025860-4163-5F41-5DA1-8F5B8BD71A72}" dt="2025-06-02T20:29:15.953" v="21" actId="20577"/>
          <ac:spMkLst>
            <pc:docMk/>
            <pc:sldMk cId="4146028546" sldId="285"/>
            <ac:spMk id="2" creationId="{0FF1E518-7383-BFD8-5E45-6FC54F3E1381}"/>
          </ac:spMkLst>
        </pc:spChg>
        <pc:picChg chg="mod">
          <ac:chgData name="Rounds-Bloom, Eleanor (DESE)" userId="S::eleanor.rounds@mass.gov::ae3cae55-aabd-4d2f-9bc9-45b61ff330c5" providerId="AD" clId="Web-{17025860-4163-5F41-5DA1-8F5B8BD71A72}" dt="2025-06-02T20:29:18.328" v="22" actId="1076"/>
          <ac:picMkLst>
            <pc:docMk/>
            <pc:sldMk cId="4146028546" sldId="285"/>
            <ac:picMk id="4" creationId="{AFB3430D-6889-AEC1-AFBB-5CB78D0339C6}"/>
          </ac:picMkLst>
        </pc:picChg>
        <pc:extLst>
          <p:ext xmlns:p="http://schemas.openxmlformats.org/presentationml/2006/main" uri="{D6D511B9-2390-475A-947B-AFAB55BFBCF1}">
            <pc226:cmChg xmlns:pc226="http://schemas.microsoft.com/office/powerpoint/2022/06/main/command" chg="mod">
              <pc226:chgData name="Rounds-Bloom, Eleanor (DESE)" userId="S::eleanor.rounds@mass.gov::ae3cae55-aabd-4d2f-9bc9-45b61ff330c5" providerId="AD" clId="Web-{17025860-4163-5F41-5DA1-8F5B8BD71A72}" dt="2025-06-02T20:29:10.765" v="19" actId="20577"/>
              <pc2:cmMkLst xmlns:pc2="http://schemas.microsoft.com/office/powerpoint/2019/9/main/command">
                <pc:docMk/>
                <pc:sldMk cId="4146028546" sldId="285"/>
                <pc2:cmMk id="{58CB6977-BA0A-44B5-9867-060D871AC639}"/>
              </pc2:cmMkLst>
            </pc226:cmChg>
          </p:ext>
        </pc:extLst>
      </pc:sldChg>
    </pc:docChg>
  </pc:docChgLst>
  <pc:docChgLst>
    <pc:chgData name="Lynch, Simone E (DESE)" userId="S::simone.e.lynch@mass.gov::ca3b2446-668d-4ced-8146-56ae231a025b" providerId="AD" clId="Web-{3E2AB486-77C3-622A-2795-2001CF50BB74}"/>
    <pc:docChg chg="mod modSld">
      <pc:chgData name="Lynch, Simone E (DESE)" userId="S::simone.e.lynch@mass.gov::ca3b2446-668d-4ced-8146-56ae231a025b" providerId="AD" clId="Web-{3E2AB486-77C3-622A-2795-2001CF50BB74}" dt="2025-06-02T15:09:31.401" v="281" actId="20577"/>
      <pc:docMkLst>
        <pc:docMk/>
      </pc:docMkLst>
      <pc:sldChg chg="modSp">
        <pc:chgData name="Lynch, Simone E (DESE)" userId="S::simone.e.lynch@mass.gov::ca3b2446-668d-4ced-8146-56ae231a025b" providerId="AD" clId="Web-{3E2AB486-77C3-622A-2795-2001CF50BB74}" dt="2025-06-02T15:05:03.373" v="237" actId="20577"/>
        <pc:sldMkLst>
          <pc:docMk/>
          <pc:sldMk cId="1766890895" sldId="261"/>
        </pc:sldMkLst>
        <pc:spChg chg="mod">
          <ac:chgData name="Lynch, Simone E (DESE)" userId="S::simone.e.lynch@mass.gov::ca3b2446-668d-4ced-8146-56ae231a025b" providerId="AD" clId="Web-{3E2AB486-77C3-622A-2795-2001CF50BB74}" dt="2025-06-02T15:05:03.373" v="237" actId="20577"/>
          <ac:spMkLst>
            <pc:docMk/>
            <pc:sldMk cId="1766890895" sldId="261"/>
            <ac:spMk id="2" creationId="{75F77C0A-F34B-2B3F-484B-7459BE442120}"/>
          </ac:spMkLst>
        </pc:spChg>
      </pc:sldChg>
      <pc:sldChg chg="modSp">
        <pc:chgData name="Lynch, Simone E (DESE)" userId="S::simone.e.lynch@mass.gov::ca3b2446-668d-4ced-8146-56ae231a025b" providerId="AD" clId="Web-{3E2AB486-77C3-622A-2795-2001CF50BB74}" dt="2025-06-02T14:46:51.851" v="102" actId="20577"/>
        <pc:sldMkLst>
          <pc:docMk/>
          <pc:sldMk cId="3001714603" sldId="266"/>
        </pc:sldMkLst>
        <pc:spChg chg="mod">
          <ac:chgData name="Lynch, Simone E (DESE)" userId="S::simone.e.lynch@mass.gov::ca3b2446-668d-4ced-8146-56ae231a025b" providerId="AD" clId="Web-{3E2AB486-77C3-622A-2795-2001CF50BB74}" dt="2025-06-02T14:46:51.851" v="102" actId="20577"/>
          <ac:spMkLst>
            <pc:docMk/>
            <pc:sldMk cId="3001714603" sldId="266"/>
            <ac:spMk id="2" creationId="{70490CE1-19F5-E076-0FE0-3C48EC9C6BE0}"/>
          </ac:spMkLst>
        </pc:spChg>
      </pc:sldChg>
      <pc:sldChg chg="modSp">
        <pc:chgData name="Lynch, Simone E (DESE)" userId="S::simone.e.lynch@mass.gov::ca3b2446-668d-4ced-8146-56ae231a025b" providerId="AD" clId="Web-{3E2AB486-77C3-622A-2795-2001CF50BB74}" dt="2025-06-02T14:59:06.106" v="219" actId="20577"/>
        <pc:sldMkLst>
          <pc:docMk/>
          <pc:sldMk cId="2851456961" sldId="269"/>
        </pc:sldMkLst>
        <pc:spChg chg="mod">
          <ac:chgData name="Lynch, Simone E (DESE)" userId="S::simone.e.lynch@mass.gov::ca3b2446-668d-4ced-8146-56ae231a025b" providerId="AD" clId="Web-{3E2AB486-77C3-622A-2795-2001CF50BB74}" dt="2025-06-02T14:59:06.106" v="219" actId="20577"/>
          <ac:spMkLst>
            <pc:docMk/>
            <pc:sldMk cId="2851456961" sldId="269"/>
            <ac:spMk id="2" creationId="{9A62AA9E-E73E-95D8-0086-6548B21BE25E}"/>
          </ac:spMkLst>
        </pc:spChg>
      </pc:sldChg>
      <pc:sldChg chg="modSp">
        <pc:chgData name="Lynch, Simone E (DESE)" userId="S::simone.e.lynch@mass.gov::ca3b2446-668d-4ced-8146-56ae231a025b" providerId="AD" clId="Web-{3E2AB486-77C3-622A-2795-2001CF50BB74}" dt="2025-06-02T15:09:31.401" v="281" actId="20577"/>
        <pc:sldMkLst>
          <pc:docMk/>
          <pc:sldMk cId="1586488683" sldId="271"/>
        </pc:sldMkLst>
        <pc:spChg chg="mod">
          <ac:chgData name="Lynch, Simone E (DESE)" userId="S::simone.e.lynch@mass.gov::ca3b2446-668d-4ced-8146-56ae231a025b" providerId="AD" clId="Web-{3E2AB486-77C3-622A-2795-2001CF50BB74}" dt="2025-06-02T15:09:31.401" v="281" actId="20577"/>
          <ac:spMkLst>
            <pc:docMk/>
            <pc:sldMk cId="1586488683" sldId="271"/>
            <ac:spMk id="3" creationId="{4AAFB483-280D-F4EE-905F-842BBA60B013}"/>
          </ac:spMkLst>
        </pc:spChg>
      </pc:sldChg>
      <pc:sldChg chg="modSp">
        <pc:chgData name="Lynch, Simone E (DESE)" userId="S::simone.e.lynch@mass.gov::ca3b2446-668d-4ced-8146-56ae231a025b" providerId="AD" clId="Web-{3E2AB486-77C3-622A-2795-2001CF50BB74}" dt="2025-06-02T14:44:35.673" v="89" actId="20577"/>
        <pc:sldMkLst>
          <pc:docMk/>
          <pc:sldMk cId="2511872782" sldId="274"/>
        </pc:sldMkLst>
        <pc:spChg chg="mod">
          <ac:chgData name="Lynch, Simone E (DESE)" userId="S::simone.e.lynch@mass.gov::ca3b2446-668d-4ced-8146-56ae231a025b" providerId="AD" clId="Web-{3E2AB486-77C3-622A-2795-2001CF50BB74}" dt="2025-06-02T14:44:35.673" v="89" actId="20577"/>
          <ac:spMkLst>
            <pc:docMk/>
            <pc:sldMk cId="2511872782" sldId="274"/>
            <ac:spMk id="2" creationId="{BFB0E5CB-87E0-3E58-0811-1B2842822878}"/>
          </ac:spMkLst>
        </pc:spChg>
      </pc:sldChg>
      <pc:sldChg chg="modSp">
        <pc:chgData name="Lynch, Simone E (DESE)" userId="S::simone.e.lynch@mass.gov::ca3b2446-668d-4ced-8146-56ae231a025b" providerId="AD" clId="Web-{3E2AB486-77C3-622A-2795-2001CF50BB74}" dt="2025-06-02T15:09:05.775" v="280" actId="20577"/>
        <pc:sldMkLst>
          <pc:docMk/>
          <pc:sldMk cId="1352768925" sldId="275"/>
        </pc:sldMkLst>
        <pc:spChg chg="mod">
          <ac:chgData name="Lynch, Simone E (DESE)" userId="S::simone.e.lynch@mass.gov::ca3b2446-668d-4ced-8146-56ae231a025b" providerId="AD" clId="Web-{3E2AB486-77C3-622A-2795-2001CF50BB74}" dt="2025-06-02T15:09:05.775" v="280" actId="20577"/>
          <ac:spMkLst>
            <pc:docMk/>
            <pc:sldMk cId="1352768925" sldId="275"/>
            <ac:spMk id="2" creationId="{BD83FF71-E45F-0C91-5E38-97288CB68431}"/>
          </ac:spMkLst>
        </pc:spChg>
        <pc:spChg chg="mod">
          <ac:chgData name="Lynch, Simone E (DESE)" userId="S::simone.e.lynch@mass.gov::ca3b2446-668d-4ced-8146-56ae231a025b" providerId="AD" clId="Web-{3E2AB486-77C3-622A-2795-2001CF50BB74}" dt="2025-06-02T14:47:14.227" v="104" actId="20577"/>
          <ac:spMkLst>
            <pc:docMk/>
            <pc:sldMk cId="1352768925" sldId="275"/>
            <ac:spMk id="3" creationId="{2DF572F4-D357-D3B1-7796-21C637208D48}"/>
          </ac:spMkLst>
        </pc:spChg>
      </pc:sldChg>
      <pc:sldChg chg="modSp">
        <pc:chgData name="Lynch, Simone E (DESE)" userId="S::simone.e.lynch@mass.gov::ca3b2446-668d-4ced-8146-56ae231a025b" providerId="AD" clId="Web-{3E2AB486-77C3-622A-2795-2001CF50BB74}" dt="2025-06-02T14:50:15.908" v="138" actId="20577"/>
        <pc:sldMkLst>
          <pc:docMk/>
          <pc:sldMk cId="3759676636" sldId="276"/>
        </pc:sldMkLst>
        <pc:spChg chg="mod">
          <ac:chgData name="Lynch, Simone E (DESE)" userId="S::simone.e.lynch@mass.gov::ca3b2446-668d-4ced-8146-56ae231a025b" providerId="AD" clId="Web-{3E2AB486-77C3-622A-2795-2001CF50BB74}" dt="2025-06-02T14:50:15.908" v="138" actId="20577"/>
          <ac:spMkLst>
            <pc:docMk/>
            <pc:sldMk cId="3759676636" sldId="276"/>
            <ac:spMk id="2" creationId="{722391D2-6E76-3B67-D48A-A38E78BD8C60}"/>
          </ac:spMkLst>
        </pc:spChg>
        <pc:spChg chg="mod">
          <ac:chgData name="Lynch, Simone E (DESE)" userId="S::simone.e.lynch@mass.gov::ca3b2446-668d-4ced-8146-56ae231a025b" providerId="AD" clId="Web-{3E2AB486-77C3-622A-2795-2001CF50BB74}" dt="2025-06-02T14:50:09.048" v="131" actId="20577"/>
          <ac:spMkLst>
            <pc:docMk/>
            <pc:sldMk cId="3759676636" sldId="276"/>
            <ac:spMk id="3" creationId="{FBFA1320-E9F7-8498-51AE-C0200EFA0C35}"/>
          </ac:spMkLst>
        </pc:spChg>
      </pc:sldChg>
      <pc:sldChg chg="modSp modCm">
        <pc:chgData name="Lynch, Simone E (DESE)" userId="S::simone.e.lynch@mass.gov::ca3b2446-668d-4ced-8146-56ae231a025b" providerId="AD" clId="Web-{3E2AB486-77C3-622A-2795-2001CF50BB74}" dt="2025-06-02T14:57:36.242" v="205" actId="14100"/>
        <pc:sldMkLst>
          <pc:docMk/>
          <pc:sldMk cId="3058851466" sldId="279"/>
        </pc:sldMkLst>
        <pc:spChg chg="mod">
          <ac:chgData name="Lynch, Simone E (DESE)" userId="S::simone.e.lynch@mass.gov::ca3b2446-668d-4ced-8146-56ae231a025b" providerId="AD" clId="Web-{3E2AB486-77C3-622A-2795-2001CF50BB74}" dt="2025-06-02T14:57:31.538" v="203" actId="14100"/>
          <ac:spMkLst>
            <pc:docMk/>
            <pc:sldMk cId="3058851466" sldId="279"/>
            <ac:spMk id="2" creationId="{ABC6CC20-F3DE-250E-BFAB-0ECCC4F3ABB3}"/>
          </ac:spMkLst>
        </pc:spChg>
        <pc:picChg chg="mod">
          <ac:chgData name="Lynch, Simone E (DESE)" userId="S::simone.e.lynch@mass.gov::ca3b2446-668d-4ced-8146-56ae231a025b" providerId="AD" clId="Web-{3E2AB486-77C3-622A-2795-2001CF50BB74}" dt="2025-06-02T14:57:36.242" v="205" actId="14100"/>
          <ac:picMkLst>
            <pc:docMk/>
            <pc:sldMk cId="3058851466" sldId="279"/>
            <ac:picMk id="5" creationId="{A1431A1C-ABD9-1D21-1FDD-C66810488B03}"/>
          </ac:picMkLst>
        </pc:picChg>
        <pc:extLst>
          <p:ext xmlns:p="http://schemas.openxmlformats.org/presentationml/2006/main" uri="{D6D511B9-2390-475A-947B-AFAB55BFBCF1}">
            <pc226:cmChg xmlns:pc226="http://schemas.microsoft.com/office/powerpoint/2022/06/main/command" chg="mod">
              <pc226:chgData name="Lynch, Simone E (DESE)" userId="S::simone.e.lynch@mass.gov::ca3b2446-668d-4ced-8146-56ae231a025b" providerId="AD" clId="Web-{3E2AB486-77C3-622A-2795-2001CF50BB74}" dt="2025-06-02T14:57:27.632" v="201" actId="20577"/>
              <pc2:cmMkLst xmlns:pc2="http://schemas.microsoft.com/office/powerpoint/2019/9/main/command">
                <pc:docMk/>
                <pc:sldMk cId="3058851466" sldId="279"/>
                <pc2:cmMk id="{46911B29-0336-4E20-BBDA-FAE47E105EB6}"/>
              </pc2:cmMkLst>
            </pc226:cmChg>
          </p:ext>
        </pc:extLst>
      </pc:sldChg>
      <pc:sldChg chg="modSp">
        <pc:chgData name="Lynch, Simone E (DESE)" userId="S::simone.e.lynch@mass.gov::ca3b2446-668d-4ced-8146-56ae231a025b" providerId="AD" clId="Web-{3E2AB486-77C3-622A-2795-2001CF50BB74}" dt="2025-06-02T14:39:01.047" v="63" actId="20577"/>
        <pc:sldMkLst>
          <pc:docMk/>
          <pc:sldMk cId="893310500" sldId="281"/>
        </pc:sldMkLst>
        <pc:spChg chg="mod">
          <ac:chgData name="Lynch, Simone E (DESE)" userId="S::simone.e.lynch@mass.gov::ca3b2446-668d-4ced-8146-56ae231a025b" providerId="AD" clId="Web-{3E2AB486-77C3-622A-2795-2001CF50BB74}" dt="2025-06-02T14:39:01.047" v="63" actId="20577"/>
          <ac:spMkLst>
            <pc:docMk/>
            <pc:sldMk cId="893310500" sldId="281"/>
            <ac:spMk id="2" creationId="{FF5FAECB-8DB9-6923-DAF2-C11C93F9DBAA}"/>
          </ac:spMkLst>
        </pc:spChg>
      </pc:sldChg>
      <pc:sldChg chg="modSp">
        <pc:chgData name="Lynch, Simone E (DESE)" userId="S::simone.e.lynch@mass.gov::ca3b2446-668d-4ced-8146-56ae231a025b" providerId="AD" clId="Web-{3E2AB486-77C3-622A-2795-2001CF50BB74}" dt="2025-06-02T14:58:24.072" v="215" actId="20577"/>
        <pc:sldMkLst>
          <pc:docMk/>
          <pc:sldMk cId="91199949" sldId="283"/>
        </pc:sldMkLst>
        <pc:spChg chg="mod">
          <ac:chgData name="Lynch, Simone E (DESE)" userId="S::simone.e.lynch@mass.gov::ca3b2446-668d-4ced-8146-56ae231a025b" providerId="AD" clId="Web-{3E2AB486-77C3-622A-2795-2001CF50BB74}" dt="2025-06-02T14:58:24.072" v="215" actId="20577"/>
          <ac:spMkLst>
            <pc:docMk/>
            <pc:sldMk cId="91199949" sldId="283"/>
            <ac:spMk id="2" creationId="{82212088-82C0-E41C-1498-8C5E5CC57B45}"/>
          </ac:spMkLst>
        </pc:spChg>
      </pc:sldChg>
      <pc:sldChg chg="modSp modCm">
        <pc:chgData name="Lynch, Simone E (DESE)" userId="S::simone.e.lynch@mass.gov::ca3b2446-668d-4ced-8146-56ae231a025b" providerId="AD" clId="Web-{3E2AB486-77C3-622A-2795-2001CF50BB74}" dt="2025-06-02T15:07:28.599" v="261" actId="20577"/>
        <pc:sldMkLst>
          <pc:docMk/>
          <pc:sldMk cId="4146028546" sldId="285"/>
        </pc:sldMkLst>
        <pc:spChg chg="mod">
          <ac:chgData name="Lynch, Simone E (DESE)" userId="S::simone.e.lynch@mass.gov::ca3b2446-668d-4ced-8146-56ae231a025b" providerId="AD" clId="Web-{3E2AB486-77C3-622A-2795-2001CF50BB74}" dt="2025-06-02T15:07:28.599" v="261" actId="20577"/>
          <ac:spMkLst>
            <pc:docMk/>
            <pc:sldMk cId="4146028546" sldId="285"/>
            <ac:spMk id="2" creationId="{0FF1E518-7383-BFD8-5E45-6FC54F3E1381}"/>
          </ac:spMkLst>
        </pc:spChg>
        <pc:extLst>
          <p:ext xmlns:p="http://schemas.openxmlformats.org/presentationml/2006/main" uri="{D6D511B9-2390-475A-947B-AFAB55BFBCF1}">
            <pc226:cmChg xmlns:pc226="http://schemas.microsoft.com/office/powerpoint/2022/06/main/command" chg="mod">
              <pc226:chgData name="Lynch, Simone E (DESE)" userId="S::simone.e.lynch@mass.gov::ca3b2446-668d-4ced-8146-56ae231a025b" providerId="AD" clId="Web-{3E2AB486-77C3-622A-2795-2001CF50BB74}" dt="2025-06-02T15:06:16.611" v="254" actId="20577"/>
              <pc2:cmMkLst xmlns:pc2="http://schemas.microsoft.com/office/powerpoint/2019/9/main/command">
                <pc:docMk/>
                <pc:sldMk cId="4146028546" sldId="285"/>
                <pc2:cmMk id="{58CB6977-BA0A-44B5-9867-060D871AC639}"/>
              </pc2:cmMkLst>
            </pc226:cmChg>
          </p:ext>
        </pc:extLst>
      </pc:sldChg>
    </pc:docChg>
  </pc:docChgLst>
  <pc:docChgLst>
    <pc:chgData name="Resetarits, Jake S. (DESE)" userId="37741e96-5ecb-4258-9857-666183bdd9bd" providerId="ADAL" clId="{4BE96E84-5D51-4446-9DFC-482AA2946E87}"/>
    <pc:docChg chg="modSld">
      <pc:chgData name="Resetarits, Jake S. (DESE)" userId="37741e96-5ecb-4258-9857-666183bdd9bd" providerId="ADAL" clId="{4BE96E84-5D51-4446-9DFC-482AA2946E87}" dt="2025-05-12T19:07:30.449" v="117" actId="20577"/>
      <pc:docMkLst>
        <pc:docMk/>
      </pc:docMkLst>
      <pc:sldChg chg="modSp mod">
        <pc:chgData name="Resetarits, Jake S. (DESE)" userId="37741e96-5ecb-4258-9857-666183bdd9bd" providerId="ADAL" clId="{4BE96E84-5D51-4446-9DFC-482AA2946E87}" dt="2025-05-12T19:07:30.449" v="117" actId="20577"/>
        <pc:sldMkLst>
          <pc:docMk/>
          <pc:sldMk cId="3472057045" sldId="256"/>
        </pc:sldMkLst>
        <pc:spChg chg="mod">
          <ac:chgData name="Resetarits, Jake S. (DESE)" userId="37741e96-5ecb-4258-9857-666183bdd9bd" providerId="ADAL" clId="{4BE96E84-5D51-4446-9DFC-482AA2946E87}" dt="2025-05-12T19:07:30.449" v="117" actId="20577"/>
          <ac:spMkLst>
            <pc:docMk/>
            <pc:sldMk cId="3472057045" sldId="256"/>
            <ac:spMk id="2" creationId="{014B4766-0EE3-8028-2E23-5FACFF09600A}"/>
          </ac:spMkLst>
        </pc:spChg>
      </pc:sldChg>
      <pc:sldChg chg="modSp mod">
        <pc:chgData name="Resetarits, Jake S. (DESE)" userId="37741e96-5ecb-4258-9857-666183bdd9bd" providerId="ADAL" clId="{4BE96E84-5D51-4446-9DFC-482AA2946E87}" dt="2025-05-12T18:54:50.479" v="1" actId="5793"/>
        <pc:sldMkLst>
          <pc:docMk/>
          <pc:sldMk cId="1721376479" sldId="284"/>
        </pc:sldMkLst>
      </pc:sldChg>
    </pc:docChg>
  </pc:docChgLst>
  <pc:docChgLst>
    <pc:chgData name="Resetarits, Jake S. (DESE)" userId="S::jake.s.resetarits@mass.gov::37741e96-5ecb-4258-9857-666183bdd9bd" providerId="AD" clId="Web-{F792A318-255F-3B73-EBC4-B0B7AD14B1F3}"/>
    <pc:docChg chg="modSld">
      <pc:chgData name="Resetarits, Jake S. (DESE)" userId="S::jake.s.resetarits@mass.gov::37741e96-5ecb-4258-9857-666183bdd9bd" providerId="AD" clId="Web-{F792A318-255F-3B73-EBC4-B0B7AD14B1F3}" dt="2025-05-28T14:40:38.183" v="135"/>
      <pc:docMkLst>
        <pc:docMk/>
      </pc:docMkLst>
      <pc:sldChg chg="modSp">
        <pc:chgData name="Resetarits, Jake S. (DESE)" userId="S::jake.s.resetarits@mass.gov::37741e96-5ecb-4258-9857-666183bdd9bd" providerId="AD" clId="Web-{F792A318-255F-3B73-EBC4-B0B7AD14B1F3}" dt="2025-05-28T14:37:45.527" v="12" actId="20577"/>
        <pc:sldMkLst>
          <pc:docMk/>
          <pc:sldMk cId="3472057045" sldId="256"/>
        </pc:sldMkLst>
        <pc:spChg chg="mod">
          <ac:chgData name="Resetarits, Jake S. (DESE)" userId="S::jake.s.resetarits@mass.gov::37741e96-5ecb-4258-9857-666183bdd9bd" providerId="AD" clId="Web-{F792A318-255F-3B73-EBC4-B0B7AD14B1F3}" dt="2025-05-28T14:37:45.527" v="12" actId="20577"/>
          <ac:spMkLst>
            <pc:docMk/>
            <pc:sldMk cId="3472057045" sldId="256"/>
            <ac:spMk id="2" creationId="{014B4766-0EE3-8028-2E23-5FACFF09600A}"/>
          </ac:spMkLst>
        </pc:spChg>
      </pc:sldChg>
      <pc:sldChg chg="modSp modNotes">
        <pc:chgData name="Resetarits, Jake S. (DESE)" userId="S::jake.s.resetarits@mass.gov::37741e96-5ecb-4258-9857-666183bdd9bd" providerId="AD" clId="Web-{F792A318-255F-3B73-EBC4-B0B7AD14B1F3}" dt="2025-05-28T14:40:38.183" v="135"/>
        <pc:sldMkLst>
          <pc:docMk/>
          <pc:sldMk cId="2511872782" sldId="274"/>
        </pc:sldMkLst>
        <pc:spChg chg="mod">
          <ac:chgData name="Resetarits, Jake S. (DESE)" userId="S::jake.s.resetarits@mass.gov::37741e96-5ecb-4258-9857-666183bdd9bd" providerId="AD" clId="Web-{F792A318-255F-3B73-EBC4-B0B7AD14B1F3}" dt="2025-05-28T14:38:51.183" v="14" actId="20577"/>
          <ac:spMkLst>
            <pc:docMk/>
            <pc:sldMk cId="2511872782" sldId="274"/>
            <ac:spMk id="2" creationId="{BFB0E5CB-87E0-3E58-0811-1B2842822878}"/>
          </ac:spMkLst>
        </pc:spChg>
      </pc:sldChg>
      <pc:sldChg chg="modNotes">
        <pc:chgData name="Resetarits, Jake S. (DESE)" userId="S::jake.s.resetarits@mass.gov::37741e96-5ecb-4258-9857-666183bdd9bd" providerId="AD" clId="Web-{F792A318-255F-3B73-EBC4-B0B7AD14B1F3}" dt="2025-05-28T14:33:48.670" v="5"/>
        <pc:sldMkLst>
          <pc:docMk/>
          <pc:sldMk cId="3058851466" sldId="279"/>
        </pc:sldMkLst>
      </pc:sldChg>
    </pc:docChg>
  </pc:docChgLst>
  <pc:docChgLst>
    <pc:chgData name="Rounds-Bloom, Eleanor (DESE)" userId="S::eleanor.rounds@mass.gov::ae3cae55-aabd-4d2f-9bc9-45b61ff330c5" providerId="AD" clId="Web-{8B113677-D53D-BC99-3BC6-33B0F722B25C}"/>
    <pc:docChg chg="addSld modSld">
      <pc:chgData name="Rounds-Bloom, Eleanor (DESE)" userId="S::eleanor.rounds@mass.gov::ae3cae55-aabd-4d2f-9bc9-45b61ff330c5" providerId="AD" clId="Web-{8B113677-D53D-BC99-3BC6-33B0F722B25C}" dt="2025-04-15T19:08:06.442" v="210" actId="20577"/>
      <pc:docMkLst>
        <pc:docMk/>
      </pc:docMkLst>
      <pc:sldChg chg="modNotes">
        <pc:chgData name="Rounds-Bloom, Eleanor (DESE)" userId="S::eleanor.rounds@mass.gov::ae3cae55-aabd-4d2f-9bc9-45b61ff330c5" providerId="AD" clId="Web-{8B113677-D53D-BC99-3BC6-33B0F722B25C}" dt="2025-04-15T18:53:27.796" v="25"/>
        <pc:sldMkLst>
          <pc:docMk/>
          <pc:sldMk cId="709012941" sldId="265"/>
        </pc:sldMkLst>
      </pc:sldChg>
      <pc:sldChg chg="modSp">
        <pc:chgData name="Rounds-Bloom, Eleanor (DESE)" userId="S::eleanor.rounds@mass.gov::ae3cae55-aabd-4d2f-9bc9-45b61ff330c5" providerId="AD" clId="Web-{8B113677-D53D-BC99-3BC6-33B0F722B25C}" dt="2025-04-15T19:01:05.869" v="43" actId="20577"/>
        <pc:sldMkLst>
          <pc:docMk/>
          <pc:sldMk cId="3001714603" sldId="266"/>
        </pc:sldMkLst>
        <pc:spChg chg="mod">
          <ac:chgData name="Rounds-Bloom, Eleanor (DESE)" userId="S::eleanor.rounds@mass.gov::ae3cae55-aabd-4d2f-9bc9-45b61ff330c5" providerId="AD" clId="Web-{8B113677-D53D-BC99-3BC6-33B0F722B25C}" dt="2025-04-15T19:01:05.869" v="43" actId="20577"/>
          <ac:spMkLst>
            <pc:docMk/>
            <pc:sldMk cId="3001714603" sldId="266"/>
            <ac:spMk id="2" creationId="{70490CE1-19F5-E076-0FE0-3C48EC9C6BE0}"/>
          </ac:spMkLst>
        </pc:spChg>
      </pc:sldChg>
      <pc:sldChg chg="modSp">
        <pc:chgData name="Rounds-Bloom, Eleanor (DESE)" userId="S::eleanor.rounds@mass.gov::ae3cae55-aabd-4d2f-9bc9-45b61ff330c5" providerId="AD" clId="Web-{8B113677-D53D-BC99-3BC6-33B0F722B25C}" dt="2025-04-15T19:04:55.632" v="77" actId="20577"/>
        <pc:sldMkLst>
          <pc:docMk/>
          <pc:sldMk cId="2851456961" sldId="269"/>
        </pc:sldMkLst>
        <pc:spChg chg="mod">
          <ac:chgData name="Rounds-Bloom, Eleanor (DESE)" userId="S::eleanor.rounds@mass.gov::ae3cae55-aabd-4d2f-9bc9-45b61ff330c5" providerId="AD" clId="Web-{8B113677-D53D-BC99-3BC6-33B0F722B25C}" dt="2025-04-15T19:04:55.632" v="77" actId="20577"/>
          <ac:spMkLst>
            <pc:docMk/>
            <pc:sldMk cId="2851456961" sldId="269"/>
            <ac:spMk id="2" creationId="{9A62AA9E-E73E-95D8-0086-6548B21BE25E}"/>
          </ac:spMkLst>
        </pc:spChg>
      </pc:sldChg>
      <pc:sldChg chg="modSp">
        <pc:chgData name="Rounds-Bloom, Eleanor (DESE)" userId="S::eleanor.rounds@mass.gov::ae3cae55-aabd-4d2f-9bc9-45b61ff330c5" providerId="AD" clId="Web-{8B113677-D53D-BC99-3BC6-33B0F722B25C}" dt="2025-04-15T19:08:06.442" v="210" actId="20577"/>
        <pc:sldMkLst>
          <pc:docMk/>
          <pc:sldMk cId="1586488683" sldId="271"/>
        </pc:sldMkLst>
        <pc:spChg chg="mod">
          <ac:chgData name="Rounds-Bloom, Eleanor (DESE)" userId="S::eleanor.rounds@mass.gov::ae3cae55-aabd-4d2f-9bc9-45b61ff330c5" providerId="AD" clId="Web-{8B113677-D53D-BC99-3BC6-33B0F722B25C}" dt="2025-04-15T19:08:06.442" v="210" actId="20577"/>
          <ac:spMkLst>
            <pc:docMk/>
            <pc:sldMk cId="1586488683" sldId="271"/>
            <ac:spMk id="2" creationId="{59D0BDA1-3DF9-D914-83BF-E7FE5A0841F0}"/>
          </ac:spMkLst>
        </pc:spChg>
      </pc:sldChg>
      <pc:sldChg chg="modNotes">
        <pc:chgData name="Rounds-Bloom, Eleanor (DESE)" userId="S::eleanor.rounds@mass.gov::ae3cae55-aabd-4d2f-9bc9-45b61ff330c5" providerId="AD" clId="Web-{8B113677-D53D-BC99-3BC6-33B0F722B25C}" dt="2025-04-15T18:55:30.513" v="39"/>
        <pc:sldMkLst>
          <pc:docMk/>
          <pc:sldMk cId="1352768925" sldId="275"/>
        </pc:sldMkLst>
      </pc:sldChg>
      <pc:sldChg chg="modNotes">
        <pc:chgData name="Rounds-Bloom, Eleanor (DESE)" userId="S::eleanor.rounds@mass.gov::ae3cae55-aabd-4d2f-9bc9-45b61ff330c5" providerId="AD" clId="Web-{8B113677-D53D-BC99-3BC6-33B0F722B25C}" dt="2025-04-15T19:01:28.947" v="61"/>
        <pc:sldMkLst>
          <pc:docMk/>
          <pc:sldMk cId="3759676636" sldId="276"/>
        </pc:sldMkLst>
      </pc:sldChg>
      <pc:sldChg chg="modSp new">
        <pc:chgData name="Rounds-Bloom, Eleanor (DESE)" userId="S::eleanor.rounds@mass.gov::ae3cae55-aabd-4d2f-9bc9-45b61ff330c5" providerId="AD" clId="Web-{8B113677-D53D-BC99-3BC6-33B0F722B25C}" dt="2025-04-15T19:02:30.634" v="71" actId="20577"/>
        <pc:sldMkLst>
          <pc:docMk/>
          <pc:sldMk cId="91199949" sldId="283"/>
        </pc:sldMkLst>
        <pc:spChg chg="mod">
          <ac:chgData name="Rounds-Bloom, Eleanor (DESE)" userId="S::eleanor.rounds@mass.gov::ae3cae55-aabd-4d2f-9bc9-45b61ff330c5" providerId="AD" clId="Web-{8B113677-D53D-BC99-3BC6-33B0F722B25C}" dt="2025-04-15T19:02:30.634" v="71" actId="20577"/>
          <ac:spMkLst>
            <pc:docMk/>
            <pc:sldMk cId="91199949" sldId="283"/>
            <ac:spMk id="3" creationId="{C1441DD5-FF33-F399-D643-B474A9994F78}"/>
          </ac:spMkLst>
        </pc:spChg>
      </pc:sldChg>
    </pc:docChg>
  </pc:docChgLst>
  <pc:docChgLst>
    <pc:chgData name="Resetarits, Jake S. (DESE)" userId="S::jake.s.resetarits@mass.gov::37741e96-5ecb-4258-9857-666183bdd9bd" providerId="AD" clId="Web-{71E7843F-228A-D569-DAA3-D912CC635B84}"/>
    <pc:docChg chg="delSld modSld">
      <pc:chgData name="Resetarits, Jake S. (DESE)" userId="S::jake.s.resetarits@mass.gov::37741e96-5ecb-4258-9857-666183bdd9bd" providerId="AD" clId="Web-{71E7843F-228A-D569-DAA3-D912CC635B84}" dt="2025-04-15T16:51:49.938" v="1"/>
      <pc:docMkLst>
        <pc:docMk/>
      </pc:docMkLst>
      <pc:sldChg chg="addSp modSp">
        <pc:chgData name="Resetarits, Jake S. (DESE)" userId="S::jake.s.resetarits@mass.gov::37741e96-5ecb-4258-9857-666183bdd9bd" providerId="AD" clId="Web-{71E7843F-228A-D569-DAA3-D912CC635B84}" dt="2025-04-15T16:51:42.204" v="0"/>
        <pc:sldMkLst>
          <pc:docMk/>
          <pc:sldMk cId="2984639609" sldId="262"/>
        </pc:sldMkLst>
      </pc:sldChg>
      <pc:sldChg chg="del">
        <pc:chgData name="Resetarits, Jake S. (DESE)" userId="S::jake.s.resetarits@mass.gov::37741e96-5ecb-4258-9857-666183bdd9bd" providerId="AD" clId="Web-{71E7843F-228A-D569-DAA3-D912CC635B84}" dt="2025-04-15T16:51:49.938" v="1"/>
        <pc:sldMkLst>
          <pc:docMk/>
          <pc:sldMk cId="727322352" sldId="263"/>
        </pc:sldMkLst>
      </pc:sldChg>
    </pc:docChg>
  </pc:docChgLst>
  <pc:docChgLst>
    <pc:chgData name="Resetarits, Jake S. (DESE)" userId="S::jake.s.resetarits@mass.gov::37741e96-5ecb-4258-9857-666183bdd9bd" providerId="AD" clId="Web-{659DF300-41D5-0C0C-C2F2-93E8B7BDDBA2}"/>
    <pc:docChg chg="delSld">
      <pc:chgData name="Resetarits, Jake S. (DESE)" userId="S::jake.s.resetarits@mass.gov::37741e96-5ecb-4258-9857-666183bdd9bd" providerId="AD" clId="Web-{659DF300-41D5-0C0C-C2F2-93E8B7BDDBA2}" dt="2025-04-15T17:07:10.713" v="0"/>
      <pc:docMkLst>
        <pc:docMk/>
      </pc:docMkLst>
      <pc:sldChg chg="del">
        <pc:chgData name="Resetarits, Jake S. (DESE)" userId="S::jake.s.resetarits@mass.gov::37741e96-5ecb-4258-9857-666183bdd9bd" providerId="AD" clId="Web-{659DF300-41D5-0C0C-C2F2-93E8B7BDDBA2}" dt="2025-04-15T17:07:10.713" v="0"/>
        <pc:sldMkLst>
          <pc:docMk/>
          <pc:sldMk cId="2984639609" sldId="262"/>
        </pc:sldMkLst>
      </pc:sldChg>
    </pc:docChg>
  </pc:docChgLst>
  <pc:docChgLst>
    <pc:chgData name="Sullivan, Courtney (DESE)" userId="bb054bc9-ef4a-419b-8326-5f2044d9e48f" providerId="ADAL" clId="{E0DF1D32-8F51-4E8F-9051-1B16503F96EE}"/>
    <pc:docChg chg="modSld">
      <pc:chgData name="Sullivan, Courtney (DESE)" userId="bb054bc9-ef4a-419b-8326-5f2044d9e48f" providerId="ADAL" clId="{E0DF1D32-8F51-4E8F-9051-1B16503F96EE}" dt="2022-10-18T16:37:37.256" v="133" actId="13244"/>
      <pc:docMkLst>
        <pc:docMk/>
      </pc:docMkLst>
      <pc:sldChg chg="modSp mod">
        <pc:chgData name="Sullivan, Courtney (DESE)" userId="bb054bc9-ef4a-419b-8326-5f2044d9e48f" providerId="ADAL" clId="{E0DF1D32-8F51-4E8F-9051-1B16503F96EE}" dt="2022-10-18T16:36:41.674" v="64" actId="20577"/>
        <pc:sldMkLst>
          <pc:docMk/>
          <pc:sldMk cId="3472057045" sldId="256"/>
        </pc:sldMkLst>
      </pc:sldChg>
      <pc:sldChg chg="modSp mod">
        <pc:chgData name="Sullivan, Courtney (DESE)" userId="bb054bc9-ef4a-419b-8326-5f2044d9e48f" providerId="ADAL" clId="{E0DF1D32-8F51-4E8F-9051-1B16503F96EE}" dt="2022-10-18T16:36:52.674" v="82" actId="20577"/>
        <pc:sldMkLst>
          <pc:docMk/>
          <pc:sldMk cId="3344633170" sldId="259"/>
        </pc:sldMkLst>
      </pc:sldChg>
      <pc:sldChg chg="modSp mod">
        <pc:chgData name="Sullivan, Courtney (DESE)" userId="bb054bc9-ef4a-419b-8326-5f2044d9e48f" providerId="ADAL" clId="{E0DF1D32-8F51-4E8F-9051-1B16503F96EE}" dt="2022-10-18T16:37:17.110" v="132" actId="20577"/>
        <pc:sldMkLst>
          <pc:docMk/>
          <pc:sldMk cId="4086479608" sldId="260"/>
        </pc:sldMkLst>
      </pc:sldChg>
      <pc:sldChg chg="modSp mod">
        <pc:chgData name="Sullivan, Courtney (DESE)" userId="bb054bc9-ef4a-419b-8326-5f2044d9e48f" providerId="ADAL" clId="{E0DF1D32-8F51-4E8F-9051-1B16503F96EE}" dt="2022-10-18T16:37:37.256" v="133" actId="13244"/>
        <pc:sldMkLst>
          <pc:docMk/>
          <pc:sldMk cId="1766890895" sldId="261"/>
        </pc:sldMkLst>
      </pc:sldChg>
    </pc:docChg>
  </pc:docChgLst>
  <pc:docChgLst>
    <pc:chgData name="Resetarits, Jake S. (DESE)" userId="37741e96-5ecb-4258-9857-666183bdd9bd" providerId="ADAL" clId="{A31293EF-9C87-4B1D-99E2-C83F08A104AD}"/>
    <pc:docChg chg="undo redo custSel addSld delSld modSld sldOrd">
      <pc:chgData name="Resetarits, Jake S. (DESE)" userId="37741e96-5ecb-4258-9857-666183bdd9bd" providerId="ADAL" clId="{A31293EF-9C87-4B1D-99E2-C83F08A104AD}" dt="2025-04-22T19:17:49.203" v="938" actId="14100"/>
      <pc:docMkLst>
        <pc:docMk/>
      </pc:docMkLst>
      <pc:sldChg chg="delSp modSp mod">
        <pc:chgData name="Resetarits, Jake S. (DESE)" userId="37741e96-5ecb-4258-9857-666183bdd9bd" providerId="ADAL" clId="{A31293EF-9C87-4B1D-99E2-C83F08A104AD}" dt="2025-04-15T17:08:18.599" v="142" actId="20577"/>
        <pc:sldMkLst>
          <pc:docMk/>
          <pc:sldMk cId="3472057045" sldId="256"/>
        </pc:sldMkLst>
        <pc:spChg chg="mod">
          <ac:chgData name="Resetarits, Jake S. (DESE)" userId="37741e96-5ecb-4258-9857-666183bdd9bd" providerId="ADAL" clId="{A31293EF-9C87-4B1D-99E2-C83F08A104AD}" dt="2025-04-09T18:33:51.533" v="49" actId="20577"/>
          <ac:spMkLst>
            <pc:docMk/>
            <pc:sldMk cId="3472057045" sldId="256"/>
            <ac:spMk id="2" creationId="{014B4766-0EE3-8028-2E23-5FACFF09600A}"/>
          </ac:spMkLst>
        </pc:spChg>
        <pc:spChg chg="mod">
          <ac:chgData name="Resetarits, Jake S. (DESE)" userId="37741e96-5ecb-4258-9857-666183bdd9bd" providerId="ADAL" clId="{A31293EF-9C87-4B1D-99E2-C83F08A104AD}" dt="2025-04-15T17:08:18.599" v="142" actId="20577"/>
          <ac:spMkLst>
            <pc:docMk/>
            <pc:sldMk cId="3472057045" sldId="256"/>
            <ac:spMk id="3" creationId="{451FB839-A537-685A-EE8C-AF8C11F1A27D}"/>
          </ac:spMkLst>
        </pc:spChg>
      </pc:sldChg>
      <pc:sldChg chg="ord">
        <pc:chgData name="Resetarits, Jake S. (DESE)" userId="37741e96-5ecb-4258-9857-666183bdd9bd" providerId="ADAL" clId="{A31293EF-9C87-4B1D-99E2-C83F08A104AD}" dt="2025-04-09T18:34:36.731" v="83"/>
        <pc:sldMkLst>
          <pc:docMk/>
          <pc:sldMk cId="4086479608" sldId="260"/>
        </pc:sldMkLst>
      </pc:sldChg>
      <pc:sldChg chg="modSp mod">
        <pc:chgData name="Resetarits, Jake S. (DESE)" userId="37741e96-5ecb-4258-9857-666183bdd9bd" providerId="ADAL" clId="{A31293EF-9C87-4B1D-99E2-C83F08A104AD}" dt="2025-04-09T18:34:30.756" v="81" actId="20577"/>
        <pc:sldMkLst>
          <pc:docMk/>
          <pc:sldMk cId="1766890895" sldId="261"/>
        </pc:sldMkLst>
        <pc:spChg chg="mod">
          <ac:chgData name="Resetarits, Jake S. (DESE)" userId="37741e96-5ecb-4258-9857-666183bdd9bd" providerId="ADAL" clId="{A31293EF-9C87-4B1D-99E2-C83F08A104AD}" dt="2025-04-09T18:34:30.756" v="81" actId="20577"/>
          <ac:spMkLst>
            <pc:docMk/>
            <pc:sldMk cId="1766890895" sldId="261"/>
            <ac:spMk id="2" creationId="{75F77C0A-F34B-2B3F-484B-7459BE442120}"/>
          </ac:spMkLst>
        </pc:spChg>
        <pc:spChg chg="mod">
          <ac:chgData name="Resetarits, Jake S. (DESE)" userId="37741e96-5ecb-4258-9857-666183bdd9bd" providerId="ADAL" clId="{A31293EF-9C87-4B1D-99E2-C83F08A104AD}" dt="2025-04-09T18:34:27.601" v="79" actId="20577"/>
          <ac:spMkLst>
            <pc:docMk/>
            <pc:sldMk cId="1766890895" sldId="261"/>
            <ac:spMk id="3" creationId="{3C12215C-BFD8-5049-8C86-A7DCAA965350}"/>
          </ac:spMkLst>
        </pc:spChg>
      </pc:sldChg>
      <pc:sldChg chg="add">
        <pc:chgData name="Resetarits, Jake S. (DESE)" userId="37741e96-5ecb-4258-9857-666183bdd9bd" providerId="ADAL" clId="{A31293EF-9C87-4B1D-99E2-C83F08A104AD}" dt="2025-04-15T16:52:35.103" v="86"/>
        <pc:sldMkLst>
          <pc:docMk/>
          <pc:sldMk cId="1485767580" sldId="263"/>
        </pc:sldMkLst>
      </pc:sldChg>
      <pc:sldChg chg="del">
        <pc:chgData name="Resetarits, Jake S. (DESE)" userId="37741e96-5ecb-4258-9857-666183bdd9bd" providerId="ADAL" clId="{A31293EF-9C87-4B1D-99E2-C83F08A104AD}" dt="2025-04-15T16:52:19.743" v="85" actId="47"/>
        <pc:sldMkLst>
          <pc:docMk/>
          <pc:sldMk cId="2220663637" sldId="264"/>
        </pc:sldMkLst>
      </pc:sldChg>
      <pc:sldChg chg="modSp mod">
        <pc:chgData name="Resetarits, Jake S. (DESE)" userId="37741e96-5ecb-4258-9857-666183bdd9bd" providerId="ADAL" clId="{A31293EF-9C87-4B1D-99E2-C83F08A104AD}" dt="2025-04-15T18:51:14.532" v="365"/>
        <pc:sldMkLst>
          <pc:docMk/>
          <pc:sldMk cId="3001714603" sldId="266"/>
        </pc:sldMkLst>
        <pc:spChg chg="mod">
          <ac:chgData name="Resetarits, Jake S. (DESE)" userId="37741e96-5ecb-4258-9857-666183bdd9bd" providerId="ADAL" clId="{A31293EF-9C87-4B1D-99E2-C83F08A104AD}" dt="2025-04-15T18:51:14.532" v="365"/>
          <ac:spMkLst>
            <pc:docMk/>
            <pc:sldMk cId="3001714603" sldId="266"/>
            <ac:spMk id="2" creationId="{70490CE1-19F5-E076-0FE0-3C48EC9C6BE0}"/>
          </ac:spMkLst>
        </pc:spChg>
      </pc:sldChg>
      <pc:sldChg chg="del">
        <pc:chgData name="Resetarits, Jake S. (DESE)" userId="37741e96-5ecb-4258-9857-666183bdd9bd" providerId="ADAL" clId="{A31293EF-9C87-4B1D-99E2-C83F08A104AD}" dt="2025-04-15T16:52:38.401" v="87" actId="47"/>
        <pc:sldMkLst>
          <pc:docMk/>
          <pc:sldMk cId="43491058" sldId="267"/>
        </pc:sldMkLst>
      </pc:sldChg>
      <pc:sldChg chg="del">
        <pc:chgData name="Resetarits, Jake S. (DESE)" userId="37741e96-5ecb-4258-9857-666183bdd9bd" providerId="ADAL" clId="{A31293EF-9C87-4B1D-99E2-C83F08A104AD}" dt="2025-04-15T16:52:39.372" v="88" actId="47"/>
        <pc:sldMkLst>
          <pc:docMk/>
          <pc:sldMk cId="3019969777" sldId="268"/>
        </pc:sldMkLst>
      </pc:sldChg>
      <pc:sldChg chg="del">
        <pc:chgData name="Resetarits, Jake S. (DESE)" userId="37741e96-5ecb-4258-9857-666183bdd9bd" providerId="ADAL" clId="{A31293EF-9C87-4B1D-99E2-C83F08A104AD}" dt="2025-04-15T16:52:40.479" v="89" actId="47"/>
        <pc:sldMkLst>
          <pc:docMk/>
          <pc:sldMk cId="659319903" sldId="270"/>
        </pc:sldMkLst>
      </pc:sldChg>
      <pc:sldChg chg="addSp delSp modSp add mod modNotesTx">
        <pc:chgData name="Resetarits, Jake S. (DESE)" userId="37741e96-5ecb-4258-9857-666183bdd9bd" providerId="ADAL" clId="{A31293EF-9C87-4B1D-99E2-C83F08A104AD}" dt="2025-04-15T20:04:38.483" v="794" actId="20577"/>
        <pc:sldMkLst>
          <pc:docMk/>
          <pc:sldMk cId="3669591282" sldId="272"/>
        </pc:sldMkLst>
        <pc:spChg chg="mod">
          <ac:chgData name="Resetarits, Jake S. (DESE)" userId="37741e96-5ecb-4258-9857-666183bdd9bd" providerId="ADAL" clId="{A31293EF-9C87-4B1D-99E2-C83F08A104AD}" dt="2025-04-15T19:57:42.906" v="749" actId="27636"/>
          <ac:spMkLst>
            <pc:docMk/>
            <pc:sldMk cId="3669591282" sldId="272"/>
            <ac:spMk id="3" creationId="{B4F3B162-999D-991A-1478-0A229B562138}"/>
          </ac:spMkLst>
        </pc:spChg>
        <pc:picChg chg="add mod">
          <ac:chgData name="Resetarits, Jake S. (DESE)" userId="37741e96-5ecb-4258-9857-666183bdd9bd" providerId="ADAL" clId="{A31293EF-9C87-4B1D-99E2-C83F08A104AD}" dt="2025-04-15T20:04:14.175" v="787" actId="1076"/>
          <ac:picMkLst>
            <pc:docMk/>
            <pc:sldMk cId="3669591282" sldId="272"/>
            <ac:picMk id="9" creationId="{AD818188-0E0E-E532-98B8-AE1EC97286E2}"/>
          </ac:picMkLst>
        </pc:picChg>
      </pc:sldChg>
      <pc:sldChg chg="add del">
        <pc:chgData name="Resetarits, Jake S. (DESE)" userId="37741e96-5ecb-4258-9857-666183bdd9bd" providerId="ADAL" clId="{A31293EF-9C87-4B1D-99E2-C83F08A104AD}" dt="2025-04-15T18:48:29.153" v="191" actId="47"/>
        <pc:sldMkLst>
          <pc:docMk/>
          <pc:sldMk cId="4137392975" sldId="273"/>
        </pc:sldMkLst>
      </pc:sldChg>
      <pc:sldChg chg="modSp add mod">
        <pc:chgData name="Resetarits, Jake S. (DESE)" userId="37741e96-5ecb-4258-9857-666183bdd9bd" providerId="ADAL" clId="{A31293EF-9C87-4B1D-99E2-C83F08A104AD}" dt="2025-04-15T18:49:18.579" v="364" actId="20577"/>
        <pc:sldMkLst>
          <pc:docMk/>
          <pc:sldMk cId="2511872782" sldId="274"/>
        </pc:sldMkLst>
        <pc:spChg chg="mod">
          <ac:chgData name="Resetarits, Jake S. (DESE)" userId="37741e96-5ecb-4258-9857-666183bdd9bd" providerId="ADAL" clId="{A31293EF-9C87-4B1D-99E2-C83F08A104AD}" dt="2025-04-15T18:49:18.579" v="364" actId="20577"/>
          <ac:spMkLst>
            <pc:docMk/>
            <pc:sldMk cId="2511872782" sldId="274"/>
            <ac:spMk id="2" creationId="{BFB0E5CB-87E0-3E58-0811-1B2842822878}"/>
          </ac:spMkLst>
        </pc:spChg>
      </pc:sldChg>
      <pc:sldChg chg="modSp add mod modNotesTx">
        <pc:chgData name="Resetarits, Jake S. (DESE)" userId="37741e96-5ecb-4258-9857-666183bdd9bd" providerId="ADAL" clId="{A31293EF-9C87-4B1D-99E2-C83F08A104AD}" dt="2025-04-22T17:12:57.831" v="882" actId="27636"/>
        <pc:sldMkLst>
          <pc:docMk/>
          <pc:sldMk cId="1352768925" sldId="275"/>
        </pc:sldMkLst>
        <pc:spChg chg="mod">
          <ac:chgData name="Resetarits, Jake S. (DESE)" userId="37741e96-5ecb-4258-9857-666183bdd9bd" providerId="ADAL" clId="{A31293EF-9C87-4B1D-99E2-C83F08A104AD}" dt="2025-04-22T17:12:57.831" v="882" actId="27636"/>
          <ac:spMkLst>
            <pc:docMk/>
            <pc:sldMk cId="1352768925" sldId="275"/>
            <ac:spMk id="2" creationId="{BD83FF71-E45F-0C91-5E38-97288CB68431}"/>
          </ac:spMkLst>
        </pc:spChg>
      </pc:sldChg>
      <pc:sldChg chg="modSp add mod modNotesTx">
        <pc:chgData name="Resetarits, Jake S. (DESE)" userId="37741e96-5ecb-4258-9857-666183bdd9bd" providerId="ADAL" clId="{A31293EF-9C87-4B1D-99E2-C83F08A104AD}" dt="2025-04-22T17:13:48.601" v="889" actId="5793"/>
        <pc:sldMkLst>
          <pc:docMk/>
          <pc:sldMk cId="3759676636" sldId="276"/>
        </pc:sldMkLst>
        <pc:spChg chg="mod">
          <ac:chgData name="Resetarits, Jake S. (DESE)" userId="37741e96-5ecb-4258-9857-666183bdd9bd" providerId="ADAL" clId="{A31293EF-9C87-4B1D-99E2-C83F08A104AD}" dt="2025-04-22T17:13:36.540" v="885" actId="27636"/>
          <ac:spMkLst>
            <pc:docMk/>
            <pc:sldMk cId="3759676636" sldId="276"/>
            <ac:spMk id="2" creationId="{722391D2-6E76-3B67-D48A-A38E78BD8C60}"/>
          </ac:spMkLst>
        </pc:spChg>
      </pc:sldChg>
      <pc:sldChg chg="add">
        <pc:chgData name="Resetarits, Jake S. (DESE)" userId="37741e96-5ecb-4258-9857-666183bdd9bd" providerId="ADAL" clId="{A31293EF-9C87-4B1D-99E2-C83F08A104AD}" dt="2025-04-15T16:52:35.103" v="86"/>
        <pc:sldMkLst>
          <pc:docMk/>
          <pc:sldMk cId="1716291325" sldId="277"/>
        </pc:sldMkLst>
      </pc:sldChg>
      <pc:sldChg chg="modSp add mod modNotesTx">
        <pc:chgData name="Resetarits, Jake S. (DESE)" userId="37741e96-5ecb-4258-9857-666183bdd9bd" providerId="ADAL" clId="{A31293EF-9C87-4B1D-99E2-C83F08A104AD}" dt="2025-04-15T19:01:57.439" v="568"/>
        <pc:sldMkLst>
          <pc:docMk/>
          <pc:sldMk cId="582407933" sldId="278"/>
        </pc:sldMkLst>
        <pc:spChg chg="mod">
          <ac:chgData name="Resetarits, Jake S. (DESE)" userId="37741e96-5ecb-4258-9857-666183bdd9bd" providerId="ADAL" clId="{A31293EF-9C87-4B1D-99E2-C83F08A104AD}" dt="2025-04-15T19:01:53.228" v="565" actId="27636"/>
          <ac:spMkLst>
            <pc:docMk/>
            <pc:sldMk cId="582407933" sldId="278"/>
            <ac:spMk id="2" creationId="{3269A3D7-9619-38DA-13B9-95382EAA61DC}"/>
          </ac:spMkLst>
        </pc:spChg>
      </pc:sldChg>
      <pc:sldChg chg="addSp modSp add mod modNotesTx">
        <pc:chgData name="Resetarits, Jake S. (DESE)" userId="37741e96-5ecb-4258-9857-666183bdd9bd" providerId="ADAL" clId="{A31293EF-9C87-4B1D-99E2-C83F08A104AD}" dt="2025-04-15T19:05:34.637" v="696" actId="27636"/>
        <pc:sldMkLst>
          <pc:docMk/>
          <pc:sldMk cId="3058851466" sldId="279"/>
        </pc:sldMkLst>
        <pc:spChg chg="mod">
          <ac:chgData name="Resetarits, Jake S. (DESE)" userId="37741e96-5ecb-4258-9857-666183bdd9bd" providerId="ADAL" clId="{A31293EF-9C87-4B1D-99E2-C83F08A104AD}" dt="2025-04-15T19:05:34.637" v="696" actId="27636"/>
          <ac:spMkLst>
            <pc:docMk/>
            <pc:sldMk cId="3058851466" sldId="279"/>
            <ac:spMk id="2" creationId="{ABC6CC20-F3DE-250E-BFAB-0ECCC4F3ABB3}"/>
          </ac:spMkLst>
        </pc:spChg>
        <pc:spChg chg="mod">
          <ac:chgData name="Resetarits, Jake S. (DESE)" userId="37741e96-5ecb-4258-9857-666183bdd9bd" providerId="ADAL" clId="{A31293EF-9C87-4B1D-99E2-C83F08A104AD}" dt="2025-04-15T19:03:21.327" v="672" actId="20577"/>
          <ac:spMkLst>
            <pc:docMk/>
            <pc:sldMk cId="3058851466" sldId="279"/>
            <ac:spMk id="3" creationId="{C82489DF-DA7D-2513-400E-5ADBEFBF3366}"/>
          </ac:spMkLst>
        </pc:spChg>
        <pc:picChg chg="add mod">
          <ac:chgData name="Resetarits, Jake S. (DESE)" userId="37741e96-5ecb-4258-9857-666183bdd9bd" providerId="ADAL" clId="{A31293EF-9C87-4B1D-99E2-C83F08A104AD}" dt="2025-04-15T19:05:32.025" v="694" actId="1076"/>
          <ac:picMkLst>
            <pc:docMk/>
            <pc:sldMk cId="3058851466" sldId="279"/>
            <ac:picMk id="5" creationId="{A1431A1C-ABD9-1D21-1FDD-C66810488B03}"/>
          </ac:picMkLst>
        </pc:picChg>
      </pc:sldChg>
      <pc:sldChg chg="modSp add mod">
        <pc:chgData name="Resetarits, Jake S. (DESE)" userId="37741e96-5ecb-4258-9857-666183bdd9bd" providerId="ADAL" clId="{A31293EF-9C87-4B1D-99E2-C83F08A104AD}" dt="2025-04-15T16:52:53.305" v="91" actId="20577"/>
        <pc:sldMkLst>
          <pc:docMk/>
          <pc:sldMk cId="2855145597" sldId="280"/>
        </pc:sldMkLst>
        <pc:spChg chg="mod">
          <ac:chgData name="Resetarits, Jake S. (DESE)" userId="37741e96-5ecb-4258-9857-666183bdd9bd" providerId="ADAL" clId="{A31293EF-9C87-4B1D-99E2-C83F08A104AD}" dt="2025-04-15T16:52:53.305" v="91" actId="20577"/>
          <ac:spMkLst>
            <pc:docMk/>
            <pc:sldMk cId="2855145597" sldId="280"/>
            <ac:spMk id="2" creationId="{C473B308-E234-ECA8-6ABD-19F8494E35AE}"/>
          </ac:spMkLst>
        </pc:spChg>
      </pc:sldChg>
      <pc:sldChg chg="add">
        <pc:chgData name="Resetarits, Jake S. (DESE)" userId="37741e96-5ecb-4258-9857-666183bdd9bd" providerId="ADAL" clId="{A31293EF-9C87-4B1D-99E2-C83F08A104AD}" dt="2025-04-15T17:07:39.131" v="92"/>
        <pc:sldMkLst>
          <pc:docMk/>
          <pc:sldMk cId="893310500" sldId="281"/>
        </pc:sldMkLst>
      </pc:sldChg>
      <pc:sldChg chg="addSp delSp modSp add mod modClrScheme chgLayout modNotesTx">
        <pc:chgData name="Resetarits, Jake S. (DESE)" userId="37741e96-5ecb-4258-9857-666183bdd9bd" providerId="ADAL" clId="{A31293EF-9C87-4B1D-99E2-C83F08A104AD}" dt="2025-04-15T20:00:43.972" v="776" actId="20577"/>
        <pc:sldMkLst>
          <pc:docMk/>
          <pc:sldMk cId="2450545981" sldId="282"/>
        </pc:sldMkLst>
        <pc:spChg chg="mod">
          <ac:chgData name="Resetarits, Jake S. (DESE)" userId="37741e96-5ecb-4258-9857-666183bdd9bd" providerId="ADAL" clId="{A31293EF-9C87-4B1D-99E2-C83F08A104AD}" dt="2025-04-15T20:00:43.972" v="776" actId="20577"/>
          <ac:spMkLst>
            <pc:docMk/>
            <pc:sldMk cId="2450545981" sldId="282"/>
            <ac:spMk id="2" creationId="{75F77C0A-F34B-2B3F-484B-7459BE442120}"/>
          </ac:spMkLst>
        </pc:spChg>
        <pc:spChg chg="mod ord">
          <ac:chgData name="Resetarits, Jake S. (DESE)" userId="37741e96-5ecb-4258-9857-666183bdd9bd" providerId="ADAL" clId="{A31293EF-9C87-4B1D-99E2-C83F08A104AD}" dt="2025-04-15T19:58:58.560" v="750" actId="26606"/>
          <ac:spMkLst>
            <pc:docMk/>
            <pc:sldMk cId="2450545981" sldId="282"/>
            <ac:spMk id="3" creationId="{3C12215C-BFD8-5049-8C86-A7DCAA965350}"/>
          </ac:spMkLst>
        </pc:spChg>
        <pc:picChg chg="add mod modCrop">
          <ac:chgData name="Resetarits, Jake S. (DESE)" userId="37741e96-5ecb-4258-9857-666183bdd9bd" providerId="ADAL" clId="{A31293EF-9C87-4B1D-99E2-C83F08A104AD}" dt="2025-04-15T20:00:21.600" v="761" actId="14100"/>
          <ac:picMkLst>
            <pc:docMk/>
            <pc:sldMk cId="2450545981" sldId="282"/>
            <ac:picMk id="7" creationId="{2E83975B-A67C-DFE7-11A6-6E4983195DBD}"/>
          </ac:picMkLst>
        </pc:picChg>
      </pc:sldChg>
      <pc:sldChg chg="modSp mod">
        <pc:chgData name="Resetarits, Jake S. (DESE)" userId="37741e96-5ecb-4258-9857-666183bdd9bd" providerId="ADAL" clId="{A31293EF-9C87-4B1D-99E2-C83F08A104AD}" dt="2025-04-15T19:03:12.329" v="671" actId="20577"/>
        <pc:sldMkLst>
          <pc:docMk/>
          <pc:sldMk cId="91199949" sldId="283"/>
        </pc:sldMkLst>
        <pc:spChg chg="mod">
          <ac:chgData name="Resetarits, Jake S. (DESE)" userId="37741e96-5ecb-4258-9857-666183bdd9bd" providerId="ADAL" clId="{A31293EF-9C87-4B1D-99E2-C83F08A104AD}" dt="2025-04-15T19:03:12.329" v="671" actId="20577"/>
          <ac:spMkLst>
            <pc:docMk/>
            <pc:sldMk cId="91199949" sldId="283"/>
            <ac:spMk id="2" creationId="{82212088-82C0-E41C-1498-8C5E5CC57B45}"/>
          </ac:spMkLst>
        </pc:spChg>
      </pc:sldChg>
      <pc:sldChg chg="addSp modSp mod">
        <pc:chgData name="Resetarits, Jake S. (DESE)" userId="37741e96-5ecb-4258-9857-666183bdd9bd" providerId="ADAL" clId="{A31293EF-9C87-4B1D-99E2-C83F08A104AD}" dt="2025-04-22T19:17:49.203" v="938" actId="14100"/>
        <pc:sldMkLst>
          <pc:docMk/>
          <pc:sldMk cId="1721376479" sldId="284"/>
        </pc:sldMkLst>
        <pc:spChg chg="mod">
          <ac:chgData name="Resetarits, Jake S. (DESE)" userId="37741e96-5ecb-4258-9857-666183bdd9bd" providerId="ADAL" clId="{A31293EF-9C87-4B1D-99E2-C83F08A104AD}" dt="2025-04-22T18:04:36.470" v="921" actId="14100"/>
          <ac:spMkLst>
            <pc:docMk/>
            <pc:sldMk cId="1721376479" sldId="284"/>
            <ac:spMk id="2" creationId="{50AE13DB-700D-A358-AB96-B16C9192C455}"/>
          </ac:spMkLst>
        </pc:spChg>
      </pc:sldChg>
    </pc:docChg>
  </pc:docChgLst>
  <pc:docChgLst>
    <pc:chgData name="Lanai, Evy (DESE)" userId="454307f3-9703-4929-aeb1-6687cdcf7684" providerId="ADAL" clId="{52EA8AA4-4F3A-1C4B-B1ED-769E101BDC7D}"/>
    <pc:docChg chg="undo custSel mod addSld delSld modSld sldOrd modMainMaster">
      <pc:chgData name="Lanai, Evy (DESE)" userId="454307f3-9703-4929-aeb1-6687cdcf7684" providerId="ADAL" clId="{52EA8AA4-4F3A-1C4B-B1ED-769E101BDC7D}" dt="2022-10-13T19:11:42.187" v="162" actId="207"/>
      <pc:docMkLst>
        <pc:docMk/>
      </pc:docMkLst>
      <pc:sldChg chg="new del">
        <pc:chgData name="Lanai, Evy (DESE)" userId="454307f3-9703-4929-aeb1-6687cdcf7684" providerId="ADAL" clId="{52EA8AA4-4F3A-1C4B-B1ED-769E101BDC7D}" dt="2022-10-13T18:59:13.595" v="108" actId="2696"/>
        <pc:sldMkLst>
          <pc:docMk/>
          <pc:sldMk cId="633622931" sldId="257"/>
        </pc:sldMkLst>
      </pc:sldChg>
      <pc:sldChg chg="new del">
        <pc:chgData name="Lanai, Evy (DESE)" userId="454307f3-9703-4929-aeb1-6687cdcf7684" providerId="ADAL" clId="{52EA8AA4-4F3A-1C4B-B1ED-769E101BDC7D}" dt="2022-10-13T19:02:28.654" v="120" actId="2696"/>
        <pc:sldMkLst>
          <pc:docMk/>
          <pc:sldMk cId="1590467723" sldId="257"/>
        </pc:sldMkLst>
      </pc:sldChg>
      <pc:sldChg chg="del ord">
        <pc:chgData name="Lanai, Evy (DESE)" userId="454307f3-9703-4929-aeb1-6687cdcf7684" providerId="ADAL" clId="{52EA8AA4-4F3A-1C4B-B1ED-769E101BDC7D}" dt="2022-10-13T18:47:57.488" v="73" actId="2696"/>
        <pc:sldMkLst>
          <pc:docMk/>
          <pc:sldMk cId="1956294660" sldId="257"/>
        </pc:sldMkLst>
      </pc:sldChg>
      <pc:sldChg chg="addSp delSp modSp new del mod">
        <pc:chgData name="Lanai, Evy (DESE)" userId="454307f3-9703-4929-aeb1-6687cdcf7684" providerId="ADAL" clId="{52EA8AA4-4F3A-1C4B-B1ED-769E101BDC7D}" dt="2022-10-13T18:58:52.519" v="101" actId="2696"/>
        <pc:sldMkLst>
          <pc:docMk/>
          <pc:sldMk cId="4006307092" sldId="257"/>
        </pc:sldMkLst>
      </pc:sldChg>
      <pc:sldChg chg="new del">
        <pc:chgData name="Lanai, Evy (DESE)" userId="454307f3-9703-4929-aeb1-6687cdcf7684" providerId="ADAL" clId="{52EA8AA4-4F3A-1C4B-B1ED-769E101BDC7D}" dt="2022-10-13T19:09:15.324" v="153" actId="2696"/>
        <pc:sldMkLst>
          <pc:docMk/>
          <pc:sldMk cId="2371331079" sldId="258"/>
        </pc:sldMkLst>
      </pc:sldChg>
      <pc:sldChg chg="del ord">
        <pc:chgData name="Lanai, Evy (DESE)" userId="454307f3-9703-4929-aeb1-6687cdcf7684" providerId="ADAL" clId="{52EA8AA4-4F3A-1C4B-B1ED-769E101BDC7D}" dt="2022-10-13T18:48:02.556" v="74" actId="2696"/>
        <pc:sldMkLst>
          <pc:docMk/>
          <pc:sldMk cId="3291945582" sldId="258"/>
        </pc:sldMkLst>
      </pc:sldChg>
      <pc:sldChg chg="new del">
        <pc:chgData name="Lanai, Evy (DESE)" userId="454307f3-9703-4929-aeb1-6687cdcf7684" providerId="ADAL" clId="{52EA8AA4-4F3A-1C4B-B1ED-769E101BDC7D}" dt="2022-10-13T18:58:54.795" v="102" actId="2696"/>
        <pc:sldMkLst>
          <pc:docMk/>
          <pc:sldMk cId="3853669334" sldId="258"/>
        </pc:sldMkLst>
      </pc:sldChg>
      <pc:sldChg chg="new del">
        <pc:chgData name="Lanai, Evy (DESE)" userId="454307f3-9703-4929-aeb1-6687cdcf7684" providerId="ADAL" clId="{52EA8AA4-4F3A-1C4B-B1ED-769E101BDC7D}" dt="2022-10-13T18:59:13.605" v="111" actId="2696"/>
        <pc:sldMkLst>
          <pc:docMk/>
          <pc:sldMk cId="3857023350" sldId="258"/>
        </pc:sldMkLst>
      </pc:sldChg>
      <pc:sldChg chg="new del ord">
        <pc:chgData name="Lanai, Evy (DESE)" userId="454307f3-9703-4929-aeb1-6687cdcf7684" providerId="ADAL" clId="{52EA8AA4-4F3A-1C4B-B1ED-769E101BDC7D}" dt="2022-10-13T18:47:54.611" v="72" actId="2696"/>
        <pc:sldMkLst>
          <pc:docMk/>
          <pc:sldMk cId="1426849473" sldId="259"/>
        </pc:sldMkLst>
      </pc:sldChg>
      <pc:sldChg chg="new del">
        <pc:chgData name="Lanai, Evy (DESE)" userId="454307f3-9703-4929-aeb1-6687cdcf7684" providerId="ADAL" clId="{52EA8AA4-4F3A-1C4B-B1ED-769E101BDC7D}" dt="2022-10-13T18:58:56.995" v="103" actId="2696"/>
        <pc:sldMkLst>
          <pc:docMk/>
          <pc:sldMk cId="1895100373" sldId="259"/>
        </pc:sldMkLst>
      </pc:sldChg>
      <pc:sldChg chg="new del">
        <pc:chgData name="Lanai, Evy (DESE)" userId="454307f3-9703-4929-aeb1-6687cdcf7684" providerId="ADAL" clId="{52EA8AA4-4F3A-1C4B-B1ED-769E101BDC7D}" dt="2022-10-13T18:59:13.602" v="109" actId="2696"/>
        <pc:sldMkLst>
          <pc:docMk/>
          <pc:sldMk cId="2204500235" sldId="259"/>
        </pc:sldMkLst>
      </pc:sldChg>
      <pc:sldChg chg="new">
        <pc:chgData name="Lanai, Evy (DESE)" userId="454307f3-9703-4929-aeb1-6687cdcf7684" providerId="ADAL" clId="{52EA8AA4-4F3A-1C4B-B1ED-769E101BDC7D}" dt="2022-10-13T19:02:39.818" v="121" actId="680"/>
        <pc:sldMkLst>
          <pc:docMk/>
          <pc:sldMk cId="3344633170" sldId="259"/>
        </pc:sldMkLst>
      </pc:sldChg>
      <pc:sldChg chg="new del">
        <pc:chgData name="Lanai, Evy (DESE)" userId="454307f3-9703-4929-aeb1-6687cdcf7684" providerId="ADAL" clId="{52EA8AA4-4F3A-1C4B-B1ED-769E101BDC7D}" dt="2022-10-13T18:59:13.603" v="110" actId="2696"/>
        <pc:sldMkLst>
          <pc:docMk/>
          <pc:sldMk cId="3540681588" sldId="260"/>
        </pc:sldMkLst>
      </pc:sldChg>
      <pc:sldChg chg="new">
        <pc:chgData name="Lanai, Evy (DESE)" userId="454307f3-9703-4929-aeb1-6687cdcf7684" providerId="ADAL" clId="{52EA8AA4-4F3A-1C4B-B1ED-769E101BDC7D}" dt="2022-10-13T19:02:50.732" v="122" actId="680"/>
        <pc:sldMkLst>
          <pc:docMk/>
          <pc:sldMk cId="4086479608" sldId="260"/>
        </pc:sldMkLst>
      </pc:sldChg>
      <pc:sldChg chg="new">
        <pc:chgData name="Lanai, Evy (DESE)" userId="454307f3-9703-4929-aeb1-6687cdcf7684" providerId="ADAL" clId="{52EA8AA4-4F3A-1C4B-B1ED-769E101BDC7D}" dt="2022-10-13T19:09:19.378" v="154" actId="680"/>
        <pc:sldMkLst>
          <pc:docMk/>
          <pc:sldMk cId="1766890895" sldId="261"/>
        </pc:sldMkLst>
      </pc:sldChg>
      <pc:sldMasterChg chg="addSp delSp modSp mod delSldLayout modSldLayout">
        <pc:chgData name="Lanai, Evy (DESE)" userId="454307f3-9703-4929-aeb1-6687cdcf7684" providerId="ADAL" clId="{52EA8AA4-4F3A-1C4B-B1ED-769E101BDC7D}" dt="2022-10-13T19:11:42.187" v="162" actId="207"/>
        <pc:sldMasterMkLst>
          <pc:docMk/>
          <pc:sldMasterMk cId="712308099" sldId="2147483648"/>
        </pc:sldMasterMkLst>
        <pc:sldLayoutChg chg="addSp delSp modSp mod">
          <pc:chgData name="Lanai, Evy (DESE)" userId="454307f3-9703-4929-aeb1-6687cdcf7684" providerId="ADAL" clId="{52EA8AA4-4F3A-1C4B-B1ED-769E101BDC7D}" dt="2022-10-13T19:08:34.483" v="152" actId="478"/>
          <pc:sldLayoutMkLst>
            <pc:docMk/>
            <pc:sldMasterMk cId="712308099" sldId="2147483648"/>
            <pc:sldLayoutMk cId="1123403756" sldId="2147483649"/>
          </pc:sldLayoutMkLst>
        </pc:sldLayoutChg>
        <pc:sldLayoutChg chg="addSp delSp modSp mod">
          <pc:chgData name="Lanai, Evy (DESE)" userId="454307f3-9703-4929-aeb1-6687cdcf7684" providerId="ADAL" clId="{52EA8AA4-4F3A-1C4B-B1ED-769E101BDC7D}" dt="2022-10-13T19:06:17.770" v="143"/>
          <pc:sldLayoutMkLst>
            <pc:docMk/>
            <pc:sldMasterMk cId="712308099" sldId="2147483648"/>
            <pc:sldLayoutMk cId="2979841239" sldId="2147483650"/>
          </pc:sldLayoutMkLst>
        </pc:sldLayoutChg>
        <pc:sldLayoutChg chg="addSp delSp modSp mod">
          <pc:chgData name="Lanai, Evy (DESE)" userId="454307f3-9703-4929-aeb1-6687cdcf7684" providerId="ADAL" clId="{52EA8AA4-4F3A-1C4B-B1ED-769E101BDC7D}" dt="2022-10-13T19:11:42.187" v="162" actId="207"/>
          <pc:sldLayoutMkLst>
            <pc:docMk/>
            <pc:sldMasterMk cId="712308099" sldId="2147483648"/>
            <pc:sldLayoutMk cId="1411069784" sldId="2147483651"/>
          </pc:sldLayoutMkLst>
        </pc:sldLayoutChg>
        <pc:sldLayoutChg chg="addSp delSp modSp mod">
          <pc:chgData name="Lanai, Evy (DESE)" userId="454307f3-9703-4929-aeb1-6687cdcf7684" providerId="ADAL" clId="{52EA8AA4-4F3A-1C4B-B1ED-769E101BDC7D}" dt="2022-10-13T19:06:21.726" v="145"/>
          <pc:sldLayoutMkLst>
            <pc:docMk/>
            <pc:sldMasterMk cId="712308099" sldId="2147483648"/>
            <pc:sldLayoutMk cId="900580392" sldId="2147483652"/>
          </pc:sldLayoutMkLst>
        </pc:sldLayoutChg>
        <pc:sldLayoutChg chg="addSp delSp modSp mod">
          <pc:chgData name="Lanai, Evy (DESE)" userId="454307f3-9703-4929-aeb1-6687cdcf7684" providerId="ADAL" clId="{52EA8AA4-4F3A-1C4B-B1ED-769E101BDC7D}" dt="2022-10-13T19:06:25.338" v="147"/>
          <pc:sldLayoutMkLst>
            <pc:docMk/>
            <pc:sldMasterMk cId="712308099" sldId="2147483648"/>
            <pc:sldLayoutMk cId="3534136584" sldId="2147483653"/>
          </pc:sldLayoutMkLst>
        </pc:sldLayoutChg>
        <pc:sldLayoutChg chg="addSp modSp mod">
          <pc:chgData name="Lanai, Evy (DESE)" userId="454307f3-9703-4929-aeb1-6687cdcf7684" providerId="ADAL" clId="{52EA8AA4-4F3A-1C4B-B1ED-769E101BDC7D}" dt="2022-10-13T18:59:49.536" v="114"/>
          <pc:sldLayoutMkLst>
            <pc:docMk/>
            <pc:sldMasterMk cId="712308099" sldId="2147483648"/>
            <pc:sldLayoutMk cId="450519738" sldId="2147483654"/>
          </pc:sldLayoutMkLst>
        </pc:sldLayoutChg>
        <pc:sldLayoutChg chg="addSp modSp mod">
          <pc:chgData name="Lanai, Evy (DESE)" userId="454307f3-9703-4929-aeb1-6687cdcf7684" providerId="ADAL" clId="{52EA8AA4-4F3A-1C4B-B1ED-769E101BDC7D}" dt="2022-10-13T18:59:50.827" v="115"/>
          <pc:sldLayoutMkLst>
            <pc:docMk/>
            <pc:sldMasterMk cId="712308099" sldId="2147483648"/>
            <pc:sldLayoutMk cId="1837225696" sldId="2147483655"/>
          </pc:sldLayoutMkLst>
        </pc:sldLayoutChg>
        <pc:sldLayoutChg chg="addSp delSp modSp mod">
          <pc:chgData name="Lanai, Evy (DESE)" userId="454307f3-9703-4929-aeb1-6687cdcf7684" providerId="ADAL" clId="{52EA8AA4-4F3A-1C4B-B1ED-769E101BDC7D}" dt="2022-10-13T18:59:53.880" v="116"/>
          <pc:sldLayoutMkLst>
            <pc:docMk/>
            <pc:sldMasterMk cId="712308099" sldId="2147483648"/>
            <pc:sldLayoutMk cId="2718381337" sldId="2147483656"/>
          </pc:sldLayoutMkLst>
        </pc:sldLayoutChg>
        <pc:sldLayoutChg chg="addSp delSp modSp mod">
          <pc:chgData name="Lanai, Evy (DESE)" userId="454307f3-9703-4929-aeb1-6687cdcf7684" providerId="ADAL" clId="{52EA8AA4-4F3A-1C4B-B1ED-769E101BDC7D}" dt="2022-10-13T18:59:55.039" v="117"/>
          <pc:sldLayoutMkLst>
            <pc:docMk/>
            <pc:sldMasterMk cId="712308099" sldId="2147483648"/>
            <pc:sldLayoutMk cId="1859919314" sldId="2147483657"/>
          </pc:sldLayoutMkLst>
        </pc:sldLayoutChg>
        <pc:sldLayoutChg chg="del">
          <pc:chgData name="Lanai, Evy (DESE)" userId="454307f3-9703-4929-aeb1-6687cdcf7684" providerId="ADAL" clId="{52EA8AA4-4F3A-1C4B-B1ED-769E101BDC7D}" dt="2022-10-12T18:46:42.993" v="0" actId="2696"/>
          <pc:sldLayoutMkLst>
            <pc:docMk/>
            <pc:sldMasterMk cId="712308099" sldId="2147483648"/>
            <pc:sldLayoutMk cId="4167311293" sldId="2147483658"/>
          </pc:sldLayoutMkLst>
        </pc:sldLayoutChg>
        <pc:sldLayoutChg chg="del">
          <pc:chgData name="Lanai, Evy (DESE)" userId="454307f3-9703-4929-aeb1-6687cdcf7684" providerId="ADAL" clId="{52EA8AA4-4F3A-1C4B-B1ED-769E101BDC7D}" dt="2022-10-12T18:46:46.143" v="1" actId="2696"/>
          <pc:sldLayoutMkLst>
            <pc:docMk/>
            <pc:sldMasterMk cId="712308099" sldId="2147483648"/>
            <pc:sldLayoutMk cId="2631953850" sldId="2147483659"/>
          </pc:sldLayoutMkLst>
        </pc:sldLayoutChg>
      </pc:sldMasterChg>
    </pc:docChg>
  </pc:docChgLst>
  <pc:docChgLst>
    <pc:chgData name="Resetarits, Jake S. (DESE)" userId="S::jake.s.resetarits@mass.gov::37741e96-5ecb-4258-9857-666183bdd9bd" providerId="AD" clId="Web-{1BC2CDC3-F0E1-6430-0086-6D31608697AA}"/>
    <pc:docChg chg="modSld sldOrd">
      <pc:chgData name="Resetarits, Jake S. (DESE)" userId="S::jake.s.resetarits@mass.gov::37741e96-5ecb-4258-9857-666183bdd9bd" providerId="AD" clId="Web-{1BC2CDC3-F0E1-6430-0086-6D31608697AA}" dt="2025-04-22T17:07:18.015" v="4"/>
      <pc:docMkLst>
        <pc:docMk/>
      </pc:docMkLst>
      <pc:sldChg chg="ord">
        <pc:chgData name="Resetarits, Jake S. (DESE)" userId="S::jake.s.resetarits@mass.gov::37741e96-5ecb-4258-9857-666183bdd9bd" providerId="AD" clId="Web-{1BC2CDC3-F0E1-6430-0086-6D31608697AA}" dt="2025-04-22T17:06:02.093" v="0"/>
        <pc:sldMkLst>
          <pc:docMk/>
          <pc:sldMk cId="3669591282" sldId="272"/>
        </pc:sldMkLst>
      </pc:sldChg>
      <pc:sldChg chg="modSp modNotes">
        <pc:chgData name="Resetarits, Jake S. (DESE)" userId="S::jake.s.resetarits@mass.gov::37741e96-5ecb-4258-9857-666183bdd9bd" providerId="AD" clId="Web-{1BC2CDC3-F0E1-6430-0086-6D31608697AA}" dt="2025-04-22T17:07:18.015" v="4"/>
        <pc:sldMkLst>
          <pc:docMk/>
          <pc:sldMk cId="1352768925" sldId="275"/>
        </pc:sldMkLst>
        <pc:spChg chg="mod">
          <ac:chgData name="Resetarits, Jake S. (DESE)" userId="S::jake.s.resetarits@mass.gov::37741e96-5ecb-4258-9857-666183bdd9bd" providerId="AD" clId="Web-{1BC2CDC3-F0E1-6430-0086-6D31608697AA}" dt="2025-04-22T17:07:04.593" v="3" actId="20577"/>
          <ac:spMkLst>
            <pc:docMk/>
            <pc:sldMk cId="1352768925" sldId="275"/>
            <ac:spMk id="2" creationId="{BD83FF71-E45F-0C91-5E38-97288CB68431}"/>
          </ac:spMkLst>
        </pc:spChg>
      </pc:sldChg>
      <pc:sldChg chg="modSp">
        <pc:chgData name="Resetarits, Jake S. (DESE)" userId="S::jake.s.resetarits@mass.gov::37741e96-5ecb-4258-9857-666183bdd9bd" providerId="AD" clId="Web-{1BC2CDC3-F0E1-6430-0086-6D31608697AA}" dt="2025-04-22T17:06:18.343" v="1" actId="14100"/>
        <pc:sldMkLst>
          <pc:docMk/>
          <pc:sldMk cId="2450545981" sldId="282"/>
        </pc:sldMkLst>
        <pc:spChg chg="mod">
          <ac:chgData name="Resetarits, Jake S. (DESE)" userId="S::jake.s.resetarits@mass.gov::37741e96-5ecb-4258-9857-666183bdd9bd" providerId="AD" clId="Web-{1BC2CDC3-F0E1-6430-0086-6D31608697AA}" dt="2025-04-22T17:06:18.343" v="1" actId="14100"/>
          <ac:spMkLst>
            <pc:docMk/>
            <pc:sldMk cId="2450545981" sldId="282"/>
            <ac:spMk id="2" creationId="{75F77C0A-F34B-2B3F-484B-7459BE442120}"/>
          </ac:spMkLst>
        </pc:spChg>
      </pc:sldChg>
    </pc:docChg>
  </pc:docChgLst>
  <pc:docChgLst>
    <pc:chgData name="Rounds-Bloom, Eleanor (DESE)" userId="S::eleanor.rounds@mass.gov::ae3cae55-aabd-4d2f-9bc9-45b61ff330c5" providerId="AD" clId="Web-{0AADA7C4-32C1-6AA1-365C-B02C1DE43A00}"/>
    <pc:docChg chg="modSld">
      <pc:chgData name="Rounds-Bloom, Eleanor (DESE)" userId="S::eleanor.rounds@mass.gov::ae3cae55-aabd-4d2f-9bc9-45b61ff330c5" providerId="AD" clId="Web-{0AADA7C4-32C1-6AA1-365C-B02C1DE43A00}" dt="2025-05-06T17:58:38.130" v="8"/>
      <pc:docMkLst>
        <pc:docMk/>
      </pc:docMkLst>
      <pc:sldChg chg="modNotes">
        <pc:chgData name="Rounds-Bloom, Eleanor (DESE)" userId="S::eleanor.rounds@mass.gov::ae3cae55-aabd-4d2f-9bc9-45b61ff330c5" providerId="AD" clId="Web-{0AADA7C4-32C1-6AA1-365C-B02C1DE43A00}" dt="2025-05-06T17:58:38.130" v="8"/>
        <pc:sldMkLst>
          <pc:docMk/>
          <pc:sldMk cId="2511872782" sldId="274"/>
        </pc:sldMkLst>
      </pc:sldChg>
    </pc:docChg>
  </pc:docChgLst>
  <pc:docChgLst>
    <pc:chgData name="Resetarits, Jake S. (DESE)" userId="37741e96-5ecb-4258-9857-666183bdd9bd" providerId="ADAL" clId="{1744A067-3916-4C82-8EEC-D2C527FB8082}"/>
    <pc:docChg chg="undo redo custSel modSld">
      <pc:chgData name="Resetarits, Jake S. (DESE)" userId="37741e96-5ecb-4258-9857-666183bdd9bd" providerId="ADAL" clId="{1744A067-3916-4C82-8EEC-D2C527FB8082}" dt="2025-06-03T18:48:30.249" v="3697" actId="27636"/>
      <pc:docMkLst>
        <pc:docMk/>
      </pc:docMkLst>
      <pc:sldChg chg="modSp mod">
        <pc:chgData name="Resetarits, Jake S. (DESE)" userId="37741e96-5ecb-4258-9857-666183bdd9bd" providerId="ADAL" clId="{1744A067-3916-4C82-8EEC-D2C527FB8082}" dt="2025-06-02T19:12:10.899" v="1189" actId="962"/>
        <pc:sldMkLst>
          <pc:docMk/>
          <pc:sldMk cId="4086479608" sldId="260"/>
        </pc:sldMkLst>
        <pc:spChg chg="ord">
          <ac:chgData name="Resetarits, Jake S. (DESE)" userId="37741e96-5ecb-4258-9857-666183bdd9bd" providerId="ADAL" clId="{1744A067-3916-4C82-8EEC-D2C527FB8082}" dt="2025-06-02T19:06:58.165" v="401" actId="13244"/>
          <ac:spMkLst>
            <pc:docMk/>
            <pc:sldMk cId="4086479608" sldId="260"/>
            <ac:spMk id="2" creationId="{FF5FAECB-8DB9-6923-DAF2-C11C93F9DBAA}"/>
          </ac:spMkLst>
        </pc:spChg>
        <pc:picChg chg="mod ord">
          <ac:chgData name="Resetarits, Jake S. (DESE)" userId="37741e96-5ecb-4258-9857-666183bdd9bd" providerId="ADAL" clId="{1744A067-3916-4C82-8EEC-D2C527FB8082}" dt="2025-06-02T19:12:10.899" v="1189" actId="962"/>
          <ac:picMkLst>
            <pc:docMk/>
            <pc:sldMk cId="4086479608" sldId="260"/>
            <ac:picMk id="7" creationId="{06EBF745-F3D6-0B35-9132-F977DF4E513D}"/>
          </ac:picMkLst>
        </pc:picChg>
      </pc:sldChg>
      <pc:sldChg chg="modSp mod">
        <pc:chgData name="Resetarits, Jake S. (DESE)" userId="37741e96-5ecb-4258-9857-666183bdd9bd" providerId="ADAL" clId="{1744A067-3916-4C82-8EEC-D2C527FB8082}" dt="2025-06-02T19:16:34.469" v="1643" actId="13244"/>
        <pc:sldMkLst>
          <pc:docMk/>
          <pc:sldMk cId="709012941" sldId="265"/>
        </pc:sldMkLst>
        <pc:spChg chg="ord">
          <ac:chgData name="Resetarits, Jake S. (DESE)" userId="37741e96-5ecb-4258-9857-666183bdd9bd" providerId="ADAL" clId="{1744A067-3916-4C82-8EEC-D2C527FB8082}" dt="2025-06-02T19:16:34.469" v="1643" actId="13244"/>
          <ac:spMkLst>
            <pc:docMk/>
            <pc:sldMk cId="709012941" sldId="265"/>
            <ac:spMk id="3" creationId="{B5496941-15A4-3DE8-E310-380043DD9493}"/>
          </ac:spMkLst>
        </pc:spChg>
        <pc:picChg chg="mod">
          <ac:chgData name="Resetarits, Jake S. (DESE)" userId="37741e96-5ecb-4258-9857-666183bdd9bd" providerId="ADAL" clId="{1744A067-3916-4C82-8EEC-D2C527FB8082}" dt="2025-06-02T19:12:43.060" v="1191" actId="962"/>
          <ac:picMkLst>
            <pc:docMk/>
            <pc:sldMk cId="709012941" sldId="265"/>
            <ac:picMk id="5" creationId="{FFDF98A5-E571-0EC5-A595-6B9451140B6A}"/>
          </ac:picMkLst>
        </pc:picChg>
      </pc:sldChg>
      <pc:sldChg chg="modSp mod modNotesTx">
        <pc:chgData name="Resetarits, Jake S. (DESE)" userId="37741e96-5ecb-4258-9857-666183bdd9bd" providerId="ADAL" clId="{1744A067-3916-4C82-8EEC-D2C527FB8082}" dt="2025-06-03T18:21:08.301" v="3354" actId="20577"/>
        <pc:sldMkLst>
          <pc:docMk/>
          <pc:sldMk cId="3001714603" sldId="266"/>
        </pc:sldMkLst>
        <pc:spChg chg="ord">
          <ac:chgData name="Resetarits, Jake S. (DESE)" userId="37741e96-5ecb-4258-9857-666183bdd9bd" providerId="ADAL" clId="{1744A067-3916-4C82-8EEC-D2C527FB8082}" dt="2025-06-02T19:16:38.768" v="1644" actId="13244"/>
          <ac:spMkLst>
            <pc:docMk/>
            <pc:sldMk cId="3001714603" sldId="266"/>
            <ac:spMk id="3" creationId="{B500815D-9243-8C58-DDB9-4937B86F8AFC}"/>
          </ac:spMkLst>
        </pc:spChg>
      </pc:sldChg>
      <pc:sldChg chg="modSp mod">
        <pc:chgData name="Resetarits, Jake S. (DESE)" userId="37741e96-5ecb-4258-9857-666183bdd9bd" providerId="ADAL" clId="{1744A067-3916-4C82-8EEC-D2C527FB8082}" dt="2025-06-03T18:48:30.249" v="3697" actId="27636"/>
        <pc:sldMkLst>
          <pc:docMk/>
          <pc:sldMk cId="2851456961" sldId="269"/>
        </pc:sldMkLst>
        <pc:spChg chg="mod">
          <ac:chgData name="Resetarits, Jake S. (DESE)" userId="37741e96-5ecb-4258-9857-666183bdd9bd" providerId="ADAL" clId="{1744A067-3916-4C82-8EEC-D2C527FB8082}" dt="2025-06-03T18:48:30.249" v="3697" actId="27636"/>
          <ac:spMkLst>
            <pc:docMk/>
            <pc:sldMk cId="2851456961" sldId="269"/>
            <ac:spMk id="2" creationId="{9A62AA9E-E73E-95D8-0086-6548B21BE25E}"/>
          </ac:spMkLst>
        </pc:spChg>
        <pc:spChg chg="ord">
          <ac:chgData name="Resetarits, Jake S. (DESE)" userId="37741e96-5ecb-4258-9857-666183bdd9bd" providerId="ADAL" clId="{1744A067-3916-4C82-8EEC-D2C527FB8082}" dt="2025-06-02T19:16:45.370" v="1646" actId="13244"/>
          <ac:spMkLst>
            <pc:docMk/>
            <pc:sldMk cId="2851456961" sldId="269"/>
            <ac:spMk id="3" creationId="{F34A6C45-E09B-AA27-A774-B32AFC376F6F}"/>
          </ac:spMkLst>
        </pc:spChg>
      </pc:sldChg>
      <pc:sldChg chg="addSp delSp modSp mod modNotesTx">
        <pc:chgData name="Resetarits, Jake S. (DESE)" userId="37741e96-5ecb-4258-9857-666183bdd9bd" providerId="ADAL" clId="{1744A067-3916-4C82-8EEC-D2C527FB8082}" dt="2025-06-03T15:00:06.246" v="3073" actId="1076"/>
        <pc:sldMkLst>
          <pc:docMk/>
          <pc:sldMk cId="1586488683" sldId="271"/>
        </pc:sldMkLst>
        <pc:spChg chg="mod">
          <ac:chgData name="Resetarits, Jake S. (DESE)" userId="37741e96-5ecb-4258-9857-666183bdd9bd" providerId="ADAL" clId="{1744A067-3916-4C82-8EEC-D2C527FB8082}" dt="2025-06-03T14:41:39.528" v="1897" actId="14100"/>
          <ac:spMkLst>
            <pc:docMk/>
            <pc:sldMk cId="1586488683" sldId="271"/>
            <ac:spMk id="2" creationId="{59D0BDA1-3DF9-D914-83BF-E7FE5A0841F0}"/>
          </ac:spMkLst>
        </pc:spChg>
        <pc:spChg chg="mod ord">
          <ac:chgData name="Resetarits, Jake S. (DESE)" userId="37741e96-5ecb-4258-9857-666183bdd9bd" providerId="ADAL" clId="{1744A067-3916-4C82-8EEC-D2C527FB8082}" dt="2025-06-03T14:58:38.164" v="3067" actId="1076"/>
          <ac:spMkLst>
            <pc:docMk/>
            <pc:sldMk cId="1586488683" sldId="271"/>
            <ac:spMk id="3" creationId="{4AAFB483-280D-F4EE-905F-842BBA60B013}"/>
          </ac:spMkLst>
        </pc:spChg>
        <pc:spChg chg="add mod">
          <ac:chgData name="Resetarits, Jake S. (DESE)" userId="37741e96-5ecb-4258-9857-666183bdd9bd" providerId="ADAL" clId="{1744A067-3916-4C82-8EEC-D2C527FB8082}" dt="2025-06-03T14:45:06.790" v="1909" actId="1076"/>
          <ac:spMkLst>
            <pc:docMk/>
            <pc:sldMk cId="1586488683" sldId="271"/>
            <ac:spMk id="5" creationId="{2A93460A-81DA-225D-834B-BBB217505B46}"/>
          </ac:spMkLst>
        </pc:spChg>
        <pc:spChg chg="add mod">
          <ac:chgData name="Resetarits, Jake S. (DESE)" userId="37741e96-5ecb-4258-9857-666183bdd9bd" providerId="ADAL" clId="{1744A067-3916-4C82-8EEC-D2C527FB8082}" dt="2025-06-03T14:45:06.790" v="1909" actId="1076"/>
          <ac:spMkLst>
            <pc:docMk/>
            <pc:sldMk cId="1586488683" sldId="271"/>
            <ac:spMk id="6" creationId="{3CDFEAE6-DE6C-8CE9-CAD8-9028C0FBCEFF}"/>
          </ac:spMkLst>
        </pc:spChg>
        <pc:spChg chg="add mod">
          <ac:chgData name="Resetarits, Jake S. (DESE)" userId="37741e96-5ecb-4258-9857-666183bdd9bd" providerId="ADAL" clId="{1744A067-3916-4C82-8EEC-D2C527FB8082}" dt="2025-06-03T14:45:06.790" v="1909" actId="1076"/>
          <ac:spMkLst>
            <pc:docMk/>
            <pc:sldMk cId="1586488683" sldId="271"/>
            <ac:spMk id="7" creationId="{DE188B73-3350-1782-A1C9-DA9F386FFA00}"/>
          </ac:spMkLst>
        </pc:spChg>
        <pc:spChg chg="add mod">
          <ac:chgData name="Resetarits, Jake S. (DESE)" userId="37741e96-5ecb-4258-9857-666183bdd9bd" providerId="ADAL" clId="{1744A067-3916-4C82-8EEC-D2C527FB8082}" dt="2025-06-03T14:45:06.790" v="1909" actId="1076"/>
          <ac:spMkLst>
            <pc:docMk/>
            <pc:sldMk cId="1586488683" sldId="271"/>
            <ac:spMk id="8" creationId="{41229B52-F0D9-46B5-F05E-316F38CB245B}"/>
          </ac:spMkLst>
        </pc:spChg>
        <pc:spChg chg="add mod">
          <ac:chgData name="Resetarits, Jake S. (DESE)" userId="37741e96-5ecb-4258-9857-666183bdd9bd" providerId="ADAL" clId="{1744A067-3916-4C82-8EEC-D2C527FB8082}" dt="2025-06-03T14:45:06.790" v="1909" actId="1076"/>
          <ac:spMkLst>
            <pc:docMk/>
            <pc:sldMk cId="1586488683" sldId="271"/>
            <ac:spMk id="9" creationId="{45ED6667-B4DC-F223-4A11-12E442E2B665}"/>
          </ac:spMkLst>
        </pc:spChg>
        <pc:spChg chg="add mod">
          <ac:chgData name="Resetarits, Jake S. (DESE)" userId="37741e96-5ecb-4258-9857-666183bdd9bd" providerId="ADAL" clId="{1744A067-3916-4C82-8EEC-D2C527FB8082}" dt="2025-06-03T14:45:06.790" v="1909" actId="1076"/>
          <ac:spMkLst>
            <pc:docMk/>
            <pc:sldMk cId="1586488683" sldId="271"/>
            <ac:spMk id="10" creationId="{FAA79E9B-C490-599C-AC3E-95543EC97CCB}"/>
          </ac:spMkLst>
        </pc:spChg>
        <pc:spChg chg="add mod">
          <ac:chgData name="Resetarits, Jake S. (DESE)" userId="37741e96-5ecb-4258-9857-666183bdd9bd" providerId="ADAL" clId="{1744A067-3916-4C82-8EEC-D2C527FB8082}" dt="2025-06-03T14:45:06.790" v="1909" actId="1076"/>
          <ac:spMkLst>
            <pc:docMk/>
            <pc:sldMk cId="1586488683" sldId="271"/>
            <ac:spMk id="11" creationId="{287B834E-53EE-BFE7-5CB6-41CBE2D2FC94}"/>
          </ac:spMkLst>
        </pc:spChg>
        <pc:spChg chg="add mod">
          <ac:chgData name="Resetarits, Jake S. (DESE)" userId="37741e96-5ecb-4258-9857-666183bdd9bd" providerId="ADAL" clId="{1744A067-3916-4C82-8EEC-D2C527FB8082}" dt="2025-06-03T14:45:06.790" v="1909" actId="1076"/>
          <ac:spMkLst>
            <pc:docMk/>
            <pc:sldMk cId="1586488683" sldId="271"/>
            <ac:spMk id="12" creationId="{C0AA56C2-7C3E-CC92-1A29-8BF1B9A2D627}"/>
          </ac:spMkLst>
        </pc:spChg>
        <pc:spChg chg="add mod">
          <ac:chgData name="Resetarits, Jake S. (DESE)" userId="37741e96-5ecb-4258-9857-666183bdd9bd" providerId="ADAL" clId="{1744A067-3916-4C82-8EEC-D2C527FB8082}" dt="2025-06-03T14:45:06.790" v="1909" actId="1076"/>
          <ac:spMkLst>
            <pc:docMk/>
            <pc:sldMk cId="1586488683" sldId="271"/>
            <ac:spMk id="13" creationId="{83AD5BF7-3027-F4C4-A99B-81F7B0A067A2}"/>
          </ac:spMkLst>
        </pc:spChg>
        <pc:spChg chg="add del mod">
          <ac:chgData name="Resetarits, Jake S. (DESE)" userId="37741e96-5ecb-4258-9857-666183bdd9bd" providerId="ADAL" clId="{1744A067-3916-4C82-8EEC-D2C527FB8082}" dt="2025-06-03T14:58:42.704" v="3068" actId="478"/>
          <ac:spMkLst>
            <pc:docMk/>
            <pc:sldMk cId="1586488683" sldId="271"/>
            <ac:spMk id="30" creationId="{4437F00A-9484-9201-9A37-F58B691DCC8F}"/>
          </ac:spMkLst>
        </pc:spChg>
        <pc:spChg chg="add del mod">
          <ac:chgData name="Resetarits, Jake S. (DESE)" userId="37741e96-5ecb-4258-9857-666183bdd9bd" providerId="ADAL" clId="{1744A067-3916-4C82-8EEC-D2C527FB8082}" dt="2025-06-03T14:58:42.704" v="3068" actId="478"/>
          <ac:spMkLst>
            <pc:docMk/>
            <pc:sldMk cId="1586488683" sldId="271"/>
            <ac:spMk id="31" creationId="{F6D9D070-D288-65E2-8415-2B34C5E6F529}"/>
          </ac:spMkLst>
        </pc:spChg>
        <pc:picChg chg="add del mod">
          <ac:chgData name="Resetarits, Jake S. (DESE)" userId="37741e96-5ecb-4258-9857-666183bdd9bd" providerId="ADAL" clId="{1744A067-3916-4C82-8EEC-D2C527FB8082}" dt="2025-06-03T14:42:00.825" v="1898" actId="478"/>
          <ac:picMkLst>
            <pc:docMk/>
            <pc:sldMk cId="1586488683" sldId="271"/>
            <ac:picMk id="4" creationId="{3FC2D7D7-1A19-EE4D-2434-E7103CF5742C}"/>
          </ac:picMkLst>
        </pc:picChg>
        <pc:picChg chg="add del mod">
          <ac:chgData name="Resetarits, Jake S. (DESE)" userId="37741e96-5ecb-4258-9857-666183bdd9bd" providerId="ADAL" clId="{1744A067-3916-4C82-8EEC-D2C527FB8082}" dt="2025-06-03T14:45:21.529" v="1913" actId="478"/>
          <ac:picMkLst>
            <pc:docMk/>
            <pc:sldMk cId="1586488683" sldId="271"/>
            <ac:picMk id="28" creationId="{88A8638B-4340-119E-90B8-1154FE9828F7}"/>
          </ac:picMkLst>
        </pc:picChg>
        <pc:picChg chg="add del mod">
          <ac:chgData name="Resetarits, Jake S. (DESE)" userId="37741e96-5ecb-4258-9857-666183bdd9bd" providerId="ADAL" clId="{1744A067-3916-4C82-8EEC-D2C527FB8082}" dt="2025-06-03T14:58:42.704" v="3068" actId="478"/>
          <ac:picMkLst>
            <pc:docMk/>
            <pc:sldMk cId="1586488683" sldId="271"/>
            <ac:picMk id="29" creationId="{918B8317-965B-008C-2475-7C41730F635A}"/>
          </ac:picMkLst>
        </pc:picChg>
        <pc:picChg chg="add mod">
          <ac:chgData name="Resetarits, Jake S. (DESE)" userId="37741e96-5ecb-4258-9857-666183bdd9bd" providerId="ADAL" clId="{1744A067-3916-4C82-8EEC-D2C527FB8082}" dt="2025-06-03T15:00:06.246" v="3073" actId="1076"/>
          <ac:picMkLst>
            <pc:docMk/>
            <pc:sldMk cId="1586488683" sldId="271"/>
            <ac:picMk id="33" creationId="{CFC0C22D-96F5-67C2-7BE3-71456254F877}"/>
          </ac:picMkLst>
        </pc:picChg>
        <pc:cxnChg chg="add mod">
          <ac:chgData name="Resetarits, Jake S. (DESE)" userId="37741e96-5ecb-4258-9857-666183bdd9bd" providerId="ADAL" clId="{1744A067-3916-4C82-8EEC-D2C527FB8082}" dt="2025-06-03T14:45:06.790" v="1909" actId="1076"/>
          <ac:cxnSpMkLst>
            <pc:docMk/>
            <pc:sldMk cId="1586488683" sldId="271"/>
            <ac:cxnSpMk id="19" creationId="{73D8934A-15C6-F58A-4766-5448E033B8D4}"/>
          </ac:cxnSpMkLst>
        </pc:cxnChg>
      </pc:sldChg>
      <pc:sldChg chg="modSp mod">
        <pc:chgData name="Resetarits, Jake S. (DESE)" userId="37741e96-5ecb-4258-9857-666183bdd9bd" providerId="ADAL" clId="{1744A067-3916-4C82-8EEC-D2C527FB8082}" dt="2025-06-02T19:11:12.399" v="1009" actId="962"/>
        <pc:sldMkLst>
          <pc:docMk/>
          <pc:sldMk cId="3669591282" sldId="272"/>
        </pc:sldMkLst>
        <pc:picChg chg="mod">
          <ac:chgData name="Resetarits, Jake S. (DESE)" userId="37741e96-5ecb-4258-9857-666183bdd9bd" providerId="ADAL" clId="{1744A067-3916-4C82-8EEC-D2C527FB8082}" dt="2025-06-02T19:11:12.399" v="1009" actId="962"/>
          <ac:picMkLst>
            <pc:docMk/>
            <pc:sldMk cId="3669591282" sldId="272"/>
            <ac:picMk id="9" creationId="{AD818188-0E0E-E532-98B8-AE1EC97286E2}"/>
          </ac:picMkLst>
        </pc:picChg>
      </pc:sldChg>
      <pc:sldChg chg="modSp mod modNotesTx">
        <pc:chgData name="Resetarits, Jake S. (DESE)" userId="37741e96-5ecb-4258-9857-666183bdd9bd" providerId="ADAL" clId="{1744A067-3916-4C82-8EEC-D2C527FB8082}" dt="2025-06-03T14:40:18.095" v="1892" actId="20577"/>
        <pc:sldMkLst>
          <pc:docMk/>
          <pc:sldMk cId="582407933" sldId="278"/>
        </pc:sldMkLst>
        <pc:spChg chg="mod">
          <ac:chgData name="Resetarits, Jake S. (DESE)" userId="37741e96-5ecb-4258-9857-666183bdd9bd" providerId="ADAL" clId="{1744A067-3916-4C82-8EEC-D2C527FB8082}" dt="2025-06-02T19:14:17.954" v="1477" actId="1036"/>
          <ac:spMkLst>
            <pc:docMk/>
            <pc:sldMk cId="582407933" sldId="278"/>
            <ac:spMk id="2" creationId="{3269A3D7-9619-38DA-13B9-95382EAA61DC}"/>
          </ac:spMkLst>
        </pc:spChg>
        <pc:picChg chg="mod">
          <ac:chgData name="Resetarits, Jake S. (DESE)" userId="37741e96-5ecb-4258-9857-666183bdd9bd" providerId="ADAL" clId="{1744A067-3916-4C82-8EEC-D2C527FB8082}" dt="2025-06-02T19:14:36.499" v="1589" actId="962"/>
          <ac:picMkLst>
            <pc:docMk/>
            <pc:sldMk cId="582407933" sldId="278"/>
            <ac:picMk id="5" creationId="{3AECD2AF-5683-EAE8-93C9-4D46F5ECB294}"/>
          </ac:picMkLst>
        </pc:picChg>
      </pc:sldChg>
      <pc:sldChg chg="modSp mod modCm">
        <pc:chgData name="Resetarits, Jake S. (DESE)" userId="37741e96-5ecb-4258-9857-666183bdd9bd" providerId="ADAL" clId="{1744A067-3916-4C82-8EEC-D2C527FB8082}" dt="2025-06-02T19:15:18.666" v="1591" actId="962"/>
        <pc:sldMkLst>
          <pc:docMk/>
          <pc:sldMk cId="3058851466" sldId="279"/>
        </pc:sldMkLst>
        <pc:spChg chg="mod">
          <ac:chgData name="Resetarits, Jake S. (DESE)" userId="37741e96-5ecb-4258-9857-666183bdd9bd" providerId="ADAL" clId="{1744A067-3916-4C82-8EEC-D2C527FB8082}" dt="2025-06-02T15:55:50.952" v="1" actId="13926"/>
          <ac:spMkLst>
            <pc:docMk/>
            <pc:sldMk cId="3058851466" sldId="279"/>
            <ac:spMk id="2" creationId="{ABC6CC20-F3DE-250E-BFAB-0ECCC4F3ABB3}"/>
          </ac:spMkLst>
        </pc:spChg>
        <pc:picChg chg="mod">
          <ac:chgData name="Resetarits, Jake S. (DESE)" userId="37741e96-5ecb-4258-9857-666183bdd9bd" providerId="ADAL" clId="{1744A067-3916-4C82-8EEC-D2C527FB8082}" dt="2025-06-02T19:15:18.666" v="1591" actId="962"/>
          <ac:picMkLst>
            <pc:docMk/>
            <pc:sldMk cId="3058851466" sldId="279"/>
            <ac:picMk id="5" creationId="{A1431A1C-ABD9-1D21-1FDD-C66810488B03}"/>
          </ac:picMkLst>
        </pc:picChg>
        <pc:extLst>
          <p:ext xmlns:p="http://schemas.openxmlformats.org/presentationml/2006/main" uri="{D6D511B9-2390-475A-947B-AFAB55BFBCF1}">
            <pc226:cmChg xmlns:pc226="http://schemas.microsoft.com/office/powerpoint/2022/06/main/command" chg="mod">
              <pc226:chgData name="Resetarits, Jake S. (DESE)" userId="37741e96-5ecb-4258-9857-666183bdd9bd" providerId="ADAL" clId="{1744A067-3916-4C82-8EEC-D2C527FB8082}" dt="2025-06-02T15:55:42.807" v="0" actId="20577"/>
              <pc2:cmMkLst xmlns:pc2="http://schemas.microsoft.com/office/powerpoint/2019/9/main/command">
                <pc:docMk/>
                <pc:sldMk cId="3058851466" sldId="279"/>
                <pc2:cmMk id="{46911B29-0336-4E20-BBDA-FAE47E105EB6}"/>
              </pc2:cmMkLst>
            </pc226:cmChg>
          </p:ext>
        </pc:extLst>
      </pc:sldChg>
      <pc:sldChg chg="modSp mod">
        <pc:chgData name="Resetarits, Jake S. (DESE)" userId="37741e96-5ecb-4258-9857-666183bdd9bd" providerId="ADAL" clId="{1744A067-3916-4C82-8EEC-D2C527FB8082}" dt="2025-06-02T19:16:32.025" v="1642" actId="13244"/>
        <pc:sldMkLst>
          <pc:docMk/>
          <pc:sldMk cId="2450545981" sldId="282"/>
        </pc:sldMkLst>
        <pc:spChg chg="mod">
          <ac:chgData name="Resetarits, Jake S. (DESE)" userId="37741e96-5ecb-4258-9857-666183bdd9bd" providerId="ADAL" clId="{1744A067-3916-4C82-8EEC-D2C527FB8082}" dt="2025-06-02T19:11:22.105" v="1011" actId="27636"/>
          <ac:spMkLst>
            <pc:docMk/>
            <pc:sldMk cId="2450545981" sldId="282"/>
            <ac:spMk id="2" creationId="{75F77C0A-F34B-2B3F-484B-7459BE442120}"/>
          </ac:spMkLst>
        </pc:spChg>
        <pc:spChg chg="mod ord">
          <ac:chgData name="Resetarits, Jake S. (DESE)" userId="37741e96-5ecb-4258-9857-666183bdd9bd" providerId="ADAL" clId="{1744A067-3916-4C82-8EEC-D2C527FB8082}" dt="2025-06-02T19:16:32.025" v="1642" actId="13244"/>
          <ac:spMkLst>
            <pc:docMk/>
            <pc:sldMk cId="2450545981" sldId="282"/>
            <ac:spMk id="3" creationId="{3C12215C-BFD8-5049-8C86-A7DCAA965350}"/>
          </ac:spMkLst>
        </pc:spChg>
        <pc:picChg chg="mod">
          <ac:chgData name="Resetarits, Jake S. (DESE)" userId="37741e96-5ecb-4258-9857-666183bdd9bd" providerId="ADAL" clId="{1744A067-3916-4C82-8EEC-D2C527FB8082}" dt="2025-06-02T19:11:50.214" v="1187" actId="962"/>
          <ac:picMkLst>
            <pc:docMk/>
            <pc:sldMk cId="2450545981" sldId="282"/>
            <ac:picMk id="7" creationId="{2E83975B-A67C-DFE7-11A6-6E4983195DBD}"/>
          </ac:picMkLst>
        </pc:picChg>
      </pc:sldChg>
      <pc:sldChg chg="modSp mod">
        <pc:chgData name="Resetarits, Jake S. (DESE)" userId="37741e96-5ecb-4258-9857-666183bdd9bd" providerId="ADAL" clId="{1744A067-3916-4C82-8EEC-D2C527FB8082}" dt="2025-06-02T19:16:40.897" v="1645" actId="13244"/>
        <pc:sldMkLst>
          <pc:docMk/>
          <pc:sldMk cId="91199949" sldId="283"/>
        </pc:sldMkLst>
        <pc:spChg chg="ord">
          <ac:chgData name="Resetarits, Jake S. (DESE)" userId="37741e96-5ecb-4258-9857-666183bdd9bd" providerId="ADAL" clId="{1744A067-3916-4C82-8EEC-D2C527FB8082}" dt="2025-06-02T19:16:40.897" v="1645" actId="13244"/>
          <ac:spMkLst>
            <pc:docMk/>
            <pc:sldMk cId="91199949" sldId="283"/>
            <ac:spMk id="3" creationId="{C1441DD5-FF33-F399-D643-B474A9994F78}"/>
          </ac:spMkLst>
        </pc:spChg>
      </pc:sldChg>
      <pc:sldChg chg="delSp modSp mod">
        <pc:chgData name="Resetarits, Jake S. (DESE)" userId="37741e96-5ecb-4258-9857-666183bdd9bd" providerId="ADAL" clId="{1744A067-3916-4C82-8EEC-D2C527FB8082}" dt="2025-06-02T19:17:00.686" v="1649" actId="13244"/>
        <pc:sldMkLst>
          <pc:docMk/>
          <pc:sldMk cId="1721376479" sldId="284"/>
        </pc:sldMkLst>
        <pc:spChg chg="ord">
          <ac:chgData name="Resetarits, Jake S. (DESE)" userId="37741e96-5ecb-4258-9857-666183bdd9bd" providerId="ADAL" clId="{1744A067-3916-4C82-8EEC-D2C527FB8082}" dt="2025-06-02T19:17:00.686" v="1649" actId="13244"/>
          <ac:spMkLst>
            <pc:docMk/>
            <pc:sldMk cId="1721376479" sldId="284"/>
            <ac:spMk id="3" creationId="{CA2725DC-3244-6D88-64F2-9AD4D95822A9}"/>
          </ac:spMkLst>
        </pc:spChg>
        <pc:spChg chg="del">
          <ac:chgData name="Resetarits, Jake S. (DESE)" userId="37741e96-5ecb-4258-9857-666183bdd9bd" providerId="ADAL" clId="{1744A067-3916-4C82-8EEC-D2C527FB8082}" dt="2025-06-02T19:15:28.339" v="1592" actId="478"/>
          <ac:spMkLst>
            <pc:docMk/>
            <pc:sldMk cId="1721376479" sldId="284"/>
            <ac:spMk id="5" creationId="{2D16E6DF-5ABA-D630-3B15-81569FBAC41F}"/>
          </ac:spMkLst>
        </pc:spChg>
      </pc:sldChg>
      <pc:sldChg chg="modSp mod modCm modNotesTx">
        <pc:chgData name="Resetarits, Jake S. (DESE)" userId="37741e96-5ecb-4258-9857-666183bdd9bd" providerId="ADAL" clId="{1744A067-3916-4C82-8EEC-D2C527FB8082}" dt="2025-06-03T14:39:56.664" v="1868" actId="6549"/>
        <pc:sldMkLst>
          <pc:docMk/>
          <pc:sldMk cId="4146028546" sldId="285"/>
        </pc:sldMkLst>
        <pc:spChg chg="mod">
          <ac:chgData name="Resetarits, Jake S. (DESE)" userId="37741e96-5ecb-4258-9857-666183bdd9bd" providerId="ADAL" clId="{1744A067-3916-4C82-8EEC-D2C527FB8082}" dt="2025-06-03T14:39:41.367" v="1760" actId="20577"/>
          <ac:spMkLst>
            <pc:docMk/>
            <pc:sldMk cId="4146028546" sldId="285"/>
            <ac:spMk id="2" creationId="{0FF1E518-7383-BFD8-5E45-6FC54F3E1381}"/>
          </ac:spMkLst>
        </pc:spChg>
        <pc:spChg chg="mod ord">
          <ac:chgData name="Resetarits, Jake S. (DESE)" userId="37741e96-5ecb-4258-9857-666183bdd9bd" providerId="ADAL" clId="{1744A067-3916-4C82-8EEC-D2C527FB8082}" dt="2025-06-02T19:16:26.963" v="1641" actId="13244"/>
          <ac:spMkLst>
            <pc:docMk/>
            <pc:sldMk cId="4146028546" sldId="285"/>
            <ac:spMk id="3" creationId="{DE7B174D-E198-BBAA-8A1A-287F308F2F37}"/>
          </ac:spMkLst>
        </pc:spChg>
        <pc:picChg chg="mod">
          <ac:chgData name="Resetarits, Jake S. (DESE)" userId="37741e96-5ecb-4258-9857-666183bdd9bd" providerId="ADAL" clId="{1744A067-3916-4C82-8EEC-D2C527FB8082}" dt="2025-06-02T19:09:40.694" v="1003" actId="962"/>
          <ac:picMkLst>
            <pc:docMk/>
            <pc:sldMk cId="4146028546" sldId="285"/>
            <ac:picMk id="4" creationId="{AFB3430D-6889-AEC1-AFBB-5CB78D0339C6}"/>
          </ac:picMkLst>
        </pc:picChg>
        <pc:extLst>
          <p:ext xmlns:p="http://schemas.openxmlformats.org/presentationml/2006/main" uri="{D6D511B9-2390-475A-947B-AFAB55BFBCF1}">
            <pc226:cmChg xmlns:pc226="http://schemas.microsoft.com/office/powerpoint/2022/06/main/command" chg="mod">
              <pc226:chgData name="Resetarits, Jake S. (DESE)" userId="37741e96-5ecb-4258-9857-666183bdd9bd" providerId="ADAL" clId="{1744A067-3916-4C82-8EEC-D2C527FB8082}" dt="2025-06-03T14:39:41.367" v="1760" actId="20577"/>
              <pc2:cmMkLst xmlns:pc2="http://schemas.microsoft.com/office/powerpoint/2019/9/main/command">
                <pc:docMk/>
                <pc:sldMk cId="4146028546" sldId="285"/>
                <pc2:cmMk id="{58CB6977-BA0A-44B5-9867-060D871AC639}"/>
              </pc2:cmMkLst>
            </pc226:cmChg>
          </p:ext>
        </pc:extLst>
      </pc:sldChg>
      <pc:sldChg chg="modSp mod modNotesTx">
        <pc:chgData name="Resetarits, Jake S. (DESE)" userId="37741e96-5ecb-4258-9857-666183bdd9bd" providerId="ADAL" clId="{1744A067-3916-4C82-8EEC-D2C527FB8082}" dt="2025-06-02T19:15:38.429" v="1600" actId="20577"/>
        <pc:sldMkLst>
          <pc:docMk/>
          <pc:sldMk cId="3317586885" sldId="286"/>
        </pc:sldMkLst>
        <pc:spChg chg="mod ord">
          <ac:chgData name="Resetarits, Jake S. (DESE)" userId="37741e96-5ecb-4258-9857-666183bdd9bd" providerId="ADAL" clId="{1744A067-3916-4C82-8EEC-D2C527FB8082}" dt="2025-06-02T19:15:38.429" v="1600" actId="20577"/>
          <ac:spMkLst>
            <pc:docMk/>
            <pc:sldMk cId="3317586885" sldId="286"/>
            <ac:spMk id="3" creationId="{0F3F6CB0-1B10-AF05-5148-8F0752BE4C99}"/>
          </ac:spMkLst>
        </pc:spChg>
        <pc:picChg chg="mod">
          <ac:chgData name="Resetarits, Jake S. (DESE)" userId="37741e96-5ecb-4258-9857-666183bdd9bd" providerId="ADAL" clId="{1744A067-3916-4C82-8EEC-D2C527FB8082}" dt="2025-06-02T19:10:47.046" v="1007" actId="962"/>
          <ac:picMkLst>
            <pc:docMk/>
            <pc:sldMk cId="3317586885" sldId="286"/>
            <ac:picMk id="4" creationId="{BBEAA7DB-8BA6-F1A2-B4B4-C422A802C1C4}"/>
          </ac:picMkLst>
        </pc:picChg>
      </pc:sldChg>
    </pc:docChg>
  </pc:docChgLst>
</pc:chgInfo>
</file>

<file path=ppt/comments/modernComment_116_22B6D6FD.xml><?xml version="1.0" encoding="utf-8"?>
<p188:cmLst xmlns:a="http://schemas.openxmlformats.org/drawingml/2006/main" xmlns:r="http://schemas.openxmlformats.org/officeDocument/2006/relationships" xmlns:p188="http://schemas.microsoft.com/office/powerpoint/2018/8/main">
  <p188:cm id="{94B7F901-F784-4E22-8438-2EAE907D513E}" authorId="{5961B82C-D817-07F6-49FC-C10BC419108C}" status="resolved" created="2025-06-02T14:52:37.337" complete="100000">
    <ac:txMkLst xmlns:ac="http://schemas.microsoft.com/office/drawing/2013/main/command">
      <pc:docMk xmlns:pc="http://schemas.microsoft.com/office/powerpoint/2013/main/command"/>
      <pc:sldMk xmlns:pc="http://schemas.microsoft.com/office/powerpoint/2013/main/command" cId="582407933" sldId="278"/>
      <ac:spMk id="3" creationId="{0315FEC6-4DAD-44A0-6D11-7C4A2D657AC6}"/>
      <ac:txMk cp="0" len="21">
        <ac:context len="22" hash="4238563596"/>
      </ac:txMk>
    </ac:txMkLst>
    <p188:pos x="5406571" y="417285"/>
    <p188:txBody>
      <a:bodyPr/>
      <a:lstStyle/>
      <a:p>
        <a:r>
          <a:rPr lang="en-US"/>
          <a:t>Perhaps include the "why" behind this request. It's required by IVA law, and it ties back to the IVA data outcomes report that is required for each full program award. </a:t>
        </a:r>
      </a:p>
    </p188:txBody>
  </p188:cm>
</p188:cmLst>
</file>

<file path=ppt/comments/modernComment_11D_F71F6002.xml><?xml version="1.0" encoding="utf-8"?>
<p188:cmLst xmlns:a="http://schemas.openxmlformats.org/drawingml/2006/main" xmlns:r="http://schemas.openxmlformats.org/officeDocument/2006/relationships" xmlns:p188="http://schemas.microsoft.com/office/powerpoint/2018/8/main">
  <p188:cm id="{58CB6977-BA0A-44B5-9867-060D871AC639}" authorId="{5961B82C-D817-07F6-49FC-C10BC419108C}" status="resolved" created="2025-06-02T14:38:02.201" complete="100000">
    <ac:txMkLst xmlns:ac="http://schemas.microsoft.com/office/drawing/2013/main/command">
      <pc:docMk xmlns:pc="http://schemas.microsoft.com/office/powerpoint/2013/main/command"/>
      <pc:sldMk xmlns:pc="http://schemas.microsoft.com/office/powerpoint/2013/main/command" cId="4146028546" sldId="285"/>
      <ac:spMk id="2" creationId="{0FF1E518-7383-BFD8-5E45-6FC54F3E1381}"/>
      <ac:txMk cp="135" len="49">
        <ac:context len="187" hash="3986627927"/>
      </ac:txMk>
    </ac:txMkLst>
    <p188:pos x="7556499" y="716642"/>
    <p188:txBody>
      <a:bodyPr/>
      <a:lstStyle/>
      <a:p>
        <a:r>
          <a:rPr lang="en-US"/>
          <a:t>In your talking points, please signal that while we ask you to upload the completed signature page, it's important to keep the document in its entirety on file at the district, because we will request it for things such as auditing.</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6/4/2025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use the checklist order to guide this presentation.</a:t>
            </a:r>
          </a:p>
          <a:p>
            <a:endParaRPr lang="en-US">
              <a:ea typeface="Calibri"/>
              <a:cs typeface="Calibri"/>
            </a:endParaRPr>
          </a:p>
          <a:p>
            <a:r>
              <a:rPr lang="en-US">
                <a:ea typeface="Calibri"/>
                <a:cs typeface="Calibri"/>
              </a:rPr>
              <a:t>To be clear-we are not covering every aspect of the ESSA application in this presentation. We are highlighting the most common errors that our reviewers have found over the last few years of using GEM$.  as always, we strongly suggest you connect with your districts' federal grant liaison if you have specific questions regarding your ESSA application.</a:t>
            </a:r>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98865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3 required activities should match the narrative page and the budget.</a:t>
            </a:r>
          </a:p>
          <a:p>
            <a:endParaRPr lang="en-US">
              <a:ea typeface="Calibri"/>
              <a:cs typeface="Calibri"/>
            </a:endParaRPr>
          </a:p>
          <a:p>
            <a:r>
              <a:rPr lang="en-US">
                <a:ea typeface="Calibri"/>
                <a:cs typeface="Calibri"/>
              </a:rPr>
              <a:t>Buying a textbook is not supplemental instruction</a:t>
            </a:r>
          </a:p>
          <a:p>
            <a:endParaRPr lang="en-US">
              <a:ea typeface="Calibri"/>
              <a:cs typeface="Calibri"/>
            </a:endParaRPr>
          </a:p>
          <a:p>
            <a:r>
              <a:rPr lang="en-US">
                <a:ea typeface="Calibri"/>
                <a:cs typeface="Calibri"/>
              </a:rPr>
              <a:t>Activities for parents/family engagement for Title III students</a:t>
            </a:r>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808253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Add screenshot of budget tags</a:t>
            </a:r>
          </a:p>
          <a:p>
            <a:endParaRPr lang="en-US">
              <a:ea typeface="Calibri"/>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 addition, the following unallowable costs will result in your application being sent back: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Certain Seal of Biliteracy costs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Purchasing materials or technology to meet the Direct Supplemental Instruction cost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Required translation services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ELPAC costs if you have 100 or more Els in the district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More than 2% on administration costs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149383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write, for example, “students will learn” as a SMART goal, your application will be returned. Ultimately, you will evaluate whether you met this goal, so please keep that in mind when writing them.</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1971184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your district receives $100,000 in Title IVA allocation:</a:t>
            </a:r>
          </a:p>
          <a:p>
            <a:r>
              <a:rPr lang="en-US">
                <a:ea typeface="Calibri"/>
                <a:cs typeface="Calibri"/>
              </a:rPr>
              <a:t>	at least $20,000 in well rounded</a:t>
            </a:r>
          </a:p>
          <a:p>
            <a:r>
              <a:rPr lang="en-US">
                <a:ea typeface="Calibri"/>
                <a:cs typeface="Calibri"/>
              </a:rPr>
              <a:t>	at least $20,000 in safe and supportive</a:t>
            </a:r>
          </a:p>
          <a:p>
            <a:r>
              <a:rPr lang="en-US">
                <a:ea typeface="Calibri"/>
                <a:cs typeface="Calibri"/>
              </a:rPr>
              <a:t>	reasonable amount in effective use in technology</a:t>
            </a:r>
          </a:p>
          <a:p>
            <a:endParaRPr lang="en-US">
              <a:ea typeface="Calibri"/>
              <a:cs typeface="Calibri"/>
            </a:endParaRPr>
          </a:p>
          <a:p>
            <a:r>
              <a:rPr lang="en-US">
                <a:ea typeface="Calibri"/>
                <a:cs typeface="Calibri"/>
              </a:rPr>
              <a:t>$10,000 effective use of technology so $1500 is maximum you can spend effective use of technology infrastructure</a:t>
            </a:r>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1661178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Need examples-</a:t>
            </a:r>
            <a:r>
              <a:rPr lang="en-US" err="1">
                <a:ea typeface="Calibri"/>
                <a:cs typeface="Calibri"/>
              </a:rPr>
              <a:t>southwick</a:t>
            </a:r>
            <a:r>
              <a:rPr lang="en-US">
                <a:ea typeface="Calibri"/>
                <a:cs typeface="Calibri"/>
              </a:rPr>
              <a:t> example</a:t>
            </a:r>
          </a:p>
        </p:txBody>
      </p:sp>
      <p:sp>
        <p:nvSpPr>
          <p:cNvPr id="4" name="Slide Number Placeholder 3"/>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2409687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more information about </a:t>
            </a:r>
            <a:r>
              <a:rPr lang="en-US" sz="1800">
                <a:effectLst/>
                <a:latin typeface="Segoe UI" panose="020B0502040204020203" pitchFamily="34" charset="0"/>
              </a:rPr>
              <a:t>GEM$ LEA User Roles, review the Guidance and Forms resource at: https://mass.egrantsmanagement.com/DocumentLibrary/Default.aspx?ccipSessionKey=638844732149109968</a:t>
            </a: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21</a:t>
            </a:fld>
            <a:endParaRPr lang="en-US"/>
          </a:p>
        </p:txBody>
      </p:sp>
    </p:spTree>
    <p:extLst>
      <p:ext uri="{BB962C8B-B14F-4D97-AF65-F5344CB8AC3E}">
        <p14:creationId xmlns:p14="http://schemas.microsoft.com/office/powerpoint/2010/main" val="1538814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Always remember you can reach out to the Federal Grant Liaison if you have specific questions.</a:t>
            </a:r>
          </a:p>
        </p:txBody>
      </p:sp>
      <p:sp>
        <p:nvSpPr>
          <p:cNvPr id="4" name="Slide Number Placeholder 3"/>
          <p:cNvSpPr>
            <a:spLocks noGrp="1"/>
          </p:cNvSpPr>
          <p:nvPr>
            <p:ph type="sldNum" sz="quarter" idx="5"/>
          </p:nvPr>
        </p:nvSpPr>
        <p:spPr/>
        <p:txBody>
          <a:bodyPr/>
          <a:lstStyle/>
          <a:p>
            <a:fld id="{825FC15E-7FD1-034A-9729-2C6FA6821FBB}" type="slidenum">
              <a:rPr lang="en-US" smtClean="0"/>
              <a:t>22</a:t>
            </a:fld>
            <a:endParaRPr lang="en-US"/>
          </a:p>
        </p:txBody>
      </p:sp>
    </p:spTree>
    <p:extLst>
      <p:ext uri="{BB962C8B-B14F-4D97-AF65-F5344CB8AC3E}">
        <p14:creationId xmlns:p14="http://schemas.microsoft.com/office/powerpoint/2010/main" val="4665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Sample on the next slide</a:t>
            </a:r>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2738211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version of the grant assurances document, the district did not receive Title III. Therefore, Section G does not need to be checked. All Title III districts should check Section G. </a:t>
            </a:r>
          </a:p>
          <a:p>
            <a:endParaRPr lang="en-US"/>
          </a:p>
          <a:p>
            <a:r>
              <a:rPr lang="en-US"/>
              <a:t>All districts must have at least one box checked in Section C and Section J.5.</a:t>
            </a:r>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175392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only the signature page is required to be uploaded, you should keep the entire document on file at the district. This will be important to have at hand in case there is an audit or other situation that requires it in the future.</a:t>
            </a:r>
            <a:r>
              <a:rPr lang="en-US" sz="1800">
                <a:effectLst/>
                <a:latin typeface="Segoe UI"/>
                <a:cs typeface="Segoe UI"/>
              </a:rPr>
              <a:t> </a:t>
            </a:r>
            <a:endParaRPr lang="en-US">
              <a:latin typeface="Segoe UI"/>
              <a:cs typeface="Segoe U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34429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Required reservations have not been made</a:t>
            </a:r>
          </a:p>
          <a:p>
            <a:endParaRPr lang="en-US" b="1"/>
          </a:p>
          <a:p>
            <a:r>
              <a:rPr lang="en-US" b="1"/>
              <a:t>Every district </a:t>
            </a:r>
            <a:r>
              <a:rPr lang="en-US"/>
              <a:t>must reserve a “reasonable amount” for homeless student services, even districts that currently have no students experiencing homelessness</a:t>
            </a:r>
          </a:p>
          <a:p>
            <a:r>
              <a:rPr lang="en-US" b="1"/>
              <a:t>Districts receiving more than $500,000 in Title I funds </a:t>
            </a:r>
            <a:r>
              <a:rPr lang="en-US"/>
              <a:t>must reserve 1% of their Title I budget for family engagement activities</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452566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Reservations should always be a part of the Title I budget, they just usually refer to district-wide costs so they are “reserved” from the School Ranking page. If you reserve $5,000 for homeless services, I should be able to clearly understand where on your budget this money is being allocated. </a:t>
            </a:r>
          </a:p>
          <a:p>
            <a:endParaRPr lang="en-US"/>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244395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Tags for Reservation amounts must match the reservations page. </a:t>
            </a:r>
          </a:p>
          <a:p>
            <a:endParaRPr lang="en-US">
              <a:ea typeface="Calibri"/>
              <a:cs typeface="Calibri"/>
            </a:endParaRPr>
          </a:p>
          <a:p>
            <a:r>
              <a:rPr lang="en-US">
                <a:ea typeface="Calibri"/>
                <a:cs typeface="Calibri"/>
              </a:rPr>
              <a:t>The LEA Fiscal Representative should check the budget before approving. </a:t>
            </a:r>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17310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Unlike Title I, Titles IIA, III, and IVA equitable services are based on the TOTAL enrollment of the private school. This number should not match the Title I (or be more than Title I)  private school student number and should be the same across all three grants (if the private school is participating in more than one grant)</a:t>
            </a:r>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2552040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 classroom materials may be paid for under Title IIA.</a:t>
            </a:r>
          </a:p>
          <a:p>
            <a:endParaRPr lang="en-US">
              <a:ea typeface="Calibri"/>
              <a:cs typeface="Calibri"/>
            </a:endParaRPr>
          </a:p>
          <a:p>
            <a:r>
              <a:rPr lang="en-US">
                <a:ea typeface="Calibri"/>
                <a:cs typeface="Calibri"/>
              </a:rPr>
              <a:t>If you are using this for a conference, your narrative should be clear about what specifically is being paid for by Title IIA. Travel, registration fee, etc. Out of state is allowable as long as you clearly explain what is being paid for and why you need to attend that conference.</a:t>
            </a:r>
          </a:p>
          <a:p>
            <a:endParaRPr lang="en-US">
              <a:ea typeface="Calibri"/>
              <a:cs typeface="Calibri"/>
            </a:endParaRPr>
          </a:p>
          <a:p>
            <a:r>
              <a:rPr lang="en-US">
                <a:ea typeface="Calibri"/>
                <a:cs typeface="Calibri"/>
              </a:rPr>
              <a:t>Same holds true for private schools-the exception is that religious or faith based conferences are not allowable.</a:t>
            </a:r>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899736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ass.egrantsmanagement.com/DocumentLibrary/ViewDocument.aspx?DocumentKey=1714&amp;inline=tru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ass.egrantsmanagement.com/DocumentLibrary/ViewDocument.aspx?DocumentKey=1714&amp;inline=tru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16_22B6D6FD.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ass.egrantsmanagement.com/DocumentLibrary/ViewDocument.aspx?DocumentKey=1714&amp;inline=tru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doe.mass.edu/federalgrants/titleiii-a/default.html" TargetMode="External"/><Relationship Id="rId13" Type="http://schemas.openxmlformats.org/officeDocument/2006/relationships/hyperlink" Target="https://www.doe.mass.edu/federalgrants/resources/default.html" TargetMode="External"/><Relationship Id="rId3" Type="http://schemas.openxmlformats.org/officeDocument/2006/relationships/hyperlink" Target="https://www.doe.mass.edu/federalgrants/titlei-a/resources/qrg.docx" TargetMode="External"/><Relationship Id="rId7" Type="http://schemas.openxmlformats.org/officeDocument/2006/relationships/hyperlink" Target="https://www.doe.mass.edu/federalgrants/titleiii-a/resources/qrg.docx" TargetMode="External"/><Relationship Id="rId12" Type="http://schemas.openxmlformats.org/officeDocument/2006/relationships/hyperlink" Target="https://www.doe.mass.edu/federalgrant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doe.mass.edu/federalgrants/titleii-a/default.html" TargetMode="External"/><Relationship Id="rId11" Type="http://schemas.openxmlformats.org/officeDocument/2006/relationships/hyperlink" Target="https://www.doe.mass.edu/federalgrants/equitable-services/district-level.html" TargetMode="External"/><Relationship Id="rId5" Type="http://schemas.openxmlformats.org/officeDocument/2006/relationships/hyperlink" Target="https://www.doe.mass.edu/federalgrants/titleii-a/qrg.docx" TargetMode="External"/><Relationship Id="rId10" Type="http://schemas.openxmlformats.org/officeDocument/2006/relationships/hyperlink" Target="https://www.doe.mass.edu/federalgrants/titleiv-a/default.html" TargetMode="External"/><Relationship Id="rId4" Type="http://schemas.openxmlformats.org/officeDocument/2006/relationships/hyperlink" Target="https://www.doe.mass.edu/federalgrants/titlei-a/default.html" TargetMode="External"/><Relationship Id="rId9" Type="http://schemas.openxmlformats.org/officeDocument/2006/relationships/hyperlink" Target="https://www.doe.mass.edu/federalgrants/titleiv-a/qrg.docx" TargetMode="External"/><Relationship Id="rId14" Type="http://schemas.openxmlformats.org/officeDocument/2006/relationships/hyperlink" Target="https://mass.egrantsmanagement.com/DocumentLibrary/Default.aspx?ccipSessionKey=63877823427720278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doe.mass.edu/federalgrants/resources/grant-assurances.doc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1D_F71F600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mass.egrantsmanagement.com/DocumentLibrary/ViewDocument.aspx?DocumentKey=762&amp;inline=tru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mass.egrantsmanagement.com/DocumentLibrary/ViewDocument.aspx?DocumentKey=1714&amp;inline=tru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940217"/>
            <a:ext cx="11134474" cy="1928238"/>
          </a:xfrm>
        </p:spPr>
        <p:txBody>
          <a:bodyPr>
            <a:normAutofit fontScale="90000"/>
          </a:bodyPr>
          <a:lstStyle/>
          <a:p>
            <a:r>
              <a:rPr lang="en-US">
                <a:latin typeface="Arial"/>
                <a:cs typeface="Arial"/>
              </a:rPr>
              <a:t>"Why Was My Grant Returned?" </a:t>
            </a:r>
            <a:r>
              <a:rPr lang="en-US" sz="4900">
                <a:latin typeface="Arial"/>
                <a:cs typeface="Arial"/>
              </a:rPr>
              <a:t>Common mistakes to avoid when trying to get your ESSA application approved</a:t>
            </a:r>
            <a:endParaRPr lang="en-US">
              <a:latin typeface="Arial"/>
              <a:cs typeface="Arial"/>
            </a:endParaRP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505838" y="4526728"/>
            <a:ext cx="6770451" cy="1391055"/>
          </a:xfrm>
        </p:spPr>
        <p:txBody>
          <a:bodyPr/>
          <a:lstStyle/>
          <a:p>
            <a:r>
              <a:rPr lang="en-US"/>
              <a:t>Spring 2025 Federal Grants Conference</a:t>
            </a:r>
          </a:p>
          <a:p>
            <a:endParaRPr lang="en-US"/>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53B3C-B511-0F1D-45CA-C698F3577E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73B308-E234-ECA8-6ABD-19F8494E35AE}"/>
              </a:ext>
            </a:extLst>
          </p:cNvPr>
          <p:cNvSpPr>
            <a:spLocks noGrp="1"/>
          </p:cNvSpPr>
          <p:nvPr>
            <p:ph type="title"/>
          </p:nvPr>
        </p:nvSpPr>
        <p:spPr/>
        <p:txBody>
          <a:bodyPr>
            <a:normAutofit fontScale="90000"/>
          </a:bodyPr>
          <a:lstStyle/>
          <a:p>
            <a:r>
              <a:rPr lang="en-US"/>
              <a:t>Title IIA: Building Systems of Support for Excellent Teaching and Leading (Fund Code 0140)</a:t>
            </a:r>
          </a:p>
        </p:txBody>
      </p:sp>
    </p:spTree>
    <p:extLst>
      <p:ext uri="{BB962C8B-B14F-4D97-AF65-F5344CB8AC3E}">
        <p14:creationId xmlns:p14="http://schemas.microsoft.com/office/powerpoint/2010/main" val="285514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496941-15A4-3DE8-E310-380043DD9493}"/>
              </a:ext>
            </a:extLst>
          </p:cNvPr>
          <p:cNvSpPr>
            <a:spLocks noGrp="1"/>
          </p:cNvSpPr>
          <p:nvPr>
            <p:ph type="title"/>
          </p:nvPr>
        </p:nvSpPr>
        <p:spPr/>
        <p:txBody>
          <a:bodyPr/>
          <a:lstStyle/>
          <a:p>
            <a:r>
              <a:rPr lang="en-US"/>
              <a:t>Title IIA, III, IVA Equitable Services</a:t>
            </a:r>
          </a:p>
        </p:txBody>
      </p:sp>
      <p:pic>
        <p:nvPicPr>
          <p:cNvPr id="5" name="Content Placeholder 4" descr="Title II equitable services page with the number of students enrolled in the Archbishop Williams High private school highlighted">
            <a:extLst>
              <a:ext uri="{FF2B5EF4-FFF2-40B4-BE49-F238E27FC236}">
                <a16:creationId xmlns:a16="http://schemas.microsoft.com/office/drawing/2014/main" id="{FFDF98A5-E571-0EC5-A595-6B9451140B6A}"/>
              </a:ext>
            </a:extLst>
          </p:cNvPr>
          <p:cNvPicPr>
            <a:picLocks noGrp="1" noChangeAspect="1"/>
          </p:cNvPicPr>
          <p:nvPr>
            <p:ph idx="1"/>
          </p:nvPr>
        </p:nvPicPr>
        <p:blipFill>
          <a:blip r:embed="rId3"/>
          <a:stretch>
            <a:fillRect/>
          </a:stretch>
        </p:blipFill>
        <p:spPr>
          <a:xfrm>
            <a:off x="838200" y="1929883"/>
            <a:ext cx="10034588" cy="4586516"/>
          </a:xfrm>
        </p:spPr>
      </p:pic>
    </p:spTree>
    <p:extLst>
      <p:ext uri="{BB962C8B-B14F-4D97-AF65-F5344CB8AC3E}">
        <p14:creationId xmlns:p14="http://schemas.microsoft.com/office/powerpoint/2010/main" val="70901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00815D-9243-8C58-DDB9-4937B86F8AFC}"/>
              </a:ext>
            </a:extLst>
          </p:cNvPr>
          <p:cNvSpPr>
            <a:spLocks noGrp="1"/>
          </p:cNvSpPr>
          <p:nvPr>
            <p:ph type="title"/>
          </p:nvPr>
        </p:nvSpPr>
        <p:spPr/>
        <p:txBody>
          <a:bodyPr/>
          <a:lstStyle/>
          <a:p>
            <a:r>
              <a:rPr lang="en-US"/>
              <a:t>Title IIA Budget</a:t>
            </a:r>
          </a:p>
        </p:txBody>
      </p:sp>
      <p:sp>
        <p:nvSpPr>
          <p:cNvPr id="2" name="Content Placeholder 1">
            <a:extLst>
              <a:ext uri="{FF2B5EF4-FFF2-40B4-BE49-F238E27FC236}">
                <a16:creationId xmlns:a16="http://schemas.microsoft.com/office/drawing/2014/main" id="{70490CE1-19F5-E076-0FE0-3C48EC9C6BE0}"/>
              </a:ext>
            </a:extLst>
          </p:cNvPr>
          <p:cNvSpPr>
            <a:spLocks noGrp="1"/>
          </p:cNvSpPr>
          <p:nvPr>
            <p:ph idx="1"/>
          </p:nvPr>
        </p:nvSpPr>
        <p:spPr/>
        <p:txBody>
          <a:bodyPr vert="horz" lIns="91440" tIns="45720" rIns="91440" bIns="45720" rtlCol="0" anchor="t">
            <a:normAutofit fontScale="92500" lnSpcReduction="10000"/>
          </a:bodyPr>
          <a:lstStyle/>
          <a:p>
            <a:r>
              <a:rPr lang="en-US">
                <a:latin typeface="Arial"/>
                <a:cs typeface="Arial"/>
              </a:rPr>
              <a:t>Reminder to make sure your object and function codes are correct. Check the </a:t>
            </a:r>
            <a:r>
              <a:rPr lang="en-US">
                <a:latin typeface="Arial"/>
                <a:cs typeface="Arial"/>
                <a:hlinkClick r:id="rId3"/>
              </a:rPr>
              <a:t>Chart of Accounts </a:t>
            </a:r>
            <a:r>
              <a:rPr lang="en-US">
                <a:latin typeface="Arial"/>
                <a:cs typeface="Arial"/>
              </a:rPr>
              <a:t>if you are unsure</a:t>
            </a:r>
          </a:p>
          <a:p>
            <a:r>
              <a:rPr lang="en-US">
                <a:latin typeface="Arial"/>
                <a:ea typeface="Calibri"/>
                <a:cs typeface="Arial"/>
              </a:rPr>
              <a:t>High quality professional development activities</a:t>
            </a:r>
          </a:p>
          <a:p>
            <a:pPr lvl="1"/>
            <a:r>
              <a:rPr lang="en-US">
                <a:latin typeface="Arial"/>
                <a:ea typeface="Calibri"/>
                <a:cs typeface="Arial"/>
              </a:rPr>
              <a:t>Sustained (not stand-alone, 1 day or short-term workshops)</a:t>
            </a:r>
          </a:p>
          <a:p>
            <a:pPr lvl="1"/>
            <a:r>
              <a:rPr lang="en-US">
                <a:latin typeface="Arial"/>
                <a:ea typeface="Calibri"/>
                <a:cs typeface="Arial"/>
              </a:rPr>
              <a:t>Intensive</a:t>
            </a:r>
          </a:p>
          <a:p>
            <a:pPr lvl="1"/>
            <a:r>
              <a:rPr lang="en-US">
                <a:latin typeface="Arial"/>
                <a:ea typeface="Calibri"/>
                <a:cs typeface="Arial"/>
              </a:rPr>
              <a:t>Collaborative</a:t>
            </a:r>
          </a:p>
          <a:p>
            <a:pPr lvl="1"/>
            <a:r>
              <a:rPr lang="en-US">
                <a:latin typeface="Arial"/>
                <a:ea typeface="Calibri"/>
                <a:cs typeface="Arial"/>
              </a:rPr>
              <a:t>Job Embedded</a:t>
            </a:r>
          </a:p>
          <a:p>
            <a:pPr lvl="1"/>
            <a:r>
              <a:rPr lang="en-US">
                <a:latin typeface="Arial"/>
                <a:ea typeface="Calibri"/>
                <a:cs typeface="Arial"/>
              </a:rPr>
              <a:t>Data Driven</a:t>
            </a:r>
          </a:p>
          <a:p>
            <a:pPr lvl="1"/>
            <a:r>
              <a:rPr lang="en-US">
                <a:latin typeface="Arial"/>
                <a:ea typeface="Calibri"/>
                <a:cs typeface="Arial"/>
              </a:rPr>
              <a:t>Classroom focused</a:t>
            </a:r>
          </a:p>
          <a:p>
            <a:r>
              <a:rPr lang="en-US">
                <a:latin typeface="Arial"/>
                <a:ea typeface="Calibri"/>
                <a:cs typeface="Arial"/>
              </a:rPr>
              <a:t>Cannot fund stipends for developing, aligning, or revising curriculum materials</a:t>
            </a:r>
          </a:p>
          <a:p>
            <a:pPr lvl="3"/>
            <a:endParaRPr lang="en-US" sz="2800">
              <a:ea typeface="Calibri"/>
            </a:endParaRPr>
          </a:p>
          <a:p>
            <a:endParaRPr lang="en-US">
              <a:ea typeface="Calibri"/>
            </a:endParaRPr>
          </a:p>
        </p:txBody>
      </p:sp>
    </p:spTree>
    <p:extLst>
      <p:ext uri="{BB962C8B-B14F-4D97-AF65-F5344CB8AC3E}">
        <p14:creationId xmlns:p14="http://schemas.microsoft.com/office/powerpoint/2010/main" val="3001714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8D59A-1B87-53F1-0151-9C86FBDDC3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2E857E-7F30-EA23-0B5D-4FB8F7BFA526}"/>
              </a:ext>
            </a:extLst>
          </p:cNvPr>
          <p:cNvSpPr>
            <a:spLocks noGrp="1"/>
          </p:cNvSpPr>
          <p:nvPr>
            <p:ph type="title"/>
          </p:nvPr>
        </p:nvSpPr>
        <p:spPr/>
        <p:txBody>
          <a:bodyPr>
            <a:normAutofit fontScale="90000"/>
          </a:bodyPr>
          <a:lstStyle/>
          <a:p>
            <a:r>
              <a:rPr lang="en-US"/>
              <a:t>Title IIIA: Providing Supplemental Funds to Improve the Education of English Learners (Fund Code 0180)</a:t>
            </a:r>
          </a:p>
        </p:txBody>
      </p:sp>
    </p:spTree>
    <p:extLst>
      <p:ext uri="{BB962C8B-B14F-4D97-AF65-F5344CB8AC3E}">
        <p14:creationId xmlns:p14="http://schemas.microsoft.com/office/powerpoint/2010/main" val="1485767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92659-35EE-0B7A-37A3-9B34BD1F23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F572F4-D357-D3B1-7796-21C637208D48}"/>
              </a:ext>
            </a:extLst>
          </p:cNvPr>
          <p:cNvSpPr>
            <a:spLocks noGrp="1"/>
          </p:cNvSpPr>
          <p:nvPr>
            <p:ph type="title"/>
          </p:nvPr>
        </p:nvSpPr>
        <p:spPr/>
        <p:txBody>
          <a:bodyPr/>
          <a:lstStyle/>
          <a:p>
            <a:r>
              <a:rPr lang="en-US">
                <a:latin typeface="Arial"/>
                <a:cs typeface="Arial"/>
              </a:rPr>
              <a:t>Title IIIA Narrative</a:t>
            </a:r>
          </a:p>
        </p:txBody>
      </p:sp>
      <p:sp>
        <p:nvSpPr>
          <p:cNvPr id="2" name="Content Placeholder 1">
            <a:extLst>
              <a:ext uri="{FF2B5EF4-FFF2-40B4-BE49-F238E27FC236}">
                <a16:creationId xmlns:a16="http://schemas.microsoft.com/office/drawing/2014/main" id="{BD83FF71-E45F-0C91-5E38-97288CB68431}"/>
              </a:ext>
            </a:extLst>
          </p:cNvPr>
          <p:cNvSpPr>
            <a:spLocks noGrp="1"/>
          </p:cNvSpPr>
          <p:nvPr>
            <p:ph idx="1"/>
          </p:nvPr>
        </p:nvSpPr>
        <p:spPr/>
        <p:txBody>
          <a:bodyPr vert="horz" lIns="91440" tIns="45720" rIns="91440" bIns="45720" rtlCol="0" anchor="t">
            <a:normAutofit/>
          </a:bodyPr>
          <a:lstStyle/>
          <a:p>
            <a:r>
              <a:rPr lang="en-US">
                <a:latin typeface="Arial"/>
                <a:cs typeface="Arial"/>
              </a:rPr>
              <a:t>Your Title IIIA narrative should clearly identify specific costs the district is funding to meet the three required Title III activities:</a:t>
            </a:r>
          </a:p>
          <a:p>
            <a:pPr lvl="1"/>
            <a:r>
              <a:rPr lang="en-US">
                <a:latin typeface="Arial"/>
                <a:cs typeface="Arial"/>
              </a:rPr>
              <a:t>Provide direct supplemental instruction</a:t>
            </a:r>
          </a:p>
          <a:p>
            <a:pPr lvl="1"/>
            <a:r>
              <a:rPr lang="en-US">
                <a:latin typeface="Arial"/>
                <a:cs typeface="Arial"/>
              </a:rPr>
              <a:t>Provide effective professional development</a:t>
            </a:r>
          </a:p>
          <a:p>
            <a:pPr lvl="1"/>
            <a:r>
              <a:rPr lang="en-US">
                <a:latin typeface="Arial"/>
                <a:cs typeface="Arial"/>
              </a:rPr>
              <a:t>Provide parent, family, and community engagement activities</a:t>
            </a:r>
            <a:endParaRPr lang="en-US"/>
          </a:p>
          <a:p>
            <a:r>
              <a:rPr lang="en-US">
                <a:latin typeface="Arial"/>
                <a:cs typeface="Arial"/>
              </a:rPr>
              <a:t>Everything Title III funds must be </a:t>
            </a:r>
            <a:r>
              <a:rPr lang="en-US" b="1">
                <a:latin typeface="Arial"/>
                <a:cs typeface="Arial"/>
              </a:rPr>
              <a:t>supplemental activities.</a:t>
            </a:r>
            <a:endParaRPr lang="en-US">
              <a:latin typeface="Arial"/>
              <a:cs typeface="Arial"/>
            </a:endParaRPr>
          </a:p>
          <a:p>
            <a:r>
              <a:rPr lang="en-US">
                <a:latin typeface="Arial"/>
                <a:cs typeface="Arial"/>
              </a:rPr>
              <a:t>Any services required for ELs by law (such as translation) or any costs that would be funded anyway </a:t>
            </a:r>
            <a:r>
              <a:rPr lang="en-US" b="1">
                <a:latin typeface="Arial"/>
                <a:cs typeface="Arial"/>
              </a:rPr>
              <a:t>if</a:t>
            </a:r>
            <a:r>
              <a:rPr lang="en-US">
                <a:latin typeface="Arial"/>
                <a:cs typeface="Arial"/>
              </a:rPr>
              <a:t> the district did not receive Title III are not allowable.</a:t>
            </a:r>
          </a:p>
        </p:txBody>
      </p:sp>
    </p:spTree>
    <p:extLst>
      <p:ext uri="{BB962C8B-B14F-4D97-AF65-F5344CB8AC3E}">
        <p14:creationId xmlns:p14="http://schemas.microsoft.com/office/powerpoint/2010/main" val="1352768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29584-F55B-A3AB-BE64-56FE5590EB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FA1320-E9F7-8498-51AE-C0200EFA0C35}"/>
              </a:ext>
            </a:extLst>
          </p:cNvPr>
          <p:cNvSpPr>
            <a:spLocks noGrp="1"/>
          </p:cNvSpPr>
          <p:nvPr>
            <p:ph type="title"/>
          </p:nvPr>
        </p:nvSpPr>
        <p:spPr/>
        <p:txBody>
          <a:bodyPr/>
          <a:lstStyle/>
          <a:p>
            <a:r>
              <a:rPr lang="en-US">
                <a:latin typeface="Arial"/>
                <a:cs typeface="Arial"/>
              </a:rPr>
              <a:t>Title IIIA Budget</a:t>
            </a:r>
          </a:p>
        </p:txBody>
      </p:sp>
      <p:sp>
        <p:nvSpPr>
          <p:cNvPr id="2" name="Content Placeholder 1">
            <a:extLst>
              <a:ext uri="{FF2B5EF4-FFF2-40B4-BE49-F238E27FC236}">
                <a16:creationId xmlns:a16="http://schemas.microsoft.com/office/drawing/2014/main" id="{722391D2-6E76-3B67-D48A-A38E78BD8C60}"/>
              </a:ext>
            </a:extLst>
          </p:cNvPr>
          <p:cNvSpPr>
            <a:spLocks noGrp="1"/>
          </p:cNvSpPr>
          <p:nvPr>
            <p:ph idx="1"/>
          </p:nvPr>
        </p:nvSpPr>
        <p:spPr>
          <a:xfrm>
            <a:off x="838200" y="2091847"/>
            <a:ext cx="10886162" cy="4609578"/>
          </a:xfrm>
        </p:spPr>
        <p:txBody>
          <a:bodyPr vert="horz" lIns="91440" tIns="45720" rIns="91440" bIns="45720" rtlCol="0" anchor="t">
            <a:normAutofit/>
          </a:bodyPr>
          <a:lstStyle/>
          <a:p>
            <a:r>
              <a:rPr lang="en-US">
                <a:latin typeface="Arial"/>
                <a:cs typeface="Arial"/>
              </a:rPr>
              <a:t>Again, it must be clear which budget items the district is funding to meet the three required activities, and it must be clear all costs are supplemental. </a:t>
            </a:r>
          </a:p>
          <a:p>
            <a:r>
              <a:rPr lang="en-US" b="1">
                <a:latin typeface="Arial"/>
                <a:cs typeface="Arial"/>
              </a:rPr>
              <a:t>The FY26 application will have new tags for each required activity.</a:t>
            </a:r>
          </a:p>
          <a:p>
            <a:r>
              <a:rPr lang="en-US">
                <a:latin typeface="Arial"/>
                <a:cs typeface="Arial"/>
              </a:rPr>
              <a:t>Reminder to make sure your object and function codes are correct. Check the </a:t>
            </a:r>
            <a:r>
              <a:rPr lang="en-US">
                <a:latin typeface="Arial"/>
                <a:cs typeface="Arial"/>
                <a:hlinkClick r:id="rId3"/>
              </a:rPr>
              <a:t>Chart of Accounts </a:t>
            </a:r>
            <a:r>
              <a:rPr lang="en-US">
                <a:latin typeface="Arial"/>
                <a:cs typeface="Arial"/>
              </a:rPr>
              <a:t>if you are unsure.</a:t>
            </a:r>
          </a:p>
        </p:txBody>
      </p:sp>
    </p:spTree>
    <p:extLst>
      <p:ext uri="{BB962C8B-B14F-4D97-AF65-F5344CB8AC3E}">
        <p14:creationId xmlns:p14="http://schemas.microsoft.com/office/powerpoint/2010/main" val="3759676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F3F8C-535A-1189-C79F-FE4EBCDFC5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11D845-E97A-81C4-9FD8-73E6301095E2}"/>
              </a:ext>
            </a:extLst>
          </p:cNvPr>
          <p:cNvSpPr>
            <a:spLocks noGrp="1"/>
          </p:cNvSpPr>
          <p:nvPr>
            <p:ph type="title"/>
          </p:nvPr>
        </p:nvSpPr>
        <p:spPr/>
        <p:txBody>
          <a:bodyPr>
            <a:normAutofit fontScale="90000"/>
          </a:bodyPr>
          <a:lstStyle/>
          <a:p>
            <a:pPr algn="l">
              <a:buNone/>
            </a:pPr>
            <a:br>
              <a:rPr lang="en-US"/>
            </a:br>
            <a:br>
              <a:rPr lang="en-US"/>
            </a:br>
            <a:br>
              <a:rPr lang="en-US"/>
            </a:br>
            <a:r>
              <a:rPr lang="en-US"/>
              <a:t>Title IVA: Creating Safe, Healthy and Supportive, High-Quality Educational Learning Environments for All </a:t>
            </a:r>
            <a:br>
              <a:rPr lang="en-US"/>
            </a:br>
            <a:r>
              <a:rPr lang="en-US"/>
              <a:t>(Fund Code 0309)</a:t>
            </a:r>
            <a:br>
              <a:rPr lang="en-US" b="0" i="0">
                <a:solidFill>
                  <a:srgbClr val="000000"/>
                </a:solidFill>
                <a:effectLst/>
                <a:latin typeface="Times New Roman" panose="02020603050405020304" pitchFamily="18" charset="0"/>
              </a:rPr>
            </a:br>
            <a:br>
              <a:rPr lang="en-US" b="0" i="0">
                <a:solidFill>
                  <a:srgbClr val="000000"/>
                </a:solidFill>
                <a:effectLst/>
                <a:latin typeface="Times New Roman" panose="02020603050405020304" pitchFamily="18" charset="0"/>
              </a:rPr>
            </a:br>
            <a:endParaRPr lang="en-US"/>
          </a:p>
        </p:txBody>
      </p:sp>
    </p:spTree>
    <p:extLst>
      <p:ext uri="{BB962C8B-B14F-4D97-AF65-F5344CB8AC3E}">
        <p14:creationId xmlns:p14="http://schemas.microsoft.com/office/powerpoint/2010/main" val="1716291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E10DE-6A97-B737-14C7-FAE0E9CA18D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15FEC6-4DAD-44A0-6D11-7C4A2D657AC6}"/>
              </a:ext>
            </a:extLst>
          </p:cNvPr>
          <p:cNvSpPr>
            <a:spLocks noGrp="1"/>
          </p:cNvSpPr>
          <p:nvPr>
            <p:ph type="title"/>
          </p:nvPr>
        </p:nvSpPr>
        <p:spPr/>
        <p:txBody>
          <a:bodyPr/>
          <a:lstStyle/>
          <a:p>
            <a:r>
              <a:rPr lang="en-US"/>
              <a:t>Title IVA Smart Goals</a:t>
            </a:r>
          </a:p>
        </p:txBody>
      </p:sp>
      <p:sp>
        <p:nvSpPr>
          <p:cNvPr id="2" name="Content Placeholder 1">
            <a:extLst>
              <a:ext uri="{FF2B5EF4-FFF2-40B4-BE49-F238E27FC236}">
                <a16:creationId xmlns:a16="http://schemas.microsoft.com/office/drawing/2014/main" id="{3269A3D7-9619-38DA-13B9-95382EAA61DC}"/>
              </a:ext>
            </a:extLst>
          </p:cNvPr>
          <p:cNvSpPr>
            <a:spLocks noGrp="1"/>
          </p:cNvSpPr>
          <p:nvPr>
            <p:ph idx="1"/>
          </p:nvPr>
        </p:nvSpPr>
        <p:spPr>
          <a:xfrm>
            <a:off x="838200" y="1968763"/>
            <a:ext cx="10515600" cy="2652931"/>
          </a:xfrm>
        </p:spPr>
        <p:txBody>
          <a:bodyPr vert="horz" lIns="91440" tIns="45720" rIns="91440" bIns="45720" rtlCol="0" anchor="t">
            <a:normAutofit fontScale="92500" lnSpcReduction="10000"/>
          </a:bodyPr>
          <a:lstStyle/>
          <a:p>
            <a:r>
              <a:rPr lang="en-US">
                <a:latin typeface="Arial"/>
                <a:cs typeface="Arial"/>
              </a:rPr>
              <a:t>Each item funded by Title IVA is required by law to have a clear SMART goal describing the outcomes that will be achieved by funding it.</a:t>
            </a:r>
          </a:p>
          <a:p>
            <a:r>
              <a:rPr lang="en-US">
                <a:latin typeface="Arial"/>
                <a:cs typeface="Arial"/>
              </a:rPr>
              <a:t>These must be specific and measurable, with a clear timeline for achievement. At the end of the grant, you will report to the federal government about whether or not these outcomes were met and you must include data in your response.</a:t>
            </a:r>
          </a:p>
        </p:txBody>
      </p:sp>
      <p:pic>
        <p:nvPicPr>
          <p:cNvPr id="5" name="Picture 4" descr="Title IV Narrative line with the SMART goal box circled">
            <a:extLst>
              <a:ext uri="{FF2B5EF4-FFF2-40B4-BE49-F238E27FC236}">
                <a16:creationId xmlns:a16="http://schemas.microsoft.com/office/drawing/2014/main" id="{3AECD2AF-5683-EAE8-93C9-4D46F5ECB294}"/>
              </a:ext>
            </a:extLst>
          </p:cNvPr>
          <p:cNvPicPr>
            <a:picLocks noChangeAspect="1"/>
          </p:cNvPicPr>
          <p:nvPr/>
        </p:nvPicPr>
        <p:blipFill>
          <a:blip r:embed="rId4"/>
          <a:stretch>
            <a:fillRect/>
          </a:stretch>
        </p:blipFill>
        <p:spPr>
          <a:xfrm>
            <a:off x="2170232" y="4431875"/>
            <a:ext cx="6765048" cy="2245658"/>
          </a:xfrm>
          <a:prstGeom prst="rect">
            <a:avLst/>
          </a:prstGeom>
        </p:spPr>
      </p:pic>
    </p:spTree>
    <p:extLst>
      <p:ext uri="{BB962C8B-B14F-4D97-AF65-F5344CB8AC3E}">
        <p14:creationId xmlns:p14="http://schemas.microsoft.com/office/powerpoint/2010/main" val="582407933"/>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AE0B1-D270-6EF3-AE0E-AB4C6C2BAAE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2489DF-DA7D-2513-400E-5ADBEFBF3366}"/>
              </a:ext>
            </a:extLst>
          </p:cNvPr>
          <p:cNvSpPr>
            <a:spLocks noGrp="1"/>
          </p:cNvSpPr>
          <p:nvPr>
            <p:ph type="title"/>
          </p:nvPr>
        </p:nvSpPr>
        <p:spPr/>
        <p:txBody>
          <a:bodyPr>
            <a:normAutofit/>
          </a:bodyPr>
          <a:lstStyle/>
          <a:p>
            <a:r>
              <a:rPr lang="en-US"/>
              <a:t>Title IVA Narrative</a:t>
            </a:r>
          </a:p>
        </p:txBody>
      </p:sp>
      <p:sp>
        <p:nvSpPr>
          <p:cNvPr id="2" name="Content Placeholder 1">
            <a:extLst>
              <a:ext uri="{FF2B5EF4-FFF2-40B4-BE49-F238E27FC236}">
                <a16:creationId xmlns:a16="http://schemas.microsoft.com/office/drawing/2014/main" id="{ABC6CC20-F3DE-250E-BFAB-0ECCC4F3ABB3}"/>
              </a:ext>
            </a:extLst>
          </p:cNvPr>
          <p:cNvSpPr>
            <a:spLocks noGrp="1"/>
          </p:cNvSpPr>
          <p:nvPr>
            <p:ph idx="1"/>
          </p:nvPr>
        </p:nvSpPr>
        <p:spPr>
          <a:xfrm>
            <a:off x="838200" y="2086985"/>
            <a:ext cx="10863470" cy="2289253"/>
          </a:xfrm>
        </p:spPr>
        <p:txBody>
          <a:bodyPr vert="horz" lIns="91440" tIns="45720" rIns="91440" bIns="45720" rtlCol="0" anchor="t">
            <a:normAutofit fontScale="77500" lnSpcReduction="20000"/>
          </a:bodyPr>
          <a:lstStyle/>
          <a:p>
            <a:r>
              <a:rPr lang="en-US">
                <a:latin typeface="Arial"/>
                <a:cs typeface="Arial"/>
              </a:rPr>
              <a:t>If a district receives more than $30,000 in Title IVA funds, they must fund specific amounts in each of the three Title IVA categories:</a:t>
            </a:r>
          </a:p>
          <a:p>
            <a:pPr lvl="1"/>
            <a:r>
              <a:rPr lang="en-US">
                <a:latin typeface="Arial"/>
                <a:cs typeface="Arial"/>
              </a:rPr>
              <a:t>At least 20% of Title IV for Access to Well-Rounded Education</a:t>
            </a:r>
          </a:p>
          <a:p>
            <a:pPr lvl="1"/>
            <a:r>
              <a:rPr lang="en-US">
                <a:latin typeface="Arial"/>
                <a:cs typeface="Arial"/>
              </a:rPr>
              <a:t>At least 20% for Safe and Supportive Schools</a:t>
            </a:r>
          </a:p>
          <a:p>
            <a:pPr lvl="1"/>
            <a:r>
              <a:rPr lang="en-US">
                <a:latin typeface="Arial"/>
                <a:cs typeface="Arial"/>
              </a:rPr>
              <a:t>An amount greater than $0 for Effective Use of Technology</a:t>
            </a:r>
          </a:p>
          <a:p>
            <a:r>
              <a:rPr lang="en-US">
                <a:latin typeface="Arial"/>
                <a:cs typeface="Arial"/>
              </a:rPr>
              <a:t>Only 15% of the funds allocated for the Effective Use of Technology may be directed toward technology infrastructure, which includes items such as, software licenses or hardware like Chromebooks.</a:t>
            </a:r>
          </a:p>
          <a:p>
            <a:endParaRPr lang="en-US"/>
          </a:p>
        </p:txBody>
      </p:sp>
      <p:pic>
        <p:nvPicPr>
          <p:cNvPr id="5" name="Picture 4" descr="Title IV spending category chart showing the three main categories: Access to Well-Rounded Education, Safe and Healthy Schools, and Effective Use of Technology.">
            <a:extLst>
              <a:ext uri="{FF2B5EF4-FFF2-40B4-BE49-F238E27FC236}">
                <a16:creationId xmlns:a16="http://schemas.microsoft.com/office/drawing/2014/main" id="{A1431A1C-ABD9-1D21-1FDD-C66810488B03}"/>
              </a:ext>
            </a:extLst>
          </p:cNvPr>
          <p:cNvPicPr>
            <a:picLocks noChangeAspect="1"/>
          </p:cNvPicPr>
          <p:nvPr/>
        </p:nvPicPr>
        <p:blipFill>
          <a:blip r:embed="rId3"/>
          <a:stretch>
            <a:fillRect/>
          </a:stretch>
        </p:blipFill>
        <p:spPr>
          <a:xfrm>
            <a:off x="2508717" y="4345093"/>
            <a:ext cx="6056079" cy="2289253"/>
          </a:xfrm>
          <a:prstGeom prst="rect">
            <a:avLst/>
          </a:prstGeom>
        </p:spPr>
      </p:pic>
    </p:spTree>
    <p:extLst>
      <p:ext uri="{BB962C8B-B14F-4D97-AF65-F5344CB8AC3E}">
        <p14:creationId xmlns:p14="http://schemas.microsoft.com/office/powerpoint/2010/main" val="3058851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441DD5-FF33-F399-D643-B474A9994F78}"/>
              </a:ext>
            </a:extLst>
          </p:cNvPr>
          <p:cNvSpPr>
            <a:spLocks noGrp="1"/>
          </p:cNvSpPr>
          <p:nvPr>
            <p:ph type="title"/>
          </p:nvPr>
        </p:nvSpPr>
        <p:spPr/>
        <p:txBody>
          <a:bodyPr/>
          <a:lstStyle/>
          <a:p>
            <a:r>
              <a:rPr lang="en-US">
                <a:latin typeface="Arial"/>
                <a:cs typeface="Arial"/>
              </a:rPr>
              <a:t>Title IVA Budget</a:t>
            </a:r>
            <a:endParaRPr lang="en-US"/>
          </a:p>
        </p:txBody>
      </p:sp>
      <p:sp>
        <p:nvSpPr>
          <p:cNvPr id="2" name="Content Placeholder 1">
            <a:extLst>
              <a:ext uri="{FF2B5EF4-FFF2-40B4-BE49-F238E27FC236}">
                <a16:creationId xmlns:a16="http://schemas.microsoft.com/office/drawing/2014/main" id="{82212088-82C0-E41C-1498-8C5E5CC57B45}"/>
              </a:ext>
            </a:extLst>
          </p:cNvPr>
          <p:cNvSpPr>
            <a:spLocks noGrp="1"/>
          </p:cNvSpPr>
          <p:nvPr>
            <p:ph idx="1"/>
          </p:nvPr>
        </p:nvSpPr>
        <p:spPr/>
        <p:txBody>
          <a:bodyPr vert="horz" lIns="91440" tIns="45720" rIns="91440" bIns="45720" rtlCol="0" anchor="t">
            <a:normAutofit/>
          </a:bodyPr>
          <a:lstStyle/>
          <a:p>
            <a:r>
              <a:rPr lang="en-US">
                <a:latin typeface="Arial"/>
                <a:cs typeface="Arial"/>
              </a:rPr>
              <a:t>The line items on the budget must be clearly tagged to show which of the three Title IVA categories the expense falls under</a:t>
            </a:r>
          </a:p>
          <a:p>
            <a:r>
              <a:rPr lang="en-US">
                <a:latin typeface="Arial"/>
                <a:cs typeface="Arial"/>
              </a:rPr>
              <a:t>All Title IVA expenses must be supplemental, and contribute to either establishing a new program, or expanding an existing one</a:t>
            </a:r>
          </a:p>
          <a:p>
            <a:r>
              <a:rPr lang="en-US">
                <a:latin typeface="Arial"/>
                <a:cs typeface="Arial"/>
              </a:rPr>
              <a:t>Reminder to make sure your object and function codes are correct. Check the </a:t>
            </a:r>
            <a:r>
              <a:rPr lang="en-US">
                <a:latin typeface="Arial"/>
                <a:cs typeface="Arial"/>
                <a:hlinkClick r:id="rId2"/>
              </a:rPr>
              <a:t>Chart of Accounts </a:t>
            </a:r>
            <a:r>
              <a:rPr lang="en-US">
                <a:latin typeface="Arial"/>
                <a:cs typeface="Arial"/>
              </a:rPr>
              <a:t>if you are unsure.</a:t>
            </a:r>
          </a:p>
          <a:p>
            <a:endParaRPr lang="en-US"/>
          </a:p>
        </p:txBody>
      </p:sp>
    </p:spTree>
    <p:extLst>
      <p:ext uri="{BB962C8B-B14F-4D97-AF65-F5344CB8AC3E}">
        <p14:creationId xmlns:p14="http://schemas.microsoft.com/office/powerpoint/2010/main" val="91199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lstStyle/>
          <a:p>
            <a:r>
              <a:rPr lang="en-US"/>
              <a:t>Checklist is your guide</a:t>
            </a:r>
          </a:p>
        </p:txBody>
      </p:sp>
      <p:sp>
        <p:nvSpPr>
          <p:cNvPr id="3" name="Content Placeholder 2">
            <a:extLst>
              <a:ext uri="{FF2B5EF4-FFF2-40B4-BE49-F238E27FC236}">
                <a16:creationId xmlns:a16="http://schemas.microsoft.com/office/drawing/2014/main" id="{DD6C1D04-8A13-4F5C-1E69-78077D9DA39A}"/>
              </a:ext>
            </a:extLst>
          </p:cNvPr>
          <p:cNvSpPr>
            <a:spLocks noGrp="1"/>
          </p:cNvSpPr>
          <p:nvPr>
            <p:ph idx="1"/>
          </p:nvPr>
        </p:nvSpPr>
        <p:spPr/>
        <p:txBody>
          <a:bodyPr/>
          <a:lstStyle/>
          <a:p>
            <a:r>
              <a:rPr lang="en-US"/>
              <a:t>Always refer to the checklist when your application is returned from DESE for edits</a:t>
            </a:r>
          </a:p>
          <a:p>
            <a:r>
              <a:rPr lang="en-US"/>
              <a:t>Reviewers provide specific comments and edits of what needs to be addressed.</a:t>
            </a:r>
          </a:p>
          <a:p>
            <a:r>
              <a:rPr lang="en-US"/>
              <a:t>For all ESSA, IDEA, and Perkins grants, the checklist is at the top of the Sections page.</a:t>
            </a:r>
          </a:p>
          <a:p>
            <a:endParaRPr lang="en-US"/>
          </a:p>
        </p:txBody>
      </p:sp>
      <p:pic>
        <p:nvPicPr>
          <p:cNvPr id="7" name="Picture 6" descr="GEM$ main Sections page with the Checklist link highlighted">
            <a:extLst>
              <a:ext uri="{FF2B5EF4-FFF2-40B4-BE49-F238E27FC236}">
                <a16:creationId xmlns:a16="http://schemas.microsoft.com/office/drawing/2014/main" id="{06EBF745-F3D6-0B35-9132-F977DF4E513D}"/>
              </a:ext>
            </a:extLst>
          </p:cNvPr>
          <p:cNvPicPr>
            <a:picLocks noChangeAspect="1"/>
          </p:cNvPicPr>
          <p:nvPr/>
        </p:nvPicPr>
        <p:blipFill>
          <a:blip r:embed="rId3"/>
          <a:stretch>
            <a:fillRect/>
          </a:stretch>
        </p:blipFill>
        <p:spPr>
          <a:xfrm>
            <a:off x="6096000" y="4337073"/>
            <a:ext cx="5330927" cy="2276084"/>
          </a:xfrm>
          <a:prstGeom prst="rect">
            <a:avLst/>
          </a:prstGeom>
        </p:spPr>
      </p:pic>
    </p:spTree>
    <p:extLst>
      <p:ext uri="{BB962C8B-B14F-4D97-AF65-F5344CB8AC3E}">
        <p14:creationId xmlns:p14="http://schemas.microsoft.com/office/powerpoint/2010/main" val="4086479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4A6C45-E09B-AA27-A774-B32AFC376F6F}"/>
              </a:ext>
            </a:extLst>
          </p:cNvPr>
          <p:cNvSpPr>
            <a:spLocks noGrp="1"/>
          </p:cNvSpPr>
          <p:nvPr>
            <p:ph type="title"/>
          </p:nvPr>
        </p:nvSpPr>
        <p:spPr/>
        <p:txBody>
          <a:bodyPr>
            <a:normAutofit fontScale="90000"/>
          </a:bodyPr>
          <a:lstStyle/>
          <a:p>
            <a:r>
              <a:rPr lang="en-US">
                <a:latin typeface="Arial"/>
                <a:cs typeface="Arial"/>
              </a:rPr>
              <a:t>GEPA: Addressing Equity for Students, Educators, and other Program Beneficiaries</a:t>
            </a:r>
            <a:endParaRPr lang="en-US" err="1"/>
          </a:p>
        </p:txBody>
      </p:sp>
      <p:sp>
        <p:nvSpPr>
          <p:cNvPr id="2" name="Content Placeholder 1">
            <a:extLst>
              <a:ext uri="{FF2B5EF4-FFF2-40B4-BE49-F238E27FC236}">
                <a16:creationId xmlns:a16="http://schemas.microsoft.com/office/drawing/2014/main" id="{9A62AA9E-E73E-95D8-0086-6548B21BE25E}"/>
              </a:ext>
            </a:extLst>
          </p:cNvPr>
          <p:cNvSpPr>
            <a:spLocks noGrp="1"/>
          </p:cNvSpPr>
          <p:nvPr>
            <p:ph idx="1"/>
          </p:nvPr>
        </p:nvSpPr>
        <p:spPr/>
        <p:txBody>
          <a:bodyPr vert="horz" lIns="91440" tIns="45720" rIns="91440" bIns="45720" rtlCol="0" anchor="t">
            <a:normAutofit fontScale="92500"/>
          </a:bodyPr>
          <a:lstStyle/>
          <a:p>
            <a:r>
              <a:rPr lang="en-US" sz="3200">
                <a:latin typeface="Arial"/>
                <a:cs typeface="Arial"/>
              </a:rPr>
              <a:t>For Question 1, provide a thorough description of your mission.</a:t>
            </a:r>
          </a:p>
          <a:p>
            <a:r>
              <a:rPr lang="en-US" sz="3200">
                <a:latin typeface="Arial"/>
                <a:cs typeface="Arial"/>
              </a:rPr>
              <a:t>For Questions 2, please provide a good-faith accounting of any barriers to equitable access. </a:t>
            </a:r>
          </a:p>
          <a:p>
            <a:pPr lvl="1"/>
            <a:r>
              <a:rPr lang="en-US" sz="2800">
                <a:latin typeface="Arial"/>
                <a:cs typeface="Arial"/>
              </a:rPr>
              <a:t>You should not write that you don’t have barriers.</a:t>
            </a:r>
          </a:p>
          <a:p>
            <a:r>
              <a:rPr lang="en-US" sz="3200">
                <a:latin typeface="Arial"/>
                <a:cs typeface="Arial"/>
              </a:rPr>
              <a:t>For questions 3 and 4, respond based on the projects and activities funded with your district's ESSA grant awards. </a:t>
            </a:r>
          </a:p>
          <a:p>
            <a:r>
              <a:rPr lang="en-US" sz="3200">
                <a:latin typeface="Arial"/>
                <a:cs typeface="Arial"/>
              </a:rPr>
              <a:t>Question 4 should include a clear timeline with milestones.</a:t>
            </a:r>
          </a:p>
          <a:p>
            <a:endParaRPr lang="en-US" sz="1000">
              <a:latin typeface="Arial"/>
              <a:cs typeface="Arial"/>
            </a:endParaRPr>
          </a:p>
        </p:txBody>
      </p:sp>
    </p:spTree>
    <p:extLst>
      <p:ext uri="{BB962C8B-B14F-4D97-AF65-F5344CB8AC3E}">
        <p14:creationId xmlns:p14="http://schemas.microsoft.com/office/powerpoint/2010/main" val="2851456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AFB483-280D-F4EE-905F-842BBA60B013}"/>
              </a:ext>
            </a:extLst>
          </p:cNvPr>
          <p:cNvSpPr>
            <a:spLocks noGrp="1"/>
          </p:cNvSpPr>
          <p:nvPr>
            <p:ph type="title"/>
          </p:nvPr>
        </p:nvSpPr>
        <p:spPr>
          <a:xfrm>
            <a:off x="838200" y="291467"/>
            <a:ext cx="10515600" cy="1042852"/>
          </a:xfrm>
        </p:spPr>
        <p:txBody>
          <a:bodyPr/>
          <a:lstStyle/>
          <a:p>
            <a:r>
              <a:rPr lang="en-US">
                <a:latin typeface="Arial"/>
                <a:cs typeface="Arial"/>
              </a:rPr>
              <a:t>GEM$ Application Workflow</a:t>
            </a:r>
            <a:endParaRPr lang="en-US"/>
          </a:p>
        </p:txBody>
      </p:sp>
      <p:sp>
        <p:nvSpPr>
          <p:cNvPr id="2" name="Content Placeholder 1">
            <a:extLst>
              <a:ext uri="{FF2B5EF4-FFF2-40B4-BE49-F238E27FC236}">
                <a16:creationId xmlns:a16="http://schemas.microsoft.com/office/drawing/2014/main" id="{59D0BDA1-3DF9-D914-83BF-E7FE5A0841F0}"/>
              </a:ext>
            </a:extLst>
          </p:cNvPr>
          <p:cNvSpPr>
            <a:spLocks noGrp="1"/>
          </p:cNvSpPr>
          <p:nvPr>
            <p:ph idx="1"/>
          </p:nvPr>
        </p:nvSpPr>
        <p:spPr>
          <a:xfrm>
            <a:off x="838200" y="2086984"/>
            <a:ext cx="4369904" cy="4052559"/>
          </a:xfrm>
        </p:spPr>
        <p:txBody>
          <a:bodyPr vert="horz" lIns="91440" tIns="45720" rIns="91440" bIns="45720" rtlCol="0" anchor="t">
            <a:normAutofit/>
          </a:bodyPr>
          <a:lstStyle/>
          <a:p>
            <a:r>
              <a:rPr lang="en-US">
                <a:latin typeface="Arial"/>
                <a:cs typeface="Arial"/>
              </a:rPr>
              <a:t>At least 2 different people completing the three main steps</a:t>
            </a:r>
          </a:p>
          <a:p>
            <a:pPr lvl="1"/>
            <a:r>
              <a:rPr lang="en-US">
                <a:latin typeface="Arial"/>
                <a:cs typeface="Arial"/>
              </a:rPr>
              <a:t>Grantwriter Submission</a:t>
            </a:r>
            <a:endParaRPr lang="en-US"/>
          </a:p>
          <a:p>
            <a:pPr lvl="1"/>
            <a:r>
              <a:rPr lang="en-US">
                <a:latin typeface="Arial"/>
                <a:cs typeface="Arial"/>
              </a:rPr>
              <a:t>LEA Fiscal Rep approval</a:t>
            </a:r>
          </a:p>
          <a:p>
            <a:pPr lvl="1"/>
            <a:r>
              <a:rPr lang="en-US">
                <a:latin typeface="Arial"/>
                <a:cs typeface="Arial"/>
              </a:rPr>
              <a:t>Superintendent/Executive Director approval</a:t>
            </a:r>
          </a:p>
          <a:p>
            <a:pPr lvl="1"/>
            <a:endParaRPr lang="en-US">
              <a:latin typeface="Arial"/>
              <a:cs typeface="Arial"/>
            </a:endParaRPr>
          </a:p>
          <a:p>
            <a:pPr lvl="1"/>
            <a:endParaRPr lang="en-US">
              <a:latin typeface="Arial"/>
              <a:cs typeface="Arial"/>
            </a:endParaRPr>
          </a:p>
        </p:txBody>
      </p:sp>
      <p:pic>
        <p:nvPicPr>
          <p:cNvPr id="33" name="Picture 32" descr="A graphic depicting the entitlement grant workflow in GEM$. Once the application is started the Grantwriter must submit, then the LEA Fiscal Rep must approve. At that point, DESE will either approve or send back to the Grantwriter for edits. If DESE approves, then the Superintendent must sign off, and then DESE will complete two final approval steps until the grant reaches the final stage: DESE Fiscal Budget Approved.">
            <a:extLst>
              <a:ext uri="{FF2B5EF4-FFF2-40B4-BE49-F238E27FC236}">
                <a16:creationId xmlns:a16="http://schemas.microsoft.com/office/drawing/2014/main" id="{CFC0C22D-96F5-67C2-7BE3-71456254F877}"/>
              </a:ext>
            </a:extLst>
          </p:cNvPr>
          <p:cNvPicPr>
            <a:picLocks noChangeAspect="1"/>
          </p:cNvPicPr>
          <p:nvPr/>
        </p:nvPicPr>
        <p:blipFill>
          <a:blip r:embed="rId3"/>
          <a:stretch>
            <a:fillRect/>
          </a:stretch>
        </p:blipFill>
        <p:spPr>
          <a:xfrm>
            <a:off x="5642812" y="2086984"/>
            <a:ext cx="5529459" cy="3429993"/>
          </a:xfrm>
          <a:prstGeom prst="rect">
            <a:avLst/>
          </a:prstGeom>
        </p:spPr>
      </p:pic>
    </p:spTree>
    <p:extLst>
      <p:ext uri="{BB962C8B-B14F-4D97-AF65-F5344CB8AC3E}">
        <p14:creationId xmlns:p14="http://schemas.microsoft.com/office/powerpoint/2010/main" val="1586488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2725DC-3244-6D88-64F2-9AD4D95822A9}"/>
              </a:ext>
            </a:extLst>
          </p:cNvPr>
          <p:cNvSpPr>
            <a:spLocks noGrp="1"/>
          </p:cNvSpPr>
          <p:nvPr>
            <p:ph type="title"/>
          </p:nvPr>
        </p:nvSpPr>
        <p:spPr/>
        <p:txBody>
          <a:bodyPr/>
          <a:lstStyle/>
          <a:p>
            <a:r>
              <a:rPr lang="en-US">
                <a:latin typeface="Arial"/>
                <a:cs typeface="Arial"/>
              </a:rPr>
              <a:t>Resources</a:t>
            </a:r>
            <a:endParaRPr lang="en-US"/>
          </a:p>
        </p:txBody>
      </p:sp>
      <p:sp>
        <p:nvSpPr>
          <p:cNvPr id="2" name="Content Placeholder 1">
            <a:extLst>
              <a:ext uri="{FF2B5EF4-FFF2-40B4-BE49-F238E27FC236}">
                <a16:creationId xmlns:a16="http://schemas.microsoft.com/office/drawing/2014/main" id="{50AE13DB-700D-A358-AB96-B16C9192C455}"/>
              </a:ext>
            </a:extLst>
          </p:cNvPr>
          <p:cNvSpPr>
            <a:spLocks noGrp="1"/>
          </p:cNvSpPr>
          <p:nvPr>
            <p:ph idx="1"/>
          </p:nvPr>
        </p:nvSpPr>
        <p:spPr>
          <a:xfrm>
            <a:off x="838200" y="2086984"/>
            <a:ext cx="6326688" cy="4052559"/>
          </a:xfrm>
        </p:spPr>
        <p:txBody>
          <a:bodyPr numCol="1">
            <a:normAutofit fontScale="85000" lnSpcReduction="20000"/>
          </a:bodyPr>
          <a:lstStyle/>
          <a:p>
            <a:pPr marL="342900" marR="0" lvl="0" indent="-342900">
              <a:buFont typeface="Symbol" panose="05050102010706020507" pitchFamily="18" charset="2"/>
              <a:buChar char=""/>
            </a:pPr>
            <a:r>
              <a:rPr lang="en-US" sz="2600" u="sng" kern="100">
                <a:effectLst/>
                <a:latin typeface="Calibri" panose="020F050202020403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Title I Quick Reference Guide on Allowable Costs</a:t>
            </a:r>
            <a:endParaRPr lang="en-US" sz="2600" kern="100">
              <a:effectLst/>
              <a:latin typeface="Calibri" panose="020F050202020403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pPr>
            <a:r>
              <a:rPr lang="en-US" sz="2600" u="sng" kern="100">
                <a:effectLst/>
                <a:latin typeface="Calibri" panose="020F050202020403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Other Title I Resources</a:t>
            </a:r>
            <a:endParaRPr lang="en-US" sz="2600" kern="100">
              <a:effectLst/>
              <a:latin typeface="Calibri" panose="020F0502020204030204" pitchFamily="34" charset="0"/>
              <a:ea typeface="Aptos" panose="020B0004020202020204" pitchFamily="34" charset="0"/>
              <a:cs typeface="Times New Roman" panose="02020603050405020304" pitchFamily="18" charset="0"/>
            </a:endParaRPr>
          </a:p>
          <a:p>
            <a:pPr marL="342900" marR="0" lvl="0" indent="-342900">
              <a:buFont typeface="Symbol" panose="05050102010706020507" pitchFamily="18" charset="2"/>
              <a:buChar char=""/>
            </a:pPr>
            <a:r>
              <a:rPr lang="en-US" sz="2600" u="sng" kern="100">
                <a:effectLst/>
                <a:latin typeface="Calibri" panose="020F050202020403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Title II Quick Reference Guide on Allowable Costs</a:t>
            </a:r>
            <a:endParaRPr lang="en-US" sz="2600" kern="100">
              <a:effectLst/>
              <a:latin typeface="Calibri" panose="020F050202020403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pPr>
            <a:r>
              <a:rPr lang="en-US" sz="2600" u="sng" kern="100">
                <a:effectLst/>
                <a:latin typeface="Calibri" panose="020F0502020204030204" pitchFamily="34" charset="0"/>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Other Title II Resources</a:t>
            </a:r>
            <a:endParaRPr lang="en-US" sz="2600" kern="100">
              <a:effectLst/>
              <a:latin typeface="Calibri" panose="020F0502020204030204" pitchFamily="34" charset="0"/>
              <a:ea typeface="Aptos" panose="020B0004020202020204" pitchFamily="34" charset="0"/>
              <a:cs typeface="Times New Roman" panose="02020603050405020304" pitchFamily="18" charset="0"/>
            </a:endParaRPr>
          </a:p>
          <a:p>
            <a:pPr marL="342900" marR="0" lvl="0" indent="-342900">
              <a:buFont typeface="Symbol" panose="05050102010706020507" pitchFamily="18" charset="2"/>
              <a:buChar char=""/>
            </a:pPr>
            <a:r>
              <a:rPr lang="en-US" sz="2600" u="sng" kern="100">
                <a:effectLst/>
                <a:latin typeface="Calibri" panose="020F0502020204030204" pitchFamily="34" charset="0"/>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Title III Quick Reference Guide on Allowable Costs</a:t>
            </a:r>
            <a:endParaRPr lang="en-US" sz="2600" kern="100">
              <a:effectLst/>
              <a:latin typeface="Calibri" panose="020F050202020403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pPr>
            <a:r>
              <a:rPr lang="en-US" sz="2600" u="sng" kern="100">
                <a:effectLst/>
                <a:latin typeface="Calibri" panose="020F0502020204030204" pitchFamily="34" charset="0"/>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Other Title III Resources</a:t>
            </a:r>
            <a:endParaRPr lang="en-US" sz="2600" kern="100">
              <a:effectLst/>
              <a:latin typeface="Calibri" panose="020F0502020204030204" pitchFamily="34" charset="0"/>
              <a:ea typeface="Aptos" panose="020B0004020202020204" pitchFamily="34" charset="0"/>
              <a:cs typeface="Times New Roman" panose="02020603050405020304" pitchFamily="18" charset="0"/>
            </a:endParaRPr>
          </a:p>
          <a:p>
            <a:pPr marL="342900" marR="0" lvl="0" indent="-342900">
              <a:buFont typeface="Symbol" panose="05050102010706020507" pitchFamily="18" charset="2"/>
              <a:buChar char=""/>
            </a:pPr>
            <a:r>
              <a:rPr lang="en-US" sz="2600" u="sng" kern="100">
                <a:effectLst/>
                <a:latin typeface="Calibri" panose="020F0502020204030204" pitchFamily="34" charset="0"/>
                <a:ea typeface="Aptos" panose="020B000402020202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Title IV Quick Reference Guide on Allowable Costs</a:t>
            </a:r>
            <a:endParaRPr lang="en-US" sz="2600" kern="100">
              <a:effectLst/>
              <a:latin typeface="Calibri" panose="020F050202020403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pPr>
            <a:r>
              <a:rPr lang="en-US" sz="2600" u="sng" kern="100">
                <a:effectLst/>
                <a:latin typeface="Calibri" panose="020F0502020204030204" pitchFamily="34" charset="0"/>
                <a:ea typeface="Aptos" panose="020B000402020202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Other Title IV Resources</a:t>
            </a:r>
            <a:endParaRPr lang="en-US" sz="2600" kern="100">
              <a:effectLst/>
              <a:latin typeface="Calibri" panose="020F0502020204030204" pitchFamily="34" charset="0"/>
              <a:ea typeface="Aptos" panose="020B0004020202020204" pitchFamily="34" charset="0"/>
              <a:cs typeface="Times New Roman" panose="02020603050405020304" pitchFamily="18" charset="0"/>
            </a:endParaRPr>
          </a:p>
          <a:p>
            <a:pPr marL="342900" indent="-342900">
              <a:buFont typeface="Symbol" panose="05050102010706020507" pitchFamily="18" charset="2"/>
              <a:buChar char=""/>
            </a:pPr>
            <a:r>
              <a:rPr lang="en-US" sz="2600" u="sng" kern="100">
                <a:latin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Private School Equitable Services Resources</a:t>
            </a:r>
            <a:endParaRPr lang="en-US" sz="2600" u="sng" kern="100">
              <a:latin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2600" u="sng" kern="100">
                <a:latin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Federal Grant Programs Office Website</a:t>
            </a:r>
            <a:endParaRPr lang="en-US" sz="2600" u="sng" kern="100">
              <a:latin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2600" u="sng" kern="100">
                <a:effectLst/>
                <a:latin typeface="Calibri" panose="020F0502020204030204" pitchFamily="34" charset="0"/>
                <a:ea typeface="Aptos" panose="020B000402020202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General Federal Grant Resource</a:t>
            </a:r>
            <a:endParaRPr lang="en-US" sz="2600" kern="100">
              <a:effectLst/>
              <a:latin typeface="Calibri" panose="020F0502020204030204" pitchFamily="34" charset="0"/>
              <a:ea typeface="Aptos" panose="020B0004020202020204" pitchFamily="34" charset="0"/>
              <a:cs typeface="Times New Roman" panose="02020603050405020304" pitchFamily="18" charset="0"/>
            </a:endParaRPr>
          </a:p>
          <a:p>
            <a:pPr marL="342900" marR="0" lvl="0" indent="-342900">
              <a:buFont typeface="Symbol" panose="05050102010706020507" pitchFamily="18" charset="2"/>
              <a:buChar char=""/>
            </a:pPr>
            <a:r>
              <a:rPr lang="en-US" sz="2600" u="sng" kern="100">
                <a:effectLst/>
                <a:latin typeface="Calibri" panose="020F0502020204030204" pitchFamily="34" charset="0"/>
                <a:ea typeface="Aptos" panose="020B000402020202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GEM$ Resources</a:t>
            </a:r>
            <a:endParaRPr lang="en-US" sz="2600" kern="100">
              <a:effectLst/>
              <a:latin typeface="Calibri" panose="020F0502020204030204" pitchFamily="34" charset="0"/>
              <a:ea typeface="Aptos" panose="020B000402020202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721376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Grant Assurances</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228601" y="2086983"/>
            <a:ext cx="11713028" cy="4215845"/>
          </a:xfrm>
        </p:spPr>
        <p:txBody>
          <a:bodyPr vert="horz" lIns="91440" tIns="45720" rIns="91440" bIns="45720" rtlCol="0" anchor="t">
            <a:normAutofit/>
          </a:bodyPr>
          <a:lstStyle/>
          <a:p>
            <a:pPr>
              <a:buNone/>
            </a:pPr>
            <a:r>
              <a:rPr lang="en-US">
                <a:latin typeface="Arial"/>
                <a:cs typeface="Arial"/>
              </a:rPr>
              <a:t>FY26 Grant Assurances are posted here: </a:t>
            </a:r>
            <a:r>
              <a:rPr lang="en-US">
                <a:latin typeface="Arial"/>
                <a:cs typeface="Arial"/>
                <a:hlinkClick r:id="rId3"/>
              </a:rPr>
              <a:t>https://www.doe.mass.edu/federalgrants/resources/grant-assurances.docx</a:t>
            </a:r>
            <a:endParaRPr lang="en-US">
              <a:latin typeface="Arial"/>
              <a:cs typeface="Arial"/>
            </a:endParaRPr>
          </a:p>
          <a:p>
            <a:pPr>
              <a:buNone/>
            </a:pPr>
            <a:endParaRPr lang="en-US"/>
          </a:p>
          <a:p>
            <a:pPr lvl="1"/>
            <a:r>
              <a:rPr lang="en-US">
                <a:latin typeface="Arial"/>
                <a:cs typeface="Arial"/>
              </a:rPr>
              <a:t>They should be signed by the district superintendent or executive director.</a:t>
            </a:r>
          </a:p>
          <a:p>
            <a:pPr lvl="1"/>
            <a:r>
              <a:rPr lang="en-US">
                <a:latin typeface="Arial"/>
                <a:cs typeface="Arial"/>
              </a:rPr>
              <a:t>They must be dated.</a:t>
            </a:r>
          </a:p>
          <a:p>
            <a:pPr lvl="1"/>
            <a:r>
              <a:rPr lang="en-US">
                <a:latin typeface="Arial"/>
                <a:cs typeface="Arial"/>
              </a:rPr>
              <a:t>Review the document in its entirety.</a:t>
            </a:r>
          </a:p>
          <a:p>
            <a:pPr lvl="1"/>
            <a:r>
              <a:rPr lang="en-US">
                <a:latin typeface="Arial"/>
                <a:cs typeface="Arial"/>
              </a:rPr>
              <a:t>Please check all appropriate boxes.</a:t>
            </a:r>
          </a:p>
          <a:p>
            <a:pPr lvl="1"/>
            <a:endParaRPr lang="en-US">
              <a:solidFill>
                <a:srgbClr val="FF0000"/>
              </a:solidFill>
              <a:latin typeface="Arial"/>
              <a:cs typeface="Arial"/>
            </a:endParaRPr>
          </a:p>
          <a:p>
            <a:pPr marL="457200" lvl="1" indent="0">
              <a:buNone/>
            </a:pPr>
            <a:endParaRPr lang="en-US"/>
          </a:p>
          <a:p>
            <a:endParaRPr lang="en-US"/>
          </a:p>
        </p:txBody>
      </p:sp>
    </p:spTree>
    <p:extLst>
      <p:ext uri="{BB962C8B-B14F-4D97-AF65-F5344CB8AC3E}">
        <p14:creationId xmlns:p14="http://schemas.microsoft.com/office/powerpoint/2010/main" val="176689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3F6CB0-1B10-AF05-5148-8F0752BE4C99}"/>
              </a:ext>
            </a:extLst>
          </p:cNvPr>
          <p:cNvSpPr>
            <a:spLocks noGrp="1"/>
          </p:cNvSpPr>
          <p:nvPr>
            <p:ph type="title"/>
          </p:nvPr>
        </p:nvSpPr>
        <p:spPr/>
        <p:txBody>
          <a:bodyPr/>
          <a:lstStyle/>
          <a:p>
            <a:r>
              <a:rPr lang="en-US">
                <a:latin typeface="Arial"/>
                <a:cs typeface="Arial"/>
              </a:rPr>
              <a:t>Grant Assurances example</a:t>
            </a:r>
            <a:endParaRPr lang="en-US"/>
          </a:p>
        </p:txBody>
      </p:sp>
      <p:pic>
        <p:nvPicPr>
          <p:cNvPr id="4" name="Content Placeholder 3" descr="Grant Assurances document with emphasis on required areas: signature, date, Section C, Section G (for Title III districts) and Section J.5.">
            <a:extLst>
              <a:ext uri="{FF2B5EF4-FFF2-40B4-BE49-F238E27FC236}">
                <a16:creationId xmlns:a16="http://schemas.microsoft.com/office/drawing/2014/main" id="{BBEAA7DB-8BA6-F1A2-B4B4-C422A802C1C4}"/>
              </a:ext>
            </a:extLst>
          </p:cNvPr>
          <p:cNvPicPr>
            <a:picLocks noGrp="1" noChangeAspect="1"/>
          </p:cNvPicPr>
          <p:nvPr>
            <p:ph idx="1"/>
          </p:nvPr>
        </p:nvPicPr>
        <p:blipFill>
          <a:blip r:embed="rId3"/>
          <a:stretch>
            <a:fillRect/>
          </a:stretch>
        </p:blipFill>
        <p:spPr>
          <a:xfrm>
            <a:off x="3321678" y="1494317"/>
            <a:ext cx="5950810" cy="5079142"/>
          </a:xfrm>
        </p:spPr>
      </p:pic>
    </p:spTree>
    <p:extLst>
      <p:ext uri="{BB962C8B-B14F-4D97-AF65-F5344CB8AC3E}">
        <p14:creationId xmlns:p14="http://schemas.microsoft.com/office/powerpoint/2010/main" val="3317586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7B174D-E198-BBAA-8A1A-287F308F2F37}"/>
              </a:ext>
            </a:extLst>
          </p:cNvPr>
          <p:cNvSpPr>
            <a:spLocks noGrp="1"/>
          </p:cNvSpPr>
          <p:nvPr>
            <p:ph type="title"/>
          </p:nvPr>
        </p:nvSpPr>
        <p:spPr/>
        <p:txBody>
          <a:bodyPr/>
          <a:lstStyle/>
          <a:p>
            <a:r>
              <a:rPr lang="en-US">
                <a:latin typeface="Arial"/>
                <a:cs typeface="Arial"/>
              </a:rPr>
              <a:t>Grant Assurances upload</a:t>
            </a:r>
            <a:endParaRPr lang="en-US"/>
          </a:p>
        </p:txBody>
      </p:sp>
      <p:sp>
        <p:nvSpPr>
          <p:cNvPr id="2" name="Content Placeholder 1">
            <a:extLst>
              <a:ext uri="{FF2B5EF4-FFF2-40B4-BE49-F238E27FC236}">
                <a16:creationId xmlns:a16="http://schemas.microsoft.com/office/drawing/2014/main" id="{0FF1E518-7383-BFD8-5E45-6FC54F3E1381}"/>
              </a:ext>
            </a:extLst>
          </p:cNvPr>
          <p:cNvSpPr>
            <a:spLocks noGrp="1"/>
          </p:cNvSpPr>
          <p:nvPr>
            <p:ph idx="1"/>
          </p:nvPr>
        </p:nvSpPr>
        <p:spPr>
          <a:xfrm>
            <a:off x="205597" y="2086984"/>
            <a:ext cx="11780806" cy="4052559"/>
          </a:xfrm>
        </p:spPr>
        <p:txBody>
          <a:bodyPr vert="horz" lIns="91440" tIns="45720" rIns="91440" bIns="45720" rtlCol="0" anchor="t">
            <a:normAutofit/>
          </a:bodyPr>
          <a:lstStyle/>
          <a:p>
            <a:r>
              <a:rPr lang="en-US" sz="2500">
                <a:latin typeface="Arial"/>
                <a:cs typeface="Arial"/>
              </a:rPr>
              <a:t>Upload the FY26 grant assurances to the LEA Document Library.</a:t>
            </a:r>
          </a:p>
          <a:p>
            <a:pPr lvl="1"/>
            <a:r>
              <a:rPr lang="en-US" sz="2100">
                <a:latin typeface="Arial"/>
                <a:ea typeface="Calibri"/>
                <a:cs typeface="Arial"/>
              </a:rPr>
              <a:t>More information on how to upload items to the LEA Document Library </a:t>
            </a:r>
            <a:r>
              <a:rPr lang="en-US" sz="2100">
                <a:latin typeface="Arial"/>
                <a:ea typeface="Calibri"/>
                <a:cs typeface="Arial"/>
                <a:hlinkClick r:id="rId4"/>
              </a:rPr>
              <a:t>here</a:t>
            </a:r>
            <a:endParaRPr lang="en-US" sz="2100">
              <a:latin typeface="Arial"/>
              <a:cs typeface="Arial"/>
            </a:endParaRPr>
          </a:p>
          <a:p>
            <a:r>
              <a:rPr lang="en-US" sz="2500">
                <a:latin typeface="Arial"/>
                <a:cs typeface="Arial"/>
              </a:rPr>
              <a:t>Only need to upload the completed signature page.</a:t>
            </a:r>
            <a:endParaRPr lang="en-US" sz="2500"/>
          </a:p>
          <a:p>
            <a:endParaRPr lang="en-US" sz="2500"/>
          </a:p>
          <a:p>
            <a:endParaRPr lang="en-US"/>
          </a:p>
        </p:txBody>
      </p:sp>
      <p:pic>
        <p:nvPicPr>
          <p:cNvPr id="4" name="Picture 3" descr="LEA Document Library in GEM$, with a focus on the Federal Grant Assurances folder.">
            <a:extLst>
              <a:ext uri="{FF2B5EF4-FFF2-40B4-BE49-F238E27FC236}">
                <a16:creationId xmlns:a16="http://schemas.microsoft.com/office/drawing/2014/main" id="{AFB3430D-6889-AEC1-AFBB-5CB78D0339C6}"/>
              </a:ext>
            </a:extLst>
          </p:cNvPr>
          <p:cNvPicPr>
            <a:picLocks noChangeAspect="1"/>
          </p:cNvPicPr>
          <p:nvPr/>
        </p:nvPicPr>
        <p:blipFill>
          <a:blip r:embed="rId5"/>
          <a:stretch>
            <a:fillRect/>
          </a:stretch>
        </p:blipFill>
        <p:spPr>
          <a:xfrm>
            <a:off x="8258054" y="3166175"/>
            <a:ext cx="3461230" cy="3167292"/>
          </a:xfrm>
          <a:prstGeom prst="rect">
            <a:avLst/>
          </a:prstGeom>
        </p:spPr>
      </p:pic>
    </p:spTree>
    <p:extLst>
      <p:ext uri="{BB962C8B-B14F-4D97-AF65-F5344CB8AC3E}">
        <p14:creationId xmlns:p14="http://schemas.microsoft.com/office/powerpoint/2010/main" val="414602854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fontScale="90000"/>
          </a:bodyPr>
          <a:lstStyle/>
          <a:p>
            <a:r>
              <a:rPr lang="en-US">
                <a:latin typeface="Arial"/>
                <a:cs typeface="Arial"/>
              </a:rPr>
              <a:t>Title I: Improving Basic Programs Operated by Local School Districts (Fund Code 0350) </a:t>
            </a:r>
            <a:endParaRPr lang="en-US"/>
          </a:p>
        </p:txBody>
      </p:sp>
    </p:spTree>
    <p:extLst>
      <p:ext uri="{BB962C8B-B14F-4D97-AF65-F5344CB8AC3E}">
        <p14:creationId xmlns:p14="http://schemas.microsoft.com/office/powerpoint/2010/main" val="89331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73A9D-6FFD-A67E-45AB-C48EB4B10E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F3B162-999D-991A-1478-0A229B562138}"/>
              </a:ext>
            </a:extLst>
          </p:cNvPr>
          <p:cNvSpPr>
            <a:spLocks noGrp="1"/>
          </p:cNvSpPr>
          <p:nvPr>
            <p:ph type="title"/>
          </p:nvPr>
        </p:nvSpPr>
        <p:spPr/>
        <p:txBody>
          <a:bodyPr>
            <a:normAutofit/>
          </a:bodyPr>
          <a:lstStyle/>
          <a:p>
            <a:r>
              <a:rPr lang="en-US"/>
              <a:t>Title I Reservations</a:t>
            </a:r>
          </a:p>
        </p:txBody>
      </p:sp>
      <p:pic>
        <p:nvPicPr>
          <p:cNvPr id="9" name="Picture 8" descr="Title I Reservations page with the family engagement and homeless reservation boxes highlighted. The number of homeless students is also circled.">
            <a:extLst>
              <a:ext uri="{FF2B5EF4-FFF2-40B4-BE49-F238E27FC236}">
                <a16:creationId xmlns:a16="http://schemas.microsoft.com/office/drawing/2014/main" id="{AD818188-0E0E-E532-98B8-AE1EC97286E2}"/>
              </a:ext>
            </a:extLst>
          </p:cNvPr>
          <p:cNvPicPr>
            <a:picLocks noChangeAspect="1"/>
          </p:cNvPicPr>
          <p:nvPr/>
        </p:nvPicPr>
        <p:blipFill>
          <a:blip r:embed="rId3"/>
          <a:stretch>
            <a:fillRect/>
          </a:stretch>
        </p:blipFill>
        <p:spPr>
          <a:xfrm>
            <a:off x="152400" y="2213428"/>
            <a:ext cx="11887200" cy="3427771"/>
          </a:xfrm>
          <a:prstGeom prst="rect">
            <a:avLst/>
          </a:prstGeom>
        </p:spPr>
      </p:pic>
    </p:spTree>
    <p:extLst>
      <p:ext uri="{BB962C8B-B14F-4D97-AF65-F5344CB8AC3E}">
        <p14:creationId xmlns:p14="http://schemas.microsoft.com/office/powerpoint/2010/main" val="366959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200" y="365126"/>
            <a:ext cx="10515600" cy="1042852"/>
          </a:xfrm>
        </p:spPr>
        <p:txBody>
          <a:bodyPr anchor="ctr">
            <a:normAutofit/>
          </a:bodyPr>
          <a:lstStyle/>
          <a:p>
            <a:r>
              <a:rPr lang="en-US"/>
              <a:t>Tagging Title I Reservations in the Budget</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sz="half" idx="1"/>
          </p:nvPr>
        </p:nvSpPr>
        <p:spPr>
          <a:xfrm>
            <a:off x="838200" y="2119256"/>
            <a:ext cx="4935279" cy="4302122"/>
          </a:xfrm>
        </p:spPr>
        <p:txBody>
          <a:bodyPr vert="horz" lIns="91440" tIns="45720" rIns="91440" bIns="45720" rtlCol="0" anchor="t">
            <a:normAutofit fontScale="92500"/>
          </a:bodyPr>
          <a:lstStyle/>
          <a:p>
            <a:pPr>
              <a:lnSpc>
                <a:spcPct val="100000"/>
              </a:lnSpc>
            </a:pPr>
            <a:r>
              <a:rPr lang="en-US" sz="3200">
                <a:latin typeface="Arial"/>
                <a:cs typeface="Arial"/>
              </a:rPr>
              <a:t>Amounts reserved on Reservations page do not appear in the exact same way on the Title I budget page</a:t>
            </a:r>
          </a:p>
          <a:p>
            <a:r>
              <a:rPr lang="en-US" sz="3200">
                <a:latin typeface="Arial"/>
                <a:cs typeface="Arial"/>
              </a:rPr>
              <a:t>You can use budget tags to make clear which expenses relate to specific Title I reservations</a:t>
            </a:r>
          </a:p>
        </p:txBody>
      </p:sp>
      <p:pic>
        <p:nvPicPr>
          <p:cNvPr id="7" name="Picture 6" descr="Title I budget detail with the Title I District Reservations tag dropdown highlighted">
            <a:extLst>
              <a:ext uri="{FF2B5EF4-FFF2-40B4-BE49-F238E27FC236}">
                <a16:creationId xmlns:a16="http://schemas.microsoft.com/office/drawing/2014/main" id="{2E83975B-A67C-DFE7-11A6-6E4983195DBD}"/>
              </a:ext>
            </a:extLst>
          </p:cNvPr>
          <p:cNvPicPr>
            <a:picLocks noChangeAspect="1"/>
          </p:cNvPicPr>
          <p:nvPr/>
        </p:nvPicPr>
        <p:blipFill>
          <a:blip r:embed="rId3"/>
          <a:srcRect l="10391" r="9678"/>
          <a:stretch/>
        </p:blipFill>
        <p:spPr>
          <a:xfrm>
            <a:off x="6273209" y="2119256"/>
            <a:ext cx="5468540" cy="3749916"/>
          </a:xfrm>
          <a:prstGeom prst="rect">
            <a:avLst/>
          </a:prstGeom>
        </p:spPr>
      </p:pic>
    </p:spTree>
    <p:extLst>
      <p:ext uri="{BB962C8B-B14F-4D97-AF65-F5344CB8AC3E}">
        <p14:creationId xmlns:p14="http://schemas.microsoft.com/office/powerpoint/2010/main" val="2450545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CDC86-2673-6E1E-2857-BFB841FF50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0E3009-438A-4B3B-2723-789654655B6B}"/>
              </a:ext>
            </a:extLst>
          </p:cNvPr>
          <p:cNvSpPr>
            <a:spLocks noGrp="1"/>
          </p:cNvSpPr>
          <p:nvPr>
            <p:ph type="title"/>
          </p:nvPr>
        </p:nvSpPr>
        <p:spPr/>
        <p:txBody>
          <a:bodyPr/>
          <a:lstStyle/>
          <a:p>
            <a:r>
              <a:rPr lang="en-US"/>
              <a:t>Title I Budget</a:t>
            </a:r>
          </a:p>
        </p:txBody>
      </p:sp>
      <p:sp>
        <p:nvSpPr>
          <p:cNvPr id="2" name="Content Placeholder 1">
            <a:extLst>
              <a:ext uri="{FF2B5EF4-FFF2-40B4-BE49-F238E27FC236}">
                <a16:creationId xmlns:a16="http://schemas.microsoft.com/office/drawing/2014/main" id="{BFB0E5CB-87E0-3E58-0811-1B2842822878}"/>
              </a:ext>
            </a:extLst>
          </p:cNvPr>
          <p:cNvSpPr>
            <a:spLocks noGrp="1"/>
          </p:cNvSpPr>
          <p:nvPr>
            <p:ph idx="1"/>
          </p:nvPr>
        </p:nvSpPr>
        <p:spPr/>
        <p:txBody>
          <a:bodyPr vert="horz" lIns="91440" tIns="45720" rIns="91440" bIns="45720" rtlCol="0" anchor="t">
            <a:normAutofit/>
          </a:bodyPr>
          <a:lstStyle/>
          <a:p>
            <a:r>
              <a:rPr lang="en-US">
                <a:latin typeface="Arial"/>
                <a:cs typeface="Arial"/>
              </a:rPr>
              <a:t>The main reasons a Title I budget page might be returned are the following errors:</a:t>
            </a:r>
          </a:p>
          <a:p>
            <a:pPr lvl="1"/>
            <a:r>
              <a:rPr lang="en-US">
                <a:latin typeface="Arial"/>
                <a:cs typeface="Arial"/>
              </a:rPr>
              <a:t>There are Schoolwide costs for a Targeted Assistance program</a:t>
            </a:r>
          </a:p>
          <a:p>
            <a:pPr lvl="1"/>
            <a:r>
              <a:rPr lang="en-US">
                <a:latin typeface="Arial"/>
                <a:cs typeface="Arial"/>
              </a:rPr>
              <a:t>Private school equitable services costs not directly tailored to the needs of the specific students who would have attended a Title I program in your district</a:t>
            </a:r>
          </a:p>
          <a:p>
            <a:pPr lvl="1"/>
            <a:r>
              <a:rPr lang="en-US">
                <a:latin typeface="Arial"/>
                <a:cs typeface="Arial"/>
              </a:rPr>
              <a:t>Reservation amounts not appearing or being tagged unclearly on the Title I budget page</a:t>
            </a:r>
          </a:p>
          <a:p>
            <a:r>
              <a:rPr lang="en-US">
                <a:latin typeface="Arial"/>
                <a:cs typeface="Arial"/>
              </a:rPr>
              <a:t>Reminder to make sure your object and function codes are correct. Check the </a:t>
            </a:r>
            <a:r>
              <a:rPr lang="en-US">
                <a:latin typeface="Arial"/>
                <a:cs typeface="Arial"/>
                <a:hlinkClick r:id="rId3"/>
              </a:rPr>
              <a:t>Chart of Accounts </a:t>
            </a:r>
            <a:r>
              <a:rPr lang="en-US">
                <a:latin typeface="Arial"/>
                <a:cs typeface="Arial"/>
              </a:rPr>
              <a:t>if you are unsure</a:t>
            </a:r>
          </a:p>
          <a:p>
            <a:endParaRPr lang="en-US"/>
          </a:p>
        </p:txBody>
      </p:sp>
    </p:spTree>
    <p:extLst>
      <p:ext uri="{BB962C8B-B14F-4D97-AF65-F5344CB8AC3E}">
        <p14:creationId xmlns:p14="http://schemas.microsoft.com/office/powerpoint/2010/main" val="2511872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6" ma:contentTypeDescription="Create a new document." ma:contentTypeScope="" ma:versionID="0987dfbc8ad267364bbb798d26b4dead">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5df0dd8d2e9224e40af4386b3e554a65"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6f7fc10-315f-4884-8231-57a9c90b9c56">
      <UserInfo>
        <DisplayName>Bettencourt, Helene H. (DESE)</DisplayName>
        <AccountId>18</AccountId>
        <AccountType/>
      </UserInfo>
    </SharedWithUsers>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B0EFB6-80FE-4F1A-9380-9123744DDD0F}">
  <ds:schemaRefs>
    <ds:schemaRef ds:uri="46f7fc10-315f-4884-8231-57a9c90b9c56"/>
    <ds:schemaRef ds:uri="67cbf261-e971-4a38-83b4-d85e273e70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34A98-F106-45CE-8E8A-DD686612E616}">
  <ds:schemaRefs>
    <ds:schemaRef ds:uri="http://schemas.openxmlformats.org/package/2006/metadata/core-properties"/>
    <ds:schemaRef ds:uri="http://schemas.microsoft.com/office/2006/documentManagement/types"/>
    <ds:schemaRef ds:uri="67cbf261-e971-4a38-83b4-d85e273e70b4"/>
    <ds:schemaRef ds:uri="http://schemas.microsoft.com/office/2006/metadata/properties"/>
    <ds:schemaRef ds:uri="http://purl.org/dc/terms/"/>
    <ds:schemaRef ds:uri="http://purl.org/dc/elements/1.1/"/>
    <ds:schemaRef ds:uri="http://purl.org/dc/dcmitype/"/>
    <ds:schemaRef ds:uri="http://schemas.microsoft.com/office/infopath/2007/PartnerControls"/>
    <ds:schemaRef ds:uri="46f7fc10-315f-4884-8231-57a9c90b9c56"/>
    <ds:schemaRef ds:uri="http://www.w3.org/XML/1998/namespace"/>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1735</Words>
  <Application>Microsoft Office PowerPoint</Application>
  <PresentationFormat>Widescreen</PresentationFormat>
  <Paragraphs>153</Paragraphs>
  <Slides>22</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Courier New</vt:lpstr>
      <vt:lpstr>Segoe UI</vt:lpstr>
      <vt:lpstr>Symbol</vt:lpstr>
      <vt:lpstr>Times New Roman</vt:lpstr>
      <vt:lpstr>Office Theme</vt:lpstr>
      <vt:lpstr>"Why Was My Grant Returned?" Common mistakes to avoid when trying to get your ESSA application approved</vt:lpstr>
      <vt:lpstr>Checklist is your guide</vt:lpstr>
      <vt:lpstr>Grant Assurances</vt:lpstr>
      <vt:lpstr>Grant Assurances example</vt:lpstr>
      <vt:lpstr>Grant Assurances upload</vt:lpstr>
      <vt:lpstr>Title I: Improving Basic Programs Operated by Local School Districts (Fund Code 0350) </vt:lpstr>
      <vt:lpstr>Title I Reservations</vt:lpstr>
      <vt:lpstr>Tagging Title I Reservations in the Budget</vt:lpstr>
      <vt:lpstr>Title I Budget</vt:lpstr>
      <vt:lpstr>Title IIA: Building Systems of Support for Excellent Teaching and Leading (Fund Code 0140)</vt:lpstr>
      <vt:lpstr>Title IIA, III, IVA Equitable Services</vt:lpstr>
      <vt:lpstr>Title IIA Budget</vt:lpstr>
      <vt:lpstr>Title IIIA: Providing Supplemental Funds to Improve the Education of English Learners (Fund Code 0180)</vt:lpstr>
      <vt:lpstr>Title IIIA Narrative</vt:lpstr>
      <vt:lpstr>Title IIIA Budget</vt:lpstr>
      <vt:lpstr>   Title IVA: Creating Safe, Healthy and Supportive, High-Quality Educational Learning Environments for All  (Fund Code 0309)  </vt:lpstr>
      <vt:lpstr>Title IVA Smart Goals</vt:lpstr>
      <vt:lpstr>Title IVA Narrative</vt:lpstr>
      <vt:lpstr>Title IVA Budget</vt:lpstr>
      <vt:lpstr>GEPA: Addressing Equity for Students, Educators, and other Program Beneficiaries</vt:lpstr>
      <vt:lpstr>GEM$ Application Workflow</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Was My ESSA Grant Returned?</dc:title>
  <dc:creator>DESE</dc:creator>
  <cp:lastModifiedBy>Zou, Dong (EOE)</cp:lastModifiedBy>
  <cp:revision>2</cp:revision>
  <dcterms:created xsi:type="dcterms:W3CDTF">2022-10-11T20:32:22Z</dcterms:created>
  <dcterms:modified xsi:type="dcterms:W3CDTF">2025-06-04T20:59:15Z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4 2025 12:00AM</vt:lpwstr>
  </property>
</Properties>
</file>