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4"/>
  </p:sldMasterIdLst>
  <p:notesMasterIdLst>
    <p:notesMasterId r:id="rId32"/>
  </p:notesMasterIdLst>
  <p:sldIdLst>
    <p:sldId id="1864" r:id="rId5"/>
    <p:sldId id="1875" r:id="rId6"/>
    <p:sldId id="1867" r:id="rId7"/>
    <p:sldId id="1846" r:id="rId8"/>
    <p:sldId id="1845" r:id="rId9"/>
    <p:sldId id="1858" r:id="rId10"/>
    <p:sldId id="1872" r:id="rId11"/>
    <p:sldId id="1852" r:id="rId12"/>
    <p:sldId id="1873" r:id="rId13"/>
    <p:sldId id="1874" r:id="rId14"/>
    <p:sldId id="1884" r:id="rId15"/>
    <p:sldId id="1885" r:id="rId16"/>
    <p:sldId id="1886" r:id="rId17"/>
    <p:sldId id="1887" r:id="rId18"/>
    <p:sldId id="1876" r:id="rId19"/>
    <p:sldId id="1871" r:id="rId20"/>
    <p:sldId id="1878" r:id="rId21"/>
    <p:sldId id="1879" r:id="rId22"/>
    <p:sldId id="1880" r:id="rId23"/>
    <p:sldId id="1868" r:id="rId24"/>
    <p:sldId id="1870" r:id="rId25"/>
    <p:sldId id="1882" r:id="rId26"/>
    <p:sldId id="1849" r:id="rId27"/>
    <p:sldId id="1883" r:id="rId28"/>
    <p:sldId id="1859" r:id="rId29"/>
    <p:sldId id="1881" r:id="rId30"/>
    <p:sldId id="1877" r:id="rId31"/>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80" userDrawn="1">
          <p15:clr>
            <a:srgbClr val="A4A3A4"/>
          </p15:clr>
        </p15:guide>
        <p15:guide id="3" pos="7200" userDrawn="1">
          <p15:clr>
            <a:srgbClr val="A4A3A4"/>
          </p15:clr>
        </p15:guide>
        <p15:guide id="4" pos="436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63A2A9D-D93A-CA4D-576C-9926F103CEFD}" name="Chiu, Alexandria W. (DESE)" initials="C(" userId="S::alexandria.w.chiu@mass.gov::11cac2b3-64c0-4d79-b647-8e799f52a2c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788"/>
    <a:srgbClr val="F69000"/>
    <a:srgbClr val="FE4387"/>
    <a:srgbClr val="FF2625"/>
    <a:srgbClr val="297C2A"/>
    <a:srgbClr val="01C2D1"/>
    <a:srgbClr val="D6D734"/>
    <a:srgbClr val="005C68"/>
    <a:srgbClr val="3B2E58"/>
    <a:srgbClr val="6B292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38F563-BA37-F2FB-D595-2E1F99990549}" v="533" dt="2025-05-29T12:57:44.090"/>
    <p1510:client id="{D881762E-6CEF-441F-B08B-BD44CCC6B551}" v="133" dt="2025-05-30T12:32:20.3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90" y="762"/>
      </p:cViewPr>
      <p:guideLst>
        <p:guide orient="horz" pos="2160"/>
        <p:guide pos="480"/>
        <p:guide pos="7200"/>
        <p:guide pos="4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iu, Alexandria W. (DESE)" userId="S::alexandria.w.chiu@mass.gov::11cac2b3-64c0-4d79-b647-8e799f52a2cc" providerId="AD" clId="Web-{7B38F563-BA37-F2FB-D595-2E1F99990549}"/>
    <pc:docChg chg="addSld modSld sldOrd">
      <pc:chgData name="Chiu, Alexandria W. (DESE)" userId="S::alexandria.w.chiu@mass.gov::11cac2b3-64c0-4d79-b647-8e799f52a2cc" providerId="AD" clId="Web-{7B38F563-BA37-F2FB-D595-2E1F99990549}" dt="2025-05-29T12:57:44.090" v="425" actId="1076"/>
      <pc:docMkLst>
        <pc:docMk/>
      </pc:docMkLst>
      <pc:sldChg chg="addSp delSp modSp add ord replId">
        <pc:chgData name="Chiu, Alexandria W. (DESE)" userId="S::alexandria.w.chiu@mass.gov::11cac2b3-64c0-4d79-b647-8e799f52a2cc" providerId="AD" clId="Web-{7B38F563-BA37-F2FB-D595-2E1F99990549}" dt="2025-05-29T12:49:19.370" v="388" actId="1076"/>
        <pc:sldMkLst>
          <pc:docMk/>
          <pc:sldMk cId="3989889409" sldId="1885"/>
        </pc:sldMkLst>
        <pc:spChg chg="mod">
          <ac:chgData name="Chiu, Alexandria W. (DESE)" userId="S::alexandria.w.chiu@mass.gov::11cac2b3-64c0-4d79-b647-8e799f52a2cc" providerId="AD" clId="Web-{7B38F563-BA37-F2FB-D595-2E1F99990549}" dt="2025-05-29T12:49:19.370" v="388" actId="1076"/>
          <ac:spMkLst>
            <pc:docMk/>
            <pc:sldMk cId="3989889409" sldId="1885"/>
            <ac:spMk id="2" creationId="{EE0FD511-3D2A-EBA3-1B55-65D25AD79EE3}"/>
          </ac:spMkLst>
        </pc:spChg>
        <pc:spChg chg="add mod">
          <ac:chgData name="Chiu, Alexandria W. (DESE)" userId="S::alexandria.w.chiu@mass.gov::11cac2b3-64c0-4d79-b647-8e799f52a2cc" providerId="AD" clId="Web-{7B38F563-BA37-F2FB-D595-2E1F99990549}" dt="2025-05-29T12:49:05.698" v="386" actId="1076"/>
          <ac:spMkLst>
            <pc:docMk/>
            <pc:sldMk cId="3989889409" sldId="1885"/>
            <ac:spMk id="4" creationId="{C7EF1DD9-902E-1E7D-629F-5F9D5E6CF14A}"/>
          </ac:spMkLst>
        </pc:spChg>
        <pc:spChg chg="mod">
          <ac:chgData name="Chiu, Alexandria W. (DESE)" userId="S::alexandria.w.chiu@mass.gov::11cac2b3-64c0-4d79-b647-8e799f52a2cc" providerId="AD" clId="Web-{7B38F563-BA37-F2FB-D595-2E1F99990549}" dt="2025-05-29T12:48:58.026" v="384"/>
          <ac:spMkLst>
            <pc:docMk/>
            <pc:sldMk cId="3989889409" sldId="1885"/>
            <ac:spMk id="6" creationId="{F5539E43-4BF4-13CD-1796-ABC625DBA3E1}"/>
          </ac:spMkLst>
        </pc:spChg>
        <pc:spChg chg="add del mod">
          <ac:chgData name="Chiu, Alexandria W. (DESE)" userId="S::alexandria.w.chiu@mass.gov::11cac2b3-64c0-4d79-b647-8e799f52a2cc" providerId="AD" clId="Web-{7B38F563-BA37-F2FB-D595-2E1F99990549}" dt="2025-05-29T12:21:20.598" v="146"/>
          <ac:spMkLst>
            <pc:docMk/>
            <pc:sldMk cId="3989889409" sldId="1885"/>
            <ac:spMk id="8" creationId="{95F80C53-1494-F3DD-8935-7518F1AC0D19}"/>
          </ac:spMkLst>
        </pc:spChg>
        <pc:picChg chg="add mod">
          <ac:chgData name="Chiu, Alexandria W. (DESE)" userId="S::alexandria.w.chiu@mass.gov::11cac2b3-64c0-4d79-b647-8e799f52a2cc" providerId="AD" clId="Web-{7B38F563-BA37-F2FB-D595-2E1F99990549}" dt="2025-05-29T12:48:07.245" v="378" actId="14100"/>
          <ac:picMkLst>
            <pc:docMk/>
            <pc:sldMk cId="3989889409" sldId="1885"/>
            <ac:picMk id="3" creationId="{09BE8A90-CF23-33E0-A883-DFBF65FC839A}"/>
          </ac:picMkLst>
        </pc:picChg>
        <pc:picChg chg="add del mod">
          <ac:chgData name="Chiu, Alexandria W. (DESE)" userId="S::alexandria.w.chiu@mass.gov::11cac2b3-64c0-4d79-b647-8e799f52a2cc" providerId="AD" clId="Web-{7B38F563-BA37-F2FB-D595-2E1F99990549}" dt="2025-05-29T12:21:20.598" v="148"/>
          <ac:picMkLst>
            <pc:docMk/>
            <pc:sldMk cId="3989889409" sldId="1885"/>
            <ac:picMk id="3" creationId="{58EE8FCB-1859-263B-772B-1B26F3D8D111}"/>
          </ac:picMkLst>
        </pc:picChg>
        <pc:picChg chg="del">
          <ac:chgData name="Chiu, Alexandria W. (DESE)" userId="S::alexandria.w.chiu@mass.gov::11cac2b3-64c0-4d79-b647-8e799f52a2cc" providerId="AD" clId="Web-{7B38F563-BA37-F2FB-D595-2E1F99990549}" dt="2025-05-29T12:10:45.503" v="2"/>
          <ac:picMkLst>
            <pc:docMk/>
            <pc:sldMk cId="3989889409" sldId="1885"/>
            <ac:picMk id="4" creationId="{641A7542-9097-E15D-5750-C9708117CB0D}"/>
          </ac:picMkLst>
        </pc:picChg>
        <pc:picChg chg="add del mod">
          <ac:chgData name="Chiu, Alexandria W. (DESE)" userId="S::alexandria.w.chiu@mass.gov::11cac2b3-64c0-4d79-b647-8e799f52a2cc" providerId="AD" clId="Web-{7B38F563-BA37-F2FB-D595-2E1F99990549}" dt="2025-05-29T12:18:52.301" v="112"/>
          <ac:picMkLst>
            <pc:docMk/>
            <pc:sldMk cId="3989889409" sldId="1885"/>
            <ac:picMk id="5" creationId="{74724EBC-0A8C-16FD-9C18-8E4513F62C35}"/>
          </ac:picMkLst>
        </pc:picChg>
        <pc:picChg chg="add del mod">
          <ac:chgData name="Chiu, Alexandria W. (DESE)" userId="S::alexandria.w.chiu@mass.gov::11cac2b3-64c0-4d79-b647-8e799f52a2cc" providerId="AD" clId="Web-{7B38F563-BA37-F2FB-D595-2E1F99990549}" dt="2025-05-29T12:21:20.598" v="147"/>
          <ac:picMkLst>
            <pc:docMk/>
            <pc:sldMk cId="3989889409" sldId="1885"/>
            <ac:picMk id="7" creationId="{9522F532-B500-3E2C-1C79-AE44DE70A5ED}"/>
          </ac:picMkLst>
        </pc:picChg>
      </pc:sldChg>
      <pc:sldChg chg="addSp delSp modSp add ord replId">
        <pc:chgData name="Chiu, Alexandria W. (DESE)" userId="S::alexandria.w.chiu@mass.gov::11cac2b3-64c0-4d79-b647-8e799f52a2cc" providerId="AD" clId="Web-{7B38F563-BA37-F2FB-D595-2E1F99990549}" dt="2025-05-29T12:26:18.291" v="244" actId="1076"/>
        <pc:sldMkLst>
          <pc:docMk/>
          <pc:sldMk cId="378390969" sldId="1886"/>
        </pc:sldMkLst>
        <pc:spChg chg="add del mod">
          <ac:chgData name="Chiu, Alexandria W. (DESE)" userId="S::alexandria.w.chiu@mass.gov::11cac2b3-64c0-4d79-b647-8e799f52a2cc" providerId="AD" clId="Web-{7B38F563-BA37-F2FB-D595-2E1F99990549}" dt="2025-05-29T12:21:14.942" v="145"/>
          <ac:spMkLst>
            <pc:docMk/>
            <pc:sldMk cId="378390969" sldId="1886"/>
            <ac:spMk id="3" creationId="{5CEA498F-F8B5-3DF6-F354-E296CD7C2675}"/>
          </ac:spMkLst>
        </pc:spChg>
        <pc:spChg chg="mod">
          <ac:chgData name="Chiu, Alexandria W. (DESE)" userId="S::alexandria.w.chiu@mass.gov::11cac2b3-64c0-4d79-b647-8e799f52a2cc" providerId="AD" clId="Web-{7B38F563-BA37-F2FB-D595-2E1F99990549}" dt="2025-05-29T12:26:18.291" v="244" actId="1076"/>
          <ac:spMkLst>
            <pc:docMk/>
            <pc:sldMk cId="378390969" sldId="1886"/>
            <ac:spMk id="4" creationId="{BDD4A7B6-6863-DC0C-55F1-9C85BA7C5DEC}"/>
          </ac:spMkLst>
        </pc:spChg>
        <pc:spChg chg="del">
          <ac:chgData name="Chiu, Alexandria W. (DESE)" userId="S::alexandria.w.chiu@mass.gov::11cac2b3-64c0-4d79-b647-8e799f52a2cc" providerId="AD" clId="Web-{7B38F563-BA37-F2FB-D595-2E1F99990549}" dt="2025-05-29T12:21:06.660" v="130"/>
          <ac:spMkLst>
            <pc:docMk/>
            <pc:sldMk cId="378390969" sldId="1886"/>
            <ac:spMk id="6" creationId="{CB966CC9-BC0D-8C3F-C8B7-1B22D4AB27C6}"/>
          </ac:spMkLst>
        </pc:spChg>
        <pc:spChg chg="add del mod">
          <ac:chgData name="Chiu, Alexandria W. (DESE)" userId="S::alexandria.w.chiu@mass.gov::11cac2b3-64c0-4d79-b647-8e799f52a2cc" providerId="AD" clId="Web-{7B38F563-BA37-F2FB-D595-2E1F99990549}" dt="2025-05-29T12:23:25.286" v="200"/>
          <ac:spMkLst>
            <pc:docMk/>
            <pc:sldMk cId="378390969" sldId="1886"/>
            <ac:spMk id="8" creationId="{95F80C53-1494-F3DD-8935-7518F1AC0D19}"/>
          </ac:spMkLst>
        </pc:spChg>
        <pc:spChg chg="add del mod">
          <ac:chgData name="Chiu, Alexandria W. (DESE)" userId="S::alexandria.w.chiu@mass.gov::11cac2b3-64c0-4d79-b647-8e799f52a2cc" providerId="AD" clId="Web-{7B38F563-BA37-F2FB-D595-2E1F99990549}" dt="2025-05-29T12:22:56.145" v="190"/>
          <ac:spMkLst>
            <pc:docMk/>
            <pc:sldMk cId="378390969" sldId="1886"/>
            <ac:spMk id="12" creationId="{FB10DC01-D6F6-9FB2-1E31-F1527AD491F7}"/>
          </ac:spMkLst>
        </pc:spChg>
        <pc:spChg chg="add del mod">
          <ac:chgData name="Chiu, Alexandria W. (DESE)" userId="S::alexandria.w.chiu@mass.gov::11cac2b3-64c0-4d79-b647-8e799f52a2cc" providerId="AD" clId="Web-{7B38F563-BA37-F2FB-D595-2E1F99990549}" dt="2025-05-29T12:23:57.973" v="217"/>
          <ac:spMkLst>
            <pc:docMk/>
            <pc:sldMk cId="378390969" sldId="1886"/>
            <ac:spMk id="19" creationId="{38A18D2A-A8B3-E77C-C31D-4DB74F21C55E}"/>
          </ac:spMkLst>
        </pc:spChg>
        <pc:picChg chg="add del mod">
          <ac:chgData name="Chiu, Alexandria W. (DESE)" userId="S::alexandria.w.chiu@mass.gov::11cac2b3-64c0-4d79-b647-8e799f52a2cc" providerId="AD" clId="Web-{7B38F563-BA37-F2FB-D595-2E1F99990549}" dt="2025-05-29T12:23:25.286" v="201"/>
          <ac:picMkLst>
            <pc:docMk/>
            <pc:sldMk cId="378390969" sldId="1886"/>
            <ac:picMk id="5" creationId="{58EE8FCB-1859-263B-772B-1B26F3D8D111}"/>
          </ac:picMkLst>
        </pc:picChg>
        <pc:picChg chg="add del mod">
          <ac:chgData name="Chiu, Alexandria W. (DESE)" userId="S::alexandria.w.chiu@mass.gov::11cac2b3-64c0-4d79-b647-8e799f52a2cc" providerId="AD" clId="Web-{7B38F563-BA37-F2FB-D595-2E1F99990549}" dt="2025-05-29T12:22:23.145" v="177"/>
          <ac:picMkLst>
            <pc:docMk/>
            <pc:sldMk cId="378390969" sldId="1886"/>
            <ac:picMk id="7" creationId="{9522F532-B500-3E2C-1C79-AE44DE70A5ED}"/>
          </ac:picMkLst>
        </pc:picChg>
        <pc:picChg chg="add del mod">
          <ac:chgData name="Chiu, Alexandria W. (DESE)" userId="S::alexandria.w.chiu@mass.gov::11cac2b3-64c0-4d79-b647-8e799f52a2cc" providerId="AD" clId="Web-{7B38F563-BA37-F2FB-D595-2E1F99990549}" dt="2025-05-29T12:22:16.817" v="175"/>
          <ac:picMkLst>
            <pc:docMk/>
            <pc:sldMk cId="378390969" sldId="1886"/>
            <ac:picMk id="9" creationId="{959CA7EE-2E5F-A474-5EE1-A06C36D0CCD4}"/>
          </ac:picMkLst>
        </pc:picChg>
        <pc:picChg chg="add del mod">
          <ac:chgData name="Chiu, Alexandria W. (DESE)" userId="S::alexandria.w.chiu@mass.gov::11cac2b3-64c0-4d79-b647-8e799f52a2cc" providerId="AD" clId="Web-{7B38F563-BA37-F2FB-D595-2E1F99990549}" dt="2025-05-29T12:23:25.286" v="199"/>
          <ac:picMkLst>
            <pc:docMk/>
            <pc:sldMk cId="378390969" sldId="1886"/>
            <ac:picMk id="10" creationId="{7A513B9E-115E-E014-F370-18578C46EC57}"/>
          </ac:picMkLst>
        </pc:picChg>
        <pc:picChg chg="add del mod">
          <ac:chgData name="Chiu, Alexandria W. (DESE)" userId="S::alexandria.w.chiu@mass.gov::11cac2b3-64c0-4d79-b647-8e799f52a2cc" providerId="AD" clId="Web-{7B38F563-BA37-F2FB-D595-2E1F99990549}" dt="2025-05-29T12:22:14.535" v="173"/>
          <ac:picMkLst>
            <pc:docMk/>
            <pc:sldMk cId="378390969" sldId="1886"/>
            <ac:picMk id="11" creationId="{45FD28ED-94D1-317E-34AC-2E966C1912D7}"/>
          </ac:picMkLst>
        </pc:picChg>
        <pc:picChg chg="add del mod">
          <ac:chgData name="Chiu, Alexandria W. (DESE)" userId="S::alexandria.w.chiu@mass.gov::11cac2b3-64c0-4d79-b647-8e799f52a2cc" providerId="AD" clId="Web-{7B38F563-BA37-F2FB-D595-2E1F99990549}" dt="2025-05-29T12:23:25.286" v="198"/>
          <ac:picMkLst>
            <pc:docMk/>
            <pc:sldMk cId="378390969" sldId="1886"/>
            <ac:picMk id="13" creationId="{CF748B13-AAF4-7415-BD1B-AB1629240859}"/>
          </ac:picMkLst>
        </pc:picChg>
        <pc:picChg chg="add del mod">
          <ac:chgData name="Chiu, Alexandria W. (DESE)" userId="S::alexandria.w.chiu@mass.gov::11cac2b3-64c0-4d79-b647-8e799f52a2cc" providerId="AD" clId="Web-{7B38F563-BA37-F2FB-D595-2E1F99990549}" dt="2025-05-29T12:22:51.161" v="187"/>
          <ac:picMkLst>
            <pc:docMk/>
            <pc:sldMk cId="378390969" sldId="1886"/>
            <ac:picMk id="14" creationId="{959C7042-5788-7358-5933-3181C740647A}"/>
          </ac:picMkLst>
        </pc:picChg>
        <pc:picChg chg="add del mod">
          <ac:chgData name="Chiu, Alexandria W. (DESE)" userId="S::alexandria.w.chiu@mass.gov::11cac2b3-64c0-4d79-b647-8e799f52a2cc" providerId="AD" clId="Web-{7B38F563-BA37-F2FB-D595-2E1F99990549}" dt="2025-05-29T12:25:58.056" v="242" actId="14100"/>
          <ac:picMkLst>
            <pc:docMk/>
            <pc:sldMk cId="378390969" sldId="1886"/>
            <ac:picMk id="15" creationId="{F65B3A63-A8E5-518B-9FF2-8C0F034B81BC}"/>
          </ac:picMkLst>
        </pc:picChg>
        <pc:picChg chg="add del mod">
          <ac:chgData name="Chiu, Alexandria W. (DESE)" userId="S::alexandria.w.chiu@mass.gov::11cac2b3-64c0-4d79-b647-8e799f52a2cc" providerId="AD" clId="Web-{7B38F563-BA37-F2FB-D595-2E1F99990549}" dt="2025-05-29T12:25:32.463" v="238" actId="14100"/>
          <ac:picMkLst>
            <pc:docMk/>
            <pc:sldMk cId="378390969" sldId="1886"/>
            <ac:picMk id="16" creationId="{F53B3E1E-6A65-CB20-29A0-0A05E47C0181}"/>
          </ac:picMkLst>
        </pc:picChg>
        <pc:picChg chg="add del mod">
          <ac:chgData name="Chiu, Alexandria W. (DESE)" userId="S::alexandria.w.chiu@mass.gov::11cac2b3-64c0-4d79-b647-8e799f52a2cc" providerId="AD" clId="Web-{7B38F563-BA37-F2FB-D595-2E1F99990549}" dt="2025-05-29T12:24:48.900" v="228"/>
          <ac:picMkLst>
            <pc:docMk/>
            <pc:sldMk cId="378390969" sldId="1886"/>
            <ac:picMk id="17" creationId="{1FF277BE-8CB6-C7E9-CDE4-193A825EDD86}"/>
          </ac:picMkLst>
        </pc:picChg>
        <pc:picChg chg="add del mod">
          <ac:chgData name="Chiu, Alexandria W. (DESE)" userId="S::alexandria.w.chiu@mass.gov::11cac2b3-64c0-4d79-b647-8e799f52a2cc" providerId="AD" clId="Web-{7B38F563-BA37-F2FB-D595-2E1F99990549}" dt="2025-05-29T12:24:01.129" v="218"/>
          <ac:picMkLst>
            <pc:docMk/>
            <pc:sldMk cId="378390969" sldId="1886"/>
            <ac:picMk id="18" creationId="{65E06B71-654F-30C3-4FFF-492C52C91A1A}"/>
          </ac:picMkLst>
        </pc:picChg>
        <pc:picChg chg="add mod">
          <ac:chgData name="Chiu, Alexandria W. (DESE)" userId="S::alexandria.w.chiu@mass.gov::11cac2b3-64c0-4d79-b647-8e799f52a2cc" providerId="AD" clId="Web-{7B38F563-BA37-F2FB-D595-2E1F99990549}" dt="2025-05-29T12:26:10.275" v="243" actId="14100"/>
          <ac:picMkLst>
            <pc:docMk/>
            <pc:sldMk cId="378390969" sldId="1886"/>
            <ac:picMk id="20" creationId="{EA10F189-7472-9FF1-860A-944A4C4DDA02}"/>
          </ac:picMkLst>
        </pc:picChg>
      </pc:sldChg>
      <pc:sldChg chg="addSp modSp add ord replId">
        <pc:chgData name="Chiu, Alexandria W. (DESE)" userId="S::alexandria.w.chiu@mass.gov::11cac2b3-64c0-4d79-b647-8e799f52a2cc" providerId="AD" clId="Web-{7B38F563-BA37-F2FB-D595-2E1F99990549}" dt="2025-05-29T12:57:44.090" v="425" actId="1076"/>
        <pc:sldMkLst>
          <pc:docMk/>
          <pc:sldMk cId="1091459968" sldId="1887"/>
        </pc:sldMkLst>
        <pc:spChg chg="mod">
          <ac:chgData name="Chiu, Alexandria W. (DESE)" userId="S::alexandria.w.chiu@mass.gov::11cac2b3-64c0-4d79-b647-8e799f52a2cc" providerId="AD" clId="Web-{7B38F563-BA37-F2FB-D595-2E1F99990549}" dt="2025-05-29T12:53:08.198" v="399" actId="1076"/>
          <ac:spMkLst>
            <pc:docMk/>
            <pc:sldMk cId="1091459968" sldId="1887"/>
            <ac:spMk id="2" creationId="{534DB7D7-7E9F-3F6B-CE89-574FC1A323C9}"/>
          </ac:spMkLst>
        </pc:spChg>
        <pc:picChg chg="add mod">
          <ac:chgData name="Chiu, Alexandria W. (DESE)" userId="S::alexandria.w.chiu@mass.gov::11cac2b3-64c0-4d79-b647-8e799f52a2cc" providerId="AD" clId="Web-{7B38F563-BA37-F2FB-D595-2E1F99990549}" dt="2025-05-29T12:57:39.949" v="424" actId="1076"/>
          <ac:picMkLst>
            <pc:docMk/>
            <pc:sldMk cId="1091459968" sldId="1887"/>
            <ac:picMk id="3" creationId="{D0DE6935-7A23-BAA0-FD2E-0780FC010C4E}"/>
          </ac:picMkLst>
        </pc:picChg>
        <pc:picChg chg="add mod">
          <ac:chgData name="Chiu, Alexandria W. (DESE)" userId="S::alexandria.w.chiu@mass.gov::11cac2b3-64c0-4d79-b647-8e799f52a2cc" providerId="AD" clId="Web-{7B38F563-BA37-F2FB-D595-2E1F99990549}" dt="2025-05-29T12:57:33.090" v="421" actId="1076"/>
          <ac:picMkLst>
            <pc:docMk/>
            <pc:sldMk cId="1091459968" sldId="1887"/>
            <ac:picMk id="4" creationId="{33CC4352-98FE-4934-9BB0-12B9441C9F14}"/>
          </ac:picMkLst>
        </pc:picChg>
        <pc:picChg chg="add mod">
          <ac:chgData name="Chiu, Alexandria W. (DESE)" userId="S::alexandria.w.chiu@mass.gov::11cac2b3-64c0-4d79-b647-8e799f52a2cc" providerId="AD" clId="Web-{7B38F563-BA37-F2FB-D595-2E1F99990549}" dt="2025-05-29T12:57:35.731" v="422" actId="1076"/>
          <ac:picMkLst>
            <pc:docMk/>
            <pc:sldMk cId="1091459968" sldId="1887"/>
            <ac:picMk id="5" creationId="{353B717B-2F50-B54C-51BF-CE99C459D848}"/>
          </ac:picMkLst>
        </pc:picChg>
        <pc:picChg chg="add mod">
          <ac:chgData name="Chiu, Alexandria W. (DESE)" userId="S::alexandria.w.chiu@mass.gov::11cac2b3-64c0-4d79-b647-8e799f52a2cc" providerId="AD" clId="Web-{7B38F563-BA37-F2FB-D595-2E1F99990549}" dt="2025-05-29T12:57:44.090" v="425" actId="1076"/>
          <ac:picMkLst>
            <pc:docMk/>
            <pc:sldMk cId="1091459968" sldId="1887"/>
            <ac:picMk id="6" creationId="{6ACAB770-614D-D8B1-CDF4-BD3B518C9D18}"/>
          </ac:picMkLst>
        </pc:picChg>
      </pc:sldChg>
    </pc:docChg>
  </pc:docChgLst>
  <pc:docChgLst>
    <pc:chgData name="Chiu, Alexandria W. (DESE)" userId="S::alexandria.w.chiu@mass.gov::11cac2b3-64c0-4d79-b647-8e799f52a2cc" providerId="AD" clId="Web-{F5BD4180-9EFB-9F23-8896-53C421E67D57}"/>
    <pc:docChg chg="addSld delSld modSld sldOrd">
      <pc:chgData name="Chiu, Alexandria W. (DESE)" userId="S::alexandria.w.chiu@mass.gov::11cac2b3-64c0-4d79-b647-8e799f52a2cc" providerId="AD" clId="Web-{F5BD4180-9EFB-9F23-8896-53C421E67D57}" dt="2025-03-26T11:50:39.987" v="124"/>
      <pc:docMkLst>
        <pc:docMk/>
      </pc:docMkLst>
      <pc:sldChg chg="modSp add ord">
        <pc:chgData name="Chiu, Alexandria W. (DESE)" userId="S::alexandria.w.chiu@mass.gov::11cac2b3-64c0-4d79-b647-8e799f52a2cc" providerId="AD" clId="Web-{F5BD4180-9EFB-9F23-8896-53C421E67D57}" dt="2025-03-26T11:46:14.501" v="67" actId="20577"/>
        <pc:sldMkLst>
          <pc:docMk/>
          <pc:sldMk cId="1949292465" sldId="282"/>
        </pc:sldMkLst>
      </pc:sldChg>
      <pc:sldChg chg="addSp delSp modSp add del ord">
        <pc:chgData name="Chiu, Alexandria W. (DESE)" userId="S::alexandria.w.chiu@mass.gov::11cac2b3-64c0-4d79-b647-8e799f52a2cc" providerId="AD" clId="Web-{F5BD4180-9EFB-9F23-8896-53C421E67D57}" dt="2025-03-26T11:50:39.987" v="124"/>
        <pc:sldMkLst>
          <pc:docMk/>
          <pc:sldMk cId="2808900475" sldId="283"/>
        </pc:sldMkLst>
      </pc:sldChg>
      <pc:sldChg chg="modSp add del ord">
        <pc:chgData name="Chiu, Alexandria W. (DESE)" userId="S::alexandria.w.chiu@mass.gov::11cac2b3-64c0-4d79-b647-8e799f52a2cc" providerId="AD" clId="Web-{F5BD4180-9EFB-9F23-8896-53C421E67D57}" dt="2025-03-26T11:46:02.219" v="66"/>
        <pc:sldMkLst>
          <pc:docMk/>
          <pc:sldMk cId="649687688" sldId="290"/>
        </pc:sldMkLst>
      </pc:sldChg>
      <pc:sldChg chg="addSp delSp modSp ord">
        <pc:chgData name="Chiu, Alexandria W. (DESE)" userId="S::alexandria.w.chiu@mass.gov::11cac2b3-64c0-4d79-b647-8e799f52a2cc" providerId="AD" clId="Web-{F5BD4180-9EFB-9F23-8896-53C421E67D57}" dt="2025-03-26T11:45:30.640" v="56" actId="1076"/>
        <pc:sldMkLst>
          <pc:docMk/>
          <pc:sldMk cId="4244761525" sldId="1858"/>
        </pc:sldMkLst>
        <pc:spChg chg="add mod">
          <ac:chgData name="Chiu, Alexandria W. (DESE)" userId="S::alexandria.w.chiu@mass.gov::11cac2b3-64c0-4d79-b647-8e799f52a2cc" providerId="AD" clId="Web-{F5BD4180-9EFB-9F23-8896-53C421E67D57}" dt="2025-03-26T11:45:30.640" v="56" actId="1076"/>
          <ac:spMkLst>
            <pc:docMk/>
            <pc:sldMk cId="4244761525" sldId="1858"/>
            <ac:spMk id="12" creationId="{526DA0D1-6E6D-4ED0-F8DC-9E1C6992A697}"/>
          </ac:spMkLst>
        </pc:spChg>
      </pc:sldChg>
      <pc:sldChg chg="addSp delSp modSp del">
        <pc:chgData name="Chiu, Alexandria W. (DESE)" userId="S::alexandria.w.chiu@mass.gov::11cac2b3-64c0-4d79-b647-8e799f52a2cc" providerId="AD" clId="Web-{F5BD4180-9EFB-9F23-8896-53C421E67D57}" dt="2025-03-26T11:44:40.905" v="48"/>
        <pc:sldMkLst>
          <pc:docMk/>
          <pc:sldMk cId="773433755" sldId="1869"/>
        </pc:sldMkLst>
      </pc:sldChg>
      <pc:sldChg chg="addSp delSp modSp add ord replId">
        <pc:chgData name="Chiu, Alexandria W. (DESE)" userId="S::alexandria.w.chiu@mass.gov::11cac2b3-64c0-4d79-b647-8e799f52a2cc" providerId="AD" clId="Web-{F5BD4180-9EFB-9F23-8896-53C421E67D57}" dt="2025-03-26T11:45:59.313" v="65" actId="1076"/>
        <pc:sldMkLst>
          <pc:docMk/>
          <pc:sldMk cId="2718162569" sldId="1878"/>
        </pc:sldMkLst>
        <pc:spChg chg="add mod">
          <ac:chgData name="Chiu, Alexandria W. (DESE)" userId="S::alexandria.w.chiu@mass.gov::11cac2b3-64c0-4d79-b647-8e799f52a2cc" providerId="AD" clId="Web-{F5BD4180-9EFB-9F23-8896-53C421E67D57}" dt="2025-03-26T11:45:50.640" v="61" actId="1076"/>
          <ac:spMkLst>
            <pc:docMk/>
            <pc:sldMk cId="2718162569" sldId="1878"/>
            <ac:spMk id="2" creationId="{FD9E38B3-4686-8247-9625-49018D29F408}"/>
          </ac:spMkLst>
        </pc:spChg>
        <pc:spChg chg="add mod">
          <ac:chgData name="Chiu, Alexandria W. (DESE)" userId="S::alexandria.w.chiu@mass.gov::11cac2b3-64c0-4d79-b647-8e799f52a2cc" providerId="AD" clId="Web-{F5BD4180-9EFB-9F23-8896-53C421E67D57}" dt="2025-03-26T11:45:59.313" v="65" actId="1076"/>
          <ac:spMkLst>
            <pc:docMk/>
            <pc:sldMk cId="2718162569" sldId="1878"/>
            <ac:spMk id="6" creationId="{BA720384-6DAA-A6F9-37B0-F06AE751838D}"/>
          </ac:spMkLst>
        </pc:spChg>
        <pc:picChg chg="add mod">
          <ac:chgData name="Chiu, Alexandria W. (DESE)" userId="S::alexandria.w.chiu@mass.gov::11cac2b3-64c0-4d79-b647-8e799f52a2cc" providerId="AD" clId="Web-{F5BD4180-9EFB-9F23-8896-53C421E67D57}" dt="2025-03-26T11:45:57.719" v="64" actId="1076"/>
          <ac:picMkLst>
            <pc:docMk/>
            <pc:sldMk cId="2718162569" sldId="1878"/>
            <ac:picMk id="4" creationId="{B9A1281D-C137-AEFF-C55F-5280FDE2C757}"/>
          </ac:picMkLst>
        </pc:picChg>
      </pc:sldChg>
      <pc:sldChg chg="addSp delSp modSp add ord replId">
        <pc:chgData name="Chiu, Alexandria W. (DESE)" userId="S::alexandria.w.chiu@mass.gov::11cac2b3-64c0-4d79-b647-8e799f52a2cc" providerId="AD" clId="Web-{F5BD4180-9EFB-9F23-8896-53C421E67D57}" dt="2025-03-26T11:48:13.845" v="94" actId="1076"/>
        <pc:sldMkLst>
          <pc:docMk/>
          <pc:sldMk cId="3347065612" sldId="1879"/>
        </pc:sldMkLst>
        <pc:spChg chg="add mod">
          <ac:chgData name="Chiu, Alexandria W. (DESE)" userId="S::alexandria.w.chiu@mass.gov::11cac2b3-64c0-4d79-b647-8e799f52a2cc" providerId="AD" clId="Web-{F5BD4180-9EFB-9F23-8896-53C421E67D57}" dt="2025-03-26T11:48:13.845" v="94" actId="1076"/>
          <ac:spMkLst>
            <pc:docMk/>
            <pc:sldMk cId="3347065612" sldId="1879"/>
            <ac:spMk id="7" creationId="{61EABA5D-8A8B-6408-76A8-5A0152AE941B}"/>
          </ac:spMkLst>
        </pc:spChg>
        <pc:picChg chg="add mod">
          <ac:chgData name="Chiu, Alexandria W. (DESE)" userId="S::alexandria.w.chiu@mass.gov::11cac2b3-64c0-4d79-b647-8e799f52a2cc" providerId="AD" clId="Web-{F5BD4180-9EFB-9F23-8896-53C421E67D57}" dt="2025-03-26T11:48:11.548" v="93" actId="1076"/>
          <ac:picMkLst>
            <pc:docMk/>
            <pc:sldMk cId="3347065612" sldId="1879"/>
            <ac:picMk id="3" creationId="{43CBA873-9687-C199-F5AD-7FFD0243D9D4}"/>
          </ac:picMkLst>
        </pc:picChg>
      </pc:sldChg>
      <pc:sldChg chg="addSp delSp modSp add ord replId">
        <pc:chgData name="Chiu, Alexandria W. (DESE)" userId="S::alexandria.w.chiu@mass.gov::11cac2b3-64c0-4d79-b647-8e799f52a2cc" providerId="AD" clId="Web-{F5BD4180-9EFB-9F23-8896-53C421E67D57}" dt="2025-03-26T11:50:32.705" v="123" actId="1076"/>
        <pc:sldMkLst>
          <pc:docMk/>
          <pc:sldMk cId="4062562735" sldId="1880"/>
        </pc:sldMkLst>
        <pc:spChg chg="add mod">
          <ac:chgData name="Chiu, Alexandria W. (DESE)" userId="S::alexandria.w.chiu@mass.gov::11cac2b3-64c0-4d79-b647-8e799f52a2cc" providerId="AD" clId="Web-{F5BD4180-9EFB-9F23-8896-53C421E67D57}" dt="2025-03-26T11:50:12.205" v="116" actId="20577"/>
          <ac:spMkLst>
            <pc:docMk/>
            <pc:sldMk cId="4062562735" sldId="1880"/>
            <ac:spMk id="6" creationId="{8B5ECE7F-30F1-DC9B-69E4-8AB6613566CE}"/>
          </ac:spMkLst>
        </pc:spChg>
        <pc:spChg chg="add mod">
          <ac:chgData name="Chiu, Alexandria W. (DESE)" userId="S::alexandria.w.chiu@mass.gov::11cac2b3-64c0-4d79-b647-8e799f52a2cc" providerId="AD" clId="Web-{F5BD4180-9EFB-9F23-8896-53C421E67D57}" dt="2025-03-26T11:50:24.377" v="122" actId="1076"/>
          <ac:spMkLst>
            <pc:docMk/>
            <pc:sldMk cId="4062562735" sldId="1880"/>
            <ac:spMk id="9" creationId="{CF753DB2-DE18-1FB2-39D9-803A0A68F235}"/>
          </ac:spMkLst>
        </pc:spChg>
        <pc:picChg chg="add mod">
          <ac:chgData name="Chiu, Alexandria W. (DESE)" userId="S::alexandria.w.chiu@mass.gov::11cac2b3-64c0-4d79-b647-8e799f52a2cc" providerId="AD" clId="Web-{F5BD4180-9EFB-9F23-8896-53C421E67D57}" dt="2025-03-26T11:50:32.705" v="123" actId="1076"/>
          <ac:picMkLst>
            <pc:docMk/>
            <pc:sldMk cId="4062562735" sldId="1880"/>
            <ac:picMk id="13" creationId="{7C3EBFA0-291E-FD31-247A-37D7D564043D}"/>
          </ac:picMkLst>
        </pc:picChg>
      </pc:sldChg>
      <pc:sldMasterChg chg="addSldLayout">
        <pc:chgData name="Chiu, Alexandria W. (DESE)" userId="S::alexandria.w.chiu@mass.gov::11cac2b3-64c0-4d79-b647-8e799f52a2cc" providerId="AD" clId="Web-{F5BD4180-9EFB-9F23-8896-53C421E67D57}" dt="2025-03-26T11:36:58.683" v="0"/>
        <pc:sldMasterMkLst>
          <pc:docMk/>
          <pc:sldMasterMk cId="3429690444" sldId="2147483687"/>
        </pc:sldMasterMkLst>
        <pc:sldLayoutChg chg="add">
          <pc:chgData name="Chiu, Alexandria W. (DESE)" userId="S::alexandria.w.chiu@mass.gov::11cac2b3-64c0-4d79-b647-8e799f52a2cc" providerId="AD" clId="Web-{F5BD4180-9EFB-9F23-8896-53C421E67D57}" dt="2025-03-26T11:36:58.683" v="0"/>
          <pc:sldLayoutMkLst>
            <pc:docMk/>
            <pc:sldMasterMk cId="3429690444" sldId="2147483687"/>
            <pc:sldLayoutMk cId="451061686" sldId="2147483709"/>
          </pc:sldLayoutMkLst>
        </pc:sldLayoutChg>
      </pc:sldMasterChg>
    </pc:docChg>
  </pc:docChgLst>
  <pc:docChgLst>
    <pc:chgData name="Chiu, Alexandria W. (DESE)" userId="S::alexandria.w.chiu@mass.gov::11cac2b3-64c0-4d79-b647-8e799f52a2cc" providerId="AD" clId="Web-{282CF756-D68B-2E8E-18D7-ABBBCB7841B9}"/>
    <pc:docChg chg="modSld">
      <pc:chgData name="Chiu, Alexandria W. (DESE)" userId="S::alexandria.w.chiu@mass.gov::11cac2b3-64c0-4d79-b647-8e799f52a2cc" providerId="AD" clId="Web-{282CF756-D68B-2E8E-18D7-ABBBCB7841B9}" dt="2025-03-25T12:59:07.506" v="2"/>
      <pc:docMkLst>
        <pc:docMk/>
      </pc:docMkLst>
      <pc:sldChg chg="delSp modSp">
        <pc:chgData name="Chiu, Alexandria W. (DESE)" userId="S::alexandria.w.chiu@mass.gov::11cac2b3-64c0-4d79-b647-8e799f52a2cc" providerId="AD" clId="Web-{282CF756-D68B-2E8E-18D7-ABBBCB7841B9}" dt="2025-03-25T12:59:07.506" v="2"/>
        <pc:sldMkLst>
          <pc:docMk/>
          <pc:sldMk cId="1543265293" sldId="1864"/>
        </pc:sldMkLst>
      </pc:sldChg>
    </pc:docChg>
  </pc:docChgLst>
  <pc:docChgLst>
    <pc:chgData name="Chiu, Alexandria W. (DESE)" userId="S::alexandria.w.chiu@mass.gov::11cac2b3-64c0-4d79-b647-8e799f52a2cc" providerId="AD" clId="Web-{90462998-68F6-E232-77EB-2001EBB926DD}"/>
    <pc:docChg chg="delSld modSld sldOrd">
      <pc:chgData name="Chiu, Alexandria W. (DESE)" userId="S::alexandria.w.chiu@mass.gov::11cac2b3-64c0-4d79-b647-8e799f52a2cc" providerId="AD" clId="Web-{90462998-68F6-E232-77EB-2001EBB926DD}" dt="2025-04-01T14:36:22.780" v="74"/>
      <pc:docMkLst>
        <pc:docMk/>
      </pc:docMkLst>
      <pc:sldChg chg="del">
        <pc:chgData name="Chiu, Alexandria W. (DESE)" userId="S::alexandria.w.chiu@mass.gov::11cac2b3-64c0-4d79-b647-8e799f52a2cc" providerId="AD" clId="Web-{90462998-68F6-E232-77EB-2001EBB926DD}" dt="2025-03-31T18:22:09.109" v="0"/>
        <pc:sldMkLst>
          <pc:docMk/>
          <pc:sldMk cId="1949292465" sldId="282"/>
        </pc:sldMkLst>
      </pc:sldChg>
      <pc:sldChg chg="ord">
        <pc:chgData name="Chiu, Alexandria W. (DESE)" userId="S::alexandria.w.chiu@mass.gov::11cac2b3-64c0-4d79-b647-8e799f52a2cc" providerId="AD" clId="Web-{90462998-68F6-E232-77EB-2001EBB926DD}" dt="2025-04-01T14:36:22.780" v="71"/>
        <pc:sldMkLst>
          <pc:docMk/>
          <pc:sldMk cId="394783395" sldId="1849"/>
        </pc:sldMkLst>
      </pc:sldChg>
      <pc:sldChg chg="ord">
        <pc:chgData name="Chiu, Alexandria W. (DESE)" userId="S::alexandria.w.chiu@mass.gov::11cac2b3-64c0-4d79-b647-8e799f52a2cc" providerId="AD" clId="Web-{90462998-68F6-E232-77EB-2001EBB926DD}" dt="2025-04-01T14:36:22.780" v="73"/>
        <pc:sldMkLst>
          <pc:docMk/>
          <pc:sldMk cId="4244761525" sldId="1858"/>
        </pc:sldMkLst>
      </pc:sldChg>
      <pc:sldChg chg="ord">
        <pc:chgData name="Chiu, Alexandria W. (DESE)" userId="S::alexandria.w.chiu@mass.gov::11cac2b3-64c0-4d79-b647-8e799f52a2cc" providerId="AD" clId="Web-{90462998-68F6-E232-77EB-2001EBB926DD}" dt="2025-04-01T14:36:22.780" v="72"/>
        <pc:sldMkLst>
          <pc:docMk/>
          <pc:sldMk cId="2469515348" sldId="1870"/>
        </pc:sldMkLst>
      </pc:sldChg>
      <pc:sldChg chg="ord">
        <pc:chgData name="Chiu, Alexandria W. (DESE)" userId="S::alexandria.w.chiu@mass.gov::11cac2b3-64c0-4d79-b647-8e799f52a2cc" providerId="AD" clId="Web-{90462998-68F6-E232-77EB-2001EBB926DD}" dt="2025-04-01T14:36:22.780" v="74"/>
        <pc:sldMkLst>
          <pc:docMk/>
          <pc:sldMk cId="3393375796" sldId="1872"/>
        </pc:sldMkLst>
      </pc:sldChg>
      <pc:sldChg chg="modSp">
        <pc:chgData name="Chiu, Alexandria W. (DESE)" userId="S::alexandria.w.chiu@mass.gov::11cac2b3-64c0-4d79-b647-8e799f52a2cc" providerId="AD" clId="Web-{90462998-68F6-E232-77EB-2001EBB926DD}" dt="2025-04-01T14:31:47.073" v="62" actId="1076"/>
        <pc:sldMkLst>
          <pc:docMk/>
          <pc:sldMk cId="1702207420" sldId="1873"/>
        </pc:sldMkLst>
        <pc:spChg chg="mod">
          <ac:chgData name="Chiu, Alexandria W. (DESE)" userId="S::alexandria.w.chiu@mass.gov::11cac2b3-64c0-4d79-b647-8e799f52a2cc" providerId="AD" clId="Web-{90462998-68F6-E232-77EB-2001EBB926DD}" dt="2025-04-01T14:31:47.073" v="62" actId="1076"/>
          <ac:spMkLst>
            <pc:docMk/>
            <pc:sldMk cId="1702207420" sldId="1873"/>
            <ac:spMk id="2" creationId="{F5D9BC2D-A4BF-7F5F-AFEA-E708AFAECD54}"/>
          </ac:spMkLst>
        </pc:spChg>
      </pc:sldChg>
      <pc:sldChg chg="ord">
        <pc:chgData name="Chiu, Alexandria W. (DESE)" userId="S::alexandria.w.chiu@mass.gov::11cac2b3-64c0-4d79-b647-8e799f52a2cc" providerId="AD" clId="Web-{90462998-68F6-E232-77EB-2001EBB926DD}" dt="2025-04-01T14:30:38.463" v="1"/>
        <pc:sldMkLst>
          <pc:docMk/>
          <pc:sldMk cId="2138923815" sldId="1874"/>
        </pc:sldMkLst>
      </pc:sldChg>
      <pc:sldChg chg="ord">
        <pc:chgData name="Chiu, Alexandria W. (DESE)" userId="S::alexandria.w.chiu@mass.gov::11cac2b3-64c0-4d79-b647-8e799f52a2cc" providerId="AD" clId="Web-{90462998-68F6-E232-77EB-2001EBB926DD}" dt="2025-04-01T14:35:05.247" v="63"/>
        <pc:sldMkLst>
          <pc:docMk/>
          <pc:sldMk cId="2837804761" sldId="1876"/>
        </pc:sldMkLst>
      </pc:sldChg>
      <pc:sldChg chg="modSp">
        <pc:chgData name="Chiu, Alexandria W. (DESE)" userId="S::alexandria.w.chiu@mass.gov::11cac2b3-64c0-4d79-b647-8e799f52a2cc" providerId="AD" clId="Web-{90462998-68F6-E232-77EB-2001EBB926DD}" dt="2025-04-01T14:35:58.373" v="70" actId="20577"/>
        <pc:sldMkLst>
          <pc:docMk/>
          <pc:sldMk cId="2718162569" sldId="1878"/>
        </pc:sldMkLst>
        <pc:spChg chg="mod">
          <ac:chgData name="Chiu, Alexandria W. (DESE)" userId="S::alexandria.w.chiu@mass.gov::11cac2b3-64c0-4d79-b647-8e799f52a2cc" providerId="AD" clId="Web-{90462998-68F6-E232-77EB-2001EBB926DD}" dt="2025-04-01T14:35:58.373" v="70" actId="20577"/>
          <ac:spMkLst>
            <pc:docMk/>
            <pc:sldMk cId="2718162569" sldId="1878"/>
            <ac:spMk id="2" creationId="{FD9E38B3-4686-8247-9625-49018D29F408}"/>
          </ac:spMkLst>
        </pc:spChg>
      </pc:sldChg>
    </pc:docChg>
  </pc:docChgLst>
  <pc:docChgLst>
    <pc:chgData name="Chiu, Alexandria W. (DESE)" userId="S::alexandria.w.chiu@mass.gov::11cac2b3-64c0-4d79-b647-8e799f52a2cc" providerId="AD" clId="Web-{68918D94-E415-82FF-766E-EA9E8E9873D4}"/>
    <pc:docChg chg="addSld delSld modSld sldOrd">
      <pc:chgData name="Chiu, Alexandria W. (DESE)" userId="S::alexandria.w.chiu@mass.gov::11cac2b3-64c0-4d79-b647-8e799f52a2cc" providerId="AD" clId="Web-{68918D94-E415-82FF-766E-EA9E8E9873D4}" dt="2025-05-28T16:49:17.824" v="338" actId="1076"/>
      <pc:docMkLst>
        <pc:docMk/>
      </pc:docMkLst>
      <pc:sldChg chg="addSp delSp modSp ord">
        <pc:chgData name="Chiu, Alexandria W. (DESE)" userId="S::alexandria.w.chiu@mass.gov::11cac2b3-64c0-4d79-b647-8e799f52a2cc" providerId="AD" clId="Web-{68918D94-E415-82FF-766E-EA9E8E9873D4}" dt="2025-05-28T16:47:50.309" v="322" actId="1076"/>
        <pc:sldMkLst>
          <pc:docMk/>
          <pc:sldMk cId="394783395" sldId="1849"/>
        </pc:sldMkLst>
        <pc:spChg chg="add del mod">
          <ac:chgData name="Chiu, Alexandria W. (DESE)" userId="S::alexandria.w.chiu@mass.gov::11cac2b3-64c0-4d79-b647-8e799f52a2cc" providerId="AD" clId="Web-{68918D94-E415-82FF-766E-EA9E8E9873D4}" dt="2025-05-28T15:20:10.511" v="144"/>
          <ac:spMkLst>
            <pc:docMk/>
            <pc:sldMk cId="394783395" sldId="1849"/>
            <ac:spMk id="3" creationId="{2E9C746B-7E69-A589-6B31-87871661E6B1}"/>
          </ac:spMkLst>
        </pc:spChg>
        <pc:spChg chg="add del mod">
          <ac:chgData name="Chiu, Alexandria W. (DESE)" userId="S::alexandria.w.chiu@mass.gov::11cac2b3-64c0-4d79-b647-8e799f52a2cc" providerId="AD" clId="Web-{68918D94-E415-82FF-766E-EA9E8E9873D4}" dt="2025-05-28T16:47:27.716" v="315"/>
          <ac:spMkLst>
            <pc:docMk/>
            <pc:sldMk cId="394783395" sldId="1849"/>
            <ac:spMk id="3" creationId="{621A2643-0561-51FE-C0BD-58B2B6C6578E}"/>
          </ac:spMkLst>
        </pc:spChg>
        <pc:spChg chg="add del mod">
          <ac:chgData name="Chiu, Alexandria W. (DESE)" userId="S::alexandria.w.chiu@mass.gov::11cac2b3-64c0-4d79-b647-8e799f52a2cc" providerId="AD" clId="Web-{68918D94-E415-82FF-766E-EA9E8E9873D4}" dt="2025-05-28T16:47:50.309" v="322" actId="1076"/>
          <ac:spMkLst>
            <pc:docMk/>
            <pc:sldMk cId="394783395" sldId="1849"/>
            <ac:spMk id="5" creationId="{D1262CD5-AD01-42E3-9173-97C12BB0D9B8}"/>
          </ac:spMkLst>
        </pc:spChg>
        <pc:spChg chg="add del mod">
          <ac:chgData name="Chiu, Alexandria W. (DESE)" userId="S::alexandria.w.chiu@mass.gov::11cac2b3-64c0-4d79-b647-8e799f52a2cc" providerId="AD" clId="Web-{68918D94-E415-82FF-766E-EA9E8E9873D4}" dt="2025-05-28T15:21:16.653" v="161"/>
          <ac:spMkLst>
            <pc:docMk/>
            <pc:sldMk cId="394783395" sldId="1849"/>
            <ac:spMk id="9" creationId="{33326B13-BE21-93D8-0C02-A66559ED14A4}"/>
          </ac:spMkLst>
        </pc:spChg>
        <pc:picChg chg="add del mod">
          <ac:chgData name="Chiu, Alexandria W. (DESE)" userId="S::alexandria.w.chiu@mass.gov::11cac2b3-64c0-4d79-b647-8e799f52a2cc" providerId="AD" clId="Web-{68918D94-E415-82FF-766E-EA9E8E9873D4}" dt="2025-05-28T15:14:22.554" v="8"/>
          <ac:picMkLst>
            <pc:docMk/>
            <pc:sldMk cId="394783395" sldId="1849"/>
            <ac:picMk id="2" creationId="{E06B0317-04B7-B093-C9CD-65ED28DA0FE9}"/>
          </ac:picMkLst>
        </pc:picChg>
        <pc:picChg chg="add del mod">
          <ac:chgData name="Chiu, Alexandria W. (DESE)" userId="S::alexandria.w.chiu@mass.gov::11cac2b3-64c0-4d79-b647-8e799f52a2cc" providerId="AD" clId="Web-{68918D94-E415-82FF-766E-EA9E8E9873D4}" dt="2025-05-28T15:19:07.323" v="127"/>
          <ac:picMkLst>
            <pc:docMk/>
            <pc:sldMk cId="394783395" sldId="1849"/>
            <ac:picMk id="4" creationId="{9C65DB4A-93D0-02A3-782F-6F491CA14153}"/>
          </ac:picMkLst>
        </pc:picChg>
        <pc:picChg chg="add del mod">
          <ac:chgData name="Chiu, Alexandria W. (DESE)" userId="S::alexandria.w.chiu@mass.gov::11cac2b3-64c0-4d79-b647-8e799f52a2cc" providerId="AD" clId="Web-{68918D94-E415-82FF-766E-EA9E8E9873D4}" dt="2025-05-28T15:18:50.386" v="122"/>
          <ac:picMkLst>
            <pc:docMk/>
            <pc:sldMk cId="394783395" sldId="1849"/>
            <ac:picMk id="6" creationId="{9AAADA77-C4A4-C5B6-2FE9-2ED6C9CBFC18}"/>
          </ac:picMkLst>
        </pc:picChg>
        <pc:picChg chg="add mod">
          <ac:chgData name="Chiu, Alexandria W. (DESE)" userId="S::alexandria.w.chiu@mass.gov::11cac2b3-64c0-4d79-b647-8e799f52a2cc" providerId="AD" clId="Web-{68918D94-E415-82FF-766E-EA9E8E9873D4}" dt="2025-05-28T15:22:22.779" v="177" actId="1076"/>
          <ac:picMkLst>
            <pc:docMk/>
            <pc:sldMk cId="394783395" sldId="1849"/>
            <ac:picMk id="8" creationId="{1267C1EE-7397-14F9-9587-3B1F9BEBC6A0}"/>
          </ac:picMkLst>
        </pc:picChg>
      </pc:sldChg>
      <pc:sldChg chg="addSp modSp">
        <pc:chgData name="Chiu, Alexandria W. (DESE)" userId="S::alexandria.w.chiu@mass.gov::11cac2b3-64c0-4d79-b647-8e799f52a2cc" providerId="AD" clId="Web-{68918D94-E415-82FF-766E-EA9E8E9873D4}" dt="2025-05-28T15:28:40.845" v="313" actId="1076"/>
        <pc:sldMkLst>
          <pc:docMk/>
          <pc:sldMk cId="4244761525" sldId="1858"/>
        </pc:sldMkLst>
        <pc:spChg chg="add mod">
          <ac:chgData name="Chiu, Alexandria W. (DESE)" userId="S::alexandria.w.chiu@mass.gov::11cac2b3-64c0-4d79-b647-8e799f52a2cc" providerId="AD" clId="Web-{68918D94-E415-82FF-766E-EA9E8E9873D4}" dt="2025-05-28T15:28:37.314" v="312" actId="1076"/>
          <ac:spMkLst>
            <pc:docMk/>
            <pc:sldMk cId="4244761525" sldId="1858"/>
            <ac:spMk id="4" creationId="{1F3B225C-919D-C0F4-165B-52D54C32E803}"/>
          </ac:spMkLst>
        </pc:spChg>
        <pc:spChg chg="mod">
          <ac:chgData name="Chiu, Alexandria W. (DESE)" userId="S::alexandria.w.chiu@mass.gov::11cac2b3-64c0-4d79-b647-8e799f52a2cc" providerId="AD" clId="Web-{68918D94-E415-82FF-766E-EA9E8E9873D4}" dt="2025-05-28T15:24:17.780" v="191" actId="1076"/>
          <ac:spMkLst>
            <pc:docMk/>
            <pc:sldMk cId="4244761525" sldId="1858"/>
            <ac:spMk id="12" creationId="{526DA0D1-6E6D-4ED0-F8DC-9E1C6992A697}"/>
          </ac:spMkLst>
        </pc:spChg>
        <pc:picChg chg="add mod">
          <ac:chgData name="Chiu, Alexandria W. (DESE)" userId="S::alexandria.w.chiu@mass.gov::11cac2b3-64c0-4d79-b647-8e799f52a2cc" providerId="AD" clId="Web-{68918D94-E415-82FF-766E-EA9E8E9873D4}" dt="2025-05-28T15:28:40.845" v="313" actId="1076"/>
          <ac:picMkLst>
            <pc:docMk/>
            <pc:sldMk cId="4244761525" sldId="1858"/>
            <ac:picMk id="2" creationId="{C1A22672-BBA8-3CB3-6675-5376DCBE1180}"/>
          </ac:picMkLst>
        </pc:picChg>
      </pc:sldChg>
      <pc:sldChg chg="delSp modSp">
        <pc:chgData name="Chiu, Alexandria W. (DESE)" userId="S::alexandria.w.chiu@mass.gov::11cac2b3-64c0-4d79-b647-8e799f52a2cc" providerId="AD" clId="Web-{68918D94-E415-82FF-766E-EA9E8E9873D4}" dt="2025-05-28T16:49:17.824" v="338" actId="1076"/>
        <pc:sldMkLst>
          <pc:docMk/>
          <pc:sldMk cId="576716121" sldId="1859"/>
        </pc:sldMkLst>
        <pc:spChg chg="del">
          <ac:chgData name="Chiu, Alexandria W. (DESE)" userId="S::alexandria.w.chiu@mass.gov::11cac2b3-64c0-4d79-b647-8e799f52a2cc" providerId="AD" clId="Web-{68918D94-E415-82FF-766E-EA9E8E9873D4}" dt="2025-05-28T16:49:08.574" v="328"/>
          <ac:spMkLst>
            <pc:docMk/>
            <pc:sldMk cId="576716121" sldId="1859"/>
            <ac:spMk id="3" creationId="{9E507A56-45AD-F50A-51EE-E73411FBF0BF}"/>
          </ac:spMkLst>
        </pc:spChg>
        <pc:spChg chg="mod">
          <ac:chgData name="Chiu, Alexandria W. (DESE)" userId="S::alexandria.w.chiu@mass.gov::11cac2b3-64c0-4d79-b647-8e799f52a2cc" providerId="AD" clId="Web-{68918D94-E415-82FF-766E-EA9E8E9873D4}" dt="2025-05-28T16:49:17.824" v="338" actId="1076"/>
          <ac:spMkLst>
            <pc:docMk/>
            <pc:sldMk cId="576716121" sldId="1859"/>
            <ac:spMk id="4" creationId="{068DF32A-D165-40DA-AAE8-A6E9579E2F79}"/>
          </ac:spMkLst>
        </pc:spChg>
      </pc:sldChg>
      <pc:sldChg chg="addSp delSp modSp add ord replId">
        <pc:chgData name="Chiu, Alexandria W. (DESE)" userId="S::alexandria.w.chiu@mass.gov::11cac2b3-64c0-4d79-b647-8e799f52a2cc" providerId="AD" clId="Web-{68918D94-E415-82FF-766E-EA9E8E9873D4}" dt="2025-05-28T15:17:55.307" v="109" actId="20577"/>
        <pc:sldMkLst>
          <pc:docMk/>
          <pc:sldMk cId="1021111199" sldId="1882"/>
        </pc:sldMkLst>
        <pc:spChg chg="mod">
          <ac:chgData name="Chiu, Alexandria W. (DESE)" userId="S::alexandria.w.chiu@mass.gov::11cac2b3-64c0-4d79-b647-8e799f52a2cc" providerId="AD" clId="Web-{68918D94-E415-82FF-766E-EA9E8E9873D4}" dt="2025-05-28T15:16:08.649" v="67" actId="20577"/>
          <ac:spMkLst>
            <pc:docMk/>
            <pc:sldMk cId="1021111199" sldId="1882"/>
            <ac:spMk id="2" creationId="{0BB03D63-EFBB-2AD1-6584-F109CE6C9F4D}"/>
          </ac:spMkLst>
        </pc:spChg>
        <pc:spChg chg="mod">
          <ac:chgData name="Chiu, Alexandria W. (DESE)" userId="S::alexandria.w.chiu@mass.gov::11cac2b3-64c0-4d79-b647-8e799f52a2cc" providerId="AD" clId="Web-{68918D94-E415-82FF-766E-EA9E8E9873D4}" dt="2025-05-28T15:17:55.307" v="109" actId="20577"/>
          <ac:spMkLst>
            <pc:docMk/>
            <pc:sldMk cId="1021111199" sldId="1882"/>
            <ac:spMk id="6" creationId="{8729B2E8-98F5-55D5-9048-16C888FAEABB}"/>
          </ac:spMkLst>
        </pc:spChg>
        <pc:picChg chg="del">
          <ac:chgData name="Chiu, Alexandria W. (DESE)" userId="S::alexandria.w.chiu@mass.gov::11cac2b3-64c0-4d79-b647-8e799f52a2cc" providerId="AD" clId="Web-{68918D94-E415-82FF-766E-EA9E8E9873D4}" dt="2025-05-28T15:15:41.977" v="20"/>
          <ac:picMkLst>
            <pc:docMk/>
            <pc:sldMk cId="1021111199" sldId="1882"/>
            <ac:picMk id="4" creationId="{ABA37FAC-8DDF-D751-AC8E-016ABDAEFB4A}"/>
          </ac:picMkLst>
        </pc:picChg>
        <pc:picChg chg="add mod">
          <ac:chgData name="Chiu, Alexandria W. (DESE)" userId="S::alexandria.w.chiu@mass.gov::11cac2b3-64c0-4d79-b647-8e799f52a2cc" providerId="AD" clId="Web-{68918D94-E415-82FF-766E-EA9E8E9873D4}" dt="2025-05-28T15:15:44.946" v="21" actId="1076"/>
          <ac:picMkLst>
            <pc:docMk/>
            <pc:sldMk cId="1021111199" sldId="1882"/>
            <ac:picMk id="5" creationId="{8F59BE04-ABB5-69FC-B831-AD8A9D0B65AE}"/>
          </ac:picMkLst>
        </pc:picChg>
      </pc:sldChg>
      <pc:sldChg chg="addSp delSp modSp add mod ord replId setBg">
        <pc:chgData name="Chiu, Alexandria W. (DESE)" userId="S::alexandria.w.chiu@mass.gov::11cac2b3-64c0-4d79-b647-8e799f52a2cc" providerId="AD" clId="Web-{68918D94-E415-82FF-766E-EA9E8E9873D4}" dt="2025-05-28T15:20:01.214" v="143" actId="1076"/>
        <pc:sldMkLst>
          <pc:docMk/>
          <pc:sldMk cId="4146531715" sldId="1883"/>
        </pc:sldMkLst>
        <pc:spChg chg="del">
          <ac:chgData name="Chiu, Alexandria W. (DESE)" userId="S::alexandria.w.chiu@mass.gov::11cac2b3-64c0-4d79-b647-8e799f52a2cc" providerId="AD" clId="Web-{68918D94-E415-82FF-766E-EA9E8E9873D4}" dt="2025-05-28T15:18:38.432" v="117"/>
          <ac:spMkLst>
            <pc:docMk/>
            <pc:sldMk cId="4146531715" sldId="1883"/>
            <ac:spMk id="3" creationId="{347A109E-34F6-E4A1-D44D-699984C0682E}"/>
          </ac:spMkLst>
        </pc:spChg>
        <pc:spChg chg="add del mod">
          <ac:chgData name="Chiu, Alexandria W. (DESE)" userId="S::alexandria.w.chiu@mass.gov::11cac2b3-64c0-4d79-b647-8e799f52a2cc" providerId="AD" clId="Web-{68918D94-E415-82FF-766E-EA9E8E9873D4}" dt="2025-05-28T15:18:41.135" v="119"/>
          <ac:spMkLst>
            <pc:docMk/>
            <pc:sldMk cId="4146531715" sldId="1883"/>
            <ac:spMk id="4" creationId="{7CAAD136-E4A1-F180-68E3-D7882686426E}"/>
          </ac:spMkLst>
        </pc:spChg>
        <pc:spChg chg="add del mod">
          <ac:chgData name="Chiu, Alexandria W. (DESE)" userId="S::alexandria.w.chiu@mass.gov::11cac2b3-64c0-4d79-b647-8e799f52a2cc" providerId="AD" clId="Web-{68918D94-E415-82FF-766E-EA9E8E9873D4}" dt="2025-05-28T15:19:44.402" v="136"/>
          <ac:spMkLst>
            <pc:docMk/>
            <pc:sldMk cId="4146531715" sldId="1883"/>
            <ac:spMk id="6" creationId="{D9723290-092D-5629-A73C-1F9A78696C71}"/>
          </ac:spMkLst>
        </pc:spChg>
        <pc:spChg chg="add del">
          <ac:chgData name="Chiu, Alexandria W. (DESE)" userId="S::alexandria.w.chiu@mass.gov::11cac2b3-64c0-4d79-b647-8e799f52a2cc" providerId="AD" clId="Web-{68918D94-E415-82FF-766E-EA9E8E9873D4}" dt="2025-05-28T15:19:03.573" v="126"/>
          <ac:spMkLst>
            <pc:docMk/>
            <pc:sldMk cId="4146531715" sldId="1883"/>
            <ac:spMk id="9" creationId="{362D44EE-C852-4460-B8B5-C4F2BC20510C}"/>
          </ac:spMkLst>
        </pc:spChg>
        <pc:spChg chg="del">
          <ac:chgData name="Chiu, Alexandria W. (DESE)" userId="S::alexandria.w.chiu@mass.gov::11cac2b3-64c0-4d79-b647-8e799f52a2cc" providerId="AD" clId="Web-{68918D94-E415-82FF-766E-EA9E8E9873D4}" dt="2025-05-28T15:18:25.604" v="115"/>
          <ac:spMkLst>
            <pc:docMk/>
            <pc:sldMk cId="4146531715" sldId="1883"/>
            <ac:spMk id="10" creationId="{C72EEBB4-759A-8912-C648-5EED0860268F}"/>
          </ac:spMkLst>
        </pc:spChg>
        <pc:spChg chg="del">
          <ac:chgData name="Chiu, Alexandria W. (DESE)" userId="S::alexandria.w.chiu@mass.gov::11cac2b3-64c0-4d79-b647-8e799f52a2cc" providerId="AD" clId="Web-{68918D94-E415-82FF-766E-EA9E8E9873D4}" dt="2025-05-28T15:18:27.057" v="116"/>
          <ac:spMkLst>
            <pc:docMk/>
            <pc:sldMk cId="4146531715" sldId="1883"/>
            <ac:spMk id="12" creationId="{491D759B-74D6-C376-5519-ADE712F8CFF2}"/>
          </ac:spMkLst>
        </pc:spChg>
        <pc:spChg chg="add del">
          <ac:chgData name="Chiu, Alexandria W. (DESE)" userId="S::alexandria.w.chiu@mass.gov::11cac2b3-64c0-4d79-b647-8e799f52a2cc" providerId="AD" clId="Web-{68918D94-E415-82FF-766E-EA9E8E9873D4}" dt="2025-05-28T15:19:03.573" v="126"/>
          <ac:spMkLst>
            <pc:docMk/>
            <pc:sldMk cId="4146531715" sldId="1883"/>
            <ac:spMk id="14" creationId="{658970D8-8D1D-4B5C-894B-E871CC86543D}"/>
          </ac:spMkLst>
        </pc:spChg>
        <pc:spChg chg="add del">
          <ac:chgData name="Chiu, Alexandria W. (DESE)" userId="S::alexandria.w.chiu@mass.gov::11cac2b3-64c0-4d79-b647-8e799f52a2cc" providerId="AD" clId="Web-{68918D94-E415-82FF-766E-EA9E8E9873D4}" dt="2025-05-28T15:19:03.573" v="126"/>
          <ac:spMkLst>
            <pc:docMk/>
            <pc:sldMk cId="4146531715" sldId="1883"/>
            <ac:spMk id="16" creationId="{F227E5B6-9132-43CA-B503-37A18562ADF2}"/>
          </ac:spMkLst>
        </pc:spChg>
        <pc:spChg chg="add del">
          <ac:chgData name="Chiu, Alexandria W. (DESE)" userId="S::alexandria.w.chiu@mass.gov::11cac2b3-64c0-4d79-b647-8e799f52a2cc" providerId="AD" clId="Web-{68918D94-E415-82FF-766E-EA9E8E9873D4}" dt="2025-05-28T15:19:03.573" v="126"/>
          <ac:spMkLst>
            <pc:docMk/>
            <pc:sldMk cId="4146531715" sldId="1883"/>
            <ac:spMk id="18" creationId="{03C2051E-A88D-48E5-BACF-AAED17892722}"/>
          </ac:spMkLst>
        </pc:spChg>
        <pc:spChg chg="add del">
          <ac:chgData name="Chiu, Alexandria W. (DESE)" userId="S::alexandria.w.chiu@mass.gov::11cac2b3-64c0-4d79-b647-8e799f52a2cc" providerId="AD" clId="Web-{68918D94-E415-82FF-766E-EA9E8E9873D4}" dt="2025-05-28T15:19:03.573" v="126"/>
          <ac:spMkLst>
            <pc:docMk/>
            <pc:sldMk cId="4146531715" sldId="1883"/>
            <ac:spMk id="20" creationId="{7821A508-2985-4905-874A-527429BAABFA}"/>
          </ac:spMkLst>
        </pc:spChg>
        <pc:spChg chg="add del">
          <ac:chgData name="Chiu, Alexandria W. (DESE)" userId="S::alexandria.w.chiu@mass.gov::11cac2b3-64c0-4d79-b647-8e799f52a2cc" providerId="AD" clId="Web-{68918D94-E415-82FF-766E-EA9E8E9873D4}" dt="2025-05-28T15:19:03.573" v="126"/>
          <ac:spMkLst>
            <pc:docMk/>
            <pc:sldMk cId="4146531715" sldId="1883"/>
            <ac:spMk id="22" creationId="{D2929CB1-0E3C-4B2D-ADC5-0154FB33BA44}"/>
          </ac:spMkLst>
        </pc:spChg>
        <pc:spChg chg="add del">
          <ac:chgData name="Chiu, Alexandria W. (DESE)" userId="S::alexandria.w.chiu@mass.gov::11cac2b3-64c0-4d79-b647-8e799f52a2cc" providerId="AD" clId="Web-{68918D94-E415-82FF-766E-EA9E8E9873D4}" dt="2025-05-28T15:19:03.573" v="126"/>
          <ac:spMkLst>
            <pc:docMk/>
            <pc:sldMk cId="4146531715" sldId="1883"/>
            <ac:spMk id="24" creationId="{5F2F0C84-BE8C-4DC2-A6D3-30349A801D5C}"/>
          </ac:spMkLst>
        </pc:spChg>
        <pc:graphicFrameChg chg="del mod modGraphic">
          <ac:chgData name="Chiu, Alexandria W. (DESE)" userId="S::alexandria.w.chiu@mass.gov::11cac2b3-64c0-4d79-b647-8e799f52a2cc" providerId="AD" clId="Web-{68918D94-E415-82FF-766E-EA9E8E9873D4}" dt="2025-05-28T15:18:24.713" v="114"/>
          <ac:graphicFrameMkLst>
            <pc:docMk/>
            <pc:sldMk cId="4146531715" sldId="1883"/>
            <ac:graphicFrameMk id="8" creationId="{6C695C32-30F8-DFE0-5F16-8D8F66CDE128}"/>
          </ac:graphicFrameMkLst>
        </pc:graphicFrameChg>
        <pc:picChg chg="add mod">
          <ac:chgData name="Chiu, Alexandria W. (DESE)" userId="S::alexandria.w.chiu@mass.gov::11cac2b3-64c0-4d79-b647-8e799f52a2cc" providerId="AD" clId="Web-{68918D94-E415-82FF-766E-EA9E8E9873D4}" dt="2025-05-28T15:20:01.214" v="143" actId="1076"/>
          <ac:picMkLst>
            <pc:docMk/>
            <pc:sldMk cId="4146531715" sldId="1883"/>
            <ac:picMk id="7" creationId="{FC2F1C83-79EF-30CC-E781-D1CC71D5475F}"/>
          </ac:picMkLst>
        </pc:picChg>
        <pc:picChg chg="add mod">
          <ac:chgData name="Chiu, Alexandria W. (DESE)" userId="S::alexandria.w.chiu@mass.gov::11cac2b3-64c0-4d79-b647-8e799f52a2cc" providerId="AD" clId="Web-{68918D94-E415-82FF-766E-EA9E8E9873D4}" dt="2025-05-28T15:19:57.980" v="142" actId="1076"/>
          <ac:picMkLst>
            <pc:docMk/>
            <pc:sldMk cId="4146531715" sldId="1883"/>
            <ac:picMk id="11" creationId="{D0B2667C-EC01-6E85-09B0-78ACB3A7C23A}"/>
          </ac:picMkLst>
        </pc:picChg>
      </pc:sldChg>
      <pc:sldChg chg="add del ord replId">
        <pc:chgData name="Chiu, Alexandria W. (DESE)" userId="S::alexandria.w.chiu@mass.gov::11cac2b3-64c0-4d79-b647-8e799f52a2cc" providerId="AD" clId="Web-{68918D94-E415-82FF-766E-EA9E8E9873D4}" dt="2025-05-28T15:23:20.842" v="180"/>
        <pc:sldMkLst>
          <pc:docMk/>
          <pc:sldMk cId="907410012" sldId="1884"/>
        </pc:sldMkLst>
      </pc:sldChg>
      <pc:sldChg chg="addSp delSp modSp add ord replId">
        <pc:chgData name="Chiu, Alexandria W. (DESE)" userId="S::alexandria.w.chiu@mass.gov::11cac2b3-64c0-4d79-b647-8e799f52a2cc" providerId="AD" clId="Web-{68918D94-E415-82FF-766E-EA9E8E9873D4}" dt="2025-05-28T16:48:19.246" v="327" actId="1076"/>
        <pc:sldMkLst>
          <pc:docMk/>
          <pc:sldMk cId="1892597211" sldId="1884"/>
        </pc:sldMkLst>
        <pc:spChg chg="add del mod">
          <ac:chgData name="Chiu, Alexandria W. (DESE)" userId="S::alexandria.w.chiu@mass.gov::11cac2b3-64c0-4d79-b647-8e799f52a2cc" providerId="AD" clId="Web-{68918D94-E415-82FF-766E-EA9E8E9873D4}" dt="2025-05-28T15:25:58.609" v="200"/>
          <ac:spMkLst>
            <pc:docMk/>
            <pc:sldMk cId="1892597211" sldId="1884"/>
            <ac:spMk id="3" creationId="{FCA91672-ADD1-C155-8BB2-8ECABBFB204F}"/>
          </ac:spMkLst>
        </pc:spChg>
        <pc:spChg chg="mod">
          <ac:chgData name="Chiu, Alexandria W. (DESE)" userId="S::alexandria.w.chiu@mass.gov::11cac2b3-64c0-4d79-b647-8e799f52a2cc" providerId="AD" clId="Web-{68918D94-E415-82FF-766E-EA9E8E9873D4}" dt="2025-05-28T16:48:08.700" v="323" actId="1076"/>
          <ac:spMkLst>
            <pc:docMk/>
            <pc:sldMk cId="1892597211" sldId="1884"/>
            <ac:spMk id="4" creationId="{556D5D95-C00A-EEBF-5EB7-A00DD5562770}"/>
          </ac:spMkLst>
        </pc:spChg>
        <pc:spChg chg="mod">
          <ac:chgData name="Chiu, Alexandria W. (DESE)" userId="S::alexandria.w.chiu@mass.gov::11cac2b3-64c0-4d79-b647-8e799f52a2cc" providerId="AD" clId="Web-{68918D94-E415-82FF-766E-EA9E8E9873D4}" dt="2025-05-28T15:24:59.546" v="196" actId="20577"/>
          <ac:spMkLst>
            <pc:docMk/>
            <pc:sldMk cId="1892597211" sldId="1884"/>
            <ac:spMk id="12" creationId="{687826E3-66B0-F8FF-F455-960ACF4FC170}"/>
          </ac:spMkLst>
        </pc:spChg>
        <pc:picChg chg="del">
          <ac:chgData name="Chiu, Alexandria W. (DESE)" userId="S::alexandria.w.chiu@mass.gov::11cac2b3-64c0-4d79-b647-8e799f52a2cc" providerId="AD" clId="Web-{68918D94-E415-82FF-766E-EA9E8E9873D4}" dt="2025-05-28T15:25:02.124" v="197"/>
          <ac:picMkLst>
            <pc:docMk/>
            <pc:sldMk cId="1892597211" sldId="1884"/>
            <ac:picMk id="2" creationId="{02450E21-C9B7-0266-947F-3E56C645351E}"/>
          </ac:picMkLst>
        </pc:picChg>
        <pc:picChg chg="add mod">
          <ac:chgData name="Chiu, Alexandria W. (DESE)" userId="S::alexandria.w.chiu@mass.gov::11cac2b3-64c0-4d79-b647-8e799f52a2cc" providerId="AD" clId="Web-{68918D94-E415-82FF-766E-EA9E8E9873D4}" dt="2025-05-28T16:48:19.246" v="327" actId="1076"/>
          <ac:picMkLst>
            <pc:docMk/>
            <pc:sldMk cId="1892597211" sldId="1884"/>
            <ac:picMk id="5" creationId="{EA5F10E4-52D6-1A63-CBFE-86AFC11397DD}"/>
          </ac:picMkLst>
        </pc:picChg>
      </pc:sldChg>
    </pc:docChg>
  </pc:docChgLst>
  <pc:docChgLst>
    <pc:chgData name="Chiu, Alexandria W. (DESE)" userId="S::alexandria.w.chiu@mass.gov::11cac2b3-64c0-4d79-b647-8e799f52a2cc" providerId="AD" clId="Web-{05454311-68C1-BBAE-8AD4-E106982819B6}"/>
    <pc:docChg chg="sldOrd">
      <pc:chgData name="Chiu, Alexandria W. (DESE)" userId="S::alexandria.w.chiu@mass.gov::11cac2b3-64c0-4d79-b647-8e799f52a2cc" providerId="AD" clId="Web-{05454311-68C1-BBAE-8AD4-E106982819B6}" dt="2025-04-04T10:41:41.612" v="4"/>
      <pc:docMkLst>
        <pc:docMk/>
      </pc:docMkLst>
      <pc:sldChg chg="ord">
        <pc:chgData name="Chiu, Alexandria W. (DESE)" userId="S::alexandria.w.chiu@mass.gov::11cac2b3-64c0-4d79-b647-8e799f52a2cc" providerId="AD" clId="Web-{05454311-68C1-BBAE-8AD4-E106982819B6}" dt="2025-04-04T10:39:59.533" v="0"/>
        <pc:sldMkLst>
          <pc:docMk/>
          <pc:sldMk cId="461669259" sldId="1846"/>
        </pc:sldMkLst>
      </pc:sldChg>
      <pc:sldChg chg="ord">
        <pc:chgData name="Chiu, Alexandria W. (DESE)" userId="S::alexandria.w.chiu@mass.gov::11cac2b3-64c0-4d79-b647-8e799f52a2cc" providerId="AD" clId="Web-{05454311-68C1-BBAE-8AD4-E106982819B6}" dt="2025-04-04T10:41:41.612" v="4"/>
        <pc:sldMkLst>
          <pc:docMk/>
          <pc:sldMk cId="394783395" sldId="1849"/>
        </pc:sldMkLst>
      </pc:sldChg>
      <pc:sldChg chg="ord">
        <pc:chgData name="Chiu, Alexandria W. (DESE)" userId="S::alexandria.w.chiu@mass.gov::11cac2b3-64c0-4d79-b647-8e799f52a2cc" providerId="AD" clId="Web-{05454311-68C1-BBAE-8AD4-E106982819B6}" dt="2025-04-04T10:41:22.815" v="1"/>
        <pc:sldMkLst>
          <pc:docMk/>
          <pc:sldMk cId="4244761525" sldId="1858"/>
        </pc:sldMkLst>
      </pc:sldChg>
      <pc:sldChg chg="ord">
        <pc:chgData name="Chiu, Alexandria W. (DESE)" userId="S::alexandria.w.chiu@mass.gov::11cac2b3-64c0-4d79-b647-8e799f52a2cc" providerId="AD" clId="Web-{05454311-68C1-BBAE-8AD4-E106982819B6}" dt="2025-04-04T10:41:26.956" v="2"/>
        <pc:sldMkLst>
          <pc:docMk/>
          <pc:sldMk cId="1702207420" sldId="1873"/>
        </pc:sldMkLst>
      </pc:sldChg>
      <pc:sldChg chg="ord">
        <pc:chgData name="Chiu, Alexandria W. (DESE)" userId="S::alexandria.w.chiu@mass.gov::11cac2b3-64c0-4d79-b647-8e799f52a2cc" providerId="AD" clId="Web-{05454311-68C1-BBAE-8AD4-E106982819B6}" dt="2025-04-04T10:41:36.440" v="3"/>
        <pc:sldMkLst>
          <pc:docMk/>
          <pc:sldMk cId="2718162569" sldId="1878"/>
        </pc:sldMkLst>
      </pc:sldChg>
    </pc:docChg>
  </pc:docChgLst>
  <pc:docChgLst>
    <pc:chgData name="Chiu, Alexandria W. (DESE)" userId="S::alexandria.w.chiu@mass.gov::11cac2b3-64c0-4d79-b647-8e799f52a2cc" providerId="AD" clId="Web-{FB026E85-1CE1-83F5-6410-6BE6373840BA}"/>
    <pc:docChg chg="addSld modSld">
      <pc:chgData name="Chiu, Alexandria W. (DESE)" userId="S::alexandria.w.chiu@mass.gov::11cac2b3-64c0-4d79-b647-8e799f52a2cc" providerId="AD" clId="Web-{FB026E85-1CE1-83F5-6410-6BE6373840BA}" dt="2025-02-06T14:05:58.689" v="41" actId="20577"/>
      <pc:docMkLst>
        <pc:docMk/>
      </pc:docMkLst>
      <pc:sldChg chg="modSp">
        <pc:chgData name="Chiu, Alexandria W. (DESE)" userId="S::alexandria.w.chiu@mass.gov::11cac2b3-64c0-4d79-b647-8e799f52a2cc" providerId="AD" clId="Web-{FB026E85-1CE1-83F5-6410-6BE6373840BA}" dt="2025-02-06T14:05:19.954" v="19" actId="20577"/>
        <pc:sldMkLst>
          <pc:docMk/>
          <pc:sldMk cId="394783395" sldId="1849"/>
        </pc:sldMkLst>
      </pc:sldChg>
      <pc:sldChg chg="addSp delSp modSp add mod replId modClrScheme chgLayout">
        <pc:chgData name="Chiu, Alexandria W. (DESE)" userId="S::alexandria.w.chiu@mass.gov::11cac2b3-64c0-4d79-b647-8e799f52a2cc" providerId="AD" clId="Web-{FB026E85-1CE1-83F5-6410-6BE6373840BA}" dt="2025-02-06T14:05:58.689" v="41" actId="20577"/>
        <pc:sldMkLst>
          <pc:docMk/>
          <pc:sldMk cId="773433755" sldId="1869"/>
        </pc:sldMkLst>
      </pc:sldChg>
    </pc:docChg>
  </pc:docChgLst>
  <pc:docChgLst>
    <pc:chgData name="Chiu, Alexandria W. (DESE)" userId="S::alexandria.w.chiu@mass.gov::11cac2b3-64c0-4d79-b647-8e799f52a2cc" providerId="AD" clId="Web-{7F2EBCAA-90A4-6F9E-3E54-01C049F3C5B7}"/>
    <pc:docChg chg="modSld sldOrd">
      <pc:chgData name="Chiu, Alexandria W. (DESE)" userId="S::alexandria.w.chiu@mass.gov::11cac2b3-64c0-4d79-b647-8e799f52a2cc" providerId="AD" clId="Web-{7F2EBCAA-90A4-6F9E-3E54-01C049F3C5B7}" dt="2025-02-03T20:00:53.509" v="930" actId="1076"/>
      <pc:docMkLst>
        <pc:docMk/>
      </pc:docMkLst>
      <pc:sldChg chg="addSp delSp modSp mod modClrScheme chgLayout">
        <pc:chgData name="Chiu, Alexandria W. (DESE)" userId="S::alexandria.w.chiu@mass.gov::11cac2b3-64c0-4d79-b647-8e799f52a2cc" providerId="AD" clId="Web-{7F2EBCAA-90A4-6F9E-3E54-01C049F3C5B7}" dt="2025-02-03T17:28:28.806" v="388" actId="1076"/>
        <pc:sldMkLst>
          <pc:docMk/>
          <pc:sldMk cId="803542810" sldId="1845"/>
        </pc:sldMkLst>
      </pc:sldChg>
      <pc:sldChg chg="addSp delSp modSp">
        <pc:chgData name="Chiu, Alexandria W. (DESE)" userId="S::alexandria.w.chiu@mass.gov::11cac2b3-64c0-4d79-b647-8e799f52a2cc" providerId="AD" clId="Web-{7F2EBCAA-90A4-6F9E-3E54-01C049F3C5B7}" dt="2025-02-03T15:36:25.632" v="69"/>
        <pc:sldMkLst>
          <pc:docMk/>
          <pc:sldMk cId="461669259" sldId="1846"/>
        </pc:sldMkLst>
      </pc:sldChg>
      <pc:sldChg chg="modSp">
        <pc:chgData name="Chiu, Alexandria W. (DESE)" userId="S::alexandria.w.chiu@mass.gov::11cac2b3-64c0-4d79-b647-8e799f52a2cc" providerId="AD" clId="Web-{7F2EBCAA-90A4-6F9E-3E54-01C049F3C5B7}" dt="2025-02-03T19:56:19.010" v="872"/>
        <pc:sldMkLst>
          <pc:docMk/>
          <pc:sldMk cId="2957678139" sldId="1848"/>
        </pc:sldMkLst>
      </pc:sldChg>
      <pc:sldChg chg="addSp delSp modSp ord">
        <pc:chgData name="Chiu, Alexandria W. (DESE)" userId="S::alexandria.w.chiu@mass.gov::11cac2b3-64c0-4d79-b647-8e799f52a2cc" providerId="AD" clId="Web-{7F2EBCAA-90A4-6F9E-3E54-01C049F3C5B7}" dt="2025-02-03T18:15:00.952" v="435" actId="20577"/>
        <pc:sldMkLst>
          <pc:docMk/>
          <pc:sldMk cId="394783395" sldId="1849"/>
        </pc:sldMkLst>
      </pc:sldChg>
      <pc:sldChg chg="addSp delSp modSp ord">
        <pc:chgData name="Chiu, Alexandria W. (DESE)" userId="S::alexandria.w.chiu@mass.gov::11cac2b3-64c0-4d79-b647-8e799f52a2cc" providerId="AD" clId="Web-{7F2EBCAA-90A4-6F9E-3E54-01C049F3C5B7}" dt="2025-02-03T20:00:07.572" v="917" actId="1076"/>
        <pc:sldMkLst>
          <pc:docMk/>
          <pc:sldMk cId="0" sldId="1852"/>
        </pc:sldMkLst>
      </pc:sldChg>
      <pc:sldChg chg="modSp mod ord modClrScheme chgLayout">
        <pc:chgData name="Chiu, Alexandria W. (DESE)" userId="S::alexandria.w.chiu@mass.gov::11cac2b3-64c0-4d79-b647-8e799f52a2cc" providerId="AD" clId="Web-{7F2EBCAA-90A4-6F9E-3E54-01C049F3C5B7}" dt="2025-02-03T19:29:36.549" v="768"/>
        <pc:sldMkLst>
          <pc:docMk/>
          <pc:sldMk cId="4244761525" sldId="1858"/>
        </pc:sldMkLst>
      </pc:sldChg>
      <pc:sldChg chg="modSp">
        <pc:chgData name="Chiu, Alexandria W. (DESE)" userId="S::alexandria.w.chiu@mass.gov::11cac2b3-64c0-4d79-b647-8e799f52a2cc" providerId="AD" clId="Web-{7F2EBCAA-90A4-6F9E-3E54-01C049F3C5B7}" dt="2025-02-03T19:17:19.802" v="446" actId="20577"/>
        <pc:sldMkLst>
          <pc:docMk/>
          <pc:sldMk cId="576716121" sldId="1859"/>
        </pc:sldMkLst>
      </pc:sldChg>
      <pc:sldChg chg="modSp">
        <pc:chgData name="Chiu, Alexandria W. (DESE)" userId="S::alexandria.w.chiu@mass.gov::11cac2b3-64c0-4d79-b647-8e799f52a2cc" providerId="AD" clId="Web-{7F2EBCAA-90A4-6F9E-3E54-01C049F3C5B7}" dt="2025-02-03T15:31:16.354" v="9" actId="14100"/>
        <pc:sldMkLst>
          <pc:docMk/>
          <pc:sldMk cId="1543265293" sldId="1864"/>
        </pc:sldMkLst>
      </pc:sldChg>
      <pc:sldChg chg="addSp delSp modSp ord">
        <pc:chgData name="Chiu, Alexandria W. (DESE)" userId="S::alexandria.w.chiu@mass.gov::11cac2b3-64c0-4d79-b647-8e799f52a2cc" providerId="AD" clId="Web-{7F2EBCAA-90A4-6F9E-3E54-01C049F3C5B7}" dt="2025-02-03T20:00:53.509" v="930" actId="1076"/>
        <pc:sldMkLst>
          <pc:docMk/>
          <pc:sldMk cId="1430663837" sldId="1865"/>
        </pc:sldMkLst>
      </pc:sldChg>
      <pc:sldChg chg="ord">
        <pc:chgData name="Chiu, Alexandria W. (DESE)" userId="S::alexandria.w.chiu@mass.gov::11cac2b3-64c0-4d79-b647-8e799f52a2cc" providerId="AD" clId="Web-{7F2EBCAA-90A4-6F9E-3E54-01C049F3C5B7}" dt="2025-02-03T19:29:34.142" v="767"/>
        <pc:sldMkLst>
          <pc:docMk/>
          <pc:sldMk cId="1470979386" sldId="1866"/>
        </pc:sldMkLst>
      </pc:sldChg>
      <pc:sldChg chg="modSp">
        <pc:chgData name="Chiu, Alexandria W. (DESE)" userId="S::alexandria.w.chiu@mass.gov::11cac2b3-64c0-4d79-b647-8e799f52a2cc" providerId="AD" clId="Web-{7F2EBCAA-90A4-6F9E-3E54-01C049F3C5B7}" dt="2025-02-03T19:17:11.302" v="439" actId="1076"/>
        <pc:sldMkLst>
          <pc:docMk/>
          <pc:sldMk cId="3366527757" sldId="1867"/>
        </pc:sldMkLst>
      </pc:sldChg>
    </pc:docChg>
  </pc:docChgLst>
  <pc:docChgLst>
    <pc:chgData name="Chiu, Alexandria W. (DESE)" userId="S::alexandria.w.chiu@mass.gov::11cac2b3-64c0-4d79-b647-8e799f52a2cc" providerId="AD" clId="Web-{161C9C90-279C-67C6-3CAE-F9305FDF77B8}"/>
    <pc:docChg chg="modSld">
      <pc:chgData name="Chiu, Alexandria W. (DESE)" userId="S::alexandria.w.chiu@mass.gov::11cac2b3-64c0-4d79-b647-8e799f52a2cc" providerId="AD" clId="Web-{161C9C90-279C-67C6-3CAE-F9305FDF77B8}" dt="2025-02-18T16:15:57.446" v="4" actId="1076"/>
      <pc:docMkLst>
        <pc:docMk/>
      </pc:docMkLst>
      <pc:sldChg chg="addSp modSp">
        <pc:chgData name="Chiu, Alexandria W. (DESE)" userId="S::alexandria.w.chiu@mass.gov::11cac2b3-64c0-4d79-b647-8e799f52a2cc" providerId="AD" clId="Web-{161C9C90-279C-67C6-3CAE-F9305FDF77B8}" dt="2025-02-18T16:15:57.446" v="4" actId="1076"/>
        <pc:sldMkLst>
          <pc:docMk/>
          <pc:sldMk cId="1543265293" sldId="1864"/>
        </pc:sldMkLst>
      </pc:sldChg>
    </pc:docChg>
  </pc:docChgLst>
  <pc:docChgLst>
    <pc:chgData name="Chiu, Alexandria W. (DESE)" userId="S::alexandria.w.chiu@mass.gov::11cac2b3-64c0-4d79-b647-8e799f52a2cc" providerId="AD" clId="Web-{208ED2F5-E7E1-4E4A-792F-DE59C502EA40}"/>
    <pc:docChg chg="modSld">
      <pc:chgData name="Chiu, Alexandria W. (DESE)" userId="S::alexandria.w.chiu@mass.gov::11cac2b3-64c0-4d79-b647-8e799f52a2cc" providerId="AD" clId="Web-{208ED2F5-E7E1-4E4A-792F-DE59C502EA40}" dt="2025-05-14T14:31:02.103" v="1"/>
      <pc:docMkLst>
        <pc:docMk/>
      </pc:docMkLst>
      <pc:sldChg chg="addSp delSp modSp">
        <pc:chgData name="Chiu, Alexandria W. (DESE)" userId="S::alexandria.w.chiu@mass.gov::11cac2b3-64c0-4d79-b647-8e799f52a2cc" providerId="AD" clId="Web-{208ED2F5-E7E1-4E4A-792F-DE59C502EA40}" dt="2025-05-14T14:31:02.103" v="1"/>
        <pc:sldMkLst>
          <pc:docMk/>
          <pc:sldMk cId="184385098" sldId="1871"/>
        </pc:sldMkLst>
        <pc:picChg chg="add mod">
          <ac:chgData name="Chiu, Alexandria W. (DESE)" userId="S::alexandria.w.chiu@mass.gov::11cac2b3-64c0-4d79-b647-8e799f52a2cc" providerId="AD" clId="Web-{208ED2F5-E7E1-4E4A-792F-DE59C502EA40}" dt="2025-05-14T14:31:02.103" v="1"/>
          <ac:picMkLst>
            <pc:docMk/>
            <pc:sldMk cId="184385098" sldId="1871"/>
            <ac:picMk id="5" creationId="{2917B58D-7D3D-CDF7-D714-AF852E0CC10A}"/>
          </ac:picMkLst>
        </pc:picChg>
      </pc:sldChg>
    </pc:docChg>
  </pc:docChgLst>
  <pc:docChgLst>
    <pc:chgData name="Chiu, Alexandria W. (DESE)" userId="S::alexandria.w.chiu@mass.gov::11cac2b3-64c0-4d79-b647-8e799f52a2cc" providerId="AD" clId="Web-{6340B60F-3761-5081-2BF7-20C4E0CF72C9}"/>
    <pc:docChg chg="mod modSld">
      <pc:chgData name="Chiu, Alexandria W. (DESE)" userId="S::alexandria.w.chiu@mass.gov::11cac2b3-64c0-4d79-b647-8e799f52a2cc" providerId="AD" clId="Web-{6340B60F-3761-5081-2BF7-20C4E0CF72C9}" dt="2025-03-14T15:05:20.428" v="30"/>
      <pc:docMkLst>
        <pc:docMk/>
      </pc:docMkLst>
      <pc:sldChg chg="addSp delSp modSp">
        <pc:chgData name="Chiu, Alexandria W. (DESE)" userId="S::alexandria.w.chiu@mass.gov::11cac2b3-64c0-4d79-b647-8e799f52a2cc" providerId="AD" clId="Web-{6340B60F-3761-5081-2BF7-20C4E0CF72C9}" dt="2025-03-14T14:57:48.554" v="29" actId="20577"/>
        <pc:sldMkLst>
          <pc:docMk/>
          <pc:sldMk cId="1543265293" sldId="1864"/>
        </pc:sldMkLst>
        <pc:spChg chg="add del mod">
          <ac:chgData name="Chiu, Alexandria W. (DESE)" userId="S::alexandria.w.chiu@mass.gov::11cac2b3-64c0-4d79-b647-8e799f52a2cc" providerId="AD" clId="Web-{6340B60F-3761-5081-2BF7-20C4E0CF72C9}" dt="2025-03-14T14:57:48.554" v="29" actId="20577"/>
          <ac:spMkLst>
            <pc:docMk/>
            <pc:sldMk cId="1543265293" sldId="1864"/>
            <ac:spMk id="3074" creationId="{ED2DB031-9003-4F74-A88F-FE2A2ABABC72}"/>
          </ac:spMkLst>
        </pc:spChg>
      </pc:sldChg>
    </pc:docChg>
  </pc:docChgLst>
  <pc:docChgLst>
    <pc:chgData name="Chiu, Alexandria W. (DESE)" userId="S::alexandria.w.chiu@mass.gov::11cac2b3-64c0-4d79-b647-8e799f52a2cc" providerId="AD" clId="Web-{34515A5A-F6FA-60E1-2D06-17D9C1458818}"/>
    <pc:docChg chg="modSld">
      <pc:chgData name="Chiu, Alexandria W. (DESE)" userId="S::alexandria.w.chiu@mass.gov::11cac2b3-64c0-4d79-b647-8e799f52a2cc" providerId="AD" clId="Web-{34515A5A-F6FA-60E1-2D06-17D9C1458818}" dt="2025-02-10T19:37:32.546" v="12" actId="20577"/>
      <pc:docMkLst>
        <pc:docMk/>
      </pc:docMkLst>
      <pc:sldChg chg="modSp">
        <pc:chgData name="Chiu, Alexandria W. (DESE)" userId="S::alexandria.w.chiu@mass.gov::11cac2b3-64c0-4d79-b647-8e799f52a2cc" providerId="AD" clId="Web-{34515A5A-F6FA-60E1-2D06-17D9C1458818}" dt="2025-02-10T19:37:32.546" v="12" actId="20577"/>
        <pc:sldMkLst>
          <pc:docMk/>
          <pc:sldMk cId="4244761525" sldId="1858"/>
        </pc:sldMkLst>
      </pc:sldChg>
    </pc:docChg>
  </pc:docChgLst>
  <pc:docChgLst>
    <pc:chgData name="Chiu, Alexandria W. (DESE)" userId="S::alexandria.w.chiu@mass.gov::11cac2b3-64c0-4d79-b647-8e799f52a2cc" providerId="AD" clId="Web-{E711C27B-CA91-5873-C8F5-4CAF369133BF}"/>
    <pc:docChg chg="modSld">
      <pc:chgData name="Chiu, Alexandria W. (DESE)" userId="S::alexandria.w.chiu@mass.gov::11cac2b3-64c0-4d79-b647-8e799f52a2cc" providerId="AD" clId="Web-{E711C27B-CA91-5873-C8F5-4CAF369133BF}" dt="2025-05-08T16:19:39.944" v="17" actId="20577"/>
      <pc:docMkLst>
        <pc:docMk/>
      </pc:docMkLst>
      <pc:sldChg chg="modSp">
        <pc:chgData name="Chiu, Alexandria W. (DESE)" userId="S::alexandria.w.chiu@mass.gov::11cac2b3-64c0-4d79-b647-8e799f52a2cc" providerId="AD" clId="Web-{E711C27B-CA91-5873-C8F5-4CAF369133BF}" dt="2025-05-08T16:16:38.616" v="11" actId="20577"/>
        <pc:sldMkLst>
          <pc:docMk/>
          <pc:sldMk cId="394783395" sldId="1849"/>
        </pc:sldMkLst>
        <pc:spChg chg="mod">
          <ac:chgData name="Chiu, Alexandria W. (DESE)" userId="S::alexandria.w.chiu@mass.gov::11cac2b3-64c0-4d79-b647-8e799f52a2cc" providerId="AD" clId="Web-{E711C27B-CA91-5873-C8F5-4CAF369133BF}" dt="2025-05-08T16:16:38.616" v="11" actId="20577"/>
          <ac:spMkLst>
            <pc:docMk/>
            <pc:sldMk cId="394783395" sldId="1849"/>
            <ac:spMk id="5" creationId="{D1262CD5-AD01-42E3-9173-97C12BB0D9B8}"/>
          </ac:spMkLst>
        </pc:spChg>
      </pc:sldChg>
      <pc:sldChg chg="addSp delSp modSp">
        <pc:chgData name="Chiu, Alexandria W. (DESE)" userId="S::alexandria.w.chiu@mass.gov::11cac2b3-64c0-4d79-b647-8e799f52a2cc" providerId="AD" clId="Web-{E711C27B-CA91-5873-C8F5-4CAF369133BF}" dt="2025-05-08T16:19:15.741" v="13"/>
        <pc:sldMkLst>
          <pc:docMk/>
          <pc:sldMk cId="2469515348" sldId="1870"/>
        </pc:sldMkLst>
        <pc:picChg chg="add mod">
          <ac:chgData name="Chiu, Alexandria W. (DESE)" userId="S::alexandria.w.chiu@mass.gov::11cac2b3-64c0-4d79-b647-8e799f52a2cc" providerId="AD" clId="Web-{E711C27B-CA91-5873-C8F5-4CAF369133BF}" dt="2025-05-08T16:19:15.741" v="13"/>
          <ac:picMkLst>
            <pc:docMk/>
            <pc:sldMk cId="2469515348" sldId="1870"/>
            <ac:picMk id="2" creationId="{0C802D3F-5AA9-77AA-1FC2-FF9E225A9486}"/>
          </ac:picMkLst>
        </pc:picChg>
      </pc:sldChg>
      <pc:sldChg chg="modSp">
        <pc:chgData name="Chiu, Alexandria W. (DESE)" userId="S::alexandria.w.chiu@mass.gov::11cac2b3-64c0-4d79-b647-8e799f52a2cc" providerId="AD" clId="Web-{E711C27B-CA91-5873-C8F5-4CAF369133BF}" dt="2025-05-08T16:19:39.944" v="17" actId="20577"/>
        <pc:sldMkLst>
          <pc:docMk/>
          <pc:sldMk cId="403480464" sldId="1877"/>
        </pc:sldMkLst>
        <pc:spChg chg="mod">
          <ac:chgData name="Chiu, Alexandria W. (DESE)" userId="S::alexandria.w.chiu@mass.gov::11cac2b3-64c0-4d79-b647-8e799f52a2cc" providerId="AD" clId="Web-{E711C27B-CA91-5873-C8F5-4CAF369133BF}" dt="2025-05-08T16:19:39.944" v="17" actId="20577"/>
          <ac:spMkLst>
            <pc:docMk/>
            <pc:sldMk cId="403480464" sldId="1877"/>
            <ac:spMk id="3" creationId="{48B73E6A-CE6A-3761-C5C1-1A7340C1796D}"/>
          </ac:spMkLst>
        </pc:spChg>
      </pc:sldChg>
      <pc:sldChg chg="delSp">
        <pc:chgData name="Chiu, Alexandria W. (DESE)" userId="S::alexandria.w.chiu@mass.gov::11cac2b3-64c0-4d79-b647-8e799f52a2cc" providerId="AD" clId="Web-{E711C27B-CA91-5873-C8F5-4CAF369133BF}" dt="2025-05-08T16:19:27.585" v="14"/>
        <pc:sldMkLst>
          <pc:docMk/>
          <pc:sldMk cId="4187765645" sldId="1881"/>
        </pc:sldMkLst>
      </pc:sldChg>
    </pc:docChg>
  </pc:docChgLst>
  <pc:docChgLst>
    <pc:chgData name="Chiu, Alexandria W. (DESE)" userId="S::alexandria.w.chiu@mass.gov::11cac2b3-64c0-4d79-b647-8e799f52a2cc" providerId="AD" clId="Web-{497BE9CE-E5E0-57FA-6595-9B6059D102B1}"/>
    <pc:docChg chg="addSld delSld modSld">
      <pc:chgData name="Chiu, Alexandria W. (DESE)" userId="S::alexandria.w.chiu@mass.gov::11cac2b3-64c0-4d79-b647-8e799f52a2cc" providerId="AD" clId="Web-{497BE9CE-E5E0-57FA-6595-9B6059D102B1}" dt="2025-03-17T17:21:40.906" v="718"/>
      <pc:docMkLst>
        <pc:docMk/>
      </pc:docMkLst>
      <pc:sldChg chg="modSp del">
        <pc:chgData name="Chiu, Alexandria W. (DESE)" userId="S::alexandria.w.chiu@mass.gov::11cac2b3-64c0-4d79-b647-8e799f52a2cc" providerId="AD" clId="Web-{497BE9CE-E5E0-57FA-6595-9B6059D102B1}" dt="2025-03-17T13:23:55.375" v="33"/>
        <pc:sldMkLst>
          <pc:docMk/>
          <pc:sldMk cId="2957678139" sldId="1848"/>
        </pc:sldMkLst>
      </pc:sldChg>
      <pc:sldChg chg="addSp delSp modSp">
        <pc:chgData name="Chiu, Alexandria W. (DESE)" userId="S::alexandria.w.chiu@mass.gov::11cac2b3-64c0-4d79-b647-8e799f52a2cc" providerId="AD" clId="Web-{497BE9CE-E5E0-57FA-6595-9B6059D102B1}" dt="2025-03-17T17:21:40.906" v="718"/>
        <pc:sldMkLst>
          <pc:docMk/>
          <pc:sldMk cId="576716121" sldId="1859"/>
        </pc:sldMkLst>
        <pc:spChg chg="mod">
          <ac:chgData name="Chiu, Alexandria W. (DESE)" userId="S::alexandria.w.chiu@mass.gov::11cac2b3-64c0-4d79-b647-8e799f52a2cc" providerId="AD" clId="Web-{497BE9CE-E5E0-57FA-6595-9B6059D102B1}" dt="2025-03-17T17:16:17.924" v="691" actId="1076"/>
          <ac:spMkLst>
            <pc:docMk/>
            <pc:sldMk cId="576716121" sldId="1859"/>
            <ac:spMk id="4" creationId="{068DF32A-D165-40DA-AAE8-A6E9579E2F79}"/>
          </ac:spMkLst>
        </pc:spChg>
      </pc:sldChg>
      <pc:sldChg chg="modSp">
        <pc:chgData name="Chiu, Alexandria W. (DESE)" userId="S::alexandria.w.chiu@mass.gov::11cac2b3-64c0-4d79-b647-8e799f52a2cc" providerId="AD" clId="Web-{497BE9CE-E5E0-57FA-6595-9B6059D102B1}" dt="2025-03-17T13:44:51.900" v="569" actId="20577"/>
        <pc:sldMkLst>
          <pc:docMk/>
          <pc:sldMk cId="3366527757" sldId="1867"/>
        </pc:sldMkLst>
        <pc:spChg chg="mod">
          <ac:chgData name="Chiu, Alexandria W. (DESE)" userId="S::alexandria.w.chiu@mass.gov::11cac2b3-64c0-4d79-b647-8e799f52a2cc" providerId="AD" clId="Web-{497BE9CE-E5E0-57FA-6595-9B6059D102B1}" dt="2025-03-17T13:44:51.900" v="569" actId="20577"/>
          <ac:spMkLst>
            <pc:docMk/>
            <pc:sldMk cId="3366527757" sldId="1867"/>
            <ac:spMk id="3" creationId="{68675CE5-70A2-411D-881E-7B75B82931F4}"/>
          </ac:spMkLst>
        </pc:spChg>
      </pc:sldChg>
      <pc:sldChg chg="addSp delSp modSp">
        <pc:chgData name="Chiu, Alexandria W. (DESE)" userId="S::alexandria.w.chiu@mass.gov::11cac2b3-64c0-4d79-b647-8e799f52a2cc" providerId="AD" clId="Web-{497BE9CE-E5E0-57FA-6595-9B6059D102B1}" dt="2025-03-17T17:02:57.959" v="690" actId="20577"/>
        <pc:sldMkLst>
          <pc:docMk/>
          <pc:sldMk cId="2065756603" sldId="1875"/>
        </pc:sldMkLst>
        <pc:spChg chg="add mod">
          <ac:chgData name="Chiu, Alexandria W. (DESE)" userId="S::alexandria.w.chiu@mass.gov::11cac2b3-64c0-4d79-b647-8e799f52a2cc" providerId="AD" clId="Web-{497BE9CE-E5E0-57FA-6595-9B6059D102B1}" dt="2025-03-17T17:01:25.850" v="652" actId="20577"/>
          <ac:spMkLst>
            <pc:docMk/>
            <pc:sldMk cId="2065756603" sldId="1875"/>
            <ac:spMk id="7" creationId="{0018E3B9-05E3-5B7C-D6B4-6DD1C01288E0}"/>
          </ac:spMkLst>
        </pc:spChg>
        <pc:spChg chg="add mod">
          <ac:chgData name="Chiu, Alexandria W. (DESE)" userId="S::alexandria.w.chiu@mass.gov::11cac2b3-64c0-4d79-b647-8e799f52a2cc" providerId="AD" clId="Web-{497BE9CE-E5E0-57FA-6595-9B6059D102B1}" dt="2025-03-17T17:02:57.959" v="690" actId="20577"/>
          <ac:spMkLst>
            <pc:docMk/>
            <pc:sldMk cId="2065756603" sldId="1875"/>
            <ac:spMk id="962" creationId="{20FEA8AF-EF4A-D7DD-5945-6348FDFCC200}"/>
          </ac:spMkLst>
        </pc:spChg>
        <pc:spChg chg="add mod">
          <ac:chgData name="Chiu, Alexandria W. (DESE)" userId="S::alexandria.w.chiu@mass.gov::11cac2b3-64c0-4d79-b647-8e799f52a2cc" providerId="AD" clId="Web-{497BE9CE-E5E0-57FA-6595-9B6059D102B1}" dt="2025-03-17T17:02:51.053" v="684" actId="20577"/>
          <ac:spMkLst>
            <pc:docMk/>
            <pc:sldMk cId="2065756603" sldId="1875"/>
            <ac:spMk id="963" creationId="{DA40284C-5D64-AC27-CDE3-C6959D803C22}"/>
          </ac:spMkLst>
        </pc:spChg>
        <pc:picChg chg="add mod">
          <ac:chgData name="Chiu, Alexandria W. (DESE)" userId="S::alexandria.w.chiu@mass.gov::11cac2b3-64c0-4d79-b647-8e799f52a2cc" providerId="AD" clId="Web-{497BE9CE-E5E0-57FA-6595-9B6059D102B1}" dt="2025-03-17T14:58:15.786" v="639" actId="1076"/>
          <ac:picMkLst>
            <pc:docMk/>
            <pc:sldMk cId="2065756603" sldId="1875"/>
            <ac:picMk id="942" creationId="{65E6A0F7-5532-8959-45C9-AD1C5462EA83}"/>
          </ac:picMkLst>
        </pc:picChg>
        <pc:picChg chg="add mod">
          <ac:chgData name="Chiu, Alexandria W. (DESE)" userId="S::alexandria.w.chiu@mass.gov::11cac2b3-64c0-4d79-b647-8e799f52a2cc" providerId="AD" clId="Web-{497BE9CE-E5E0-57FA-6595-9B6059D102B1}" dt="2025-03-17T14:57:59.458" v="632" actId="1076"/>
          <ac:picMkLst>
            <pc:docMk/>
            <pc:sldMk cId="2065756603" sldId="1875"/>
            <ac:picMk id="943" creationId="{5A58F65A-D573-290D-136C-3E84E3B6B3D0}"/>
          </ac:picMkLst>
        </pc:picChg>
        <pc:picChg chg="add mod">
          <ac:chgData name="Chiu, Alexandria W. (DESE)" userId="S::alexandria.w.chiu@mass.gov::11cac2b3-64c0-4d79-b647-8e799f52a2cc" providerId="AD" clId="Web-{497BE9CE-E5E0-57FA-6595-9B6059D102B1}" dt="2025-03-17T14:57:59.458" v="633" actId="1076"/>
          <ac:picMkLst>
            <pc:docMk/>
            <pc:sldMk cId="2065756603" sldId="1875"/>
            <ac:picMk id="944" creationId="{EF422871-EE9D-53FB-32AA-767539EDD1AC}"/>
          </ac:picMkLst>
        </pc:picChg>
        <pc:picChg chg="add mod">
          <ac:chgData name="Chiu, Alexandria W. (DESE)" userId="S::alexandria.w.chiu@mass.gov::11cac2b3-64c0-4d79-b647-8e799f52a2cc" providerId="AD" clId="Web-{497BE9CE-E5E0-57FA-6595-9B6059D102B1}" dt="2025-03-17T14:58:01.161" v="635" actId="1076"/>
          <ac:picMkLst>
            <pc:docMk/>
            <pc:sldMk cId="2065756603" sldId="1875"/>
            <ac:picMk id="958" creationId="{1A778FF7-42AA-F9FB-7C8F-878E49384C2B}"/>
          </ac:picMkLst>
        </pc:picChg>
      </pc:sldChg>
      <pc:sldChg chg="delSp add del replId">
        <pc:chgData name="Chiu, Alexandria W. (DESE)" userId="S::alexandria.w.chiu@mass.gov::11cac2b3-64c0-4d79-b647-8e799f52a2cc" providerId="AD" clId="Web-{497BE9CE-E5E0-57FA-6595-9B6059D102B1}" dt="2025-03-17T13:22:47.672" v="24"/>
        <pc:sldMkLst>
          <pc:docMk/>
          <pc:sldMk cId="1028591629" sldId="1878"/>
        </pc:sldMkLst>
      </pc:sldChg>
      <pc:sldChg chg="add del replId">
        <pc:chgData name="Chiu, Alexandria W. (DESE)" userId="S::alexandria.w.chiu@mass.gov::11cac2b3-64c0-4d79-b647-8e799f52a2cc" providerId="AD" clId="Web-{497BE9CE-E5E0-57FA-6595-9B6059D102B1}" dt="2025-03-17T13:22:12.828" v="18"/>
        <pc:sldMkLst>
          <pc:docMk/>
          <pc:sldMk cId="1619063323" sldId="1878"/>
        </pc:sldMkLst>
      </pc:sldChg>
      <pc:sldChg chg="add del replId">
        <pc:chgData name="Chiu, Alexandria W. (DESE)" userId="S::alexandria.w.chiu@mass.gov::11cac2b3-64c0-4d79-b647-8e799f52a2cc" providerId="AD" clId="Web-{497BE9CE-E5E0-57FA-6595-9B6059D102B1}" dt="2025-03-17T13:22:48.563" v="25"/>
        <pc:sldMkLst>
          <pc:docMk/>
          <pc:sldMk cId="828691558" sldId="1879"/>
        </pc:sldMkLst>
      </pc:sldChg>
    </pc:docChg>
  </pc:docChgLst>
  <pc:docChgLst>
    <pc:chgData name="Chiu, Alexandria W. (DESE)" userId="S::alexandria.w.chiu@mass.gov::11cac2b3-64c0-4d79-b647-8e799f52a2cc" providerId="AD" clId="Web-{4238B607-BEE8-AA8F-8455-E8FAAE5A7CC8}"/>
    <pc:docChg chg="addSld modSld">
      <pc:chgData name="Chiu, Alexandria W. (DESE)" userId="S::alexandria.w.chiu@mass.gov::11cac2b3-64c0-4d79-b647-8e799f52a2cc" providerId="AD" clId="Web-{4238B607-BEE8-AA8F-8455-E8FAAE5A7CC8}" dt="2025-04-10T12:41:01.432" v="87" actId="1076"/>
      <pc:docMkLst>
        <pc:docMk/>
      </pc:docMkLst>
      <pc:sldChg chg="modSp">
        <pc:chgData name="Chiu, Alexandria W. (DESE)" userId="S::alexandria.w.chiu@mass.gov::11cac2b3-64c0-4d79-b647-8e799f52a2cc" providerId="AD" clId="Web-{4238B607-BEE8-AA8F-8455-E8FAAE5A7CC8}" dt="2025-04-10T12:40:27.932" v="60" actId="1076"/>
        <pc:sldMkLst>
          <pc:docMk/>
          <pc:sldMk cId="403480464" sldId="1877"/>
        </pc:sldMkLst>
        <pc:spChg chg="mod">
          <ac:chgData name="Chiu, Alexandria W. (DESE)" userId="S::alexandria.w.chiu@mass.gov::11cac2b3-64c0-4d79-b647-8e799f52a2cc" providerId="AD" clId="Web-{4238B607-BEE8-AA8F-8455-E8FAAE5A7CC8}" dt="2025-04-10T12:40:27.932" v="60" actId="1076"/>
          <ac:spMkLst>
            <pc:docMk/>
            <pc:sldMk cId="403480464" sldId="1877"/>
            <ac:spMk id="3" creationId="{48B73E6A-CE6A-3761-C5C1-1A7340C1796D}"/>
          </ac:spMkLst>
        </pc:spChg>
        <pc:spChg chg="mod">
          <ac:chgData name="Chiu, Alexandria W. (DESE)" userId="S::alexandria.w.chiu@mass.gov::11cac2b3-64c0-4d79-b647-8e799f52a2cc" providerId="AD" clId="Web-{4238B607-BEE8-AA8F-8455-E8FAAE5A7CC8}" dt="2025-04-10T12:40:25.994" v="59" actId="1076"/>
          <ac:spMkLst>
            <pc:docMk/>
            <pc:sldMk cId="403480464" sldId="1877"/>
            <ac:spMk id="4" creationId="{9D7DB32D-0936-53EA-0C25-C9D3D857AA46}"/>
          </ac:spMkLst>
        </pc:spChg>
      </pc:sldChg>
      <pc:sldChg chg="modSp new">
        <pc:chgData name="Chiu, Alexandria W. (DESE)" userId="S::alexandria.w.chiu@mass.gov::11cac2b3-64c0-4d79-b647-8e799f52a2cc" providerId="AD" clId="Web-{4238B607-BEE8-AA8F-8455-E8FAAE5A7CC8}" dt="2025-04-10T12:41:01.432" v="87" actId="1076"/>
        <pc:sldMkLst>
          <pc:docMk/>
          <pc:sldMk cId="4187765645" sldId="1881"/>
        </pc:sldMkLst>
        <pc:spChg chg="mod">
          <ac:chgData name="Chiu, Alexandria W. (DESE)" userId="S::alexandria.w.chiu@mass.gov::11cac2b3-64c0-4d79-b647-8e799f52a2cc" providerId="AD" clId="Web-{4238B607-BEE8-AA8F-8455-E8FAAE5A7CC8}" dt="2025-04-10T12:40:57.838" v="86" actId="1076"/>
          <ac:spMkLst>
            <pc:docMk/>
            <pc:sldMk cId="4187765645" sldId="1881"/>
            <ac:spMk id="2" creationId="{A465A44D-DBA8-87E7-2429-14600DB5D5F9}"/>
          </ac:spMkLst>
        </pc:spChg>
      </pc:sldChg>
    </pc:docChg>
  </pc:docChgLst>
  <pc:docChgLst>
    <pc:chgData name="Chiu, Alexandria W. (DESE)" userId="S::alexandria.w.chiu@mass.gov::11cac2b3-64c0-4d79-b647-8e799f52a2cc" providerId="AD" clId="Web-{C6A0C042-B138-37FD-D4F8-914C1F3FC200}"/>
    <pc:docChg chg="addSld modSld">
      <pc:chgData name="Chiu, Alexandria W. (DESE)" userId="S::alexandria.w.chiu@mass.gov::11cac2b3-64c0-4d79-b647-8e799f52a2cc" providerId="AD" clId="Web-{C6A0C042-B138-37FD-D4F8-914C1F3FC200}" dt="2025-02-05T19:19:07.386" v="114" actId="1076"/>
      <pc:docMkLst>
        <pc:docMk/>
      </pc:docMkLst>
      <pc:sldChg chg="modSp">
        <pc:chgData name="Chiu, Alexandria W. (DESE)" userId="S::alexandria.w.chiu@mass.gov::11cac2b3-64c0-4d79-b647-8e799f52a2cc" providerId="AD" clId="Web-{C6A0C042-B138-37FD-D4F8-914C1F3FC200}" dt="2025-02-05T19:19:07.386" v="114" actId="1076"/>
        <pc:sldMkLst>
          <pc:docMk/>
          <pc:sldMk cId="4244761525" sldId="1858"/>
        </pc:sldMkLst>
      </pc:sldChg>
      <pc:sldChg chg="addSp delSp modSp">
        <pc:chgData name="Chiu, Alexandria W. (DESE)" userId="S::alexandria.w.chiu@mass.gov::11cac2b3-64c0-4d79-b647-8e799f52a2cc" providerId="AD" clId="Web-{C6A0C042-B138-37FD-D4F8-914C1F3FC200}" dt="2025-02-05T13:33:11.596" v="82"/>
        <pc:sldMkLst>
          <pc:docMk/>
          <pc:sldMk cId="1430663837" sldId="1865"/>
        </pc:sldMkLst>
      </pc:sldChg>
      <pc:sldChg chg="modSp new mod modClrScheme chgLayout">
        <pc:chgData name="Chiu, Alexandria W. (DESE)" userId="S::alexandria.w.chiu@mass.gov::11cac2b3-64c0-4d79-b647-8e799f52a2cc" providerId="AD" clId="Web-{C6A0C042-B138-37FD-D4F8-914C1F3FC200}" dt="2025-02-05T19:17:21.449" v="98" actId="20577"/>
        <pc:sldMkLst>
          <pc:docMk/>
          <pc:sldMk cId="3425047512" sldId="1868"/>
        </pc:sldMkLst>
      </pc:sldChg>
    </pc:docChg>
  </pc:docChgLst>
  <pc:docChgLst>
    <pc:chgData name="Chiu, Alexandria W. (DESE)" userId="S::alexandria.w.chiu@mass.gov::11cac2b3-64c0-4d79-b647-8e799f52a2cc" providerId="AD" clId="Web-{829C3DD1-A833-D16E-02E0-EE342BF26D5C}"/>
    <pc:docChg chg="addSld delSld modSld sldOrd">
      <pc:chgData name="Chiu, Alexandria W. (DESE)" userId="S::alexandria.w.chiu@mass.gov::11cac2b3-64c0-4d79-b647-8e799f52a2cc" providerId="AD" clId="Web-{829C3DD1-A833-D16E-02E0-EE342BF26D5C}" dt="2025-03-11T15:05:37.290" v="126" actId="20577"/>
      <pc:docMkLst>
        <pc:docMk/>
      </pc:docMkLst>
      <pc:sldChg chg="addSp delSp modSp">
        <pc:chgData name="Chiu, Alexandria W. (DESE)" userId="S::alexandria.w.chiu@mass.gov::11cac2b3-64c0-4d79-b647-8e799f52a2cc" providerId="AD" clId="Web-{829C3DD1-A833-D16E-02E0-EE342BF26D5C}" dt="2025-03-11T13:14:43.497" v="3"/>
        <pc:sldMkLst>
          <pc:docMk/>
          <pc:sldMk cId="394783395" sldId="1849"/>
        </pc:sldMkLst>
      </pc:sldChg>
      <pc:sldChg chg="delSp">
        <pc:chgData name="Chiu, Alexandria W. (DESE)" userId="S::alexandria.w.chiu@mass.gov::11cac2b3-64c0-4d79-b647-8e799f52a2cc" providerId="AD" clId="Web-{829C3DD1-A833-D16E-02E0-EE342BF26D5C}" dt="2025-03-11T14:12:54.638" v="64"/>
        <pc:sldMkLst>
          <pc:docMk/>
          <pc:sldMk cId="0" sldId="1852"/>
        </pc:sldMkLst>
      </pc:sldChg>
      <pc:sldChg chg="del">
        <pc:chgData name="Chiu, Alexandria W. (DESE)" userId="S::alexandria.w.chiu@mass.gov::11cac2b3-64c0-4d79-b647-8e799f52a2cc" providerId="AD" clId="Web-{829C3DD1-A833-D16E-02E0-EE342BF26D5C}" dt="2025-03-11T14:27:56.417" v="93"/>
        <pc:sldMkLst>
          <pc:docMk/>
          <pc:sldMk cId="1430663837" sldId="1865"/>
        </pc:sldMkLst>
      </pc:sldChg>
      <pc:sldChg chg="modSp ord">
        <pc:chgData name="Chiu, Alexandria W. (DESE)" userId="S::alexandria.w.chiu@mass.gov::11cac2b3-64c0-4d79-b647-8e799f52a2cc" providerId="AD" clId="Web-{829C3DD1-A833-D16E-02E0-EE342BF26D5C}" dt="2025-03-11T15:05:37.290" v="126" actId="20577"/>
        <pc:sldMkLst>
          <pc:docMk/>
          <pc:sldMk cId="3366527757" sldId="1867"/>
        </pc:sldMkLst>
        <pc:spChg chg="mod">
          <ac:chgData name="Chiu, Alexandria W. (DESE)" userId="S::alexandria.w.chiu@mass.gov::11cac2b3-64c0-4d79-b647-8e799f52a2cc" providerId="AD" clId="Web-{829C3DD1-A833-D16E-02E0-EE342BF26D5C}" dt="2025-03-11T14:46:00.721" v="95" actId="20577"/>
          <ac:spMkLst>
            <pc:docMk/>
            <pc:sldMk cId="3366527757" sldId="1867"/>
            <ac:spMk id="3" creationId="{68675CE5-70A2-411D-881E-7B75B82931F4}"/>
          </ac:spMkLst>
        </pc:spChg>
        <pc:spChg chg="mod">
          <ac:chgData name="Chiu, Alexandria W. (DESE)" userId="S::alexandria.w.chiu@mass.gov::11cac2b3-64c0-4d79-b647-8e799f52a2cc" providerId="AD" clId="Web-{829C3DD1-A833-D16E-02E0-EE342BF26D5C}" dt="2025-03-11T15:05:37.290" v="126" actId="20577"/>
          <ac:spMkLst>
            <pc:docMk/>
            <pc:sldMk cId="3366527757" sldId="1867"/>
            <ac:spMk id="4" creationId="{9DA36B3A-558B-413E-877B-7275290AB783}"/>
          </ac:spMkLst>
        </pc:spChg>
      </pc:sldChg>
      <pc:sldChg chg="addSp delSp modSp">
        <pc:chgData name="Chiu, Alexandria W. (DESE)" userId="S::alexandria.w.chiu@mass.gov::11cac2b3-64c0-4d79-b647-8e799f52a2cc" providerId="AD" clId="Web-{829C3DD1-A833-D16E-02E0-EE342BF26D5C}" dt="2025-03-11T13:14:56.575" v="4"/>
        <pc:sldMkLst>
          <pc:docMk/>
          <pc:sldMk cId="773433755" sldId="1869"/>
        </pc:sldMkLst>
      </pc:sldChg>
      <pc:sldChg chg="ord">
        <pc:chgData name="Chiu, Alexandria W. (DESE)" userId="S::alexandria.w.chiu@mass.gov::11cac2b3-64c0-4d79-b647-8e799f52a2cc" providerId="AD" clId="Web-{829C3DD1-A833-D16E-02E0-EE342BF26D5C}" dt="2025-03-11T14:09:52.322" v="32"/>
        <pc:sldMkLst>
          <pc:docMk/>
          <pc:sldMk cId="2469515348" sldId="1870"/>
        </pc:sldMkLst>
      </pc:sldChg>
      <pc:sldChg chg="ord">
        <pc:chgData name="Chiu, Alexandria W. (DESE)" userId="S::alexandria.w.chiu@mass.gov::11cac2b3-64c0-4d79-b647-8e799f52a2cc" providerId="AD" clId="Web-{829C3DD1-A833-D16E-02E0-EE342BF26D5C}" dt="2025-03-11T14:09:55.197" v="33"/>
        <pc:sldMkLst>
          <pc:docMk/>
          <pc:sldMk cId="184385098" sldId="1871"/>
        </pc:sldMkLst>
      </pc:sldChg>
      <pc:sldChg chg="ord">
        <pc:chgData name="Chiu, Alexandria W. (DESE)" userId="S::alexandria.w.chiu@mass.gov::11cac2b3-64c0-4d79-b647-8e799f52a2cc" providerId="AD" clId="Web-{829C3DD1-A833-D16E-02E0-EE342BF26D5C}" dt="2025-03-11T14:09:47.963" v="31"/>
        <pc:sldMkLst>
          <pc:docMk/>
          <pc:sldMk cId="3393375796" sldId="1872"/>
        </pc:sldMkLst>
      </pc:sldChg>
      <pc:sldChg chg="addSp delSp modSp add ord replId">
        <pc:chgData name="Chiu, Alexandria W. (DESE)" userId="S::alexandria.w.chiu@mass.gov::11cac2b3-64c0-4d79-b647-8e799f52a2cc" providerId="AD" clId="Web-{829C3DD1-A833-D16E-02E0-EE342BF26D5C}" dt="2025-03-11T13:15:41.871" v="24" actId="1076"/>
        <pc:sldMkLst>
          <pc:docMk/>
          <pc:sldMk cId="1702207420" sldId="1873"/>
        </pc:sldMkLst>
        <pc:spChg chg="mod">
          <ac:chgData name="Chiu, Alexandria W. (DESE)" userId="S::alexandria.w.chiu@mass.gov::11cac2b3-64c0-4d79-b647-8e799f52a2cc" providerId="AD" clId="Web-{829C3DD1-A833-D16E-02E0-EE342BF26D5C}" dt="2025-03-11T13:15:41.871" v="24" actId="1076"/>
          <ac:spMkLst>
            <pc:docMk/>
            <pc:sldMk cId="1702207420" sldId="1873"/>
            <ac:spMk id="2" creationId="{F5D9BC2D-A4BF-7F5F-AFEA-E708AFAECD54}"/>
          </ac:spMkLst>
        </pc:spChg>
      </pc:sldChg>
      <pc:sldChg chg="addSp delSp modSp add ord replId">
        <pc:chgData name="Chiu, Alexandria W. (DESE)" userId="S::alexandria.w.chiu@mass.gov::11cac2b3-64c0-4d79-b647-8e799f52a2cc" providerId="AD" clId="Web-{829C3DD1-A833-D16E-02E0-EE342BF26D5C}" dt="2025-03-11T14:09:44.385" v="30"/>
        <pc:sldMkLst>
          <pc:docMk/>
          <pc:sldMk cId="2138923815" sldId="1874"/>
        </pc:sldMkLst>
      </pc:sldChg>
      <pc:sldChg chg="addSp delSp modSp add replId">
        <pc:chgData name="Chiu, Alexandria W. (DESE)" userId="S::alexandria.w.chiu@mass.gov::11cac2b3-64c0-4d79-b647-8e799f52a2cc" providerId="AD" clId="Web-{829C3DD1-A833-D16E-02E0-EE342BF26D5C}" dt="2025-03-11T14:59:22.949" v="118" actId="20577"/>
        <pc:sldMkLst>
          <pc:docMk/>
          <pc:sldMk cId="2065756603" sldId="1875"/>
        </pc:sldMkLst>
        <pc:spChg chg="mod">
          <ac:chgData name="Chiu, Alexandria W. (DESE)" userId="S::alexandria.w.chiu@mass.gov::11cac2b3-64c0-4d79-b647-8e799f52a2cc" providerId="AD" clId="Web-{829C3DD1-A833-D16E-02E0-EE342BF26D5C}" dt="2025-03-11T14:59:22.949" v="118" actId="20577"/>
          <ac:spMkLst>
            <pc:docMk/>
            <pc:sldMk cId="2065756603" sldId="1875"/>
            <ac:spMk id="4" creationId="{9766444E-7E55-4213-6E2D-F3372EB07903}"/>
          </ac:spMkLst>
        </pc:spChg>
      </pc:sldChg>
      <pc:sldChg chg="modSp add replId">
        <pc:chgData name="Chiu, Alexandria W. (DESE)" userId="S::alexandria.w.chiu@mass.gov::11cac2b3-64c0-4d79-b647-8e799f52a2cc" providerId="AD" clId="Web-{829C3DD1-A833-D16E-02E0-EE342BF26D5C}" dt="2025-03-11T14:50:06.703" v="105"/>
        <pc:sldMkLst>
          <pc:docMk/>
          <pc:sldMk cId="2837804761" sldId="1876"/>
        </pc:sldMkLst>
        <pc:graphicFrameChg chg="mod modGraphic">
          <ac:chgData name="Chiu, Alexandria W. (DESE)" userId="S::alexandria.w.chiu@mass.gov::11cac2b3-64c0-4d79-b647-8e799f52a2cc" providerId="AD" clId="Web-{829C3DD1-A833-D16E-02E0-EE342BF26D5C}" dt="2025-03-11T14:50:06.703" v="105"/>
          <ac:graphicFrameMkLst>
            <pc:docMk/>
            <pc:sldMk cId="2837804761" sldId="1876"/>
            <ac:graphicFrameMk id="7" creationId="{B944EFB7-C892-96D8-26F1-AAE812A91B90}"/>
          </ac:graphicFrameMkLst>
        </pc:graphicFrameChg>
      </pc:sldChg>
      <pc:sldChg chg="add replId">
        <pc:chgData name="Chiu, Alexandria W. (DESE)" userId="S::alexandria.w.chiu@mass.gov::11cac2b3-64c0-4d79-b647-8e799f52a2cc" providerId="AD" clId="Web-{829C3DD1-A833-D16E-02E0-EE342BF26D5C}" dt="2025-03-11T14:27:42.620" v="91"/>
        <pc:sldMkLst>
          <pc:docMk/>
          <pc:sldMk cId="403480464" sldId="1877"/>
        </pc:sldMkLst>
      </pc:sldChg>
    </pc:docChg>
  </pc:docChgLst>
  <pc:docChgLst>
    <pc:chgData name="Chiu, Alexandria W. (DESE)" userId="S::alexandria.w.chiu@mass.gov::11cac2b3-64c0-4d79-b647-8e799f52a2cc" providerId="AD" clId="Web-{868968CC-5C9D-B683-6273-28502A114083}"/>
    <pc:docChg chg="modSld sldOrd">
      <pc:chgData name="Chiu, Alexandria W. (DESE)" userId="S::alexandria.w.chiu@mass.gov::11cac2b3-64c0-4d79-b647-8e799f52a2cc" providerId="AD" clId="Web-{868968CC-5C9D-B683-6273-28502A114083}" dt="2025-03-03T15:37:05.266" v="45"/>
      <pc:docMkLst>
        <pc:docMk/>
      </pc:docMkLst>
      <pc:sldChg chg="modSp ord">
        <pc:chgData name="Chiu, Alexandria W. (DESE)" userId="S::alexandria.w.chiu@mass.gov::11cac2b3-64c0-4d79-b647-8e799f52a2cc" providerId="AD" clId="Web-{868968CC-5C9D-B683-6273-28502A114083}" dt="2025-03-03T15:37:05.266" v="45"/>
        <pc:sldMkLst>
          <pc:docMk/>
          <pc:sldMk cId="2957678139" sldId="1848"/>
        </pc:sldMkLst>
      </pc:sldChg>
      <pc:sldChg chg="modSp ord">
        <pc:chgData name="Chiu, Alexandria W. (DESE)" userId="S::alexandria.w.chiu@mass.gov::11cac2b3-64c0-4d79-b647-8e799f52a2cc" providerId="AD" clId="Web-{868968CC-5C9D-B683-6273-28502A114083}" dt="2025-03-03T15:36:35.766" v="30"/>
        <pc:sldMkLst>
          <pc:docMk/>
          <pc:sldMk cId="3425047512" sldId="1868"/>
        </pc:sldMkLst>
        <pc:spChg chg="mod">
          <ac:chgData name="Chiu, Alexandria W. (DESE)" userId="S::alexandria.w.chiu@mass.gov::11cac2b3-64c0-4d79-b647-8e799f52a2cc" providerId="AD" clId="Web-{868968CC-5C9D-B683-6273-28502A114083}" dt="2025-03-03T15:36:03.422" v="23" actId="20577"/>
          <ac:spMkLst>
            <pc:docMk/>
            <pc:sldMk cId="3425047512" sldId="1868"/>
            <ac:spMk id="3" creationId="{C9469D43-A243-CC03-B359-EC8AEE850386}"/>
          </ac:spMkLst>
        </pc:spChg>
      </pc:sldChg>
    </pc:docChg>
  </pc:docChgLst>
  <pc:docChgLst>
    <pc:chgData name="Chiu, Alexandria W. (DESE)" userId="11cac2b3-64c0-4d79-b647-8e799f52a2cc" providerId="ADAL" clId="{D881762E-6CEF-441F-B08B-BD44CCC6B551}"/>
    <pc:docChg chg="undo custSel modSld sldOrd">
      <pc:chgData name="Chiu, Alexandria W. (DESE)" userId="11cac2b3-64c0-4d79-b647-8e799f52a2cc" providerId="ADAL" clId="{D881762E-6CEF-441F-B08B-BD44CCC6B551}" dt="2025-05-30T12:32:20.320" v="623" actId="13244"/>
      <pc:docMkLst>
        <pc:docMk/>
      </pc:docMkLst>
      <pc:sldChg chg="modSp">
        <pc:chgData name="Chiu, Alexandria W. (DESE)" userId="11cac2b3-64c0-4d79-b647-8e799f52a2cc" providerId="ADAL" clId="{D881762E-6CEF-441F-B08B-BD44CCC6B551}" dt="2025-05-20T15:23:07.448" v="18" actId="962"/>
        <pc:sldMkLst>
          <pc:docMk/>
          <pc:sldMk cId="461669259" sldId="1846"/>
        </pc:sldMkLst>
        <pc:graphicFrameChg chg="mod">
          <ac:chgData name="Chiu, Alexandria W. (DESE)" userId="11cac2b3-64c0-4d79-b647-8e799f52a2cc" providerId="ADAL" clId="{D881762E-6CEF-441F-B08B-BD44CCC6B551}" dt="2025-05-20T15:23:07.448" v="18" actId="962"/>
          <ac:graphicFrameMkLst>
            <pc:docMk/>
            <pc:sldMk cId="461669259" sldId="1846"/>
            <ac:graphicFrameMk id="5" creationId="{102C3F0A-3F13-CACE-F4E3-6A1F11BF0516}"/>
          </ac:graphicFrameMkLst>
        </pc:graphicFrameChg>
      </pc:sldChg>
      <pc:sldChg chg="modSp mod">
        <pc:chgData name="Chiu, Alexandria W. (DESE)" userId="11cac2b3-64c0-4d79-b647-8e799f52a2cc" providerId="ADAL" clId="{D881762E-6CEF-441F-B08B-BD44CCC6B551}" dt="2025-05-30T12:29:49.276" v="510" actId="962"/>
        <pc:sldMkLst>
          <pc:docMk/>
          <pc:sldMk cId="394783395" sldId="1849"/>
        </pc:sldMkLst>
        <pc:picChg chg="mod">
          <ac:chgData name="Chiu, Alexandria W. (DESE)" userId="11cac2b3-64c0-4d79-b647-8e799f52a2cc" providerId="ADAL" clId="{D881762E-6CEF-441F-B08B-BD44CCC6B551}" dt="2025-05-30T12:29:49.276" v="510" actId="962"/>
          <ac:picMkLst>
            <pc:docMk/>
            <pc:sldMk cId="394783395" sldId="1849"/>
            <ac:picMk id="8" creationId="{1267C1EE-7397-14F9-9587-3B1F9BEBC6A0}"/>
          </ac:picMkLst>
        </pc:picChg>
      </pc:sldChg>
      <pc:sldChg chg="addSp delSp modSp mod">
        <pc:chgData name="Chiu, Alexandria W. (DESE)" userId="11cac2b3-64c0-4d79-b647-8e799f52a2cc" providerId="ADAL" clId="{D881762E-6CEF-441F-B08B-BD44CCC6B551}" dt="2025-05-20T15:36:02.125" v="484" actId="13244"/>
        <pc:sldMkLst>
          <pc:docMk/>
          <pc:sldMk cId="0" sldId="1852"/>
        </pc:sldMkLst>
        <pc:spChg chg="ord">
          <ac:chgData name="Chiu, Alexandria W. (DESE)" userId="11cac2b3-64c0-4d79-b647-8e799f52a2cc" providerId="ADAL" clId="{D881762E-6CEF-441F-B08B-BD44CCC6B551}" dt="2025-05-20T15:36:02.125" v="484" actId="13244"/>
          <ac:spMkLst>
            <pc:docMk/>
            <pc:sldMk cId="0" sldId="1852"/>
            <ac:spMk id="10" creationId="{7DD53D83-D779-4581-DDDA-7B7309616B00}"/>
          </ac:spMkLst>
        </pc:spChg>
        <pc:graphicFrameChg chg="modGraphic">
          <ac:chgData name="Chiu, Alexandria W. (DESE)" userId="11cac2b3-64c0-4d79-b647-8e799f52a2cc" providerId="ADAL" clId="{D881762E-6CEF-441F-B08B-BD44CCC6B551}" dt="2025-05-20T15:35:51.185" v="483" actId="2711"/>
          <ac:graphicFrameMkLst>
            <pc:docMk/>
            <pc:sldMk cId="0" sldId="1852"/>
            <ac:graphicFrameMk id="8" creationId="{1A5E0B6F-34BA-8666-AC34-943AD24F8F29}"/>
          </ac:graphicFrameMkLst>
        </pc:graphicFrameChg>
      </pc:sldChg>
      <pc:sldChg chg="modSp mod">
        <pc:chgData name="Chiu, Alexandria W. (DESE)" userId="11cac2b3-64c0-4d79-b647-8e799f52a2cc" providerId="ADAL" clId="{D881762E-6CEF-441F-B08B-BD44CCC6B551}" dt="2025-05-20T15:31:43.331" v="336" actId="33553"/>
        <pc:sldMkLst>
          <pc:docMk/>
          <pc:sldMk cId="4244761525" sldId="1858"/>
        </pc:sldMkLst>
        <pc:spChg chg="mod">
          <ac:chgData name="Chiu, Alexandria W. (DESE)" userId="11cac2b3-64c0-4d79-b647-8e799f52a2cc" providerId="ADAL" clId="{D881762E-6CEF-441F-B08B-BD44CCC6B551}" dt="2025-05-20T15:31:43.331" v="336" actId="33553"/>
          <ac:spMkLst>
            <pc:docMk/>
            <pc:sldMk cId="4244761525" sldId="1858"/>
            <ac:spMk id="12" creationId="{526DA0D1-6E6D-4ED0-F8DC-9E1C6992A697}"/>
          </ac:spMkLst>
        </pc:spChg>
      </pc:sldChg>
      <pc:sldChg chg="addSp modSp mod">
        <pc:chgData name="Chiu, Alexandria W. (DESE)" userId="11cac2b3-64c0-4d79-b647-8e799f52a2cc" providerId="ADAL" clId="{D881762E-6CEF-441F-B08B-BD44CCC6B551}" dt="2025-05-20T15:36:38.645" v="488" actId="13244"/>
        <pc:sldMkLst>
          <pc:docMk/>
          <pc:sldMk cId="2469515348" sldId="1870"/>
        </pc:sldMkLst>
        <pc:spChg chg="add mod ord">
          <ac:chgData name="Chiu, Alexandria W. (DESE)" userId="11cac2b3-64c0-4d79-b647-8e799f52a2cc" providerId="ADAL" clId="{D881762E-6CEF-441F-B08B-BD44CCC6B551}" dt="2025-05-20T15:36:38.645" v="488" actId="13244"/>
          <ac:spMkLst>
            <pc:docMk/>
            <pc:sldMk cId="2469515348" sldId="1870"/>
            <ac:spMk id="3" creationId="{83DB2FB9-AB64-E55F-3431-E86F99B51722}"/>
          </ac:spMkLst>
        </pc:spChg>
        <pc:picChg chg="mod">
          <ac:chgData name="Chiu, Alexandria W. (DESE)" userId="11cac2b3-64c0-4d79-b647-8e799f52a2cc" providerId="ADAL" clId="{D881762E-6CEF-441F-B08B-BD44CCC6B551}" dt="2025-05-20T15:30:47.099" v="326" actId="962"/>
          <ac:picMkLst>
            <pc:docMk/>
            <pc:sldMk cId="2469515348" sldId="1870"/>
            <ac:picMk id="2" creationId="{0C802D3F-5AA9-77AA-1FC2-FF9E225A9486}"/>
          </ac:picMkLst>
        </pc:picChg>
      </pc:sldChg>
      <pc:sldChg chg="addSp delSp modSp mod ord">
        <pc:chgData name="Chiu, Alexandria W. (DESE)" userId="11cac2b3-64c0-4d79-b647-8e799f52a2cc" providerId="ADAL" clId="{D881762E-6CEF-441F-B08B-BD44CCC6B551}" dt="2025-05-29T13:07:04.844" v="490"/>
        <pc:sldMkLst>
          <pc:docMk/>
          <pc:sldMk cId="184385098" sldId="1871"/>
        </pc:sldMkLst>
        <pc:picChg chg="add del mod">
          <ac:chgData name="Chiu, Alexandria W. (DESE)" userId="11cac2b3-64c0-4d79-b647-8e799f52a2cc" providerId="ADAL" clId="{D881762E-6CEF-441F-B08B-BD44CCC6B551}" dt="2025-05-20T15:28:23.559" v="228" actId="962"/>
          <ac:picMkLst>
            <pc:docMk/>
            <pc:sldMk cId="184385098" sldId="1871"/>
            <ac:picMk id="5" creationId="{2917B58D-7D3D-CDF7-D714-AF852E0CC10A}"/>
          </ac:picMkLst>
        </pc:picChg>
      </pc:sldChg>
      <pc:sldChg chg="addSp modSp mod">
        <pc:chgData name="Chiu, Alexandria W. (DESE)" userId="11cac2b3-64c0-4d79-b647-8e799f52a2cc" providerId="ADAL" clId="{D881762E-6CEF-441F-B08B-BD44CCC6B551}" dt="2025-05-20T15:35:03.988" v="479" actId="13244"/>
        <pc:sldMkLst>
          <pc:docMk/>
          <pc:sldMk cId="3393375796" sldId="1872"/>
        </pc:sldMkLst>
        <pc:spChg chg="add mod">
          <ac:chgData name="Chiu, Alexandria W. (DESE)" userId="11cac2b3-64c0-4d79-b647-8e799f52a2cc" providerId="ADAL" clId="{D881762E-6CEF-441F-B08B-BD44CCC6B551}" dt="2025-05-20T15:31:57.541" v="362" actId="20577"/>
          <ac:spMkLst>
            <pc:docMk/>
            <pc:sldMk cId="3393375796" sldId="1872"/>
            <ac:spMk id="2" creationId="{E8B2839B-4DFD-37C7-EC97-13BC0A38F33E}"/>
          </ac:spMkLst>
        </pc:spChg>
        <pc:picChg chg="mod ord">
          <ac:chgData name="Chiu, Alexandria W. (DESE)" userId="11cac2b3-64c0-4d79-b647-8e799f52a2cc" providerId="ADAL" clId="{D881762E-6CEF-441F-B08B-BD44CCC6B551}" dt="2025-05-20T15:35:03.988" v="479" actId="13244"/>
          <ac:picMkLst>
            <pc:docMk/>
            <pc:sldMk cId="3393375796" sldId="1872"/>
            <ac:picMk id="14" creationId="{F8987129-C7D1-E27D-B70D-20843DEB9ACC}"/>
          </ac:picMkLst>
        </pc:picChg>
      </pc:sldChg>
      <pc:sldChg chg="addSp modSp mod">
        <pc:chgData name="Chiu, Alexandria W. (DESE)" userId="11cac2b3-64c0-4d79-b647-8e799f52a2cc" providerId="ADAL" clId="{D881762E-6CEF-441F-B08B-BD44CCC6B551}" dt="2025-05-20T15:36:12.387" v="485" actId="13244"/>
        <pc:sldMkLst>
          <pc:docMk/>
          <pc:sldMk cId="2138923815" sldId="1874"/>
        </pc:sldMkLst>
        <pc:spChg chg="add mod ord">
          <ac:chgData name="Chiu, Alexandria W. (DESE)" userId="11cac2b3-64c0-4d79-b647-8e799f52a2cc" providerId="ADAL" clId="{D881762E-6CEF-441F-B08B-BD44CCC6B551}" dt="2025-05-20T15:36:12.387" v="485" actId="13244"/>
          <ac:spMkLst>
            <pc:docMk/>
            <pc:sldMk cId="2138923815" sldId="1874"/>
            <ac:spMk id="3" creationId="{7F95B76E-769B-560D-6DE4-8E3B58F1077C}"/>
          </ac:spMkLst>
        </pc:spChg>
        <pc:picChg chg="mod">
          <ac:chgData name="Chiu, Alexandria W. (DESE)" userId="11cac2b3-64c0-4d79-b647-8e799f52a2cc" providerId="ADAL" clId="{D881762E-6CEF-441F-B08B-BD44CCC6B551}" dt="2025-05-20T15:26:55.384" v="106" actId="962"/>
          <ac:picMkLst>
            <pc:docMk/>
            <pc:sldMk cId="2138923815" sldId="1874"/>
            <ac:picMk id="2" creationId="{AC8DA0FE-9805-0A7A-4CD3-6F07AD7443ED}"/>
          </ac:picMkLst>
        </pc:picChg>
      </pc:sldChg>
      <pc:sldChg chg="modSp mod">
        <pc:chgData name="Chiu, Alexandria W. (DESE)" userId="11cac2b3-64c0-4d79-b647-8e799f52a2cc" providerId="ADAL" clId="{D881762E-6CEF-441F-B08B-BD44CCC6B551}" dt="2025-05-20T15:34:48.515" v="478"/>
        <pc:sldMkLst>
          <pc:docMk/>
          <pc:sldMk cId="2065756603" sldId="1875"/>
        </pc:sldMkLst>
        <pc:spChg chg="ord">
          <ac:chgData name="Chiu, Alexandria W. (DESE)" userId="11cac2b3-64c0-4d79-b647-8e799f52a2cc" providerId="ADAL" clId="{D881762E-6CEF-441F-B08B-BD44CCC6B551}" dt="2025-05-20T15:34:14.562" v="469" actId="13244"/>
          <ac:spMkLst>
            <pc:docMk/>
            <pc:sldMk cId="2065756603" sldId="1875"/>
            <ac:spMk id="7" creationId="{0018E3B9-05E3-5B7C-D6B4-6DD1C01288E0}"/>
          </ac:spMkLst>
        </pc:spChg>
        <pc:spChg chg="ord">
          <ac:chgData name="Chiu, Alexandria W. (DESE)" userId="11cac2b3-64c0-4d79-b647-8e799f52a2cc" providerId="ADAL" clId="{D881762E-6CEF-441F-B08B-BD44CCC6B551}" dt="2025-05-20T15:33:54.815" v="459" actId="13244"/>
          <ac:spMkLst>
            <pc:docMk/>
            <pc:sldMk cId="2065756603" sldId="1875"/>
            <ac:spMk id="962" creationId="{20FEA8AF-EF4A-D7DD-5945-6348FDFCC200}"/>
          </ac:spMkLst>
        </pc:spChg>
        <pc:picChg chg="mod">
          <ac:chgData name="Chiu, Alexandria W. (DESE)" userId="11cac2b3-64c0-4d79-b647-8e799f52a2cc" providerId="ADAL" clId="{D881762E-6CEF-441F-B08B-BD44CCC6B551}" dt="2025-05-20T15:34:11.290" v="468" actId="962"/>
          <ac:picMkLst>
            <pc:docMk/>
            <pc:sldMk cId="2065756603" sldId="1875"/>
            <ac:picMk id="942" creationId="{65E6A0F7-5532-8959-45C9-AD1C5462EA83}"/>
          </ac:picMkLst>
        </pc:picChg>
        <pc:picChg chg="mod">
          <ac:chgData name="Chiu, Alexandria W. (DESE)" userId="11cac2b3-64c0-4d79-b647-8e799f52a2cc" providerId="ADAL" clId="{D881762E-6CEF-441F-B08B-BD44CCC6B551}" dt="2025-05-20T15:34:21.655" v="470" actId="962"/>
          <ac:picMkLst>
            <pc:docMk/>
            <pc:sldMk cId="2065756603" sldId="1875"/>
            <ac:picMk id="943" creationId="{5A58F65A-D573-290D-136C-3E84E3B6B3D0}"/>
          </ac:picMkLst>
        </pc:picChg>
        <pc:picChg chg="mod">
          <ac:chgData name="Chiu, Alexandria W. (DESE)" userId="11cac2b3-64c0-4d79-b647-8e799f52a2cc" providerId="ADAL" clId="{D881762E-6CEF-441F-B08B-BD44CCC6B551}" dt="2025-05-20T15:34:31.677" v="471" actId="962"/>
          <ac:picMkLst>
            <pc:docMk/>
            <pc:sldMk cId="2065756603" sldId="1875"/>
            <ac:picMk id="944" creationId="{EF422871-EE9D-53FB-32AA-767539EDD1AC}"/>
          </ac:picMkLst>
        </pc:picChg>
        <pc:picChg chg="mod ord">
          <ac:chgData name="Chiu, Alexandria W. (DESE)" userId="11cac2b3-64c0-4d79-b647-8e799f52a2cc" providerId="ADAL" clId="{D881762E-6CEF-441F-B08B-BD44CCC6B551}" dt="2025-05-20T15:34:48.515" v="478"/>
          <ac:picMkLst>
            <pc:docMk/>
            <pc:sldMk cId="2065756603" sldId="1875"/>
            <ac:picMk id="958" creationId="{1A778FF7-42AA-F9FB-7C8F-878E49384C2B}"/>
          </ac:picMkLst>
        </pc:picChg>
      </pc:sldChg>
      <pc:sldChg chg="addSp delSp modSp mod">
        <pc:chgData name="Chiu, Alexandria W. (DESE)" userId="11cac2b3-64c0-4d79-b647-8e799f52a2cc" providerId="ADAL" clId="{D881762E-6CEF-441F-B08B-BD44CCC6B551}" dt="2025-05-20T15:33:36.384" v="458" actId="798"/>
        <pc:sldMkLst>
          <pc:docMk/>
          <pc:sldMk cId="2837804761" sldId="1876"/>
        </pc:sldMkLst>
        <pc:graphicFrameChg chg="add del mod modGraphic">
          <ac:chgData name="Chiu, Alexandria W. (DESE)" userId="11cac2b3-64c0-4d79-b647-8e799f52a2cc" providerId="ADAL" clId="{D881762E-6CEF-441F-B08B-BD44CCC6B551}" dt="2025-05-20T15:33:36.384" v="458" actId="798"/>
          <ac:graphicFrameMkLst>
            <pc:docMk/>
            <pc:sldMk cId="2837804761" sldId="1876"/>
            <ac:graphicFrameMk id="7" creationId="{B944EFB7-C892-96D8-26F1-AAE812A91B90}"/>
          </ac:graphicFrameMkLst>
        </pc:graphicFrameChg>
      </pc:sldChg>
      <pc:sldChg chg="delSp modSp mod">
        <pc:chgData name="Chiu, Alexandria W. (DESE)" userId="11cac2b3-64c0-4d79-b647-8e799f52a2cc" providerId="ADAL" clId="{D881762E-6CEF-441F-B08B-BD44CCC6B551}" dt="2025-05-20T15:32:13.560" v="382" actId="33553"/>
        <pc:sldMkLst>
          <pc:docMk/>
          <pc:sldMk cId="2718162569" sldId="1878"/>
        </pc:sldMkLst>
        <pc:spChg chg="mod">
          <ac:chgData name="Chiu, Alexandria W. (DESE)" userId="11cac2b3-64c0-4d79-b647-8e799f52a2cc" providerId="ADAL" clId="{D881762E-6CEF-441F-B08B-BD44CCC6B551}" dt="2025-05-20T15:32:13.560" v="382" actId="33553"/>
          <ac:spMkLst>
            <pc:docMk/>
            <pc:sldMk cId="2718162569" sldId="1878"/>
            <ac:spMk id="2" creationId="{FD9E38B3-4686-8247-9625-49018D29F408}"/>
          </ac:spMkLst>
        </pc:spChg>
      </pc:sldChg>
      <pc:sldChg chg="addSp modSp mod">
        <pc:chgData name="Chiu, Alexandria W. (DESE)" userId="11cac2b3-64c0-4d79-b647-8e799f52a2cc" providerId="ADAL" clId="{D881762E-6CEF-441F-B08B-BD44CCC6B551}" dt="2025-05-20T15:32:27.490" v="417" actId="20577"/>
        <pc:sldMkLst>
          <pc:docMk/>
          <pc:sldMk cId="3347065612" sldId="1879"/>
        </pc:sldMkLst>
        <pc:spChg chg="add mod">
          <ac:chgData name="Chiu, Alexandria W. (DESE)" userId="11cac2b3-64c0-4d79-b647-8e799f52a2cc" providerId="ADAL" clId="{D881762E-6CEF-441F-B08B-BD44CCC6B551}" dt="2025-05-20T15:32:27.490" v="417" actId="20577"/>
          <ac:spMkLst>
            <pc:docMk/>
            <pc:sldMk cId="3347065612" sldId="1879"/>
            <ac:spMk id="2" creationId="{9137ACCB-72D2-7A85-5EA3-1861252E4BC8}"/>
          </ac:spMkLst>
        </pc:spChg>
      </pc:sldChg>
      <pc:sldChg chg="addSp delSp modSp mod">
        <pc:chgData name="Chiu, Alexandria W. (DESE)" userId="11cac2b3-64c0-4d79-b647-8e799f52a2cc" providerId="ADAL" clId="{D881762E-6CEF-441F-B08B-BD44CCC6B551}" dt="2025-05-20T15:36:25.133" v="487" actId="478"/>
        <pc:sldMkLst>
          <pc:docMk/>
          <pc:sldMk cId="4062562735" sldId="1880"/>
        </pc:sldMkLst>
        <pc:spChg chg="add mod ord">
          <ac:chgData name="Chiu, Alexandria W. (DESE)" userId="11cac2b3-64c0-4d79-b647-8e799f52a2cc" providerId="ADAL" clId="{D881762E-6CEF-441F-B08B-BD44CCC6B551}" dt="2025-05-20T15:36:18.760" v="486" actId="13244"/>
          <ac:spMkLst>
            <pc:docMk/>
            <pc:sldMk cId="4062562735" sldId="1880"/>
            <ac:spMk id="4" creationId="{9FB9056B-4069-33C8-7DB8-827526151E5E}"/>
          </ac:spMkLst>
        </pc:spChg>
      </pc:sldChg>
      <pc:sldChg chg="modSp mod">
        <pc:chgData name="Chiu, Alexandria W. (DESE)" userId="11cac2b3-64c0-4d79-b647-8e799f52a2cc" providerId="ADAL" clId="{D881762E-6CEF-441F-B08B-BD44CCC6B551}" dt="2025-05-30T12:32:06.338" v="621" actId="13244"/>
        <pc:sldMkLst>
          <pc:docMk/>
          <pc:sldMk cId="1021111199" sldId="1882"/>
        </pc:sldMkLst>
        <pc:picChg chg="mod ord">
          <ac:chgData name="Chiu, Alexandria W. (DESE)" userId="11cac2b3-64c0-4d79-b647-8e799f52a2cc" providerId="ADAL" clId="{D881762E-6CEF-441F-B08B-BD44CCC6B551}" dt="2025-05-30T12:32:06.338" v="621" actId="13244"/>
          <ac:picMkLst>
            <pc:docMk/>
            <pc:sldMk cId="1021111199" sldId="1882"/>
            <ac:picMk id="5" creationId="{8F59BE04-ABB5-69FC-B831-AD8A9D0B65AE}"/>
          </ac:picMkLst>
        </pc:picChg>
      </pc:sldChg>
      <pc:sldChg chg="addSp modSp mod">
        <pc:chgData name="Chiu, Alexandria W. (DESE)" userId="11cac2b3-64c0-4d79-b647-8e799f52a2cc" providerId="ADAL" clId="{D881762E-6CEF-441F-B08B-BD44CCC6B551}" dt="2025-05-30T12:32:20.320" v="623" actId="13244"/>
        <pc:sldMkLst>
          <pc:docMk/>
          <pc:sldMk cId="4146531715" sldId="1883"/>
        </pc:sldMkLst>
        <pc:spChg chg="add mod ord">
          <ac:chgData name="Chiu, Alexandria W. (DESE)" userId="11cac2b3-64c0-4d79-b647-8e799f52a2cc" providerId="ADAL" clId="{D881762E-6CEF-441F-B08B-BD44CCC6B551}" dt="2025-05-30T12:32:17.122" v="622" actId="13244"/>
          <ac:spMkLst>
            <pc:docMk/>
            <pc:sldMk cId="4146531715" sldId="1883"/>
            <ac:spMk id="2" creationId="{23BCE216-E62F-DC10-6F5F-7C1220227466}"/>
          </ac:spMkLst>
        </pc:spChg>
        <pc:picChg chg="mod">
          <ac:chgData name="Chiu, Alexandria W. (DESE)" userId="11cac2b3-64c0-4d79-b647-8e799f52a2cc" providerId="ADAL" clId="{D881762E-6CEF-441F-B08B-BD44CCC6B551}" dt="2025-05-30T12:30:16.293" v="512" actId="962"/>
          <ac:picMkLst>
            <pc:docMk/>
            <pc:sldMk cId="4146531715" sldId="1883"/>
            <ac:picMk id="7" creationId="{FC2F1C83-79EF-30CC-E781-D1CC71D5475F}"/>
          </ac:picMkLst>
        </pc:picChg>
        <pc:picChg chg="mod ord">
          <ac:chgData name="Chiu, Alexandria W. (DESE)" userId="11cac2b3-64c0-4d79-b647-8e799f52a2cc" providerId="ADAL" clId="{D881762E-6CEF-441F-B08B-BD44CCC6B551}" dt="2025-05-30T12:32:20.320" v="623" actId="13244"/>
          <ac:picMkLst>
            <pc:docMk/>
            <pc:sldMk cId="4146531715" sldId="1883"/>
            <ac:picMk id="11" creationId="{D0B2667C-EC01-6E85-09B0-78ACB3A7C23A}"/>
          </ac:picMkLst>
        </pc:picChg>
      </pc:sldChg>
      <pc:sldChg chg="modSp mod">
        <pc:chgData name="Chiu, Alexandria W. (DESE)" userId="11cac2b3-64c0-4d79-b647-8e799f52a2cc" providerId="ADAL" clId="{D881762E-6CEF-441F-B08B-BD44CCC6B551}" dt="2025-05-30T12:31:31.697" v="618" actId="962"/>
        <pc:sldMkLst>
          <pc:docMk/>
          <pc:sldMk cId="1892597211" sldId="1884"/>
        </pc:sldMkLst>
        <pc:spChg chg="mod">
          <ac:chgData name="Chiu, Alexandria W. (DESE)" userId="11cac2b3-64c0-4d79-b647-8e799f52a2cc" providerId="ADAL" clId="{D881762E-6CEF-441F-B08B-BD44CCC6B551}" dt="2025-05-30T12:31:27.144" v="614" actId="962"/>
          <ac:spMkLst>
            <pc:docMk/>
            <pc:sldMk cId="1892597211" sldId="1884"/>
            <ac:spMk id="4" creationId="{556D5D95-C00A-EEBF-5EB7-A00DD5562770}"/>
          </ac:spMkLst>
        </pc:spChg>
        <pc:spChg chg="mod">
          <ac:chgData name="Chiu, Alexandria W. (DESE)" userId="11cac2b3-64c0-4d79-b647-8e799f52a2cc" providerId="ADAL" clId="{D881762E-6CEF-441F-B08B-BD44CCC6B551}" dt="2025-05-30T12:31:24.906" v="611" actId="962"/>
          <ac:spMkLst>
            <pc:docMk/>
            <pc:sldMk cId="1892597211" sldId="1884"/>
            <ac:spMk id="12" creationId="{687826E3-66B0-F8FF-F455-960ACF4FC170}"/>
          </ac:spMkLst>
        </pc:spChg>
        <pc:picChg chg="mod ord">
          <ac:chgData name="Chiu, Alexandria W. (DESE)" userId="11cac2b3-64c0-4d79-b647-8e799f52a2cc" providerId="ADAL" clId="{D881762E-6CEF-441F-B08B-BD44CCC6B551}" dt="2025-05-30T12:31:31.697" v="618" actId="962"/>
          <ac:picMkLst>
            <pc:docMk/>
            <pc:sldMk cId="1892597211" sldId="1884"/>
            <ac:picMk id="5" creationId="{EA5F10E4-52D6-1A63-CBFE-86AFC11397DD}"/>
          </ac:picMkLst>
        </pc:picChg>
      </pc:sldChg>
      <pc:sldChg chg="modSp mod">
        <pc:chgData name="Chiu, Alexandria W. (DESE)" userId="11cac2b3-64c0-4d79-b647-8e799f52a2cc" providerId="ADAL" clId="{D881762E-6CEF-441F-B08B-BD44CCC6B551}" dt="2025-05-30T12:26:57.424" v="492" actId="962"/>
        <pc:sldMkLst>
          <pc:docMk/>
          <pc:sldMk cId="3989889409" sldId="1885"/>
        </pc:sldMkLst>
        <pc:picChg chg="mod">
          <ac:chgData name="Chiu, Alexandria W. (DESE)" userId="11cac2b3-64c0-4d79-b647-8e799f52a2cc" providerId="ADAL" clId="{D881762E-6CEF-441F-B08B-BD44CCC6B551}" dt="2025-05-30T12:26:57.424" v="492" actId="962"/>
          <ac:picMkLst>
            <pc:docMk/>
            <pc:sldMk cId="3989889409" sldId="1885"/>
            <ac:picMk id="3" creationId="{09BE8A90-CF23-33E0-A883-DFBF65FC839A}"/>
          </ac:picMkLst>
        </pc:picChg>
      </pc:sldChg>
      <pc:sldChg chg="modSp mod">
        <pc:chgData name="Chiu, Alexandria W. (DESE)" userId="11cac2b3-64c0-4d79-b647-8e799f52a2cc" providerId="ADAL" clId="{D881762E-6CEF-441F-B08B-BD44CCC6B551}" dt="2025-05-30T12:28:32.233" v="498" actId="962"/>
        <pc:sldMkLst>
          <pc:docMk/>
          <pc:sldMk cId="378390969" sldId="1886"/>
        </pc:sldMkLst>
        <pc:picChg chg="mod">
          <ac:chgData name="Chiu, Alexandria W. (DESE)" userId="11cac2b3-64c0-4d79-b647-8e799f52a2cc" providerId="ADAL" clId="{D881762E-6CEF-441F-B08B-BD44CCC6B551}" dt="2025-05-30T12:27:15.594" v="494" actId="962"/>
          <ac:picMkLst>
            <pc:docMk/>
            <pc:sldMk cId="378390969" sldId="1886"/>
            <ac:picMk id="15" creationId="{F65B3A63-A8E5-518B-9FF2-8C0F034B81BC}"/>
          </ac:picMkLst>
        </pc:picChg>
        <pc:picChg chg="mod">
          <ac:chgData name="Chiu, Alexandria W. (DESE)" userId="11cac2b3-64c0-4d79-b647-8e799f52a2cc" providerId="ADAL" clId="{D881762E-6CEF-441F-B08B-BD44CCC6B551}" dt="2025-05-30T12:27:48.716" v="496" actId="962"/>
          <ac:picMkLst>
            <pc:docMk/>
            <pc:sldMk cId="378390969" sldId="1886"/>
            <ac:picMk id="16" creationId="{F53B3E1E-6A65-CB20-29A0-0A05E47C0181}"/>
          </ac:picMkLst>
        </pc:picChg>
        <pc:picChg chg="mod">
          <ac:chgData name="Chiu, Alexandria W. (DESE)" userId="11cac2b3-64c0-4d79-b647-8e799f52a2cc" providerId="ADAL" clId="{D881762E-6CEF-441F-B08B-BD44CCC6B551}" dt="2025-05-30T12:28:32.233" v="498" actId="962"/>
          <ac:picMkLst>
            <pc:docMk/>
            <pc:sldMk cId="378390969" sldId="1886"/>
            <ac:picMk id="20" creationId="{EA10F189-7472-9FF1-860A-944A4C4DDA02}"/>
          </ac:picMkLst>
        </pc:picChg>
      </pc:sldChg>
      <pc:sldChg chg="modSp mod">
        <pc:chgData name="Chiu, Alexandria W. (DESE)" userId="11cac2b3-64c0-4d79-b647-8e799f52a2cc" providerId="ADAL" clId="{D881762E-6CEF-441F-B08B-BD44CCC6B551}" dt="2025-05-30T12:31:55.874" v="620" actId="13244"/>
        <pc:sldMkLst>
          <pc:docMk/>
          <pc:sldMk cId="1091459968" sldId="1887"/>
        </pc:sldMkLst>
        <pc:picChg chg="mod">
          <ac:chgData name="Chiu, Alexandria W. (DESE)" userId="11cac2b3-64c0-4d79-b647-8e799f52a2cc" providerId="ADAL" clId="{D881762E-6CEF-441F-B08B-BD44CCC6B551}" dt="2025-05-30T12:28:46.628" v="500" actId="962"/>
          <ac:picMkLst>
            <pc:docMk/>
            <pc:sldMk cId="1091459968" sldId="1887"/>
            <ac:picMk id="3" creationId="{D0DE6935-7A23-BAA0-FD2E-0780FC010C4E}"/>
          </ac:picMkLst>
        </pc:picChg>
        <pc:picChg chg="mod ord">
          <ac:chgData name="Chiu, Alexandria W. (DESE)" userId="11cac2b3-64c0-4d79-b647-8e799f52a2cc" providerId="ADAL" clId="{D881762E-6CEF-441F-B08B-BD44CCC6B551}" dt="2025-05-30T12:31:55.874" v="620" actId="13244"/>
          <ac:picMkLst>
            <pc:docMk/>
            <pc:sldMk cId="1091459968" sldId="1887"/>
            <ac:picMk id="4" creationId="{33CC4352-98FE-4934-9BB0-12B9441C9F14}"/>
          </ac:picMkLst>
        </pc:picChg>
        <pc:picChg chg="mod">
          <ac:chgData name="Chiu, Alexandria W. (DESE)" userId="11cac2b3-64c0-4d79-b647-8e799f52a2cc" providerId="ADAL" clId="{D881762E-6CEF-441F-B08B-BD44CCC6B551}" dt="2025-05-30T12:29:07.386" v="504" actId="962"/>
          <ac:picMkLst>
            <pc:docMk/>
            <pc:sldMk cId="1091459968" sldId="1887"/>
            <ac:picMk id="5" creationId="{353B717B-2F50-B54C-51BF-CE99C459D848}"/>
          </ac:picMkLst>
        </pc:picChg>
        <pc:picChg chg="mod ord">
          <ac:chgData name="Chiu, Alexandria W. (DESE)" userId="11cac2b3-64c0-4d79-b647-8e799f52a2cc" providerId="ADAL" clId="{D881762E-6CEF-441F-B08B-BD44CCC6B551}" dt="2025-05-30T12:31:52.479" v="619" actId="13244"/>
          <ac:picMkLst>
            <pc:docMk/>
            <pc:sldMk cId="1091459968" sldId="1887"/>
            <ac:picMk id="6" creationId="{6ACAB770-614D-D8B1-CDF4-BD3B518C9D18}"/>
          </ac:picMkLst>
        </pc:picChg>
      </pc:sldChg>
    </pc:docChg>
  </pc:docChgLst>
  <pc:docChgLst>
    <pc:chgData name="Chiu, Alexandria W. (DESE)" userId="S::alexandria.w.chiu@mass.gov::11cac2b3-64c0-4d79-b647-8e799f52a2cc" providerId="AD" clId="Web-{33C1A9E4-9BCC-AE1F-8A71-323BC40EA0EE}"/>
    <pc:docChg chg="modSld">
      <pc:chgData name="Chiu, Alexandria W. (DESE)" userId="S::alexandria.w.chiu@mass.gov::11cac2b3-64c0-4d79-b647-8e799f52a2cc" providerId="AD" clId="Web-{33C1A9E4-9BCC-AE1F-8A71-323BC40EA0EE}" dt="2025-05-19T17:54:58.126" v="2" actId="1076"/>
      <pc:docMkLst>
        <pc:docMk/>
      </pc:docMkLst>
      <pc:sldChg chg="delSp">
        <pc:chgData name="Chiu, Alexandria W. (DESE)" userId="S::alexandria.w.chiu@mass.gov::11cac2b3-64c0-4d79-b647-8e799f52a2cc" providerId="AD" clId="Web-{33C1A9E4-9BCC-AE1F-8A71-323BC40EA0EE}" dt="2025-05-19T17:36:45.977" v="0"/>
        <pc:sldMkLst>
          <pc:docMk/>
          <pc:sldMk cId="394783395" sldId="1849"/>
        </pc:sldMkLst>
      </pc:sldChg>
      <pc:sldChg chg="modSp">
        <pc:chgData name="Chiu, Alexandria W. (DESE)" userId="S::alexandria.w.chiu@mass.gov::11cac2b3-64c0-4d79-b647-8e799f52a2cc" providerId="AD" clId="Web-{33C1A9E4-9BCC-AE1F-8A71-323BC40EA0EE}" dt="2025-05-19T17:54:58.126" v="2" actId="1076"/>
        <pc:sldMkLst>
          <pc:docMk/>
          <pc:sldMk cId="2469515348" sldId="1870"/>
        </pc:sldMkLst>
        <pc:picChg chg="mod">
          <ac:chgData name="Chiu, Alexandria W. (DESE)" userId="S::alexandria.w.chiu@mass.gov::11cac2b3-64c0-4d79-b647-8e799f52a2cc" providerId="AD" clId="Web-{33C1A9E4-9BCC-AE1F-8A71-323BC40EA0EE}" dt="2025-05-19T17:54:58.126" v="2" actId="1076"/>
          <ac:picMkLst>
            <pc:docMk/>
            <pc:sldMk cId="2469515348" sldId="1870"/>
            <ac:picMk id="2" creationId="{0C802D3F-5AA9-77AA-1FC2-FF9E225A9486}"/>
          </ac:picMkLst>
        </pc:picChg>
      </pc:sldChg>
    </pc:docChg>
  </pc:docChgLst>
  <pc:docChgLst>
    <pc:chgData name="Chiu, Alexandria W. (DESE)" userId="S::alexandria.w.chiu@mass.gov::11cac2b3-64c0-4d79-b647-8e799f52a2cc" providerId="AD" clId="Web-{75F6B860-40A5-461C-325B-1C31A4CDA79D}"/>
    <pc:docChg chg="modSld sldOrd">
      <pc:chgData name="Chiu, Alexandria W. (DESE)" userId="S::alexandria.w.chiu@mass.gov::11cac2b3-64c0-4d79-b647-8e799f52a2cc" providerId="AD" clId="Web-{75F6B860-40A5-461C-325B-1C31A4CDA79D}" dt="2025-04-03T13:25:59.785" v="33"/>
      <pc:docMkLst>
        <pc:docMk/>
      </pc:docMkLst>
      <pc:sldChg chg="modSp ord">
        <pc:chgData name="Chiu, Alexandria W. (DESE)" userId="S::alexandria.w.chiu@mass.gov::11cac2b3-64c0-4d79-b647-8e799f52a2cc" providerId="AD" clId="Web-{75F6B860-40A5-461C-325B-1C31A4CDA79D}" dt="2025-04-03T13:25:30.145" v="28"/>
        <pc:sldMkLst>
          <pc:docMk/>
          <pc:sldMk cId="4244761525" sldId="1858"/>
        </pc:sldMkLst>
        <pc:spChg chg="mod">
          <ac:chgData name="Chiu, Alexandria W. (DESE)" userId="S::alexandria.w.chiu@mass.gov::11cac2b3-64c0-4d79-b647-8e799f52a2cc" providerId="AD" clId="Web-{75F6B860-40A5-461C-325B-1C31A4CDA79D}" dt="2025-04-03T13:24:53.363" v="27" actId="20577"/>
          <ac:spMkLst>
            <pc:docMk/>
            <pc:sldMk cId="4244761525" sldId="1858"/>
            <ac:spMk id="12" creationId="{526DA0D1-6E6D-4ED0-F8DC-9E1C6992A697}"/>
          </ac:spMkLst>
        </pc:spChg>
      </pc:sldChg>
      <pc:sldChg chg="ord">
        <pc:chgData name="Chiu, Alexandria W. (DESE)" userId="S::alexandria.w.chiu@mass.gov::11cac2b3-64c0-4d79-b647-8e799f52a2cc" providerId="AD" clId="Web-{75F6B860-40A5-461C-325B-1C31A4CDA79D}" dt="2025-04-03T13:25:59.785" v="32"/>
        <pc:sldMkLst>
          <pc:docMk/>
          <pc:sldMk cId="3366527757" sldId="1867"/>
        </pc:sldMkLst>
      </pc:sldChg>
      <pc:sldChg chg="ord">
        <pc:chgData name="Chiu, Alexandria W. (DESE)" userId="S::alexandria.w.chiu@mass.gov::11cac2b3-64c0-4d79-b647-8e799f52a2cc" providerId="AD" clId="Web-{75F6B860-40A5-461C-325B-1C31A4CDA79D}" dt="2025-04-03T13:25:41.363" v="31"/>
        <pc:sldMkLst>
          <pc:docMk/>
          <pc:sldMk cId="3425047512" sldId="1868"/>
        </pc:sldMkLst>
      </pc:sldChg>
      <pc:sldChg chg="ord">
        <pc:chgData name="Chiu, Alexandria W. (DESE)" userId="S::alexandria.w.chiu@mass.gov::11cac2b3-64c0-4d79-b647-8e799f52a2cc" providerId="AD" clId="Web-{75F6B860-40A5-461C-325B-1C31A4CDA79D}" dt="2025-04-03T13:25:30.145" v="29"/>
        <pc:sldMkLst>
          <pc:docMk/>
          <pc:sldMk cId="3393375796" sldId="1872"/>
        </pc:sldMkLst>
      </pc:sldChg>
      <pc:sldChg chg="ord">
        <pc:chgData name="Chiu, Alexandria W. (DESE)" userId="S::alexandria.w.chiu@mass.gov::11cac2b3-64c0-4d79-b647-8e799f52a2cc" providerId="AD" clId="Web-{75F6B860-40A5-461C-325B-1C31A4CDA79D}" dt="2025-04-03T13:25:59.785" v="33"/>
        <pc:sldMkLst>
          <pc:docMk/>
          <pc:sldMk cId="2065756603" sldId="1875"/>
        </pc:sldMkLst>
      </pc:sldChg>
    </pc:docChg>
  </pc:docChgLst>
  <pc:docChgLst>
    <pc:chgData name="Chiu, Alexandria W. (DESE)" userId="S::alexandria.w.chiu@mass.gov::11cac2b3-64c0-4d79-b647-8e799f52a2cc" providerId="AD" clId="Web-{2AAE951B-117B-9CB7-E57F-B6CCC970D87C}"/>
    <pc:docChg chg="modSld">
      <pc:chgData name="Chiu, Alexandria W. (DESE)" userId="S::alexandria.w.chiu@mass.gov::11cac2b3-64c0-4d79-b647-8e799f52a2cc" providerId="AD" clId="Web-{2AAE951B-117B-9CB7-E57F-B6CCC970D87C}" dt="2025-03-13T12:30:25.196" v="62" actId="20577"/>
      <pc:docMkLst>
        <pc:docMk/>
      </pc:docMkLst>
      <pc:sldChg chg="modSp">
        <pc:chgData name="Chiu, Alexandria W. (DESE)" userId="S::alexandria.w.chiu@mass.gov::11cac2b3-64c0-4d79-b647-8e799f52a2cc" providerId="AD" clId="Web-{2AAE951B-117B-9CB7-E57F-B6CCC970D87C}" dt="2025-03-13T12:30:25.196" v="62" actId="20577"/>
        <pc:sldMkLst>
          <pc:docMk/>
          <pc:sldMk cId="3366527757" sldId="1867"/>
        </pc:sldMkLst>
        <pc:spChg chg="mod">
          <ac:chgData name="Chiu, Alexandria W. (DESE)" userId="S::alexandria.w.chiu@mass.gov::11cac2b3-64c0-4d79-b647-8e799f52a2cc" providerId="AD" clId="Web-{2AAE951B-117B-9CB7-E57F-B6CCC970D87C}" dt="2025-03-13T12:30:25.196" v="62" actId="20577"/>
          <ac:spMkLst>
            <pc:docMk/>
            <pc:sldMk cId="3366527757" sldId="1867"/>
            <ac:spMk id="3" creationId="{68675CE5-70A2-411D-881E-7B75B82931F4}"/>
          </ac:spMkLst>
        </pc:spChg>
        <pc:spChg chg="mod">
          <ac:chgData name="Chiu, Alexandria W. (DESE)" userId="S::alexandria.w.chiu@mass.gov::11cac2b3-64c0-4d79-b647-8e799f52a2cc" providerId="AD" clId="Web-{2AAE951B-117B-9CB7-E57F-B6CCC970D87C}" dt="2025-03-13T12:29:45.837" v="23" actId="20577"/>
          <ac:spMkLst>
            <pc:docMk/>
            <pc:sldMk cId="3366527757" sldId="1867"/>
            <ac:spMk id="4" creationId="{9DA36B3A-558B-413E-877B-7275290AB783}"/>
          </ac:spMkLst>
        </pc:spChg>
      </pc:sldChg>
      <pc:sldChg chg="modSp">
        <pc:chgData name="Chiu, Alexandria W. (DESE)" userId="S::alexandria.w.chiu@mass.gov::11cac2b3-64c0-4d79-b647-8e799f52a2cc" providerId="AD" clId="Web-{2AAE951B-117B-9CB7-E57F-B6CCC970D87C}" dt="2025-03-13T12:29:41.415" v="9" actId="20577"/>
        <pc:sldMkLst>
          <pc:docMk/>
          <pc:sldMk cId="2065756603" sldId="1875"/>
        </pc:sldMkLst>
        <pc:spChg chg="mod">
          <ac:chgData name="Chiu, Alexandria W. (DESE)" userId="S::alexandria.w.chiu@mass.gov::11cac2b3-64c0-4d79-b647-8e799f52a2cc" providerId="AD" clId="Web-{2AAE951B-117B-9CB7-E57F-B6CCC970D87C}" dt="2025-03-13T12:29:41.415" v="9" actId="20577"/>
          <ac:spMkLst>
            <pc:docMk/>
            <pc:sldMk cId="2065756603" sldId="1875"/>
            <ac:spMk id="4" creationId="{9766444E-7E55-4213-6E2D-F3372EB07903}"/>
          </ac:spMkLst>
        </pc:spChg>
      </pc:sldChg>
    </pc:docChg>
  </pc:docChgLst>
  <pc:docChgLst>
    <pc:chgData name="Chiu, Alexandria W. (DESE)" userId="S::alexandria.w.chiu@mass.gov::11cac2b3-64c0-4d79-b647-8e799f52a2cc" providerId="AD" clId="Web-{E990D99A-4890-1722-E089-4D2F2192DC51}"/>
    <pc:docChg chg="modSld">
      <pc:chgData name="Chiu, Alexandria W. (DESE)" userId="S::alexandria.w.chiu@mass.gov::11cac2b3-64c0-4d79-b647-8e799f52a2cc" providerId="AD" clId="Web-{E990D99A-4890-1722-E089-4D2F2192DC51}" dt="2025-05-23T14:09:27.218" v="98" actId="20577"/>
      <pc:docMkLst>
        <pc:docMk/>
      </pc:docMkLst>
      <pc:sldChg chg="modSp">
        <pc:chgData name="Chiu, Alexandria W. (DESE)" userId="S::alexandria.w.chiu@mass.gov::11cac2b3-64c0-4d79-b647-8e799f52a2cc" providerId="AD" clId="Web-{E990D99A-4890-1722-E089-4D2F2192DC51}" dt="2025-05-23T14:09:27.218" v="98" actId="20577"/>
        <pc:sldMkLst>
          <pc:docMk/>
          <pc:sldMk cId="403480464" sldId="1877"/>
        </pc:sldMkLst>
        <pc:spChg chg="mod">
          <ac:chgData name="Chiu, Alexandria W. (DESE)" userId="S::alexandria.w.chiu@mass.gov::11cac2b3-64c0-4d79-b647-8e799f52a2cc" providerId="AD" clId="Web-{E990D99A-4890-1722-E089-4D2F2192DC51}" dt="2025-05-23T14:09:27.218" v="98" actId="20577"/>
          <ac:spMkLst>
            <pc:docMk/>
            <pc:sldMk cId="403480464" sldId="1877"/>
            <ac:spMk id="3" creationId="{48B73E6A-CE6A-3761-C5C1-1A7340C1796D}"/>
          </ac:spMkLst>
        </pc:spChg>
      </pc:sldChg>
      <pc:sldChg chg="addSp delSp modSp">
        <pc:chgData name="Chiu, Alexandria W. (DESE)" userId="S::alexandria.w.chiu@mass.gov::11cac2b3-64c0-4d79-b647-8e799f52a2cc" providerId="AD" clId="Web-{E990D99A-4890-1722-E089-4D2F2192DC51}" dt="2025-05-23T14:09:18.936" v="96" actId="1076"/>
        <pc:sldMkLst>
          <pc:docMk/>
          <pc:sldMk cId="4187765645" sldId="1881"/>
        </pc:sldMkLst>
        <pc:spChg chg="mod">
          <ac:chgData name="Chiu, Alexandria W. (DESE)" userId="S::alexandria.w.chiu@mass.gov::11cac2b3-64c0-4d79-b647-8e799f52a2cc" providerId="AD" clId="Web-{E990D99A-4890-1722-E089-4D2F2192DC51}" dt="2025-05-23T14:09:02.904" v="90" actId="20577"/>
          <ac:spMkLst>
            <pc:docMk/>
            <pc:sldMk cId="4187765645" sldId="1881"/>
            <ac:spMk id="2" creationId="{A465A44D-DBA8-87E7-2429-14600DB5D5F9}"/>
          </ac:spMkLst>
        </pc:spChg>
        <pc:spChg chg="add mod">
          <ac:chgData name="Chiu, Alexandria W. (DESE)" userId="S::alexandria.w.chiu@mass.gov::11cac2b3-64c0-4d79-b647-8e799f52a2cc" providerId="AD" clId="Web-{E990D99A-4890-1722-E089-4D2F2192DC51}" dt="2025-05-23T14:09:18.936" v="96" actId="1076"/>
          <ac:spMkLst>
            <pc:docMk/>
            <pc:sldMk cId="4187765645" sldId="1881"/>
            <ac:spMk id="4" creationId="{1FF1571A-2DD9-62E4-FAAE-C9D9CE82DB0D}"/>
          </ac:spMkLst>
        </pc:spChg>
      </pc:sldChg>
    </pc:docChg>
  </pc:docChgLst>
  <pc:docChgLst>
    <pc:chgData name="Chiu, Alexandria W. (DESE)" userId="S::alexandria.w.chiu@mass.gov::11cac2b3-64c0-4d79-b647-8e799f52a2cc" providerId="AD" clId="Web-{B0A3F550-7F81-7A1D-1A43-895B914EDA9E}"/>
    <pc:docChg chg="modSld">
      <pc:chgData name="Chiu, Alexandria W. (DESE)" userId="S::alexandria.w.chiu@mass.gov::11cac2b3-64c0-4d79-b647-8e799f52a2cc" providerId="AD" clId="Web-{B0A3F550-7F81-7A1D-1A43-895B914EDA9E}" dt="2025-05-15T18:25:11.265" v="1"/>
      <pc:docMkLst>
        <pc:docMk/>
      </pc:docMkLst>
      <pc:sldChg chg="addSp delSp modSp">
        <pc:chgData name="Chiu, Alexandria W. (DESE)" userId="S::alexandria.w.chiu@mass.gov::11cac2b3-64c0-4d79-b647-8e799f52a2cc" providerId="AD" clId="Web-{B0A3F550-7F81-7A1D-1A43-895B914EDA9E}" dt="2025-05-15T18:25:11.265" v="1"/>
        <pc:sldMkLst>
          <pc:docMk/>
          <pc:sldMk cId="2138923815" sldId="1874"/>
        </pc:sldMkLst>
        <pc:picChg chg="add mod">
          <ac:chgData name="Chiu, Alexandria W. (DESE)" userId="S::alexandria.w.chiu@mass.gov::11cac2b3-64c0-4d79-b647-8e799f52a2cc" providerId="AD" clId="Web-{B0A3F550-7F81-7A1D-1A43-895B914EDA9E}" dt="2025-05-15T18:25:11.265" v="1"/>
          <ac:picMkLst>
            <pc:docMk/>
            <pc:sldMk cId="2138923815" sldId="1874"/>
            <ac:picMk id="2" creationId="{AC8DA0FE-9805-0A7A-4CD3-6F07AD7443ED}"/>
          </ac:picMkLst>
        </pc:picChg>
      </pc:sldChg>
    </pc:docChg>
  </pc:docChgLst>
  <pc:docChgLst>
    <pc:chgData name="Chiu, Alexandria W. (DESE)" userId="S::alexandria.w.chiu@mass.gov::11cac2b3-64c0-4d79-b647-8e799f52a2cc" providerId="AD" clId="Web-{63CE11EF-4672-121E-0B7C-B2515F6E150A}"/>
    <pc:docChg chg="addSld delSld modSld sldOrd">
      <pc:chgData name="Chiu, Alexandria W. (DESE)" userId="S::alexandria.w.chiu@mass.gov::11cac2b3-64c0-4d79-b647-8e799f52a2cc" providerId="AD" clId="Web-{63CE11EF-4672-121E-0B7C-B2515F6E150A}" dt="2025-02-21T15:19:10.279" v="70" actId="20577"/>
      <pc:docMkLst>
        <pc:docMk/>
      </pc:docMkLst>
      <pc:sldChg chg="ord">
        <pc:chgData name="Chiu, Alexandria W. (DESE)" userId="S::alexandria.w.chiu@mass.gov::11cac2b3-64c0-4d79-b647-8e799f52a2cc" providerId="AD" clId="Web-{63CE11EF-4672-121E-0B7C-B2515F6E150A}" dt="2025-02-21T15:17:59.296" v="55"/>
        <pc:sldMkLst>
          <pc:docMk/>
          <pc:sldMk cId="394783395" sldId="1849"/>
        </pc:sldMkLst>
      </pc:sldChg>
      <pc:sldChg chg="modSp">
        <pc:chgData name="Chiu, Alexandria W. (DESE)" userId="S::alexandria.w.chiu@mass.gov::11cac2b3-64c0-4d79-b647-8e799f52a2cc" providerId="AD" clId="Web-{63CE11EF-4672-121E-0B7C-B2515F6E150A}" dt="2025-02-21T15:07:55.194" v="8" actId="20577"/>
        <pc:sldMkLst>
          <pc:docMk/>
          <pc:sldMk cId="576716121" sldId="1859"/>
        </pc:sldMkLst>
      </pc:sldChg>
      <pc:sldChg chg="addSp delSp modSp del ord">
        <pc:chgData name="Chiu, Alexandria W. (DESE)" userId="S::alexandria.w.chiu@mass.gov::11cac2b3-64c0-4d79-b647-8e799f52a2cc" providerId="AD" clId="Web-{63CE11EF-4672-121E-0B7C-B2515F6E150A}" dt="2025-02-21T15:18:15.624" v="56"/>
        <pc:sldMkLst>
          <pc:docMk/>
          <pc:sldMk cId="1470979386" sldId="1866"/>
        </pc:sldMkLst>
      </pc:sldChg>
      <pc:sldChg chg="modSp">
        <pc:chgData name="Chiu, Alexandria W. (DESE)" userId="S::alexandria.w.chiu@mass.gov::11cac2b3-64c0-4d79-b647-8e799f52a2cc" providerId="AD" clId="Web-{63CE11EF-4672-121E-0B7C-B2515F6E150A}" dt="2025-02-21T15:19:10.279" v="70" actId="20577"/>
        <pc:sldMkLst>
          <pc:docMk/>
          <pc:sldMk cId="3425047512" sldId="1868"/>
        </pc:sldMkLst>
      </pc:sldChg>
      <pc:sldChg chg="modSp ord">
        <pc:chgData name="Chiu, Alexandria W. (DESE)" userId="S::alexandria.w.chiu@mass.gov::11cac2b3-64c0-4d79-b647-8e799f52a2cc" providerId="AD" clId="Web-{63CE11EF-4672-121E-0B7C-B2515F6E150A}" dt="2025-02-21T15:17:54.905" v="54"/>
        <pc:sldMkLst>
          <pc:docMk/>
          <pc:sldMk cId="773433755" sldId="1869"/>
        </pc:sldMkLst>
      </pc:sldChg>
      <pc:sldChg chg="addSp delSp modSp new">
        <pc:chgData name="Chiu, Alexandria W. (DESE)" userId="S::alexandria.w.chiu@mass.gov::11cac2b3-64c0-4d79-b647-8e799f52a2cc" providerId="AD" clId="Web-{63CE11EF-4672-121E-0B7C-B2515F6E150A}" dt="2025-02-21T15:12:01.222" v="13"/>
        <pc:sldMkLst>
          <pc:docMk/>
          <pc:sldMk cId="2469515348" sldId="1870"/>
        </pc:sldMkLst>
      </pc:sldChg>
      <pc:sldChg chg="addSp modSp add replId">
        <pc:chgData name="Chiu, Alexandria W. (DESE)" userId="S::alexandria.w.chiu@mass.gov::11cac2b3-64c0-4d79-b647-8e799f52a2cc" providerId="AD" clId="Web-{63CE11EF-4672-121E-0B7C-B2515F6E150A}" dt="2025-02-21T15:13:11.377" v="15"/>
        <pc:sldMkLst>
          <pc:docMk/>
          <pc:sldMk cId="184385098" sldId="1871"/>
        </pc:sldMkLst>
      </pc:sldChg>
      <pc:sldChg chg="addSp delSp modSp add mod ord replId setBg">
        <pc:chgData name="Chiu, Alexandria W. (DESE)" userId="S::alexandria.w.chiu@mass.gov::11cac2b3-64c0-4d79-b647-8e799f52a2cc" providerId="AD" clId="Web-{63CE11EF-4672-121E-0B7C-B2515F6E150A}" dt="2025-02-21T15:17:16.921" v="47"/>
        <pc:sldMkLst>
          <pc:docMk/>
          <pc:sldMk cId="3393375796" sldId="1872"/>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6ED774-C532-4B6D-A042-B4BED7241681}"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AD1138A-D97D-42A7-A41D-AC8325EC3842}">
      <dgm:prSet/>
      <dgm:spPr/>
      <dgm:t>
        <a:bodyPr/>
        <a:lstStyle/>
        <a:p>
          <a:pPr>
            <a:lnSpc>
              <a:spcPct val="100000"/>
            </a:lnSpc>
          </a:pPr>
          <a:r>
            <a:rPr lang="en-US" b="1">
              <a:solidFill>
                <a:schemeClr val="bg1">
                  <a:lumMod val="49000"/>
                  <a:lumOff val="51000"/>
                </a:schemeClr>
              </a:solidFill>
              <a:latin typeface="Arial"/>
              <a:cs typeface="Arial"/>
            </a:rPr>
            <a:t>Policies </a:t>
          </a:r>
        </a:p>
      </dgm:t>
    </dgm:pt>
    <dgm:pt modelId="{5EF548CA-2A76-48A0-A6E1-C83A44BA9846}" type="parTrans" cxnId="{6D6C5064-4B5A-4894-8D2E-1F1C568E46C1}">
      <dgm:prSet/>
      <dgm:spPr/>
      <dgm:t>
        <a:bodyPr/>
        <a:lstStyle/>
        <a:p>
          <a:endParaRPr lang="en-US"/>
        </a:p>
      </dgm:t>
    </dgm:pt>
    <dgm:pt modelId="{C24E9BE6-790F-4F11-AB68-9E076C0659C3}" type="sibTrans" cxnId="{6D6C5064-4B5A-4894-8D2E-1F1C568E46C1}">
      <dgm:prSet/>
      <dgm:spPr/>
      <dgm:t>
        <a:bodyPr/>
        <a:lstStyle/>
        <a:p>
          <a:pPr>
            <a:lnSpc>
              <a:spcPct val="100000"/>
            </a:lnSpc>
          </a:pPr>
          <a:endParaRPr lang="en-US"/>
        </a:p>
      </dgm:t>
    </dgm:pt>
    <dgm:pt modelId="{77614F6D-BFB9-4F45-B7EE-C991FBA2C346}">
      <dgm:prSet/>
      <dgm:spPr/>
      <dgm:t>
        <a:bodyPr/>
        <a:lstStyle/>
        <a:p>
          <a:pPr>
            <a:lnSpc>
              <a:spcPct val="100000"/>
            </a:lnSpc>
          </a:pPr>
          <a:r>
            <a:rPr lang="en-US" b="1">
              <a:solidFill>
                <a:schemeClr val="bg1">
                  <a:lumMod val="49000"/>
                  <a:lumOff val="51000"/>
                </a:schemeClr>
              </a:solidFill>
              <a:latin typeface="Arial"/>
              <a:cs typeface="Arial"/>
            </a:rPr>
            <a:t>Notifications </a:t>
          </a:r>
          <a:endParaRPr lang="en-US" b="1">
            <a:solidFill>
              <a:schemeClr val="bg1">
                <a:lumMod val="49000"/>
                <a:lumOff val="51000"/>
              </a:schemeClr>
            </a:solidFill>
          </a:endParaRPr>
        </a:p>
      </dgm:t>
    </dgm:pt>
    <dgm:pt modelId="{238E00B0-104E-44D4-9EAF-AB5195291406}" type="parTrans" cxnId="{3DBD4014-88A2-42BE-9965-715D63B09AC9}">
      <dgm:prSet/>
      <dgm:spPr/>
      <dgm:t>
        <a:bodyPr/>
        <a:lstStyle/>
        <a:p>
          <a:endParaRPr lang="en-US"/>
        </a:p>
      </dgm:t>
    </dgm:pt>
    <dgm:pt modelId="{8DC34CC6-2D17-4F0C-AEBA-75354D235C8B}" type="sibTrans" cxnId="{3DBD4014-88A2-42BE-9965-715D63B09AC9}">
      <dgm:prSet/>
      <dgm:spPr/>
      <dgm:t>
        <a:bodyPr/>
        <a:lstStyle/>
        <a:p>
          <a:pPr>
            <a:lnSpc>
              <a:spcPct val="100000"/>
            </a:lnSpc>
          </a:pPr>
          <a:endParaRPr lang="en-US"/>
        </a:p>
      </dgm:t>
    </dgm:pt>
    <dgm:pt modelId="{FE058597-F342-46D8-A4EC-EF8A3FFBE3C5}">
      <dgm:prSet phldr="0"/>
      <dgm:spPr/>
      <dgm:t>
        <a:bodyPr/>
        <a:lstStyle/>
        <a:p>
          <a:pPr>
            <a:lnSpc>
              <a:spcPct val="100000"/>
            </a:lnSpc>
          </a:pPr>
          <a:r>
            <a:rPr lang="en-US" b="1">
              <a:solidFill>
                <a:schemeClr val="bg1">
                  <a:lumMod val="49000"/>
                  <a:lumOff val="51000"/>
                </a:schemeClr>
              </a:solidFill>
              <a:latin typeface="Arial"/>
              <a:cs typeface="Arial"/>
            </a:rPr>
            <a:t>Meetings</a:t>
          </a:r>
        </a:p>
      </dgm:t>
    </dgm:pt>
    <dgm:pt modelId="{F3754D5C-96C7-470D-9411-6FA9B207D2D2}" type="parTrans" cxnId="{193B4A6E-D743-45A1-9661-91A3F8551491}">
      <dgm:prSet/>
      <dgm:spPr/>
      <dgm:t>
        <a:bodyPr/>
        <a:lstStyle/>
        <a:p>
          <a:endParaRPr lang="en-US"/>
        </a:p>
      </dgm:t>
    </dgm:pt>
    <dgm:pt modelId="{47FC14D7-A320-4C39-8EDB-60C09FAA967B}" type="sibTrans" cxnId="{193B4A6E-D743-45A1-9661-91A3F8551491}">
      <dgm:prSet/>
      <dgm:spPr/>
      <dgm:t>
        <a:bodyPr/>
        <a:lstStyle/>
        <a:p>
          <a:pPr>
            <a:lnSpc>
              <a:spcPct val="100000"/>
            </a:lnSpc>
          </a:pPr>
          <a:endParaRPr lang="en-US"/>
        </a:p>
      </dgm:t>
    </dgm:pt>
    <dgm:pt modelId="{B8B8ACC7-97F3-4F2A-8F9F-BB90B52552A4}">
      <dgm:prSet phldr="0"/>
      <dgm:spPr/>
      <dgm:t>
        <a:bodyPr/>
        <a:lstStyle/>
        <a:p>
          <a:pPr>
            <a:lnSpc>
              <a:spcPct val="100000"/>
            </a:lnSpc>
          </a:pPr>
          <a:r>
            <a:rPr lang="en-US" b="1">
              <a:solidFill>
                <a:schemeClr val="bg1">
                  <a:lumMod val="49000"/>
                  <a:lumOff val="51000"/>
                </a:schemeClr>
              </a:solidFill>
              <a:latin typeface="Arial"/>
              <a:cs typeface="Arial"/>
            </a:rPr>
            <a:t>Capacity Building</a:t>
          </a:r>
          <a:r>
            <a:rPr lang="en-US">
              <a:solidFill>
                <a:srgbClr val="007788"/>
              </a:solidFill>
              <a:latin typeface="Arial"/>
              <a:cs typeface="Arial"/>
            </a:rPr>
            <a:t> </a:t>
          </a:r>
        </a:p>
      </dgm:t>
    </dgm:pt>
    <dgm:pt modelId="{F7FEBA7A-D3CB-42C6-B210-238C75BBC24E}" type="parTrans" cxnId="{E17A7754-9679-4109-B0CD-323375A80989}">
      <dgm:prSet/>
      <dgm:spPr/>
      <dgm:t>
        <a:bodyPr/>
        <a:lstStyle/>
        <a:p>
          <a:endParaRPr lang="en-US"/>
        </a:p>
      </dgm:t>
    </dgm:pt>
    <dgm:pt modelId="{775310EF-528F-441C-AF28-338E9255B710}" type="sibTrans" cxnId="{E17A7754-9679-4109-B0CD-323375A80989}">
      <dgm:prSet/>
      <dgm:spPr/>
      <dgm:t>
        <a:bodyPr/>
        <a:lstStyle/>
        <a:p>
          <a:pPr>
            <a:lnSpc>
              <a:spcPct val="100000"/>
            </a:lnSpc>
          </a:pPr>
          <a:endParaRPr lang="en-US"/>
        </a:p>
      </dgm:t>
    </dgm:pt>
    <dgm:pt modelId="{28FB8763-D933-4A5C-A412-76E3EAFABFD2}" type="pres">
      <dgm:prSet presAssocID="{136ED774-C532-4B6D-A042-B4BED7241681}" presName="root" presStyleCnt="0">
        <dgm:presLayoutVars>
          <dgm:dir/>
          <dgm:resizeHandles val="exact"/>
        </dgm:presLayoutVars>
      </dgm:prSet>
      <dgm:spPr/>
    </dgm:pt>
    <dgm:pt modelId="{0438AA5B-7828-42A7-8359-BA37EB634559}" type="pres">
      <dgm:prSet presAssocID="{136ED774-C532-4B6D-A042-B4BED7241681}" presName="container" presStyleCnt="0">
        <dgm:presLayoutVars>
          <dgm:dir/>
          <dgm:resizeHandles val="exact"/>
        </dgm:presLayoutVars>
      </dgm:prSet>
      <dgm:spPr/>
    </dgm:pt>
    <dgm:pt modelId="{508E1FEE-1FC2-4691-AFDB-F7CEFC443375}" type="pres">
      <dgm:prSet presAssocID="{FAD1138A-D97D-42A7-A41D-AC8325EC3842}" presName="compNode" presStyleCnt="0"/>
      <dgm:spPr/>
    </dgm:pt>
    <dgm:pt modelId="{CD21D9D1-C8D7-4787-8E82-603F7DE97F16}" type="pres">
      <dgm:prSet presAssocID="{FAD1138A-D97D-42A7-A41D-AC8325EC3842}" presName="iconBgRect" presStyleLbl="bgShp" presStyleIdx="0" presStyleCnt="4"/>
      <dgm:spPr/>
    </dgm:pt>
    <dgm:pt modelId="{CD88BAFC-0A4F-443E-B4FB-AA3706C42980}" type="pres">
      <dgm:prSet presAssocID="{FAD1138A-D97D-42A7-A41D-AC8325EC384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1785106B-878E-4068-9274-8E482CB94796}" type="pres">
      <dgm:prSet presAssocID="{FAD1138A-D97D-42A7-A41D-AC8325EC3842}" presName="spaceRect" presStyleCnt="0"/>
      <dgm:spPr/>
    </dgm:pt>
    <dgm:pt modelId="{CC446D15-F177-43B9-988D-9B3BFD406E89}" type="pres">
      <dgm:prSet presAssocID="{FAD1138A-D97D-42A7-A41D-AC8325EC3842}" presName="textRect" presStyleLbl="revTx" presStyleIdx="0" presStyleCnt="4">
        <dgm:presLayoutVars>
          <dgm:chMax val="1"/>
          <dgm:chPref val="1"/>
        </dgm:presLayoutVars>
      </dgm:prSet>
      <dgm:spPr/>
    </dgm:pt>
    <dgm:pt modelId="{D1A7A185-CFDE-4BA9-89B9-997C031C7E61}" type="pres">
      <dgm:prSet presAssocID="{C24E9BE6-790F-4F11-AB68-9E076C0659C3}" presName="sibTrans" presStyleLbl="sibTrans2D1" presStyleIdx="0" presStyleCnt="0"/>
      <dgm:spPr/>
    </dgm:pt>
    <dgm:pt modelId="{6A4DF702-16DA-487D-9A84-C091AD293C58}" type="pres">
      <dgm:prSet presAssocID="{FE058597-F342-46D8-A4EC-EF8A3FFBE3C5}" presName="compNode" presStyleCnt="0"/>
      <dgm:spPr/>
    </dgm:pt>
    <dgm:pt modelId="{C0267FD2-0EC9-42D0-886F-F37F1E12DBCA}" type="pres">
      <dgm:prSet presAssocID="{FE058597-F342-46D8-A4EC-EF8A3FFBE3C5}" presName="iconBgRect" presStyleLbl="bgShp" presStyleIdx="1" presStyleCnt="4"/>
      <dgm:spPr/>
    </dgm:pt>
    <dgm:pt modelId="{4459DE91-E6E0-448B-BDC3-CC50DB4B1499}" type="pres">
      <dgm:prSet presAssocID="{FE058597-F342-46D8-A4EC-EF8A3FFBE3C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ell"/>
        </a:ext>
      </dgm:extLst>
    </dgm:pt>
    <dgm:pt modelId="{57B5551D-3098-4899-9ED0-164D3F4CA629}" type="pres">
      <dgm:prSet presAssocID="{FE058597-F342-46D8-A4EC-EF8A3FFBE3C5}" presName="spaceRect" presStyleCnt="0"/>
      <dgm:spPr/>
    </dgm:pt>
    <dgm:pt modelId="{78CAE95B-738C-4AA9-A156-031D7CFA29D0}" type="pres">
      <dgm:prSet presAssocID="{FE058597-F342-46D8-A4EC-EF8A3FFBE3C5}" presName="textRect" presStyleLbl="revTx" presStyleIdx="1" presStyleCnt="4">
        <dgm:presLayoutVars>
          <dgm:chMax val="1"/>
          <dgm:chPref val="1"/>
        </dgm:presLayoutVars>
      </dgm:prSet>
      <dgm:spPr/>
    </dgm:pt>
    <dgm:pt modelId="{DDA8E7EE-C653-4216-8EB3-0973093448E8}" type="pres">
      <dgm:prSet presAssocID="{47FC14D7-A320-4C39-8EDB-60C09FAA967B}" presName="sibTrans" presStyleLbl="sibTrans2D1" presStyleIdx="0" presStyleCnt="0"/>
      <dgm:spPr/>
    </dgm:pt>
    <dgm:pt modelId="{B5FF76BD-4DE4-43A4-839A-D7333C044BD8}" type="pres">
      <dgm:prSet presAssocID="{77614F6D-BFB9-4F45-B7EE-C991FBA2C346}" presName="compNode" presStyleCnt="0"/>
      <dgm:spPr/>
    </dgm:pt>
    <dgm:pt modelId="{F3A5AB1E-3448-4733-863C-7B2008759DC9}" type="pres">
      <dgm:prSet presAssocID="{77614F6D-BFB9-4F45-B7EE-C991FBA2C346}" presName="iconBgRect" presStyleLbl="bgShp" presStyleIdx="2" presStyleCnt="4"/>
      <dgm:spPr/>
    </dgm:pt>
    <dgm:pt modelId="{157E9D0A-BAB5-4BF6-8D1A-61C9B42ABEAA}" type="pres">
      <dgm:prSet presAssocID="{77614F6D-BFB9-4F45-B7EE-C991FBA2C34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eting"/>
        </a:ext>
      </dgm:extLst>
    </dgm:pt>
    <dgm:pt modelId="{732E7B1C-36CD-46CB-B644-9E2D2F96A983}" type="pres">
      <dgm:prSet presAssocID="{77614F6D-BFB9-4F45-B7EE-C991FBA2C346}" presName="spaceRect" presStyleCnt="0"/>
      <dgm:spPr/>
    </dgm:pt>
    <dgm:pt modelId="{7E8B8232-1E64-426C-983F-892A696A1E7D}" type="pres">
      <dgm:prSet presAssocID="{77614F6D-BFB9-4F45-B7EE-C991FBA2C346}" presName="textRect" presStyleLbl="revTx" presStyleIdx="2" presStyleCnt="4">
        <dgm:presLayoutVars>
          <dgm:chMax val="1"/>
          <dgm:chPref val="1"/>
        </dgm:presLayoutVars>
      </dgm:prSet>
      <dgm:spPr/>
    </dgm:pt>
    <dgm:pt modelId="{DA208871-8937-495E-935B-9AC14701A8F7}" type="pres">
      <dgm:prSet presAssocID="{8DC34CC6-2D17-4F0C-AEBA-75354D235C8B}" presName="sibTrans" presStyleLbl="sibTrans2D1" presStyleIdx="0" presStyleCnt="0"/>
      <dgm:spPr/>
    </dgm:pt>
    <dgm:pt modelId="{6838E998-C905-4E33-B575-A00DC7B05C43}" type="pres">
      <dgm:prSet presAssocID="{B8B8ACC7-97F3-4F2A-8F9F-BB90B52552A4}" presName="compNode" presStyleCnt="0"/>
      <dgm:spPr/>
    </dgm:pt>
    <dgm:pt modelId="{D70DCFB5-B435-46CD-A6B3-D0296976C4BA}" type="pres">
      <dgm:prSet presAssocID="{B8B8ACC7-97F3-4F2A-8F9F-BB90B52552A4}" presName="iconBgRect" presStyleLbl="bgShp" presStyleIdx="3" presStyleCnt="4"/>
      <dgm:spPr/>
    </dgm:pt>
    <dgm:pt modelId="{8BE02484-20B2-4AFD-A289-B517FD726A76}" type="pres">
      <dgm:prSet presAssocID="{B8B8ACC7-97F3-4F2A-8F9F-BB90B52552A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ity"/>
        </a:ext>
      </dgm:extLst>
    </dgm:pt>
    <dgm:pt modelId="{1B5D4504-73F4-4290-8962-3A8DB5F21FF6}" type="pres">
      <dgm:prSet presAssocID="{B8B8ACC7-97F3-4F2A-8F9F-BB90B52552A4}" presName="spaceRect" presStyleCnt="0"/>
      <dgm:spPr/>
    </dgm:pt>
    <dgm:pt modelId="{69A20F64-C235-46B2-9619-FF03F7436712}" type="pres">
      <dgm:prSet presAssocID="{B8B8ACC7-97F3-4F2A-8F9F-BB90B52552A4}" presName="textRect" presStyleLbl="revTx" presStyleIdx="3" presStyleCnt="4">
        <dgm:presLayoutVars>
          <dgm:chMax val="1"/>
          <dgm:chPref val="1"/>
        </dgm:presLayoutVars>
      </dgm:prSet>
      <dgm:spPr/>
    </dgm:pt>
  </dgm:ptLst>
  <dgm:cxnLst>
    <dgm:cxn modelId="{3DBD4014-88A2-42BE-9965-715D63B09AC9}" srcId="{136ED774-C532-4B6D-A042-B4BED7241681}" destId="{77614F6D-BFB9-4F45-B7EE-C991FBA2C346}" srcOrd="2" destOrd="0" parTransId="{238E00B0-104E-44D4-9EAF-AB5195291406}" sibTransId="{8DC34CC6-2D17-4F0C-AEBA-75354D235C8B}"/>
    <dgm:cxn modelId="{F687A21B-5F85-4559-861D-69324D592BB4}" type="presOf" srcId="{136ED774-C532-4B6D-A042-B4BED7241681}" destId="{28FB8763-D933-4A5C-A412-76E3EAFABFD2}" srcOrd="0" destOrd="0" presId="urn:microsoft.com/office/officeart/2018/2/layout/IconCircleList"/>
    <dgm:cxn modelId="{BA3DD922-DF62-45D3-BA9B-71C7E7BA6F83}" type="presOf" srcId="{FAD1138A-D97D-42A7-A41D-AC8325EC3842}" destId="{CC446D15-F177-43B9-988D-9B3BFD406E89}" srcOrd="0" destOrd="0" presId="urn:microsoft.com/office/officeart/2018/2/layout/IconCircleList"/>
    <dgm:cxn modelId="{81ABD63A-C99F-4538-A6A2-7DE974002588}" type="presOf" srcId="{C24E9BE6-790F-4F11-AB68-9E076C0659C3}" destId="{D1A7A185-CFDE-4BA9-89B9-997C031C7E61}" srcOrd="0" destOrd="0" presId="urn:microsoft.com/office/officeart/2018/2/layout/IconCircleList"/>
    <dgm:cxn modelId="{6D6C5064-4B5A-4894-8D2E-1F1C568E46C1}" srcId="{136ED774-C532-4B6D-A042-B4BED7241681}" destId="{FAD1138A-D97D-42A7-A41D-AC8325EC3842}" srcOrd="0" destOrd="0" parTransId="{5EF548CA-2A76-48A0-A6E1-C83A44BA9846}" sibTransId="{C24E9BE6-790F-4F11-AB68-9E076C0659C3}"/>
    <dgm:cxn modelId="{8F670E69-E0FB-462B-9F3B-40D098C327A6}" type="presOf" srcId="{8DC34CC6-2D17-4F0C-AEBA-75354D235C8B}" destId="{DA208871-8937-495E-935B-9AC14701A8F7}" srcOrd="0" destOrd="0" presId="urn:microsoft.com/office/officeart/2018/2/layout/IconCircleList"/>
    <dgm:cxn modelId="{193B4A6E-D743-45A1-9661-91A3F8551491}" srcId="{136ED774-C532-4B6D-A042-B4BED7241681}" destId="{FE058597-F342-46D8-A4EC-EF8A3FFBE3C5}" srcOrd="1" destOrd="0" parTransId="{F3754D5C-96C7-470D-9411-6FA9B207D2D2}" sibTransId="{47FC14D7-A320-4C39-8EDB-60C09FAA967B}"/>
    <dgm:cxn modelId="{C3D00454-E239-45F0-AB70-B1C13FEF11D8}" type="presOf" srcId="{47FC14D7-A320-4C39-8EDB-60C09FAA967B}" destId="{DDA8E7EE-C653-4216-8EB3-0973093448E8}" srcOrd="0" destOrd="0" presId="urn:microsoft.com/office/officeart/2018/2/layout/IconCircleList"/>
    <dgm:cxn modelId="{E17A7754-9679-4109-B0CD-323375A80989}" srcId="{136ED774-C532-4B6D-A042-B4BED7241681}" destId="{B8B8ACC7-97F3-4F2A-8F9F-BB90B52552A4}" srcOrd="3" destOrd="0" parTransId="{F7FEBA7A-D3CB-42C6-B210-238C75BBC24E}" sibTransId="{775310EF-528F-441C-AF28-338E9255B710}"/>
    <dgm:cxn modelId="{D50C60C1-A187-4C96-A0FC-FE9E7C2F988C}" type="presOf" srcId="{B8B8ACC7-97F3-4F2A-8F9F-BB90B52552A4}" destId="{69A20F64-C235-46B2-9619-FF03F7436712}" srcOrd="0" destOrd="0" presId="urn:microsoft.com/office/officeart/2018/2/layout/IconCircleList"/>
    <dgm:cxn modelId="{599897D0-C6FA-4505-9ACC-8328119D66AF}" type="presOf" srcId="{77614F6D-BFB9-4F45-B7EE-C991FBA2C346}" destId="{7E8B8232-1E64-426C-983F-892A696A1E7D}" srcOrd="0" destOrd="0" presId="urn:microsoft.com/office/officeart/2018/2/layout/IconCircleList"/>
    <dgm:cxn modelId="{AAACEFF3-C04C-4C0D-AE6E-444F396208C9}" type="presOf" srcId="{FE058597-F342-46D8-A4EC-EF8A3FFBE3C5}" destId="{78CAE95B-738C-4AA9-A156-031D7CFA29D0}" srcOrd="0" destOrd="0" presId="urn:microsoft.com/office/officeart/2018/2/layout/IconCircleList"/>
    <dgm:cxn modelId="{9876241F-553D-419D-9BF0-40628F7B0570}" type="presParOf" srcId="{28FB8763-D933-4A5C-A412-76E3EAFABFD2}" destId="{0438AA5B-7828-42A7-8359-BA37EB634559}" srcOrd="0" destOrd="0" presId="urn:microsoft.com/office/officeart/2018/2/layout/IconCircleList"/>
    <dgm:cxn modelId="{E628C021-E9A0-40FB-B0CD-CBD046741924}" type="presParOf" srcId="{0438AA5B-7828-42A7-8359-BA37EB634559}" destId="{508E1FEE-1FC2-4691-AFDB-F7CEFC443375}" srcOrd="0" destOrd="0" presId="urn:microsoft.com/office/officeart/2018/2/layout/IconCircleList"/>
    <dgm:cxn modelId="{E9114087-475F-4AB9-8DDD-B874C08F4CD7}" type="presParOf" srcId="{508E1FEE-1FC2-4691-AFDB-F7CEFC443375}" destId="{CD21D9D1-C8D7-4787-8E82-603F7DE97F16}" srcOrd="0" destOrd="0" presId="urn:microsoft.com/office/officeart/2018/2/layout/IconCircleList"/>
    <dgm:cxn modelId="{3FE16BC4-D6D8-4E5B-9728-67A79D74C8B5}" type="presParOf" srcId="{508E1FEE-1FC2-4691-AFDB-F7CEFC443375}" destId="{CD88BAFC-0A4F-443E-B4FB-AA3706C42980}" srcOrd="1" destOrd="0" presId="urn:microsoft.com/office/officeart/2018/2/layout/IconCircleList"/>
    <dgm:cxn modelId="{8D3EAC5E-8C36-4E97-92A0-21F69006359E}" type="presParOf" srcId="{508E1FEE-1FC2-4691-AFDB-F7CEFC443375}" destId="{1785106B-878E-4068-9274-8E482CB94796}" srcOrd="2" destOrd="0" presId="urn:microsoft.com/office/officeart/2018/2/layout/IconCircleList"/>
    <dgm:cxn modelId="{70CE3845-9CE3-457E-BAD2-136D0891115A}" type="presParOf" srcId="{508E1FEE-1FC2-4691-AFDB-F7CEFC443375}" destId="{CC446D15-F177-43B9-988D-9B3BFD406E89}" srcOrd="3" destOrd="0" presId="urn:microsoft.com/office/officeart/2018/2/layout/IconCircleList"/>
    <dgm:cxn modelId="{07BAFCFF-766A-4D0C-B825-B187CFE2844C}" type="presParOf" srcId="{0438AA5B-7828-42A7-8359-BA37EB634559}" destId="{D1A7A185-CFDE-4BA9-89B9-997C031C7E61}" srcOrd="1" destOrd="0" presId="urn:microsoft.com/office/officeart/2018/2/layout/IconCircleList"/>
    <dgm:cxn modelId="{2CD13561-8C22-4281-A327-F7F4B7BA782A}" type="presParOf" srcId="{0438AA5B-7828-42A7-8359-BA37EB634559}" destId="{6A4DF702-16DA-487D-9A84-C091AD293C58}" srcOrd="2" destOrd="0" presId="urn:microsoft.com/office/officeart/2018/2/layout/IconCircleList"/>
    <dgm:cxn modelId="{58971220-DE07-4BA9-93B8-CE30DF9E360B}" type="presParOf" srcId="{6A4DF702-16DA-487D-9A84-C091AD293C58}" destId="{C0267FD2-0EC9-42D0-886F-F37F1E12DBCA}" srcOrd="0" destOrd="0" presId="urn:microsoft.com/office/officeart/2018/2/layout/IconCircleList"/>
    <dgm:cxn modelId="{E90B1A14-8B27-4093-81E9-011ADC361604}" type="presParOf" srcId="{6A4DF702-16DA-487D-9A84-C091AD293C58}" destId="{4459DE91-E6E0-448B-BDC3-CC50DB4B1499}" srcOrd="1" destOrd="0" presId="urn:microsoft.com/office/officeart/2018/2/layout/IconCircleList"/>
    <dgm:cxn modelId="{3ADF4DB3-DB11-49BE-9324-65A2798C5E88}" type="presParOf" srcId="{6A4DF702-16DA-487D-9A84-C091AD293C58}" destId="{57B5551D-3098-4899-9ED0-164D3F4CA629}" srcOrd="2" destOrd="0" presId="urn:microsoft.com/office/officeart/2018/2/layout/IconCircleList"/>
    <dgm:cxn modelId="{8D4D987D-9848-43E3-8136-2280C8C4A418}" type="presParOf" srcId="{6A4DF702-16DA-487D-9A84-C091AD293C58}" destId="{78CAE95B-738C-4AA9-A156-031D7CFA29D0}" srcOrd="3" destOrd="0" presId="urn:microsoft.com/office/officeart/2018/2/layout/IconCircleList"/>
    <dgm:cxn modelId="{38E8C405-F4F8-4AEE-B62A-52058CD91D10}" type="presParOf" srcId="{0438AA5B-7828-42A7-8359-BA37EB634559}" destId="{DDA8E7EE-C653-4216-8EB3-0973093448E8}" srcOrd="3" destOrd="0" presId="urn:microsoft.com/office/officeart/2018/2/layout/IconCircleList"/>
    <dgm:cxn modelId="{D51ACC9A-EB23-4179-AA4C-3A3165B31CB8}" type="presParOf" srcId="{0438AA5B-7828-42A7-8359-BA37EB634559}" destId="{B5FF76BD-4DE4-43A4-839A-D7333C044BD8}" srcOrd="4" destOrd="0" presId="urn:microsoft.com/office/officeart/2018/2/layout/IconCircleList"/>
    <dgm:cxn modelId="{8DB223E8-78AB-4482-B4EA-15209395348E}" type="presParOf" srcId="{B5FF76BD-4DE4-43A4-839A-D7333C044BD8}" destId="{F3A5AB1E-3448-4733-863C-7B2008759DC9}" srcOrd="0" destOrd="0" presId="urn:microsoft.com/office/officeart/2018/2/layout/IconCircleList"/>
    <dgm:cxn modelId="{2EF4C6D6-97A1-4C9A-BD04-C92C697EB0EF}" type="presParOf" srcId="{B5FF76BD-4DE4-43A4-839A-D7333C044BD8}" destId="{157E9D0A-BAB5-4BF6-8D1A-61C9B42ABEAA}" srcOrd="1" destOrd="0" presId="urn:microsoft.com/office/officeart/2018/2/layout/IconCircleList"/>
    <dgm:cxn modelId="{2A961A89-04FF-4AC5-9191-8DB505618049}" type="presParOf" srcId="{B5FF76BD-4DE4-43A4-839A-D7333C044BD8}" destId="{732E7B1C-36CD-46CB-B644-9E2D2F96A983}" srcOrd="2" destOrd="0" presId="urn:microsoft.com/office/officeart/2018/2/layout/IconCircleList"/>
    <dgm:cxn modelId="{16A2BA77-1366-4ABF-A6B9-F724F7BB29A2}" type="presParOf" srcId="{B5FF76BD-4DE4-43A4-839A-D7333C044BD8}" destId="{7E8B8232-1E64-426C-983F-892A696A1E7D}" srcOrd="3" destOrd="0" presId="urn:microsoft.com/office/officeart/2018/2/layout/IconCircleList"/>
    <dgm:cxn modelId="{64645BE0-2D90-4837-9B3B-778A162C9A97}" type="presParOf" srcId="{0438AA5B-7828-42A7-8359-BA37EB634559}" destId="{DA208871-8937-495E-935B-9AC14701A8F7}" srcOrd="5" destOrd="0" presId="urn:microsoft.com/office/officeart/2018/2/layout/IconCircleList"/>
    <dgm:cxn modelId="{D62CA0A2-474D-404C-84F5-29507F859A99}" type="presParOf" srcId="{0438AA5B-7828-42A7-8359-BA37EB634559}" destId="{6838E998-C905-4E33-B575-A00DC7B05C43}" srcOrd="6" destOrd="0" presId="urn:microsoft.com/office/officeart/2018/2/layout/IconCircleList"/>
    <dgm:cxn modelId="{0CD752FF-F59B-4404-A9BC-D79615CF6ABD}" type="presParOf" srcId="{6838E998-C905-4E33-B575-A00DC7B05C43}" destId="{D70DCFB5-B435-46CD-A6B3-D0296976C4BA}" srcOrd="0" destOrd="0" presId="urn:microsoft.com/office/officeart/2018/2/layout/IconCircleList"/>
    <dgm:cxn modelId="{5C3B9BEC-ACB3-47C1-9A24-2CC27E47A6EC}" type="presParOf" srcId="{6838E998-C905-4E33-B575-A00DC7B05C43}" destId="{8BE02484-20B2-4AFD-A289-B517FD726A76}" srcOrd="1" destOrd="0" presId="urn:microsoft.com/office/officeart/2018/2/layout/IconCircleList"/>
    <dgm:cxn modelId="{E92ECB39-0F80-41D7-9C76-67B18D714D92}" type="presParOf" srcId="{6838E998-C905-4E33-B575-A00DC7B05C43}" destId="{1B5D4504-73F4-4290-8962-3A8DB5F21FF6}" srcOrd="2" destOrd="0" presId="urn:microsoft.com/office/officeart/2018/2/layout/IconCircleList"/>
    <dgm:cxn modelId="{1C1AAA90-709E-4B54-AFA1-1A359FDA72E1}" type="presParOf" srcId="{6838E998-C905-4E33-B575-A00DC7B05C43}" destId="{69A20F64-C235-46B2-9619-FF03F7436712}"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21D9D1-C8D7-4787-8E82-603F7DE97F16}">
      <dsp:nvSpPr>
        <dsp:cNvPr id="0" name=""/>
        <dsp:cNvSpPr/>
      </dsp:nvSpPr>
      <dsp:spPr>
        <a:xfrm>
          <a:off x="72497" y="297169"/>
          <a:ext cx="895852" cy="89585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88BAFC-0A4F-443E-B4FB-AA3706C42980}">
      <dsp:nvSpPr>
        <dsp:cNvPr id="0" name=""/>
        <dsp:cNvSpPr/>
      </dsp:nvSpPr>
      <dsp:spPr>
        <a:xfrm>
          <a:off x="260626" y="485298"/>
          <a:ext cx="519594" cy="5195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446D15-F177-43B9-988D-9B3BFD406E89}">
      <dsp:nvSpPr>
        <dsp:cNvPr id="0" name=""/>
        <dsp:cNvSpPr/>
      </dsp:nvSpPr>
      <dsp:spPr>
        <a:xfrm>
          <a:off x="1160319" y="297169"/>
          <a:ext cx="2111653" cy="895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b="1" kern="1200">
              <a:solidFill>
                <a:schemeClr val="bg1">
                  <a:lumMod val="49000"/>
                  <a:lumOff val="51000"/>
                </a:schemeClr>
              </a:solidFill>
              <a:latin typeface="Arial"/>
              <a:cs typeface="Arial"/>
            </a:rPr>
            <a:t>Policies </a:t>
          </a:r>
        </a:p>
      </dsp:txBody>
      <dsp:txXfrm>
        <a:off x="1160319" y="297169"/>
        <a:ext cx="2111653" cy="895852"/>
      </dsp:txXfrm>
    </dsp:sp>
    <dsp:sp modelId="{C0267FD2-0EC9-42D0-886F-F37F1E12DBCA}">
      <dsp:nvSpPr>
        <dsp:cNvPr id="0" name=""/>
        <dsp:cNvSpPr/>
      </dsp:nvSpPr>
      <dsp:spPr>
        <a:xfrm>
          <a:off x="3639912" y="297169"/>
          <a:ext cx="895852" cy="89585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59DE91-E6E0-448B-BDC3-CC50DB4B1499}">
      <dsp:nvSpPr>
        <dsp:cNvPr id="0" name=""/>
        <dsp:cNvSpPr/>
      </dsp:nvSpPr>
      <dsp:spPr>
        <a:xfrm>
          <a:off x="3828041" y="485298"/>
          <a:ext cx="519594" cy="5195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8CAE95B-738C-4AA9-A156-031D7CFA29D0}">
      <dsp:nvSpPr>
        <dsp:cNvPr id="0" name=""/>
        <dsp:cNvSpPr/>
      </dsp:nvSpPr>
      <dsp:spPr>
        <a:xfrm>
          <a:off x="4727733" y="297169"/>
          <a:ext cx="2111653" cy="895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b="1" kern="1200">
              <a:solidFill>
                <a:schemeClr val="bg1">
                  <a:lumMod val="49000"/>
                  <a:lumOff val="51000"/>
                </a:schemeClr>
              </a:solidFill>
              <a:latin typeface="Arial"/>
              <a:cs typeface="Arial"/>
            </a:rPr>
            <a:t>Meetings</a:t>
          </a:r>
        </a:p>
      </dsp:txBody>
      <dsp:txXfrm>
        <a:off x="4727733" y="297169"/>
        <a:ext cx="2111653" cy="895852"/>
      </dsp:txXfrm>
    </dsp:sp>
    <dsp:sp modelId="{F3A5AB1E-3448-4733-863C-7B2008759DC9}">
      <dsp:nvSpPr>
        <dsp:cNvPr id="0" name=""/>
        <dsp:cNvSpPr/>
      </dsp:nvSpPr>
      <dsp:spPr>
        <a:xfrm>
          <a:off x="72497" y="1681729"/>
          <a:ext cx="895852" cy="89585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7E9D0A-BAB5-4BF6-8D1A-61C9B42ABEAA}">
      <dsp:nvSpPr>
        <dsp:cNvPr id="0" name=""/>
        <dsp:cNvSpPr/>
      </dsp:nvSpPr>
      <dsp:spPr>
        <a:xfrm>
          <a:off x="260626" y="1869859"/>
          <a:ext cx="519594" cy="51959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E8B8232-1E64-426C-983F-892A696A1E7D}">
      <dsp:nvSpPr>
        <dsp:cNvPr id="0" name=""/>
        <dsp:cNvSpPr/>
      </dsp:nvSpPr>
      <dsp:spPr>
        <a:xfrm>
          <a:off x="1160319" y="1681729"/>
          <a:ext cx="2111653" cy="895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b="1" kern="1200">
              <a:solidFill>
                <a:schemeClr val="bg1">
                  <a:lumMod val="49000"/>
                  <a:lumOff val="51000"/>
                </a:schemeClr>
              </a:solidFill>
              <a:latin typeface="Arial"/>
              <a:cs typeface="Arial"/>
            </a:rPr>
            <a:t>Notifications </a:t>
          </a:r>
          <a:endParaRPr lang="en-US" sz="2400" b="1" kern="1200">
            <a:solidFill>
              <a:schemeClr val="bg1">
                <a:lumMod val="49000"/>
                <a:lumOff val="51000"/>
              </a:schemeClr>
            </a:solidFill>
          </a:endParaRPr>
        </a:p>
      </dsp:txBody>
      <dsp:txXfrm>
        <a:off x="1160319" y="1681729"/>
        <a:ext cx="2111653" cy="895852"/>
      </dsp:txXfrm>
    </dsp:sp>
    <dsp:sp modelId="{D70DCFB5-B435-46CD-A6B3-D0296976C4BA}">
      <dsp:nvSpPr>
        <dsp:cNvPr id="0" name=""/>
        <dsp:cNvSpPr/>
      </dsp:nvSpPr>
      <dsp:spPr>
        <a:xfrm>
          <a:off x="3639912" y="1681729"/>
          <a:ext cx="895852" cy="895852"/>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E02484-20B2-4AFD-A289-B517FD726A76}">
      <dsp:nvSpPr>
        <dsp:cNvPr id="0" name=""/>
        <dsp:cNvSpPr/>
      </dsp:nvSpPr>
      <dsp:spPr>
        <a:xfrm>
          <a:off x="3828041" y="1869859"/>
          <a:ext cx="519594" cy="51959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9A20F64-C235-46B2-9619-FF03F7436712}">
      <dsp:nvSpPr>
        <dsp:cNvPr id="0" name=""/>
        <dsp:cNvSpPr/>
      </dsp:nvSpPr>
      <dsp:spPr>
        <a:xfrm>
          <a:off x="4727733" y="1681729"/>
          <a:ext cx="2111653" cy="895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b="1" kern="1200">
              <a:solidFill>
                <a:schemeClr val="bg1">
                  <a:lumMod val="49000"/>
                  <a:lumOff val="51000"/>
                </a:schemeClr>
              </a:solidFill>
              <a:latin typeface="Arial"/>
              <a:cs typeface="Arial"/>
            </a:rPr>
            <a:t>Capacity Building</a:t>
          </a:r>
          <a:r>
            <a:rPr lang="en-US" sz="2400" kern="1200">
              <a:solidFill>
                <a:srgbClr val="007788"/>
              </a:solidFill>
              <a:latin typeface="Arial"/>
              <a:cs typeface="Arial"/>
            </a:rPr>
            <a:t> </a:t>
          </a:r>
        </a:p>
      </dsp:txBody>
      <dsp:txXfrm>
        <a:off x="4727733" y="1681729"/>
        <a:ext cx="2111653" cy="895852"/>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9F622F8-1824-4338-8C3C-5529D3BDEF4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a:p>
        </p:txBody>
      </p:sp>
      <p:sp>
        <p:nvSpPr>
          <p:cNvPr id="30723" name="Rectangle 3">
            <a:extLst>
              <a:ext uri="{FF2B5EF4-FFF2-40B4-BE49-F238E27FC236}">
                <a16:creationId xmlns:a16="http://schemas.microsoft.com/office/drawing/2014/main" id="{618DDD53-BB38-4118-BC75-9CE27D49C550}"/>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a:p>
        </p:txBody>
      </p:sp>
      <p:sp>
        <p:nvSpPr>
          <p:cNvPr id="14340" name="Rectangle 4">
            <a:extLst>
              <a:ext uri="{FF2B5EF4-FFF2-40B4-BE49-F238E27FC236}">
                <a16:creationId xmlns:a16="http://schemas.microsoft.com/office/drawing/2014/main" id="{6C03B6F7-B1AE-4118-ABA2-FFEC9B8F0E9C}"/>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a:extLst>
              <a:ext uri="{FF2B5EF4-FFF2-40B4-BE49-F238E27FC236}">
                <a16:creationId xmlns:a16="http://schemas.microsoft.com/office/drawing/2014/main" id="{646F5356-BDE8-43C1-9587-85323D02B191}"/>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a:extLst>
              <a:ext uri="{FF2B5EF4-FFF2-40B4-BE49-F238E27FC236}">
                <a16:creationId xmlns:a16="http://schemas.microsoft.com/office/drawing/2014/main" id="{89912C35-11A9-4DA7-8476-F1823F658CAA}"/>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a:p>
        </p:txBody>
      </p:sp>
      <p:sp>
        <p:nvSpPr>
          <p:cNvPr id="30727" name="Rectangle 7">
            <a:extLst>
              <a:ext uri="{FF2B5EF4-FFF2-40B4-BE49-F238E27FC236}">
                <a16:creationId xmlns:a16="http://schemas.microsoft.com/office/drawing/2014/main" id="{7180ED79-CEC3-4FB9-B511-8597B20A0C10}"/>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DEB7EE2-04A2-4FB2-9625-C9C73AC4D32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FA4671F7-4D2C-4B1E-AED7-24676BE8B4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7842D7-C728-4EBD-982B-B8BE79E4DBBE}" type="slidenum">
              <a:rPr lang="en-US" altLang="en-US"/>
              <a:pPr eaLnBrk="1" hangingPunct="1"/>
              <a:t>1</a:t>
            </a:fld>
            <a:endParaRPr lang="en-US" altLang="en-US"/>
          </a:p>
        </p:txBody>
      </p:sp>
      <p:sp>
        <p:nvSpPr>
          <p:cNvPr id="15363" name="Rectangle 2">
            <a:extLst>
              <a:ext uri="{FF2B5EF4-FFF2-40B4-BE49-F238E27FC236}">
                <a16:creationId xmlns:a16="http://schemas.microsoft.com/office/drawing/2014/main" id="{D8E83BD0-7AE4-4323-9047-FC368929C520}"/>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FDECF5EC-C5EC-4723-8F4F-A75A20018F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950814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24A83-F47A-5DE6-99B8-5F91C07D8A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5C2FF1-43AE-D7C3-69D4-44D4E4B3FA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49158D-2A1F-FBED-C066-DF4DCF122CB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86D866E-F040-C475-764B-11CC27094508}"/>
              </a:ext>
            </a:extLst>
          </p:cNvPr>
          <p:cNvSpPr>
            <a:spLocks noGrp="1"/>
          </p:cNvSpPr>
          <p:nvPr>
            <p:ph type="sldNum" sz="quarter" idx="5"/>
          </p:nvPr>
        </p:nvSpPr>
        <p:spPr/>
        <p:txBody>
          <a:bodyPr/>
          <a:lstStyle/>
          <a:p>
            <a:fld id="{6DEB7EE2-04A2-4FB2-9625-C9C73AC4D32F}" type="slidenum">
              <a:rPr lang="en-US" altLang="en-US" smtClean="0"/>
              <a:pPr/>
              <a:t>2</a:t>
            </a:fld>
            <a:endParaRPr lang="en-US" altLang="en-US"/>
          </a:p>
        </p:txBody>
      </p:sp>
    </p:spTree>
    <p:extLst>
      <p:ext uri="{BB962C8B-B14F-4D97-AF65-F5344CB8AC3E}">
        <p14:creationId xmlns:p14="http://schemas.microsoft.com/office/powerpoint/2010/main" val="3002013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5</a:t>
            </a:fld>
            <a:endParaRPr lang="en-US" altLang="en-US"/>
          </a:p>
        </p:txBody>
      </p:sp>
    </p:spTree>
    <p:extLst>
      <p:ext uri="{BB962C8B-B14F-4D97-AF65-F5344CB8AC3E}">
        <p14:creationId xmlns:p14="http://schemas.microsoft.com/office/powerpoint/2010/main" val="1632278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7615F-BF35-22CE-EFFE-4F47D487F3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111B8A-C7CE-8645-592B-A8660A4720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A475F0-CD53-5B88-0D7C-CE09D8E4403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2BC22C3-D684-1350-171A-AF0CA63401A1}"/>
              </a:ext>
            </a:extLst>
          </p:cNvPr>
          <p:cNvSpPr>
            <a:spLocks noGrp="1"/>
          </p:cNvSpPr>
          <p:nvPr>
            <p:ph type="sldNum" sz="quarter" idx="5"/>
          </p:nvPr>
        </p:nvSpPr>
        <p:spPr/>
        <p:txBody>
          <a:bodyPr/>
          <a:lstStyle/>
          <a:p>
            <a:fld id="{6DEB7EE2-04A2-4FB2-9625-C9C73AC4D32F}" type="slidenum">
              <a:rPr lang="en-US" altLang="en-US" smtClean="0"/>
              <a:pPr/>
              <a:t>13</a:t>
            </a:fld>
            <a:endParaRPr lang="en-US" altLang="en-US"/>
          </a:p>
        </p:txBody>
      </p:sp>
    </p:spTree>
    <p:extLst>
      <p:ext uri="{BB962C8B-B14F-4D97-AF65-F5344CB8AC3E}">
        <p14:creationId xmlns:p14="http://schemas.microsoft.com/office/powerpoint/2010/main" val="2504772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F94795-82C1-0CF2-46B6-8605028D4C2D}"/>
            </a:ext>
          </a:extLst>
        </p:cNvPr>
        <p:cNvGrpSpPr/>
        <p:nvPr/>
      </p:nvGrpSpPr>
      <p:grpSpPr>
        <a:xfrm>
          <a:off x="0" y="0"/>
          <a:ext cx="0" cy="0"/>
          <a:chOff x="0" y="0"/>
          <a:chExt cx="0" cy="0"/>
        </a:xfrm>
      </p:grpSpPr>
    </p:spTree>
    <p:extLst>
      <p:ext uri="{BB962C8B-B14F-4D97-AF65-F5344CB8AC3E}">
        <p14:creationId xmlns:p14="http://schemas.microsoft.com/office/powerpoint/2010/main" val="2925957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12C1EB-FAC7-12AE-6AEE-C973558AE52B}"/>
            </a:ext>
          </a:extLst>
        </p:cNvPr>
        <p:cNvGrpSpPr/>
        <p:nvPr/>
      </p:nvGrpSpPr>
      <p:grpSpPr>
        <a:xfrm>
          <a:off x="0" y="0"/>
          <a:ext cx="0" cy="0"/>
          <a:chOff x="0" y="0"/>
          <a:chExt cx="0" cy="0"/>
        </a:xfrm>
      </p:grpSpPr>
    </p:spTree>
    <p:extLst>
      <p:ext uri="{BB962C8B-B14F-4D97-AF65-F5344CB8AC3E}">
        <p14:creationId xmlns:p14="http://schemas.microsoft.com/office/powerpoint/2010/main" val="2141171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25</a:t>
            </a:fld>
            <a:endParaRPr lang="en-US" altLang="en-US"/>
          </a:p>
        </p:txBody>
      </p:sp>
    </p:spTree>
    <p:extLst>
      <p:ext uri="{BB962C8B-B14F-4D97-AF65-F5344CB8AC3E}">
        <p14:creationId xmlns:p14="http://schemas.microsoft.com/office/powerpoint/2010/main" val="40952882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7964CB-E75A-4A03-88D3-6A48EF650A09}"/>
              </a:ext>
            </a:extLst>
          </p:cNvPr>
          <p:cNvSpPr>
            <a:spLocks noGrp="1"/>
          </p:cNvSpPr>
          <p:nvPr>
            <p:ph type="title" hasCustomPrompt="1"/>
          </p:nvPr>
        </p:nvSpPr>
        <p:spPr>
          <a:xfrm>
            <a:off x="5442012" y="2766219"/>
            <a:ext cx="6220101" cy="1325563"/>
          </a:xfrm>
          <a:prstGeom prst="rect">
            <a:avLst/>
          </a:prstGeom>
        </p:spPr>
        <p:txBody>
          <a:bodyPr/>
          <a:lstStyle>
            <a:lvl1pPr>
              <a:defRPr b="1"/>
            </a:lvl1pPr>
          </a:lstStyle>
          <a:p>
            <a:r>
              <a:rPr lang="en-US"/>
              <a:t>Insert title here</a:t>
            </a:r>
          </a:p>
        </p:txBody>
      </p:sp>
      <p:pic>
        <p:nvPicPr>
          <p:cNvPr id="6" name="Picture Placeholder 9" descr="Bright, colorful geometric pattern ">
            <a:extLst>
              <a:ext uri="{FF2B5EF4-FFF2-40B4-BE49-F238E27FC236}">
                <a16:creationId xmlns:a16="http://schemas.microsoft.com/office/drawing/2014/main" id="{47BA4775-9232-44C1-8851-04B6753110FE}"/>
              </a:ext>
            </a:extLst>
          </p:cNvPr>
          <p:cNvPicPr>
            <a:picLocks noChangeAspect="1"/>
          </p:cNvPicPr>
          <p:nvPr userDrawn="1"/>
        </p:nvPicPr>
        <p:blipFill rotWithShape="1">
          <a:blip r:embed="rId2"/>
          <a:srcRect l="24" r="24"/>
          <a:stretch/>
        </p:blipFill>
        <p:spPr>
          <a:xfrm>
            <a:off x="-9236" y="0"/>
            <a:ext cx="4749282" cy="6858000"/>
          </a:xfrm>
          <a:prstGeom prst="rect">
            <a:avLst/>
          </a:prstGeom>
        </p:spPr>
      </p:pic>
    </p:spTree>
    <p:extLst>
      <p:ext uri="{BB962C8B-B14F-4D97-AF65-F5344CB8AC3E}">
        <p14:creationId xmlns:p14="http://schemas.microsoft.com/office/powerpoint/2010/main" val="1440679267"/>
      </p:ext>
    </p:extLst>
  </p:cSld>
  <p:clrMapOvr>
    <a:masterClrMapping/>
  </p:clrMapOvr>
  <p:extLst>
    <p:ext uri="{DCECCB84-F9BA-43D5-87BE-67443E8EF086}">
      <p15:sldGuideLst xmlns:p15="http://schemas.microsoft.com/office/powerpoint/2012/main">
        <p15:guide id="1" pos="28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Pattern Content Orange Titl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668F4E-0433-49FD-9D92-3B60E9B0AEE6}"/>
              </a:ext>
            </a:extLst>
          </p:cNvPr>
          <p:cNvSpPr>
            <a:spLocks noGrp="1"/>
          </p:cNvSpPr>
          <p:nvPr>
            <p:ph type="title" hasCustomPrompt="1"/>
          </p:nvPr>
        </p:nvSpPr>
        <p:spPr>
          <a:xfrm>
            <a:off x="5199742" y="715961"/>
            <a:ext cx="6477000" cy="1189037"/>
          </a:xfrm>
          <a:prstGeom prst="rect">
            <a:avLst/>
          </a:prstGeom>
        </p:spPr>
        <p:txBody>
          <a:bodyPr anchor="t">
            <a:normAutofit/>
          </a:bodyPr>
          <a:lstStyle>
            <a:lvl1pPr>
              <a:spcBef>
                <a:spcPts val="1000"/>
              </a:spcBef>
              <a:defRPr sz="4000" b="1" spc="-50" baseline="0">
                <a:solidFill>
                  <a:schemeClr val="bg2"/>
                </a:solidFill>
              </a:defRPr>
            </a:lvl1pPr>
          </a:lstStyle>
          <a:p>
            <a:r>
              <a:rPr lang="en-US"/>
              <a:t>Insert title here</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5199743" y="1905000"/>
            <a:ext cx="6477000" cy="3276600"/>
          </a:xfrm>
          <a:prstGeom prst="rect">
            <a:avLst/>
          </a:prstGeom>
        </p:spPr>
        <p:txBody>
          <a:bodyPr/>
          <a:lstStyle>
            <a:lvl1pPr marL="0" indent="0">
              <a:lnSpc>
                <a:spcPct val="100000"/>
              </a:lnSpc>
              <a:buNone/>
              <a:defRPr sz="1800" b="1">
                <a:solidFill>
                  <a:schemeClr val="bg1"/>
                </a:solidFill>
              </a:defRPr>
            </a:lvl1pPr>
            <a:lvl2pPr marL="228600" indent="-228600">
              <a:lnSpc>
                <a:spcPct val="100000"/>
              </a:lnSpc>
              <a:spcBef>
                <a:spcPts val="1000"/>
              </a:spcBef>
              <a:defRPr sz="1800">
                <a:solidFill>
                  <a:schemeClr val="bg1"/>
                </a:solidFill>
              </a:defRPr>
            </a:lvl2pPr>
          </a:lstStyle>
          <a:p>
            <a:pPr lvl="0"/>
            <a:r>
              <a:rPr lang="en-US"/>
              <a:t>Insert subtitle here</a:t>
            </a:r>
          </a:p>
          <a:p>
            <a:pPr lvl="1"/>
            <a:r>
              <a:rPr lang="en-US"/>
              <a:t>Insert content here</a:t>
            </a:r>
          </a:p>
        </p:txBody>
      </p:sp>
      <p:pic>
        <p:nvPicPr>
          <p:cNvPr id="5" name="Picture Placeholder 13" descr="Bright, colorful geometric pattern ">
            <a:extLst>
              <a:ext uri="{FF2B5EF4-FFF2-40B4-BE49-F238E27FC236}">
                <a16:creationId xmlns:a16="http://schemas.microsoft.com/office/drawing/2014/main" id="{0E92939E-CAD0-4B0D-A39F-10B9B25E144D}"/>
              </a:ext>
            </a:extLst>
          </p:cNvPr>
          <p:cNvPicPr>
            <a:picLocks noChangeAspect="1"/>
          </p:cNvPicPr>
          <p:nvPr userDrawn="1"/>
        </p:nvPicPr>
        <p:blipFill rotWithShape="1">
          <a:blip r:embed="rId2"/>
          <a:srcRect l="34" r="34"/>
          <a:stretch/>
        </p:blipFill>
        <p:spPr>
          <a:xfrm>
            <a:off x="0" y="0"/>
            <a:ext cx="4767943" cy="6858000"/>
          </a:xfrm>
          <a:prstGeom prst="rect">
            <a:avLst/>
          </a:prstGeom>
        </p:spPr>
      </p:pic>
    </p:spTree>
    <p:extLst>
      <p:ext uri="{BB962C8B-B14F-4D97-AF65-F5344CB8AC3E}">
        <p14:creationId xmlns:p14="http://schemas.microsoft.com/office/powerpoint/2010/main" val="840375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08" userDrawn="1">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451061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ight Patter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87E8F-5716-4A71-B64F-EC5A742B45D2}"/>
              </a:ext>
            </a:extLst>
          </p:cNvPr>
          <p:cNvSpPr>
            <a:spLocks noGrp="1"/>
          </p:cNvSpPr>
          <p:nvPr>
            <p:ph type="title" hasCustomPrompt="1"/>
          </p:nvPr>
        </p:nvSpPr>
        <p:spPr>
          <a:xfrm>
            <a:off x="762000" y="715961"/>
            <a:ext cx="6477000" cy="1189038"/>
          </a:xfrm>
          <a:prstGeom prst="rect">
            <a:avLst/>
          </a:prstGeom>
        </p:spPr>
        <p:txBody>
          <a:bodyPr anchor="t">
            <a:noAutofit/>
          </a:bodyPr>
          <a:lstStyle>
            <a:lvl1pPr>
              <a:spcBef>
                <a:spcPts val="1000"/>
              </a:spcBef>
              <a:defRPr sz="4000" b="1">
                <a:solidFill>
                  <a:schemeClr val="bg2"/>
                </a:solidFill>
              </a:defRPr>
            </a:lvl1pPr>
          </a:lstStyle>
          <a:p>
            <a:r>
              <a:rPr lang="en-US"/>
              <a:t>Insert title here</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762000" y="1905000"/>
            <a:ext cx="6477000" cy="3276600"/>
          </a:xfrm>
          <a:prstGeom prst="rect">
            <a:avLst/>
          </a:prstGeom>
        </p:spPr>
        <p:txBody>
          <a:bodyPr/>
          <a:lstStyle>
            <a:lvl1pPr marL="0" indent="0">
              <a:lnSpc>
                <a:spcPct val="100000"/>
              </a:lnSpc>
              <a:buNone/>
              <a:defRPr sz="1800" b="1">
                <a:solidFill>
                  <a:schemeClr val="bg1"/>
                </a:solidFill>
              </a:defRPr>
            </a:lvl1pPr>
            <a:lvl2pPr marL="228600">
              <a:lnSpc>
                <a:spcPct val="100000"/>
              </a:lnSpc>
              <a:spcBef>
                <a:spcPts val="1000"/>
              </a:spcBef>
              <a:defRPr sz="1800">
                <a:solidFill>
                  <a:schemeClr val="bg1"/>
                </a:solidFill>
              </a:defRPr>
            </a:lvl2pPr>
          </a:lstStyle>
          <a:p>
            <a:pPr lvl="0"/>
            <a:r>
              <a:rPr lang="en-US"/>
              <a:t>Insert subtitle here</a:t>
            </a:r>
          </a:p>
          <a:p>
            <a:pPr lvl="1"/>
            <a:r>
              <a:rPr lang="en-US"/>
              <a:t>Insert content here</a:t>
            </a:r>
          </a:p>
        </p:txBody>
      </p:sp>
      <p:pic>
        <p:nvPicPr>
          <p:cNvPr id="6" name="Picture Placeholder 15" descr="Bright, colorful geometric pattern ">
            <a:extLst>
              <a:ext uri="{FF2B5EF4-FFF2-40B4-BE49-F238E27FC236}">
                <a16:creationId xmlns:a16="http://schemas.microsoft.com/office/drawing/2014/main" id="{D7C393D9-3916-4D61-9B6A-E1B16C079A2A}"/>
              </a:ext>
            </a:extLst>
          </p:cNvPr>
          <p:cNvPicPr>
            <a:picLocks noChangeAspect="1"/>
          </p:cNvPicPr>
          <p:nvPr userDrawn="1"/>
        </p:nvPicPr>
        <p:blipFill rotWithShape="1">
          <a:blip r:embed="rId2"/>
          <a:srcRect l="3" r="3"/>
          <a:stretch/>
        </p:blipFill>
        <p:spPr>
          <a:xfrm>
            <a:off x="7427913" y="0"/>
            <a:ext cx="4764087" cy="6858000"/>
          </a:xfrm>
          <a:prstGeom prst="rect">
            <a:avLst/>
          </a:prstGeom>
        </p:spPr>
      </p:pic>
    </p:spTree>
    <p:extLst>
      <p:ext uri="{BB962C8B-B14F-4D97-AF65-F5344CB8AC3E}">
        <p14:creationId xmlns:p14="http://schemas.microsoft.com/office/powerpoint/2010/main" val="172072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
    <p:bg>
      <p:bgPr>
        <a:solidFill>
          <a:schemeClr val="accent5"/>
        </a:solidFill>
        <a:effectLst/>
      </p:bgPr>
    </p:bg>
    <p:spTree>
      <p:nvGrpSpPr>
        <p:cNvPr id="1" name=""/>
        <p:cNvGrpSpPr/>
        <p:nvPr/>
      </p:nvGrpSpPr>
      <p:grpSpPr>
        <a:xfrm>
          <a:off x="0" y="0"/>
          <a:ext cx="0" cy="0"/>
          <a:chOff x="0" y="0"/>
          <a:chExt cx="0" cy="0"/>
        </a:xfrm>
      </p:grpSpPr>
      <p:pic>
        <p:nvPicPr>
          <p:cNvPr id="8" name="Picture Placeholder 9" descr="Bright, colorful geometric pattern ">
            <a:extLst>
              <a:ext uri="{FF2B5EF4-FFF2-40B4-BE49-F238E27FC236}">
                <a16:creationId xmlns:a16="http://schemas.microsoft.com/office/drawing/2014/main" id="{69F80BBC-9ED9-4167-818A-EB3FAEE372FA}"/>
              </a:ext>
            </a:extLst>
          </p:cNvPr>
          <p:cNvPicPr>
            <a:picLocks noChangeAspect="1"/>
          </p:cNvPicPr>
          <p:nvPr userDrawn="1"/>
        </p:nvPicPr>
        <p:blipFill rotWithShape="1">
          <a:blip r:embed="rId2"/>
          <a:srcRect/>
          <a:stretch/>
        </p:blipFill>
        <p:spPr>
          <a:xfrm>
            <a:off x="0" y="0"/>
            <a:ext cx="12192000" cy="6858000"/>
          </a:xfrm>
          <a:prstGeom prst="rect">
            <a:avLst/>
          </a:prstGeom>
        </p:spPr>
      </p:pic>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5301" y="1995467"/>
            <a:ext cx="9141397" cy="615553"/>
          </a:xfrm>
          <a:prstGeom prst="rect">
            <a:avLst/>
          </a:prstGeo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r>
              <a:rPr lang="en-US"/>
              <a:t>Insert title here</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lnSpc>
                <a:spcPct val="100000"/>
              </a:lnSpc>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a:t>Insert content here</a:t>
            </a:r>
          </a:p>
        </p:txBody>
      </p:sp>
    </p:spTree>
    <p:extLst>
      <p:ext uri="{BB962C8B-B14F-4D97-AF65-F5344CB8AC3E}">
        <p14:creationId xmlns:p14="http://schemas.microsoft.com/office/powerpoint/2010/main" val="3240882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3" userDrawn="1">
          <p15:clr>
            <a:srgbClr val="5ACBF0"/>
          </p15:clr>
        </p15:guide>
        <p15:guide id="4" orient="horz" pos="2488" userDrawn="1">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13624-9AD4-4B61-B3D1-7B21213507C0}"/>
              </a:ext>
            </a:extLst>
          </p:cNvPr>
          <p:cNvSpPr>
            <a:spLocks noGrp="1"/>
          </p:cNvSpPr>
          <p:nvPr>
            <p:ph type="title" hasCustomPrompt="1"/>
          </p:nvPr>
        </p:nvSpPr>
        <p:spPr>
          <a:xfrm>
            <a:off x="762000" y="715964"/>
            <a:ext cx="10591800" cy="646332"/>
          </a:xfrm>
          <a:prstGeom prst="rect">
            <a:avLst/>
          </a:prstGeom>
        </p:spPr>
        <p:txBody>
          <a:bodyPr>
            <a:noAutofit/>
          </a:bodyPr>
          <a:lstStyle>
            <a:lvl1pPr>
              <a:spcBef>
                <a:spcPts val="1000"/>
              </a:spcBef>
              <a:defRPr sz="4000" b="1">
                <a:solidFill>
                  <a:schemeClr val="accent5"/>
                </a:solidFill>
              </a:defRPr>
            </a:lvl1pPr>
          </a:lstStyle>
          <a:p>
            <a:r>
              <a:rPr lang="en-US"/>
              <a:t>Insert title here</a:t>
            </a:r>
          </a:p>
        </p:txBody>
      </p:sp>
      <p:sp>
        <p:nvSpPr>
          <p:cNvPr id="10" name="Text Placeholder 15">
            <a:extLst>
              <a:ext uri="{FF2B5EF4-FFF2-40B4-BE49-F238E27FC236}">
                <a16:creationId xmlns:a16="http://schemas.microsoft.com/office/drawing/2014/main" id="{780F473D-F2DF-4163-AB6E-F7327F60EC4A}"/>
              </a:ext>
            </a:extLst>
          </p:cNvPr>
          <p:cNvSpPr>
            <a:spLocks noGrp="1"/>
          </p:cNvSpPr>
          <p:nvPr>
            <p:ph type="body" sz="quarter" idx="11" hasCustomPrompt="1"/>
          </p:nvPr>
        </p:nvSpPr>
        <p:spPr>
          <a:xfrm>
            <a:off x="762000" y="1432562"/>
            <a:ext cx="10667999" cy="1158237"/>
          </a:xfrm>
          <a:prstGeom prst="rect">
            <a:avLst/>
          </a:prstGeom>
        </p:spPr>
        <p:txBody>
          <a:bodyPr/>
          <a:lstStyle>
            <a:lvl1pPr marL="0" indent="0">
              <a:lnSpc>
                <a:spcPct val="100000"/>
              </a:lnSpc>
              <a:buNone/>
              <a:defRPr sz="1800" b="0">
                <a:solidFill>
                  <a:schemeClr val="bg1"/>
                </a:solidFill>
              </a:defRPr>
            </a:lvl1pPr>
            <a:lvl2pPr marL="228600">
              <a:lnSpc>
                <a:spcPct val="100000"/>
              </a:lnSpc>
              <a:spcBef>
                <a:spcPts val="1000"/>
              </a:spcBef>
              <a:defRPr sz="1800" b="0">
                <a:solidFill>
                  <a:schemeClr val="bg1"/>
                </a:solidFill>
              </a:defRPr>
            </a:lvl2pPr>
          </a:lstStyle>
          <a:p>
            <a:pPr lvl="0"/>
            <a:r>
              <a:rPr lang="en-US"/>
              <a:t>Insert subtitle here</a:t>
            </a:r>
          </a:p>
          <a:p>
            <a:pPr lvl="1"/>
            <a:r>
              <a:rPr lang="en-US"/>
              <a:t>Insert content here</a:t>
            </a:r>
          </a:p>
        </p:txBody>
      </p:sp>
      <p:sp>
        <p:nvSpPr>
          <p:cNvPr id="11" name="Table Placeholder 10">
            <a:extLst>
              <a:ext uri="{FF2B5EF4-FFF2-40B4-BE49-F238E27FC236}">
                <a16:creationId xmlns:a16="http://schemas.microsoft.com/office/drawing/2014/main" id="{7DC18506-6205-438F-AA5C-D337F9975FC3}"/>
              </a:ext>
            </a:extLst>
          </p:cNvPr>
          <p:cNvSpPr>
            <a:spLocks noGrp="1"/>
          </p:cNvSpPr>
          <p:nvPr>
            <p:ph type="tbl" sz="quarter" idx="12" hasCustomPrompt="1"/>
          </p:nvPr>
        </p:nvSpPr>
        <p:spPr>
          <a:xfrm>
            <a:off x="757381" y="2591662"/>
            <a:ext cx="10667999" cy="2833776"/>
          </a:xfrm>
          <a:prstGeom prst="rect">
            <a:avLst/>
          </a:prstGeom>
        </p:spPr>
        <p:txBody>
          <a:bodyPr/>
          <a:lstStyle>
            <a:lvl1pPr marL="0" indent="0">
              <a:buNone/>
              <a:defRPr sz="1800" b="0"/>
            </a:lvl1pPr>
          </a:lstStyle>
          <a:p>
            <a:r>
              <a:rPr lang="en-US"/>
              <a:t>Insert content here</a:t>
            </a:r>
          </a:p>
        </p:txBody>
      </p:sp>
      <p:pic>
        <p:nvPicPr>
          <p:cNvPr id="7" name="Picture Placeholder 20" descr="Bright, colorful geometric pattern ">
            <a:extLst>
              <a:ext uri="{FF2B5EF4-FFF2-40B4-BE49-F238E27FC236}">
                <a16:creationId xmlns:a16="http://schemas.microsoft.com/office/drawing/2014/main" id="{EB4660F5-5357-48E0-B5C6-3DECB6CB859E}"/>
              </a:ext>
            </a:extLst>
          </p:cNvPr>
          <p:cNvPicPr>
            <a:picLocks noChangeAspect="1"/>
          </p:cNvPicPr>
          <p:nvPr userDrawn="1"/>
        </p:nvPicPr>
        <p:blipFill rotWithShape="1">
          <a:blip r:embed="rId2"/>
          <a:srcRect t="193" b="193"/>
          <a:stretch/>
        </p:blipFill>
        <p:spPr>
          <a:xfrm>
            <a:off x="0" y="5990252"/>
            <a:ext cx="12192000" cy="867748"/>
          </a:xfrm>
          <a:prstGeom prst="rect">
            <a:avLst/>
          </a:prstGeom>
        </p:spPr>
      </p:pic>
    </p:spTree>
    <p:extLst>
      <p:ext uri="{BB962C8B-B14F-4D97-AF65-F5344CB8AC3E}">
        <p14:creationId xmlns:p14="http://schemas.microsoft.com/office/powerpoint/2010/main" val="1422917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Pattern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668F4E-0433-49FD-9D92-3B60E9B0AEE6}"/>
              </a:ext>
            </a:extLst>
          </p:cNvPr>
          <p:cNvSpPr>
            <a:spLocks noGrp="1"/>
          </p:cNvSpPr>
          <p:nvPr>
            <p:ph type="title" hasCustomPrompt="1"/>
          </p:nvPr>
        </p:nvSpPr>
        <p:spPr>
          <a:xfrm>
            <a:off x="5199742" y="715961"/>
            <a:ext cx="6477000" cy="1189037"/>
          </a:xfrm>
          <a:prstGeom prst="rect">
            <a:avLst/>
          </a:prstGeom>
        </p:spPr>
        <p:txBody>
          <a:bodyPr anchor="t">
            <a:normAutofit/>
          </a:bodyPr>
          <a:lstStyle>
            <a:lvl1pPr>
              <a:spcBef>
                <a:spcPts val="1000"/>
              </a:spcBef>
              <a:defRPr sz="4000" b="1" spc="-50" baseline="0">
                <a:solidFill>
                  <a:schemeClr val="accent1"/>
                </a:solidFill>
              </a:defRPr>
            </a:lvl1pPr>
          </a:lstStyle>
          <a:p>
            <a:r>
              <a:rPr lang="en-US"/>
              <a:t>Insert title here</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5199743" y="1905000"/>
            <a:ext cx="6477000" cy="3276600"/>
          </a:xfrm>
          <a:prstGeom prst="rect">
            <a:avLst/>
          </a:prstGeom>
        </p:spPr>
        <p:txBody>
          <a:bodyPr/>
          <a:lstStyle>
            <a:lvl1pPr marL="0" indent="0">
              <a:lnSpc>
                <a:spcPct val="100000"/>
              </a:lnSpc>
              <a:buNone/>
              <a:defRPr sz="1800" b="1">
                <a:solidFill>
                  <a:schemeClr val="bg1"/>
                </a:solidFill>
              </a:defRPr>
            </a:lvl1pPr>
            <a:lvl2pPr marL="228600" indent="-228600">
              <a:lnSpc>
                <a:spcPct val="100000"/>
              </a:lnSpc>
              <a:spcBef>
                <a:spcPts val="1000"/>
              </a:spcBef>
              <a:defRPr sz="1800">
                <a:solidFill>
                  <a:schemeClr val="bg1"/>
                </a:solidFill>
              </a:defRPr>
            </a:lvl2pPr>
          </a:lstStyle>
          <a:p>
            <a:pPr lvl="0"/>
            <a:r>
              <a:rPr lang="en-US"/>
              <a:t>Insert subtitle here</a:t>
            </a:r>
          </a:p>
          <a:p>
            <a:pPr lvl="1"/>
            <a:r>
              <a:rPr lang="en-US"/>
              <a:t>Insert content here</a:t>
            </a:r>
          </a:p>
        </p:txBody>
      </p:sp>
      <p:pic>
        <p:nvPicPr>
          <p:cNvPr id="6" name="Picture Placeholder 13" descr="Bright, colorful geometric pattern ">
            <a:extLst>
              <a:ext uri="{FF2B5EF4-FFF2-40B4-BE49-F238E27FC236}">
                <a16:creationId xmlns:a16="http://schemas.microsoft.com/office/drawing/2014/main" id="{2DB741D5-0593-4748-A4D3-EF1E436A1111}"/>
              </a:ext>
            </a:extLst>
          </p:cNvPr>
          <p:cNvPicPr>
            <a:picLocks noChangeAspect="1"/>
          </p:cNvPicPr>
          <p:nvPr userDrawn="1"/>
        </p:nvPicPr>
        <p:blipFill rotWithShape="1">
          <a:blip r:embed="rId2"/>
          <a:srcRect l="34" r="34"/>
          <a:stretch/>
        </p:blipFill>
        <p:spPr>
          <a:xfrm>
            <a:off x="0" y="0"/>
            <a:ext cx="4767943" cy="6858000"/>
          </a:xfrm>
          <a:prstGeom prst="rect">
            <a:avLst/>
          </a:prstGeom>
        </p:spPr>
      </p:pic>
    </p:spTree>
    <p:extLst>
      <p:ext uri="{BB962C8B-B14F-4D97-AF65-F5344CB8AC3E}">
        <p14:creationId xmlns:p14="http://schemas.microsoft.com/office/powerpoint/2010/main" val="218987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08" userDrawn="1">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13624-9AD4-4B61-B3D1-7B21213507C0}"/>
              </a:ext>
            </a:extLst>
          </p:cNvPr>
          <p:cNvSpPr>
            <a:spLocks noGrp="1"/>
          </p:cNvSpPr>
          <p:nvPr>
            <p:ph type="title" hasCustomPrompt="1"/>
          </p:nvPr>
        </p:nvSpPr>
        <p:spPr>
          <a:xfrm>
            <a:off x="762000" y="715964"/>
            <a:ext cx="10591800" cy="646332"/>
          </a:xfrm>
          <a:prstGeom prst="rect">
            <a:avLst/>
          </a:prstGeom>
        </p:spPr>
        <p:txBody>
          <a:bodyPr>
            <a:noAutofit/>
          </a:bodyPr>
          <a:lstStyle>
            <a:lvl1pPr>
              <a:spcBef>
                <a:spcPts val="1000"/>
              </a:spcBef>
              <a:defRPr sz="4000" b="1">
                <a:solidFill>
                  <a:schemeClr val="accent6">
                    <a:lumMod val="60000"/>
                    <a:lumOff val="40000"/>
                  </a:schemeClr>
                </a:solidFill>
              </a:defRPr>
            </a:lvl1pPr>
          </a:lstStyle>
          <a:p>
            <a:r>
              <a:rPr lang="en-US"/>
              <a:t>Insert title here</a:t>
            </a:r>
          </a:p>
        </p:txBody>
      </p:sp>
      <p:sp>
        <p:nvSpPr>
          <p:cNvPr id="7" name="Text Placeholder 15">
            <a:extLst>
              <a:ext uri="{FF2B5EF4-FFF2-40B4-BE49-F238E27FC236}">
                <a16:creationId xmlns:a16="http://schemas.microsoft.com/office/drawing/2014/main" id="{DF03C311-DDF4-44A3-9D51-D5FDC4A8E7B5}"/>
              </a:ext>
            </a:extLst>
          </p:cNvPr>
          <p:cNvSpPr>
            <a:spLocks noGrp="1"/>
          </p:cNvSpPr>
          <p:nvPr>
            <p:ph type="body" sz="quarter" idx="11" hasCustomPrompt="1"/>
          </p:nvPr>
        </p:nvSpPr>
        <p:spPr>
          <a:xfrm>
            <a:off x="762000" y="1432562"/>
            <a:ext cx="10667999" cy="927425"/>
          </a:xfrm>
          <a:prstGeom prst="rect">
            <a:avLst/>
          </a:prstGeom>
        </p:spPr>
        <p:txBody>
          <a:bodyPr/>
          <a:lstStyle>
            <a:lvl1pPr marL="0" indent="0">
              <a:lnSpc>
                <a:spcPct val="100000"/>
              </a:lnSpc>
              <a:buNone/>
              <a:defRPr sz="1800" b="0">
                <a:solidFill>
                  <a:schemeClr val="bg1"/>
                </a:solidFill>
              </a:defRPr>
            </a:lvl1pPr>
            <a:lvl2pPr marL="228600">
              <a:lnSpc>
                <a:spcPct val="100000"/>
              </a:lnSpc>
              <a:spcBef>
                <a:spcPts val="1000"/>
              </a:spcBef>
              <a:defRPr sz="1800" b="0">
                <a:solidFill>
                  <a:schemeClr val="bg1"/>
                </a:solidFill>
              </a:defRPr>
            </a:lvl2pPr>
          </a:lstStyle>
          <a:p>
            <a:pPr lvl="0"/>
            <a:r>
              <a:rPr lang="en-US"/>
              <a:t>Insert subtitle here</a:t>
            </a:r>
          </a:p>
          <a:p>
            <a:pPr lvl="1"/>
            <a:r>
              <a:rPr lang="en-US"/>
              <a:t>Insert content here</a:t>
            </a:r>
          </a:p>
        </p:txBody>
      </p:sp>
      <p:sp>
        <p:nvSpPr>
          <p:cNvPr id="8" name="SmartArt Placeholder 7">
            <a:extLst>
              <a:ext uri="{FF2B5EF4-FFF2-40B4-BE49-F238E27FC236}">
                <a16:creationId xmlns:a16="http://schemas.microsoft.com/office/drawing/2014/main" id="{9FD563C5-3DFB-47DD-8A9E-30D8084590F6}"/>
              </a:ext>
            </a:extLst>
          </p:cNvPr>
          <p:cNvSpPr>
            <a:spLocks noGrp="1"/>
          </p:cNvSpPr>
          <p:nvPr>
            <p:ph type="dgm" sz="quarter" idx="14" hasCustomPrompt="1"/>
          </p:nvPr>
        </p:nvSpPr>
        <p:spPr>
          <a:xfrm>
            <a:off x="762001" y="2369129"/>
            <a:ext cx="10667998" cy="3343657"/>
          </a:xfrm>
          <a:prstGeom prst="rect">
            <a:avLst/>
          </a:prstGeom>
        </p:spPr>
        <p:txBody>
          <a:bodyPr/>
          <a:lstStyle>
            <a:lvl1pPr marL="0" indent="0">
              <a:buNone/>
              <a:defRPr sz="1800" b="0"/>
            </a:lvl1pPr>
          </a:lstStyle>
          <a:p>
            <a:r>
              <a:rPr lang="en-US"/>
              <a:t>Insert Content here</a:t>
            </a:r>
          </a:p>
        </p:txBody>
      </p:sp>
      <p:pic>
        <p:nvPicPr>
          <p:cNvPr id="9" name="Picture Placeholder 11" descr="Bright, colorful geometric pattern ">
            <a:extLst>
              <a:ext uri="{FF2B5EF4-FFF2-40B4-BE49-F238E27FC236}">
                <a16:creationId xmlns:a16="http://schemas.microsoft.com/office/drawing/2014/main" id="{1DB66C56-FBAE-47D3-9818-61368D74DAE8}"/>
              </a:ext>
            </a:extLst>
          </p:cNvPr>
          <p:cNvPicPr>
            <a:picLocks noChangeAspect="1"/>
          </p:cNvPicPr>
          <p:nvPr userDrawn="1"/>
        </p:nvPicPr>
        <p:blipFill>
          <a:blip r:embed="rId2"/>
          <a:srcRect t="390" b="390"/>
          <a:stretch>
            <a:fillRect/>
          </a:stretch>
        </p:blipFill>
        <p:spPr>
          <a:xfrm>
            <a:off x="0" y="5999582"/>
            <a:ext cx="12192000" cy="858417"/>
          </a:xfrm>
          <a:prstGeom prst="rect">
            <a:avLst/>
          </a:prstGeom>
        </p:spPr>
      </p:pic>
    </p:spTree>
    <p:extLst>
      <p:ext uri="{BB962C8B-B14F-4D97-AF65-F5344CB8AC3E}">
        <p14:creationId xmlns:p14="http://schemas.microsoft.com/office/powerpoint/2010/main" val="4294626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Photo Content">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3F45076F-4240-4B40-8CE4-637DD751A68B}"/>
              </a:ext>
            </a:extLst>
          </p:cNvPr>
          <p:cNvSpPr>
            <a:spLocks noGrp="1"/>
          </p:cNvSpPr>
          <p:nvPr>
            <p:ph type="title" hasCustomPrompt="1"/>
          </p:nvPr>
        </p:nvSpPr>
        <p:spPr>
          <a:xfrm>
            <a:off x="762000" y="715963"/>
            <a:ext cx="5334000" cy="1189038"/>
          </a:xfrm>
          <a:prstGeom prst="rect">
            <a:avLst/>
          </a:prstGeom>
        </p:spPr>
        <p:txBody>
          <a:bodyPr anchor="t">
            <a:normAutofit/>
          </a:bodyPr>
          <a:lstStyle>
            <a:lvl1pPr>
              <a:spcBef>
                <a:spcPts val="1000"/>
              </a:spcBef>
              <a:defRPr sz="4000" b="1">
                <a:solidFill>
                  <a:schemeClr val="accent4"/>
                </a:solidFill>
              </a:defRPr>
            </a:lvl1pPr>
          </a:lstStyle>
          <a:p>
            <a:r>
              <a:rPr lang="en-US"/>
              <a:t>Insert title here</a:t>
            </a:r>
          </a:p>
        </p:txBody>
      </p:sp>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hasCustomPrompt="1"/>
          </p:nvPr>
        </p:nvSpPr>
        <p:spPr>
          <a:xfrm>
            <a:off x="762000" y="1905000"/>
            <a:ext cx="5334000" cy="3276600"/>
          </a:xfrm>
          <a:prstGeom prst="rect">
            <a:avLst/>
          </a:prstGeom>
        </p:spPr>
        <p:txBody>
          <a:bodyPr/>
          <a:lstStyle>
            <a:lvl1pPr marL="0" indent="0">
              <a:lnSpc>
                <a:spcPct val="100000"/>
              </a:lnSpc>
              <a:buNone/>
              <a:defRPr sz="1800" b="1"/>
            </a:lvl1pPr>
            <a:lvl2pPr marL="228600">
              <a:lnSpc>
                <a:spcPct val="100000"/>
              </a:lnSpc>
              <a:spcBef>
                <a:spcPts val="1000"/>
              </a:spcBef>
              <a:defRPr sz="1800"/>
            </a:lvl2pPr>
          </a:lstStyle>
          <a:p>
            <a:pPr lvl="0"/>
            <a:r>
              <a:rPr lang="en-US"/>
              <a:t>Insert subtitle here</a:t>
            </a:r>
          </a:p>
          <a:p>
            <a:pPr lvl="1"/>
            <a:r>
              <a:rPr lang="en-US"/>
              <a:t>Insert content here</a:t>
            </a:r>
          </a:p>
        </p:txBody>
      </p:sp>
      <p:sp>
        <p:nvSpPr>
          <p:cNvPr id="9" name="Picture Placeholder 13">
            <a:extLst>
              <a:ext uri="{FF2B5EF4-FFF2-40B4-BE49-F238E27FC236}">
                <a16:creationId xmlns:a16="http://schemas.microsoft.com/office/drawing/2014/main" id="{827A95C0-AE8D-46E1-9EF9-64504CBEF99E}"/>
              </a:ext>
            </a:extLst>
          </p:cNvPr>
          <p:cNvSpPr>
            <a:spLocks noGrp="1"/>
          </p:cNvSpPr>
          <p:nvPr>
            <p:ph type="pic" sz="quarter" idx="14"/>
          </p:nvPr>
        </p:nvSpPr>
        <p:spPr>
          <a:xfrm>
            <a:off x="6858000" y="715963"/>
            <a:ext cx="4572000" cy="2362200"/>
          </a:xfrm>
          <a:prstGeom prst="rect">
            <a:avLst/>
          </a:prstGeom>
          <a:solidFill>
            <a:schemeClr val="tx2"/>
          </a:solidFill>
        </p:spPr>
        <p:txBody>
          <a:bodyPr>
            <a:normAutofit/>
          </a:bodyPr>
          <a:lstStyle>
            <a:lvl1pPr algn="ctr">
              <a:buNone/>
              <a:defRPr sz="1600"/>
            </a:lvl1pPr>
          </a:lstStyle>
          <a:p>
            <a:r>
              <a:rPr lang="en-US"/>
              <a:t>Click icon to add picture</a:t>
            </a:r>
          </a:p>
        </p:txBody>
      </p:sp>
      <p:sp>
        <p:nvSpPr>
          <p:cNvPr id="8" name="Picture Placeholder 13">
            <a:extLst>
              <a:ext uri="{FF2B5EF4-FFF2-40B4-BE49-F238E27FC236}">
                <a16:creationId xmlns:a16="http://schemas.microsoft.com/office/drawing/2014/main" id="{89E410BA-B0FE-4F0E-8BE5-D33CC016635B}"/>
              </a:ext>
            </a:extLst>
          </p:cNvPr>
          <p:cNvSpPr>
            <a:spLocks noGrp="1"/>
          </p:cNvSpPr>
          <p:nvPr>
            <p:ph type="pic" sz="quarter" idx="13"/>
          </p:nvPr>
        </p:nvSpPr>
        <p:spPr>
          <a:xfrm>
            <a:off x="6858000" y="3305541"/>
            <a:ext cx="4572000" cy="2362200"/>
          </a:xfrm>
          <a:prstGeom prst="rect">
            <a:avLst/>
          </a:prstGeom>
          <a:solidFill>
            <a:schemeClr val="tx2"/>
          </a:solidFill>
        </p:spPr>
        <p:txBody>
          <a:bodyPr>
            <a:normAutofit/>
          </a:bodyPr>
          <a:lstStyle>
            <a:lvl1pPr algn="ctr">
              <a:buNone/>
              <a:defRPr sz="1600"/>
            </a:lvl1pPr>
          </a:lstStyle>
          <a:p>
            <a:r>
              <a:rPr lang="en-US"/>
              <a:t>Click icon to add picture</a:t>
            </a:r>
          </a:p>
        </p:txBody>
      </p:sp>
      <p:pic>
        <p:nvPicPr>
          <p:cNvPr id="12" name="Picture Placeholder 19" descr="Bright, colorful geometric pattern ">
            <a:extLst>
              <a:ext uri="{FF2B5EF4-FFF2-40B4-BE49-F238E27FC236}">
                <a16:creationId xmlns:a16="http://schemas.microsoft.com/office/drawing/2014/main" id="{C93F15CF-2105-4C28-85E9-BBA03833263D}"/>
              </a:ext>
            </a:extLst>
          </p:cNvPr>
          <p:cNvPicPr>
            <a:picLocks noChangeAspect="1"/>
          </p:cNvPicPr>
          <p:nvPr userDrawn="1"/>
        </p:nvPicPr>
        <p:blipFill rotWithShape="1">
          <a:blip r:embed="rId2"/>
          <a:srcRect t="436" b="436"/>
          <a:stretch/>
        </p:blipFill>
        <p:spPr>
          <a:xfrm>
            <a:off x="0" y="5980922"/>
            <a:ext cx="12192000" cy="877078"/>
          </a:xfrm>
          <a:prstGeom prst="rect">
            <a:avLst/>
          </a:prstGeom>
        </p:spPr>
      </p:pic>
    </p:spTree>
    <p:extLst>
      <p:ext uri="{BB962C8B-B14F-4D97-AF65-F5344CB8AC3E}">
        <p14:creationId xmlns:p14="http://schemas.microsoft.com/office/powerpoint/2010/main" val="1586680172"/>
      </p:ext>
    </p:extLst>
  </p:cSld>
  <p:clrMapOvr>
    <a:masterClrMapping/>
  </p:clrMapOvr>
  <p:extLst>
    <p:ext uri="{DCECCB84-F9BA-43D5-87BE-67443E8EF086}">
      <p15:sldGuideLst xmlns:p15="http://schemas.microsoft.com/office/powerpoint/2012/main">
        <p15:guide id="1" orient="horz" pos="3672"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ight Pattern Content Blu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87E8F-5716-4A71-B64F-EC5A742B45D2}"/>
              </a:ext>
            </a:extLst>
          </p:cNvPr>
          <p:cNvSpPr>
            <a:spLocks noGrp="1"/>
          </p:cNvSpPr>
          <p:nvPr>
            <p:ph type="title" hasCustomPrompt="1"/>
          </p:nvPr>
        </p:nvSpPr>
        <p:spPr>
          <a:xfrm>
            <a:off x="762000" y="715961"/>
            <a:ext cx="6477000" cy="1189038"/>
          </a:xfrm>
          <a:prstGeom prst="rect">
            <a:avLst/>
          </a:prstGeom>
        </p:spPr>
        <p:txBody>
          <a:bodyPr anchor="t">
            <a:noAutofit/>
          </a:bodyPr>
          <a:lstStyle>
            <a:lvl1pPr>
              <a:spcBef>
                <a:spcPts val="1000"/>
              </a:spcBef>
              <a:defRPr sz="4000" b="1">
                <a:solidFill>
                  <a:schemeClr val="accent5"/>
                </a:solidFill>
              </a:defRPr>
            </a:lvl1pPr>
          </a:lstStyle>
          <a:p>
            <a:r>
              <a:rPr lang="en-US"/>
              <a:t>Insert title here</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762000" y="1905000"/>
            <a:ext cx="6477000" cy="3276600"/>
          </a:xfrm>
          <a:prstGeom prst="rect">
            <a:avLst/>
          </a:prstGeom>
        </p:spPr>
        <p:txBody>
          <a:bodyPr/>
          <a:lstStyle>
            <a:lvl1pPr marL="0" indent="0">
              <a:lnSpc>
                <a:spcPct val="100000"/>
              </a:lnSpc>
              <a:buNone/>
              <a:defRPr sz="1800" b="1">
                <a:solidFill>
                  <a:schemeClr val="bg1"/>
                </a:solidFill>
              </a:defRPr>
            </a:lvl1pPr>
            <a:lvl2pPr marL="228600">
              <a:lnSpc>
                <a:spcPct val="100000"/>
              </a:lnSpc>
              <a:spcBef>
                <a:spcPts val="1000"/>
              </a:spcBef>
              <a:defRPr sz="1800">
                <a:solidFill>
                  <a:schemeClr val="bg1"/>
                </a:solidFill>
              </a:defRPr>
            </a:lvl2pPr>
          </a:lstStyle>
          <a:p>
            <a:pPr lvl="0"/>
            <a:r>
              <a:rPr lang="en-US"/>
              <a:t>Insert subtitle here</a:t>
            </a:r>
          </a:p>
          <a:p>
            <a:pPr lvl="1"/>
            <a:r>
              <a:rPr lang="en-US"/>
              <a:t>Insert content here</a:t>
            </a:r>
          </a:p>
        </p:txBody>
      </p:sp>
      <p:pic>
        <p:nvPicPr>
          <p:cNvPr id="5" name="Picture Placeholder 15" descr="Bright, colorful geometric pattern ">
            <a:extLst>
              <a:ext uri="{FF2B5EF4-FFF2-40B4-BE49-F238E27FC236}">
                <a16:creationId xmlns:a16="http://schemas.microsoft.com/office/drawing/2014/main" id="{9E2B3BF6-B5D6-4D6F-84C6-0EE24AC7C14A}"/>
              </a:ext>
            </a:extLst>
          </p:cNvPr>
          <p:cNvPicPr>
            <a:picLocks noChangeAspect="1"/>
          </p:cNvPicPr>
          <p:nvPr userDrawn="1"/>
        </p:nvPicPr>
        <p:blipFill rotWithShape="1">
          <a:blip r:embed="rId2"/>
          <a:srcRect l="3" r="3"/>
          <a:stretch/>
        </p:blipFill>
        <p:spPr>
          <a:xfrm>
            <a:off x="7427166" y="0"/>
            <a:ext cx="4764834" cy="6858000"/>
          </a:xfrm>
          <a:prstGeom prst="rect">
            <a:avLst/>
          </a:prstGeom>
        </p:spPr>
      </p:pic>
    </p:spTree>
    <p:extLst>
      <p:ext uri="{BB962C8B-B14F-4D97-AF65-F5344CB8AC3E}">
        <p14:creationId xmlns:p14="http://schemas.microsoft.com/office/powerpoint/2010/main" val="39514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7724906-4405-47F4-B533-7291B003B0A2}"/>
              </a:ext>
            </a:extLst>
          </p:cNvPr>
          <p:cNvSpPr>
            <a:spLocks noGrp="1"/>
          </p:cNvSpPr>
          <p:nvPr>
            <p:ph type="title" hasCustomPrompt="1"/>
          </p:nvPr>
        </p:nvSpPr>
        <p:spPr>
          <a:xfrm>
            <a:off x="1525301" y="1995467"/>
            <a:ext cx="9141397" cy="615553"/>
          </a:xfrm>
          <a:prstGeom prst="rect">
            <a:avLst/>
          </a:prstGeo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bg1"/>
                </a:solidFill>
                <a:effectLst/>
                <a:latin typeface="+mj-lt"/>
                <a:ea typeface="+mn-ea"/>
                <a:cs typeface="Segoe UI" pitchFamily="34" charset="0"/>
              </a:defRPr>
            </a:lvl1pPr>
          </a:lstStyle>
          <a:p>
            <a:r>
              <a:rPr lang="en-US"/>
              <a:t>Insert title here</a:t>
            </a:r>
          </a:p>
        </p:txBody>
      </p:sp>
      <p:sp>
        <p:nvSpPr>
          <p:cNvPr id="14" name="Text Placeholder 4">
            <a:extLst>
              <a:ext uri="{FF2B5EF4-FFF2-40B4-BE49-F238E27FC236}">
                <a16:creationId xmlns:a16="http://schemas.microsoft.com/office/drawing/2014/main" id="{1EEF53A4-35A6-4E43-B220-67DA381C5910}"/>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lnSpc>
                <a:spcPct val="100000"/>
              </a:lnSpc>
              <a:spcBef>
                <a:spcPts val="0"/>
              </a:spcBef>
              <a:spcAft>
                <a:spcPts val="0"/>
              </a:spcAft>
              <a:buFont typeface="Arial" panose="020B0604020202020204" pitchFamily="34" charset="0"/>
              <a:buNone/>
              <a:defRPr lang="en-US" sz="1800" kern="1200" dirty="0">
                <a:solidFill>
                  <a:schemeClr val="bg1"/>
                </a:solidFill>
                <a:latin typeface="+mn-lt"/>
                <a:ea typeface="+mn-ea"/>
                <a:cs typeface="+mn-cs"/>
              </a:defRPr>
            </a:lvl1pPr>
          </a:lstStyle>
          <a:p>
            <a:pPr lvl="0"/>
            <a:r>
              <a:rPr lang="en-US"/>
              <a:t>Insert content here</a:t>
            </a:r>
          </a:p>
        </p:txBody>
      </p:sp>
      <p:pic>
        <p:nvPicPr>
          <p:cNvPr id="6" name="Picture Placeholder 17" descr="Bright, colorful geometric pattern ">
            <a:extLst>
              <a:ext uri="{FF2B5EF4-FFF2-40B4-BE49-F238E27FC236}">
                <a16:creationId xmlns:a16="http://schemas.microsoft.com/office/drawing/2014/main" id="{9F278CC9-9968-40F5-B18F-B1D45BE36A49}"/>
              </a:ext>
            </a:extLst>
          </p:cNvPr>
          <p:cNvPicPr>
            <a:picLocks noChangeAspect="1"/>
          </p:cNvPicPr>
          <p:nvPr userDrawn="1"/>
        </p:nvPicPr>
        <p:blipFill rotWithShape="1">
          <a:blip r:embed="rId2"/>
          <a:srcRect t="390" b="390"/>
          <a:stretch/>
        </p:blipFill>
        <p:spPr>
          <a:xfrm>
            <a:off x="0" y="5999582"/>
            <a:ext cx="12192000" cy="858417"/>
          </a:xfrm>
          <a:prstGeom prst="rect">
            <a:avLst/>
          </a:prstGeom>
        </p:spPr>
      </p:pic>
    </p:spTree>
    <p:extLst>
      <p:ext uri="{BB962C8B-B14F-4D97-AF65-F5344CB8AC3E}">
        <p14:creationId xmlns:p14="http://schemas.microsoft.com/office/powerpoint/2010/main" val="495523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9690444"/>
      </p:ext>
    </p:extLst>
  </p:cSld>
  <p:clrMap bg1="dk1" tx1="lt1" bg2="dk2" tx2="lt2" accent1="accent1" accent2="accent2" accent3="accent3" accent4="accent4" accent5="accent5" accent6="accent6" hlink="hlink" folHlink="folHlink"/>
  <p:sldLayoutIdLst>
    <p:sldLayoutId id="2147483689" r:id="rId1"/>
    <p:sldLayoutId id="2147483699" r:id="rId2"/>
    <p:sldLayoutId id="2147483700" r:id="rId3"/>
    <p:sldLayoutId id="2147483691" r:id="rId4"/>
    <p:sldLayoutId id="2147483701" r:id="rId5"/>
    <p:sldLayoutId id="2147483706" r:id="rId6"/>
    <p:sldLayoutId id="2147483702" r:id="rId7"/>
    <p:sldLayoutId id="2147483704" r:id="rId8"/>
    <p:sldLayoutId id="2147483690"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s://urldefense.com/v3/__https:/maps.google.com/?q=800*Randolph*Street,*Canton,*MA*02021__;KysrKys!!CPANwP4y!W3Vgk7Sf-B669x4Q87dL8qcmUEPBLLhtiOeyWcWwFlYrKckcpM4FpiFQP5mNYJLmDBrgRAKNuTUgJglYggTBINrXBdI$" TargetMode="External"/><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s://www.reverek12.org/apps/pages/index.jsp?uREC_ID=2318541&amp;type=d&amp;pREC_ID=2219051" TargetMode="External"/><Relationship Id="rId2" Type="http://schemas.openxmlformats.org/officeDocument/2006/relationships/hyperlink" Target="https://mciea-dashboard.herokuapp.com/welcome?district=5&amp;school=170&amp;authenticity_token=dJVGbQvOdiUJhtg5CUFpIyeMUNkEbAFgihcOdWr1twFQ20Torn-TMvnwG1WAuTzb-bih3dVUpIY-Iy9GKzdjHg" TargetMode="External"/><Relationship Id="rId1" Type="http://schemas.openxmlformats.org/officeDocument/2006/relationships/slideLayout" Target="../slideLayouts/slideLayout5.xml"/><Relationship Id="rId5" Type="http://schemas.openxmlformats.org/officeDocument/2006/relationships/image" Target="../media/image36.png"/><Relationship Id="rId4" Type="http://schemas.openxmlformats.org/officeDocument/2006/relationships/hyperlink" Target="https://www.reverek12.org/apps/pages/index.jsp?uREC_ID=2205572&amp;type=d&amp;pREC_ID=2188860"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hyperlink" Target="https://www.doe.mass.edu/federalgrants/resources/monitoring/documentation.docx" TargetMode="External"/><Relationship Id="rId2" Type="http://schemas.openxmlformats.org/officeDocument/2006/relationships/hyperlink" Target="https://www.doe.mass.edu/rlo/federalgrants/family-engagement/index.html#/" TargetMode="External"/><Relationship Id="rId1" Type="http://schemas.openxmlformats.org/officeDocument/2006/relationships/slideLayout" Target="../slideLayouts/slideLayout9.xml"/><Relationship Id="rId4" Type="http://schemas.openxmlformats.org/officeDocument/2006/relationships/hyperlink" Target="https://www.doe.mass.edu/federalgrants/resources/monitoring/brochure.pptx"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doe.mass.edu/federalgrants/resources/monitoring/school-parent-student-compact.docx" TargetMode="External"/><Relationship Id="rId2" Type="http://schemas.openxmlformats.org/officeDocument/2006/relationships/hyperlink" Target="https://www.doe.mass.edu/federalgrants/titlei-a/guidance/pi-guidance-policies.docx" TargetMode="External"/><Relationship Id="rId1" Type="http://schemas.openxmlformats.org/officeDocument/2006/relationships/slideLayout" Target="../slideLayouts/slideLayout10.xml"/><Relationship Id="rId5" Type="http://schemas.openxmlformats.org/officeDocument/2006/relationships/hyperlink" Target="https://www.doe.mass.edu/federalgrants/resources/monitoring/right-to-know-teacher-not-licensed.docx" TargetMode="External"/><Relationship Id="rId4" Type="http://schemas.openxmlformats.org/officeDocument/2006/relationships/hyperlink" Target="https://www.doe.mass.edu/accountability/report-cards/letter-english.doc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D2DB031-9003-4F74-A88F-FE2A2ABABC72}"/>
              </a:ext>
            </a:extLst>
          </p:cNvPr>
          <p:cNvSpPr>
            <a:spLocks noGrp="1" noChangeArrowheads="1"/>
          </p:cNvSpPr>
          <p:nvPr>
            <p:ph type="title"/>
          </p:nvPr>
        </p:nvSpPr>
        <p:spPr>
          <a:xfrm>
            <a:off x="5017821" y="770545"/>
            <a:ext cx="6455127" cy="1129915"/>
          </a:xfrm>
        </p:spPr>
        <p:txBody>
          <a:bodyPr lIns="91440" tIns="45720" rIns="91440" bIns="45720" anchor="ctr">
            <a:noAutofit/>
          </a:bodyPr>
          <a:lstStyle/>
          <a:p>
            <a:r>
              <a:rPr lang="en-US" altLang="en-US"/>
              <a:t> </a:t>
            </a:r>
            <a:r>
              <a:rPr lang="en-US" altLang="en-US" sz="4000"/>
              <a:t>ESSA Family Engagement</a:t>
            </a:r>
            <a:br>
              <a:rPr lang="en-US" altLang="en-US" sz="4000"/>
            </a:br>
            <a:r>
              <a:rPr lang="en-US" altLang="en-US" sz="3200" b="0">
                <a:cs typeface="Segoe UI"/>
              </a:rPr>
              <a:t>Spring Federal Grants Conference </a:t>
            </a:r>
            <a:br>
              <a:rPr lang="en-US" altLang="en-US" sz="3200" b="0">
                <a:cs typeface="Segoe UI"/>
              </a:rPr>
            </a:br>
            <a:r>
              <a:rPr lang="en-US" altLang="en-US" sz="3200" b="0">
                <a:cs typeface="Segoe UI"/>
              </a:rPr>
              <a:t>June 10, 2025</a:t>
            </a:r>
            <a:endParaRPr lang="en-US" sz="4000" b="0">
              <a:cs typeface="Segoe UI"/>
            </a:endParaRPr>
          </a:p>
        </p:txBody>
      </p:sp>
    </p:spTree>
    <p:extLst>
      <p:ext uri="{BB962C8B-B14F-4D97-AF65-F5344CB8AC3E}">
        <p14:creationId xmlns:p14="http://schemas.microsoft.com/office/powerpoint/2010/main" val="1543265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D0ECA8B-BF1F-2EE4-1148-F07FB415B18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F95B76E-769B-560D-6DE4-8E3B58F1077C}"/>
              </a:ext>
            </a:extLst>
          </p:cNvPr>
          <p:cNvSpPr>
            <a:spLocks noGrp="1"/>
          </p:cNvSpPr>
          <p:nvPr>
            <p:ph type="title"/>
          </p:nvPr>
        </p:nvSpPr>
        <p:spPr>
          <a:xfrm>
            <a:off x="762000" y="-646332"/>
            <a:ext cx="10591800" cy="646332"/>
          </a:xfrm>
        </p:spPr>
        <p:txBody>
          <a:bodyPr anchor="b">
            <a:noAutofit/>
          </a:bodyPr>
          <a:lstStyle/>
          <a:p>
            <a:r>
              <a:rPr lang="en-US"/>
              <a:t>Amherst </a:t>
            </a:r>
          </a:p>
        </p:txBody>
      </p:sp>
      <p:pic>
        <p:nvPicPr>
          <p:cNvPr id="2" name="Picture 1" descr="Amherst Public School Demographic Slide&#10;Total Enrollment 1,182&#10;33.4% Low Income&#10;28.6% First Language not English&#10;Title I Targeted Assistance Program &#10;Opportunities vary from school to school and may include &#10;Title I Family Breakfast meetings &#10;Principal’s Coffee Hour to enable families to participate early in the day&#10;Evening Family Literacy or Math events at various times during the year&#10; Individualized phone calls or meetings for progress updates &#10;Virtual meetings that may include informational videos about Title I programming for families.">
            <a:extLst>
              <a:ext uri="{FF2B5EF4-FFF2-40B4-BE49-F238E27FC236}">
                <a16:creationId xmlns:a16="http://schemas.microsoft.com/office/drawing/2014/main" id="{AC8DA0FE-9805-0A7A-4CD3-6F07AD7443ED}"/>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38923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CF3841-2562-2AB6-BA20-2AC3BD2DC091}"/>
            </a:ext>
          </a:extLst>
        </p:cNvPr>
        <p:cNvGrpSpPr/>
        <p:nvPr/>
      </p:nvGrpSpPr>
      <p:grpSpPr>
        <a:xfrm>
          <a:off x="0" y="0"/>
          <a:ext cx="0" cy="0"/>
          <a:chOff x="0" y="0"/>
          <a:chExt cx="0" cy="0"/>
        </a:xfrm>
      </p:grpSpPr>
      <p:sp>
        <p:nvSpPr>
          <p:cNvPr id="12" name="Title 4">
            <a:extLst>
              <a:ext uri="{FF2B5EF4-FFF2-40B4-BE49-F238E27FC236}">
                <a16:creationId xmlns:a16="http://schemas.microsoft.com/office/drawing/2014/main" id="{687826E3-66B0-F8FF-F455-960ACF4FC170}"/>
              </a:ext>
              <a:ext uri="{C183D7F6-B498-43B3-948B-1728B52AA6E4}">
                <adec:decorative xmlns:adec="http://schemas.microsoft.com/office/drawing/2017/decorative" val="0"/>
              </a:ext>
            </a:extLst>
          </p:cNvPr>
          <p:cNvSpPr>
            <a:spLocks noGrp="1"/>
          </p:cNvSpPr>
          <p:nvPr>
            <p:ph type="title" idx="4294967295"/>
          </p:nvPr>
        </p:nvSpPr>
        <p:spPr>
          <a:xfrm>
            <a:off x="726516" y="350528"/>
            <a:ext cx="6665383" cy="171649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lvl1pPr algn="l" defTabSz="914400" rtl="0" eaLnBrk="1" latinLnBrk="0" hangingPunct="1">
              <a:lnSpc>
                <a:spcPct val="90000"/>
              </a:lnSpc>
              <a:spcBef>
                <a:spcPts val="1000"/>
              </a:spcBef>
              <a:buNone/>
              <a:defRPr sz="4000" b="1" kern="1200">
                <a:solidFill>
                  <a:schemeClr val="accent6">
                    <a:lumMod val="60000"/>
                    <a:lumOff val="40000"/>
                  </a:schemeClr>
                </a:solidFill>
                <a:latin typeface="+mj-lt"/>
                <a:ea typeface="+mj-ea"/>
                <a:cs typeface="+mj-cs"/>
              </a:defRPr>
            </a:lvl1pPr>
          </a:lstStyle>
          <a:p>
            <a:pPr>
              <a:spcAft>
                <a:spcPct val="0"/>
              </a:spcAft>
              <a:defRPr/>
            </a:pPr>
            <a:r>
              <a:rPr kumimoji="0" lang="en-US" b="1" i="0" u="none" strike="noStrike" kern="1200" cap="none" spc="0" normalizeH="0" baseline="0" noProof="0">
                <a:ln>
                  <a:noFill/>
                </a:ln>
                <a:effectLst/>
                <a:uLnTx/>
                <a:uFillTx/>
                <a:latin typeface="Segoe UI"/>
                <a:ea typeface="+mj-ea"/>
                <a:cs typeface="Segoe UI"/>
              </a:rPr>
              <a:t>Family Engagement for </a:t>
            </a:r>
            <a:r>
              <a:rPr lang="en-US">
                <a:latin typeface="Segoe UI"/>
                <a:cs typeface="Segoe UI"/>
              </a:rPr>
              <a:t>a Targeted Assistance Program </a:t>
            </a:r>
            <a:br>
              <a:rPr lang="en-US" sz="4000" b="1" i="0" u="none" strike="noStrike" kern="1200" cap="none" spc="0" normalizeH="0" baseline="0" noProof="0">
                <a:ln>
                  <a:noFill/>
                </a:ln>
                <a:effectLst/>
                <a:uLnTx/>
                <a:uFillTx/>
              </a:rPr>
            </a:br>
            <a:endParaRPr lang="en-US" sz="4000" b="1" i="0" u="none" strike="noStrike" kern="1200" cap="none" spc="0" normalizeH="0" baseline="0" noProof="0">
              <a:ln>
                <a:noFill/>
              </a:ln>
              <a:effectLst/>
              <a:uLnTx/>
              <a:uFillTx/>
              <a:latin typeface="+mj-lt"/>
              <a:cs typeface="Segoe UI"/>
            </a:endParaRPr>
          </a:p>
        </p:txBody>
      </p:sp>
      <p:pic>
        <p:nvPicPr>
          <p:cNvPr id="5" name="Picture 4" descr="ARPS Logo">
            <a:extLst>
              <a:ext uri="{FF2B5EF4-FFF2-40B4-BE49-F238E27FC236}">
                <a16:creationId xmlns:a16="http://schemas.microsoft.com/office/drawing/2014/main" id="{EA5F10E4-52D6-1A63-CBFE-86AFC11397DD}"/>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196236" y="2269323"/>
            <a:ext cx="2151267" cy="2128855"/>
          </a:xfrm>
          <a:prstGeom prst="rect">
            <a:avLst/>
          </a:prstGeom>
        </p:spPr>
      </p:pic>
      <p:sp>
        <p:nvSpPr>
          <p:cNvPr id="4" name="TextBox 6">
            <a:extLst>
              <a:ext uri="{FF2B5EF4-FFF2-40B4-BE49-F238E27FC236}">
                <a16:creationId xmlns:a16="http://schemas.microsoft.com/office/drawing/2014/main" id="{556D5D95-C00A-EEBF-5EB7-A00DD5562770}"/>
              </a:ext>
              <a:ext uri="{C183D7F6-B498-43B3-948B-1728B52AA6E4}">
                <adec:decorative xmlns:adec="http://schemas.microsoft.com/office/drawing/2017/decorative" val="0"/>
              </a:ext>
            </a:extLst>
          </p:cNvPr>
          <p:cNvSpPr txBox="1"/>
          <p:nvPr/>
        </p:nvSpPr>
        <p:spPr>
          <a:xfrm>
            <a:off x="2458321" y="2639484"/>
            <a:ext cx="5050366" cy="138499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sz="2800" b="1">
                <a:solidFill>
                  <a:schemeClr val="bg1">
                    <a:lumMod val="65000"/>
                    <a:lumOff val="35000"/>
                  </a:schemeClr>
                </a:solidFill>
                <a:latin typeface="Segoe UI"/>
                <a:cs typeface="Segoe UI"/>
              </a:rPr>
              <a:t>Stephanie Joyce</a:t>
            </a:r>
          </a:p>
          <a:p>
            <a:r>
              <a:rPr lang="en-US" sz="2800" b="1">
                <a:solidFill>
                  <a:schemeClr val="bg1">
                    <a:lumMod val="65000"/>
                    <a:lumOff val="35000"/>
                  </a:schemeClr>
                </a:solidFill>
                <a:latin typeface="Segoe UI"/>
                <a:cs typeface="Segoe UI"/>
              </a:rPr>
              <a:t>Title I District Coordinator</a:t>
            </a:r>
            <a:endParaRPr lang="en-US">
              <a:solidFill>
                <a:schemeClr val="bg1">
                  <a:lumMod val="65000"/>
                  <a:lumOff val="35000"/>
                </a:schemeClr>
              </a:solidFill>
              <a:cs typeface="Arial"/>
            </a:endParaRPr>
          </a:p>
          <a:p>
            <a:r>
              <a:rPr lang="en-US" sz="2800" b="1">
                <a:solidFill>
                  <a:schemeClr val="bg1">
                    <a:lumMod val="65000"/>
                    <a:lumOff val="35000"/>
                  </a:schemeClr>
                </a:solidFill>
                <a:latin typeface="Segoe UI"/>
                <a:cs typeface="Segoe UI"/>
              </a:rPr>
              <a:t>Amherst Public Schools</a:t>
            </a:r>
            <a:endParaRPr lang="en-US">
              <a:solidFill>
                <a:schemeClr val="bg1">
                  <a:lumMod val="65000"/>
                  <a:lumOff val="35000"/>
                </a:schemeClr>
              </a:solidFill>
            </a:endParaRPr>
          </a:p>
        </p:txBody>
      </p:sp>
    </p:spTree>
    <p:extLst>
      <p:ext uri="{BB962C8B-B14F-4D97-AF65-F5344CB8AC3E}">
        <p14:creationId xmlns:p14="http://schemas.microsoft.com/office/powerpoint/2010/main" val="1892597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4B2CBB3-F13B-E94A-0160-20B756A81C0F}"/>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EE0FD511-3D2A-EBA3-1B55-65D25AD79EE3}"/>
              </a:ext>
            </a:extLst>
          </p:cNvPr>
          <p:cNvSpPr>
            <a:spLocks noGrp="1"/>
          </p:cNvSpPr>
          <p:nvPr>
            <p:ph type="title" idx="4294967295"/>
          </p:nvPr>
        </p:nvSpPr>
        <p:spPr>
          <a:xfrm>
            <a:off x="274864" y="259556"/>
            <a:ext cx="11430000" cy="11890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ts val="1000"/>
              </a:spcBef>
              <a:buNone/>
              <a:defRPr sz="4000" b="1" kern="1200">
                <a:solidFill>
                  <a:schemeClr val="accent5"/>
                </a:solidFill>
                <a:latin typeface="+mj-lt"/>
                <a:ea typeface="+mj-ea"/>
                <a:cs typeface="+mj-cs"/>
              </a:defRPr>
            </a:lvl1pPr>
          </a:lstStyle>
          <a:p>
            <a:pPr fontAlgn="base">
              <a:spcAft>
                <a:spcPct val="0"/>
              </a:spcAft>
              <a:defRPr/>
            </a:pPr>
            <a:r>
              <a:rPr lang="en-US" sz="3600">
                <a:cs typeface="Segoe UI"/>
              </a:rPr>
              <a:t>Fulfilling Meeting requirements in multiple formats</a:t>
            </a:r>
            <a:endParaRPr lang="en-US" sz="3600" b="1" i="0" u="none" strike="noStrike" kern="1200" cap="none" spc="0" normalizeH="0" baseline="0" noProof="0">
              <a:ln>
                <a:noFill/>
              </a:ln>
              <a:effectLst/>
              <a:uLnTx/>
              <a:uFillTx/>
              <a:latin typeface="+mj-lt"/>
              <a:cs typeface="Segoe UI"/>
            </a:endParaRPr>
          </a:p>
        </p:txBody>
      </p:sp>
      <p:sp>
        <p:nvSpPr>
          <p:cNvPr id="6" name="TextBox 6">
            <a:extLst>
              <a:ext uri="{FF2B5EF4-FFF2-40B4-BE49-F238E27FC236}">
                <a16:creationId xmlns:a16="http://schemas.microsoft.com/office/drawing/2014/main" id="{F5539E43-4BF4-13CD-1796-ABC625DBA3E1}"/>
              </a:ext>
            </a:extLst>
          </p:cNvPr>
          <p:cNvSpPr txBox="1"/>
          <p:nvPr/>
        </p:nvSpPr>
        <p:spPr>
          <a:xfrm>
            <a:off x="198475" y="1447498"/>
            <a:ext cx="4680252" cy="4185761"/>
          </a:xfrm>
          <a:prstGeom prst="rect">
            <a:avLst/>
          </a:prstGeom>
          <a:noFill/>
          <a:ln w="57150">
            <a:solidFill>
              <a:srgbClr val="007788"/>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sz="2400" b="1">
                <a:solidFill>
                  <a:schemeClr val="bg1">
                    <a:lumMod val="65000"/>
                    <a:lumOff val="35000"/>
                  </a:schemeClr>
                </a:solidFill>
                <a:latin typeface="Segoe UI"/>
                <a:cs typeface="Segoe UI"/>
              </a:rPr>
              <a:t>Formats and Outreach:</a:t>
            </a:r>
            <a:endParaRPr lang="en-US" sz="2400">
              <a:solidFill>
                <a:schemeClr val="bg1">
                  <a:lumMod val="65000"/>
                  <a:lumOff val="35000"/>
                </a:schemeClr>
              </a:solidFill>
              <a:cs typeface="Arial"/>
            </a:endParaRPr>
          </a:p>
          <a:p>
            <a:pPr marL="457200" indent="-457200">
              <a:buFont typeface="Wingdings"/>
              <a:buChar char="§"/>
            </a:pPr>
            <a:r>
              <a:rPr lang="en-US" sz="2400">
                <a:solidFill>
                  <a:schemeClr val="bg1">
                    <a:lumMod val="65000"/>
                    <a:lumOff val="35000"/>
                  </a:schemeClr>
                </a:solidFill>
                <a:latin typeface="Segoe UI"/>
                <a:cs typeface="Segoe UI"/>
              </a:rPr>
              <a:t>School Level meetings </a:t>
            </a:r>
            <a:endParaRPr lang="en-US" sz="1600">
              <a:solidFill>
                <a:schemeClr val="bg1">
                  <a:lumMod val="65000"/>
                  <a:lumOff val="35000"/>
                </a:schemeClr>
              </a:solidFill>
              <a:cs typeface="Arial" panose="020B0604020202020204" pitchFamily="34" charset="0"/>
            </a:endParaRPr>
          </a:p>
          <a:p>
            <a:pPr marL="457200" indent="-457200">
              <a:buFont typeface="Wingdings"/>
              <a:buChar char="§"/>
            </a:pPr>
            <a:endParaRPr lang="en-US" sz="2400">
              <a:solidFill>
                <a:schemeClr val="bg1">
                  <a:lumMod val="65000"/>
                  <a:lumOff val="35000"/>
                </a:schemeClr>
              </a:solidFill>
              <a:latin typeface="Segoe UI"/>
              <a:cs typeface="Segoe UI"/>
            </a:endParaRPr>
          </a:p>
          <a:p>
            <a:pPr marL="457200" indent="-457200">
              <a:buFont typeface="Wingdings"/>
              <a:buChar char="§"/>
            </a:pPr>
            <a:r>
              <a:rPr lang="en-US" sz="2400">
                <a:solidFill>
                  <a:schemeClr val="bg1">
                    <a:lumMod val="65000"/>
                    <a:lumOff val="35000"/>
                  </a:schemeClr>
                </a:solidFill>
                <a:latin typeface="Segoe UI"/>
                <a:cs typeface="Segoe UI"/>
              </a:rPr>
              <a:t>Office Hours - bimonthly progress updates</a:t>
            </a:r>
            <a:br>
              <a:rPr lang="en-US" sz="1600"/>
            </a:br>
            <a:endParaRPr lang="en-US" sz="1600">
              <a:cs typeface="Arial" panose="020B0604020202020204" pitchFamily="34" charset="0"/>
            </a:endParaRPr>
          </a:p>
          <a:p>
            <a:pPr marL="457200" indent="-457200">
              <a:buFont typeface="Wingdings"/>
              <a:buChar char="§"/>
            </a:pPr>
            <a:r>
              <a:rPr lang="en-US" sz="2400">
                <a:solidFill>
                  <a:schemeClr val="bg1">
                    <a:lumMod val="65000"/>
                    <a:lumOff val="35000"/>
                  </a:schemeClr>
                </a:solidFill>
                <a:latin typeface="Segoe UI"/>
                <a:cs typeface="Segoe UI"/>
              </a:rPr>
              <a:t>Progress Reports (Targeted)</a:t>
            </a:r>
            <a:br>
              <a:rPr lang="en-US" sz="1600"/>
            </a:br>
            <a:endParaRPr lang="en-US" sz="1600">
              <a:cs typeface="Arial" panose="020B0604020202020204" pitchFamily="34" charset="0"/>
            </a:endParaRPr>
          </a:p>
          <a:p>
            <a:pPr marL="457200" indent="-457200">
              <a:buFont typeface="Wingdings"/>
              <a:buChar char="§"/>
            </a:pPr>
            <a:r>
              <a:rPr lang="en-US" sz="2400">
                <a:solidFill>
                  <a:schemeClr val="bg1">
                    <a:lumMod val="65000"/>
                    <a:lumOff val="35000"/>
                  </a:schemeClr>
                </a:solidFill>
                <a:latin typeface="Segoe UI"/>
                <a:cs typeface="Segoe UI"/>
              </a:rPr>
              <a:t>Evaluations specific to Families of TI students </a:t>
            </a:r>
          </a:p>
          <a:p>
            <a:pPr marL="457200" indent="-457200">
              <a:buFont typeface="Wingdings"/>
              <a:buChar char="§"/>
            </a:pPr>
            <a:r>
              <a:rPr lang="en-US" sz="2400">
                <a:solidFill>
                  <a:schemeClr val="bg1">
                    <a:lumMod val="65000"/>
                    <a:lumOff val="35000"/>
                  </a:schemeClr>
                </a:solidFill>
                <a:latin typeface="Segoe UI"/>
                <a:cs typeface="Segoe UI"/>
              </a:rPr>
              <a:t>Parent Square </a:t>
            </a:r>
            <a:br>
              <a:rPr lang="en-US"/>
            </a:br>
            <a:endParaRPr lang="en-US">
              <a:cs typeface="Arial"/>
            </a:endParaRPr>
          </a:p>
        </p:txBody>
      </p:sp>
      <p:pic>
        <p:nvPicPr>
          <p:cNvPr id="3" name="Picture 2" descr="Title I Kindergarten Families: You're Invited Let's Learn Together &#10;Join Title I Reading Teachers for a special session where we'll explore fun and effective ways to help your child develop letter sound skills at home. These early literacy skills are key to building confidence in reading and writing. and we're excited to share strategies that make learning enjoyable for both you and your child. ">
            <a:extLst>
              <a:ext uri="{FF2B5EF4-FFF2-40B4-BE49-F238E27FC236}">
                <a16:creationId xmlns:a16="http://schemas.microsoft.com/office/drawing/2014/main" id="{09BE8A90-CF23-33E0-A883-DFBF65FC839A}"/>
              </a:ext>
            </a:extLst>
          </p:cNvPr>
          <p:cNvPicPr>
            <a:picLocks noChangeAspect="1"/>
          </p:cNvPicPr>
          <p:nvPr/>
        </p:nvPicPr>
        <p:blipFill>
          <a:blip r:embed="rId2"/>
          <a:stretch>
            <a:fillRect/>
          </a:stretch>
        </p:blipFill>
        <p:spPr>
          <a:xfrm>
            <a:off x="4959122" y="2175103"/>
            <a:ext cx="7112113" cy="3615417"/>
          </a:xfrm>
          <a:prstGeom prst="rect">
            <a:avLst/>
          </a:prstGeom>
        </p:spPr>
      </p:pic>
      <p:sp>
        <p:nvSpPr>
          <p:cNvPr id="4" name="TextBox 3">
            <a:extLst>
              <a:ext uri="{FF2B5EF4-FFF2-40B4-BE49-F238E27FC236}">
                <a16:creationId xmlns:a16="http://schemas.microsoft.com/office/drawing/2014/main" id="{C7EF1DD9-902E-1E7D-629F-5F9D5E6CF14A}"/>
              </a:ext>
            </a:extLst>
          </p:cNvPr>
          <p:cNvSpPr txBox="1"/>
          <p:nvPr/>
        </p:nvSpPr>
        <p:spPr>
          <a:xfrm>
            <a:off x="5192485" y="1447800"/>
            <a:ext cx="6640286" cy="7283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2550"/>
              </a:lnSpc>
            </a:pPr>
            <a:r>
              <a:rPr lang="en-US" b="1">
                <a:solidFill>
                  <a:srgbClr val="595959"/>
                </a:solidFill>
                <a:latin typeface="Segoe UI"/>
                <a:cs typeface="Arial"/>
              </a:rPr>
              <a:t>Grade Level Family Events:</a:t>
            </a:r>
            <a:r>
              <a:rPr lang="en-US">
                <a:solidFill>
                  <a:srgbClr val="595959"/>
                </a:solidFill>
                <a:latin typeface="Segoe UI"/>
                <a:cs typeface="Arial"/>
              </a:rPr>
              <a:t> “Tips from Title I”</a:t>
            </a:r>
            <a:r>
              <a:rPr lang="en-US">
                <a:latin typeface="Segoe UI"/>
                <a:cs typeface="Arial"/>
              </a:rPr>
              <a:t>​</a:t>
            </a:r>
            <a:r>
              <a:rPr lang="en-US">
                <a:solidFill>
                  <a:srgbClr val="FFFFFF"/>
                </a:solidFill>
                <a:latin typeface="Segoe UI"/>
                <a:cs typeface="Arial"/>
              </a:rPr>
              <a:t> </a:t>
            </a:r>
            <a:r>
              <a:rPr lang="en-US">
                <a:solidFill>
                  <a:srgbClr val="595959"/>
                </a:solidFill>
                <a:latin typeface="Segoe UI"/>
                <a:cs typeface="Arial"/>
              </a:rPr>
              <a:t>Building Reading Skills and 💗 of Reading Between Home and School</a:t>
            </a:r>
            <a:endParaRPr lang="en-US">
              <a:cs typeface="Arial" panose="020B0604020202020204" pitchFamily="34" charset="0"/>
            </a:endParaRPr>
          </a:p>
        </p:txBody>
      </p:sp>
    </p:spTree>
    <p:extLst>
      <p:ext uri="{BB962C8B-B14F-4D97-AF65-F5344CB8AC3E}">
        <p14:creationId xmlns:p14="http://schemas.microsoft.com/office/powerpoint/2010/main" val="3989889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C1BEE-2B36-3E30-0D5B-0578A8272EB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DD4A7B6-6863-DC0C-55F1-9C85BA7C5DEC}"/>
              </a:ext>
            </a:extLst>
          </p:cNvPr>
          <p:cNvSpPr>
            <a:spLocks noGrp="1"/>
          </p:cNvSpPr>
          <p:nvPr>
            <p:ph type="title"/>
          </p:nvPr>
        </p:nvSpPr>
        <p:spPr>
          <a:xfrm>
            <a:off x="5262675" y="159769"/>
            <a:ext cx="6477000" cy="1189037"/>
          </a:xfrm>
        </p:spPr>
        <p:txBody>
          <a:bodyPr lIns="91440" tIns="45720" rIns="91440" bIns="45720" anchor="t">
            <a:normAutofit/>
          </a:bodyPr>
          <a:lstStyle/>
          <a:p>
            <a:r>
              <a:rPr lang="en-US">
                <a:latin typeface="Segoe UI"/>
                <a:cs typeface="Segoe UI"/>
              </a:rPr>
              <a:t>Sample Progress Reports </a:t>
            </a:r>
            <a:endParaRPr lang="en-US"/>
          </a:p>
        </p:txBody>
      </p:sp>
      <p:pic>
        <p:nvPicPr>
          <p:cNvPr id="15" name="Picture 14" descr="Amherst Regional Middle School Readding Progress Report&#10;">
            <a:extLst>
              <a:ext uri="{FF2B5EF4-FFF2-40B4-BE49-F238E27FC236}">
                <a16:creationId xmlns:a16="http://schemas.microsoft.com/office/drawing/2014/main" id="{F65B3A63-A8E5-518B-9FF2-8C0F034B81BC}"/>
              </a:ext>
            </a:extLst>
          </p:cNvPr>
          <p:cNvPicPr>
            <a:picLocks noChangeAspect="1"/>
          </p:cNvPicPr>
          <p:nvPr/>
        </p:nvPicPr>
        <p:blipFill>
          <a:blip r:embed="rId3"/>
          <a:stretch>
            <a:fillRect/>
          </a:stretch>
        </p:blipFill>
        <p:spPr>
          <a:xfrm>
            <a:off x="5036344" y="857250"/>
            <a:ext cx="5712618" cy="992981"/>
          </a:xfrm>
          <a:prstGeom prst="rect">
            <a:avLst/>
          </a:prstGeom>
        </p:spPr>
      </p:pic>
      <p:pic>
        <p:nvPicPr>
          <p:cNvPr id="16" name="Picture 15" descr="Subject Area, Reading, Writing, Target Skills - consistently, inconsistently, beginning to. ">
            <a:extLst>
              <a:ext uri="{FF2B5EF4-FFF2-40B4-BE49-F238E27FC236}">
                <a16:creationId xmlns:a16="http://schemas.microsoft.com/office/drawing/2014/main" id="{F53B3E1E-6A65-CB20-29A0-0A05E47C0181}"/>
              </a:ext>
            </a:extLst>
          </p:cNvPr>
          <p:cNvPicPr>
            <a:picLocks noChangeAspect="1"/>
          </p:cNvPicPr>
          <p:nvPr/>
        </p:nvPicPr>
        <p:blipFill>
          <a:blip r:embed="rId4"/>
          <a:stretch>
            <a:fillRect/>
          </a:stretch>
        </p:blipFill>
        <p:spPr>
          <a:xfrm>
            <a:off x="5036344" y="1845470"/>
            <a:ext cx="5710236" cy="2093117"/>
          </a:xfrm>
          <a:prstGeom prst="rect">
            <a:avLst/>
          </a:prstGeom>
        </p:spPr>
      </p:pic>
      <p:sp>
        <p:nvSpPr>
          <p:cNvPr id="19" name="TextBox 18">
            <a:extLst>
              <a:ext uri="{FF2B5EF4-FFF2-40B4-BE49-F238E27FC236}">
                <a16:creationId xmlns:a16="http://schemas.microsoft.com/office/drawing/2014/main" id="{38A18D2A-A8B3-E77C-C31D-4DB74F21C55E}"/>
              </a:ext>
            </a:extLst>
          </p:cNvPr>
          <p:cNvSpPr txBox="1"/>
          <p:nvPr/>
        </p:nvSpPr>
        <p:spPr>
          <a:xfrm>
            <a:off x="4724400" y="3200400"/>
            <a:ext cx="2743200" cy="39857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br>
              <a:rPr lang="en-US"/>
            </a:br>
            <a:r>
              <a:rPr lang="en-US" sz="2400" b="1">
                <a:latin typeface="Calibri"/>
                <a:ea typeface="Calibri"/>
                <a:cs typeface="Calibri"/>
              </a:rPr>
              <a:t>Meeting Formats and Outreach:</a:t>
            </a:r>
          </a:p>
          <a:p>
            <a:pPr marL="228600" indent="-228600">
              <a:buFont typeface=""/>
              <a:buChar char="•"/>
            </a:pPr>
            <a:r>
              <a:rPr lang="en-US" sz="2400" b="1">
                <a:latin typeface="Calibri"/>
                <a:ea typeface="Calibri"/>
                <a:cs typeface="Calibri"/>
              </a:rPr>
              <a:t>Office Hours - bimonthly progress updates</a:t>
            </a:r>
          </a:p>
          <a:p>
            <a:endParaRPr lang="en-US"/>
          </a:p>
          <a:p>
            <a:pPr marL="228600" indent="-228600">
              <a:buFont typeface=""/>
              <a:buChar char="•"/>
            </a:pPr>
            <a:r>
              <a:rPr lang="en-US" sz="2400" b="1">
                <a:latin typeface="Calibri"/>
                <a:ea typeface="Calibri"/>
                <a:cs typeface="Calibri"/>
              </a:rPr>
              <a:t>Progress Reports</a:t>
            </a:r>
          </a:p>
          <a:p>
            <a:endParaRPr lang="en-US"/>
          </a:p>
          <a:p>
            <a:pPr marL="228600" indent="-228600">
              <a:buFont typeface=""/>
              <a:buChar char="•"/>
            </a:pPr>
            <a:r>
              <a:rPr lang="en-US" sz="2400" b="1">
                <a:latin typeface="Calibri"/>
                <a:ea typeface="Calibri"/>
                <a:cs typeface="Calibri"/>
              </a:rPr>
              <a:t>Parent Square </a:t>
            </a:r>
          </a:p>
          <a:p>
            <a:br>
              <a:rPr lang="en-US"/>
            </a:br>
            <a:r>
              <a:rPr lang="en-US" sz="1300">
                <a:latin typeface="Calibri"/>
                <a:ea typeface="Calibri"/>
                <a:cs typeface="Calibri"/>
              </a:rPr>
              <a:t>January 2025</a:t>
            </a:r>
            <a:endParaRPr lang="en-US"/>
          </a:p>
        </p:txBody>
      </p:sp>
      <p:pic>
        <p:nvPicPr>
          <p:cNvPr id="20" name="Picture 19" descr="Title I Teacher Comments&#10;E has demonstrated significant progress in his reading abilities and overall academic skills. He is consistently staying engaged in class, actively participating in discussions, and putting forth commendable effort in his work. ">
            <a:extLst>
              <a:ext uri="{FF2B5EF4-FFF2-40B4-BE49-F238E27FC236}">
                <a16:creationId xmlns:a16="http://schemas.microsoft.com/office/drawing/2014/main" id="{EA10F189-7472-9FF1-860A-944A4C4DDA02}"/>
              </a:ext>
            </a:extLst>
          </p:cNvPr>
          <p:cNvPicPr>
            <a:picLocks noChangeAspect="1"/>
          </p:cNvPicPr>
          <p:nvPr/>
        </p:nvPicPr>
        <p:blipFill>
          <a:blip r:embed="rId5"/>
          <a:stretch>
            <a:fillRect/>
          </a:stretch>
        </p:blipFill>
        <p:spPr>
          <a:xfrm>
            <a:off x="4931569" y="3052764"/>
            <a:ext cx="7543798" cy="3205160"/>
          </a:xfrm>
          <a:prstGeom prst="rect">
            <a:avLst/>
          </a:prstGeom>
        </p:spPr>
      </p:pic>
    </p:spTree>
    <p:extLst>
      <p:ext uri="{BB962C8B-B14F-4D97-AF65-F5344CB8AC3E}">
        <p14:creationId xmlns:p14="http://schemas.microsoft.com/office/powerpoint/2010/main" val="378390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A2273-B9AB-A1DB-547C-63FA485E1E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4DB7D7-7E9F-3F6B-CE89-574FC1A323C9}"/>
              </a:ext>
            </a:extLst>
          </p:cNvPr>
          <p:cNvSpPr>
            <a:spLocks noGrp="1"/>
          </p:cNvSpPr>
          <p:nvPr>
            <p:ph type="title"/>
          </p:nvPr>
        </p:nvSpPr>
        <p:spPr>
          <a:xfrm>
            <a:off x="77215" y="255250"/>
            <a:ext cx="12026111" cy="1785104"/>
          </a:xfrm>
        </p:spPr>
        <p:txBody>
          <a:bodyPr/>
          <a:lstStyle/>
          <a:p>
            <a:r>
              <a:rPr lang="en-US" sz="3600">
                <a:cs typeface="Segoe UI"/>
              </a:rPr>
              <a:t>Family Engagement for a Targeted Assistance Program</a:t>
            </a:r>
            <a:br>
              <a:rPr lang="en-US">
                <a:cs typeface="Segoe UI"/>
              </a:rPr>
            </a:br>
            <a:br>
              <a:rPr lang="en-US">
                <a:cs typeface="Segoe UI"/>
              </a:rPr>
            </a:br>
            <a:endParaRPr lang="en-US" b="0"/>
          </a:p>
        </p:txBody>
      </p:sp>
      <p:pic>
        <p:nvPicPr>
          <p:cNvPr id="6" name="Picture 5" descr="Photo of crowd of families at school event">
            <a:extLst>
              <a:ext uri="{FF2B5EF4-FFF2-40B4-BE49-F238E27FC236}">
                <a16:creationId xmlns:a16="http://schemas.microsoft.com/office/drawing/2014/main" id="{6ACAB770-614D-D8B1-CDF4-BD3B518C9D18}"/>
              </a:ext>
            </a:extLst>
          </p:cNvPr>
          <p:cNvPicPr>
            <a:picLocks noChangeAspect="1"/>
          </p:cNvPicPr>
          <p:nvPr/>
        </p:nvPicPr>
        <p:blipFill>
          <a:blip r:embed="rId2"/>
          <a:stretch>
            <a:fillRect/>
          </a:stretch>
        </p:blipFill>
        <p:spPr>
          <a:xfrm>
            <a:off x="1095375" y="976312"/>
            <a:ext cx="2809876" cy="2119313"/>
          </a:xfrm>
          <a:prstGeom prst="rect">
            <a:avLst/>
          </a:prstGeom>
        </p:spPr>
      </p:pic>
      <p:pic>
        <p:nvPicPr>
          <p:cNvPr id="4" name="Picture 3" descr="Family Arts Night Sneak Peak May 31, 2024">
            <a:extLst>
              <a:ext uri="{FF2B5EF4-FFF2-40B4-BE49-F238E27FC236}">
                <a16:creationId xmlns:a16="http://schemas.microsoft.com/office/drawing/2014/main" id="{33CC4352-98FE-4934-9BB0-12B9441C9F14}"/>
              </a:ext>
            </a:extLst>
          </p:cNvPr>
          <p:cNvPicPr>
            <a:picLocks noChangeAspect="1"/>
          </p:cNvPicPr>
          <p:nvPr/>
        </p:nvPicPr>
        <p:blipFill>
          <a:blip r:embed="rId3"/>
          <a:stretch>
            <a:fillRect/>
          </a:stretch>
        </p:blipFill>
        <p:spPr>
          <a:xfrm>
            <a:off x="357187" y="3429000"/>
            <a:ext cx="4274343" cy="2405062"/>
          </a:xfrm>
          <a:prstGeom prst="rect">
            <a:avLst/>
          </a:prstGeom>
        </p:spPr>
      </p:pic>
      <p:pic>
        <p:nvPicPr>
          <p:cNvPr id="3" name="Picture 2" descr="Noche Multicultural 2025 Event Flyer&#10;">
            <a:extLst>
              <a:ext uri="{FF2B5EF4-FFF2-40B4-BE49-F238E27FC236}">
                <a16:creationId xmlns:a16="http://schemas.microsoft.com/office/drawing/2014/main" id="{D0DE6935-7A23-BAA0-FD2E-0780FC010C4E}"/>
              </a:ext>
            </a:extLst>
          </p:cNvPr>
          <p:cNvPicPr>
            <a:picLocks noChangeAspect="1"/>
          </p:cNvPicPr>
          <p:nvPr/>
        </p:nvPicPr>
        <p:blipFill>
          <a:blip r:embed="rId4"/>
          <a:stretch>
            <a:fillRect/>
          </a:stretch>
        </p:blipFill>
        <p:spPr>
          <a:xfrm>
            <a:off x="4881564" y="1243013"/>
            <a:ext cx="2657473" cy="3390899"/>
          </a:xfrm>
          <a:prstGeom prst="rect">
            <a:avLst/>
          </a:prstGeom>
        </p:spPr>
      </p:pic>
      <p:pic>
        <p:nvPicPr>
          <p:cNvPr id="5" name="Picture 4" descr="Welcome to Kinderfarten">
            <a:extLst>
              <a:ext uri="{FF2B5EF4-FFF2-40B4-BE49-F238E27FC236}">
                <a16:creationId xmlns:a16="http://schemas.microsoft.com/office/drawing/2014/main" id="{353B717B-2F50-B54C-51BF-CE99C459D848}"/>
              </a:ext>
            </a:extLst>
          </p:cNvPr>
          <p:cNvPicPr>
            <a:picLocks noChangeAspect="1"/>
          </p:cNvPicPr>
          <p:nvPr/>
        </p:nvPicPr>
        <p:blipFill>
          <a:blip r:embed="rId5"/>
          <a:stretch>
            <a:fillRect/>
          </a:stretch>
        </p:blipFill>
        <p:spPr>
          <a:xfrm>
            <a:off x="7824788" y="1319212"/>
            <a:ext cx="4031457" cy="4219575"/>
          </a:xfrm>
          <a:prstGeom prst="rect">
            <a:avLst/>
          </a:prstGeom>
        </p:spPr>
      </p:pic>
    </p:spTree>
    <p:extLst>
      <p:ext uri="{BB962C8B-B14F-4D97-AF65-F5344CB8AC3E}">
        <p14:creationId xmlns:p14="http://schemas.microsoft.com/office/powerpoint/2010/main" val="1091459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F778D-4EE0-2D9B-B884-DB9B565D596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4BB289B-5454-30CA-33E4-A2BB5E3D3902}"/>
              </a:ext>
            </a:extLst>
          </p:cNvPr>
          <p:cNvSpPr>
            <a:spLocks noGrp="1"/>
          </p:cNvSpPr>
          <p:nvPr>
            <p:ph type="title"/>
          </p:nvPr>
        </p:nvSpPr>
        <p:spPr>
          <a:xfrm>
            <a:off x="461492" y="211538"/>
            <a:ext cx="6477000" cy="1189038"/>
          </a:xfrm>
        </p:spPr>
        <p:txBody>
          <a:bodyPr lIns="91440" tIns="45720" rIns="91440" bIns="45720" anchor="t">
            <a:noAutofit/>
          </a:bodyPr>
          <a:lstStyle/>
          <a:p>
            <a:r>
              <a:rPr lang="en-US">
                <a:solidFill>
                  <a:srgbClr val="067CA2"/>
                </a:solidFill>
                <a:latin typeface="Segoe UI"/>
                <a:cs typeface="Segoe UI"/>
              </a:rPr>
              <a:t>Annual Family/Guardian Notifications</a:t>
            </a:r>
          </a:p>
          <a:p>
            <a:endParaRPr lang="en-US">
              <a:cs typeface="Segoe UI"/>
            </a:endParaRPr>
          </a:p>
          <a:p>
            <a:endParaRPr lang="en-US">
              <a:cs typeface="Segoe UI"/>
            </a:endParaRPr>
          </a:p>
        </p:txBody>
      </p:sp>
      <p:graphicFrame>
        <p:nvGraphicFramePr>
          <p:cNvPr id="7" name="Table 6">
            <a:extLst>
              <a:ext uri="{FF2B5EF4-FFF2-40B4-BE49-F238E27FC236}">
                <a16:creationId xmlns:a16="http://schemas.microsoft.com/office/drawing/2014/main" id="{B944EFB7-C892-96D8-26F1-AAE812A91B90}"/>
              </a:ext>
            </a:extLst>
          </p:cNvPr>
          <p:cNvGraphicFramePr>
            <a:graphicFrameLocks noGrp="1"/>
          </p:cNvGraphicFramePr>
          <p:nvPr>
            <p:extLst>
              <p:ext uri="{D42A27DB-BD31-4B8C-83A1-F6EECF244321}">
                <p14:modId xmlns:p14="http://schemas.microsoft.com/office/powerpoint/2010/main" val="1708908813"/>
              </p:ext>
            </p:extLst>
          </p:nvPr>
        </p:nvGraphicFramePr>
        <p:xfrm>
          <a:off x="161443" y="-207612"/>
          <a:ext cx="7077098" cy="9135094"/>
        </p:xfrm>
        <a:graphic>
          <a:graphicData uri="http://schemas.openxmlformats.org/drawingml/2006/table">
            <a:tbl>
              <a:tblPr firstRow="1" bandRow="1">
                <a:tableStyleId>{5C22544A-7EE6-4342-B048-85BDC9FD1C3A}</a:tableStyleId>
              </a:tblPr>
              <a:tblGrid>
                <a:gridCol w="7077098">
                  <a:extLst>
                    <a:ext uri="{9D8B030D-6E8A-4147-A177-3AD203B41FA5}">
                      <a16:colId xmlns:a16="http://schemas.microsoft.com/office/drawing/2014/main" val="1699458650"/>
                    </a:ext>
                  </a:extLst>
                </a:gridCol>
              </a:tblGrid>
              <a:tr h="1989781">
                <a:tc>
                  <a:txBody>
                    <a:bodyPr/>
                    <a:lstStyle/>
                    <a:p>
                      <a:pPr marL="285750" lvl="0" indent="-285750" algn="l">
                        <a:lnSpc>
                          <a:spcPts val="2390"/>
                        </a:lnSpc>
                        <a:buFont typeface="Arial"/>
                        <a:buChar char="•"/>
                      </a:pPr>
                      <a:endParaRPr lang="en-US" sz="2000" b="1"/>
                    </a:p>
                  </a:txBody>
                  <a:tcPr marL="59998" marR="59998" marT="46987" marB="46987">
                    <a:lnL>
                      <a:noFill/>
                    </a:lnL>
                    <a:lnR>
                      <a:noFill/>
                    </a:lnR>
                    <a:lnT>
                      <a:noFill/>
                    </a:lnT>
                    <a:lnB>
                      <a:noFill/>
                    </a:lnB>
                    <a:noFill/>
                  </a:tcPr>
                </a:tc>
                <a:extLst>
                  <a:ext uri="{0D108BD9-81ED-4DB2-BD59-A6C34878D82A}">
                    <a16:rowId xmlns:a16="http://schemas.microsoft.com/office/drawing/2014/main" val="2632926329"/>
                  </a:ext>
                </a:extLst>
              </a:tr>
              <a:tr h="3159759">
                <a:tc>
                  <a:txBody>
                    <a:bodyPr/>
                    <a:lstStyle/>
                    <a:p>
                      <a:pPr marL="285750" lvl="0" indent="-285750" algn="l">
                        <a:buFont typeface="Arial"/>
                        <a:buChar char="•"/>
                      </a:pPr>
                      <a:r>
                        <a:rPr lang="en-US" sz="2000" b="1" i="0" u="none" strike="noStrike" baseline="0" noProof="0">
                          <a:solidFill>
                            <a:srgbClr val="595959"/>
                          </a:solidFill>
                          <a:effectLst/>
                          <a:latin typeface="Arial"/>
                        </a:rPr>
                        <a:t>Distribute to families/guardians written family/guardian engagement policies and school-family/guardian compacts </a:t>
                      </a:r>
                    </a:p>
                    <a:p>
                      <a:pPr marL="285750" lvl="0" indent="-285750" algn="l">
                        <a:buFont typeface="Arial"/>
                        <a:buChar char="•"/>
                      </a:pPr>
                      <a:endParaRPr lang="en-US" sz="2000" b="1" i="0" u="none" strike="noStrike" baseline="0" noProof="0">
                        <a:solidFill>
                          <a:srgbClr val="595959"/>
                        </a:solidFill>
                        <a:effectLst/>
                        <a:latin typeface="Arial"/>
                      </a:endParaRPr>
                    </a:p>
                    <a:p>
                      <a:pPr marL="285750" lvl="0" indent="-285750" algn="l">
                        <a:buFont typeface="Arial"/>
                        <a:buChar char="•"/>
                      </a:pPr>
                      <a:r>
                        <a:rPr lang="en-US" sz="2000" b="1" i="0" u="none" strike="noStrike" baseline="0" noProof="0">
                          <a:solidFill>
                            <a:srgbClr val="595959"/>
                          </a:solidFill>
                          <a:effectLst/>
                          <a:latin typeface="Arial"/>
                        </a:rPr>
                        <a:t>Publish and distribute annual report cards for district and all district schools </a:t>
                      </a:r>
                      <a:endParaRPr lang="en-US" sz="2000" b="1"/>
                    </a:p>
                    <a:p>
                      <a:pPr marL="285750" lvl="0" indent="-285750" algn="l">
                        <a:buFont typeface="Arial"/>
                        <a:buChar char="•"/>
                      </a:pPr>
                      <a:endParaRPr lang="en-US" sz="2000" b="1" i="0" u="none" strike="noStrike" baseline="0" noProof="0">
                        <a:solidFill>
                          <a:srgbClr val="595959"/>
                        </a:solidFill>
                        <a:effectLst/>
                        <a:latin typeface="Arial"/>
                      </a:endParaRPr>
                    </a:p>
                    <a:p>
                      <a:pPr marL="285750" lvl="0" indent="-285750" algn="l">
                        <a:buFont typeface="Arial"/>
                        <a:buChar char="•"/>
                      </a:pPr>
                      <a:r>
                        <a:rPr lang="en-US" sz="2000" b="1" i="0" u="none" strike="noStrike" baseline="0" noProof="0">
                          <a:solidFill>
                            <a:srgbClr val="595959"/>
                          </a:solidFill>
                          <a:effectLst/>
                          <a:latin typeface="Arial"/>
                        </a:rPr>
                        <a:t>Notify family/guardian of school and district accountability status as well as right to request teacher qualification information </a:t>
                      </a:r>
                      <a:endParaRPr lang="en-US" sz="2000" b="1"/>
                    </a:p>
                    <a:p>
                      <a:pPr marL="285750" lvl="0" indent="-285750" algn="l">
                        <a:buFont typeface="Arial"/>
                        <a:buChar char="•"/>
                      </a:pPr>
                      <a:endParaRPr lang="en-US" sz="2000" b="1" i="0" u="none" strike="noStrike" baseline="0" noProof="0">
                        <a:solidFill>
                          <a:srgbClr val="595959"/>
                        </a:solidFill>
                        <a:effectLst/>
                        <a:latin typeface="Arial"/>
                      </a:endParaRPr>
                    </a:p>
                    <a:p>
                      <a:pPr marL="285750" lvl="0" indent="-285750" algn="l">
                        <a:lnSpc>
                          <a:spcPts val="2390"/>
                        </a:lnSpc>
                        <a:buFont typeface="Arial"/>
                        <a:buChar char="•"/>
                      </a:pPr>
                      <a:r>
                        <a:rPr lang="en-US" sz="2000" b="1" i="0" u="none" strike="noStrike" baseline="0" noProof="0">
                          <a:solidFill>
                            <a:srgbClr val="595959"/>
                          </a:solidFill>
                          <a:effectLst/>
                          <a:latin typeface="Arial"/>
                        </a:rPr>
                        <a:t>Notify (if applicable) families/guardian that student has been taught for four or more consecutive weeks by a teacher who does not meet licensure requirements </a:t>
                      </a:r>
                      <a:endParaRPr lang="en-US" sz="2000" b="1"/>
                    </a:p>
                  </a:txBody>
                  <a:tcPr marL="59998" marR="59998" marT="46987" marB="46987">
                    <a:lnL>
                      <a:noFill/>
                    </a:lnL>
                    <a:lnR>
                      <a:noFill/>
                    </a:lnR>
                    <a:lnT>
                      <a:noFill/>
                    </a:lnT>
                    <a:lnB>
                      <a:noFill/>
                    </a:lnB>
                    <a:noFill/>
                  </a:tcPr>
                </a:tc>
                <a:extLst>
                  <a:ext uri="{0D108BD9-81ED-4DB2-BD59-A6C34878D82A}">
                    <a16:rowId xmlns:a16="http://schemas.microsoft.com/office/drawing/2014/main" val="3777950165"/>
                  </a:ext>
                </a:extLst>
              </a:tr>
              <a:tr h="1455707">
                <a:tc>
                  <a:txBody>
                    <a:bodyPr/>
                    <a:lstStyle/>
                    <a:p>
                      <a:pPr algn="l" rtl="0" fontAlgn="base">
                        <a:lnSpc>
                          <a:spcPts val="2390"/>
                        </a:lnSpc>
                      </a:pPr>
                      <a:endParaRPr lang="en-US" b="0" i="0">
                        <a:solidFill>
                          <a:srgbClr val="000000"/>
                        </a:solidFill>
                        <a:effectLst/>
                      </a:endParaRPr>
                    </a:p>
                  </a:txBody>
                  <a:tcPr marL="59998" marR="59998" marT="46987" marB="46987">
                    <a:lnL>
                      <a:noFill/>
                    </a:lnL>
                    <a:lnT>
                      <a:noFill/>
                    </a:lnT>
                    <a:lnB>
                      <a:noFill/>
                    </a:lnB>
                    <a:noFill/>
                  </a:tcPr>
                </a:tc>
                <a:extLst>
                  <a:ext uri="{0D108BD9-81ED-4DB2-BD59-A6C34878D82A}">
                    <a16:rowId xmlns:a16="http://schemas.microsoft.com/office/drawing/2014/main" val="598247559"/>
                  </a:ext>
                </a:extLst>
              </a:tr>
              <a:tr h="1328432">
                <a:tc>
                  <a:txBody>
                    <a:bodyPr/>
                    <a:lstStyle/>
                    <a:p>
                      <a:pPr algn="l" rtl="0" fontAlgn="auto">
                        <a:lnSpc>
                          <a:spcPts val="2250"/>
                        </a:lnSpc>
                      </a:pPr>
                      <a:endParaRPr lang="en-US" b="0" i="0">
                        <a:solidFill>
                          <a:srgbClr val="000000"/>
                        </a:solidFill>
                        <a:effectLst/>
                        <a:latin typeface="Segoe UI" panose="020B0502040204020203" pitchFamily="34" charset="0"/>
                      </a:endParaRPr>
                    </a:p>
                  </a:txBody>
                  <a:tcPr marL="59998" marR="59998" marT="46987" marB="46987">
                    <a:lnL>
                      <a:noFill/>
                    </a:lnL>
                    <a:lnR>
                      <a:noFill/>
                    </a:lnR>
                    <a:lnT>
                      <a:noFill/>
                    </a:lnT>
                    <a:lnB>
                      <a:noFill/>
                    </a:lnB>
                    <a:noFill/>
                  </a:tcPr>
                </a:tc>
                <a:extLst>
                  <a:ext uri="{0D108BD9-81ED-4DB2-BD59-A6C34878D82A}">
                    <a16:rowId xmlns:a16="http://schemas.microsoft.com/office/drawing/2014/main" val="2808328976"/>
                  </a:ext>
                </a:extLst>
              </a:tr>
            </a:tbl>
          </a:graphicData>
        </a:graphic>
      </p:graphicFrame>
    </p:spTree>
    <p:extLst>
      <p:ext uri="{BB962C8B-B14F-4D97-AF65-F5344CB8AC3E}">
        <p14:creationId xmlns:p14="http://schemas.microsoft.com/office/powerpoint/2010/main" val="2837804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31F4D-86B4-6FF6-53D1-B67EEC679A7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0461E12-0614-8F60-12E0-BC82A9DA8A09}"/>
              </a:ext>
            </a:extLst>
          </p:cNvPr>
          <p:cNvSpPr>
            <a:spLocks noGrp="1"/>
          </p:cNvSpPr>
          <p:nvPr>
            <p:ph type="title"/>
          </p:nvPr>
        </p:nvSpPr>
        <p:spPr/>
        <p:txBody>
          <a:bodyPr lIns="91440" tIns="45720" rIns="91440" bIns="45720" anchor="t">
            <a:noAutofit/>
          </a:bodyPr>
          <a:lstStyle/>
          <a:p>
            <a:r>
              <a:rPr lang="en-US"/>
              <a:t>Family Engagement for High Schools</a:t>
            </a:r>
            <a:br>
              <a:rPr lang="en-US"/>
            </a:br>
            <a:r>
              <a:rPr lang="en-US"/>
              <a:t>Single School Districts </a:t>
            </a:r>
          </a:p>
        </p:txBody>
      </p:sp>
      <p:pic>
        <p:nvPicPr>
          <p:cNvPr id="5" name="Picture 4" descr="Blue Hills Regional Technical Demographic Slide&#10;Total Enrollment 918&#10;36.5% Low Income&#10;7.5% First Language not English&#10;&#10;Title 1 School Wide&#10;&#10;Blue Hills Regional Technical School provides multiple opportunities for families to contribute to the development and refinement of Title I family engagement policies. At the annual Title I meeting. families are invited to review and provide feedback on both the school-level and district-level family engagement policies. Throughout the year, the school will host various parent-engagement activities where families can offer additional input and suggestions for improving these policies. These events include parent-teacher conferences, workshops, and family nights.">
            <a:extLst>
              <a:ext uri="{FF2B5EF4-FFF2-40B4-BE49-F238E27FC236}">
                <a16:creationId xmlns:a16="http://schemas.microsoft.com/office/drawing/2014/main" id="{2917B58D-7D3D-CDF7-D714-AF852E0CC10A}"/>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4385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8176876-EE0E-6C94-A8E4-03527DA24C72}"/>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FD9E38B3-4686-8247-9625-49018D29F408}"/>
              </a:ext>
            </a:extLst>
          </p:cNvPr>
          <p:cNvSpPr>
            <a:spLocks noGrp="1"/>
          </p:cNvSpPr>
          <p:nvPr>
            <p:ph type="title" idx="4294967295"/>
          </p:nvPr>
        </p:nvSpPr>
        <p:spPr>
          <a:xfrm>
            <a:off x="762000" y="366712"/>
            <a:ext cx="11430000" cy="11890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ts val="1000"/>
              </a:spcBef>
              <a:buNone/>
              <a:defRPr sz="4000" b="1" kern="1200">
                <a:solidFill>
                  <a:schemeClr val="accent5"/>
                </a:solidFill>
                <a:latin typeface="+mj-lt"/>
                <a:ea typeface="+mj-ea"/>
                <a:cs typeface="+mj-cs"/>
              </a:defRPr>
            </a:lvl1pPr>
          </a:lstStyle>
          <a:p>
            <a:pPr marL="0" marR="0" lvl="0" indent="0" algn="l" defTabSz="914400" rtl="0" eaLnBrk="1" fontAlgn="base" latinLnBrk="0" hangingPunct="1">
              <a:lnSpc>
                <a:spcPct val="90000"/>
              </a:lnSpc>
              <a:spcBef>
                <a:spcPts val="1000"/>
              </a:spcBef>
              <a:spcAft>
                <a:spcPct val="0"/>
              </a:spcAft>
              <a:buClrTx/>
              <a:buSzTx/>
              <a:buFontTx/>
              <a:buNone/>
              <a:tabLst/>
              <a:defRPr/>
            </a:pPr>
            <a:r>
              <a:rPr kumimoji="0" lang="en-US" sz="4000" b="1" i="0" u="none" strike="noStrike" kern="1200" cap="none" spc="0" normalizeH="0" baseline="0" noProof="0">
                <a:ln>
                  <a:noFill/>
                </a:ln>
                <a:solidFill>
                  <a:schemeClr val="accent5"/>
                </a:solidFill>
                <a:effectLst/>
                <a:uLnTx/>
                <a:uFillTx/>
                <a:latin typeface="+mj-lt"/>
                <a:ea typeface="+mj-ea"/>
                <a:cs typeface="+mj-cs"/>
              </a:rPr>
              <a:t>Notifications for High Schools and</a:t>
            </a:r>
            <a:br>
              <a:rPr kumimoji="0" lang="en-US" sz="4000" b="1" i="0" u="none" strike="noStrike" kern="1200" cap="none" spc="0" normalizeH="0" baseline="0" noProof="0">
                <a:ln>
                  <a:noFill/>
                </a:ln>
                <a:solidFill>
                  <a:schemeClr val="accent5"/>
                </a:solidFill>
                <a:effectLst/>
                <a:uLnTx/>
                <a:uFillTx/>
                <a:latin typeface="+mj-lt"/>
                <a:ea typeface="+mj-ea"/>
                <a:cs typeface="+mj-cs"/>
              </a:rPr>
            </a:br>
            <a:r>
              <a:rPr kumimoji="0" lang="en-US" sz="4000" b="1" i="0" u="none" strike="noStrike" kern="1200" cap="none" spc="0" normalizeH="0" baseline="0" noProof="0">
                <a:ln>
                  <a:noFill/>
                </a:ln>
                <a:solidFill>
                  <a:schemeClr val="accent5"/>
                </a:solidFill>
                <a:effectLst/>
                <a:uLnTx/>
                <a:uFillTx/>
                <a:latin typeface="+mj-lt"/>
                <a:ea typeface="+mj-ea"/>
                <a:cs typeface="+mj-cs"/>
              </a:rPr>
              <a:t>Single School Districts </a:t>
            </a:r>
          </a:p>
        </p:txBody>
      </p:sp>
      <p:pic>
        <p:nvPicPr>
          <p:cNvPr id="4" name="Picture 3">
            <a:extLst>
              <a:ext uri="{FF2B5EF4-FFF2-40B4-BE49-F238E27FC236}">
                <a16:creationId xmlns:a16="http://schemas.microsoft.com/office/drawing/2014/main" id="{B9A1281D-C137-AEFF-C55F-5280FDE2C75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24640" y="2618377"/>
            <a:ext cx="4811064" cy="871471"/>
          </a:xfrm>
          <a:prstGeom prst="rect">
            <a:avLst/>
          </a:prstGeom>
        </p:spPr>
      </p:pic>
      <p:sp>
        <p:nvSpPr>
          <p:cNvPr id="6" name="TextBox 6">
            <a:extLst>
              <a:ext uri="{FF2B5EF4-FFF2-40B4-BE49-F238E27FC236}">
                <a16:creationId xmlns:a16="http://schemas.microsoft.com/office/drawing/2014/main" id="{BA720384-6DAA-A6F9-37B0-F06AE751838D}"/>
              </a:ext>
            </a:extLst>
          </p:cNvPr>
          <p:cNvSpPr txBox="1"/>
          <p:nvPr/>
        </p:nvSpPr>
        <p:spPr>
          <a:xfrm>
            <a:off x="6290733" y="2448984"/>
            <a:ext cx="5050366" cy="224676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sz="2800" b="1">
                <a:solidFill>
                  <a:schemeClr val="bg1">
                    <a:lumMod val="65000"/>
                    <a:lumOff val="35000"/>
                  </a:schemeClr>
                </a:solidFill>
                <a:latin typeface="Segoe UI"/>
                <a:cs typeface="Segoe UI"/>
              </a:rPr>
              <a:t>Dr. Paul Bavuso​</a:t>
            </a:r>
            <a:br>
              <a:rPr lang="en-US" sz="2800" b="1">
                <a:latin typeface="Segoe UI"/>
                <a:cs typeface="Segoe UI"/>
              </a:rPr>
            </a:br>
            <a:r>
              <a:rPr lang="en-US" sz="2800" b="1">
                <a:solidFill>
                  <a:schemeClr val="bg1">
                    <a:lumMod val="65000"/>
                    <a:lumOff val="35000"/>
                  </a:schemeClr>
                </a:solidFill>
                <a:latin typeface="Segoe UI"/>
                <a:cs typeface="Segoe UI"/>
              </a:rPr>
              <a:t>Academic Director, </a:t>
            </a:r>
            <a:endParaRPr lang="en-US" sz="2800">
              <a:solidFill>
                <a:schemeClr val="bg1">
                  <a:lumMod val="65000"/>
                  <a:lumOff val="35000"/>
                </a:schemeClr>
              </a:solidFill>
              <a:cs typeface="Arial" panose="020B0604020202020204" pitchFamily="34" charset="0"/>
            </a:endParaRPr>
          </a:p>
          <a:p>
            <a:r>
              <a:rPr lang="en-US" sz="2800" b="1">
                <a:solidFill>
                  <a:schemeClr val="bg1">
                    <a:lumMod val="65000"/>
                    <a:lumOff val="35000"/>
                  </a:schemeClr>
                </a:solidFill>
                <a:latin typeface="Segoe UI"/>
                <a:cs typeface="Segoe UI"/>
              </a:rPr>
              <a:t>Blue Hills Regional Technical School​</a:t>
            </a:r>
            <a:endParaRPr lang="en-US" sz="2800">
              <a:solidFill>
                <a:schemeClr val="bg1">
                  <a:lumMod val="65000"/>
                  <a:lumOff val="35000"/>
                </a:schemeClr>
              </a:solidFill>
              <a:cs typeface="Arial"/>
            </a:endParaRPr>
          </a:p>
          <a:p>
            <a:r>
              <a:rPr lang="en-US" sz="2800" b="1" u="sng">
                <a:solidFill>
                  <a:schemeClr val="bg1">
                    <a:lumMod val="65000"/>
                    <a:lumOff val="35000"/>
                  </a:schemeClr>
                </a:solidFill>
                <a:latin typeface="Segoe UI"/>
                <a:cs typeface="Segoe UI"/>
                <a:hlinkClick r:id="rId3">
                  <a:extLst>
                    <a:ext uri="{A12FA001-AC4F-418D-AE19-62706E023703}">
                      <ahyp:hlinkClr xmlns:ahyp="http://schemas.microsoft.com/office/drawing/2018/hyperlinkcolor" val="tx"/>
                    </a:ext>
                  </a:extLst>
                </a:hlinkClick>
              </a:rPr>
              <a:t>pbavuso@bluehills.org</a:t>
            </a:r>
          </a:p>
        </p:txBody>
      </p:sp>
    </p:spTree>
    <p:extLst>
      <p:ext uri="{BB962C8B-B14F-4D97-AF65-F5344CB8AC3E}">
        <p14:creationId xmlns:p14="http://schemas.microsoft.com/office/powerpoint/2010/main" val="2718162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6AADBC-1BEB-45EB-46CF-AF1A5C4F0D3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3CBA873-9687-C199-F5AD-7FFD0243D9D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19890" y="120710"/>
            <a:ext cx="4811064" cy="871471"/>
          </a:xfrm>
          <a:prstGeom prst="rect">
            <a:avLst/>
          </a:prstGeom>
        </p:spPr>
      </p:pic>
      <p:sp>
        <p:nvSpPr>
          <p:cNvPr id="7" name="TextBox 6">
            <a:extLst>
              <a:ext uri="{FF2B5EF4-FFF2-40B4-BE49-F238E27FC236}">
                <a16:creationId xmlns:a16="http://schemas.microsoft.com/office/drawing/2014/main" id="{61EABA5D-8A8B-6408-76A8-5A0152AE941B}"/>
              </a:ext>
              <a:ext uri="{C183D7F6-B498-43B3-948B-1728B52AA6E4}">
                <adec:decorative xmlns:adec="http://schemas.microsoft.com/office/drawing/2017/decorative" val="1"/>
              </a:ext>
            </a:extLst>
          </p:cNvPr>
          <p:cNvSpPr txBox="1"/>
          <p:nvPr/>
        </p:nvSpPr>
        <p:spPr>
          <a:xfrm>
            <a:off x="560380" y="883097"/>
            <a:ext cx="6300392" cy="57554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br>
              <a:rPr lang="en-US" sz="1600"/>
            </a:br>
            <a:r>
              <a:rPr lang="en-US" sz="1600" b="1">
                <a:solidFill>
                  <a:srgbClr val="31394D"/>
                </a:solidFill>
                <a:latin typeface="Segoe UI"/>
                <a:ea typeface="Roboto"/>
                <a:cs typeface="Roboto"/>
              </a:rPr>
              <a:t>Overview</a:t>
            </a:r>
          </a:p>
          <a:p>
            <a:pPr marL="228600" indent="-228600">
              <a:buFont typeface=""/>
              <a:buChar char="•"/>
            </a:pPr>
            <a:r>
              <a:rPr lang="en-US" sz="1600">
                <a:solidFill>
                  <a:srgbClr val="31394D"/>
                </a:solidFill>
                <a:latin typeface="Segoe UI"/>
                <a:ea typeface="Roboto"/>
                <a:cs typeface="Roboto"/>
              </a:rPr>
              <a:t>Strategic communication across multiple regions through both district-wide and local community channels</a:t>
            </a:r>
          </a:p>
          <a:p>
            <a:pPr marL="228600" indent="-228600">
              <a:buFont typeface=""/>
              <a:buChar char="•"/>
            </a:pPr>
            <a:r>
              <a:rPr lang="en-US" sz="1600">
                <a:solidFill>
                  <a:srgbClr val="31394D"/>
                </a:solidFill>
                <a:latin typeface="Segoe UI"/>
                <a:ea typeface="Roboto"/>
                <a:cs typeface="Roboto"/>
              </a:rPr>
              <a:t>Full language accessibility built into every stage of communication, ensuring equal access for all families</a:t>
            </a:r>
          </a:p>
          <a:p>
            <a:pPr marL="228600" indent="-228600">
              <a:buFont typeface=""/>
              <a:buChar char="•"/>
            </a:pPr>
            <a:r>
              <a:rPr lang="en-US" sz="1600">
                <a:solidFill>
                  <a:srgbClr val="31394D"/>
                </a:solidFill>
                <a:latin typeface="Segoe UI"/>
                <a:ea typeface="Roboto"/>
                <a:cs typeface="Roboto"/>
              </a:rPr>
              <a:t>Diverse outreach methods tailored to families' preferred communication styles and available technology</a:t>
            </a:r>
          </a:p>
          <a:p>
            <a:pPr marL="228600" indent="-228600">
              <a:buFont typeface=""/>
              <a:buChar char="•"/>
            </a:pPr>
            <a:r>
              <a:rPr lang="en-US" sz="1600">
                <a:solidFill>
                  <a:srgbClr val="31394D"/>
                </a:solidFill>
                <a:latin typeface="Segoe UI"/>
                <a:ea typeface="Roboto"/>
                <a:cs typeface="Roboto"/>
              </a:rPr>
              <a:t>Carefully planned timeline that includes translation services and multiple family engagement opportunities before the presentation</a:t>
            </a:r>
          </a:p>
          <a:p>
            <a:br>
              <a:rPr lang="en-US" sz="1600">
                <a:latin typeface="Segoe UI"/>
              </a:rPr>
            </a:br>
            <a:r>
              <a:rPr lang="en-US" sz="1600" b="1">
                <a:solidFill>
                  <a:srgbClr val="31394D"/>
                </a:solidFill>
                <a:latin typeface="Segoe UI"/>
                <a:ea typeface="Roboto"/>
                <a:cs typeface="Roboto"/>
              </a:rPr>
              <a:t>Identification</a:t>
            </a:r>
          </a:p>
          <a:p>
            <a:pPr marL="228600" indent="-228600">
              <a:buFont typeface=""/>
              <a:buChar char="•"/>
            </a:pPr>
            <a:r>
              <a:rPr lang="en-US" sz="1600">
                <a:solidFill>
                  <a:srgbClr val="31394D"/>
                </a:solidFill>
                <a:latin typeface="Segoe UI"/>
                <a:ea typeface="Roboto"/>
                <a:cs typeface="Roboto"/>
              </a:rPr>
              <a:t>Identification of the most common languages in your school community</a:t>
            </a:r>
          </a:p>
          <a:p>
            <a:pPr marL="228600" indent="-228600">
              <a:buFont typeface=""/>
              <a:buChar char="•"/>
            </a:pPr>
            <a:r>
              <a:rPr lang="en-US" sz="1600">
                <a:solidFill>
                  <a:srgbClr val="31394D"/>
                </a:solidFill>
                <a:latin typeface="Segoe UI"/>
                <a:ea typeface="Roboto"/>
                <a:cs typeface="Roboto"/>
              </a:rPr>
              <a:t>Utilization of district translation services already in place</a:t>
            </a:r>
          </a:p>
          <a:p>
            <a:pPr marL="228600" indent="-228600">
              <a:buFont typeface=""/>
              <a:buChar char="•"/>
            </a:pPr>
            <a:r>
              <a:rPr lang="en-US" sz="1600">
                <a:solidFill>
                  <a:srgbClr val="31394D"/>
                </a:solidFill>
                <a:latin typeface="Segoe UI"/>
                <a:ea typeface="Roboto"/>
                <a:cs typeface="Roboto"/>
              </a:rPr>
              <a:t>Use of bilingual staff members when available</a:t>
            </a:r>
          </a:p>
          <a:p>
            <a:pPr marL="228600" indent="-228600">
              <a:buFont typeface=""/>
              <a:buChar char="•"/>
            </a:pPr>
            <a:r>
              <a:rPr lang="en-US" sz="1600">
                <a:solidFill>
                  <a:srgbClr val="31394D"/>
                </a:solidFill>
                <a:latin typeface="Segoe UI"/>
                <a:ea typeface="Roboto"/>
                <a:cs typeface="Roboto"/>
              </a:rPr>
              <a:t>Consideration of using QR codes linking to translated digital versions</a:t>
            </a:r>
          </a:p>
          <a:p>
            <a:pPr marL="228600" indent="-228600">
              <a:buFont typeface=""/>
              <a:buChar char="•"/>
            </a:pPr>
            <a:r>
              <a:rPr lang="en-US" sz="1600">
                <a:solidFill>
                  <a:srgbClr val="31394D"/>
                </a:solidFill>
                <a:latin typeface="Segoe UI"/>
                <a:ea typeface="Roboto"/>
                <a:cs typeface="Roboto"/>
              </a:rPr>
              <a:t>Creation of materials in all identified primary languages</a:t>
            </a:r>
          </a:p>
          <a:p>
            <a:pPr marL="228600" indent="-228600">
              <a:buFont typeface=""/>
              <a:buChar char="•"/>
            </a:pPr>
            <a:r>
              <a:rPr lang="en-US" sz="1600">
                <a:solidFill>
                  <a:srgbClr val="31394D"/>
                </a:solidFill>
                <a:latin typeface="Segoe UI"/>
                <a:ea typeface="Roboto"/>
                <a:cs typeface="Roboto"/>
              </a:rPr>
              <a:t>Use of universal symbols and icons when possible</a:t>
            </a:r>
          </a:p>
          <a:p>
            <a:pPr marL="228600" indent="-228600">
              <a:buFont typeface=""/>
              <a:buChar char="•"/>
            </a:pPr>
            <a:r>
              <a:rPr lang="en-US" sz="1600">
                <a:solidFill>
                  <a:srgbClr val="31394D"/>
                </a:solidFill>
                <a:latin typeface="Segoe UI"/>
                <a:ea typeface="Roboto"/>
                <a:cs typeface="Roboto"/>
              </a:rPr>
              <a:t>Provision of translation services’ contact information on all materials</a:t>
            </a:r>
          </a:p>
        </p:txBody>
      </p:sp>
      <p:sp>
        <p:nvSpPr>
          <p:cNvPr id="2" name="Title 1">
            <a:extLst>
              <a:ext uri="{FF2B5EF4-FFF2-40B4-BE49-F238E27FC236}">
                <a16:creationId xmlns:a16="http://schemas.microsoft.com/office/drawing/2014/main" id="{9137ACCB-72D2-7A85-5EA3-1861252E4BC8}"/>
              </a:ext>
            </a:extLst>
          </p:cNvPr>
          <p:cNvSpPr>
            <a:spLocks noGrp="1"/>
          </p:cNvSpPr>
          <p:nvPr>
            <p:ph type="title"/>
          </p:nvPr>
        </p:nvSpPr>
        <p:spPr>
          <a:xfrm>
            <a:off x="762000" y="-1189038"/>
            <a:ext cx="6477000" cy="1189038"/>
          </a:xfrm>
        </p:spPr>
        <p:txBody>
          <a:bodyPr anchor="b">
            <a:noAutofit/>
          </a:bodyPr>
          <a:lstStyle/>
          <a:p>
            <a:r>
              <a:rPr lang="en-US"/>
              <a:t>Overview Notifications Blue Hills</a:t>
            </a:r>
            <a:br>
              <a:rPr lang="en-US"/>
            </a:br>
            <a:endParaRPr lang="en-US"/>
          </a:p>
        </p:txBody>
      </p:sp>
    </p:spTree>
    <p:extLst>
      <p:ext uri="{BB962C8B-B14F-4D97-AF65-F5344CB8AC3E}">
        <p14:creationId xmlns:p14="http://schemas.microsoft.com/office/powerpoint/2010/main" val="3347065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6F9748-E09E-76A4-A111-D9782D458EC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B9056B-4069-33C8-7DB8-827526151E5E}"/>
              </a:ext>
            </a:extLst>
          </p:cNvPr>
          <p:cNvSpPr>
            <a:spLocks noGrp="1"/>
          </p:cNvSpPr>
          <p:nvPr>
            <p:ph type="title"/>
          </p:nvPr>
        </p:nvSpPr>
        <p:spPr>
          <a:xfrm>
            <a:off x="762000" y="-1189038"/>
            <a:ext cx="5334000" cy="1189038"/>
          </a:xfrm>
        </p:spPr>
        <p:txBody>
          <a:bodyPr anchor="b">
            <a:normAutofit/>
          </a:bodyPr>
          <a:lstStyle/>
          <a:p>
            <a:r>
              <a:rPr lang="en-US"/>
              <a:t>Blue Hills Notifications</a:t>
            </a:r>
          </a:p>
        </p:txBody>
      </p:sp>
      <p:sp>
        <p:nvSpPr>
          <p:cNvPr id="6" name="TextBox 5">
            <a:extLst>
              <a:ext uri="{FF2B5EF4-FFF2-40B4-BE49-F238E27FC236}">
                <a16:creationId xmlns:a16="http://schemas.microsoft.com/office/drawing/2014/main" id="{8B5ECE7F-30F1-DC9B-69E4-8AB6613566CE}"/>
              </a:ext>
            </a:extLst>
          </p:cNvPr>
          <p:cNvSpPr txBox="1"/>
          <p:nvPr/>
        </p:nvSpPr>
        <p:spPr>
          <a:xfrm>
            <a:off x="248992" y="1719329"/>
            <a:ext cx="6005847" cy="43704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solidFill>
                  <a:srgbClr val="31394D"/>
                </a:solidFill>
                <a:latin typeface="Segoe UI"/>
                <a:ea typeface="Roboto"/>
                <a:cs typeface="Roboto"/>
              </a:rPr>
              <a:t>Digital Outreach</a:t>
            </a:r>
            <a:endParaRPr lang="en-US" sz="1400">
              <a:latin typeface="Segoe UI"/>
              <a:cs typeface="Arial"/>
            </a:endParaRPr>
          </a:p>
          <a:p>
            <a:r>
              <a:rPr lang="en-US" sz="1400">
                <a:solidFill>
                  <a:srgbClr val="31394D"/>
                </a:solidFill>
                <a:latin typeface="Segoe UI"/>
                <a:ea typeface="Roboto"/>
                <a:cs typeface="Roboto"/>
              </a:rPr>
              <a:t>Supporting Multiple Means of Engagement through…</a:t>
            </a:r>
            <a:endParaRPr lang="en-US" sz="1400">
              <a:latin typeface="Segoe UI"/>
              <a:cs typeface="Arial"/>
            </a:endParaRPr>
          </a:p>
          <a:p>
            <a:pPr marL="742950" lvl="1" indent="-285750">
              <a:buFont typeface="Arial"/>
              <a:buChar char="•"/>
            </a:pPr>
            <a:r>
              <a:rPr lang="en-US" sz="1400">
                <a:solidFill>
                  <a:srgbClr val="31394D"/>
                </a:solidFill>
                <a:latin typeface="Segoe UI"/>
                <a:ea typeface="Roboto"/>
                <a:cs typeface="Roboto"/>
              </a:rPr>
              <a:t>School website announcements (multi-language toggle options)</a:t>
            </a:r>
            <a:endParaRPr lang="en-US" sz="1400">
              <a:latin typeface="Segoe UI"/>
              <a:cs typeface="Arial"/>
            </a:endParaRPr>
          </a:p>
          <a:p>
            <a:pPr marL="742950" lvl="1" indent="-285750">
              <a:buFont typeface="Arial"/>
              <a:buChar char="•"/>
            </a:pPr>
            <a:r>
              <a:rPr lang="en-US" sz="1400">
                <a:solidFill>
                  <a:srgbClr val="31394D"/>
                </a:solidFill>
                <a:latin typeface="Segoe UI"/>
                <a:ea typeface="Roboto"/>
                <a:cs typeface="Roboto"/>
              </a:rPr>
              <a:t>Weekly email newsletters to all families</a:t>
            </a:r>
            <a:endParaRPr lang="en-US" sz="1400">
              <a:latin typeface="Segoe UI"/>
              <a:cs typeface="Arial"/>
            </a:endParaRPr>
          </a:p>
          <a:p>
            <a:pPr marL="742950" lvl="1" indent="-285750">
              <a:buFont typeface="Arial"/>
              <a:buChar char="•"/>
            </a:pPr>
            <a:r>
              <a:rPr lang="en-US" sz="1400">
                <a:solidFill>
                  <a:srgbClr val="31394D"/>
                </a:solidFill>
                <a:latin typeface="Segoe UI"/>
                <a:ea typeface="Roboto"/>
                <a:cs typeface="Roboto"/>
              </a:rPr>
              <a:t>School's social media platforms (Facebook, Instagram)</a:t>
            </a:r>
            <a:endParaRPr lang="en-US" sz="1400">
              <a:latin typeface="Segoe UI"/>
              <a:cs typeface="Arial"/>
            </a:endParaRPr>
          </a:p>
          <a:p>
            <a:pPr marL="742950" lvl="1" indent="-285750">
              <a:buFont typeface="Arial"/>
              <a:buChar char="•"/>
            </a:pPr>
            <a:r>
              <a:rPr lang="en-US" sz="1400">
                <a:solidFill>
                  <a:srgbClr val="31394D"/>
                </a:solidFill>
                <a:latin typeface="Segoe UI"/>
                <a:ea typeface="Roboto"/>
                <a:cs typeface="Roboto"/>
              </a:rPr>
              <a:t>School messaging system (texts/automated calls)</a:t>
            </a:r>
            <a:endParaRPr lang="en-US" sz="1400">
              <a:latin typeface="Segoe UI"/>
              <a:cs typeface="Arial"/>
            </a:endParaRPr>
          </a:p>
          <a:p>
            <a:pPr marL="742950" lvl="1" indent="-285750">
              <a:buFont typeface="Arial"/>
              <a:buChar char="•"/>
            </a:pPr>
            <a:r>
              <a:rPr lang="en-US" sz="1400">
                <a:solidFill>
                  <a:srgbClr val="31394D"/>
                </a:solidFill>
                <a:latin typeface="Segoe UI"/>
                <a:ea typeface="Roboto"/>
                <a:cs typeface="Roboto"/>
              </a:rPr>
              <a:t>Local community Facebook groups for all nine towns</a:t>
            </a:r>
            <a:endParaRPr lang="en-US" sz="1400">
              <a:latin typeface="Segoe UI"/>
              <a:cs typeface="Arial"/>
            </a:endParaRPr>
          </a:p>
          <a:p>
            <a:pPr marL="742950" lvl="1" indent="-285750">
              <a:buFont typeface="Arial"/>
              <a:buChar char="•"/>
            </a:pPr>
            <a:r>
              <a:rPr lang="en-US" sz="1400">
                <a:solidFill>
                  <a:srgbClr val="31394D"/>
                </a:solidFill>
                <a:latin typeface="Segoe UI"/>
                <a:ea typeface="Roboto"/>
                <a:cs typeface="Roboto"/>
              </a:rPr>
              <a:t>QR codes on printed materials linking to RSVP form</a:t>
            </a:r>
            <a:endParaRPr lang="en-US" sz="1400">
              <a:latin typeface="Segoe UI"/>
              <a:cs typeface="Calibri" panose="020F0502020204030204"/>
            </a:endParaRPr>
          </a:p>
          <a:p>
            <a:pPr lvl="1"/>
            <a:endParaRPr lang="en-US" sz="1400" b="1">
              <a:solidFill>
                <a:srgbClr val="31394D"/>
              </a:solidFill>
              <a:latin typeface="Segoe UI"/>
              <a:ea typeface="Roboto"/>
              <a:cs typeface="Roboto"/>
            </a:endParaRPr>
          </a:p>
          <a:p>
            <a:pPr lvl="1"/>
            <a:r>
              <a:rPr lang="en-US" sz="1400" b="1">
                <a:solidFill>
                  <a:srgbClr val="31394D"/>
                </a:solidFill>
                <a:latin typeface="Segoe UI"/>
                <a:ea typeface="Roboto"/>
                <a:cs typeface="Roboto"/>
              </a:rPr>
              <a:t>Traditional Media</a:t>
            </a:r>
            <a:endParaRPr lang="en-US" sz="1400">
              <a:latin typeface="Segoe UI"/>
              <a:cs typeface="Calibri"/>
            </a:endParaRPr>
          </a:p>
          <a:p>
            <a:r>
              <a:rPr lang="en-US" sz="1400">
                <a:solidFill>
                  <a:srgbClr val="31394D"/>
                </a:solidFill>
                <a:latin typeface="Segoe UI"/>
                <a:ea typeface="Roboto"/>
                <a:cs typeface="Roboto"/>
              </a:rPr>
              <a:t>Printed flyers sent home with students</a:t>
            </a:r>
            <a:endParaRPr lang="en-US" sz="1400">
              <a:latin typeface="Segoe UI"/>
              <a:cs typeface="Arial"/>
            </a:endParaRPr>
          </a:p>
          <a:p>
            <a:r>
              <a:rPr lang="en-US" sz="1400">
                <a:solidFill>
                  <a:srgbClr val="31394D"/>
                </a:solidFill>
                <a:latin typeface="Segoe UI"/>
                <a:ea typeface="Roboto"/>
                <a:cs typeface="Roboto"/>
              </a:rPr>
              <a:t>Local newspaper announcements in all nine towns</a:t>
            </a:r>
            <a:endParaRPr lang="en-US" sz="1400">
              <a:latin typeface="Segoe UI"/>
              <a:cs typeface="Arial"/>
            </a:endParaRPr>
          </a:p>
          <a:p>
            <a:r>
              <a:rPr lang="en-US" sz="1400">
                <a:solidFill>
                  <a:srgbClr val="31394D"/>
                </a:solidFill>
                <a:latin typeface="Segoe UI"/>
                <a:ea typeface="Roboto"/>
                <a:cs typeface="Roboto"/>
              </a:rPr>
              <a:t>Community bulletin boards:</a:t>
            </a:r>
            <a:endParaRPr lang="en-US" sz="1400">
              <a:latin typeface="Segoe UI"/>
              <a:cs typeface="Arial"/>
            </a:endParaRPr>
          </a:p>
          <a:p>
            <a:pPr marL="742950" lvl="1" indent="-285750">
              <a:buFont typeface="Arial"/>
              <a:buChar char="•"/>
            </a:pPr>
            <a:r>
              <a:rPr lang="en-US" sz="1400">
                <a:solidFill>
                  <a:srgbClr val="31394D"/>
                </a:solidFill>
                <a:latin typeface="Segoe UI"/>
                <a:ea typeface="Roboto"/>
                <a:cs typeface="Roboto"/>
              </a:rPr>
              <a:t>Libraries</a:t>
            </a:r>
            <a:endParaRPr lang="en-US" sz="1400">
              <a:latin typeface="Segoe UI"/>
              <a:cs typeface="Arial"/>
            </a:endParaRPr>
          </a:p>
          <a:p>
            <a:pPr marL="742950" lvl="1" indent="-285750">
              <a:buFont typeface="Arial"/>
              <a:buChar char="•"/>
            </a:pPr>
            <a:r>
              <a:rPr lang="en-US" sz="1400">
                <a:solidFill>
                  <a:srgbClr val="31394D"/>
                </a:solidFill>
                <a:latin typeface="Segoe UI"/>
                <a:ea typeface="Roboto"/>
                <a:cs typeface="Roboto"/>
              </a:rPr>
              <a:t>Community centers</a:t>
            </a:r>
            <a:endParaRPr lang="en-US" sz="1400">
              <a:latin typeface="Segoe UI"/>
              <a:cs typeface="Arial"/>
            </a:endParaRPr>
          </a:p>
          <a:p>
            <a:pPr marL="742950" lvl="1" indent="-285750">
              <a:buFont typeface="Arial"/>
              <a:buChar char="•"/>
            </a:pPr>
            <a:r>
              <a:rPr lang="en-US" sz="1400">
                <a:solidFill>
                  <a:srgbClr val="31394D"/>
                </a:solidFill>
                <a:latin typeface="Segoe UI"/>
                <a:ea typeface="Roboto"/>
                <a:cs typeface="Roboto"/>
              </a:rPr>
              <a:t>Religious institutions</a:t>
            </a:r>
            <a:endParaRPr lang="en-US" sz="1400">
              <a:latin typeface="Segoe UI"/>
              <a:cs typeface="Arial"/>
            </a:endParaRPr>
          </a:p>
          <a:p>
            <a:pPr marL="742950" lvl="1" indent="-285750">
              <a:buFont typeface="Arial"/>
              <a:buChar char="•"/>
            </a:pPr>
            <a:r>
              <a:rPr lang="en-US" sz="1400">
                <a:solidFill>
                  <a:srgbClr val="31394D"/>
                </a:solidFill>
                <a:latin typeface="Segoe UI"/>
                <a:ea typeface="Roboto"/>
                <a:cs typeface="Roboto"/>
              </a:rPr>
              <a:t>Local grocery stores</a:t>
            </a:r>
            <a:endParaRPr lang="en-US" sz="1400">
              <a:latin typeface="Segoe UI"/>
              <a:cs typeface="Arial"/>
            </a:endParaRPr>
          </a:p>
          <a:p>
            <a:pPr marL="742950" lvl="1" indent="-285750">
              <a:buFont typeface="Arial"/>
              <a:buChar char="•"/>
            </a:pPr>
            <a:r>
              <a:rPr lang="en-US" sz="1400">
                <a:solidFill>
                  <a:srgbClr val="31394D"/>
                </a:solidFill>
                <a:latin typeface="Segoe UI"/>
                <a:ea typeface="Roboto"/>
                <a:cs typeface="Roboto"/>
              </a:rPr>
              <a:t>Laundromats</a:t>
            </a:r>
            <a:endParaRPr lang="en-US" sz="1400">
              <a:latin typeface="Segoe UI"/>
              <a:cs typeface="Arial"/>
            </a:endParaRPr>
          </a:p>
          <a:p>
            <a:pPr marL="742950" lvl="1" indent="-285750">
              <a:buFont typeface="Arial"/>
              <a:buChar char="•"/>
            </a:pPr>
            <a:r>
              <a:rPr lang="en-US" sz="1400">
                <a:solidFill>
                  <a:srgbClr val="31394D"/>
                </a:solidFill>
                <a:latin typeface="Segoe UI"/>
                <a:ea typeface="Roboto"/>
                <a:cs typeface="Roboto"/>
              </a:rPr>
              <a:t>Coffee shops</a:t>
            </a:r>
            <a:endParaRPr lang="en-US" sz="1400">
              <a:solidFill>
                <a:srgbClr val="000000"/>
              </a:solidFill>
              <a:latin typeface="Segoe UI"/>
              <a:ea typeface="Roboto"/>
              <a:cs typeface="Calibri" panose="020F0502020204030204"/>
            </a:endParaRPr>
          </a:p>
          <a:p>
            <a:pPr lvl="1"/>
            <a:endParaRPr lang="en-US" sz="1200">
              <a:solidFill>
                <a:srgbClr val="31394D"/>
              </a:solidFill>
              <a:latin typeface="Arial"/>
              <a:ea typeface="Roboto"/>
              <a:cs typeface="Roboto"/>
            </a:endParaRPr>
          </a:p>
        </p:txBody>
      </p:sp>
      <p:sp>
        <p:nvSpPr>
          <p:cNvPr id="9" name="TextBox 8">
            <a:extLst>
              <a:ext uri="{FF2B5EF4-FFF2-40B4-BE49-F238E27FC236}">
                <a16:creationId xmlns:a16="http://schemas.microsoft.com/office/drawing/2014/main" id="{CF753DB2-DE18-1FB2-39D9-803A0A68F235}"/>
              </a:ext>
            </a:extLst>
          </p:cNvPr>
          <p:cNvSpPr txBox="1"/>
          <p:nvPr/>
        </p:nvSpPr>
        <p:spPr>
          <a:xfrm>
            <a:off x="6254750" y="1817164"/>
            <a:ext cx="5544353" cy="321626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solidFill>
                  <a:srgbClr val="31394D"/>
                </a:solidFill>
                <a:latin typeface="Segoe UI"/>
                <a:cs typeface="Segoe UI"/>
              </a:rPr>
              <a:t>Multi-Language Materials</a:t>
            </a:r>
            <a:r>
              <a:rPr lang="en-US" sz="1400">
                <a:latin typeface="Segoe UI"/>
                <a:cs typeface="Segoe UI"/>
              </a:rPr>
              <a:t>​</a:t>
            </a:r>
          </a:p>
          <a:p>
            <a:pPr marL="285750" indent="-285750">
              <a:buFont typeface="Arial,Sans-Serif"/>
              <a:buChar char="•"/>
            </a:pPr>
            <a:r>
              <a:rPr lang="en-US" sz="1400">
                <a:solidFill>
                  <a:srgbClr val="31394D"/>
                </a:solidFill>
                <a:latin typeface="Segoe UI"/>
                <a:cs typeface="Arial"/>
              </a:rPr>
              <a:t>Creation of materials in all identified primary languages</a:t>
            </a:r>
            <a:r>
              <a:rPr lang="en-US" sz="1400">
                <a:latin typeface="Segoe UI"/>
                <a:cs typeface="Arial"/>
              </a:rPr>
              <a:t>​</a:t>
            </a:r>
          </a:p>
          <a:p>
            <a:pPr marL="285750" indent="-285750">
              <a:buFont typeface="Arial,Sans-Serif"/>
              <a:buChar char="•"/>
            </a:pPr>
            <a:r>
              <a:rPr lang="en-US" sz="1400">
                <a:solidFill>
                  <a:srgbClr val="31394D"/>
                </a:solidFill>
                <a:latin typeface="Segoe UI"/>
                <a:cs typeface="Arial"/>
              </a:rPr>
              <a:t>Use of universal symbols and icons when possible</a:t>
            </a:r>
            <a:r>
              <a:rPr lang="en-US" sz="1400">
                <a:latin typeface="Segoe UI"/>
                <a:cs typeface="Arial"/>
              </a:rPr>
              <a:t>​</a:t>
            </a:r>
          </a:p>
          <a:p>
            <a:pPr marL="285750" indent="-285750">
              <a:buFont typeface="Arial,Sans-Serif"/>
              <a:buChar char="•"/>
            </a:pPr>
            <a:r>
              <a:rPr lang="en-US" sz="1400">
                <a:solidFill>
                  <a:srgbClr val="31394D"/>
                </a:solidFill>
                <a:latin typeface="Segoe UI"/>
                <a:cs typeface="Arial"/>
              </a:rPr>
              <a:t>Provision of translation services’ contact information on all materials</a:t>
            </a:r>
            <a:r>
              <a:rPr lang="en-US" sz="1400">
                <a:latin typeface="Segoe UI"/>
                <a:cs typeface="Arial"/>
              </a:rPr>
              <a:t>​</a:t>
            </a:r>
          </a:p>
          <a:p>
            <a:r>
              <a:rPr lang="en-US" sz="1400">
                <a:latin typeface="Segoe UI"/>
                <a:cs typeface="Segoe UI"/>
              </a:rPr>
              <a:t>​</a:t>
            </a:r>
          </a:p>
          <a:p>
            <a:r>
              <a:rPr lang="en-US" sz="1400" b="1">
                <a:solidFill>
                  <a:srgbClr val="31394D"/>
                </a:solidFill>
                <a:latin typeface="Segoe UI"/>
                <a:cs typeface="Segoe UI"/>
              </a:rPr>
              <a:t>Personal Outreach</a:t>
            </a:r>
            <a:r>
              <a:rPr lang="en-US" sz="1400">
                <a:latin typeface="Segoe UI"/>
                <a:cs typeface="Segoe UI"/>
              </a:rPr>
              <a:t>​</a:t>
            </a:r>
          </a:p>
          <a:p>
            <a:pPr marL="285750" indent="-285750">
              <a:buFont typeface="Arial,Sans-Serif"/>
              <a:buChar char="•"/>
            </a:pPr>
            <a:r>
              <a:rPr lang="en-US" sz="1400">
                <a:solidFill>
                  <a:srgbClr val="31394D"/>
                </a:solidFill>
                <a:latin typeface="Segoe UI"/>
                <a:cs typeface="Arial"/>
              </a:rPr>
              <a:t>Engage current parent volunteers to spread the word</a:t>
            </a:r>
            <a:r>
              <a:rPr lang="en-US" sz="1400">
                <a:latin typeface="Segoe UI"/>
                <a:cs typeface="Arial"/>
              </a:rPr>
              <a:t>​</a:t>
            </a:r>
          </a:p>
          <a:p>
            <a:pPr marL="285750" indent="-285750">
              <a:buFont typeface="Arial,Sans-Serif"/>
              <a:buChar char="•"/>
            </a:pPr>
            <a:r>
              <a:rPr lang="en-US" sz="1400">
                <a:solidFill>
                  <a:srgbClr val="31394D"/>
                </a:solidFill>
                <a:latin typeface="Segoe UI"/>
                <a:cs typeface="Arial"/>
              </a:rPr>
              <a:t>Use existing parent networks such as your Boosters Club or Parent-Teacher Association</a:t>
            </a:r>
            <a:r>
              <a:rPr lang="en-US" sz="1400">
                <a:latin typeface="Segoe UI"/>
                <a:cs typeface="Arial"/>
              </a:rPr>
              <a:t>​</a:t>
            </a:r>
          </a:p>
          <a:p>
            <a:pPr marL="285750" indent="-285750">
              <a:buFont typeface="Arial,Sans-Serif"/>
              <a:buChar char="•"/>
            </a:pPr>
            <a:r>
              <a:rPr lang="en-US" sz="1400">
                <a:solidFill>
                  <a:srgbClr val="31394D"/>
                </a:solidFill>
                <a:latin typeface="Segoe UI"/>
                <a:cs typeface="Arial"/>
              </a:rPr>
              <a:t>Leverage parent-teacher conferences, open houses, and back-to-school nights for face-to-face promotion</a:t>
            </a:r>
            <a:r>
              <a:rPr lang="en-US" sz="1400">
                <a:latin typeface="Segoe UI"/>
                <a:cs typeface="Arial"/>
              </a:rPr>
              <a:t>​</a:t>
            </a:r>
          </a:p>
          <a:p>
            <a:pPr>
              <a:lnSpc>
                <a:spcPts val="2100"/>
              </a:lnSpc>
            </a:pPr>
            <a:r>
              <a:rPr lang="en-US">
                <a:latin typeface="Segoe UI"/>
                <a:cs typeface="Segoe UI"/>
              </a:rPr>
              <a:t>​</a:t>
            </a:r>
            <a:br>
              <a:rPr lang="en-US">
                <a:latin typeface="Arial"/>
                <a:cs typeface="Segoe UI"/>
              </a:rPr>
            </a:br>
            <a:r>
              <a:rPr lang="en-US">
                <a:latin typeface="Arial"/>
                <a:cs typeface="Segoe UI"/>
              </a:rPr>
              <a:t>​</a:t>
            </a:r>
          </a:p>
        </p:txBody>
      </p:sp>
      <p:pic>
        <p:nvPicPr>
          <p:cNvPr id="13" name="Picture 12">
            <a:extLst>
              <a:ext uri="{FF2B5EF4-FFF2-40B4-BE49-F238E27FC236}">
                <a16:creationId xmlns:a16="http://schemas.microsoft.com/office/drawing/2014/main" id="{7C3EBFA0-291E-FD31-247A-37D7D564043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80140" y="395876"/>
            <a:ext cx="4811064" cy="871471"/>
          </a:xfrm>
          <a:prstGeom prst="rect">
            <a:avLst/>
          </a:prstGeom>
        </p:spPr>
      </p:pic>
    </p:spTree>
    <p:extLst>
      <p:ext uri="{BB962C8B-B14F-4D97-AF65-F5344CB8AC3E}">
        <p14:creationId xmlns:p14="http://schemas.microsoft.com/office/powerpoint/2010/main" val="4062562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9DBE7-8E8E-DC61-D400-D2F609FFE71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766444E-7E55-4213-6E2D-F3372EB07903}"/>
              </a:ext>
            </a:extLst>
          </p:cNvPr>
          <p:cNvSpPr>
            <a:spLocks noGrp="1"/>
          </p:cNvSpPr>
          <p:nvPr>
            <p:ph type="title"/>
          </p:nvPr>
        </p:nvSpPr>
        <p:spPr>
          <a:xfrm>
            <a:off x="236838" y="458531"/>
            <a:ext cx="11714205" cy="646332"/>
          </a:xfrm>
        </p:spPr>
        <p:txBody>
          <a:bodyPr lIns="91440" tIns="45720" rIns="91440" bIns="45720" anchor="t">
            <a:noAutofit/>
          </a:bodyPr>
          <a:lstStyle/>
          <a:p>
            <a:pPr algn="ctr"/>
            <a:r>
              <a:rPr lang="en-US" sz="3600">
                <a:solidFill>
                  <a:schemeClr val="accent4"/>
                </a:solidFill>
                <a:cs typeface="Segoe UI"/>
              </a:rPr>
              <a:t>Family Engagement for Targeted Assistance Programs</a:t>
            </a:r>
          </a:p>
        </p:txBody>
      </p:sp>
      <p:pic>
        <p:nvPicPr>
          <p:cNvPr id="942" name="Picture 941" descr="Policies">
            <a:extLst>
              <a:ext uri="{FF2B5EF4-FFF2-40B4-BE49-F238E27FC236}">
                <a16:creationId xmlns:a16="http://schemas.microsoft.com/office/drawing/2014/main" id="{65E6A0F7-5532-8959-45C9-AD1C5462EA83}"/>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217337" y="1519970"/>
            <a:ext cx="2446255" cy="968409"/>
          </a:xfrm>
          <a:prstGeom prst="rect">
            <a:avLst/>
          </a:prstGeom>
        </p:spPr>
      </p:pic>
      <p:pic>
        <p:nvPicPr>
          <p:cNvPr id="943" name="Picture 942" descr="Meetings">
            <a:extLst>
              <a:ext uri="{FF2B5EF4-FFF2-40B4-BE49-F238E27FC236}">
                <a16:creationId xmlns:a16="http://schemas.microsoft.com/office/drawing/2014/main" id="{5A58F65A-D573-290D-136C-3E84E3B6B3D0}"/>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3570073" y="1519069"/>
            <a:ext cx="2666247" cy="1061972"/>
          </a:xfrm>
          <a:prstGeom prst="rect">
            <a:avLst/>
          </a:prstGeom>
        </p:spPr>
      </p:pic>
      <p:pic>
        <p:nvPicPr>
          <p:cNvPr id="944" name="Picture 943" descr="Notifications">
            <a:extLst>
              <a:ext uri="{FF2B5EF4-FFF2-40B4-BE49-F238E27FC236}">
                <a16:creationId xmlns:a16="http://schemas.microsoft.com/office/drawing/2014/main" id="{EF422871-EE9D-53FB-32AA-767539EDD1AC}"/>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5777427" y="1518296"/>
            <a:ext cx="2467081" cy="1046285"/>
          </a:xfrm>
          <a:prstGeom prst="rect">
            <a:avLst/>
          </a:prstGeom>
        </p:spPr>
      </p:pic>
      <p:pic>
        <p:nvPicPr>
          <p:cNvPr id="958" name="Picture 957" descr="Capacity Building">
            <a:extLst>
              <a:ext uri="{FF2B5EF4-FFF2-40B4-BE49-F238E27FC236}">
                <a16:creationId xmlns:a16="http://schemas.microsoft.com/office/drawing/2014/main" id="{1A778FF7-42AA-F9FB-7C8F-878E49384C2B}"/>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8236491" y="1515811"/>
            <a:ext cx="2788961" cy="1002907"/>
          </a:xfrm>
          <a:prstGeom prst="rect">
            <a:avLst/>
          </a:prstGeom>
        </p:spPr>
      </p:pic>
      <p:sp>
        <p:nvSpPr>
          <p:cNvPr id="7" name="TextBox 6">
            <a:extLst>
              <a:ext uri="{FF2B5EF4-FFF2-40B4-BE49-F238E27FC236}">
                <a16:creationId xmlns:a16="http://schemas.microsoft.com/office/drawing/2014/main" id="{0018E3B9-05E3-5B7C-D6B4-6DD1C01288E0}"/>
              </a:ext>
            </a:extLst>
          </p:cNvPr>
          <p:cNvSpPr txBox="1"/>
          <p:nvPr/>
        </p:nvSpPr>
        <p:spPr>
          <a:xfrm>
            <a:off x="806518" y="2947877"/>
            <a:ext cx="3288640" cy="2408352"/>
          </a:xfrm>
          <a:prstGeom prst="rect">
            <a:avLst/>
          </a:prstGeom>
          <a:noFill/>
          <a:ln w="57150">
            <a:solidFill>
              <a:schemeClr val="tx1">
                <a:lumMod val="5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2625"/>
              </a:lnSpc>
            </a:pPr>
            <a:r>
              <a:rPr lang="en-US" sz="1600" b="1">
                <a:solidFill>
                  <a:schemeClr val="bg1">
                    <a:lumMod val="85000"/>
                    <a:lumOff val="15000"/>
                  </a:schemeClr>
                </a:solidFill>
                <a:latin typeface="Arial"/>
                <a:cs typeface="Arial"/>
              </a:rPr>
              <a:t>Targeted involvement of  families and guardians of students served by Title I funds in a targeted assistance program.​</a:t>
            </a:r>
            <a:endParaRPr lang="en-US" sz="1600" b="1">
              <a:solidFill>
                <a:schemeClr val="bg1">
                  <a:lumMod val="85000"/>
                  <a:lumOff val="15000"/>
                </a:schemeClr>
              </a:solidFill>
              <a:cs typeface="Arial"/>
            </a:endParaRPr>
          </a:p>
          <a:p>
            <a:pPr>
              <a:lnSpc>
                <a:spcPts val="2698"/>
              </a:lnSpc>
            </a:pPr>
            <a:endParaRPr lang="en-US" sz="1400" b="1">
              <a:solidFill>
                <a:schemeClr val="bg1">
                  <a:lumMod val="85000"/>
                  <a:lumOff val="15000"/>
                </a:schemeClr>
              </a:solidFill>
              <a:cs typeface="Arial"/>
            </a:endParaRPr>
          </a:p>
          <a:p>
            <a:pPr>
              <a:lnSpc>
                <a:spcPts val="2625"/>
              </a:lnSpc>
            </a:pPr>
            <a:endParaRPr lang="en-US" b="1" u="sng">
              <a:solidFill>
                <a:schemeClr val="bg1"/>
              </a:solidFill>
              <a:cs typeface="Arial"/>
            </a:endParaRPr>
          </a:p>
        </p:txBody>
      </p:sp>
      <p:sp>
        <p:nvSpPr>
          <p:cNvPr id="963" name="TextBox 962">
            <a:extLst>
              <a:ext uri="{FF2B5EF4-FFF2-40B4-BE49-F238E27FC236}">
                <a16:creationId xmlns:a16="http://schemas.microsoft.com/office/drawing/2014/main" id="{DA40284C-5D64-AC27-CDE3-C6959D803C22}"/>
              </a:ext>
            </a:extLst>
          </p:cNvPr>
          <p:cNvSpPr txBox="1"/>
          <p:nvPr/>
        </p:nvSpPr>
        <p:spPr>
          <a:xfrm>
            <a:off x="4525107" y="2942492"/>
            <a:ext cx="3282460" cy="1914627"/>
          </a:xfrm>
          <a:prstGeom prst="rect">
            <a:avLst/>
          </a:prstGeom>
          <a:noFill/>
          <a:ln w="57150">
            <a:solidFill>
              <a:schemeClr val="tx1">
                <a:lumMod val="5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2436"/>
              </a:lnSpc>
            </a:pPr>
            <a:r>
              <a:rPr lang="en-US" sz="1600" b="1">
                <a:solidFill>
                  <a:schemeClr val="bg1">
                    <a:lumMod val="85000"/>
                    <a:lumOff val="15000"/>
                  </a:schemeClr>
                </a:solidFill>
                <a:latin typeface="Arial"/>
                <a:cs typeface="Arial"/>
              </a:rPr>
              <a:t>Connecting with Families/Guardians of students served by TI funds Targeted Assistance Programs and services. </a:t>
            </a:r>
            <a:endParaRPr lang="en-US" sz="1600" b="1">
              <a:solidFill>
                <a:schemeClr val="bg1">
                  <a:lumMod val="85000"/>
                  <a:lumOff val="15000"/>
                </a:schemeClr>
              </a:solidFill>
              <a:cs typeface="Arial"/>
            </a:endParaRPr>
          </a:p>
          <a:p>
            <a:pPr>
              <a:lnSpc>
                <a:spcPts val="2370"/>
              </a:lnSpc>
            </a:pPr>
            <a:r>
              <a:rPr lang="en-US">
                <a:latin typeface="Arial"/>
                <a:cs typeface="Arial"/>
              </a:rPr>
              <a:t>​</a:t>
            </a:r>
          </a:p>
        </p:txBody>
      </p:sp>
      <p:sp>
        <p:nvSpPr>
          <p:cNvPr id="962" name="TextBox 961">
            <a:extLst>
              <a:ext uri="{FF2B5EF4-FFF2-40B4-BE49-F238E27FC236}">
                <a16:creationId xmlns:a16="http://schemas.microsoft.com/office/drawing/2014/main" id="{20FEA8AF-EF4A-D7DD-5945-6348FDFCC200}"/>
              </a:ext>
            </a:extLst>
          </p:cNvPr>
          <p:cNvSpPr txBox="1"/>
          <p:nvPr/>
        </p:nvSpPr>
        <p:spPr>
          <a:xfrm>
            <a:off x="8241324" y="2942494"/>
            <a:ext cx="3634152" cy="2530180"/>
          </a:xfrm>
          <a:prstGeom prst="rect">
            <a:avLst/>
          </a:prstGeom>
          <a:noFill/>
          <a:ln w="57150">
            <a:solidFill>
              <a:schemeClr val="tx1">
                <a:lumMod val="5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2436"/>
              </a:lnSpc>
            </a:pPr>
            <a:r>
              <a:rPr lang="en-US" sz="1600" b="1">
                <a:solidFill>
                  <a:schemeClr val="bg1">
                    <a:lumMod val="85000"/>
                    <a:lumOff val="15000"/>
                  </a:schemeClr>
                </a:solidFill>
                <a:latin typeface="Arial"/>
                <a:cs typeface="Arial"/>
              </a:rPr>
              <a:t>School Compacts ​</a:t>
            </a:r>
          </a:p>
          <a:p>
            <a:pPr>
              <a:lnSpc>
                <a:spcPts val="2436"/>
              </a:lnSpc>
            </a:pPr>
            <a:r>
              <a:rPr lang="en-US" sz="1600" b="1">
                <a:solidFill>
                  <a:schemeClr val="bg1">
                    <a:lumMod val="85000"/>
                    <a:lumOff val="15000"/>
                  </a:schemeClr>
                </a:solidFill>
                <a:latin typeface="Arial"/>
                <a:cs typeface="Arial"/>
              </a:rPr>
              <a:t>In a targeted assistance </a:t>
            </a:r>
            <a:endParaRPr lang="en-US" sz="1600">
              <a:solidFill>
                <a:schemeClr val="bg1">
                  <a:lumMod val="85000"/>
                  <a:lumOff val="15000"/>
                </a:schemeClr>
              </a:solidFill>
              <a:cs typeface="Arial" panose="020B0604020202020204" pitchFamily="34" charset="0"/>
            </a:endParaRPr>
          </a:p>
          <a:p>
            <a:pPr>
              <a:lnSpc>
                <a:spcPts val="2436"/>
              </a:lnSpc>
            </a:pPr>
            <a:r>
              <a:rPr lang="en-US" sz="1600" b="1">
                <a:solidFill>
                  <a:schemeClr val="bg1">
                    <a:lumMod val="85000"/>
                    <a:lumOff val="15000"/>
                  </a:schemeClr>
                </a:solidFill>
                <a:latin typeface="Arial"/>
                <a:cs typeface="Arial"/>
              </a:rPr>
              <a:t>program, compacts should  identify specific grades and  subject areas served and are  only distributed to families/ guardians of students served by Title I funds. ​</a:t>
            </a:r>
            <a:endParaRPr lang="en-US" sz="1600">
              <a:solidFill>
                <a:schemeClr val="bg1">
                  <a:lumMod val="85000"/>
                  <a:lumOff val="15000"/>
                </a:schemeClr>
              </a:solidFill>
              <a:cs typeface="Arial"/>
            </a:endParaRPr>
          </a:p>
          <a:p>
            <a:pPr>
              <a:lnSpc>
                <a:spcPts val="2370"/>
              </a:lnSpc>
            </a:pPr>
            <a:r>
              <a:rPr lang="en-US">
                <a:latin typeface="Arial"/>
                <a:cs typeface="Arial"/>
              </a:rPr>
              <a:t>​</a:t>
            </a:r>
          </a:p>
        </p:txBody>
      </p:sp>
    </p:spTree>
    <p:extLst>
      <p:ext uri="{BB962C8B-B14F-4D97-AF65-F5344CB8AC3E}">
        <p14:creationId xmlns:p14="http://schemas.microsoft.com/office/powerpoint/2010/main" val="2065756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57984-E3B7-C100-D1F9-85ADB97CACEA}"/>
              </a:ext>
            </a:extLst>
          </p:cNvPr>
          <p:cNvSpPr>
            <a:spLocks noGrp="1"/>
          </p:cNvSpPr>
          <p:nvPr>
            <p:ph type="title"/>
          </p:nvPr>
        </p:nvSpPr>
        <p:spPr>
          <a:xfrm>
            <a:off x="1514718" y="905384"/>
            <a:ext cx="9141397" cy="615553"/>
          </a:xfrm>
        </p:spPr>
        <p:txBody>
          <a:bodyPr/>
          <a:lstStyle/>
          <a:p>
            <a:r>
              <a:rPr lang="en-US">
                <a:cs typeface="Segoe UI"/>
              </a:rPr>
              <a:t>Capacity Building</a:t>
            </a:r>
            <a:endParaRPr lang="en-US"/>
          </a:p>
        </p:txBody>
      </p:sp>
      <p:sp>
        <p:nvSpPr>
          <p:cNvPr id="3" name="Text Placeholder 2">
            <a:extLst>
              <a:ext uri="{FF2B5EF4-FFF2-40B4-BE49-F238E27FC236}">
                <a16:creationId xmlns:a16="http://schemas.microsoft.com/office/drawing/2014/main" id="{C9469D43-A243-CC03-B359-EC8AEE850386}"/>
              </a:ext>
            </a:extLst>
          </p:cNvPr>
          <p:cNvSpPr>
            <a:spLocks noGrp="1"/>
          </p:cNvSpPr>
          <p:nvPr>
            <p:ph type="body" sz="quarter" idx="12"/>
          </p:nvPr>
        </p:nvSpPr>
        <p:spPr>
          <a:xfrm>
            <a:off x="2216902" y="2148596"/>
            <a:ext cx="8324549" cy="2029027"/>
          </a:xfrm>
        </p:spPr>
        <p:txBody>
          <a:bodyPr wrap="square" lIns="0" tIns="0" rIns="0" bIns="0" anchor="t">
            <a:noAutofit/>
          </a:bodyPr>
          <a:lstStyle/>
          <a:p>
            <a:r>
              <a:rPr lang="en-US" sz="2800">
                <a:ea typeface="+mn-lt"/>
                <a:cs typeface="+mn-lt"/>
              </a:rPr>
              <a:t>Sharing best practices and resources with families on how to monitor and improve student academic progress and achievement.</a:t>
            </a:r>
            <a:endParaRPr lang="en-US" sz="2800">
              <a:cs typeface="Segoe UI"/>
            </a:endParaRPr>
          </a:p>
        </p:txBody>
      </p:sp>
    </p:spTree>
    <p:extLst>
      <p:ext uri="{BB962C8B-B14F-4D97-AF65-F5344CB8AC3E}">
        <p14:creationId xmlns:p14="http://schemas.microsoft.com/office/powerpoint/2010/main" val="3425047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DB2FB9-AB64-E55F-3431-E86F99B51722}"/>
              </a:ext>
            </a:extLst>
          </p:cNvPr>
          <p:cNvSpPr>
            <a:spLocks noGrp="1"/>
          </p:cNvSpPr>
          <p:nvPr>
            <p:ph type="title"/>
          </p:nvPr>
        </p:nvSpPr>
        <p:spPr>
          <a:xfrm>
            <a:off x="762000" y="-646332"/>
            <a:ext cx="10591800" cy="646332"/>
          </a:xfrm>
        </p:spPr>
        <p:txBody>
          <a:bodyPr anchor="b">
            <a:noAutofit/>
          </a:bodyPr>
          <a:lstStyle/>
          <a:p>
            <a:r>
              <a:rPr lang="en-US"/>
              <a:t>Revere</a:t>
            </a:r>
          </a:p>
        </p:txBody>
      </p:sp>
      <p:pic>
        <p:nvPicPr>
          <p:cNvPr id="2" name="Picture 1" descr="Revere Public Schools Demographic Slide&#10;Total Enrollment 7,261&#10;66.1% Low Income&#10;75.1% First Language not English&#10;&#10;Title I School Wide Programs&#10;&#10;Annual Title I meetings are as part of Revere’s Meet the Teacher Night. Meet the Teacher Night is held on on September. During this time, families and caregivers receive information about our Title I programming, including our MTSS structure and progress monitoring methods. We also include numerous opportunities for families and caregivers as well as community members to become involved in school sponsored activities. &#10;">
            <a:extLst>
              <a:ext uri="{FF2B5EF4-FFF2-40B4-BE49-F238E27FC236}">
                <a16:creationId xmlns:a16="http://schemas.microsoft.com/office/drawing/2014/main" id="{0C802D3F-5AA9-77AA-1FC2-FF9E225A9486}"/>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69515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0683A10-CC0D-689F-D769-6F42EB436DD4}"/>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0BB03D63-EFBB-2AD1-6584-F109CE6C9F4D}"/>
              </a:ext>
            </a:extLst>
          </p:cNvPr>
          <p:cNvSpPr>
            <a:spLocks noGrp="1"/>
          </p:cNvSpPr>
          <p:nvPr>
            <p:ph type="title" idx="4294967295"/>
          </p:nvPr>
        </p:nvSpPr>
        <p:spPr>
          <a:xfrm>
            <a:off x="762000" y="366712"/>
            <a:ext cx="11430000" cy="11890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ts val="1000"/>
              </a:spcBef>
              <a:buNone/>
              <a:defRPr sz="4000" b="1" kern="1200">
                <a:solidFill>
                  <a:schemeClr val="accent5"/>
                </a:solidFill>
                <a:latin typeface="+mj-lt"/>
                <a:ea typeface="+mj-ea"/>
                <a:cs typeface="+mj-cs"/>
              </a:defRPr>
            </a:lvl1pPr>
          </a:lstStyle>
          <a:p>
            <a:pPr fontAlgn="base">
              <a:spcAft>
                <a:spcPct val="0"/>
              </a:spcAft>
              <a:defRPr/>
            </a:pPr>
            <a:r>
              <a:rPr lang="en-US"/>
              <a:t>Capacity Building for urban schools with multiple Schoolwide programs</a:t>
            </a:r>
            <a:endParaRPr lang="en-US" sz="4000" b="1" i="0" u="none" strike="noStrike" kern="1200" cap="none" spc="0" normalizeH="0" baseline="0" noProof="0">
              <a:ln>
                <a:noFill/>
              </a:ln>
              <a:effectLst/>
              <a:uLnTx/>
              <a:uFillTx/>
              <a:latin typeface="+mj-lt"/>
              <a:cs typeface="Segoe UI"/>
            </a:endParaRPr>
          </a:p>
        </p:txBody>
      </p:sp>
      <p:pic>
        <p:nvPicPr>
          <p:cNvPr id="5" name="Picture 4" descr="Revere Public Schools">
            <a:extLst>
              <a:ext uri="{FF2B5EF4-FFF2-40B4-BE49-F238E27FC236}">
                <a16:creationId xmlns:a16="http://schemas.microsoft.com/office/drawing/2014/main" id="{8F59BE04-ABB5-69FC-B831-AD8A9D0B65AE}"/>
              </a:ext>
            </a:extLst>
          </p:cNvPr>
          <p:cNvPicPr>
            <a:picLocks noChangeAspect="1"/>
          </p:cNvPicPr>
          <p:nvPr/>
        </p:nvPicPr>
        <p:blipFill>
          <a:blip r:embed="rId2"/>
          <a:stretch>
            <a:fillRect/>
          </a:stretch>
        </p:blipFill>
        <p:spPr>
          <a:xfrm>
            <a:off x="867616" y="2449886"/>
            <a:ext cx="3800475" cy="1285875"/>
          </a:xfrm>
          <a:prstGeom prst="rect">
            <a:avLst/>
          </a:prstGeom>
        </p:spPr>
      </p:pic>
      <p:sp>
        <p:nvSpPr>
          <p:cNvPr id="6" name="TextBox 6">
            <a:extLst>
              <a:ext uri="{FF2B5EF4-FFF2-40B4-BE49-F238E27FC236}">
                <a16:creationId xmlns:a16="http://schemas.microsoft.com/office/drawing/2014/main" id="{8729B2E8-98F5-55D5-9048-16C888FAEABB}"/>
              </a:ext>
            </a:extLst>
          </p:cNvPr>
          <p:cNvSpPr txBox="1"/>
          <p:nvPr/>
        </p:nvSpPr>
        <p:spPr>
          <a:xfrm>
            <a:off x="6290733" y="2448984"/>
            <a:ext cx="5050366" cy="138499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sz="2800" b="1">
                <a:solidFill>
                  <a:schemeClr val="accent5"/>
                </a:solidFill>
                <a:latin typeface="Segoe UI"/>
                <a:cs typeface="Segoe UI"/>
              </a:rPr>
              <a:t>Briana </a:t>
            </a:r>
            <a:r>
              <a:rPr lang="en-US" sz="2800" b="1" err="1">
                <a:solidFill>
                  <a:schemeClr val="accent5"/>
                </a:solidFill>
                <a:latin typeface="Segoe UI"/>
                <a:cs typeface="Segoe UI"/>
              </a:rPr>
              <a:t>Tsoupas</a:t>
            </a:r>
            <a:br>
              <a:rPr lang="en-US" sz="2800" b="1">
                <a:solidFill>
                  <a:schemeClr val="accent5"/>
                </a:solidFill>
                <a:latin typeface="Segoe UI"/>
                <a:cs typeface="Segoe UI"/>
              </a:rPr>
            </a:br>
            <a:r>
              <a:rPr lang="en-US" sz="2800" b="1">
                <a:solidFill>
                  <a:schemeClr val="accent5"/>
                </a:solidFill>
                <a:latin typeface="Segoe UI"/>
                <a:cs typeface="Segoe UI"/>
              </a:rPr>
              <a:t>Director of Title I</a:t>
            </a:r>
            <a:endParaRPr lang="en-US" sz="2800">
              <a:solidFill>
                <a:schemeClr val="accent5"/>
              </a:solidFill>
              <a:latin typeface="Segoe UI"/>
              <a:cs typeface="Arial"/>
            </a:endParaRPr>
          </a:p>
          <a:p>
            <a:r>
              <a:rPr lang="en-US" sz="2800" b="1">
                <a:solidFill>
                  <a:schemeClr val="accent5"/>
                </a:solidFill>
                <a:latin typeface="Segoe UI"/>
                <a:cs typeface="Segoe UI"/>
              </a:rPr>
              <a:t>Revere Public Schools</a:t>
            </a:r>
          </a:p>
        </p:txBody>
      </p:sp>
    </p:spTree>
    <p:extLst>
      <p:ext uri="{BB962C8B-B14F-4D97-AF65-F5344CB8AC3E}">
        <p14:creationId xmlns:p14="http://schemas.microsoft.com/office/powerpoint/2010/main" val="1021111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1262CD5-AD01-42E3-9173-97C12BB0D9B8}"/>
              </a:ext>
            </a:extLst>
          </p:cNvPr>
          <p:cNvSpPr>
            <a:spLocks noGrp="1"/>
          </p:cNvSpPr>
          <p:nvPr>
            <p:ph type="title"/>
          </p:nvPr>
        </p:nvSpPr>
        <p:spPr>
          <a:xfrm>
            <a:off x="4874772" y="-864068"/>
            <a:ext cx="6477000" cy="5738625"/>
          </a:xfrm>
        </p:spPr>
        <p:txBody>
          <a:bodyPr lIns="91440" tIns="45720" rIns="91440" bIns="45720" anchor="t">
            <a:noAutofit/>
          </a:bodyPr>
          <a:lstStyle/>
          <a:p>
            <a:br>
              <a:rPr lang="en-US">
                <a:latin typeface="Segoe UI"/>
                <a:cs typeface="Segoe UI"/>
              </a:rPr>
            </a:br>
            <a:r>
              <a:rPr lang="en-US" sz="4400">
                <a:latin typeface="Segoe UI"/>
                <a:cs typeface="Segoe UI"/>
              </a:rPr>
              <a:t> </a:t>
            </a:r>
            <a:br>
              <a:rPr lang="en-US" sz="4400"/>
            </a:br>
            <a:r>
              <a:rPr lang="en-US" sz="2400">
                <a:solidFill>
                  <a:srgbClr val="595959"/>
                </a:solidFill>
                <a:latin typeface="Arial"/>
                <a:cs typeface="Arial"/>
              </a:rPr>
              <a:t>District-wide Initiative</a:t>
            </a:r>
            <a:endParaRPr lang="en-US" sz="2400">
              <a:cs typeface="Segoe UI"/>
            </a:endParaRPr>
          </a:p>
          <a:p>
            <a:pPr marL="342900" indent="-342900">
              <a:buFont typeface="Arial"/>
              <a:buChar char="•"/>
            </a:pPr>
            <a:r>
              <a:rPr lang="en-US" sz="2000" b="0">
                <a:solidFill>
                  <a:srgbClr val="595959"/>
                </a:solidFill>
                <a:latin typeface="Arial"/>
                <a:cs typeface="Arial"/>
              </a:rPr>
              <a:t>District Needs Assessment Survey</a:t>
            </a:r>
            <a:endParaRPr lang="en-US" sz="2000">
              <a:cs typeface="Segoe UI"/>
            </a:endParaRPr>
          </a:p>
          <a:p>
            <a:pPr marL="342900" indent="-342900">
              <a:buFont typeface="Arial"/>
              <a:buChar char="•"/>
            </a:pPr>
            <a:r>
              <a:rPr lang="en-US" sz="2000" b="0">
                <a:solidFill>
                  <a:srgbClr val="595959"/>
                </a:solidFill>
                <a:latin typeface="Arial"/>
                <a:cs typeface="Arial"/>
              </a:rPr>
              <a:t>Survey-Needs Assessment-Teachers and Students </a:t>
            </a:r>
            <a:r>
              <a:rPr lang="en-US" sz="2000" b="0">
                <a:solidFill>
                  <a:srgbClr val="0097A7"/>
                </a:solidFill>
                <a:latin typeface="Arial"/>
                <a:cs typeface="Arial"/>
                <a:hlinkClick r:id="rId2"/>
              </a:rPr>
              <a:t>MCIEA</a:t>
            </a:r>
            <a:endParaRPr lang="en-US" sz="2000">
              <a:cs typeface="Segoe UI"/>
            </a:endParaRPr>
          </a:p>
          <a:p>
            <a:pPr marL="342900" indent="-342900">
              <a:buFont typeface="Arial"/>
              <a:buChar char="•"/>
            </a:pPr>
            <a:r>
              <a:rPr lang="en-US" sz="2000" b="0">
                <a:solidFill>
                  <a:srgbClr val="595959"/>
                </a:solidFill>
                <a:latin typeface="Arial"/>
                <a:cs typeface="Arial"/>
              </a:rPr>
              <a:t>Next piloting one for families-user friendly dashboard, publicly available</a:t>
            </a:r>
            <a:endParaRPr lang="en-US" sz="2000">
              <a:cs typeface="Segoe UI"/>
            </a:endParaRPr>
          </a:p>
          <a:p>
            <a:pPr marL="342900" indent="-342900">
              <a:buFont typeface="Arial"/>
              <a:buChar char="•"/>
            </a:pPr>
            <a:r>
              <a:rPr lang="en-US" sz="2000" b="0">
                <a:solidFill>
                  <a:srgbClr val="595959"/>
                </a:solidFill>
                <a:latin typeface="Arial"/>
                <a:cs typeface="Arial"/>
              </a:rPr>
              <a:t>District and School Level</a:t>
            </a:r>
            <a:r>
              <a:rPr lang="en-US" sz="2000" b="0">
                <a:solidFill>
                  <a:srgbClr val="0097A7"/>
                </a:solidFill>
                <a:latin typeface="Arial"/>
                <a:cs typeface="Arial"/>
                <a:hlinkClick r:id="rId3"/>
              </a:rPr>
              <a:t> Events</a:t>
            </a:r>
            <a:endParaRPr lang="en-US" sz="2000">
              <a:cs typeface="Segoe UI"/>
            </a:endParaRPr>
          </a:p>
          <a:p>
            <a:r>
              <a:rPr lang="en-US" sz="2400">
                <a:solidFill>
                  <a:srgbClr val="595959"/>
                </a:solidFill>
                <a:latin typeface="Arial"/>
                <a:cs typeface="Arial"/>
              </a:rPr>
              <a:t>Structures to Support Communication</a:t>
            </a:r>
            <a:endParaRPr lang="en-US" sz="2400">
              <a:cs typeface="Segoe UI"/>
            </a:endParaRPr>
          </a:p>
          <a:p>
            <a:pPr marL="342900" indent="-342900">
              <a:buFont typeface="Arial"/>
              <a:buChar char="•"/>
            </a:pPr>
            <a:r>
              <a:rPr lang="en-US" sz="2000" b="0">
                <a:solidFill>
                  <a:srgbClr val="595959"/>
                </a:solidFill>
                <a:latin typeface="Arial"/>
                <a:cs typeface="Arial"/>
              </a:rPr>
              <a:t>Family Liaisons -12 across district </a:t>
            </a:r>
            <a:r>
              <a:rPr lang="en-US" sz="2000" b="0">
                <a:solidFill>
                  <a:srgbClr val="0097A7"/>
                </a:solidFill>
                <a:latin typeface="Arial"/>
                <a:cs typeface="Arial"/>
                <a:hlinkClick r:id="rId4"/>
              </a:rPr>
              <a:t>Family Liaisons</a:t>
            </a:r>
            <a:endParaRPr lang="en-US" sz="2000">
              <a:cs typeface="Segoe UI"/>
            </a:endParaRPr>
          </a:p>
          <a:p>
            <a:pPr marL="342900" indent="-342900">
              <a:buFont typeface="Arial"/>
              <a:buChar char="•"/>
            </a:pPr>
            <a:r>
              <a:rPr lang="en-US" sz="2000" b="0">
                <a:solidFill>
                  <a:srgbClr val="595959"/>
                </a:solidFill>
                <a:latin typeface="Arial"/>
                <a:cs typeface="Arial"/>
              </a:rPr>
              <a:t>Interpreters-Translation Devices</a:t>
            </a:r>
            <a:endParaRPr lang="en-US" sz="2000">
              <a:cs typeface="Segoe UI"/>
            </a:endParaRPr>
          </a:p>
          <a:p>
            <a:pPr marL="342900" indent="-342900">
              <a:buFont typeface="Arial"/>
              <a:buChar char="•"/>
            </a:pPr>
            <a:r>
              <a:rPr lang="en-US" sz="2000" b="0">
                <a:solidFill>
                  <a:srgbClr val="595959"/>
                </a:solidFill>
                <a:latin typeface="Arial"/>
                <a:cs typeface="Arial"/>
              </a:rPr>
              <a:t>Parent Square-Two-Way Communication </a:t>
            </a:r>
            <a:endParaRPr lang="en-US" sz="2000">
              <a:cs typeface="Segoe UI"/>
            </a:endParaRPr>
          </a:p>
          <a:p>
            <a:pPr marL="342900" indent="-342900">
              <a:buFont typeface="Arial"/>
              <a:buChar char="•"/>
            </a:pPr>
            <a:r>
              <a:rPr lang="en-US" sz="2000" b="0">
                <a:solidFill>
                  <a:srgbClr val="595959"/>
                </a:solidFill>
                <a:latin typeface="Arial"/>
                <a:cs typeface="Arial"/>
              </a:rPr>
              <a:t>Monthly Cabinet Meetings with all Administration</a:t>
            </a:r>
            <a:endParaRPr lang="en-US" sz="2000">
              <a:cs typeface="Segoe UI"/>
            </a:endParaRPr>
          </a:p>
          <a:p>
            <a:pPr marL="342900" indent="-342900">
              <a:buFont typeface="Arial"/>
              <a:buChar char="•"/>
            </a:pPr>
            <a:r>
              <a:rPr lang="en-US" sz="2000" b="0">
                <a:solidFill>
                  <a:srgbClr val="595959"/>
                </a:solidFill>
                <a:latin typeface="Arial"/>
                <a:cs typeface="Arial"/>
              </a:rPr>
              <a:t>Weekly Meetings with Literacy and Math Coaches</a:t>
            </a:r>
            <a:endParaRPr lang="en-US" sz="2000">
              <a:cs typeface="Segoe UI"/>
            </a:endParaRPr>
          </a:p>
          <a:p>
            <a:pPr marL="342900" indent="-342900">
              <a:buFont typeface="Arial"/>
              <a:buChar char="•"/>
            </a:pPr>
            <a:r>
              <a:rPr lang="en-US" sz="2000" b="0">
                <a:solidFill>
                  <a:srgbClr val="595959"/>
                </a:solidFill>
                <a:latin typeface="Arial"/>
                <a:cs typeface="Arial"/>
              </a:rPr>
              <a:t>Daily PGT (Professional Group Time) with Grade Le</a:t>
            </a:r>
            <a:r>
              <a:rPr lang="en-US" sz="2400" b="0">
                <a:solidFill>
                  <a:srgbClr val="595959"/>
                </a:solidFill>
                <a:latin typeface="Arial"/>
                <a:cs typeface="Arial"/>
              </a:rPr>
              <a:t>vel Teams</a:t>
            </a:r>
            <a:endParaRPr lang="en-US" sz="2400">
              <a:cs typeface="Segoe UI"/>
            </a:endParaRPr>
          </a:p>
          <a:p>
            <a:br>
              <a:rPr lang="en-US"/>
            </a:br>
            <a:endParaRPr lang="en-US"/>
          </a:p>
        </p:txBody>
      </p:sp>
      <p:pic>
        <p:nvPicPr>
          <p:cNvPr id="8" name="Picture 7" descr="Revere Public Schools&#10;">
            <a:extLst>
              <a:ext uri="{FF2B5EF4-FFF2-40B4-BE49-F238E27FC236}">
                <a16:creationId xmlns:a16="http://schemas.microsoft.com/office/drawing/2014/main" id="{1267C1EE-7397-14F9-9587-3B1F9BEBC6A0}"/>
              </a:ext>
            </a:extLst>
          </p:cNvPr>
          <p:cNvPicPr>
            <a:picLocks noChangeAspect="1"/>
          </p:cNvPicPr>
          <p:nvPr/>
        </p:nvPicPr>
        <p:blipFill>
          <a:blip r:embed="rId5"/>
          <a:stretch>
            <a:fillRect/>
          </a:stretch>
        </p:blipFill>
        <p:spPr>
          <a:xfrm>
            <a:off x="9200030" y="5856474"/>
            <a:ext cx="2868706" cy="1005728"/>
          </a:xfrm>
          <a:prstGeom prst="rect">
            <a:avLst/>
          </a:prstGeom>
        </p:spPr>
      </p:pic>
    </p:spTree>
    <p:extLst>
      <p:ext uri="{BB962C8B-B14F-4D97-AF65-F5344CB8AC3E}">
        <p14:creationId xmlns:p14="http://schemas.microsoft.com/office/powerpoint/2010/main" val="394783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0B891-BFE0-0E82-DDB8-0BDF86287C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BCE216-E62F-DC10-6F5F-7C1220227466}"/>
              </a:ext>
            </a:extLst>
          </p:cNvPr>
          <p:cNvSpPr>
            <a:spLocks noGrp="1"/>
          </p:cNvSpPr>
          <p:nvPr>
            <p:ph type="title"/>
          </p:nvPr>
        </p:nvSpPr>
        <p:spPr>
          <a:xfrm>
            <a:off x="762000" y="-1189038"/>
            <a:ext cx="5334000" cy="1189038"/>
          </a:xfrm>
        </p:spPr>
        <p:txBody>
          <a:bodyPr anchor="b">
            <a:normAutofit fontScale="90000"/>
          </a:bodyPr>
          <a:lstStyle/>
          <a:p>
            <a:r>
              <a:rPr lang="en-US"/>
              <a:t>Revere Public Schools District Level Initiatives</a:t>
            </a:r>
          </a:p>
        </p:txBody>
      </p:sp>
      <p:pic>
        <p:nvPicPr>
          <p:cNvPr id="11" name="Picture 10" descr="Revere Public Schools&#10;">
            <a:extLst>
              <a:ext uri="{FF2B5EF4-FFF2-40B4-BE49-F238E27FC236}">
                <a16:creationId xmlns:a16="http://schemas.microsoft.com/office/drawing/2014/main" id="{D0B2667C-EC01-6E85-09B0-78ACB3A7C23A}"/>
              </a:ext>
            </a:extLst>
          </p:cNvPr>
          <p:cNvPicPr>
            <a:picLocks noChangeAspect="1"/>
          </p:cNvPicPr>
          <p:nvPr/>
        </p:nvPicPr>
        <p:blipFill>
          <a:blip r:embed="rId3"/>
          <a:stretch>
            <a:fillRect/>
          </a:stretch>
        </p:blipFill>
        <p:spPr>
          <a:xfrm>
            <a:off x="156883" y="1912004"/>
            <a:ext cx="5681382" cy="1913404"/>
          </a:xfrm>
          <a:prstGeom prst="rect">
            <a:avLst/>
          </a:prstGeom>
        </p:spPr>
      </p:pic>
      <p:pic>
        <p:nvPicPr>
          <p:cNvPr id="7" name="Picture 6" descr="Cycle of Teachers and Leadership, School Culture and resources &#10;contribute to Academic Learning and Community and Wellbeing ">
            <a:extLst>
              <a:ext uri="{FF2B5EF4-FFF2-40B4-BE49-F238E27FC236}">
                <a16:creationId xmlns:a16="http://schemas.microsoft.com/office/drawing/2014/main" id="{FC2F1C83-79EF-30CC-E781-D1CC71D5475F}"/>
              </a:ext>
            </a:extLst>
          </p:cNvPr>
          <p:cNvPicPr>
            <a:picLocks noChangeAspect="1"/>
          </p:cNvPicPr>
          <p:nvPr/>
        </p:nvPicPr>
        <p:blipFill>
          <a:blip r:embed="rId4"/>
          <a:stretch>
            <a:fillRect/>
          </a:stretch>
        </p:blipFill>
        <p:spPr>
          <a:xfrm>
            <a:off x="6406963" y="320488"/>
            <a:ext cx="5429250" cy="5410200"/>
          </a:xfrm>
          <a:prstGeom prst="rect">
            <a:avLst/>
          </a:prstGeom>
        </p:spPr>
      </p:pic>
    </p:spTree>
    <p:extLst>
      <p:ext uri="{BB962C8B-B14F-4D97-AF65-F5344CB8AC3E}">
        <p14:creationId xmlns:p14="http://schemas.microsoft.com/office/powerpoint/2010/main" val="4146531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8DF32A-D165-40DA-AAE8-A6E9579E2F79}"/>
              </a:ext>
            </a:extLst>
          </p:cNvPr>
          <p:cNvSpPr>
            <a:spLocks noGrp="1"/>
          </p:cNvSpPr>
          <p:nvPr>
            <p:ph type="title"/>
          </p:nvPr>
        </p:nvSpPr>
        <p:spPr>
          <a:xfrm>
            <a:off x="1440826" y="2416145"/>
            <a:ext cx="9141397" cy="1015663"/>
          </a:xfrm>
        </p:spPr>
        <p:txBody>
          <a:bodyPr/>
          <a:lstStyle/>
          <a:p>
            <a:r>
              <a:rPr lang="en-US" sz="6600">
                <a:cs typeface="Segoe UI"/>
              </a:rPr>
              <a:t>Questions </a:t>
            </a:r>
            <a:r>
              <a:rPr lang="en-US" sz="6600">
                <a:solidFill>
                  <a:schemeClr val="accent6">
                    <a:lumMod val="60000"/>
                    <a:lumOff val="40000"/>
                  </a:schemeClr>
                </a:solidFill>
                <a:cs typeface="Segoe UI"/>
              </a:rPr>
              <a:t>&amp;</a:t>
            </a:r>
            <a:r>
              <a:rPr lang="en-US" sz="6600">
                <a:cs typeface="Segoe UI"/>
              </a:rPr>
              <a:t> Answers</a:t>
            </a:r>
            <a:endParaRPr lang="en-US" sz="6600"/>
          </a:p>
        </p:txBody>
      </p:sp>
    </p:spTree>
    <p:extLst>
      <p:ext uri="{BB962C8B-B14F-4D97-AF65-F5344CB8AC3E}">
        <p14:creationId xmlns:p14="http://schemas.microsoft.com/office/powerpoint/2010/main" val="576716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5A44D-DBA8-87E7-2429-14600DB5D5F9}"/>
              </a:ext>
            </a:extLst>
          </p:cNvPr>
          <p:cNvSpPr>
            <a:spLocks noGrp="1"/>
          </p:cNvSpPr>
          <p:nvPr>
            <p:ph type="title"/>
          </p:nvPr>
        </p:nvSpPr>
        <p:spPr>
          <a:xfrm>
            <a:off x="1525301" y="483443"/>
            <a:ext cx="9141397" cy="1231106"/>
          </a:xfrm>
        </p:spPr>
        <p:txBody>
          <a:bodyPr/>
          <a:lstStyle/>
          <a:p>
            <a:r>
              <a:rPr lang="en-US">
                <a:cs typeface="Segoe UI"/>
              </a:rPr>
              <a:t>New Resources to Review and Consider </a:t>
            </a:r>
            <a:endParaRPr lang="en-US"/>
          </a:p>
        </p:txBody>
      </p:sp>
      <p:sp>
        <p:nvSpPr>
          <p:cNvPr id="4" name="TextBox 3">
            <a:extLst>
              <a:ext uri="{FF2B5EF4-FFF2-40B4-BE49-F238E27FC236}">
                <a16:creationId xmlns:a16="http://schemas.microsoft.com/office/drawing/2014/main" id="{1FF1571A-2DD9-62E4-FAAE-C9D9CE82DB0D}"/>
              </a:ext>
            </a:extLst>
          </p:cNvPr>
          <p:cNvSpPr txBox="1"/>
          <p:nvPr/>
        </p:nvSpPr>
        <p:spPr>
          <a:xfrm>
            <a:off x="1906209" y="2087638"/>
            <a:ext cx="8778722"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Arial"/>
                <a:cs typeface="Arial"/>
                <a:hlinkClick r:id="rId2"/>
              </a:rPr>
              <a:t>ESSA Family Engagement Overview – NEW!</a:t>
            </a:r>
            <a:r>
              <a:rPr lang="en-US" sz="2800">
                <a:latin typeface="Arial"/>
                <a:cs typeface="Arial"/>
              </a:rPr>
              <a:t> </a:t>
            </a:r>
            <a:endParaRPr lang="en-US" sz="2800">
              <a:cs typeface="Arial" panose="020B0604020202020204" pitchFamily="34" charset="0"/>
            </a:endParaRPr>
          </a:p>
          <a:p>
            <a:endParaRPr lang="en-US" sz="2800">
              <a:latin typeface="Arial"/>
              <a:cs typeface="Arial"/>
            </a:endParaRPr>
          </a:p>
          <a:p>
            <a:r>
              <a:rPr lang="en-US" sz="2800">
                <a:latin typeface="Arial"/>
                <a:cs typeface="Arial"/>
                <a:hlinkClick r:id="rId3"/>
              </a:rPr>
              <a:t>Documentation of Title I family/guardian </a:t>
            </a:r>
            <a:endParaRPr lang="en-US" sz="2800">
              <a:latin typeface="Arial"/>
              <a:cs typeface="Arial"/>
            </a:endParaRPr>
          </a:p>
          <a:p>
            <a:r>
              <a:rPr lang="en-US" sz="2800">
                <a:latin typeface="Arial"/>
                <a:cs typeface="Arial"/>
                <a:hlinkClick r:id="rId3"/>
              </a:rPr>
              <a:t>outreach and involvement - NEW!</a:t>
            </a:r>
            <a:r>
              <a:rPr lang="en-US" sz="2800">
                <a:latin typeface="Arial"/>
                <a:cs typeface="Arial"/>
              </a:rPr>
              <a:t>​</a:t>
            </a:r>
            <a:br>
              <a:rPr lang="en-US" sz="2800"/>
            </a:br>
            <a:r>
              <a:rPr lang="en-US" sz="2800">
                <a:latin typeface="Arial"/>
                <a:cs typeface="Arial"/>
              </a:rPr>
              <a:t>​</a:t>
            </a:r>
          </a:p>
          <a:p>
            <a:r>
              <a:rPr lang="en-US" sz="2800">
                <a:latin typeface="Arial"/>
                <a:cs typeface="Arial"/>
                <a:hlinkClick r:id="rId4"/>
              </a:rPr>
              <a:t>Sample Title I Brochure for Families - NEW! </a:t>
            </a:r>
          </a:p>
        </p:txBody>
      </p:sp>
    </p:spTree>
    <p:extLst>
      <p:ext uri="{BB962C8B-B14F-4D97-AF65-F5344CB8AC3E}">
        <p14:creationId xmlns:p14="http://schemas.microsoft.com/office/powerpoint/2010/main" val="41877656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1527D4-C084-2E17-D2A0-66035B9A446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7DB32D-0936-53EA-0C25-C9D3D857AA46}"/>
              </a:ext>
            </a:extLst>
          </p:cNvPr>
          <p:cNvSpPr>
            <a:spLocks noGrp="1"/>
          </p:cNvSpPr>
          <p:nvPr>
            <p:ph type="title"/>
          </p:nvPr>
        </p:nvSpPr>
        <p:spPr>
          <a:xfrm>
            <a:off x="5098889" y="245314"/>
            <a:ext cx="6477000" cy="1189037"/>
          </a:xfrm>
        </p:spPr>
        <p:txBody>
          <a:bodyPr/>
          <a:lstStyle/>
          <a:p>
            <a:r>
              <a:rPr lang="en-US"/>
              <a:t>Resources</a:t>
            </a:r>
          </a:p>
        </p:txBody>
      </p:sp>
      <p:sp>
        <p:nvSpPr>
          <p:cNvPr id="3" name="Text Placeholder 2">
            <a:extLst>
              <a:ext uri="{FF2B5EF4-FFF2-40B4-BE49-F238E27FC236}">
                <a16:creationId xmlns:a16="http://schemas.microsoft.com/office/drawing/2014/main" id="{48B73E6A-CE6A-3761-C5C1-1A7340C1796D}"/>
              </a:ext>
            </a:extLst>
          </p:cNvPr>
          <p:cNvSpPr>
            <a:spLocks noGrp="1"/>
          </p:cNvSpPr>
          <p:nvPr>
            <p:ph type="body" sz="quarter" idx="11"/>
          </p:nvPr>
        </p:nvSpPr>
        <p:spPr>
          <a:xfrm>
            <a:off x="5098890" y="1067588"/>
            <a:ext cx="6477000" cy="3276600"/>
          </a:xfrm>
        </p:spPr>
        <p:txBody>
          <a:bodyPr lIns="91440" tIns="45720" rIns="91440" bIns="45720" anchor="t"/>
          <a:lstStyle/>
          <a:p>
            <a:pPr>
              <a:spcBef>
                <a:spcPct val="0"/>
              </a:spcBef>
            </a:pPr>
            <a:r>
              <a:rPr lang="en-US" sz="2800" b="0">
                <a:latin typeface="Arial"/>
                <a:cs typeface="Arial"/>
                <a:hlinkClick r:id="rId2"/>
              </a:rPr>
              <a:t>District and School Family Engagement &amp; Required Policies (DESE Guidance)</a:t>
            </a:r>
            <a:endParaRPr lang="en-US" sz="2800" b="0">
              <a:latin typeface="Arial"/>
              <a:cs typeface="Arial"/>
            </a:endParaRPr>
          </a:p>
          <a:p>
            <a:pPr>
              <a:spcBef>
                <a:spcPct val="0"/>
              </a:spcBef>
            </a:pPr>
            <a:br>
              <a:rPr lang="en-US" sz="2800" b="0">
                <a:latin typeface="Arial"/>
                <a:cs typeface="Arial"/>
              </a:rPr>
            </a:br>
            <a:r>
              <a:rPr lang="en-US" sz="2800" b="0">
                <a:latin typeface="Arial"/>
                <a:cs typeface="Arial"/>
                <a:hlinkClick r:id="rId3"/>
              </a:rPr>
              <a:t>School- family/guardian compact</a:t>
            </a:r>
            <a:endParaRPr lang="en-US" sz="2800" b="0">
              <a:latin typeface="Arial"/>
              <a:cs typeface="Arial"/>
            </a:endParaRPr>
          </a:p>
          <a:p>
            <a:pPr>
              <a:spcBef>
                <a:spcPct val="0"/>
              </a:spcBef>
            </a:pPr>
            <a:br>
              <a:rPr lang="en-US" sz="2800" b="0">
                <a:latin typeface="Arial"/>
                <a:cs typeface="Arial"/>
              </a:rPr>
            </a:br>
            <a:r>
              <a:rPr lang="en-US" sz="2800" b="0">
                <a:latin typeface="Arial"/>
                <a:cs typeface="Arial"/>
                <a:hlinkClick r:id="rId4"/>
              </a:rPr>
              <a:t>Report Card Cover Letter and Right-to-Request (English)</a:t>
            </a:r>
            <a:endParaRPr lang="en-US" sz="2800" b="0">
              <a:latin typeface="Arial"/>
              <a:cs typeface="Arial"/>
            </a:endParaRPr>
          </a:p>
          <a:p>
            <a:pPr>
              <a:spcBef>
                <a:spcPct val="0"/>
              </a:spcBef>
            </a:pPr>
            <a:br>
              <a:rPr lang="en-US" sz="2800" b="0">
                <a:latin typeface="Arial"/>
                <a:cs typeface="Arial"/>
              </a:rPr>
            </a:br>
            <a:r>
              <a:rPr lang="en-US" sz="2800" b="0">
                <a:latin typeface="Arial"/>
                <a:cs typeface="Arial"/>
                <a:hlinkClick r:id="rId5"/>
              </a:rPr>
              <a:t>Right-To-Know: Teacher Not Meeting State Licensure Requirements</a:t>
            </a:r>
            <a:br>
              <a:rPr lang="en-US" sz="2800" b="0">
                <a:latin typeface="Arial"/>
                <a:cs typeface="Arial"/>
              </a:rPr>
            </a:br>
            <a:br>
              <a:rPr lang="en-US" sz="2800" b="0">
                <a:latin typeface="Arial"/>
                <a:cs typeface="Arial"/>
              </a:rPr>
            </a:br>
            <a:endParaRPr lang="en-US" sz="2000">
              <a:solidFill>
                <a:srgbClr val="203864"/>
              </a:solidFill>
              <a:latin typeface="Arial"/>
              <a:cs typeface="Arial"/>
            </a:endParaRPr>
          </a:p>
          <a:p>
            <a:endParaRPr lang="en-US" sz="1600">
              <a:cs typeface="Segoe UI"/>
            </a:endParaRPr>
          </a:p>
          <a:p>
            <a:endParaRPr lang="en-US" sz="1600">
              <a:cs typeface="Segoe UI"/>
            </a:endParaRPr>
          </a:p>
        </p:txBody>
      </p:sp>
    </p:spTree>
    <p:extLst>
      <p:ext uri="{BB962C8B-B14F-4D97-AF65-F5344CB8AC3E}">
        <p14:creationId xmlns:p14="http://schemas.microsoft.com/office/powerpoint/2010/main" val="403480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A36B3A-558B-413E-877B-7275290AB783}"/>
              </a:ext>
            </a:extLst>
          </p:cNvPr>
          <p:cNvSpPr>
            <a:spLocks noGrp="1"/>
          </p:cNvSpPr>
          <p:nvPr>
            <p:ph type="title"/>
          </p:nvPr>
        </p:nvSpPr>
        <p:spPr>
          <a:xfrm>
            <a:off x="5199742" y="715961"/>
            <a:ext cx="6477000" cy="1189037"/>
          </a:xfrm>
        </p:spPr>
        <p:txBody>
          <a:bodyPr lIns="91440" tIns="45720" rIns="91440" bIns="45720" anchor="t">
            <a:normAutofit/>
          </a:bodyPr>
          <a:lstStyle/>
          <a:p>
            <a:r>
              <a:rPr lang="en-US"/>
              <a:t>Family Engagement Schoolwide Programs </a:t>
            </a:r>
          </a:p>
        </p:txBody>
      </p:sp>
      <p:sp>
        <p:nvSpPr>
          <p:cNvPr id="3" name="Text Placeholder 2">
            <a:extLst>
              <a:ext uri="{FF2B5EF4-FFF2-40B4-BE49-F238E27FC236}">
                <a16:creationId xmlns:a16="http://schemas.microsoft.com/office/drawing/2014/main" id="{68675CE5-70A2-411D-881E-7B75B82931F4}"/>
              </a:ext>
            </a:extLst>
          </p:cNvPr>
          <p:cNvSpPr>
            <a:spLocks noGrp="1"/>
          </p:cNvSpPr>
          <p:nvPr>
            <p:ph type="body" sz="quarter" idx="11"/>
          </p:nvPr>
        </p:nvSpPr>
        <p:spPr>
          <a:xfrm>
            <a:off x="5199743" y="2071759"/>
            <a:ext cx="6477000" cy="3276600"/>
          </a:xfrm>
        </p:spPr>
        <p:txBody>
          <a:bodyPr lIns="91440" tIns="45720" rIns="91440" bIns="45720" anchor="t"/>
          <a:lstStyle/>
          <a:p>
            <a:r>
              <a:rPr lang="en-US" sz="2300">
                <a:ea typeface="+mn-lt"/>
                <a:cs typeface="+mn-lt"/>
              </a:rPr>
              <a:t>What is a Schoolwide Program?</a:t>
            </a:r>
            <a:endParaRPr lang="en-US">
              <a:ea typeface="+mn-lt"/>
              <a:cs typeface="+mn-lt"/>
            </a:endParaRPr>
          </a:p>
          <a:p>
            <a:r>
              <a:rPr lang="en-US" sz="2300" b="0">
                <a:ea typeface="+mn-lt"/>
                <a:cs typeface="+mn-lt"/>
              </a:rPr>
              <a:t>A schoolwide program permits an eligible school to upgrade the entire educational program of the school to raise the academic achievement of all the students. </a:t>
            </a:r>
            <a:r>
              <a:rPr lang="en-US" sz="2300" b="0">
                <a:latin typeface="Segoe UI"/>
                <a:ea typeface="Calibri"/>
                <a:cs typeface="Segoe UI"/>
              </a:rPr>
              <a:t>Schoolwide programs use the approach of </a:t>
            </a:r>
            <a:r>
              <a:rPr lang="en-US" sz="2300">
                <a:latin typeface="Segoe UI"/>
                <a:ea typeface="Calibri"/>
                <a:cs typeface="Segoe UI"/>
              </a:rPr>
              <a:t>improving the entire school program </a:t>
            </a:r>
            <a:r>
              <a:rPr lang="en-US" sz="2300" b="0">
                <a:latin typeface="Segoe UI"/>
                <a:ea typeface="Calibri"/>
                <a:cs typeface="Segoe UI"/>
              </a:rPr>
              <a:t>with the intent of meeting the needs of those students who are failing or most at risk of failing to meet the state’s academic achievement standards </a:t>
            </a:r>
            <a:endParaRPr lang="en-US" sz="2300" b="0">
              <a:latin typeface="Segoe UI"/>
              <a:cs typeface="Segoe UI"/>
            </a:endParaRPr>
          </a:p>
        </p:txBody>
      </p:sp>
    </p:spTree>
    <p:extLst>
      <p:ext uri="{BB962C8B-B14F-4D97-AF65-F5344CB8AC3E}">
        <p14:creationId xmlns:p14="http://schemas.microsoft.com/office/powerpoint/2010/main" val="3366527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7BA0B6F-5258-479C-87B7-C806E6757035}"/>
              </a:ext>
            </a:extLst>
          </p:cNvPr>
          <p:cNvSpPr>
            <a:spLocks noGrp="1"/>
          </p:cNvSpPr>
          <p:nvPr>
            <p:ph type="title"/>
          </p:nvPr>
        </p:nvSpPr>
        <p:spPr>
          <a:xfrm>
            <a:off x="1338650" y="891016"/>
            <a:ext cx="4891218" cy="1127255"/>
          </a:xfrm>
        </p:spPr>
        <p:txBody>
          <a:bodyPr lIns="91440" tIns="45720" rIns="91440" bIns="45720" anchor="t">
            <a:noAutofit/>
          </a:bodyPr>
          <a:lstStyle/>
          <a:p>
            <a:r>
              <a:rPr lang="en-US">
                <a:solidFill>
                  <a:srgbClr val="F36E36"/>
                </a:solidFill>
                <a:latin typeface="Segoe UI"/>
                <a:ea typeface="Calibri Light"/>
                <a:cs typeface="Segoe UI"/>
              </a:rPr>
              <a:t>Foundations to ESSA requirements</a:t>
            </a:r>
            <a:endParaRPr lang="en-US"/>
          </a:p>
        </p:txBody>
      </p:sp>
      <p:graphicFrame>
        <p:nvGraphicFramePr>
          <p:cNvPr id="5" name="Content Placeholder 2">
            <a:extLst>
              <a:ext uri="{FF2B5EF4-FFF2-40B4-BE49-F238E27FC236}">
                <a16:creationId xmlns:a16="http://schemas.microsoft.com/office/drawing/2014/main" id="{102C3F0A-3F13-CACE-F4E3-6A1F11BF05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28902769"/>
              </p:ext>
            </p:extLst>
          </p:nvPr>
        </p:nvGraphicFramePr>
        <p:xfrm>
          <a:off x="448407" y="2462687"/>
          <a:ext cx="6911885" cy="2874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1669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9E38B3-4686-8247-9625-49018D29F408}"/>
              </a:ext>
            </a:extLst>
          </p:cNvPr>
          <p:cNvSpPr>
            <a:spLocks noGrp="1"/>
          </p:cNvSpPr>
          <p:nvPr>
            <p:ph type="title"/>
          </p:nvPr>
        </p:nvSpPr>
        <p:spPr/>
        <p:txBody>
          <a:bodyPr/>
          <a:lstStyle/>
          <a:p>
            <a:r>
              <a:rPr lang="en-US">
                <a:latin typeface="Segoe UI"/>
                <a:cs typeface="Segoe UI"/>
              </a:rPr>
              <a:t>Family/Guardian Policies </a:t>
            </a:r>
            <a:endParaRPr lang="en-US"/>
          </a:p>
        </p:txBody>
      </p:sp>
      <p:sp>
        <p:nvSpPr>
          <p:cNvPr id="6" name="Text Placeholder 5">
            <a:extLst>
              <a:ext uri="{FF2B5EF4-FFF2-40B4-BE49-F238E27FC236}">
                <a16:creationId xmlns:a16="http://schemas.microsoft.com/office/drawing/2014/main" id="{7DCBA01B-ECA4-4938-872A-B38BEB13AC06}"/>
              </a:ext>
            </a:extLst>
          </p:cNvPr>
          <p:cNvSpPr>
            <a:spLocks noGrp="1"/>
          </p:cNvSpPr>
          <p:nvPr>
            <p:ph type="body" sz="quarter" idx="11"/>
          </p:nvPr>
        </p:nvSpPr>
        <p:spPr>
          <a:xfrm>
            <a:off x="5199743" y="1719648"/>
            <a:ext cx="6477000" cy="3276600"/>
          </a:xfrm>
        </p:spPr>
        <p:txBody>
          <a:bodyPr wrap="square" lIns="0" tIns="0" rIns="0" bIns="0" anchor="t">
            <a:noAutofit/>
          </a:bodyPr>
          <a:lstStyle/>
          <a:p>
            <a:pPr marL="285750" indent="-285750" algn="l">
              <a:buChar char="•"/>
            </a:pPr>
            <a:r>
              <a:rPr lang="en-US" sz="2400" b="0">
                <a:solidFill>
                  <a:schemeClr val="tx2">
                    <a:lumMod val="25000"/>
                  </a:schemeClr>
                </a:solidFill>
                <a:latin typeface="Segoe UI"/>
                <a:cs typeface="Segoe UI"/>
              </a:rPr>
              <a:t>Describe specific rights of families/guardians </a:t>
            </a:r>
            <a:endParaRPr lang="en-US" sz="2400" b="0">
              <a:solidFill>
                <a:schemeClr val="tx2">
                  <a:lumMod val="25000"/>
                </a:schemeClr>
              </a:solidFill>
              <a:cs typeface="Segoe UI"/>
            </a:endParaRPr>
          </a:p>
          <a:p>
            <a:pPr marL="285750" indent="-285750" algn="l">
              <a:buChar char="•"/>
            </a:pPr>
            <a:r>
              <a:rPr lang="en-US" sz="2400" b="0">
                <a:solidFill>
                  <a:schemeClr val="tx2">
                    <a:lumMod val="25000"/>
                  </a:schemeClr>
                </a:solidFill>
                <a:latin typeface="Segoe UI"/>
                <a:cs typeface="Segoe UI"/>
              </a:rPr>
              <a:t>Provide information and opportunities for meaningful activities developed with families/guardians so the entire community is prepared to participate in student educational growth.</a:t>
            </a:r>
            <a:endParaRPr lang="en-US" sz="2400" b="0">
              <a:solidFill>
                <a:schemeClr val="tx2">
                  <a:lumMod val="25000"/>
                </a:schemeClr>
              </a:solidFill>
              <a:cs typeface="Segoe UI"/>
            </a:endParaRPr>
          </a:p>
          <a:p>
            <a:pPr marL="285750" indent="-285750" algn="l">
              <a:buChar char="•"/>
            </a:pPr>
            <a:r>
              <a:rPr lang="en-US" sz="2400" b="0">
                <a:solidFill>
                  <a:schemeClr val="tx2">
                    <a:lumMod val="25000"/>
                  </a:schemeClr>
                </a:solidFill>
                <a:latin typeface="Segoe UI"/>
                <a:cs typeface="Segoe UI"/>
              </a:rPr>
              <a:t>Describe how families/guardians are involved in an annual evaluation of the effectiveness of the family/guardian engagement in improving academic achievement</a:t>
            </a:r>
            <a:endParaRPr lang="en-US" sz="2400" b="0">
              <a:solidFill>
                <a:schemeClr val="tx2">
                  <a:lumMod val="25000"/>
                </a:schemeClr>
              </a:solidFill>
              <a:cs typeface="Segoe UI"/>
            </a:endParaRPr>
          </a:p>
        </p:txBody>
      </p:sp>
    </p:spTree>
    <p:extLst>
      <p:ext uri="{BB962C8B-B14F-4D97-AF65-F5344CB8AC3E}">
        <p14:creationId xmlns:p14="http://schemas.microsoft.com/office/powerpoint/2010/main" val="803542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4">
            <a:extLst>
              <a:ext uri="{FF2B5EF4-FFF2-40B4-BE49-F238E27FC236}">
                <a16:creationId xmlns:a16="http://schemas.microsoft.com/office/drawing/2014/main" id="{526DA0D1-6E6D-4ED0-F8DC-9E1C6992A697}"/>
              </a:ext>
            </a:extLst>
          </p:cNvPr>
          <p:cNvSpPr>
            <a:spLocks noGrp="1"/>
          </p:cNvSpPr>
          <p:nvPr>
            <p:ph type="title" idx="4294967295"/>
          </p:nvPr>
        </p:nvSpPr>
        <p:spPr>
          <a:xfrm>
            <a:off x="726516" y="350528"/>
            <a:ext cx="6665383" cy="171649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lvl1pPr algn="l" defTabSz="914400" rtl="0" eaLnBrk="1" latinLnBrk="0" hangingPunct="1">
              <a:lnSpc>
                <a:spcPct val="90000"/>
              </a:lnSpc>
              <a:spcBef>
                <a:spcPts val="1000"/>
              </a:spcBef>
              <a:buNone/>
              <a:defRPr sz="4000" b="1" kern="1200">
                <a:solidFill>
                  <a:schemeClr val="accent6">
                    <a:lumMod val="60000"/>
                    <a:lumOff val="40000"/>
                  </a:schemeClr>
                </a:solidFill>
                <a:latin typeface="+mj-lt"/>
                <a:ea typeface="+mj-ea"/>
                <a:cs typeface="+mj-cs"/>
              </a:defRPr>
            </a:lvl1pPr>
          </a:lstStyle>
          <a:p>
            <a:pPr marL="0" marR="0" lvl="0" indent="0" algn="l" defTabSz="914400" rtl="0" eaLnBrk="1" fontAlgn="base" latinLnBrk="0" hangingPunct="1">
              <a:lnSpc>
                <a:spcPct val="90000"/>
              </a:lnSpc>
              <a:spcBef>
                <a:spcPts val="1000"/>
              </a:spcBef>
              <a:spcAft>
                <a:spcPct val="0"/>
              </a:spcAft>
              <a:buClrTx/>
              <a:buSzTx/>
              <a:buFontTx/>
              <a:buNone/>
              <a:tabLst/>
              <a:defRPr/>
            </a:pPr>
            <a:r>
              <a:rPr kumimoji="0" lang="en-US" sz="4000" b="1" i="0" u="none" strike="noStrike" kern="1200" cap="none" spc="0" normalizeH="0" baseline="0" noProof="0">
                <a:ln>
                  <a:noFill/>
                </a:ln>
                <a:solidFill>
                  <a:schemeClr val="accent6">
                    <a:lumMod val="60000"/>
                    <a:lumOff val="40000"/>
                  </a:schemeClr>
                </a:solidFill>
                <a:effectLst/>
                <a:uLnTx/>
                <a:uFillTx/>
                <a:latin typeface="Segoe UI"/>
                <a:ea typeface="+mj-ea"/>
                <a:cs typeface="Segoe UI"/>
              </a:rPr>
              <a:t>Family Engagement Policies and Capacity Building for Rural districts </a:t>
            </a:r>
            <a:br>
              <a:rPr kumimoji="0" lang="en-US" sz="4000" b="1" i="0" u="none" strike="noStrike" kern="1200" cap="none" spc="0" normalizeH="0" baseline="0" noProof="0">
                <a:ln>
                  <a:noFill/>
                </a:ln>
                <a:solidFill>
                  <a:schemeClr val="accent6">
                    <a:lumMod val="60000"/>
                    <a:lumOff val="40000"/>
                  </a:schemeClr>
                </a:solidFill>
                <a:effectLst/>
                <a:uLnTx/>
                <a:uFillTx/>
                <a:latin typeface="+mj-lt"/>
                <a:ea typeface="+mj-ea"/>
                <a:cs typeface="+mj-cs"/>
              </a:rPr>
            </a:br>
            <a:endParaRPr kumimoji="0" lang="en-US" sz="4000" b="1" i="0" u="none" strike="noStrike" kern="1200" cap="none" spc="0" normalizeH="0" baseline="0" noProof="0">
              <a:ln>
                <a:noFill/>
              </a:ln>
              <a:solidFill>
                <a:schemeClr val="accent6">
                  <a:lumMod val="60000"/>
                  <a:lumOff val="40000"/>
                </a:schemeClr>
              </a:solidFill>
              <a:effectLst/>
              <a:uLnTx/>
              <a:uFillTx/>
              <a:latin typeface="+mj-lt"/>
              <a:ea typeface="+mj-ea"/>
              <a:cs typeface="Segoe UI"/>
            </a:endParaRPr>
          </a:p>
        </p:txBody>
      </p:sp>
      <p:pic>
        <p:nvPicPr>
          <p:cNvPr id="2" name="Picture 1" descr="Berkshire Hills Regional School District">
            <a:extLst>
              <a:ext uri="{FF2B5EF4-FFF2-40B4-BE49-F238E27FC236}">
                <a16:creationId xmlns:a16="http://schemas.microsoft.com/office/drawing/2014/main" id="{C1A22672-BBA8-3CB3-6675-5376DCBE1180}"/>
              </a:ext>
            </a:extLst>
          </p:cNvPr>
          <p:cNvPicPr>
            <a:picLocks noChangeAspect="1"/>
          </p:cNvPicPr>
          <p:nvPr/>
        </p:nvPicPr>
        <p:blipFill>
          <a:blip r:embed="rId2"/>
          <a:stretch>
            <a:fillRect/>
          </a:stretch>
        </p:blipFill>
        <p:spPr>
          <a:xfrm>
            <a:off x="578224" y="4217502"/>
            <a:ext cx="6586818" cy="1078790"/>
          </a:xfrm>
          <a:prstGeom prst="rect">
            <a:avLst/>
          </a:prstGeom>
        </p:spPr>
      </p:pic>
      <p:sp>
        <p:nvSpPr>
          <p:cNvPr id="4" name="TextBox 6">
            <a:extLst>
              <a:ext uri="{FF2B5EF4-FFF2-40B4-BE49-F238E27FC236}">
                <a16:creationId xmlns:a16="http://schemas.microsoft.com/office/drawing/2014/main" id="{1F3B225C-919D-C0F4-165B-52D54C32E803}"/>
              </a:ext>
            </a:extLst>
          </p:cNvPr>
          <p:cNvSpPr txBox="1"/>
          <p:nvPr/>
        </p:nvSpPr>
        <p:spPr>
          <a:xfrm>
            <a:off x="575734" y="2841189"/>
            <a:ext cx="7179483" cy="138499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sz="2800" b="1">
                <a:solidFill>
                  <a:schemeClr val="bg1">
                    <a:lumMod val="65000"/>
                    <a:lumOff val="35000"/>
                  </a:schemeClr>
                </a:solidFill>
                <a:latin typeface="Segoe UI"/>
                <a:cs typeface="Segoe UI"/>
              </a:rPr>
              <a:t>Colin Shebar</a:t>
            </a:r>
          </a:p>
          <a:p>
            <a:r>
              <a:rPr lang="en-US" sz="2800" b="1">
                <a:solidFill>
                  <a:schemeClr val="bg1">
                    <a:lumMod val="65000"/>
                    <a:lumOff val="35000"/>
                  </a:schemeClr>
                </a:solidFill>
                <a:latin typeface="Segoe UI"/>
                <a:cs typeface="Segoe UI"/>
              </a:rPr>
              <a:t>Director of Learning &amp; Teaching</a:t>
            </a:r>
            <a:endParaRPr lang="en-US"/>
          </a:p>
          <a:p>
            <a:r>
              <a:rPr lang="en-US" sz="2800" b="1">
                <a:solidFill>
                  <a:schemeClr val="bg1">
                    <a:lumMod val="65000"/>
                    <a:lumOff val="35000"/>
                  </a:schemeClr>
                </a:solidFill>
                <a:latin typeface="Segoe UI"/>
                <a:cs typeface="Segoe UI"/>
              </a:rPr>
              <a:t>Berkshire Hills Regional School District</a:t>
            </a:r>
          </a:p>
        </p:txBody>
      </p:sp>
    </p:spTree>
    <p:extLst>
      <p:ext uri="{BB962C8B-B14F-4D97-AF65-F5344CB8AC3E}">
        <p14:creationId xmlns:p14="http://schemas.microsoft.com/office/powerpoint/2010/main" val="4244761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4FB3E-4838-BE60-4FA1-E1E607E741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B2839B-4DFD-37C7-EC97-13BC0A38F33E}"/>
              </a:ext>
            </a:extLst>
          </p:cNvPr>
          <p:cNvSpPr>
            <a:spLocks noGrp="1"/>
          </p:cNvSpPr>
          <p:nvPr>
            <p:ph type="title"/>
          </p:nvPr>
        </p:nvSpPr>
        <p:spPr>
          <a:xfrm>
            <a:off x="762000" y="-646332"/>
            <a:ext cx="10591800" cy="646332"/>
          </a:xfrm>
        </p:spPr>
        <p:txBody>
          <a:bodyPr anchor="b">
            <a:noAutofit/>
          </a:bodyPr>
          <a:lstStyle/>
          <a:p>
            <a:r>
              <a:rPr lang="en-US"/>
              <a:t>Berkshire Hills</a:t>
            </a:r>
          </a:p>
        </p:txBody>
      </p:sp>
      <p:pic>
        <p:nvPicPr>
          <p:cNvPr id="14" name="Picture 13" descr="Berkshire Hills Demographic Slide&#10;Total Enrollment 1,131&#10;43% Low Income&#10;14.4% First Language not English&#10;Title I School Wide Programs&#10;&#10;Berkshire Hills has committed to holding regular meetings focused on increasing family engagement and providing updates regarding programming and procedures within district. These meetings offer families an opportunity to ask questions and provide feedback regarding the information shared. These meetings include School Committee sessions, meetings of the district's ELPAC, and school based parent/community meetings.">
            <a:extLst>
              <a:ext uri="{FF2B5EF4-FFF2-40B4-BE49-F238E27FC236}">
                <a16:creationId xmlns:a16="http://schemas.microsoft.com/office/drawing/2014/main" id="{F8987129-C7D1-E27D-B70D-20843DEB9AC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93375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8B51BF-780C-45D4-A1D0-32D55EA0F2B4}"/>
              </a:ext>
            </a:extLst>
          </p:cNvPr>
          <p:cNvSpPr>
            <a:spLocks noGrp="1"/>
          </p:cNvSpPr>
          <p:nvPr>
            <p:ph type="title"/>
          </p:nvPr>
        </p:nvSpPr>
        <p:spPr>
          <a:xfrm>
            <a:off x="762000" y="355558"/>
            <a:ext cx="10667999" cy="1199335"/>
          </a:xfrm>
        </p:spPr>
        <p:txBody>
          <a:bodyPr lIns="91440" tIns="45720" rIns="91440" bIns="45720" anchor="t">
            <a:normAutofit/>
          </a:bodyPr>
          <a:lstStyle/>
          <a:p>
            <a:r>
              <a:rPr lang="en-US" sz="4100">
                <a:solidFill>
                  <a:schemeClr val="accent6"/>
                </a:solidFill>
              </a:rPr>
              <a:t>Annual TI Meeting</a:t>
            </a:r>
            <a:endParaRPr lang="en-US">
              <a:solidFill>
                <a:schemeClr val="accent6"/>
              </a:solidFill>
            </a:endParaRPr>
          </a:p>
        </p:txBody>
      </p:sp>
      <p:sp>
        <p:nvSpPr>
          <p:cNvPr id="10" name="TextBox 9">
            <a:extLst>
              <a:ext uri="{FF2B5EF4-FFF2-40B4-BE49-F238E27FC236}">
                <a16:creationId xmlns:a16="http://schemas.microsoft.com/office/drawing/2014/main" id="{7DD53D83-D779-4581-DDDA-7B7309616B00}"/>
              </a:ext>
            </a:extLst>
          </p:cNvPr>
          <p:cNvSpPr txBox="1"/>
          <p:nvPr/>
        </p:nvSpPr>
        <p:spPr>
          <a:xfrm>
            <a:off x="757330" y="1178070"/>
            <a:ext cx="97653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595959"/>
                </a:solidFill>
                <a:latin typeface="Arial"/>
                <a:cs typeface="Arial"/>
              </a:rPr>
              <a:t>Schedule to inform participating families/guardians of students about Title I programs</a:t>
            </a:r>
            <a:endParaRPr lang="en-US">
              <a:latin typeface="Arial"/>
              <a:cs typeface="Arial"/>
            </a:endParaRPr>
          </a:p>
        </p:txBody>
      </p:sp>
      <p:graphicFrame>
        <p:nvGraphicFramePr>
          <p:cNvPr id="8" name="Table 7">
            <a:extLst>
              <a:ext uri="{FF2B5EF4-FFF2-40B4-BE49-F238E27FC236}">
                <a16:creationId xmlns:a16="http://schemas.microsoft.com/office/drawing/2014/main" id="{1A5E0B6F-34BA-8666-AC34-943AD24F8F29}"/>
              </a:ext>
            </a:extLst>
          </p:cNvPr>
          <p:cNvGraphicFramePr>
            <a:graphicFrameLocks noGrp="1"/>
          </p:cNvGraphicFramePr>
          <p:nvPr>
            <p:extLst>
              <p:ext uri="{D42A27DB-BD31-4B8C-83A1-F6EECF244321}">
                <p14:modId xmlns:p14="http://schemas.microsoft.com/office/powerpoint/2010/main" val="4084235690"/>
              </p:ext>
            </p:extLst>
          </p:nvPr>
        </p:nvGraphicFramePr>
        <p:xfrm>
          <a:off x="1603805" y="1445096"/>
          <a:ext cx="7048500" cy="11601450"/>
        </p:xfrm>
        <a:graphic>
          <a:graphicData uri="http://schemas.openxmlformats.org/drawingml/2006/table">
            <a:tbl>
              <a:tblPr firstRow="1" bandRow="1">
                <a:tableStyleId>{5C22544A-7EE6-4342-B048-85BDC9FD1C3A}</a:tableStyleId>
              </a:tblPr>
              <a:tblGrid>
                <a:gridCol w="7048500">
                  <a:extLst>
                    <a:ext uri="{9D8B030D-6E8A-4147-A177-3AD203B41FA5}">
                      <a16:colId xmlns:a16="http://schemas.microsoft.com/office/drawing/2014/main" val="3557268942"/>
                    </a:ext>
                  </a:extLst>
                </a:gridCol>
              </a:tblGrid>
              <a:tr h="11601450">
                <a:tc>
                  <a:txBody>
                    <a:bodyPr/>
                    <a:lstStyle/>
                    <a:p>
                      <a:pPr fontAlgn="auto">
                        <a:lnSpc>
                          <a:spcPts val="2175"/>
                        </a:lnSpc>
                      </a:pPr>
                      <a:endParaRPr lang="en-US" sz="2000" b="1">
                        <a:solidFill>
                          <a:srgbClr val="595959"/>
                        </a:solidFill>
                        <a:effectLst/>
                        <a:latin typeface="Arial"/>
                      </a:endParaRPr>
                    </a:p>
                    <a:p>
                      <a:pPr fontAlgn="base">
                        <a:lnSpc>
                          <a:spcPts val="2400"/>
                        </a:lnSpc>
                      </a:pPr>
                      <a:r>
                        <a:rPr lang="en-US" sz="1400" b="1">
                          <a:solidFill>
                            <a:srgbClr val="595959"/>
                          </a:solidFill>
                          <a:effectLst/>
                          <a:latin typeface="+mn-lt"/>
                        </a:rPr>
                        <a:t>Meeting Agenda Topics include:</a:t>
                      </a:r>
                      <a:endParaRPr lang="en-US" sz="1400">
                        <a:effectLst/>
                        <a:latin typeface="+mn-lt"/>
                      </a:endParaRPr>
                    </a:p>
                    <a:p>
                      <a:pPr marL="342900" lvl="0" indent="-342900" fontAlgn="base">
                        <a:lnSpc>
                          <a:spcPts val="2025"/>
                        </a:lnSpc>
                        <a:buFont typeface="Arial" panose="020B0604020202020204" pitchFamily="34" charset="0"/>
                        <a:buChar char="•"/>
                      </a:pPr>
                      <a:r>
                        <a:rPr lang="en-US" sz="1400">
                          <a:solidFill>
                            <a:srgbClr val="595959"/>
                          </a:solidFill>
                          <a:effectLst/>
                          <a:latin typeface="+mn-lt"/>
                        </a:rPr>
                        <a:t>The state’s academic content standards and state student academic achievement standards</a:t>
                      </a:r>
                      <a:endParaRPr lang="en-US" sz="1400">
                        <a:effectLst/>
                        <a:latin typeface="+mn-lt"/>
                      </a:endParaRPr>
                    </a:p>
                    <a:p>
                      <a:pPr marL="342900" lvl="0" indent="-342900" fontAlgn="base">
                        <a:lnSpc>
                          <a:spcPts val="2025"/>
                        </a:lnSpc>
                        <a:buFont typeface="Arial" panose="020B0604020202020204" pitchFamily="34" charset="0"/>
                        <a:buChar char="•"/>
                      </a:pPr>
                      <a:r>
                        <a:rPr lang="en-US" sz="1400">
                          <a:solidFill>
                            <a:srgbClr val="595959"/>
                          </a:solidFill>
                          <a:effectLst/>
                          <a:latin typeface="+mn-lt"/>
                        </a:rPr>
                        <a:t>State and local academic assessments, including alternative assessments</a:t>
                      </a:r>
                      <a:endParaRPr lang="en-US" sz="1400">
                        <a:effectLst/>
                        <a:latin typeface="+mn-lt"/>
                      </a:endParaRPr>
                    </a:p>
                    <a:p>
                      <a:pPr marL="342900" lvl="0" indent="-342900" fontAlgn="base">
                        <a:lnSpc>
                          <a:spcPts val="2025"/>
                        </a:lnSpc>
                        <a:buFont typeface="Arial" panose="020B0604020202020204" pitchFamily="34" charset="0"/>
                        <a:buChar char="•"/>
                      </a:pPr>
                      <a:r>
                        <a:rPr lang="en-US" sz="1400">
                          <a:solidFill>
                            <a:srgbClr val="595959"/>
                          </a:solidFill>
                          <a:effectLst/>
                          <a:latin typeface="+mn-lt"/>
                        </a:rPr>
                        <a:t>The family/guardian engagement requirements (Engagement Policies and Compacts (distribute, evaluate and update), Families’ Right to Know, Report Cards and notifications)</a:t>
                      </a:r>
                      <a:endParaRPr lang="en-US" sz="1400">
                        <a:effectLst/>
                        <a:latin typeface="+mn-lt"/>
                      </a:endParaRPr>
                    </a:p>
                    <a:p>
                      <a:pPr marL="342900" lvl="0" indent="-342900" fontAlgn="base">
                        <a:lnSpc>
                          <a:spcPts val="2025"/>
                        </a:lnSpc>
                        <a:buFont typeface="Arial" panose="020B0604020202020204" pitchFamily="34" charset="0"/>
                        <a:buChar char="•"/>
                      </a:pPr>
                      <a:r>
                        <a:rPr lang="en-US" sz="1400">
                          <a:solidFill>
                            <a:srgbClr val="595959"/>
                          </a:solidFill>
                          <a:effectLst/>
                          <a:latin typeface="+mn-lt"/>
                        </a:rPr>
                        <a:t>Sharing best practices and resources with families/guardians on how to monitor and improve student academic progress and achievement   </a:t>
                      </a:r>
                      <a:endParaRPr lang="en-US" sz="1400">
                        <a:effectLst/>
                        <a:latin typeface="+mn-lt"/>
                      </a:endParaRPr>
                    </a:p>
                    <a:p>
                      <a:pPr marL="342900" lvl="0" indent="-342900" fontAlgn="base">
                        <a:lnSpc>
                          <a:spcPts val="2025"/>
                        </a:lnSpc>
                        <a:buFont typeface="Arial" panose="020B0604020202020204" pitchFamily="34" charset="0"/>
                        <a:buChar char="•"/>
                      </a:pPr>
                      <a:r>
                        <a:rPr lang="en-US" sz="1400">
                          <a:solidFill>
                            <a:srgbClr val="595959"/>
                          </a:solidFill>
                          <a:effectLst/>
                          <a:latin typeface="+mn-lt"/>
                        </a:rPr>
                        <a:t>Additionally, districts and schools provide accessible tools to assist all families in understanding and collectively supporting student improvement and achievement.</a:t>
                      </a:r>
                      <a:endParaRPr lang="en-US" sz="1400">
                        <a:effectLst/>
                        <a:latin typeface="+mn-lt"/>
                      </a:endParaRPr>
                    </a:p>
                  </a:txBody>
                  <a:tcPr marL="61646" marR="61646" marT="48292" marB="48292">
                    <a:lnL>
                      <a:noFill/>
                    </a:lnL>
                    <a:lnR>
                      <a:noFill/>
                    </a:lnR>
                    <a:lnT>
                      <a:noFill/>
                    </a:lnT>
                    <a:lnB>
                      <a:noFill/>
                    </a:lnB>
                    <a:noFill/>
                  </a:tcPr>
                </a:tc>
                <a:extLst>
                  <a:ext uri="{0D108BD9-81ED-4DB2-BD59-A6C34878D82A}">
                    <a16:rowId xmlns:a16="http://schemas.microsoft.com/office/drawing/2014/main" val="3018516207"/>
                  </a:ext>
                </a:extLst>
              </a:tr>
            </a:tbl>
          </a:graphicData>
        </a:graphic>
      </p:graphicFrame>
      <p:sp>
        <p:nvSpPr>
          <p:cNvPr id="12" name="TextBox 11">
            <a:extLst>
              <a:ext uri="{FF2B5EF4-FFF2-40B4-BE49-F238E27FC236}">
                <a16:creationId xmlns:a16="http://schemas.microsoft.com/office/drawing/2014/main" id="{181EDFD8-1E05-7E16-85AC-25AC55074EFF}"/>
              </a:ext>
            </a:extLst>
          </p:cNvPr>
          <p:cNvSpPr txBox="1"/>
          <p:nvPr/>
        </p:nvSpPr>
        <p:spPr>
          <a:xfrm>
            <a:off x="758199" y="5174871"/>
            <a:ext cx="1014289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595959"/>
                </a:solidFill>
                <a:latin typeface="Arial"/>
                <a:cs typeface="Arial"/>
              </a:rPr>
              <a:t>File and save documentation of meeting, agenda topics and family participation and attendance </a:t>
            </a:r>
            <a:endParaRPr lang="en-US">
              <a:latin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7B5DF-C366-8EDE-0E7A-11EB13C86D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D9BC2D-A4BF-7F5F-AFEA-E708AFAECD54}"/>
              </a:ext>
            </a:extLst>
          </p:cNvPr>
          <p:cNvSpPr>
            <a:spLocks noGrp="1"/>
          </p:cNvSpPr>
          <p:nvPr>
            <p:ph type="title"/>
          </p:nvPr>
        </p:nvSpPr>
        <p:spPr>
          <a:xfrm>
            <a:off x="1525015" y="693416"/>
            <a:ext cx="9141397" cy="3077766"/>
          </a:xfrm>
        </p:spPr>
        <p:txBody>
          <a:bodyPr/>
          <a:lstStyle/>
          <a:p>
            <a:r>
              <a:rPr lang="en-US">
                <a:cs typeface="Segoe UI"/>
              </a:rPr>
              <a:t>Family Engagement for a Targeted Assistance Program</a:t>
            </a:r>
            <a:br>
              <a:rPr lang="en-US">
                <a:cs typeface="Segoe UI"/>
              </a:rPr>
            </a:br>
            <a:br>
              <a:rPr lang="en-US">
                <a:cs typeface="Segoe UI"/>
              </a:rPr>
            </a:br>
            <a:r>
              <a:rPr lang="en-US" b="0">
                <a:cs typeface="Segoe UI"/>
              </a:rPr>
              <a:t>Fulfilling meeting requirements with meaningful participation  </a:t>
            </a:r>
            <a:endParaRPr lang="en-US" b="0"/>
          </a:p>
        </p:txBody>
      </p:sp>
    </p:spTree>
    <p:extLst>
      <p:ext uri="{BB962C8B-B14F-4D97-AF65-F5344CB8AC3E}">
        <p14:creationId xmlns:p14="http://schemas.microsoft.com/office/powerpoint/2010/main" val="170220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115">
      <a:dk1>
        <a:sysClr val="windowText" lastClr="000000"/>
      </a:dk1>
      <a:lt1>
        <a:sysClr val="window" lastClr="FFFFFF"/>
      </a:lt1>
      <a:dk2>
        <a:srgbClr val="F36E36"/>
      </a:dk2>
      <a:lt2>
        <a:srgbClr val="E7E6E6"/>
      </a:lt2>
      <a:accent1>
        <a:srgbClr val="A31312"/>
      </a:accent1>
      <a:accent2>
        <a:srgbClr val="E7E6E6"/>
      </a:accent2>
      <a:accent3>
        <a:srgbClr val="FDB913"/>
      </a:accent3>
      <a:accent4>
        <a:srgbClr val="1E753B"/>
      </a:accent4>
      <a:accent5>
        <a:srgbClr val="067CA2"/>
      </a:accent5>
      <a:accent6>
        <a:srgbClr val="493456"/>
      </a:accent6>
      <a:hlink>
        <a:srgbClr val="067CA2"/>
      </a:hlink>
      <a:folHlink>
        <a:srgbClr val="886D93"/>
      </a:folHlink>
    </a:clrScheme>
    <a:fontScheme name="Custom 8">
      <a:majorFont>
        <a:latin typeface="Segoe UI"/>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44967531_win32_mlw v2" id="{D6E82B91-6E0A-4ADE-ABDF-7A3107FF5DC0}" vid="{FDF63795-6842-4874-86B5-D3F4150A0B0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F2509185-7C76-414A-B58D-FA547B6D6E68}">
  <ds:schemaRefs>
    <ds:schemaRef ds:uri="http://schemas.microsoft.com/sharepoint/v3/contenttype/forms"/>
  </ds:schemaRefs>
</ds:datastoreItem>
</file>

<file path=customXml/itemProps2.xml><?xml version="1.0" encoding="utf-8"?>
<ds:datastoreItem xmlns:ds="http://schemas.openxmlformats.org/officeDocument/2006/customXml" ds:itemID="{08D17C5B-66E3-4784-8825-129A0E305F7F}">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CD97AF3-310A-4DBA-AAE4-E94EC92F74FE}">
  <ds:schemaRefs>
    <ds:schemaRef ds:uri="http://purl.org/dc/elements/1.1/"/>
    <ds:schemaRef ds:uri="http://schemas.openxmlformats.org/package/2006/metadata/core-properties"/>
    <ds:schemaRef ds:uri="http://schemas.microsoft.com/office/2006/metadata/properties"/>
    <ds:schemaRef ds:uri="71af3243-3dd4-4a8d-8c0d-dd76da1f02a5"/>
    <ds:schemaRef ds:uri="http://schemas.microsoft.com/office/infopath/2007/PartnerControls"/>
    <ds:schemaRef ds:uri="16c05727-aa75-4e4a-9b5f-8a80a1165891"/>
    <ds:schemaRef ds:uri="http://www.w3.org/XML/1998/namespace"/>
    <ds:schemaRef ds:uri="http://schemas.microsoft.com/office/2006/documentManagement/types"/>
    <ds:schemaRef ds:uri="230e9df3-be65-4c73-a93b-d1236ebd677e"/>
    <ds:schemaRef ds:uri="http://schemas.microsoft.com/sharepoint/v3"/>
    <ds:schemaRef ds:uri="http://purl.org/dc/dcmitype/"/>
    <ds:schemaRef ds:uri="http://purl.org/dc/term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 id="{72f988bf-86f1-41af-91ab-2d7cd011db47}" enabled="0" method="" siteId="{72f988bf-86f1-41af-91ab-2d7cd011db47}" removed="1"/>
</clbl:labelList>
</file>

<file path=docProps/app.xml><?xml version="1.0" encoding="utf-8"?>
<Properties xmlns="http://schemas.openxmlformats.org/officeDocument/2006/extended-properties" xmlns:vt="http://schemas.openxmlformats.org/officeDocument/2006/docPropsVTypes">
  <Template/>
  <TotalTime>1</TotalTime>
  <Words>1123</Words>
  <Application>Microsoft Office PowerPoint</Application>
  <PresentationFormat>Widescreen</PresentationFormat>
  <Paragraphs>154</Paragraphs>
  <Slides>27</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Arial,Sans-Serif</vt:lpstr>
      <vt:lpstr>Arial</vt:lpstr>
      <vt:lpstr>Calibri</vt:lpstr>
      <vt:lpstr>Segoe UI</vt:lpstr>
      <vt:lpstr>Wingdings</vt:lpstr>
      <vt:lpstr>Office Theme</vt:lpstr>
      <vt:lpstr> ESSA Family Engagement Spring Federal Grants Conference  June 10, 2025</vt:lpstr>
      <vt:lpstr>Family Engagement for Targeted Assistance Programs</vt:lpstr>
      <vt:lpstr>Family Engagement Schoolwide Programs </vt:lpstr>
      <vt:lpstr>Foundations to ESSA requirements</vt:lpstr>
      <vt:lpstr>Family/Guardian Policies </vt:lpstr>
      <vt:lpstr>Family Engagement Policies and Capacity Building for Rural districts  </vt:lpstr>
      <vt:lpstr>Berkshire Hills</vt:lpstr>
      <vt:lpstr>Annual TI Meeting</vt:lpstr>
      <vt:lpstr>Family Engagement for a Targeted Assistance Program  Fulfilling meeting requirements with meaningful participation  </vt:lpstr>
      <vt:lpstr>Amherst </vt:lpstr>
      <vt:lpstr>Family Engagement for a Targeted Assistance Program  </vt:lpstr>
      <vt:lpstr>Fulfilling Meeting requirements in multiple formats</vt:lpstr>
      <vt:lpstr>Sample Progress Reports </vt:lpstr>
      <vt:lpstr>Family Engagement for a Targeted Assistance Program  </vt:lpstr>
      <vt:lpstr>Annual Family/Guardian Notifications  </vt:lpstr>
      <vt:lpstr>Family Engagement for High Schools Single School Districts </vt:lpstr>
      <vt:lpstr>Notifications for High Schools and Single School Districts </vt:lpstr>
      <vt:lpstr>Overview Notifications Blue Hills </vt:lpstr>
      <vt:lpstr>Blue Hills Notifications</vt:lpstr>
      <vt:lpstr>Capacity Building</vt:lpstr>
      <vt:lpstr>Revere</vt:lpstr>
      <vt:lpstr>Capacity Building for urban schools with multiple Schoolwide programs</vt:lpstr>
      <vt:lpstr>   District-wide Initiative District Needs Assessment Survey Survey-Needs Assessment-Teachers and Students MCIEA Next piloting one for families-user friendly dashboard, publicly available District and School Level Events Structures to Support Communication Family Liaisons -12 across district Family Liaisons Interpreters-Translation Devices Parent Square-Two-Way Communication  Monthly Cabinet Meetings with all Administration Weekly Meetings with Literacy and Math Coaches Daily PGT (Professional Group Time) with Grade Level Teams  </vt:lpstr>
      <vt:lpstr>Revere Public Schools District Level Initiatives</vt:lpstr>
      <vt:lpstr>Questions &amp; Answers</vt:lpstr>
      <vt:lpstr>New Resources to Review and Consider </vt:lpstr>
      <vt:lpstr>Resources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Capacity Building with Family Engagement</dc:title>
  <dc:subject/>
  <dc:creator>DESE</dc:creator>
  <cp:keywords/>
  <dc:description/>
  <cp:lastModifiedBy>Zou, Dong (EOE)</cp:lastModifiedBy>
  <cp:revision>3</cp:revision>
  <dcterms:created xsi:type="dcterms:W3CDTF">2025-02-03T15:27:39Z</dcterms:created>
  <dcterms:modified xsi:type="dcterms:W3CDTF">2025-06-04T21:14:29Z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Jun 4 2025 12:00AM</vt:lpwstr>
  </property>
</Properties>
</file>