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430" r:id="rId2"/>
    <p:sldId id="268" r:id="rId3"/>
    <p:sldId id="431" r:id="rId4"/>
    <p:sldId id="447" r:id="rId5"/>
    <p:sldId id="378" r:id="rId6"/>
    <p:sldId id="399" r:id="rId7"/>
    <p:sldId id="385" r:id="rId8"/>
    <p:sldId id="407" r:id="rId9"/>
    <p:sldId id="389" r:id="rId10"/>
    <p:sldId id="408" r:id="rId11"/>
    <p:sldId id="386" r:id="rId12"/>
    <p:sldId id="387" r:id="rId13"/>
    <p:sldId id="374" r:id="rId14"/>
    <p:sldId id="354" r:id="rId15"/>
    <p:sldId id="375" r:id="rId16"/>
    <p:sldId id="440" r:id="rId17"/>
    <p:sldId id="439" r:id="rId18"/>
    <p:sldId id="441" r:id="rId19"/>
    <p:sldId id="277" r:id="rId20"/>
    <p:sldId id="405" r:id="rId21"/>
    <p:sldId id="443" r:id="rId22"/>
    <p:sldId id="442" r:id="rId23"/>
    <p:sldId id="406" r:id="rId24"/>
    <p:sldId id="412" r:id="rId25"/>
    <p:sldId id="415" r:id="rId26"/>
    <p:sldId id="413" r:id="rId27"/>
    <p:sldId id="274" r:id="rId28"/>
    <p:sldId id="424" r:id="rId29"/>
    <p:sldId id="270" r:id="rId30"/>
    <p:sldId id="423" r:id="rId31"/>
    <p:sldId id="414" r:id="rId32"/>
    <p:sldId id="401" r:id="rId33"/>
    <p:sldId id="459" r:id="rId34"/>
    <p:sldId id="458" r:id="rId35"/>
    <p:sldId id="394" r:id="rId36"/>
    <p:sldId id="445" r:id="rId37"/>
    <p:sldId id="453" r:id="rId38"/>
    <p:sldId id="411" r:id="rId39"/>
    <p:sldId id="271" r:id="rId40"/>
    <p:sldId id="435" r:id="rId41"/>
    <p:sldId id="436" r:id="rId42"/>
    <p:sldId id="392" r:id="rId43"/>
    <p:sldId id="437" r:id="rId44"/>
    <p:sldId id="460" r:id="rId45"/>
    <p:sldId id="388" r:id="rId46"/>
    <p:sldId id="273" r:id="rId47"/>
    <p:sldId id="461" r:id="rId48"/>
    <p:sldId id="454" r:id="rId49"/>
    <p:sldId id="455" r:id="rId50"/>
    <p:sldId id="380" r:id="rId51"/>
    <p:sldId id="420" r:id="rId52"/>
    <p:sldId id="426" r:id="rId53"/>
    <p:sldId id="373" r:id="rId54"/>
    <p:sldId id="371" r:id="rId55"/>
    <p:sldId id="300" r:id="rId56"/>
    <p:sldId id="301" r:id="rId57"/>
    <p:sldId id="456" r:id="rId58"/>
    <p:sldId id="457" r:id="rId59"/>
    <p:sldId id="358" r:id="rId60"/>
    <p:sldId id="41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983B6E3-C8BC-40AD-9276-7FFFBE0C1DDF}">
          <p14:sldIdLst>
            <p14:sldId id="430"/>
            <p14:sldId id="268"/>
            <p14:sldId id="431"/>
          </p14:sldIdLst>
        </p14:section>
        <p14:section name="Rules of the Road" id="{2ABA9A02-0482-409F-AF57-19313792BE12}">
          <p14:sldIdLst>
            <p14:sldId id="447"/>
          </p14:sldIdLst>
        </p14:section>
        <p14:section name="Multi-Year Grants" id="{1F3A522A-F373-4EAF-BD8B-6F73E13A96DA}">
          <p14:sldIdLst>
            <p14:sldId id="378"/>
            <p14:sldId id="399"/>
            <p14:sldId id="385"/>
          </p14:sldIdLst>
        </p14:section>
        <p14:section name="Supplement Not Supplant" id="{A57678E2-2583-4FC6-8490-7C95AA3D4EE6}">
          <p14:sldIdLst>
            <p14:sldId id="407"/>
            <p14:sldId id="389"/>
            <p14:sldId id="408"/>
            <p14:sldId id="386"/>
            <p14:sldId id="387"/>
          </p14:sldIdLst>
        </p14:section>
        <p14:section name="Time and Effort" id="{683C71EA-C323-4198-89F5-A1CFA0F2FA40}">
          <p14:sldIdLst>
            <p14:sldId id="374"/>
            <p14:sldId id="354"/>
            <p14:sldId id="375"/>
          </p14:sldIdLst>
        </p14:section>
        <p14:section name="Flexing" id="{A8BF2008-450A-4CF8-B933-AFDC9F63CF0C}">
          <p14:sldIdLst>
            <p14:sldId id="440"/>
            <p14:sldId id="439"/>
            <p14:sldId id="441"/>
            <p14:sldId id="277"/>
            <p14:sldId id="405"/>
            <p14:sldId id="443"/>
          </p14:sldIdLst>
        </p14:section>
        <p14:section name="Budgets" id="{1FEE1C8D-FFE0-439C-9CF2-32F1CC494815}">
          <p14:sldIdLst>
            <p14:sldId id="442"/>
            <p14:sldId id="406"/>
            <p14:sldId id="412"/>
            <p14:sldId id="415"/>
            <p14:sldId id="413"/>
            <p14:sldId id="274"/>
            <p14:sldId id="424"/>
            <p14:sldId id="270"/>
            <p14:sldId id="423"/>
            <p14:sldId id="414"/>
          </p14:sldIdLst>
        </p14:section>
        <p14:section name="Title I" id="{11EFC0AA-FCA9-4C39-ACE1-0759B0E258C6}">
          <p14:sldIdLst>
            <p14:sldId id="401"/>
            <p14:sldId id="459"/>
            <p14:sldId id="458"/>
            <p14:sldId id="394"/>
            <p14:sldId id="445"/>
            <p14:sldId id="453"/>
            <p14:sldId id="411"/>
          </p14:sldIdLst>
        </p14:section>
        <p14:section name="Title I Reservations" id="{3ED11EDE-48CB-4C05-9B53-3A6F6C1EDEFF}">
          <p14:sldIdLst>
            <p14:sldId id="271"/>
          </p14:sldIdLst>
        </p14:section>
        <p14:section name="Homeless Reservation" id="{04FABE90-8A1C-407C-8DEC-A1AEF05F4311}">
          <p14:sldIdLst>
            <p14:sldId id="435"/>
            <p14:sldId id="436"/>
          </p14:sldIdLst>
        </p14:section>
        <p14:section name="Title I: Family Engagement Reservation" id="{CFE9D11F-4AB4-401D-83C2-6274CFF97DDC}">
          <p14:sldIdLst>
            <p14:sldId id="392"/>
          </p14:sldIdLst>
        </p14:section>
        <p14:section name="Other Common Reservations" id="{0387E929-FE71-4862-8B34-1384F9337759}">
          <p14:sldIdLst>
            <p14:sldId id="437"/>
            <p14:sldId id="460"/>
            <p14:sldId id="388"/>
          </p14:sldIdLst>
        </p14:section>
        <p14:section name="School Ranking" id="{F1A6509B-5C8B-4B7F-8269-261A6EEBC48C}">
          <p14:sldIdLst>
            <p14:sldId id="273"/>
          </p14:sldIdLst>
        </p14:section>
        <p14:section name="Title IIA, III, IVA" id="{3D370F29-24EE-4220-86C7-6A58086B4B18}">
          <p14:sldIdLst>
            <p14:sldId id="461"/>
            <p14:sldId id="454"/>
            <p14:sldId id="455"/>
          </p14:sldIdLst>
        </p14:section>
        <p14:section name="Closing Out" id="{6AFFDCA5-B252-4145-875E-0610C83835AB}">
          <p14:sldIdLst>
            <p14:sldId id="380"/>
            <p14:sldId id="420"/>
            <p14:sldId id="426"/>
            <p14:sldId id="373"/>
          </p14:sldIdLst>
        </p14:section>
        <p14:section name="GEM$ Reminders" id="{87F291F6-FAED-4D0B-92AE-82812B0D4181}">
          <p14:sldIdLst>
            <p14:sldId id="371"/>
            <p14:sldId id="300"/>
            <p14:sldId id="301"/>
          </p14:sldIdLst>
        </p14:section>
        <p14:section name="Resources" id="{1C6F0B9A-CFB7-42FB-A330-8B24EB561515}">
          <p14:sldIdLst>
            <p14:sldId id="456"/>
            <p14:sldId id="457"/>
          </p14:sldIdLst>
        </p14:section>
        <p14:section name="Ending" id="{276753C5-A10E-45BE-B604-C39C76E4E630}">
          <p14:sldIdLst>
            <p14:sldId id="358"/>
            <p14:sldId id="4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489CD"/>
    <a:srgbClr val="6F93D2"/>
    <a:srgbClr val="7797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1BDE0-88EE-4674-9B31-EEB3483A63BE}" v="1" dt="2025-06-09T14:09:05.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9448" autoAdjust="0"/>
  </p:normalViewPr>
  <p:slideViewPr>
    <p:cSldViewPr snapToGrid="0">
      <p:cViewPr varScale="1">
        <p:scale>
          <a:sx n="101" d="100"/>
          <a:sy n="101" d="100"/>
        </p:scale>
        <p:origin x="144" y="21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forty, Colleen (DESE)" userId="170e402f-cd3e-44e3-a73d-ab3085e9e63e" providerId="ADAL" clId="{685AD99E-85BD-4658-BEBC-0960F62E9A9B}"/>
    <pc:docChg chg="undo redo custSel addSld delSld modSld sldOrd addSection delSection modSection">
      <pc:chgData name="Holforty, Colleen (DESE)" userId="170e402f-cd3e-44e3-a73d-ab3085e9e63e" providerId="ADAL" clId="{685AD99E-85BD-4658-BEBC-0960F62E9A9B}" dt="2025-06-06T19:38:59.230" v="12543"/>
      <pc:docMkLst>
        <pc:docMk/>
      </pc:docMkLst>
      <pc:sldChg chg="modSp">
        <pc:chgData name="Holforty, Colleen (DESE)" userId="170e402f-cd3e-44e3-a73d-ab3085e9e63e" providerId="ADAL" clId="{685AD99E-85BD-4658-BEBC-0960F62E9A9B}" dt="2025-05-30T18:20:52.413" v="3338" actId="20577"/>
        <pc:sldMkLst>
          <pc:docMk/>
          <pc:sldMk cId="280753295" sldId="268"/>
        </pc:sldMkLst>
        <pc:graphicFrameChg chg="mod">
          <ac:chgData name="Holforty, Colleen (DESE)" userId="170e402f-cd3e-44e3-a73d-ab3085e9e63e" providerId="ADAL" clId="{685AD99E-85BD-4658-BEBC-0960F62E9A9B}" dt="2025-05-30T18:20:52.413" v="3338" actId="20577"/>
          <ac:graphicFrameMkLst>
            <pc:docMk/>
            <pc:sldMk cId="280753295" sldId="268"/>
            <ac:graphicFrameMk id="5" creationId="{D6785EC4-490D-491E-19BF-128FBDBFFB55}"/>
          </ac:graphicFrameMkLst>
        </pc:graphicFrameChg>
      </pc:sldChg>
      <pc:sldChg chg="modSp del mod">
        <pc:chgData name="Holforty, Colleen (DESE)" userId="170e402f-cd3e-44e3-a73d-ab3085e9e63e" providerId="ADAL" clId="{685AD99E-85BD-4658-BEBC-0960F62E9A9B}" dt="2025-06-04T15:34:48.522" v="5554" actId="47"/>
        <pc:sldMkLst>
          <pc:docMk/>
          <pc:sldMk cId="1583906011" sldId="269"/>
        </pc:sldMkLst>
      </pc:sldChg>
      <pc:sldChg chg="addSp delSp modSp mod ord modClrScheme chgLayout">
        <pc:chgData name="Holforty, Colleen (DESE)" userId="170e402f-cd3e-44e3-a73d-ab3085e9e63e" providerId="ADAL" clId="{685AD99E-85BD-4658-BEBC-0960F62E9A9B}" dt="2025-06-06T15:57:16.639" v="10678" actId="962"/>
        <pc:sldMkLst>
          <pc:docMk/>
          <pc:sldMk cId="2873736760" sldId="270"/>
        </pc:sldMkLst>
        <pc:spChg chg="mod">
          <ac:chgData name="Holforty, Colleen (DESE)" userId="170e402f-cd3e-44e3-a73d-ab3085e9e63e" providerId="ADAL" clId="{685AD99E-85BD-4658-BEBC-0960F62E9A9B}" dt="2025-05-29T17:45:34.086" v="758" actId="26606"/>
          <ac:spMkLst>
            <pc:docMk/>
            <pc:sldMk cId="2873736760" sldId="270"/>
            <ac:spMk id="3" creationId="{1008D694-7F0A-92CB-313E-0CF940ADD98D}"/>
          </ac:spMkLst>
        </pc:spChg>
        <pc:graphicFrameChg chg="add mod">
          <ac:chgData name="Holforty, Colleen (DESE)" userId="170e402f-cd3e-44e3-a73d-ab3085e9e63e" providerId="ADAL" clId="{685AD99E-85BD-4658-BEBC-0960F62E9A9B}" dt="2025-06-06T15:57:16.639" v="10678" actId="962"/>
          <ac:graphicFrameMkLst>
            <pc:docMk/>
            <pc:sldMk cId="2873736760" sldId="270"/>
            <ac:graphicFrameMk id="11" creationId="{BE77CF5C-0EC8-202F-6611-BC763D2FCA20}"/>
          </ac:graphicFrameMkLst>
        </pc:graphicFrameChg>
      </pc:sldChg>
      <pc:sldChg chg="addSp delSp modSp mod modTransition">
        <pc:chgData name="Holforty, Colleen (DESE)" userId="170e402f-cd3e-44e3-a73d-ab3085e9e63e" providerId="ADAL" clId="{685AD99E-85BD-4658-BEBC-0960F62E9A9B}" dt="2025-06-06T16:14:22.669" v="11434" actId="962"/>
        <pc:sldMkLst>
          <pc:docMk/>
          <pc:sldMk cId="3418267642" sldId="271"/>
        </pc:sldMkLst>
        <pc:spChg chg="mod">
          <ac:chgData name="Holforty, Colleen (DESE)" userId="170e402f-cd3e-44e3-a73d-ab3085e9e63e" providerId="ADAL" clId="{685AD99E-85BD-4658-BEBC-0960F62E9A9B}" dt="2025-05-30T18:38:31.938" v="3431" actId="20577"/>
          <ac:spMkLst>
            <pc:docMk/>
            <pc:sldMk cId="3418267642" sldId="271"/>
            <ac:spMk id="3" creationId="{F44BCC94-4FFA-4BA8-946E-61CF5C029A6D}"/>
          </ac:spMkLst>
        </pc:spChg>
        <pc:graphicFrameChg chg="add mod modGraphic">
          <ac:chgData name="Holforty, Colleen (DESE)" userId="170e402f-cd3e-44e3-a73d-ab3085e9e63e" providerId="ADAL" clId="{685AD99E-85BD-4658-BEBC-0960F62E9A9B}" dt="2025-06-06T16:11:12.693" v="11326" actId="962"/>
          <ac:graphicFrameMkLst>
            <pc:docMk/>
            <pc:sldMk cId="3418267642" sldId="271"/>
            <ac:graphicFrameMk id="5" creationId="{4DCDAFFC-F4B3-1081-6666-D2E4DEBA4783}"/>
          </ac:graphicFrameMkLst>
        </pc:graphicFrameChg>
        <pc:graphicFrameChg chg="add mod modGraphic">
          <ac:chgData name="Holforty, Colleen (DESE)" userId="170e402f-cd3e-44e3-a73d-ab3085e9e63e" providerId="ADAL" clId="{685AD99E-85BD-4658-BEBC-0960F62E9A9B}" dt="2025-06-06T16:11:16.888" v="11360" actId="962"/>
          <ac:graphicFrameMkLst>
            <pc:docMk/>
            <pc:sldMk cId="3418267642" sldId="271"/>
            <ac:graphicFrameMk id="11" creationId="{9116B8AA-8BB3-0EA8-80F5-13EDC810F537}"/>
          </ac:graphicFrameMkLst>
        </pc:graphicFrameChg>
        <pc:graphicFrameChg chg="add mod modGraphic">
          <ac:chgData name="Holforty, Colleen (DESE)" userId="170e402f-cd3e-44e3-a73d-ab3085e9e63e" providerId="ADAL" clId="{685AD99E-85BD-4658-BEBC-0960F62E9A9B}" dt="2025-06-06T16:14:18.236" v="11400" actId="962"/>
          <ac:graphicFrameMkLst>
            <pc:docMk/>
            <pc:sldMk cId="3418267642" sldId="271"/>
            <ac:graphicFrameMk id="13" creationId="{0A5749FC-ACFA-8CA8-35CB-1DF7BD751AA4}"/>
          </ac:graphicFrameMkLst>
        </pc:graphicFrameChg>
        <pc:graphicFrameChg chg="add mod modGraphic">
          <ac:chgData name="Holforty, Colleen (DESE)" userId="170e402f-cd3e-44e3-a73d-ab3085e9e63e" providerId="ADAL" clId="{685AD99E-85BD-4658-BEBC-0960F62E9A9B}" dt="2025-06-06T16:14:22.669" v="11434" actId="962"/>
          <ac:graphicFrameMkLst>
            <pc:docMk/>
            <pc:sldMk cId="3418267642" sldId="271"/>
            <ac:graphicFrameMk id="15" creationId="{EEB00CF9-0DBE-0DD8-FCDB-4899D7C526B3}"/>
          </ac:graphicFrameMkLst>
        </pc:graphicFrameChg>
      </pc:sldChg>
      <pc:sldChg chg="modSp del mod">
        <pc:chgData name="Holforty, Colleen (DESE)" userId="170e402f-cd3e-44e3-a73d-ab3085e9e63e" providerId="ADAL" clId="{685AD99E-85BD-4658-BEBC-0960F62E9A9B}" dt="2025-05-29T16:32:25.136" v="384" actId="47"/>
        <pc:sldMkLst>
          <pc:docMk/>
          <pc:sldMk cId="349878067" sldId="272"/>
        </pc:sldMkLst>
      </pc:sldChg>
      <pc:sldChg chg="addSp modSp mod">
        <pc:chgData name="Holforty, Colleen (DESE)" userId="170e402f-cd3e-44e3-a73d-ab3085e9e63e" providerId="ADAL" clId="{685AD99E-85BD-4658-BEBC-0960F62E9A9B}" dt="2025-06-06T16:52:22.362" v="12197" actId="13244"/>
        <pc:sldMkLst>
          <pc:docMk/>
          <pc:sldMk cId="4239418387" sldId="273"/>
        </pc:sldMkLst>
        <pc:spChg chg="mod">
          <ac:chgData name="Holforty, Colleen (DESE)" userId="170e402f-cd3e-44e3-a73d-ab3085e9e63e" providerId="ADAL" clId="{685AD99E-85BD-4658-BEBC-0960F62E9A9B}" dt="2025-06-06T13:05:11.676" v="8353" actId="20577"/>
          <ac:spMkLst>
            <pc:docMk/>
            <pc:sldMk cId="4239418387" sldId="273"/>
            <ac:spMk id="2" creationId="{6E46107B-8224-947F-72D8-5EF5584AFDCE}"/>
          </ac:spMkLst>
        </pc:spChg>
        <pc:spChg chg="mod ord">
          <ac:chgData name="Holforty, Colleen (DESE)" userId="170e402f-cd3e-44e3-a73d-ab3085e9e63e" providerId="ADAL" clId="{685AD99E-85BD-4658-BEBC-0960F62E9A9B}" dt="2025-06-06T16:52:22.362" v="12197" actId="13244"/>
          <ac:spMkLst>
            <pc:docMk/>
            <pc:sldMk cId="4239418387" sldId="273"/>
            <ac:spMk id="3" creationId="{73F2027C-E951-04E0-8373-EA92E098FCBB}"/>
          </ac:spMkLst>
        </pc:spChg>
        <pc:spChg chg="mod">
          <ac:chgData name="Holforty, Colleen (DESE)" userId="170e402f-cd3e-44e3-a73d-ab3085e9e63e" providerId="ADAL" clId="{685AD99E-85BD-4658-BEBC-0960F62E9A9B}" dt="2025-06-03T16:28:53.718" v="4837" actId="207"/>
          <ac:spMkLst>
            <pc:docMk/>
            <pc:sldMk cId="4239418387" sldId="273"/>
            <ac:spMk id="7" creationId="{B18D42A1-B908-3858-60DC-14C5FE88869E}"/>
          </ac:spMkLst>
        </pc:spChg>
        <pc:spChg chg="mod">
          <ac:chgData name="Holforty, Colleen (DESE)" userId="170e402f-cd3e-44e3-a73d-ab3085e9e63e" providerId="ADAL" clId="{685AD99E-85BD-4658-BEBC-0960F62E9A9B}" dt="2025-06-06T16:26:27.239" v="11626" actId="962"/>
          <ac:spMkLst>
            <pc:docMk/>
            <pc:sldMk cId="4239418387" sldId="273"/>
            <ac:spMk id="8" creationId="{D287426D-6038-9C91-AA54-1821EF146BB2}"/>
          </ac:spMkLst>
        </pc:spChg>
        <pc:grpChg chg="add mod">
          <ac:chgData name="Holforty, Colleen (DESE)" userId="170e402f-cd3e-44e3-a73d-ab3085e9e63e" providerId="ADAL" clId="{685AD99E-85BD-4658-BEBC-0960F62E9A9B}" dt="2025-06-06T16:44:31.435" v="12159" actId="962"/>
          <ac:grpSpMkLst>
            <pc:docMk/>
            <pc:sldMk cId="4239418387" sldId="273"/>
            <ac:grpSpMk id="4" creationId="{47DD953D-3790-2E63-96FE-116A9752D2E5}"/>
          </ac:grpSpMkLst>
        </pc:grpChg>
        <pc:grpChg chg="mod">
          <ac:chgData name="Holforty, Colleen (DESE)" userId="170e402f-cd3e-44e3-a73d-ab3085e9e63e" providerId="ADAL" clId="{685AD99E-85BD-4658-BEBC-0960F62E9A9B}" dt="2025-05-30T18:04:54.103" v="2814"/>
          <ac:grpSpMkLst>
            <pc:docMk/>
            <pc:sldMk cId="4239418387" sldId="273"/>
            <ac:grpSpMk id="5" creationId="{3775586D-7877-C5EF-96ED-13603EF1379B}"/>
          </ac:grpSpMkLst>
        </pc:grpChg>
        <pc:picChg chg="mod">
          <ac:chgData name="Holforty, Colleen (DESE)" userId="170e402f-cd3e-44e3-a73d-ab3085e9e63e" providerId="ADAL" clId="{685AD99E-85BD-4658-BEBC-0960F62E9A9B}" dt="2025-05-30T18:04:54.103" v="2814"/>
          <ac:picMkLst>
            <pc:docMk/>
            <pc:sldMk cId="4239418387" sldId="273"/>
            <ac:picMk id="6" creationId="{5B6E3441-0448-78D1-01A3-A81AF706BCD0}"/>
          </ac:picMkLst>
        </pc:picChg>
      </pc:sldChg>
      <pc:sldChg chg="addSp delSp modSp mod ord modClrScheme chgLayout">
        <pc:chgData name="Holforty, Colleen (DESE)" userId="170e402f-cd3e-44e3-a73d-ab3085e9e63e" providerId="ADAL" clId="{685AD99E-85BD-4658-BEBC-0960F62E9A9B}" dt="2025-06-06T16:48:03.983" v="12188" actId="13244"/>
        <pc:sldMkLst>
          <pc:docMk/>
          <pc:sldMk cId="2232905193" sldId="274"/>
        </pc:sldMkLst>
        <pc:spChg chg="mod ord">
          <ac:chgData name="Holforty, Colleen (DESE)" userId="170e402f-cd3e-44e3-a73d-ab3085e9e63e" providerId="ADAL" clId="{685AD99E-85BD-4658-BEBC-0960F62E9A9B}" dt="2025-06-06T16:48:03.983" v="12188" actId="13244"/>
          <ac:spMkLst>
            <pc:docMk/>
            <pc:sldMk cId="2232905193" sldId="274"/>
            <ac:spMk id="3" creationId="{AEB841FF-F5C2-6B4C-1EF4-3935F8F95E78}"/>
          </ac:spMkLst>
        </pc:spChg>
        <pc:graphicFrameChg chg="add mod ord">
          <ac:chgData name="Holforty, Colleen (DESE)" userId="170e402f-cd3e-44e3-a73d-ab3085e9e63e" providerId="ADAL" clId="{685AD99E-85BD-4658-BEBC-0960F62E9A9B}" dt="2025-06-06T15:57:03.298" v="10674" actId="962"/>
          <ac:graphicFrameMkLst>
            <pc:docMk/>
            <pc:sldMk cId="2232905193" sldId="274"/>
            <ac:graphicFrameMk id="5" creationId="{2693882F-8AAC-6C6C-E4F6-775888498288}"/>
          </ac:graphicFrameMkLst>
        </pc:graphicFrameChg>
      </pc:sldChg>
      <pc:sldChg chg="addSp delSp modSp mod">
        <pc:chgData name="Holforty, Colleen (DESE)" userId="170e402f-cd3e-44e3-a73d-ab3085e9e63e" providerId="ADAL" clId="{685AD99E-85BD-4658-BEBC-0960F62E9A9B}" dt="2025-06-06T16:39:51.568" v="12135" actId="962"/>
        <pc:sldMkLst>
          <pc:docMk/>
          <pc:sldMk cId="2041199401" sldId="277"/>
        </pc:sldMkLst>
        <pc:spChg chg="mod">
          <ac:chgData name="Holforty, Colleen (DESE)" userId="170e402f-cd3e-44e3-a73d-ab3085e9e63e" providerId="ADAL" clId="{685AD99E-85BD-4658-BEBC-0960F62E9A9B}" dt="2025-06-03T15:29:29.679" v="4480" actId="20577"/>
          <ac:spMkLst>
            <pc:docMk/>
            <pc:sldMk cId="2041199401" sldId="277"/>
            <ac:spMk id="3" creationId="{4703D3E6-D63C-DA2C-079D-D32B1EF3D150}"/>
          </ac:spMkLst>
        </pc:spChg>
        <pc:graphicFrameChg chg="add mod">
          <ac:chgData name="Holforty, Colleen (DESE)" userId="170e402f-cd3e-44e3-a73d-ab3085e9e63e" providerId="ADAL" clId="{685AD99E-85BD-4658-BEBC-0960F62E9A9B}" dt="2025-06-06T16:39:51.568" v="12135" actId="962"/>
          <ac:graphicFrameMkLst>
            <pc:docMk/>
            <pc:sldMk cId="2041199401" sldId="277"/>
            <ac:graphicFrameMk id="5" creationId="{9E7F200E-556C-99C8-BCCC-603699C3684A}"/>
          </ac:graphicFrameMkLst>
        </pc:graphicFrameChg>
      </pc:sldChg>
      <pc:sldChg chg="modSp del mod">
        <pc:chgData name="Holforty, Colleen (DESE)" userId="170e402f-cd3e-44e3-a73d-ab3085e9e63e" providerId="ADAL" clId="{685AD99E-85BD-4658-BEBC-0960F62E9A9B}" dt="2025-06-06T14:27:00.560" v="8758" actId="47"/>
        <pc:sldMkLst>
          <pc:docMk/>
          <pc:sldMk cId="4289041213" sldId="278"/>
        </pc:sldMkLst>
      </pc:sldChg>
      <pc:sldChg chg="add">
        <pc:chgData name="Holforty, Colleen (DESE)" userId="170e402f-cd3e-44e3-a73d-ab3085e9e63e" providerId="ADAL" clId="{685AD99E-85BD-4658-BEBC-0960F62E9A9B}" dt="2025-06-06T19:38:59.230" v="12543"/>
        <pc:sldMkLst>
          <pc:docMk/>
          <pc:sldMk cId="1680145316" sldId="301"/>
        </pc:sldMkLst>
      </pc:sldChg>
      <pc:sldChg chg="ord">
        <pc:chgData name="Holforty, Colleen (DESE)" userId="170e402f-cd3e-44e3-a73d-ab3085e9e63e" providerId="ADAL" clId="{685AD99E-85BD-4658-BEBC-0960F62E9A9B}" dt="2025-06-06T14:10:10.999" v="8744"/>
        <pc:sldMkLst>
          <pc:docMk/>
          <pc:sldMk cId="13947034" sldId="354"/>
        </pc:sldMkLst>
      </pc:sldChg>
      <pc:sldChg chg="modSp mod">
        <pc:chgData name="Holforty, Colleen (DESE)" userId="170e402f-cd3e-44e3-a73d-ab3085e9e63e" providerId="ADAL" clId="{685AD99E-85BD-4658-BEBC-0960F62E9A9B}" dt="2025-06-06T18:37:13.052" v="12542" actId="115"/>
        <pc:sldMkLst>
          <pc:docMk/>
          <pc:sldMk cId="500310899" sldId="371"/>
        </pc:sldMkLst>
        <pc:spChg chg="mod">
          <ac:chgData name="Holforty, Colleen (DESE)" userId="170e402f-cd3e-44e3-a73d-ab3085e9e63e" providerId="ADAL" clId="{685AD99E-85BD-4658-BEBC-0960F62E9A9B}" dt="2025-06-06T18:37:13.052" v="12542" actId="115"/>
          <ac:spMkLst>
            <pc:docMk/>
            <pc:sldMk cId="500310899" sldId="371"/>
            <ac:spMk id="2" creationId="{4BB6890F-7522-4927-D720-A80260E71C87}"/>
          </ac:spMkLst>
        </pc:spChg>
      </pc:sldChg>
      <pc:sldChg chg="modSp add mod">
        <pc:chgData name="Holforty, Colleen (DESE)" userId="170e402f-cd3e-44e3-a73d-ab3085e9e63e" providerId="ADAL" clId="{685AD99E-85BD-4658-BEBC-0960F62E9A9B}" dt="2025-06-06T16:52:28.772" v="12198" actId="13244"/>
        <pc:sldMkLst>
          <pc:docMk/>
          <pc:sldMk cId="1134228179" sldId="373"/>
        </pc:sldMkLst>
        <pc:spChg chg="ord">
          <ac:chgData name="Holforty, Colleen (DESE)" userId="170e402f-cd3e-44e3-a73d-ab3085e9e63e" providerId="ADAL" clId="{685AD99E-85BD-4658-BEBC-0960F62E9A9B}" dt="2025-06-06T16:52:28.772" v="12198" actId="13244"/>
          <ac:spMkLst>
            <pc:docMk/>
            <pc:sldMk cId="1134228179" sldId="373"/>
            <ac:spMk id="6" creationId="{8277D0BD-865E-62AC-7617-0FE2CC0F331F}"/>
          </ac:spMkLst>
        </pc:spChg>
      </pc:sldChg>
      <pc:sldChg chg="ord">
        <pc:chgData name="Holforty, Colleen (DESE)" userId="170e402f-cd3e-44e3-a73d-ab3085e9e63e" providerId="ADAL" clId="{685AD99E-85BD-4658-BEBC-0960F62E9A9B}" dt="2025-06-06T14:10:10.999" v="8744"/>
        <pc:sldMkLst>
          <pc:docMk/>
          <pc:sldMk cId="381200177" sldId="374"/>
        </pc:sldMkLst>
      </pc:sldChg>
      <pc:sldChg chg="ord">
        <pc:chgData name="Holforty, Colleen (DESE)" userId="170e402f-cd3e-44e3-a73d-ab3085e9e63e" providerId="ADAL" clId="{685AD99E-85BD-4658-BEBC-0960F62E9A9B}" dt="2025-06-06T14:10:10.999" v="8744"/>
        <pc:sldMkLst>
          <pc:docMk/>
          <pc:sldMk cId="588453530" sldId="375"/>
        </pc:sldMkLst>
      </pc:sldChg>
      <pc:sldChg chg="addSp modSp mod">
        <pc:chgData name="Holforty, Colleen (DESE)" userId="170e402f-cd3e-44e3-a73d-ab3085e9e63e" providerId="ADAL" clId="{685AD99E-85BD-4658-BEBC-0960F62E9A9B}" dt="2025-06-06T16:44:50.269" v="12161" actId="13244"/>
        <pc:sldMkLst>
          <pc:docMk/>
          <pc:sldMk cId="3801572149" sldId="378"/>
        </pc:sldMkLst>
        <pc:spChg chg="mod ord">
          <ac:chgData name="Holforty, Colleen (DESE)" userId="170e402f-cd3e-44e3-a73d-ab3085e9e63e" providerId="ADAL" clId="{685AD99E-85BD-4658-BEBC-0960F62E9A9B}" dt="2025-05-30T17:54:53.645" v="2719" actId="27636"/>
          <ac:spMkLst>
            <pc:docMk/>
            <pc:sldMk cId="3801572149" sldId="378"/>
            <ac:spMk id="2" creationId="{7EE55304-36A8-7012-0B9F-2FFEC300F0CA}"/>
          </ac:spMkLst>
        </pc:spChg>
        <pc:spChg chg="ord">
          <ac:chgData name="Holforty, Colleen (DESE)" userId="170e402f-cd3e-44e3-a73d-ab3085e9e63e" providerId="ADAL" clId="{685AD99E-85BD-4658-BEBC-0960F62E9A9B}" dt="2025-06-06T16:44:50.269" v="12161" actId="13244"/>
          <ac:spMkLst>
            <pc:docMk/>
            <pc:sldMk cId="3801572149" sldId="378"/>
            <ac:spMk id="3" creationId="{B02F4C8F-9898-F034-D788-9AF76C73ED62}"/>
          </ac:spMkLst>
        </pc:spChg>
        <pc:spChg chg="mod">
          <ac:chgData name="Holforty, Colleen (DESE)" userId="170e402f-cd3e-44e3-a73d-ab3085e9e63e" providerId="ADAL" clId="{685AD99E-85BD-4658-BEBC-0960F62E9A9B}" dt="2025-05-30T18:21:55.320" v="3339" actId="207"/>
          <ac:spMkLst>
            <pc:docMk/>
            <pc:sldMk cId="3801572149" sldId="378"/>
            <ac:spMk id="8" creationId="{5E546316-CAE7-2B8E-C32E-923D2A9211D9}"/>
          </ac:spMkLst>
        </pc:spChg>
        <pc:spChg chg="mod">
          <ac:chgData name="Holforty, Colleen (DESE)" userId="170e402f-cd3e-44e3-a73d-ab3085e9e63e" providerId="ADAL" clId="{685AD99E-85BD-4658-BEBC-0960F62E9A9B}" dt="2025-06-06T15:51:04.531" v="9823" actId="962"/>
          <ac:spMkLst>
            <pc:docMk/>
            <pc:sldMk cId="3801572149" sldId="378"/>
            <ac:spMk id="9" creationId="{F0EE9194-2A74-232E-5149-26E06AD2B83E}"/>
          </ac:spMkLst>
        </pc:spChg>
        <pc:grpChg chg="add mod">
          <ac:chgData name="Holforty, Colleen (DESE)" userId="170e402f-cd3e-44e3-a73d-ab3085e9e63e" providerId="ADAL" clId="{685AD99E-85BD-4658-BEBC-0960F62E9A9B}" dt="2025-06-06T16:33:53.609" v="11941" actId="962"/>
          <ac:grpSpMkLst>
            <pc:docMk/>
            <pc:sldMk cId="3801572149" sldId="378"/>
            <ac:grpSpMk id="4" creationId="{84ADFE04-4D83-A4E9-B648-57C9D9244F0B}"/>
          </ac:grpSpMkLst>
        </pc:grpChg>
        <pc:grpChg chg="mod">
          <ac:chgData name="Holforty, Colleen (DESE)" userId="170e402f-cd3e-44e3-a73d-ab3085e9e63e" providerId="ADAL" clId="{685AD99E-85BD-4658-BEBC-0960F62E9A9B}" dt="2025-05-30T17:52:42.912" v="2556"/>
          <ac:grpSpMkLst>
            <pc:docMk/>
            <pc:sldMk cId="3801572149" sldId="378"/>
            <ac:grpSpMk id="5" creationId="{E9C63A21-BD80-65F3-0AE1-65A00D0E974A}"/>
          </ac:grpSpMkLst>
        </pc:grpChg>
        <pc:picChg chg="mod">
          <ac:chgData name="Holforty, Colleen (DESE)" userId="170e402f-cd3e-44e3-a73d-ab3085e9e63e" providerId="ADAL" clId="{685AD99E-85BD-4658-BEBC-0960F62E9A9B}" dt="2025-05-30T17:57:57.648" v="2736" actId="14100"/>
          <ac:picMkLst>
            <pc:docMk/>
            <pc:sldMk cId="3801572149" sldId="378"/>
            <ac:picMk id="6" creationId="{4A762E9F-E8B3-DA7E-6CBC-FDDD0B65397F}"/>
          </ac:picMkLst>
        </pc:picChg>
        <pc:picChg chg="mod">
          <ac:chgData name="Holforty, Colleen (DESE)" userId="170e402f-cd3e-44e3-a73d-ab3085e9e63e" providerId="ADAL" clId="{685AD99E-85BD-4658-BEBC-0960F62E9A9B}" dt="2025-05-30T17:52:30.997" v="2555" actId="26606"/>
          <ac:picMkLst>
            <pc:docMk/>
            <pc:sldMk cId="3801572149" sldId="378"/>
            <ac:picMk id="7" creationId="{9A5E11F1-F997-F24E-C6E0-DDCE05995856}"/>
          </ac:picMkLst>
        </pc:picChg>
      </pc:sldChg>
      <pc:sldChg chg="modSp mod ord">
        <pc:chgData name="Holforty, Colleen (DESE)" userId="170e402f-cd3e-44e3-a73d-ab3085e9e63e" providerId="ADAL" clId="{685AD99E-85BD-4658-BEBC-0960F62E9A9B}" dt="2025-06-06T16:45:35.529" v="12176" actId="20577"/>
        <pc:sldMkLst>
          <pc:docMk/>
          <pc:sldMk cId="654140387" sldId="380"/>
        </pc:sldMkLst>
        <pc:spChg chg="mod">
          <ac:chgData name="Holforty, Colleen (DESE)" userId="170e402f-cd3e-44e3-a73d-ab3085e9e63e" providerId="ADAL" clId="{685AD99E-85BD-4658-BEBC-0960F62E9A9B}" dt="2025-06-06T16:45:35.529" v="12176" actId="20577"/>
          <ac:spMkLst>
            <pc:docMk/>
            <pc:sldMk cId="654140387" sldId="380"/>
            <ac:spMk id="3" creationId="{8C700C3C-F733-7BD0-4C75-C4E0B12B5CC1}"/>
          </ac:spMkLst>
        </pc:spChg>
      </pc:sldChg>
      <pc:sldChg chg="addSp delSp modSp add del mod ord">
        <pc:chgData name="Holforty, Colleen (DESE)" userId="170e402f-cd3e-44e3-a73d-ab3085e9e63e" providerId="ADAL" clId="{685AD99E-85BD-4658-BEBC-0960F62E9A9B}" dt="2025-06-03T15:59:27.987" v="4693" actId="47"/>
        <pc:sldMkLst>
          <pc:docMk/>
          <pc:sldMk cId="1325076902" sldId="384"/>
        </pc:sldMkLst>
      </pc:sldChg>
      <pc:sldChg chg="addSp modSp mod ord">
        <pc:chgData name="Holforty, Colleen (DESE)" userId="170e402f-cd3e-44e3-a73d-ab3085e9e63e" providerId="ADAL" clId="{685AD99E-85BD-4658-BEBC-0960F62E9A9B}" dt="2025-06-06T18:36:25.312" v="12540" actId="962"/>
        <pc:sldMkLst>
          <pc:docMk/>
          <pc:sldMk cId="1331656973" sldId="385"/>
        </pc:sldMkLst>
        <pc:spChg chg="mod">
          <ac:chgData name="Holforty, Colleen (DESE)" userId="170e402f-cd3e-44e3-a73d-ab3085e9e63e" providerId="ADAL" clId="{685AD99E-85BD-4658-BEBC-0960F62E9A9B}" dt="2025-06-06T18:35:23.808" v="12397"/>
          <ac:spMkLst>
            <pc:docMk/>
            <pc:sldMk cId="1331656973" sldId="385"/>
            <ac:spMk id="7" creationId="{38F4458E-3F3F-2FEA-D030-8235A2C47E2C}"/>
          </ac:spMkLst>
        </pc:spChg>
        <pc:spChg chg="mod">
          <ac:chgData name="Holforty, Colleen (DESE)" userId="170e402f-cd3e-44e3-a73d-ab3085e9e63e" providerId="ADAL" clId="{685AD99E-85BD-4658-BEBC-0960F62E9A9B}" dt="2025-06-06T18:35:48.399" v="12460" actId="20577"/>
          <ac:spMkLst>
            <pc:docMk/>
            <pc:sldMk cId="1331656973" sldId="385"/>
            <ac:spMk id="8" creationId="{EBFC43F5-1DB5-FBF9-14D8-264CF51F7433}"/>
          </ac:spMkLst>
        </pc:spChg>
        <pc:grpChg chg="add mod">
          <ac:chgData name="Holforty, Colleen (DESE)" userId="170e402f-cd3e-44e3-a73d-ab3085e9e63e" providerId="ADAL" clId="{685AD99E-85BD-4658-BEBC-0960F62E9A9B}" dt="2025-06-06T18:36:25.312" v="12540" actId="962"/>
          <ac:grpSpMkLst>
            <pc:docMk/>
            <pc:sldMk cId="1331656973" sldId="385"/>
            <ac:grpSpMk id="4" creationId="{F5160CC8-FFEF-51D8-5CA2-6A259C789481}"/>
          </ac:grpSpMkLst>
        </pc:grpChg>
        <pc:grpChg chg="mod">
          <ac:chgData name="Holforty, Colleen (DESE)" userId="170e402f-cd3e-44e3-a73d-ab3085e9e63e" providerId="ADAL" clId="{685AD99E-85BD-4658-BEBC-0960F62E9A9B}" dt="2025-06-06T18:35:23.808" v="12397"/>
          <ac:grpSpMkLst>
            <pc:docMk/>
            <pc:sldMk cId="1331656973" sldId="385"/>
            <ac:grpSpMk id="5" creationId="{14D103AF-2E69-15DD-6B23-1DC09815BAA7}"/>
          </ac:grpSpMkLst>
        </pc:grpChg>
        <pc:picChg chg="mod">
          <ac:chgData name="Holforty, Colleen (DESE)" userId="170e402f-cd3e-44e3-a73d-ab3085e9e63e" providerId="ADAL" clId="{685AD99E-85BD-4658-BEBC-0960F62E9A9B}" dt="2025-06-06T18:35:23.808" v="12397"/>
          <ac:picMkLst>
            <pc:docMk/>
            <pc:sldMk cId="1331656973" sldId="385"/>
            <ac:picMk id="6" creationId="{E9F00F1B-7A91-679B-7567-7FE3548797D8}"/>
          </ac:picMkLst>
        </pc:picChg>
      </pc:sldChg>
      <pc:sldChg chg="modSp mod">
        <pc:chgData name="Holforty, Colleen (DESE)" userId="170e402f-cd3e-44e3-a73d-ab3085e9e63e" providerId="ADAL" clId="{685AD99E-85BD-4658-BEBC-0960F62E9A9B}" dt="2025-05-30T16:19:09.295" v="1483" actId="20577"/>
        <pc:sldMkLst>
          <pc:docMk/>
          <pc:sldMk cId="3320729253" sldId="386"/>
        </pc:sldMkLst>
        <pc:spChg chg="mod">
          <ac:chgData name="Holforty, Colleen (DESE)" userId="170e402f-cd3e-44e3-a73d-ab3085e9e63e" providerId="ADAL" clId="{685AD99E-85BD-4658-BEBC-0960F62E9A9B}" dt="2025-05-30T16:19:09.295" v="1483" actId="20577"/>
          <ac:spMkLst>
            <pc:docMk/>
            <pc:sldMk cId="3320729253" sldId="386"/>
            <ac:spMk id="5" creationId="{F9BC9CE9-1340-62DA-0E75-CDE8FECDBB92}"/>
          </ac:spMkLst>
        </pc:spChg>
      </pc:sldChg>
      <pc:sldChg chg="modSp add mod ord">
        <pc:chgData name="Holforty, Colleen (DESE)" userId="170e402f-cd3e-44e3-a73d-ab3085e9e63e" providerId="ADAL" clId="{685AD99E-85BD-4658-BEBC-0960F62E9A9B}" dt="2025-06-06T14:23:52.513" v="8750"/>
        <pc:sldMkLst>
          <pc:docMk/>
          <pc:sldMk cId="3935352520" sldId="388"/>
        </pc:sldMkLst>
        <pc:spChg chg="mod">
          <ac:chgData name="Holforty, Colleen (DESE)" userId="170e402f-cd3e-44e3-a73d-ab3085e9e63e" providerId="ADAL" clId="{685AD99E-85BD-4658-BEBC-0960F62E9A9B}" dt="2025-06-05T19:40:40.048" v="7944" actId="207"/>
          <ac:spMkLst>
            <pc:docMk/>
            <pc:sldMk cId="3935352520" sldId="388"/>
            <ac:spMk id="3" creationId="{A7C6EABD-7567-91FA-76CE-254FC5EE4550}"/>
          </ac:spMkLst>
        </pc:spChg>
      </pc:sldChg>
      <pc:sldChg chg="modSp mod">
        <pc:chgData name="Holforty, Colleen (DESE)" userId="170e402f-cd3e-44e3-a73d-ab3085e9e63e" providerId="ADAL" clId="{685AD99E-85BD-4658-BEBC-0960F62E9A9B}" dt="2025-05-29T16:47:19.690" v="420" actId="1076"/>
        <pc:sldMkLst>
          <pc:docMk/>
          <pc:sldMk cId="1405561494" sldId="389"/>
        </pc:sldMkLst>
        <pc:picChg chg="mod">
          <ac:chgData name="Holforty, Colleen (DESE)" userId="170e402f-cd3e-44e3-a73d-ab3085e9e63e" providerId="ADAL" clId="{685AD99E-85BD-4658-BEBC-0960F62E9A9B}" dt="2025-05-29T16:47:19.690" v="420" actId="1076"/>
          <ac:picMkLst>
            <pc:docMk/>
            <pc:sldMk cId="1405561494" sldId="389"/>
            <ac:picMk id="6" creationId="{6CDA723C-10B5-CC9E-0041-05D6A092FFE4}"/>
          </ac:picMkLst>
        </pc:picChg>
      </pc:sldChg>
      <pc:sldChg chg="addSp modSp mod">
        <pc:chgData name="Holforty, Colleen (DESE)" userId="170e402f-cd3e-44e3-a73d-ab3085e9e63e" providerId="ADAL" clId="{685AD99E-85BD-4658-BEBC-0960F62E9A9B}" dt="2025-06-06T16:52:18.141" v="12196" actId="13244"/>
        <pc:sldMkLst>
          <pc:docMk/>
          <pc:sldMk cId="2122392890" sldId="392"/>
        </pc:sldMkLst>
        <pc:spChg chg="mod">
          <ac:chgData name="Holforty, Colleen (DESE)" userId="170e402f-cd3e-44e3-a73d-ab3085e9e63e" providerId="ADAL" clId="{685AD99E-85BD-4658-BEBC-0960F62E9A9B}" dt="2025-06-04T16:45:59.490" v="5653"/>
          <ac:spMkLst>
            <pc:docMk/>
            <pc:sldMk cId="2122392890" sldId="392"/>
            <ac:spMk id="11" creationId="{04942E3D-2D9D-09B1-4B2C-475BDBAF12E8}"/>
          </ac:spMkLst>
        </pc:spChg>
        <pc:spChg chg="mod">
          <ac:chgData name="Holforty, Colleen (DESE)" userId="170e402f-cd3e-44e3-a73d-ab3085e9e63e" providerId="ADAL" clId="{685AD99E-85BD-4658-BEBC-0960F62E9A9B}" dt="2025-06-06T16:14:32.575" v="11438" actId="962"/>
          <ac:spMkLst>
            <pc:docMk/>
            <pc:sldMk cId="2122392890" sldId="392"/>
            <ac:spMk id="12" creationId="{0CFE499C-CA98-EE95-CD12-291B538EB14B}"/>
          </ac:spMkLst>
        </pc:spChg>
        <pc:grpChg chg="add mod ord">
          <ac:chgData name="Holforty, Colleen (DESE)" userId="170e402f-cd3e-44e3-a73d-ab3085e9e63e" providerId="ADAL" clId="{685AD99E-85BD-4658-BEBC-0960F62E9A9B}" dt="2025-06-06T16:52:18.141" v="12196" actId="13244"/>
          <ac:grpSpMkLst>
            <pc:docMk/>
            <pc:sldMk cId="2122392890" sldId="392"/>
            <ac:grpSpMk id="4" creationId="{2D8B35E4-BE37-DF36-0328-78EBCE89F453}"/>
          </ac:grpSpMkLst>
        </pc:grpChg>
        <pc:grpChg chg="mod">
          <ac:chgData name="Holforty, Colleen (DESE)" userId="170e402f-cd3e-44e3-a73d-ab3085e9e63e" providerId="ADAL" clId="{685AD99E-85BD-4658-BEBC-0960F62E9A9B}" dt="2025-06-04T16:45:59.490" v="5653"/>
          <ac:grpSpMkLst>
            <pc:docMk/>
            <pc:sldMk cId="2122392890" sldId="392"/>
            <ac:grpSpMk id="6" creationId="{E0C77819-5175-9535-A410-71DFFFE20823}"/>
          </ac:grpSpMkLst>
        </pc:grpChg>
        <pc:picChg chg="mod">
          <ac:chgData name="Holforty, Colleen (DESE)" userId="170e402f-cd3e-44e3-a73d-ab3085e9e63e" providerId="ADAL" clId="{685AD99E-85BD-4658-BEBC-0960F62E9A9B}" dt="2025-05-30T18:39:15.642" v="3432"/>
          <ac:picMkLst>
            <pc:docMk/>
            <pc:sldMk cId="2122392890" sldId="392"/>
            <ac:picMk id="7" creationId="{9E7C2726-B0F1-89CD-6B5C-2E60091F9419}"/>
          </ac:picMkLst>
        </pc:picChg>
        <pc:picChg chg="mod">
          <ac:chgData name="Holforty, Colleen (DESE)" userId="170e402f-cd3e-44e3-a73d-ab3085e9e63e" providerId="ADAL" clId="{685AD99E-85BD-4658-BEBC-0960F62E9A9B}" dt="2025-06-04T16:45:59.490" v="5653"/>
          <ac:picMkLst>
            <pc:docMk/>
            <pc:sldMk cId="2122392890" sldId="392"/>
            <ac:picMk id="8" creationId="{2AFDD4F8-400B-C7B9-124A-56DE8B2436CA}"/>
          </ac:picMkLst>
        </pc:picChg>
      </pc:sldChg>
      <pc:sldChg chg="ord">
        <pc:chgData name="Holforty, Colleen (DESE)" userId="170e402f-cd3e-44e3-a73d-ab3085e9e63e" providerId="ADAL" clId="{685AD99E-85BD-4658-BEBC-0960F62E9A9B}" dt="2025-06-06T13:06:35.119" v="8357"/>
        <pc:sldMkLst>
          <pc:docMk/>
          <pc:sldMk cId="1199452139" sldId="394"/>
        </pc:sldMkLst>
      </pc:sldChg>
      <pc:sldChg chg="del">
        <pc:chgData name="Holforty, Colleen (DESE)" userId="170e402f-cd3e-44e3-a73d-ab3085e9e63e" providerId="ADAL" clId="{685AD99E-85BD-4658-BEBC-0960F62E9A9B}" dt="2025-06-03T17:26:45.149" v="5484" actId="47"/>
        <pc:sldMkLst>
          <pc:docMk/>
          <pc:sldMk cId="868907242" sldId="396"/>
        </pc:sldMkLst>
      </pc:sldChg>
      <pc:sldChg chg="del">
        <pc:chgData name="Holforty, Colleen (DESE)" userId="170e402f-cd3e-44e3-a73d-ab3085e9e63e" providerId="ADAL" clId="{685AD99E-85BD-4658-BEBC-0960F62E9A9B}" dt="2025-06-04T15:40:20.188" v="5555" actId="47"/>
        <pc:sldMkLst>
          <pc:docMk/>
          <pc:sldMk cId="141612939" sldId="397"/>
        </pc:sldMkLst>
      </pc:sldChg>
      <pc:sldChg chg="addSp modSp mod ord">
        <pc:chgData name="Holforty, Colleen (DESE)" userId="170e402f-cd3e-44e3-a73d-ab3085e9e63e" providerId="ADAL" clId="{685AD99E-85BD-4658-BEBC-0960F62E9A9B}" dt="2025-06-06T16:34:01.511" v="11943" actId="962"/>
        <pc:sldMkLst>
          <pc:docMk/>
          <pc:sldMk cId="1572650247" sldId="399"/>
        </pc:sldMkLst>
        <pc:spChg chg="mod">
          <ac:chgData name="Holforty, Colleen (DESE)" userId="170e402f-cd3e-44e3-a73d-ab3085e9e63e" providerId="ADAL" clId="{685AD99E-85BD-4658-BEBC-0960F62E9A9B}" dt="2025-05-30T18:22:16.454" v="3342" actId="207"/>
          <ac:spMkLst>
            <pc:docMk/>
            <pc:sldMk cId="1572650247" sldId="399"/>
            <ac:spMk id="7" creationId="{F87DF5DA-A864-6169-474F-04C34B6C3904}"/>
          </ac:spMkLst>
        </pc:spChg>
        <pc:spChg chg="mod">
          <ac:chgData name="Holforty, Colleen (DESE)" userId="170e402f-cd3e-44e3-a73d-ab3085e9e63e" providerId="ADAL" clId="{685AD99E-85BD-4658-BEBC-0960F62E9A9B}" dt="2025-06-06T15:51:17.529" v="9825" actId="962"/>
          <ac:spMkLst>
            <pc:docMk/>
            <pc:sldMk cId="1572650247" sldId="399"/>
            <ac:spMk id="8" creationId="{D3B9580C-A384-70BC-128C-0ACC7AC5F0FA}"/>
          </ac:spMkLst>
        </pc:spChg>
        <pc:grpChg chg="add mod">
          <ac:chgData name="Holforty, Colleen (DESE)" userId="170e402f-cd3e-44e3-a73d-ab3085e9e63e" providerId="ADAL" clId="{685AD99E-85BD-4658-BEBC-0960F62E9A9B}" dt="2025-06-06T16:34:01.511" v="11943" actId="962"/>
          <ac:grpSpMkLst>
            <pc:docMk/>
            <pc:sldMk cId="1572650247" sldId="399"/>
            <ac:grpSpMk id="2" creationId="{AFB4E228-FA8A-5B8D-A128-9BB20C3E88B5}"/>
          </ac:grpSpMkLst>
        </pc:grpChg>
        <pc:grpChg chg="mod">
          <ac:chgData name="Holforty, Colleen (DESE)" userId="170e402f-cd3e-44e3-a73d-ab3085e9e63e" providerId="ADAL" clId="{685AD99E-85BD-4658-BEBC-0960F62E9A9B}" dt="2025-05-30T18:22:12.837" v="3341" actId="207"/>
          <ac:grpSpMkLst>
            <pc:docMk/>
            <pc:sldMk cId="1572650247" sldId="399"/>
            <ac:grpSpMk id="4" creationId="{7430B588-0B72-5D32-2EAF-494642651A21}"/>
          </ac:grpSpMkLst>
        </pc:grpChg>
        <pc:graphicFrameChg chg="mod">
          <ac:chgData name="Holforty, Colleen (DESE)" userId="170e402f-cd3e-44e3-a73d-ab3085e9e63e" providerId="ADAL" clId="{685AD99E-85BD-4658-BEBC-0960F62E9A9B}" dt="2025-06-06T15:51:41.584" v="9827" actId="962"/>
          <ac:graphicFrameMkLst>
            <pc:docMk/>
            <pc:sldMk cId="1572650247" sldId="399"/>
            <ac:graphicFrameMk id="5" creationId="{1263F8A6-702A-32DD-E8E9-27A32A9AB30A}"/>
          </ac:graphicFrameMkLst>
        </pc:graphicFrameChg>
        <pc:picChg chg="mod">
          <ac:chgData name="Holforty, Colleen (DESE)" userId="170e402f-cd3e-44e3-a73d-ab3085e9e63e" providerId="ADAL" clId="{685AD99E-85BD-4658-BEBC-0960F62E9A9B}" dt="2025-05-30T18:22:12.837" v="3341" actId="207"/>
          <ac:picMkLst>
            <pc:docMk/>
            <pc:sldMk cId="1572650247" sldId="399"/>
            <ac:picMk id="6" creationId="{BDF0E8D0-8715-7DDA-038B-0985C4C3B8BF}"/>
          </ac:picMkLst>
        </pc:picChg>
      </pc:sldChg>
      <pc:sldChg chg="del">
        <pc:chgData name="Holforty, Colleen (DESE)" userId="170e402f-cd3e-44e3-a73d-ab3085e9e63e" providerId="ADAL" clId="{685AD99E-85BD-4658-BEBC-0960F62E9A9B}" dt="2025-06-04T16:58:23.286" v="5978" actId="47"/>
        <pc:sldMkLst>
          <pc:docMk/>
          <pc:sldMk cId="3723316857" sldId="400"/>
        </pc:sldMkLst>
      </pc:sldChg>
      <pc:sldChg chg="addSp delSp modSp mod modTransition">
        <pc:chgData name="Holforty, Colleen (DESE)" userId="170e402f-cd3e-44e3-a73d-ab3085e9e63e" providerId="ADAL" clId="{685AD99E-85BD-4658-BEBC-0960F62E9A9B}" dt="2025-06-06T16:49:02.915" v="12194" actId="13244"/>
        <pc:sldMkLst>
          <pc:docMk/>
          <pc:sldMk cId="1399919639" sldId="401"/>
        </pc:sldMkLst>
        <pc:spChg chg="mod">
          <ac:chgData name="Holforty, Colleen (DESE)" userId="170e402f-cd3e-44e3-a73d-ab3085e9e63e" providerId="ADAL" clId="{685AD99E-85BD-4658-BEBC-0960F62E9A9B}" dt="2025-05-30T18:03:34.732" v="2813" actId="20577"/>
          <ac:spMkLst>
            <pc:docMk/>
            <pc:sldMk cId="1399919639" sldId="401"/>
            <ac:spMk id="4" creationId="{C5399229-F770-915E-1AC4-6AD58E1D0446}"/>
          </ac:spMkLst>
        </pc:spChg>
        <pc:spChg chg="mod">
          <ac:chgData name="Holforty, Colleen (DESE)" userId="170e402f-cd3e-44e3-a73d-ab3085e9e63e" providerId="ADAL" clId="{685AD99E-85BD-4658-BEBC-0960F62E9A9B}" dt="2025-06-03T15:16:12.668" v="4372"/>
          <ac:spMkLst>
            <pc:docMk/>
            <pc:sldMk cId="1399919639" sldId="401"/>
            <ac:spMk id="5" creationId="{3E695510-5F20-A2BC-C231-8C5A7837B49A}"/>
          </ac:spMkLst>
        </pc:spChg>
        <pc:spChg chg="mod">
          <ac:chgData name="Holforty, Colleen (DESE)" userId="170e402f-cd3e-44e3-a73d-ab3085e9e63e" providerId="ADAL" clId="{685AD99E-85BD-4658-BEBC-0960F62E9A9B}" dt="2025-06-03T15:16:12.668" v="4372"/>
          <ac:spMkLst>
            <pc:docMk/>
            <pc:sldMk cId="1399919639" sldId="401"/>
            <ac:spMk id="8" creationId="{1A061A63-516D-A85A-73B1-0BB6340AE0F1}"/>
          </ac:spMkLst>
        </pc:spChg>
        <pc:spChg chg="mod ord">
          <ac:chgData name="Holforty, Colleen (DESE)" userId="170e402f-cd3e-44e3-a73d-ab3085e9e63e" providerId="ADAL" clId="{685AD99E-85BD-4658-BEBC-0960F62E9A9B}" dt="2025-06-06T16:48:32.736" v="12190" actId="13244"/>
          <ac:spMkLst>
            <pc:docMk/>
            <pc:sldMk cId="1399919639" sldId="401"/>
            <ac:spMk id="9" creationId="{F0F391C0-7D94-6931-E803-34B80F1E293C}"/>
          </ac:spMkLst>
        </pc:spChg>
        <pc:spChg chg="mod">
          <ac:chgData name="Holforty, Colleen (DESE)" userId="170e402f-cd3e-44e3-a73d-ab3085e9e63e" providerId="ADAL" clId="{685AD99E-85BD-4658-BEBC-0960F62E9A9B}" dt="2025-06-03T15:15:08.942" v="4360"/>
          <ac:spMkLst>
            <pc:docMk/>
            <pc:sldMk cId="1399919639" sldId="401"/>
            <ac:spMk id="11" creationId="{65FEE4BA-2AAE-5EB1-15B4-FCBE6B83F8EB}"/>
          </ac:spMkLst>
        </pc:spChg>
        <pc:spChg chg="mod">
          <ac:chgData name="Holforty, Colleen (DESE)" userId="170e402f-cd3e-44e3-a73d-ab3085e9e63e" providerId="ADAL" clId="{685AD99E-85BD-4658-BEBC-0960F62E9A9B}" dt="2025-06-03T15:15:08.942" v="4360"/>
          <ac:spMkLst>
            <pc:docMk/>
            <pc:sldMk cId="1399919639" sldId="401"/>
            <ac:spMk id="12" creationId="{9475BA8D-D0CC-2F34-6C5B-906AB1CEF772}"/>
          </ac:spMkLst>
        </pc:spChg>
        <pc:spChg chg="mod">
          <ac:chgData name="Holforty, Colleen (DESE)" userId="170e402f-cd3e-44e3-a73d-ab3085e9e63e" providerId="ADAL" clId="{685AD99E-85BD-4658-BEBC-0960F62E9A9B}" dt="2025-06-03T15:11:02.938" v="4357"/>
          <ac:spMkLst>
            <pc:docMk/>
            <pc:sldMk cId="1399919639" sldId="401"/>
            <ac:spMk id="17" creationId="{E314DF5A-A732-F02A-CA30-CE73BB3720CC}"/>
          </ac:spMkLst>
        </pc:spChg>
        <pc:spChg chg="mod">
          <ac:chgData name="Holforty, Colleen (DESE)" userId="170e402f-cd3e-44e3-a73d-ab3085e9e63e" providerId="ADAL" clId="{685AD99E-85BD-4658-BEBC-0960F62E9A9B}" dt="2025-06-06T16:07:51.591" v="11052" actId="962"/>
          <ac:spMkLst>
            <pc:docMk/>
            <pc:sldMk cId="1399919639" sldId="401"/>
            <ac:spMk id="18" creationId="{35700D2D-5570-8891-2246-97DE5A0A4D00}"/>
          </ac:spMkLst>
        </pc:spChg>
        <pc:grpChg chg="add mod ord">
          <ac:chgData name="Holforty, Colleen (DESE)" userId="170e402f-cd3e-44e3-a73d-ab3085e9e63e" providerId="ADAL" clId="{685AD99E-85BD-4658-BEBC-0960F62E9A9B}" dt="2025-06-06T16:48:58.825" v="12192" actId="13244"/>
          <ac:grpSpMkLst>
            <pc:docMk/>
            <pc:sldMk cId="1399919639" sldId="401"/>
            <ac:grpSpMk id="7" creationId="{FF1F5611-18A8-7C2B-E5D1-A3E3DC21EA83}"/>
          </ac:grpSpMkLst>
        </pc:grpChg>
        <pc:grpChg chg="add mod ord">
          <ac:chgData name="Holforty, Colleen (DESE)" userId="170e402f-cd3e-44e3-a73d-ab3085e9e63e" providerId="ADAL" clId="{685AD99E-85BD-4658-BEBC-0960F62E9A9B}" dt="2025-06-06T16:49:02.915" v="12194" actId="13244"/>
          <ac:grpSpMkLst>
            <pc:docMk/>
            <pc:sldMk cId="1399919639" sldId="401"/>
            <ac:grpSpMk id="10" creationId="{7BF880E2-35F6-6383-C609-9C17095286BD}"/>
          </ac:grpSpMkLst>
        </pc:grpChg>
        <pc:grpChg chg="add mod">
          <ac:chgData name="Holforty, Colleen (DESE)" userId="170e402f-cd3e-44e3-a73d-ab3085e9e63e" providerId="ADAL" clId="{685AD99E-85BD-4658-BEBC-0960F62E9A9B}" dt="2025-06-06T16:44:01.040" v="12153" actId="962"/>
          <ac:grpSpMkLst>
            <pc:docMk/>
            <pc:sldMk cId="1399919639" sldId="401"/>
            <ac:grpSpMk id="16" creationId="{95FF4CA9-EF80-2BA2-C9CA-77E708A59019}"/>
          </ac:grpSpMkLst>
        </pc:grpChg>
        <pc:graphicFrameChg chg="add mod ord modGraphic">
          <ac:chgData name="Holforty, Colleen (DESE)" userId="170e402f-cd3e-44e3-a73d-ab3085e9e63e" providerId="ADAL" clId="{685AD99E-85BD-4658-BEBC-0960F62E9A9B}" dt="2025-06-06T16:48:55.932" v="12191" actId="13244"/>
          <ac:graphicFrameMkLst>
            <pc:docMk/>
            <pc:sldMk cId="1399919639" sldId="401"/>
            <ac:graphicFrameMk id="3" creationId="{5E15B260-00AE-B3F6-3B91-1D60A2D24931}"/>
          </ac:graphicFrameMkLst>
        </pc:graphicFrameChg>
        <pc:graphicFrameChg chg="add mod ord modGraphic">
          <ac:chgData name="Holforty, Colleen (DESE)" userId="170e402f-cd3e-44e3-a73d-ab3085e9e63e" providerId="ADAL" clId="{685AD99E-85BD-4658-BEBC-0960F62E9A9B}" dt="2025-06-06T16:49:01.251" v="12193" actId="13244"/>
          <ac:graphicFrameMkLst>
            <pc:docMk/>
            <pc:sldMk cId="1399919639" sldId="401"/>
            <ac:graphicFrameMk id="21" creationId="{05E9D949-3737-412A-77A4-C30A7754D831}"/>
          </ac:graphicFrameMkLst>
        </pc:graphicFrameChg>
      </pc:sldChg>
      <pc:sldChg chg="del">
        <pc:chgData name="Holforty, Colleen (DESE)" userId="170e402f-cd3e-44e3-a73d-ab3085e9e63e" providerId="ADAL" clId="{685AD99E-85BD-4658-BEBC-0960F62E9A9B}" dt="2025-06-04T16:58:25.787" v="5979" actId="47"/>
        <pc:sldMkLst>
          <pc:docMk/>
          <pc:sldMk cId="4105874086" sldId="402"/>
        </pc:sldMkLst>
      </pc:sldChg>
      <pc:sldChg chg="del">
        <pc:chgData name="Holforty, Colleen (DESE)" userId="170e402f-cd3e-44e3-a73d-ab3085e9e63e" providerId="ADAL" clId="{685AD99E-85BD-4658-BEBC-0960F62E9A9B}" dt="2025-06-04T16:58:26.874" v="5980" actId="47"/>
        <pc:sldMkLst>
          <pc:docMk/>
          <pc:sldMk cId="1752975787" sldId="403"/>
        </pc:sldMkLst>
      </pc:sldChg>
      <pc:sldChg chg="del">
        <pc:chgData name="Holforty, Colleen (DESE)" userId="170e402f-cd3e-44e3-a73d-ab3085e9e63e" providerId="ADAL" clId="{685AD99E-85BD-4658-BEBC-0960F62E9A9B}" dt="2025-06-04T16:58:21.987" v="5977" actId="47"/>
        <pc:sldMkLst>
          <pc:docMk/>
          <pc:sldMk cId="2263520619" sldId="404"/>
        </pc:sldMkLst>
      </pc:sldChg>
      <pc:sldChg chg="addSp delSp modSp mod ord modAnim">
        <pc:chgData name="Holforty, Colleen (DESE)" userId="170e402f-cd3e-44e3-a73d-ab3085e9e63e" providerId="ADAL" clId="{685AD99E-85BD-4658-BEBC-0960F62E9A9B}" dt="2025-06-06T16:46:17.313" v="12184" actId="13244"/>
        <pc:sldMkLst>
          <pc:docMk/>
          <pc:sldMk cId="2594059398" sldId="405"/>
        </pc:sldMkLst>
        <pc:spChg chg="mod">
          <ac:chgData name="Holforty, Colleen (DESE)" userId="170e402f-cd3e-44e3-a73d-ab3085e9e63e" providerId="ADAL" clId="{685AD99E-85BD-4658-BEBC-0960F62E9A9B}" dt="2025-05-29T18:14:47.626" v="1106" actId="1076"/>
          <ac:spMkLst>
            <pc:docMk/>
            <pc:sldMk cId="2594059398" sldId="405"/>
            <ac:spMk id="2" creationId="{DE438E9D-8ED3-0A6D-9768-EEB50625E58B}"/>
          </ac:spMkLst>
        </pc:spChg>
        <pc:spChg chg="mod ord">
          <ac:chgData name="Holforty, Colleen (DESE)" userId="170e402f-cd3e-44e3-a73d-ab3085e9e63e" providerId="ADAL" clId="{685AD99E-85BD-4658-BEBC-0960F62E9A9B}" dt="2025-06-06T16:46:03.187" v="12182" actId="13244"/>
          <ac:spMkLst>
            <pc:docMk/>
            <pc:sldMk cId="2594059398" sldId="405"/>
            <ac:spMk id="3" creationId="{CE984FC7-A97A-2807-3D5A-6E57DD59855E}"/>
          </ac:spMkLst>
        </pc:spChg>
        <pc:spChg chg="add mod ord">
          <ac:chgData name="Holforty, Colleen (DESE)" userId="170e402f-cd3e-44e3-a73d-ab3085e9e63e" providerId="ADAL" clId="{685AD99E-85BD-4658-BEBC-0960F62E9A9B}" dt="2025-06-06T16:46:09.824" v="12183" actId="13244"/>
          <ac:spMkLst>
            <pc:docMk/>
            <pc:sldMk cId="2594059398" sldId="405"/>
            <ac:spMk id="4" creationId="{22FA7CBC-B545-7162-87EA-66554156AEAD}"/>
          </ac:spMkLst>
        </pc:spChg>
        <pc:spChg chg="mod">
          <ac:chgData name="Holforty, Colleen (DESE)" userId="170e402f-cd3e-44e3-a73d-ab3085e9e63e" providerId="ADAL" clId="{685AD99E-85BD-4658-BEBC-0960F62E9A9B}" dt="2025-06-06T15:54:01.843" v="10497" actId="962"/>
          <ac:spMkLst>
            <pc:docMk/>
            <pc:sldMk cId="2594059398" sldId="405"/>
            <ac:spMk id="11" creationId="{6A8D66AA-F868-C505-C40A-7D3C2B2929E2}"/>
          </ac:spMkLst>
        </pc:spChg>
        <pc:spChg chg="mod">
          <ac:chgData name="Holforty, Colleen (DESE)" userId="170e402f-cd3e-44e3-a73d-ab3085e9e63e" providerId="ADAL" clId="{685AD99E-85BD-4658-BEBC-0960F62E9A9B}" dt="2025-05-29T19:56:21.918" v="1272" actId="164"/>
          <ac:spMkLst>
            <pc:docMk/>
            <pc:sldMk cId="2594059398" sldId="405"/>
            <ac:spMk id="12" creationId="{9E655066-4A36-A7FB-2255-01707CACA949}"/>
          </ac:spMkLst>
        </pc:spChg>
        <pc:spChg chg="mod">
          <ac:chgData name="Holforty, Colleen (DESE)" userId="170e402f-cd3e-44e3-a73d-ab3085e9e63e" providerId="ADAL" clId="{685AD99E-85BD-4658-BEBC-0960F62E9A9B}" dt="2025-05-29T19:56:36.715" v="1273" actId="164"/>
          <ac:spMkLst>
            <pc:docMk/>
            <pc:sldMk cId="2594059398" sldId="405"/>
            <ac:spMk id="13" creationId="{98AF497B-7BD2-8969-CFFE-6F168EB18366}"/>
          </ac:spMkLst>
        </pc:spChg>
        <pc:spChg chg="mod">
          <ac:chgData name="Holforty, Colleen (DESE)" userId="170e402f-cd3e-44e3-a73d-ab3085e9e63e" providerId="ADAL" clId="{685AD99E-85BD-4658-BEBC-0960F62E9A9B}" dt="2025-05-29T19:57:06.780" v="1276" actId="164"/>
          <ac:spMkLst>
            <pc:docMk/>
            <pc:sldMk cId="2594059398" sldId="405"/>
            <ac:spMk id="14" creationId="{1D9303EE-14C1-0DF7-AD5F-8CF40F8F9173}"/>
          </ac:spMkLst>
        </pc:spChg>
        <pc:spChg chg="mod">
          <ac:chgData name="Holforty, Colleen (DESE)" userId="170e402f-cd3e-44e3-a73d-ab3085e9e63e" providerId="ADAL" clId="{685AD99E-85BD-4658-BEBC-0960F62E9A9B}" dt="2025-05-29T19:56:17.233" v="1271" actId="164"/>
          <ac:spMkLst>
            <pc:docMk/>
            <pc:sldMk cId="2594059398" sldId="405"/>
            <ac:spMk id="15" creationId="{B6D580AD-500D-EF69-F7DC-D53A0B4D38C2}"/>
          </ac:spMkLst>
        </pc:spChg>
        <pc:spChg chg="mod">
          <ac:chgData name="Holforty, Colleen (DESE)" userId="170e402f-cd3e-44e3-a73d-ab3085e9e63e" providerId="ADAL" clId="{685AD99E-85BD-4658-BEBC-0960F62E9A9B}" dt="2025-05-29T19:56:21.918" v="1272" actId="164"/>
          <ac:spMkLst>
            <pc:docMk/>
            <pc:sldMk cId="2594059398" sldId="405"/>
            <ac:spMk id="17" creationId="{B4404BD2-08EC-D42A-2016-A8C04A7DED5A}"/>
          </ac:spMkLst>
        </pc:spChg>
        <pc:spChg chg="mod">
          <ac:chgData name="Holforty, Colleen (DESE)" userId="170e402f-cd3e-44e3-a73d-ab3085e9e63e" providerId="ADAL" clId="{685AD99E-85BD-4658-BEBC-0960F62E9A9B}" dt="2025-05-29T19:58:15.525" v="1278" actId="164"/>
          <ac:spMkLst>
            <pc:docMk/>
            <pc:sldMk cId="2594059398" sldId="405"/>
            <ac:spMk id="18" creationId="{AD8EFAE7-D02A-B6E1-300F-BF03806EF5D1}"/>
          </ac:spMkLst>
        </pc:spChg>
        <pc:spChg chg="mod">
          <ac:chgData name="Holforty, Colleen (DESE)" userId="170e402f-cd3e-44e3-a73d-ab3085e9e63e" providerId="ADAL" clId="{685AD99E-85BD-4658-BEBC-0960F62E9A9B}" dt="2025-05-29T20:02:36.726" v="1305" actId="1076"/>
          <ac:spMkLst>
            <pc:docMk/>
            <pc:sldMk cId="2594059398" sldId="405"/>
            <ac:spMk id="20" creationId="{DBE31C93-515C-69D6-5A3D-2A8F8E9E688B}"/>
          </ac:spMkLst>
        </pc:spChg>
        <pc:spChg chg="mod">
          <ac:chgData name="Holforty, Colleen (DESE)" userId="170e402f-cd3e-44e3-a73d-ab3085e9e63e" providerId="ADAL" clId="{685AD99E-85BD-4658-BEBC-0960F62E9A9B}" dt="2025-06-06T15:54:41.746" v="10529" actId="962"/>
          <ac:spMkLst>
            <pc:docMk/>
            <pc:sldMk cId="2594059398" sldId="405"/>
            <ac:spMk id="21" creationId="{DBEB7557-F17D-A6ED-28CF-8874C8298E9E}"/>
          </ac:spMkLst>
        </pc:spChg>
        <pc:grpChg chg="add mod">
          <ac:chgData name="Holforty, Colleen (DESE)" userId="170e402f-cd3e-44e3-a73d-ab3085e9e63e" providerId="ADAL" clId="{685AD99E-85BD-4658-BEBC-0960F62E9A9B}" dt="2025-06-06T16:40:23.125" v="12139" actId="962"/>
          <ac:grpSpMkLst>
            <pc:docMk/>
            <pc:sldMk cId="2594059398" sldId="405"/>
            <ac:grpSpMk id="5" creationId="{93C59A54-37A7-E1F5-AFD8-8D6FA5013F0A}"/>
          </ac:grpSpMkLst>
        </pc:grpChg>
        <pc:grpChg chg="add mod">
          <ac:chgData name="Holforty, Colleen (DESE)" userId="170e402f-cd3e-44e3-a73d-ab3085e9e63e" providerId="ADAL" clId="{685AD99E-85BD-4658-BEBC-0960F62E9A9B}" dt="2025-06-06T15:54:12.851" v="10507" actId="962"/>
          <ac:grpSpMkLst>
            <pc:docMk/>
            <pc:sldMk cId="2594059398" sldId="405"/>
            <ac:grpSpMk id="6" creationId="{F7BC5EF0-5A8D-0A05-83F3-A1FF8E0D6DED}"/>
          </ac:grpSpMkLst>
        </pc:grpChg>
        <pc:grpChg chg="add mod">
          <ac:chgData name="Holforty, Colleen (DESE)" userId="170e402f-cd3e-44e3-a73d-ab3085e9e63e" providerId="ADAL" clId="{685AD99E-85BD-4658-BEBC-0960F62E9A9B}" dt="2025-05-29T19:58:15.525" v="1278" actId="164"/>
          <ac:grpSpMkLst>
            <pc:docMk/>
            <pc:sldMk cId="2594059398" sldId="405"/>
            <ac:grpSpMk id="16" creationId="{AC164548-1153-58AC-52E5-29B51097E19D}"/>
          </ac:grpSpMkLst>
        </pc:grpChg>
        <pc:grpChg chg="add mod ord">
          <ac:chgData name="Holforty, Colleen (DESE)" userId="170e402f-cd3e-44e3-a73d-ab3085e9e63e" providerId="ADAL" clId="{685AD99E-85BD-4658-BEBC-0960F62E9A9B}" dt="2025-06-06T16:46:17.313" v="12184" actId="13244"/>
          <ac:grpSpMkLst>
            <pc:docMk/>
            <pc:sldMk cId="2594059398" sldId="405"/>
            <ac:grpSpMk id="22" creationId="{3BBAF59C-A909-B35E-7C38-2F364AE02EFA}"/>
          </ac:grpSpMkLst>
        </pc:grpChg>
        <pc:grpChg chg="add mod">
          <ac:chgData name="Holforty, Colleen (DESE)" userId="170e402f-cd3e-44e3-a73d-ab3085e9e63e" providerId="ADAL" clId="{685AD99E-85BD-4658-BEBC-0960F62E9A9B}" dt="2025-06-06T15:54:24.347" v="10517" actId="962"/>
          <ac:grpSpMkLst>
            <pc:docMk/>
            <pc:sldMk cId="2594059398" sldId="405"/>
            <ac:grpSpMk id="23" creationId="{867E9A7A-A302-A9EF-1DD9-A5FA65831C1C}"/>
          </ac:grpSpMkLst>
        </pc:grpChg>
        <pc:picChg chg="mod">
          <ac:chgData name="Holforty, Colleen (DESE)" userId="170e402f-cd3e-44e3-a73d-ab3085e9e63e" providerId="ADAL" clId="{685AD99E-85BD-4658-BEBC-0960F62E9A9B}" dt="2025-05-29T19:56:17.233" v="1271" actId="164"/>
          <ac:picMkLst>
            <pc:docMk/>
            <pc:sldMk cId="2594059398" sldId="405"/>
            <ac:picMk id="7" creationId="{E5849593-6D0A-CABE-D945-2147B4720E0E}"/>
          </ac:picMkLst>
        </pc:picChg>
        <pc:picChg chg="mod">
          <ac:chgData name="Holforty, Colleen (DESE)" userId="170e402f-cd3e-44e3-a73d-ab3085e9e63e" providerId="ADAL" clId="{685AD99E-85BD-4658-BEBC-0960F62E9A9B}" dt="2025-05-29T19:56:21.918" v="1272" actId="164"/>
          <ac:picMkLst>
            <pc:docMk/>
            <pc:sldMk cId="2594059398" sldId="405"/>
            <ac:picMk id="8" creationId="{9F6B994C-3366-D0A0-9576-B6FD3A901939}"/>
          </ac:picMkLst>
        </pc:picChg>
        <pc:picChg chg="mod">
          <ac:chgData name="Holforty, Colleen (DESE)" userId="170e402f-cd3e-44e3-a73d-ab3085e9e63e" providerId="ADAL" clId="{685AD99E-85BD-4658-BEBC-0960F62E9A9B}" dt="2025-05-29T19:56:36.715" v="1273" actId="164"/>
          <ac:picMkLst>
            <pc:docMk/>
            <pc:sldMk cId="2594059398" sldId="405"/>
            <ac:picMk id="9" creationId="{DB9363B7-6497-5490-0E8A-3F2C60CE9801}"/>
          </ac:picMkLst>
        </pc:picChg>
        <pc:picChg chg="mod">
          <ac:chgData name="Holforty, Colleen (DESE)" userId="170e402f-cd3e-44e3-a73d-ab3085e9e63e" providerId="ADAL" clId="{685AD99E-85BD-4658-BEBC-0960F62E9A9B}" dt="2025-05-29T19:57:06.780" v="1276" actId="164"/>
          <ac:picMkLst>
            <pc:docMk/>
            <pc:sldMk cId="2594059398" sldId="405"/>
            <ac:picMk id="10" creationId="{CF4CAA1D-64F1-F988-24EC-F8FBA90B0850}"/>
          </ac:picMkLst>
        </pc:picChg>
      </pc:sldChg>
      <pc:sldChg chg="addSp delSp modSp mod ord">
        <pc:chgData name="Holforty, Colleen (DESE)" userId="170e402f-cd3e-44e3-a73d-ab3085e9e63e" providerId="ADAL" clId="{685AD99E-85BD-4658-BEBC-0960F62E9A9B}" dt="2025-06-06T15:55:52.263" v="10640" actId="962"/>
        <pc:sldMkLst>
          <pc:docMk/>
          <pc:sldMk cId="1523829878" sldId="406"/>
        </pc:sldMkLst>
        <pc:spChg chg="mod">
          <ac:chgData name="Holforty, Colleen (DESE)" userId="170e402f-cd3e-44e3-a73d-ab3085e9e63e" providerId="ADAL" clId="{685AD99E-85BD-4658-BEBC-0960F62E9A9B}" dt="2025-06-05T19:13:16.603" v="7341" actId="26606"/>
          <ac:spMkLst>
            <pc:docMk/>
            <pc:sldMk cId="1523829878" sldId="406"/>
            <ac:spMk id="3" creationId="{03BF476A-3411-E8EE-A208-BC327BF4884D}"/>
          </ac:spMkLst>
        </pc:spChg>
        <pc:graphicFrameChg chg="add mod">
          <ac:chgData name="Holforty, Colleen (DESE)" userId="170e402f-cd3e-44e3-a73d-ab3085e9e63e" providerId="ADAL" clId="{685AD99E-85BD-4658-BEBC-0960F62E9A9B}" dt="2025-06-06T15:55:52.263" v="10640" actId="962"/>
          <ac:graphicFrameMkLst>
            <pc:docMk/>
            <pc:sldMk cId="1523829878" sldId="406"/>
            <ac:graphicFrameMk id="5" creationId="{D769A2E2-2987-6B41-B886-3B833F9C868F}"/>
          </ac:graphicFrameMkLst>
        </pc:graphicFrameChg>
      </pc:sldChg>
      <pc:sldChg chg="addSp modSp mod">
        <pc:chgData name="Holforty, Colleen (DESE)" userId="170e402f-cd3e-44e3-a73d-ab3085e9e63e" providerId="ADAL" clId="{685AD99E-85BD-4658-BEBC-0960F62E9A9B}" dt="2025-06-06T16:34:11.637" v="11945" actId="962"/>
        <pc:sldMkLst>
          <pc:docMk/>
          <pc:sldMk cId="3529316074" sldId="408"/>
        </pc:sldMkLst>
        <pc:spChg chg="mod">
          <ac:chgData name="Holforty, Colleen (DESE)" userId="170e402f-cd3e-44e3-a73d-ab3085e9e63e" providerId="ADAL" clId="{685AD99E-85BD-4658-BEBC-0960F62E9A9B}" dt="2025-05-30T16:03:42.043" v="1332" actId="1076"/>
          <ac:spMkLst>
            <pc:docMk/>
            <pc:sldMk cId="3529316074" sldId="408"/>
            <ac:spMk id="6" creationId="{91C5CB0C-F331-3A8B-C29F-C2A2A0EC5E89}"/>
          </ac:spMkLst>
        </pc:spChg>
        <pc:spChg chg="mod">
          <ac:chgData name="Holforty, Colleen (DESE)" userId="170e402f-cd3e-44e3-a73d-ab3085e9e63e" providerId="ADAL" clId="{685AD99E-85BD-4658-BEBC-0960F62E9A9B}" dt="2025-05-30T19:35:54.048" v="3438" actId="207"/>
          <ac:spMkLst>
            <pc:docMk/>
            <pc:sldMk cId="3529316074" sldId="408"/>
            <ac:spMk id="8" creationId="{3907607E-50B9-3101-F810-84C8F4743BDE}"/>
          </ac:spMkLst>
        </pc:spChg>
        <pc:spChg chg="mod">
          <ac:chgData name="Holforty, Colleen (DESE)" userId="170e402f-cd3e-44e3-a73d-ab3085e9e63e" providerId="ADAL" clId="{685AD99E-85BD-4658-BEBC-0960F62E9A9B}" dt="2025-06-06T15:51:54.121" v="9829" actId="962"/>
          <ac:spMkLst>
            <pc:docMk/>
            <pc:sldMk cId="3529316074" sldId="408"/>
            <ac:spMk id="9" creationId="{DBF972FA-208F-9724-2873-1529C1B8C0EC}"/>
          </ac:spMkLst>
        </pc:spChg>
        <pc:grpChg chg="add mod">
          <ac:chgData name="Holforty, Colleen (DESE)" userId="170e402f-cd3e-44e3-a73d-ab3085e9e63e" providerId="ADAL" clId="{685AD99E-85BD-4658-BEBC-0960F62E9A9B}" dt="2025-06-06T16:34:11.637" v="11945" actId="962"/>
          <ac:grpSpMkLst>
            <pc:docMk/>
            <pc:sldMk cId="3529316074" sldId="408"/>
            <ac:grpSpMk id="2" creationId="{082F9DF3-67BE-5A27-C92E-20ABAAF57F74}"/>
          </ac:grpSpMkLst>
        </pc:grpChg>
        <pc:grpChg chg="mod">
          <ac:chgData name="Holforty, Colleen (DESE)" userId="170e402f-cd3e-44e3-a73d-ab3085e9e63e" providerId="ADAL" clId="{685AD99E-85BD-4658-BEBC-0960F62E9A9B}" dt="2025-05-30T16:04:00.672" v="1333"/>
          <ac:grpSpMkLst>
            <pc:docMk/>
            <pc:sldMk cId="3529316074" sldId="408"/>
            <ac:grpSpMk id="5" creationId="{673CFD5C-DEB4-C1B2-804A-7218392A32BE}"/>
          </ac:grpSpMkLst>
        </pc:grpChg>
        <pc:picChg chg="mod">
          <ac:chgData name="Holforty, Colleen (DESE)" userId="170e402f-cd3e-44e3-a73d-ab3085e9e63e" providerId="ADAL" clId="{685AD99E-85BD-4658-BEBC-0960F62E9A9B}" dt="2025-05-30T16:04:00.672" v="1333"/>
          <ac:picMkLst>
            <pc:docMk/>
            <pc:sldMk cId="3529316074" sldId="408"/>
            <ac:picMk id="7" creationId="{0FD092DD-1CC7-EC24-CDEA-B5237A8707E0}"/>
          </ac:picMkLst>
        </pc:picChg>
      </pc:sldChg>
      <pc:sldChg chg="modSp del mod">
        <pc:chgData name="Holforty, Colleen (DESE)" userId="170e402f-cd3e-44e3-a73d-ab3085e9e63e" providerId="ADAL" clId="{685AD99E-85BD-4658-BEBC-0960F62E9A9B}" dt="2025-06-06T14:24:14.325" v="8754" actId="47"/>
        <pc:sldMkLst>
          <pc:docMk/>
          <pc:sldMk cId="2318577930" sldId="409"/>
        </pc:sldMkLst>
      </pc:sldChg>
      <pc:sldChg chg="modSp del mod ord">
        <pc:chgData name="Holforty, Colleen (DESE)" userId="170e402f-cd3e-44e3-a73d-ab3085e9e63e" providerId="ADAL" clId="{685AD99E-85BD-4658-BEBC-0960F62E9A9B}" dt="2025-06-06T14:24:11.084" v="8753" actId="47"/>
        <pc:sldMkLst>
          <pc:docMk/>
          <pc:sldMk cId="1940644209" sldId="410"/>
        </pc:sldMkLst>
      </pc:sldChg>
      <pc:sldChg chg="addSp delSp modSp mod ord modClrScheme chgLayout">
        <pc:chgData name="Holforty, Colleen (DESE)" userId="170e402f-cd3e-44e3-a73d-ab3085e9e63e" providerId="ADAL" clId="{685AD99E-85BD-4658-BEBC-0960F62E9A9B}" dt="2025-06-06T16:10:44.593" v="11072" actId="962"/>
        <pc:sldMkLst>
          <pc:docMk/>
          <pc:sldMk cId="1865815959" sldId="411"/>
        </pc:sldMkLst>
        <pc:spChg chg="mod">
          <ac:chgData name="Holforty, Colleen (DESE)" userId="170e402f-cd3e-44e3-a73d-ab3085e9e63e" providerId="ADAL" clId="{685AD99E-85BD-4658-BEBC-0960F62E9A9B}" dt="2025-06-03T15:39:32.049" v="4513" actId="26606"/>
          <ac:spMkLst>
            <pc:docMk/>
            <pc:sldMk cId="1865815959" sldId="411"/>
            <ac:spMk id="3" creationId="{BAF63989-ABC8-D598-95B0-3518E988C97A}"/>
          </ac:spMkLst>
        </pc:spChg>
        <pc:graphicFrameChg chg="add mod">
          <ac:chgData name="Holforty, Colleen (DESE)" userId="170e402f-cd3e-44e3-a73d-ab3085e9e63e" providerId="ADAL" clId="{685AD99E-85BD-4658-BEBC-0960F62E9A9B}" dt="2025-06-06T16:10:44.593" v="11072" actId="962"/>
          <ac:graphicFrameMkLst>
            <pc:docMk/>
            <pc:sldMk cId="1865815959" sldId="411"/>
            <ac:graphicFrameMk id="10" creationId="{11070F2E-74A7-715A-92A4-B34A32C80B09}"/>
          </ac:graphicFrameMkLst>
        </pc:graphicFrameChg>
      </pc:sldChg>
      <pc:sldChg chg="addSp delSp modSp mod ord modClrScheme chgLayout">
        <pc:chgData name="Holforty, Colleen (DESE)" userId="170e402f-cd3e-44e3-a73d-ab3085e9e63e" providerId="ADAL" clId="{685AD99E-85BD-4658-BEBC-0960F62E9A9B}" dt="2025-06-06T16:47:50.470" v="12187" actId="13244"/>
        <pc:sldMkLst>
          <pc:docMk/>
          <pc:sldMk cId="942732615" sldId="412"/>
        </pc:sldMkLst>
        <pc:spChg chg="mod ord">
          <ac:chgData name="Holforty, Colleen (DESE)" userId="170e402f-cd3e-44e3-a73d-ab3085e9e63e" providerId="ADAL" clId="{685AD99E-85BD-4658-BEBC-0960F62E9A9B}" dt="2025-06-06T16:47:48.269" v="12186" actId="13244"/>
          <ac:spMkLst>
            <pc:docMk/>
            <pc:sldMk cId="942732615" sldId="412"/>
            <ac:spMk id="3" creationId="{071EF787-57D6-DA06-3FD5-7A41029858F5}"/>
          </ac:spMkLst>
        </pc:spChg>
        <pc:spChg chg="add mod">
          <ac:chgData name="Holforty, Colleen (DESE)" userId="170e402f-cd3e-44e3-a73d-ab3085e9e63e" providerId="ADAL" clId="{685AD99E-85BD-4658-BEBC-0960F62E9A9B}" dt="2025-06-06T15:56:02.764" v="10642" actId="962"/>
          <ac:spMkLst>
            <pc:docMk/>
            <pc:sldMk cId="942732615" sldId="412"/>
            <ac:spMk id="4" creationId="{ABFCD29C-B1DE-F567-8F79-B532F24CD2E6}"/>
          </ac:spMkLst>
        </pc:spChg>
        <pc:spChg chg="add mod ord">
          <ac:chgData name="Holforty, Colleen (DESE)" userId="170e402f-cd3e-44e3-a73d-ab3085e9e63e" providerId="ADAL" clId="{685AD99E-85BD-4658-BEBC-0960F62E9A9B}" dt="2025-05-29T17:25:00.599" v="611" actId="164"/>
          <ac:spMkLst>
            <pc:docMk/>
            <pc:sldMk cId="942732615" sldId="412"/>
            <ac:spMk id="5" creationId="{6474DD0F-0EFE-CC8E-D958-56167C4AE2A4}"/>
          </ac:spMkLst>
        </pc:spChg>
        <pc:grpChg chg="add mod">
          <ac:chgData name="Holforty, Colleen (DESE)" userId="170e402f-cd3e-44e3-a73d-ab3085e9e63e" providerId="ADAL" clId="{685AD99E-85BD-4658-BEBC-0960F62E9A9B}" dt="2025-06-06T16:43:09.444" v="12143" actId="962"/>
          <ac:grpSpMkLst>
            <pc:docMk/>
            <pc:sldMk cId="942732615" sldId="412"/>
            <ac:grpSpMk id="7" creationId="{BA5AF0BD-04EB-6FAB-4A7C-CE2521DE324B}"/>
          </ac:grpSpMkLst>
        </pc:grpChg>
        <pc:graphicFrameChg chg="add mod">
          <ac:chgData name="Holforty, Colleen (DESE)" userId="170e402f-cd3e-44e3-a73d-ab3085e9e63e" providerId="ADAL" clId="{685AD99E-85BD-4658-BEBC-0960F62E9A9B}" dt="2025-06-06T16:47:50.470" v="12187" actId="13244"/>
          <ac:graphicFrameMkLst>
            <pc:docMk/>
            <pc:sldMk cId="942732615" sldId="412"/>
            <ac:graphicFrameMk id="14" creationId="{2DFED4B5-A4B9-AEA4-E7AD-B7DA8AF83369}"/>
          </ac:graphicFrameMkLst>
        </pc:graphicFrameChg>
      </pc:sldChg>
      <pc:sldChg chg="addSp delSp modSp mod ord modClrScheme chgLayout">
        <pc:chgData name="Holforty, Colleen (DESE)" userId="170e402f-cd3e-44e3-a73d-ab3085e9e63e" providerId="ADAL" clId="{685AD99E-85BD-4658-BEBC-0960F62E9A9B}" dt="2025-06-06T15:56:45.814" v="10666" actId="962"/>
        <pc:sldMkLst>
          <pc:docMk/>
          <pc:sldMk cId="3187953807" sldId="413"/>
        </pc:sldMkLst>
        <pc:spChg chg="mod">
          <ac:chgData name="Holforty, Colleen (DESE)" userId="170e402f-cd3e-44e3-a73d-ab3085e9e63e" providerId="ADAL" clId="{685AD99E-85BD-4658-BEBC-0960F62E9A9B}" dt="2025-06-06T14:36:52.966" v="8771" actId="20577"/>
          <ac:spMkLst>
            <pc:docMk/>
            <pc:sldMk cId="3187953807" sldId="413"/>
            <ac:spMk id="3" creationId="{EC1EE4D8-88DF-31B4-1A7B-31DC3EACEB52}"/>
          </ac:spMkLst>
        </pc:spChg>
        <pc:graphicFrameChg chg="add mod modGraphic">
          <ac:chgData name="Holforty, Colleen (DESE)" userId="170e402f-cd3e-44e3-a73d-ab3085e9e63e" providerId="ADAL" clId="{685AD99E-85BD-4658-BEBC-0960F62E9A9B}" dt="2025-06-06T15:56:45.814" v="10666" actId="962"/>
          <ac:graphicFrameMkLst>
            <pc:docMk/>
            <pc:sldMk cId="3187953807" sldId="413"/>
            <ac:graphicFrameMk id="5" creationId="{C357B353-A528-557A-23D8-BB29B7B0DF31}"/>
          </ac:graphicFrameMkLst>
        </pc:graphicFrameChg>
      </pc:sldChg>
      <pc:sldChg chg="addSp delSp modSp mod ord">
        <pc:chgData name="Holforty, Colleen (DESE)" userId="170e402f-cd3e-44e3-a73d-ab3085e9e63e" providerId="ADAL" clId="{685AD99E-85BD-4658-BEBC-0960F62E9A9B}" dt="2025-06-06T15:59:41.020" v="10762" actId="962"/>
        <pc:sldMkLst>
          <pc:docMk/>
          <pc:sldMk cId="3612979313" sldId="414"/>
        </pc:sldMkLst>
        <pc:spChg chg="mod">
          <ac:chgData name="Holforty, Colleen (DESE)" userId="170e402f-cd3e-44e3-a73d-ab3085e9e63e" providerId="ADAL" clId="{685AD99E-85BD-4658-BEBC-0960F62E9A9B}" dt="2025-06-03T16:37:17.887" v="5183" actId="26606"/>
          <ac:spMkLst>
            <pc:docMk/>
            <pc:sldMk cId="3612979313" sldId="414"/>
            <ac:spMk id="3" creationId="{C073C9F1-765D-1931-5AFE-3CC4D805630F}"/>
          </ac:spMkLst>
        </pc:spChg>
        <pc:graphicFrameChg chg="add mod">
          <ac:chgData name="Holforty, Colleen (DESE)" userId="170e402f-cd3e-44e3-a73d-ab3085e9e63e" providerId="ADAL" clId="{685AD99E-85BD-4658-BEBC-0960F62E9A9B}" dt="2025-06-06T15:59:26.984" v="10694" actId="962"/>
          <ac:graphicFrameMkLst>
            <pc:docMk/>
            <pc:sldMk cId="3612979313" sldId="414"/>
            <ac:graphicFrameMk id="5" creationId="{D3F67121-3772-B605-54C6-50785B7B1CDC}"/>
          </ac:graphicFrameMkLst>
        </pc:graphicFrameChg>
        <pc:picChg chg="add mod">
          <ac:chgData name="Holforty, Colleen (DESE)" userId="170e402f-cd3e-44e3-a73d-ab3085e9e63e" providerId="ADAL" clId="{685AD99E-85BD-4658-BEBC-0960F62E9A9B}" dt="2025-06-06T15:59:41.020" v="10762" actId="962"/>
          <ac:picMkLst>
            <pc:docMk/>
            <pc:sldMk cId="3612979313" sldId="414"/>
            <ac:picMk id="4" creationId="{514D3EEE-D23F-2FB2-4F8D-D16E95FE0FF8}"/>
          </ac:picMkLst>
        </pc:picChg>
      </pc:sldChg>
      <pc:sldChg chg="addSp delSp modSp mod ord">
        <pc:chgData name="Holforty, Colleen (DESE)" userId="170e402f-cd3e-44e3-a73d-ab3085e9e63e" providerId="ADAL" clId="{685AD99E-85BD-4658-BEBC-0960F62E9A9B}" dt="2025-06-06T15:56:19.485" v="10650" actId="962"/>
        <pc:sldMkLst>
          <pc:docMk/>
          <pc:sldMk cId="93254497" sldId="415"/>
        </pc:sldMkLst>
        <pc:spChg chg="mod">
          <ac:chgData name="Holforty, Colleen (DESE)" userId="170e402f-cd3e-44e3-a73d-ab3085e9e63e" providerId="ADAL" clId="{685AD99E-85BD-4658-BEBC-0960F62E9A9B}" dt="2025-05-29T17:37:03.019" v="672" actId="26606"/>
          <ac:spMkLst>
            <pc:docMk/>
            <pc:sldMk cId="93254497" sldId="415"/>
            <ac:spMk id="3" creationId="{2696AB57-DB2F-15C6-CF5E-2194BE12935E}"/>
          </ac:spMkLst>
        </pc:spChg>
        <pc:graphicFrameChg chg="add mod">
          <ac:chgData name="Holforty, Colleen (DESE)" userId="170e402f-cd3e-44e3-a73d-ab3085e9e63e" providerId="ADAL" clId="{685AD99E-85BD-4658-BEBC-0960F62E9A9B}" dt="2025-06-06T15:56:19.485" v="10650" actId="962"/>
          <ac:graphicFrameMkLst>
            <pc:docMk/>
            <pc:sldMk cId="93254497" sldId="415"/>
            <ac:graphicFrameMk id="5" creationId="{73A599BE-5AEF-CB28-4575-AC580731C269}"/>
          </ac:graphicFrameMkLst>
        </pc:graphicFrameChg>
      </pc:sldChg>
      <pc:sldChg chg="modSp del mod ord">
        <pc:chgData name="Holforty, Colleen (DESE)" userId="170e402f-cd3e-44e3-a73d-ab3085e9e63e" providerId="ADAL" clId="{685AD99E-85BD-4658-BEBC-0960F62E9A9B}" dt="2025-06-06T14:27:06.123" v="8759" actId="47"/>
        <pc:sldMkLst>
          <pc:docMk/>
          <pc:sldMk cId="1361352869" sldId="418"/>
        </pc:sldMkLst>
      </pc:sldChg>
      <pc:sldChg chg="ord">
        <pc:chgData name="Holforty, Colleen (DESE)" userId="170e402f-cd3e-44e3-a73d-ab3085e9e63e" providerId="ADAL" clId="{685AD99E-85BD-4658-BEBC-0960F62E9A9B}" dt="2025-06-04T19:10:57.780" v="6435"/>
        <pc:sldMkLst>
          <pc:docMk/>
          <pc:sldMk cId="3800868388" sldId="420"/>
        </pc:sldMkLst>
      </pc:sldChg>
      <pc:sldChg chg="del">
        <pc:chgData name="Holforty, Colleen (DESE)" userId="170e402f-cd3e-44e3-a73d-ab3085e9e63e" providerId="ADAL" clId="{685AD99E-85BD-4658-BEBC-0960F62E9A9B}" dt="2025-05-30T18:20:37.447" v="3337" actId="47"/>
        <pc:sldMkLst>
          <pc:docMk/>
          <pc:sldMk cId="1790281710" sldId="421"/>
        </pc:sldMkLst>
      </pc:sldChg>
      <pc:sldChg chg="modSp del mod">
        <pc:chgData name="Holforty, Colleen (DESE)" userId="170e402f-cd3e-44e3-a73d-ab3085e9e63e" providerId="ADAL" clId="{685AD99E-85BD-4658-BEBC-0960F62E9A9B}" dt="2025-06-06T14:27:13.674" v="8760" actId="47"/>
        <pc:sldMkLst>
          <pc:docMk/>
          <pc:sldMk cId="420924828" sldId="422"/>
        </pc:sldMkLst>
      </pc:sldChg>
      <pc:sldChg chg="addSp delSp modSp mod ord">
        <pc:chgData name="Holforty, Colleen (DESE)" userId="170e402f-cd3e-44e3-a73d-ab3085e9e63e" providerId="ADAL" clId="{685AD99E-85BD-4658-BEBC-0960F62E9A9B}" dt="2025-06-06T16:05:01" v="10884" actId="962"/>
        <pc:sldMkLst>
          <pc:docMk/>
          <pc:sldMk cId="1358366158" sldId="423"/>
        </pc:sldMkLst>
        <pc:spChg chg="mod">
          <ac:chgData name="Holforty, Colleen (DESE)" userId="170e402f-cd3e-44e3-a73d-ab3085e9e63e" providerId="ADAL" clId="{685AD99E-85BD-4658-BEBC-0960F62E9A9B}" dt="2025-05-29T19:47:13.266" v="1226" actId="20577"/>
          <ac:spMkLst>
            <pc:docMk/>
            <pc:sldMk cId="1358366158" sldId="423"/>
            <ac:spMk id="3" creationId="{36B3411E-26F0-916D-501A-1972839C23B7}"/>
          </ac:spMkLst>
        </pc:spChg>
        <pc:graphicFrameChg chg="add mod">
          <ac:chgData name="Holforty, Colleen (DESE)" userId="170e402f-cd3e-44e3-a73d-ab3085e9e63e" providerId="ADAL" clId="{685AD99E-85BD-4658-BEBC-0960F62E9A9B}" dt="2025-06-06T16:04:43.563" v="10774" actId="962"/>
          <ac:graphicFrameMkLst>
            <pc:docMk/>
            <pc:sldMk cId="1358366158" sldId="423"/>
            <ac:graphicFrameMk id="5" creationId="{464E6228-4B6A-F6C8-363E-8CD0CF75CD7F}"/>
          </ac:graphicFrameMkLst>
        </pc:graphicFrameChg>
        <pc:picChg chg="add mod">
          <ac:chgData name="Holforty, Colleen (DESE)" userId="170e402f-cd3e-44e3-a73d-ab3085e9e63e" providerId="ADAL" clId="{685AD99E-85BD-4658-BEBC-0960F62E9A9B}" dt="2025-06-06T16:05:01" v="10884" actId="962"/>
          <ac:picMkLst>
            <pc:docMk/>
            <pc:sldMk cId="1358366158" sldId="423"/>
            <ac:picMk id="6" creationId="{52A806AA-AFDC-2DF7-60CE-CBF69E920369}"/>
          </ac:picMkLst>
        </pc:picChg>
      </pc:sldChg>
      <pc:sldChg chg="modSp mod ord">
        <pc:chgData name="Holforty, Colleen (DESE)" userId="170e402f-cd3e-44e3-a73d-ab3085e9e63e" providerId="ADAL" clId="{685AD99E-85BD-4658-BEBC-0960F62E9A9B}" dt="2025-06-06T16:48:22.122" v="12189" actId="13244"/>
        <pc:sldMkLst>
          <pc:docMk/>
          <pc:sldMk cId="817988514" sldId="424"/>
        </pc:sldMkLst>
        <pc:spChg chg="mod">
          <ac:chgData name="Holforty, Colleen (DESE)" userId="170e402f-cd3e-44e3-a73d-ab3085e9e63e" providerId="ADAL" clId="{685AD99E-85BD-4658-BEBC-0960F62E9A9B}" dt="2025-06-04T19:17:05.709" v="6450" actId="242"/>
          <ac:spMkLst>
            <pc:docMk/>
            <pc:sldMk cId="817988514" sldId="424"/>
            <ac:spMk id="2" creationId="{A1D60C3F-D4C1-711F-285E-B4351983B614}"/>
          </ac:spMkLst>
        </pc:spChg>
        <pc:spChg chg="mod ord">
          <ac:chgData name="Holforty, Colleen (DESE)" userId="170e402f-cd3e-44e3-a73d-ab3085e9e63e" providerId="ADAL" clId="{685AD99E-85BD-4658-BEBC-0960F62E9A9B}" dt="2025-06-06T16:48:22.122" v="12189" actId="13244"/>
          <ac:spMkLst>
            <pc:docMk/>
            <pc:sldMk cId="817988514" sldId="424"/>
            <ac:spMk id="3" creationId="{9987C8D0-B607-A7B4-C6E6-EAB3273F35A6}"/>
          </ac:spMkLst>
        </pc:spChg>
      </pc:sldChg>
      <pc:sldChg chg="del">
        <pc:chgData name="Holforty, Colleen (DESE)" userId="170e402f-cd3e-44e3-a73d-ab3085e9e63e" providerId="ADAL" clId="{685AD99E-85BD-4658-BEBC-0960F62E9A9B}" dt="2025-06-04T16:57:48.211" v="5976" actId="47"/>
        <pc:sldMkLst>
          <pc:docMk/>
          <pc:sldMk cId="2559462971" sldId="425"/>
        </pc:sldMkLst>
      </pc:sldChg>
      <pc:sldChg chg="addSp delSp modSp mod ord">
        <pc:chgData name="Holforty, Colleen (DESE)" userId="170e402f-cd3e-44e3-a73d-ab3085e9e63e" providerId="ADAL" clId="{685AD99E-85BD-4658-BEBC-0960F62E9A9B}" dt="2025-06-06T14:28:20.808" v="8767" actId="113"/>
        <pc:sldMkLst>
          <pc:docMk/>
          <pc:sldMk cId="3662536239" sldId="426"/>
        </pc:sldMkLst>
        <pc:spChg chg="add mod">
          <ac:chgData name="Holforty, Colleen (DESE)" userId="170e402f-cd3e-44e3-a73d-ab3085e9e63e" providerId="ADAL" clId="{685AD99E-85BD-4658-BEBC-0960F62E9A9B}" dt="2025-06-06T14:27:56.136" v="8762"/>
          <ac:spMkLst>
            <pc:docMk/>
            <pc:sldMk cId="3662536239" sldId="426"/>
            <ac:spMk id="4" creationId="{0FF87BED-302D-9015-DFFC-FE8ECAD47814}"/>
          </ac:spMkLst>
        </pc:spChg>
        <pc:spChg chg="add mod">
          <ac:chgData name="Holforty, Colleen (DESE)" userId="170e402f-cd3e-44e3-a73d-ab3085e9e63e" providerId="ADAL" clId="{685AD99E-85BD-4658-BEBC-0960F62E9A9B}" dt="2025-06-06T14:28:14.983" v="8765" actId="5793"/>
          <ac:spMkLst>
            <pc:docMk/>
            <pc:sldMk cId="3662536239" sldId="426"/>
            <ac:spMk id="5" creationId="{7C66A1BF-CB39-C078-CCDF-2F58A7C882AC}"/>
          </ac:spMkLst>
        </pc:spChg>
        <pc:spChg chg="add mod">
          <ac:chgData name="Holforty, Colleen (DESE)" userId="170e402f-cd3e-44e3-a73d-ab3085e9e63e" providerId="ADAL" clId="{685AD99E-85BD-4658-BEBC-0960F62E9A9B}" dt="2025-06-06T14:28:09.425" v="8763"/>
          <ac:spMkLst>
            <pc:docMk/>
            <pc:sldMk cId="3662536239" sldId="426"/>
            <ac:spMk id="6" creationId="{21225E50-9D1B-12E6-CFF9-805319EF4583}"/>
          </ac:spMkLst>
        </pc:spChg>
        <pc:spChg chg="add mod">
          <ac:chgData name="Holforty, Colleen (DESE)" userId="170e402f-cd3e-44e3-a73d-ab3085e9e63e" providerId="ADAL" clId="{685AD99E-85BD-4658-BEBC-0960F62E9A9B}" dt="2025-06-06T14:28:20.808" v="8767" actId="113"/>
          <ac:spMkLst>
            <pc:docMk/>
            <pc:sldMk cId="3662536239" sldId="426"/>
            <ac:spMk id="7" creationId="{F19385D6-376C-6142-E7F9-36898598E230}"/>
          </ac:spMkLst>
        </pc:spChg>
        <pc:spChg chg="add mod">
          <ac:chgData name="Holforty, Colleen (DESE)" userId="170e402f-cd3e-44e3-a73d-ab3085e9e63e" providerId="ADAL" clId="{685AD99E-85BD-4658-BEBC-0960F62E9A9B}" dt="2025-06-06T14:28:09.425" v="8763"/>
          <ac:spMkLst>
            <pc:docMk/>
            <pc:sldMk cId="3662536239" sldId="426"/>
            <ac:spMk id="8" creationId="{D82D6F78-96DD-3F72-B982-80646FB38982}"/>
          </ac:spMkLst>
        </pc:spChg>
      </pc:sldChg>
      <pc:sldChg chg="modSp del mod">
        <pc:chgData name="Holforty, Colleen (DESE)" userId="170e402f-cd3e-44e3-a73d-ab3085e9e63e" providerId="ADAL" clId="{685AD99E-85BD-4658-BEBC-0960F62E9A9B}" dt="2025-05-30T18:35:18.968" v="3377" actId="47"/>
        <pc:sldMkLst>
          <pc:docMk/>
          <pc:sldMk cId="2133577229" sldId="429"/>
        </pc:sldMkLst>
      </pc:sldChg>
      <pc:sldChg chg="addSp modSp mod modNotesTx">
        <pc:chgData name="Holforty, Colleen (DESE)" userId="170e402f-cd3e-44e3-a73d-ab3085e9e63e" providerId="ADAL" clId="{685AD99E-85BD-4658-BEBC-0960F62E9A9B}" dt="2025-06-05T19:33:07.938" v="7862" actId="962"/>
        <pc:sldMkLst>
          <pc:docMk/>
          <pc:sldMk cId="3009273447" sldId="430"/>
        </pc:sldMkLst>
        <pc:grpChg chg="add mod">
          <ac:chgData name="Holforty, Colleen (DESE)" userId="170e402f-cd3e-44e3-a73d-ab3085e9e63e" providerId="ADAL" clId="{685AD99E-85BD-4658-BEBC-0960F62E9A9B}" dt="2025-06-05T19:33:07.938" v="7862" actId="962"/>
          <ac:grpSpMkLst>
            <pc:docMk/>
            <pc:sldMk cId="3009273447" sldId="430"/>
            <ac:grpSpMk id="4" creationId="{D55574D7-625E-49C4-F7AE-14485C131DB9}"/>
          </ac:grpSpMkLst>
        </pc:grpChg>
        <pc:picChg chg="mod">
          <ac:chgData name="Holforty, Colleen (DESE)" userId="170e402f-cd3e-44e3-a73d-ab3085e9e63e" providerId="ADAL" clId="{685AD99E-85BD-4658-BEBC-0960F62E9A9B}" dt="2025-06-05T19:32:55.581" v="7794" actId="164"/>
          <ac:picMkLst>
            <pc:docMk/>
            <pc:sldMk cId="3009273447" sldId="430"/>
            <ac:picMk id="5" creationId="{62443F44-C7F1-C9D1-0292-CC21E869DB62}"/>
          </ac:picMkLst>
        </pc:picChg>
        <pc:picChg chg="mod">
          <ac:chgData name="Holforty, Colleen (DESE)" userId="170e402f-cd3e-44e3-a73d-ab3085e9e63e" providerId="ADAL" clId="{685AD99E-85BD-4658-BEBC-0960F62E9A9B}" dt="2025-06-05T19:32:55.581" v="7794" actId="164"/>
          <ac:picMkLst>
            <pc:docMk/>
            <pc:sldMk cId="3009273447" sldId="430"/>
            <ac:picMk id="7" creationId="{E0C2E2DB-E09F-B20D-C116-4C928E58D2A2}"/>
          </ac:picMkLst>
        </pc:picChg>
      </pc:sldChg>
      <pc:sldChg chg="addSp delSp modSp mod">
        <pc:chgData name="Holforty, Colleen (DESE)" userId="170e402f-cd3e-44e3-a73d-ab3085e9e63e" providerId="ADAL" clId="{685AD99E-85BD-4658-BEBC-0960F62E9A9B}" dt="2025-06-06T15:47:39.967" v="9679" actId="962"/>
        <pc:sldMkLst>
          <pc:docMk/>
          <pc:sldMk cId="4285389266" sldId="431"/>
        </pc:sldMkLst>
        <pc:spChg chg="mod">
          <ac:chgData name="Holforty, Colleen (DESE)" userId="170e402f-cd3e-44e3-a73d-ab3085e9e63e" providerId="ADAL" clId="{685AD99E-85BD-4658-BEBC-0960F62E9A9B}" dt="2025-06-06T14:29:50.782" v="8770" actId="20577"/>
          <ac:spMkLst>
            <pc:docMk/>
            <pc:sldMk cId="4285389266" sldId="431"/>
            <ac:spMk id="3" creationId="{4EA8B3C3-2C45-80FF-5FCE-DC629AA3A216}"/>
          </ac:spMkLst>
        </pc:spChg>
        <pc:graphicFrameChg chg="add mod modGraphic">
          <ac:chgData name="Holforty, Colleen (DESE)" userId="170e402f-cd3e-44e3-a73d-ab3085e9e63e" providerId="ADAL" clId="{685AD99E-85BD-4658-BEBC-0960F62E9A9B}" dt="2025-06-06T15:46:17.628" v="9149" actId="962"/>
          <ac:graphicFrameMkLst>
            <pc:docMk/>
            <pc:sldMk cId="4285389266" sldId="431"/>
            <ac:graphicFrameMk id="8" creationId="{7D8914D9-06FA-8D95-3702-429B05EAB162}"/>
          </ac:graphicFrameMkLst>
        </pc:graphicFrameChg>
        <pc:graphicFrameChg chg="add mod modGraphic">
          <ac:chgData name="Holforty, Colleen (DESE)" userId="170e402f-cd3e-44e3-a73d-ab3085e9e63e" providerId="ADAL" clId="{685AD99E-85BD-4658-BEBC-0960F62E9A9B}" dt="2025-06-06T15:46:26.914" v="9225" actId="962"/>
          <ac:graphicFrameMkLst>
            <pc:docMk/>
            <pc:sldMk cId="4285389266" sldId="431"/>
            <ac:graphicFrameMk id="10" creationId="{D1B362F7-B505-7FB0-49CB-BB841895ADCB}"/>
          </ac:graphicFrameMkLst>
        </pc:graphicFrameChg>
        <pc:graphicFrameChg chg="add mod modGraphic">
          <ac:chgData name="Holforty, Colleen (DESE)" userId="170e402f-cd3e-44e3-a73d-ab3085e9e63e" providerId="ADAL" clId="{685AD99E-85BD-4658-BEBC-0960F62E9A9B}" dt="2025-06-06T15:46:55.075" v="9277" actId="962"/>
          <ac:graphicFrameMkLst>
            <pc:docMk/>
            <pc:sldMk cId="4285389266" sldId="431"/>
            <ac:graphicFrameMk id="12" creationId="{6971E0A4-7E6C-E185-4F6D-53C4B6F24802}"/>
          </ac:graphicFrameMkLst>
        </pc:graphicFrameChg>
        <pc:graphicFrameChg chg="add mod modGraphic">
          <ac:chgData name="Holforty, Colleen (DESE)" userId="170e402f-cd3e-44e3-a73d-ab3085e9e63e" providerId="ADAL" clId="{685AD99E-85BD-4658-BEBC-0960F62E9A9B}" dt="2025-06-06T15:47:01.112" v="9337" actId="962"/>
          <ac:graphicFrameMkLst>
            <pc:docMk/>
            <pc:sldMk cId="4285389266" sldId="431"/>
            <ac:graphicFrameMk id="14" creationId="{287D86CE-C0F8-4696-4E43-BC05E05BBEF2}"/>
          </ac:graphicFrameMkLst>
        </pc:graphicFrameChg>
        <pc:graphicFrameChg chg="add mod modGraphic">
          <ac:chgData name="Holforty, Colleen (DESE)" userId="170e402f-cd3e-44e3-a73d-ab3085e9e63e" providerId="ADAL" clId="{685AD99E-85BD-4658-BEBC-0960F62E9A9B}" dt="2025-06-06T15:47:11.371" v="9419" actId="962"/>
          <ac:graphicFrameMkLst>
            <pc:docMk/>
            <pc:sldMk cId="4285389266" sldId="431"/>
            <ac:graphicFrameMk id="16" creationId="{618AED67-CC7C-2C93-9D2E-3C982093DCB0}"/>
          </ac:graphicFrameMkLst>
        </pc:graphicFrameChg>
        <pc:graphicFrameChg chg="add mod modGraphic">
          <ac:chgData name="Holforty, Colleen (DESE)" userId="170e402f-cd3e-44e3-a73d-ab3085e9e63e" providerId="ADAL" clId="{685AD99E-85BD-4658-BEBC-0960F62E9A9B}" dt="2025-06-06T15:47:26.578" v="9571" actId="962"/>
          <ac:graphicFrameMkLst>
            <pc:docMk/>
            <pc:sldMk cId="4285389266" sldId="431"/>
            <ac:graphicFrameMk id="18" creationId="{BB216326-73A4-C3A6-097F-050E918CD2E4}"/>
          </ac:graphicFrameMkLst>
        </pc:graphicFrameChg>
        <pc:graphicFrameChg chg="add mod modGraphic">
          <ac:chgData name="Holforty, Colleen (DESE)" userId="170e402f-cd3e-44e3-a73d-ab3085e9e63e" providerId="ADAL" clId="{685AD99E-85BD-4658-BEBC-0960F62E9A9B}" dt="2025-06-06T15:47:39.967" v="9679" actId="962"/>
          <ac:graphicFrameMkLst>
            <pc:docMk/>
            <pc:sldMk cId="4285389266" sldId="431"/>
            <ac:graphicFrameMk id="20" creationId="{59A3BCC7-2B87-14A0-E637-48E6EB5E1AB5}"/>
          </ac:graphicFrameMkLst>
        </pc:graphicFrameChg>
      </pc:sldChg>
      <pc:sldChg chg="addSp modSp del mod">
        <pc:chgData name="Holforty, Colleen (DESE)" userId="170e402f-cd3e-44e3-a73d-ab3085e9e63e" providerId="ADAL" clId="{685AD99E-85BD-4658-BEBC-0960F62E9A9B}" dt="2025-06-06T14:24:07.701" v="8752" actId="47"/>
        <pc:sldMkLst>
          <pc:docMk/>
          <pc:sldMk cId="964454801" sldId="432"/>
        </pc:sldMkLst>
      </pc:sldChg>
      <pc:sldChg chg="modSp del mod">
        <pc:chgData name="Holforty, Colleen (DESE)" userId="170e402f-cd3e-44e3-a73d-ab3085e9e63e" providerId="ADAL" clId="{685AD99E-85BD-4658-BEBC-0960F62E9A9B}" dt="2025-06-05T19:08:53.426" v="7339" actId="47"/>
        <pc:sldMkLst>
          <pc:docMk/>
          <pc:sldMk cId="3110694186" sldId="433"/>
        </pc:sldMkLst>
      </pc:sldChg>
      <pc:sldChg chg="del">
        <pc:chgData name="Holforty, Colleen (DESE)" userId="170e402f-cd3e-44e3-a73d-ab3085e9e63e" providerId="ADAL" clId="{685AD99E-85BD-4658-BEBC-0960F62E9A9B}" dt="2025-05-30T18:00:43.268" v="2779" actId="47"/>
        <pc:sldMkLst>
          <pc:docMk/>
          <pc:sldMk cId="885058177" sldId="434"/>
        </pc:sldMkLst>
      </pc:sldChg>
      <pc:sldChg chg="modSp mod">
        <pc:chgData name="Holforty, Colleen (DESE)" userId="170e402f-cd3e-44e3-a73d-ab3085e9e63e" providerId="ADAL" clId="{685AD99E-85BD-4658-BEBC-0960F62E9A9B}" dt="2025-06-04T16:37:10.786" v="5650" actId="115"/>
        <pc:sldMkLst>
          <pc:docMk/>
          <pc:sldMk cId="244086550" sldId="435"/>
        </pc:sldMkLst>
        <pc:spChg chg="mod">
          <ac:chgData name="Holforty, Colleen (DESE)" userId="170e402f-cd3e-44e3-a73d-ab3085e9e63e" providerId="ADAL" clId="{685AD99E-85BD-4658-BEBC-0960F62E9A9B}" dt="2025-06-04T16:37:10.786" v="5650" actId="115"/>
          <ac:spMkLst>
            <pc:docMk/>
            <pc:sldMk cId="244086550" sldId="435"/>
            <ac:spMk id="2" creationId="{0BD770E7-9EAC-FAC3-A556-16240DA84716}"/>
          </ac:spMkLst>
        </pc:spChg>
      </pc:sldChg>
      <pc:sldChg chg="addSp delSp modSp mod">
        <pc:chgData name="Holforty, Colleen (DESE)" userId="170e402f-cd3e-44e3-a73d-ab3085e9e63e" providerId="ADAL" clId="{685AD99E-85BD-4658-BEBC-0960F62E9A9B}" dt="2025-06-06T18:11:46.066" v="12396" actId="3626"/>
        <pc:sldMkLst>
          <pc:docMk/>
          <pc:sldMk cId="2701124523" sldId="437"/>
        </pc:sldMkLst>
        <pc:spChg chg="mod">
          <ac:chgData name="Holforty, Colleen (DESE)" userId="170e402f-cd3e-44e3-a73d-ab3085e9e63e" providerId="ADAL" clId="{685AD99E-85BD-4658-BEBC-0960F62E9A9B}" dt="2025-06-06T12:56:42.762" v="8209" actId="26606"/>
          <ac:spMkLst>
            <pc:docMk/>
            <pc:sldMk cId="2701124523" sldId="437"/>
            <ac:spMk id="3" creationId="{B94DCE51-B072-0960-34A5-120BF9E0361B}"/>
          </ac:spMkLst>
        </pc:spChg>
        <pc:graphicFrameChg chg="add mod modGraphic">
          <ac:chgData name="Holforty, Colleen (DESE)" userId="170e402f-cd3e-44e3-a73d-ab3085e9e63e" providerId="ADAL" clId="{685AD99E-85BD-4658-BEBC-0960F62E9A9B}" dt="2025-06-06T18:11:46.066" v="12396" actId="3626"/>
          <ac:graphicFrameMkLst>
            <pc:docMk/>
            <pc:sldMk cId="2701124523" sldId="437"/>
            <ac:graphicFrameMk id="5" creationId="{78B812F2-6CF9-26D3-A067-B86B1D00A366}"/>
          </ac:graphicFrameMkLst>
        </pc:graphicFrameChg>
      </pc:sldChg>
      <pc:sldChg chg="addSp delSp modSp del mod">
        <pc:chgData name="Holforty, Colleen (DESE)" userId="170e402f-cd3e-44e3-a73d-ab3085e9e63e" providerId="ADAL" clId="{685AD99E-85BD-4658-BEBC-0960F62E9A9B}" dt="2025-06-02T21:26:42.567" v="4338" actId="47"/>
        <pc:sldMkLst>
          <pc:docMk/>
          <pc:sldMk cId="2394447322" sldId="438"/>
        </pc:sldMkLst>
      </pc:sldChg>
      <pc:sldChg chg="modSp new mod ord">
        <pc:chgData name="Holforty, Colleen (DESE)" userId="170e402f-cd3e-44e3-a73d-ab3085e9e63e" providerId="ADAL" clId="{685AD99E-85BD-4658-BEBC-0960F62E9A9B}" dt="2025-06-06T16:45:50.342" v="12180" actId="13244"/>
        <pc:sldMkLst>
          <pc:docMk/>
          <pc:sldMk cId="2056901228" sldId="439"/>
        </pc:sldMkLst>
        <pc:spChg chg="mod">
          <ac:chgData name="Holforty, Colleen (DESE)" userId="170e402f-cd3e-44e3-a73d-ab3085e9e63e" providerId="ADAL" clId="{685AD99E-85BD-4658-BEBC-0960F62E9A9B}" dt="2025-05-30T17:14:37.979" v="2184" actId="242"/>
          <ac:spMkLst>
            <pc:docMk/>
            <pc:sldMk cId="2056901228" sldId="439"/>
            <ac:spMk id="2" creationId="{779E03F5-7D2E-F7E9-DC47-044E06E50D1B}"/>
          </ac:spMkLst>
        </pc:spChg>
        <pc:spChg chg="mod ord">
          <ac:chgData name="Holforty, Colleen (DESE)" userId="170e402f-cd3e-44e3-a73d-ab3085e9e63e" providerId="ADAL" clId="{685AD99E-85BD-4658-BEBC-0960F62E9A9B}" dt="2025-06-06T16:45:50.342" v="12180" actId="13244"/>
          <ac:spMkLst>
            <pc:docMk/>
            <pc:sldMk cId="2056901228" sldId="439"/>
            <ac:spMk id="3" creationId="{286C8BD2-D421-3D31-B12E-449E48997D2A}"/>
          </ac:spMkLst>
        </pc:spChg>
      </pc:sldChg>
      <pc:sldChg chg="addSp delSp modSp new mod ord modClrScheme chgLayout">
        <pc:chgData name="Holforty, Colleen (DESE)" userId="170e402f-cd3e-44e3-a73d-ab3085e9e63e" providerId="ADAL" clId="{685AD99E-85BD-4658-BEBC-0960F62E9A9B}" dt="2025-06-06T16:45:44.316" v="12179" actId="13244"/>
        <pc:sldMkLst>
          <pc:docMk/>
          <pc:sldMk cId="661521274" sldId="440"/>
        </pc:sldMkLst>
        <pc:spChg chg="mod ord">
          <ac:chgData name="Holforty, Colleen (DESE)" userId="170e402f-cd3e-44e3-a73d-ab3085e9e63e" providerId="ADAL" clId="{685AD99E-85BD-4658-BEBC-0960F62E9A9B}" dt="2025-06-03T15:29:05.699" v="4453" actId="20577"/>
          <ac:spMkLst>
            <pc:docMk/>
            <pc:sldMk cId="661521274" sldId="440"/>
            <ac:spMk id="2" creationId="{A3666BA2-0571-A1E3-DFCE-E33931305E39}"/>
          </ac:spMkLst>
        </pc:spChg>
        <pc:spChg chg="mod ord">
          <ac:chgData name="Holforty, Colleen (DESE)" userId="170e402f-cd3e-44e3-a73d-ab3085e9e63e" providerId="ADAL" clId="{685AD99E-85BD-4658-BEBC-0960F62E9A9B}" dt="2025-06-06T16:45:44.316" v="12179" actId="13244"/>
          <ac:spMkLst>
            <pc:docMk/>
            <pc:sldMk cId="661521274" sldId="440"/>
            <ac:spMk id="3" creationId="{42329B90-E886-C2CB-21CB-2A1356AAFE92}"/>
          </ac:spMkLst>
        </pc:spChg>
      </pc:sldChg>
      <pc:sldChg chg="addSp delSp modSp new del mod modClrScheme chgLayout">
        <pc:chgData name="Holforty, Colleen (DESE)" userId="170e402f-cd3e-44e3-a73d-ab3085e9e63e" providerId="ADAL" clId="{685AD99E-85BD-4658-BEBC-0960F62E9A9B}" dt="2025-05-29T16:24:24.278" v="303" actId="47"/>
        <pc:sldMkLst>
          <pc:docMk/>
          <pc:sldMk cId="2375056971" sldId="441"/>
        </pc:sldMkLst>
      </pc:sldChg>
      <pc:sldChg chg="addSp delSp modSp new mod">
        <pc:chgData name="Holforty, Colleen (DESE)" userId="170e402f-cd3e-44e3-a73d-ab3085e9e63e" providerId="ADAL" clId="{685AD99E-85BD-4658-BEBC-0960F62E9A9B}" dt="2025-06-06T16:45:55.718" v="12181" actId="13244"/>
        <pc:sldMkLst>
          <pc:docMk/>
          <pc:sldMk cId="4115521735" sldId="441"/>
        </pc:sldMkLst>
        <pc:spChg chg="mod ord">
          <ac:chgData name="Holforty, Colleen (DESE)" userId="170e402f-cd3e-44e3-a73d-ab3085e9e63e" providerId="ADAL" clId="{685AD99E-85BD-4658-BEBC-0960F62E9A9B}" dt="2025-06-06T16:45:55.718" v="12181" actId="13244"/>
          <ac:spMkLst>
            <pc:docMk/>
            <pc:sldMk cId="4115521735" sldId="441"/>
            <ac:spMk id="3" creationId="{28257491-73E8-FB88-C40E-460E8F9DA7ED}"/>
          </ac:spMkLst>
        </pc:spChg>
        <pc:graphicFrameChg chg="add mod modGraphic">
          <ac:chgData name="Holforty, Colleen (DESE)" userId="170e402f-cd3e-44e3-a73d-ab3085e9e63e" providerId="ADAL" clId="{685AD99E-85BD-4658-BEBC-0960F62E9A9B}" dt="2025-06-06T16:34:40.831" v="12133" actId="962"/>
          <ac:graphicFrameMkLst>
            <pc:docMk/>
            <pc:sldMk cId="4115521735" sldId="441"/>
            <ac:graphicFrameMk id="4" creationId="{FC5979C8-E0FD-6FF8-5F04-22E8DC43E276}"/>
          </ac:graphicFrameMkLst>
        </pc:graphicFrameChg>
        <pc:picChg chg="add mod">
          <ac:chgData name="Holforty, Colleen (DESE)" userId="170e402f-cd3e-44e3-a73d-ab3085e9e63e" providerId="ADAL" clId="{685AD99E-85BD-4658-BEBC-0960F62E9A9B}" dt="2025-06-06T15:52:41.635" v="10183" actId="962"/>
          <ac:picMkLst>
            <pc:docMk/>
            <pc:sldMk cId="4115521735" sldId="441"/>
            <ac:picMk id="5" creationId="{9B699C62-E1F6-5125-5861-FEDC41583EE4}"/>
          </ac:picMkLst>
        </pc:picChg>
      </pc:sldChg>
      <pc:sldChg chg="addSp delSp modSp new mod ord">
        <pc:chgData name="Holforty, Colleen (DESE)" userId="170e402f-cd3e-44e3-a73d-ab3085e9e63e" providerId="ADAL" clId="{685AD99E-85BD-4658-BEBC-0960F62E9A9B}" dt="2025-06-06T16:47:35.007" v="12185" actId="13244"/>
        <pc:sldMkLst>
          <pc:docMk/>
          <pc:sldMk cId="417090640" sldId="442"/>
        </pc:sldMkLst>
        <pc:spChg chg="mod">
          <ac:chgData name="Holforty, Colleen (DESE)" userId="170e402f-cd3e-44e3-a73d-ab3085e9e63e" providerId="ADAL" clId="{685AD99E-85BD-4658-BEBC-0960F62E9A9B}" dt="2025-05-29T17:09:17.498" v="454" actId="1036"/>
          <ac:spMkLst>
            <pc:docMk/>
            <pc:sldMk cId="417090640" sldId="442"/>
            <ac:spMk id="2" creationId="{9DD758C1-87E6-5051-145D-DDD64B95EF93}"/>
          </ac:spMkLst>
        </pc:spChg>
        <pc:spChg chg="mod ord">
          <ac:chgData name="Holforty, Colleen (DESE)" userId="170e402f-cd3e-44e3-a73d-ab3085e9e63e" providerId="ADAL" clId="{685AD99E-85BD-4658-BEBC-0960F62E9A9B}" dt="2025-06-06T16:47:35.007" v="12185" actId="13244"/>
          <ac:spMkLst>
            <pc:docMk/>
            <pc:sldMk cId="417090640" sldId="442"/>
            <ac:spMk id="3" creationId="{0E32C7AF-DE18-CE47-7781-DFB7A1516F74}"/>
          </ac:spMkLst>
        </pc:spChg>
        <pc:spChg chg="mod topLvl">
          <ac:chgData name="Holforty, Colleen (DESE)" userId="170e402f-cd3e-44e3-a73d-ab3085e9e63e" providerId="ADAL" clId="{685AD99E-85BD-4658-BEBC-0960F62E9A9B}" dt="2025-06-06T15:55:21.265" v="10544" actId="207"/>
          <ac:spMkLst>
            <pc:docMk/>
            <pc:sldMk cId="417090640" sldId="442"/>
            <ac:spMk id="8" creationId="{C2EAEAE6-7B5A-B5D3-0301-F3A782248430}"/>
          </ac:spMkLst>
        </pc:spChg>
        <pc:spChg chg="mod topLvl">
          <ac:chgData name="Holforty, Colleen (DESE)" userId="170e402f-cd3e-44e3-a73d-ab3085e9e63e" providerId="ADAL" clId="{685AD99E-85BD-4658-BEBC-0960F62E9A9B}" dt="2025-06-06T15:55:14.769" v="10543" actId="962"/>
          <ac:spMkLst>
            <pc:docMk/>
            <pc:sldMk cId="417090640" sldId="442"/>
            <ac:spMk id="9" creationId="{209F8DF3-2C38-B513-D334-BEC1706AD269}"/>
          </ac:spMkLst>
        </pc:spChg>
        <pc:grpChg chg="add mod">
          <ac:chgData name="Holforty, Colleen (DESE)" userId="170e402f-cd3e-44e3-a73d-ab3085e9e63e" providerId="ADAL" clId="{685AD99E-85BD-4658-BEBC-0960F62E9A9B}" dt="2025-05-29T17:17:15.159" v="546" actId="164"/>
          <ac:grpSpMkLst>
            <pc:docMk/>
            <pc:sldMk cId="417090640" sldId="442"/>
            <ac:grpSpMk id="13" creationId="{E654384C-75FF-F886-DFAF-1AC14B9177FA}"/>
          </ac:grpSpMkLst>
        </pc:grpChg>
        <pc:grpChg chg="add mod">
          <ac:chgData name="Holforty, Colleen (DESE)" userId="170e402f-cd3e-44e3-a73d-ab3085e9e63e" providerId="ADAL" clId="{685AD99E-85BD-4658-BEBC-0960F62E9A9B}" dt="2025-06-06T16:42:59.617" v="12141" actId="962"/>
          <ac:grpSpMkLst>
            <pc:docMk/>
            <pc:sldMk cId="417090640" sldId="442"/>
            <ac:grpSpMk id="14" creationId="{051285FD-E6AE-74D1-3145-9C0EBC156D4A}"/>
          </ac:grpSpMkLst>
        </pc:grpChg>
        <pc:picChg chg="add mod">
          <ac:chgData name="Holforty, Colleen (DESE)" userId="170e402f-cd3e-44e3-a73d-ab3085e9e63e" providerId="ADAL" clId="{685AD99E-85BD-4658-BEBC-0960F62E9A9B}" dt="2025-06-06T15:55:30.683" v="10630" actId="962"/>
          <ac:picMkLst>
            <pc:docMk/>
            <pc:sldMk cId="417090640" sldId="442"/>
            <ac:picMk id="5" creationId="{E56A6686-646E-D6D8-5907-FB884CB6800F}"/>
          </ac:picMkLst>
        </pc:picChg>
        <pc:picChg chg="mod topLvl">
          <ac:chgData name="Holforty, Colleen (DESE)" userId="170e402f-cd3e-44e3-a73d-ab3085e9e63e" providerId="ADAL" clId="{685AD99E-85BD-4658-BEBC-0960F62E9A9B}" dt="2025-05-29T17:17:15.159" v="546" actId="164"/>
          <ac:picMkLst>
            <pc:docMk/>
            <pc:sldMk cId="417090640" sldId="442"/>
            <ac:picMk id="10" creationId="{E195DAC9-5C6E-D7F8-9767-0B54867AF7C4}"/>
          </ac:picMkLst>
        </pc:picChg>
      </pc:sldChg>
      <pc:sldChg chg="addSp delSp modSp new mod">
        <pc:chgData name="Holforty, Colleen (DESE)" userId="170e402f-cd3e-44e3-a73d-ab3085e9e63e" providerId="ADAL" clId="{685AD99E-85BD-4658-BEBC-0960F62E9A9B}" dt="2025-06-06T15:55:06.951" v="10541" actId="962"/>
        <pc:sldMkLst>
          <pc:docMk/>
          <pc:sldMk cId="2703373850" sldId="443"/>
        </pc:sldMkLst>
        <pc:spChg chg="mod">
          <ac:chgData name="Holforty, Colleen (DESE)" userId="170e402f-cd3e-44e3-a73d-ab3085e9e63e" providerId="ADAL" clId="{685AD99E-85BD-4658-BEBC-0960F62E9A9B}" dt="2025-05-30T18:02:19.468" v="2789" actId="26606"/>
          <ac:spMkLst>
            <pc:docMk/>
            <pc:sldMk cId="2703373850" sldId="443"/>
            <ac:spMk id="3" creationId="{9B8478C9-9218-5BF3-9818-E08CC7EC07E6}"/>
          </ac:spMkLst>
        </pc:spChg>
        <pc:graphicFrameChg chg="add mod">
          <ac:chgData name="Holforty, Colleen (DESE)" userId="170e402f-cd3e-44e3-a73d-ab3085e9e63e" providerId="ADAL" clId="{685AD99E-85BD-4658-BEBC-0960F62E9A9B}" dt="2025-06-06T15:55:06.951" v="10541" actId="962"/>
          <ac:graphicFrameMkLst>
            <pc:docMk/>
            <pc:sldMk cId="2703373850" sldId="443"/>
            <ac:graphicFrameMk id="5" creationId="{99E47463-39D8-7F46-57F2-3F88F2FDC8FA}"/>
          </ac:graphicFrameMkLst>
        </pc:graphicFrameChg>
      </pc:sldChg>
      <pc:sldChg chg="del">
        <pc:chgData name="Holforty, Colleen (DESE)" userId="170e402f-cd3e-44e3-a73d-ab3085e9e63e" providerId="ADAL" clId="{685AD99E-85BD-4658-BEBC-0960F62E9A9B}" dt="2025-06-06T14:10:54.191" v="8748" actId="47"/>
        <pc:sldMkLst>
          <pc:docMk/>
          <pc:sldMk cId="2909582123" sldId="444"/>
        </pc:sldMkLst>
      </pc:sldChg>
      <pc:sldChg chg="modSp mod ord">
        <pc:chgData name="Holforty, Colleen (DESE)" userId="170e402f-cd3e-44e3-a73d-ab3085e9e63e" providerId="ADAL" clId="{685AD99E-85BD-4658-BEBC-0960F62E9A9B}" dt="2025-06-06T13:06:35.119" v="8357"/>
        <pc:sldMkLst>
          <pc:docMk/>
          <pc:sldMk cId="2942419719" sldId="445"/>
        </pc:sldMkLst>
        <pc:spChg chg="mod">
          <ac:chgData name="Holforty, Colleen (DESE)" userId="170e402f-cd3e-44e3-a73d-ab3085e9e63e" providerId="ADAL" clId="{685AD99E-85BD-4658-BEBC-0960F62E9A9B}" dt="2025-06-03T15:37:31.547" v="4508" actId="3626"/>
          <ac:spMkLst>
            <pc:docMk/>
            <pc:sldMk cId="2942419719" sldId="445"/>
            <ac:spMk id="3" creationId="{F5A338A0-1643-B63A-CC17-93A2017E0E83}"/>
          </ac:spMkLst>
        </pc:spChg>
      </pc:sldChg>
      <pc:sldChg chg="new del">
        <pc:chgData name="Holforty, Colleen (DESE)" userId="170e402f-cd3e-44e3-a73d-ab3085e9e63e" providerId="ADAL" clId="{685AD99E-85BD-4658-BEBC-0960F62E9A9B}" dt="2025-05-30T18:06:49.093" v="3091" actId="47"/>
        <pc:sldMkLst>
          <pc:docMk/>
          <pc:sldMk cId="1007108911" sldId="446"/>
        </pc:sldMkLst>
      </pc:sldChg>
      <pc:sldChg chg="addSp delSp modSp new mod modClrScheme chgLayout">
        <pc:chgData name="Holforty, Colleen (DESE)" userId="170e402f-cd3e-44e3-a73d-ab3085e9e63e" providerId="ADAL" clId="{685AD99E-85BD-4658-BEBC-0960F62E9A9B}" dt="2025-06-06T15:50:47.776" v="9709" actId="962"/>
        <pc:sldMkLst>
          <pc:docMk/>
          <pc:sldMk cId="2811210707" sldId="447"/>
        </pc:sldMkLst>
        <pc:spChg chg="add mod ord">
          <ac:chgData name="Holforty, Colleen (DESE)" userId="170e402f-cd3e-44e3-a73d-ab3085e9e63e" providerId="ADAL" clId="{685AD99E-85BD-4658-BEBC-0960F62E9A9B}" dt="2025-06-02T18:49:08.392" v="3598" actId="255"/>
          <ac:spMkLst>
            <pc:docMk/>
            <pc:sldMk cId="2811210707" sldId="447"/>
            <ac:spMk id="3" creationId="{6537F9AE-E3D5-5B10-7E57-214230999144}"/>
          </ac:spMkLst>
        </pc:spChg>
        <pc:graphicFrameChg chg="add mod modGraphic">
          <ac:chgData name="Holforty, Colleen (DESE)" userId="170e402f-cd3e-44e3-a73d-ab3085e9e63e" providerId="ADAL" clId="{685AD99E-85BD-4658-BEBC-0960F62E9A9B}" dt="2025-06-06T15:50:47.776" v="9709" actId="962"/>
          <ac:graphicFrameMkLst>
            <pc:docMk/>
            <pc:sldMk cId="2811210707" sldId="447"/>
            <ac:graphicFrameMk id="6" creationId="{ECE0F657-002C-9126-0DEF-6F60DACC2DC1}"/>
          </ac:graphicFrameMkLst>
        </pc:graphicFrameChg>
        <pc:graphicFrameChg chg="add mod modGraphic">
          <ac:chgData name="Holforty, Colleen (DESE)" userId="170e402f-cd3e-44e3-a73d-ab3085e9e63e" providerId="ADAL" clId="{685AD99E-85BD-4658-BEBC-0960F62E9A9B}" dt="2025-06-05T19:34:40.363" v="7876"/>
          <ac:graphicFrameMkLst>
            <pc:docMk/>
            <pc:sldMk cId="2811210707" sldId="447"/>
            <ac:graphicFrameMk id="13" creationId="{D3B271E6-9861-E6EB-19F5-570595E8A92C}"/>
          </ac:graphicFrameMkLst>
        </pc:graphicFrameChg>
        <pc:graphicFrameChg chg="add mod modGraphic">
          <ac:chgData name="Holforty, Colleen (DESE)" userId="170e402f-cd3e-44e3-a73d-ab3085e9e63e" providerId="ADAL" clId="{685AD99E-85BD-4658-BEBC-0960F62E9A9B}" dt="2025-06-06T14:10:18.871" v="8747" actId="1076"/>
          <ac:graphicFrameMkLst>
            <pc:docMk/>
            <pc:sldMk cId="2811210707" sldId="447"/>
            <ac:graphicFrameMk id="15" creationId="{6E456DA2-9113-C3EA-E3CF-8FB45118DDD6}"/>
          </ac:graphicFrameMkLst>
        </pc:graphicFrameChg>
      </pc:sldChg>
      <pc:sldChg chg="addSp delSp modSp new del mod modClrScheme chgLayout">
        <pc:chgData name="Holforty, Colleen (DESE)" userId="170e402f-cd3e-44e3-a73d-ab3085e9e63e" providerId="ADAL" clId="{685AD99E-85BD-4658-BEBC-0960F62E9A9B}" dt="2025-06-06T13:05:36.969" v="8354" actId="47"/>
        <pc:sldMkLst>
          <pc:docMk/>
          <pc:sldMk cId="3455070297" sldId="448"/>
        </pc:sldMkLst>
      </pc:sldChg>
      <pc:sldChg chg="new del">
        <pc:chgData name="Holforty, Colleen (DESE)" userId="170e402f-cd3e-44e3-a73d-ab3085e9e63e" providerId="ADAL" clId="{685AD99E-85BD-4658-BEBC-0960F62E9A9B}" dt="2025-05-30T20:37:05.192" v="3525" actId="47"/>
        <pc:sldMkLst>
          <pc:docMk/>
          <pc:sldMk cId="626542005" sldId="449"/>
        </pc:sldMkLst>
      </pc:sldChg>
      <pc:sldChg chg="addSp modSp new del mod">
        <pc:chgData name="Holforty, Colleen (DESE)" userId="170e402f-cd3e-44e3-a73d-ab3085e9e63e" providerId="ADAL" clId="{685AD99E-85BD-4658-BEBC-0960F62E9A9B}" dt="2025-05-30T20:36:45.355" v="3522" actId="2696"/>
        <pc:sldMkLst>
          <pc:docMk/>
          <pc:sldMk cId="904989940" sldId="449"/>
        </pc:sldMkLst>
      </pc:sldChg>
      <pc:sldChg chg="addSp delSp modSp new del mod">
        <pc:chgData name="Holforty, Colleen (DESE)" userId="170e402f-cd3e-44e3-a73d-ab3085e9e63e" providerId="ADAL" clId="{685AD99E-85BD-4658-BEBC-0960F62E9A9B}" dt="2025-06-05T19:46:19.310" v="7969" actId="47"/>
        <pc:sldMkLst>
          <pc:docMk/>
          <pc:sldMk cId="3637998156" sldId="449"/>
        </pc:sldMkLst>
      </pc:sldChg>
      <pc:sldChg chg="addSp delSp modSp new del mod">
        <pc:chgData name="Holforty, Colleen (DESE)" userId="170e402f-cd3e-44e3-a73d-ab3085e9e63e" providerId="ADAL" clId="{685AD99E-85BD-4658-BEBC-0960F62E9A9B}" dt="2025-06-03T15:26:41.062" v="4447" actId="47"/>
        <pc:sldMkLst>
          <pc:docMk/>
          <pc:sldMk cId="866491266" sldId="450"/>
        </pc:sldMkLst>
      </pc:sldChg>
      <pc:sldChg chg="addSp delSp modSp new del mod">
        <pc:chgData name="Holforty, Colleen (DESE)" userId="170e402f-cd3e-44e3-a73d-ab3085e9e63e" providerId="ADAL" clId="{685AD99E-85BD-4658-BEBC-0960F62E9A9B}" dt="2025-06-02T18:53:20.619" v="3634" actId="47"/>
        <pc:sldMkLst>
          <pc:docMk/>
          <pc:sldMk cId="1076892746" sldId="450"/>
        </pc:sldMkLst>
      </pc:sldChg>
      <pc:sldChg chg="new del">
        <pc:chgData name="Holforty, Colleen (DESE)" userId="170e402f-cd3e-44e3-a73d-ab3085e9e63e" providerId="ADAL" clId="{685AD99E-85BD-4658-BEBC-0960F62E9A9B}" dt="2025-06-02T18:49:58.424" v="3602" actId="680"/>
        <pc:sldMkLst>
          <pc:docMk/>
          <pc:sldMk cId="2916066142" sldId="450"/>
        </pc:sldMkLst>
      </pc:sldChg>
      <pc:sldChg chg="addSp modSp new del mod">
        <pc:chgData name="Holforty, Colleen (DESE)" userId="170e402f-cd3e-44e3-a73d-ab3085e9e63e" providerId="ADAL" clId="{685AD99E-85BD-4658-BEBC-0960F62E9A9B}" dt="2025-05-30T20:20:11.541" v="3521" actId="47"/>
        <pc:sldMkLst>
          <pc:docMk/>
          <pc:sldMk cId="3472417324" sldId="450"/>
        </pc:sldMkLst>
      </pc:sldChg>
      <pc:sldChg chg="new del">
        <pc:chgData name="Holforty, Colleen (DESE)" userId="170e402f-cd3e-44e3-a73d-ab3085e9e63e" providerId="ADAL" clId="{685AD99E-85BD-4658-BEBC-0960F62E9A9B}" dt="2025-06-06T13:06:54.001" v="8360" actId="47"/>
        <pc:sldMkLst>
          <pc:docMk/>
          <pc:sldMk cId="1108037440" sldId="451"/>
        </pc:sldMkLst>
      </pc:sldChg>
      <pc:sldChg chg="addSp delSp modSp new del mod">
        <pc:chgData name="Holforty, Colleen (DESE)" userId="170e402f-cd3e-44e3-a73d-ab3085e9e63e" providerId="ADAL" clId="{685AD99E-85BD-4658-BEBC-0960F62E9A9B}" dt="2025-06-03T18:13:25.500" v="5553" actId="47"/>
        <pc:sldMkLst>
          <pc:docMk/>
          <pc:sldMk cId="813940146" sldId="452"/>
        </pc:sldMkLst>
      </pc:sldChg>
      <pc:sldChg chg="addSp delSp modSp new mod ord modClrScheme chgLayout">
        <pc:chgData name="Holforty, Colleen (DESE)" userId="170e402f-cd3e-44e3-a73d-ab3085e9e63e" providerId="ADAL" clId="{685AD99E-85BD-4658-BEBC-0960F62E9A9B}" dt="2025-06-06T16:10:03.314" v="11064" actId="962"/>
        <pc:sldMkLst>
          <pc:docMk/>
          <pc:sldMk cId="702474543" sldId="453"/>
        </pc:sldMkLst>
        <pc:spChg chg="mod">
          <ac:chgData name="Holforty, Colleen (DESE)" userId="170e402f-cd3e-44e3-a73d-ab3085e9e63e" providerId="ADAL" clId="{685AD99E-85BD-4658-BEBC-0960F62E9A9B}" dt="2025-06-03T15:58:27.999" v="4552"/>
          <ac:spMkLst>
            <pc:docMk/>
            <pc:sldMk cId="702474543" sldId="453"/>
            <ac:spMk id="6" creationId="{CA5E2674-0B0F-A764-D069-4E00CC8B342B}"/>
          </ac:spMkLst>
        </pc:spChg>
        <pc:spChg chg="mod">
          <ac:chgData name="Holforty, Colleen (DESE)" userId="170e402f-cd3e-44e3-a73d-ab3085e9e63e" providerId="ADAL" clId="{685AD99E-85BD-4658-BEBC-0960F62E9A9B}" dt="2025-06-03T15:58:27.999" v="4552"/>
          <ac:spMkLst>
            <pc:docMk/>
            <pc:sldMk cId="702474543" sldId="453"/>
            <ac:spMk id="7" creationId="{138AC4B8-D298-1533-AD3C-3620F6353228}"/>
          </ac:spMkLst>
        </pc:spChg>
        <pc:spChg chg="add mod">
          <ac:chgData name="Holforty, Colleen (DESE)" userId="170e402f-cd3e-44e3-a73d-ab3085e9e63e" providerId="ADAL" clId="{685AD99E-85BD-4658-BEBC-0960F62E9A9B}" dt="2025-06-03T15:59:26.696" v="4692"/>
          <ac:spMkLst>
            <pc:docMk/>
            <pc:sldMk cId="702474543" sldId="453"/>
            <ac:spMk id="23" creationId="{C2B38ECC-E946-F6F4-6D41-C6E9E3E8CA7E}"/>
          </ac:spMkLst>
        </pc:spChg>
        <pc:grpChg chg="add mod">
          <ac:chgData name="Holforty, Colleen (DESE)" userId="170e402f-cd3e-44e3-a73d-ab3085e9e63e" providerId="ADAL" clId="{685AD99E-85BD-4658-BEBC-0960F62E9A9B}" dt="2025-06-03T15:58:32.742" v="4553" actId="1076"/>
          <ac:grpSpMkLst>
            <pc:docMk/>
            <pc:sldMk cId="702474543" sldId="453"/>
            <ac:grpSpMk id="4" creationId="{19A691F2-1FBC-E216-8276-E4C50E7A0640}"/>
          </ac:grpSpMkLst>
        </pc:grpChg>
        <pc:graphicFrameChg chg="add mod">
          <ac:chgData name="Holforty, Colleen (DESE)" userId="170e402f-cd3e-44e3-a73d-ab3085e9e63e" providerId="ADAL" clId="{685AD99E-85BD-4658-BEBC-0960F62E9A9B}" dt="2025-06-06T16:10:03.314" v="11064" actId="962"/>
          <ac:graphicFrameMkLst>
            <pc:docMk/>
            <pc:sldMk cId="702474543" sldId="453"/>
            <ac:graphicFrameMk id="24" creationId="{8592C10E-3443-42F0-890E-CDF2F71A1102}"/>
          </ac:graphicFrameMkLst>
        </pc:graphicFrameChg>
        <pc:picChg chg="mod">
          <ac:chgData name="Holforty, Colleen (DESE)" userId="170e402f-cd3e-44e3-a73d-ab3085e9e63e" providerId="ADAL" clId="{685AD99E-85BD-4658-BEBC-0960F62E9A9B}" dt="2025-06-03T15:58:27.999" v="4552"/>
          <ac:picMkLst>
            <pc:docMk/>
            <pc:sldMk cId="702474543" sldId="453"/>
            <ac:picMk id="8" creationId="{FDFA45DF-5F2F-6ACD-9F39-81A3C9A54762}"/>
          </ac:picMkLst>
        </pc:picChg>
        <pc:picChg chg="mod">
          <ac:chgData name="Holforty, Colleen (DESE)" userId="170e402f-cd3e-44e3-a73d-ab3085e9e63e" providerId="ADAL" clId="{685AD99E-85BD-4658-BEBC-0960F62E9A9B}" dt="2025-06-03T15:58:27.999" v="4552"/>
          <ac:picMkLst>
            <pc:docMk/>
            <pc:sldMk cId="702474543" sldId="453"/>
            <ac:picMk id="10" creationId="{AC1CD3E9-4C13-7668-7722-F7BCE2D92E71}"/>
          </ac:picMkLst>
        </pc:picChg>
        <pc:picChg chg="mod">
          <ac:chgData name="Holforty, Colleen (DESE)" userId="170e402f-cd3e-44e3-a73d-ab3085e9e63e" providerId="ADAL" clId="{685AD99E-85BD-4658-BEBC-0960F62E9A9B}" dt="2025-06-03T15:58:27.999" v="4552"/>
          <ac:picMkLst>
            <pc:docMk/>
            <pc:sldMk cId="702474543" sldId="453"/>
            <ac:picMk id="14" creationId="{8A1FBD20-1B35-B563-D0A9-E70AF86DB053}"/>
          </ac:picMkLst>
        </pc:picChg>
      </pc:sldChg>
      <pc:sldChg chg="addSp delSp modSp new mod">
        <pc:chgData name="Holforty, Colleen (DESE)" userId="170e402f-cd3e-44e3-a73d-ab3085e9e63e" providerId="ADAL" clId="{685AD99E-85BD-4658-BEBC-0960F62E9A9B}" dt="2025-06-06T16:29:11.615" v="11920" actId="962"/>
        <pc:sldMkLst>
          <pc:docMk/>
          <pc:sldMk cId="24551740" sldId="454"/>
        </pc:sldMkLst>
        <pc:spChg chg="mod">
          <ac:chgData name="Holforty, Colleen (DESE)" userId="170e402f-cd3e-44e3-a73d-ab3085e9e63e" providerId="ADAL" clId="{685AD99E-85BD-4658-BEBC-0960F62E9A9B}" dt="2025-06-05T19:21:42.697" v="7585" actId="20577"/>
          <ac:spMkLst>
            <pc:docMk/>
            <pc:sldMk cId="24551740" sldId="454"/>
            <ac:spMk id="3" creationId="{0D5CB773-F230-BC23-E62B-18D3DCE6A709}"/>
          </ac:spMkLst>
        </pc:spChg>
        <pc:graphicFrameChg chg="add mod">
          <ac:chgData name="Holforty, Colleen (DESE)" userId="170e402f-cd3e-44e3-a73d-ab3085e9e63e" providerId="ADAL" clId="{685AD99E-85BD-4658-BEBC-0960F62E9A9B}" dt="2025-06-06T16:29:11.615" v="11920" actId="962"/>
          <ac:graphicFrameMkLst>
            <pc:docMk/>
            <pc:sldMk cId="24551740" sldId="454"/>
            <ac:graphicFrameMk id="5" creationId="{B3970BF9-19A9-F110-0691-BE6AA3017E9A}"/>
          </ac:graphicFrameMkLst>
        </pc:graphicFrameChg>
      </pc:sldChg>
      <pc:sldChg chg="addSp delSp modSp new mod">
        <pc:chgData name="Holforty, Colleen (DESE)" userId="170e402f-cd3e-44e3-a73d-ab3085e9e63e" providerId="ADAL" clId="{685AD99E-85BD-4658-BEBC-0960F62E9A9B}" dt="2025-06-06T16:29:46.902" v="11938" actId="962"/>
        <pc:sldMkLst>
          <pc:docMk/>
          <pc:sldMk cId="1262955617" sldId="455"/>
        </pc:sldMkLst>
        <pc:spChg chg="mod">
          <ac:chgData name="Holforty, Colleen (DESE)" userId="170e402f-cd3e-44e3-a73d-ab3085e9e63e" providerId="ADAL" clId="{685AD99E-85BD-4658-BEBC-0960F62E9A9B}" dt="2025-06-05T19:21:49.658" v="7617" actId="20577"/>
          <ac:spMkLst>
            <pc:docMk/>
            <pc:sldMk cId="1262955617" sldId="455"/>
            <ac:spMk id="3" creationId="{6309AF47-BBD9-A4AA-E4AA-8B5709DAF2A1}"/>
          </ac:spMkLst>
        </pc:spChg>
        <pc:graphicFrameChg chg="add mod">
          <ac:chgData name="Holforty, Colleen (DESE)" userId="170e402f-cd3e-44e3-a73d-ab3085e9e63e" providerId="ADAL" clId="{685AD99E-85BD-4658-BEBC-0960F62E9A9B}" dt="2025-06-06T16:29:46.902" v="11938" actId="962"/>
          <ac:graphicFrameMkLst>
            <pc:docMk/>
            <pc:sldMk cId="1262955617" sldId="455"/>
            <ac:graphicFrameMk id="5" creationId="{F6A33E56-82B7-63FD-7A45-72EAD1AEC455}"/>
          </ac:graphicFrameMkLst>
        </pc:graphicFrameChg>
      </pc:sldChg>
      <pc:sldChg chg="modSp new mod">
        <pc:chgData name="Holforty, Colleen (DESE)" userId="170e402f-cd3e-44e3-a73d-ab3085e9e63e" providerId="ADAL" clId="{685AD99E-85BD-4658-BEBC-0960F62E9A9B}" dt="2025-06-06T17:57:29.158" v="12324" actId="20577"/>
        <pc:sldMkLst>
          <pc:docMk/>
          <pc:sldMk cId="1828756099" sldId="456"/>
        </pc:sldMkLst>
        <pc:spChg chg="mod">
          <ac:chgData name="Holforty, Colleen (DESE)" userId="170e402f-cd3e-44e3-a73d-ab3085e9e63e" providerId="ADAL" clId="{685AD99E-85BD-4658-BEBC-0960F62E9A9B}" dt="2025-06-06T17:57:29.158" v="12324" actId="20577"/>
          <ac:spMkLst>
            <pc:docMk/>
            <pc:sldMk cId="1828756099" sldId="456"/>
            <ac:spMk id="2" creationId="{5170D25F-2766-B11E-CE3C-D64BB8FF13E7}"/>
          </ac:spMkLst>
        </pc:spChg>
        <pc:spChg chg="mod ord">
          <ac:chgData name="Holforty, Colleen (DESE)" userId="170e402f-cd3e-44e3-a73d-ab3085e9e63e" providerId="ADAL" clId="{685AD99E-85BD-4658-BEBC-0960F62E9A9B}" dt="2025-06-06T17:12:53.903" v="12199" actId="13244"/>
          <ac:spMkLst>
            <pc:docMk/>
            <pc:sldMk cId="1828756099" sldId="456"/>
            <ac:spMk id="3" creationId="{1EED16CA-9F95-804A-9529-792F77DB5434}"/>
          </ac:spMkLst>
        </pc:spChg>
      </pc:sldChg>
      <pc:sldChg chg="modSp new mod">
        <pc:chgData name="Holforty, Colleen (DESE)" userId="170e402f-cd3e-44e3-a73d-ab3085e9e63e" providerId="ADAL" clId="{685AD99E-85BD-4658-BEBC-0960F62E9A9B}" dt="2025-06-06T18:07:13.387" v="12395" actId="20577"/>
        <pc:sldMkLst>
          <pc:docMk/>
          <pc:sldMk cId="1933610990" sldId="457"/>
        </pc:sldMkLst>
        <pc:spChg chg="mod">
          <ac:chgData name="Holforty, Colleen (DESE)" userId="170e402f-cd3e-44e3-a73d-ab3085e9e63e" providerId="ADAL" clId="{685AD99E-85BD-4658-BEBC-0960F62E9A9B}" dt="2025-06-06T18:07:13.387" v="12395" actId="20577"/>
          <ac:spMkLst>
            <pc:docMk/>
            <pc:sldMk cId="1933610990" sldId="457"/>
            <ac:spMk id="2" creationId="{A36AD014-91CC-5758-3580-5BC3DA7C17AB}"/>
          </ac:spMkLst>
        </pc:spChg>
        <pc:spChg chg="mod ord">
          <ac:chgData name="Holforty, Colleen (DESE)" userId="170e402f-cd3e-44e3-a73d-ab3085e9e63e" providerId="ADAL" clId="{685AD99E-85BD-4658-BEBC-0960F62E9A9B}" dt="2025-06-06T17:12:59.608" v="12200" actId="13244"/>
          <ac:spMkLst>
            <pc:docMk/>
            <pc:sldMk cId="1933610990" sldId="457"/>
            <ac:spMk id="3" creationId="{19C12A9B-5F15-AF6A-3964-6EC4AB0DE988}"/>
          </ac:spMkLst>
        </pc:spChg>
      </pc:sldChg>
      <pc:sldChg chg="addSp modSp new mod">
        <pc:chgData name="Holforty, Colleen (DESE)" userId="170e402f-cd3e-44e3-a73d-ab3085e9e63e" providerId="ADAL" clId="{685AD99E-85BD-4658-BEBC-0960F62E9A9B}" dt="2025-06-06T16:52:03.599" v="12195" actId="13244"/>
        <pc:sldMkLst>
          <pc:docMk/>
          <pc:sldMk cId="1124226571" sldId="458"/>
        </pc:sldMkLst>
        <pc:spChg chg="mod">
          <ac:chgData name="Holforty, Colleen (DESE)" userId="170e402f-cd3e-44e3-a73d-ab3085e9e63e" providerId="ADAL" clId="{685AD99E-85BD-4658-BEBC-0960F62E9A9B}" dt="2025-06-04T18:31:20.770" v="6413" actId="1076"/>
          <ac:spMkLst>
            <pc:docMk/>
            <pc:sldMk cId="1124226571" sldId="458"/>
            <ac:spMk id="2" creationId="{73D92613-019A-E8EC-0DCB-32DB56C5FB28}"/>
          </ac:spMkLst>
        </pc:spChg>
        <pc:spChg chg="mod ord">
          <ac:chgData name="Holforty, Colleen (DESE)" userId="170e402f-cd3e-44e3-a73d-ab3085e9e63e" providerId="ADAL" clId="{685AD99E-85BD-4658-BEBC-0960F62E9A9B}" dt="2025-06-06T16:52:03.599" v="12195" actId="13244"/>
          <ac:spMkLst>
            <pc:docMk/>
            <pc:sldMk cId="1124226571" sldId="458"/>
            <ac:spMk id="3" creationId="{29071502-6B60-A8AB-522B-741645FE837A}"/>
          </ac:spMkLst>
        </pc:spChg>
        <pc:spChg chg="add mod">
          <ac:chgData name="Holforty, Colleen (DESE)" userId="170e402f-cd3e-44e3-a73d-ab3085e9e63e" providerId="ADAL" clId="{685AD99E-85BD-4658-BEBC-0960F62E9A9B}" dt="2025-06-04T18:31:26.987" v="6415" actId="1076"/>
          <ac:spMkLst>
            <pc:docMk/>
            <pc:sldMk cId="1124226571" sldId="458"/>
            <ac:spMk id="5" creationId="{4EDF24BE-FF21-99A8-C0AA-60BE66A62FBB}"/>
          </ac:spMkLst>
        </pc:spChg>
        <pc:graphicFrameChg chg="add mod">
          <ac:chgData name="Holforty, Colleen (DESE)" userId="170e402f-cd3e-44e3-a73d-ab3085e9e63e" providerId="ADAL" clId="{685AD99E-85BD-4658-BEBC-0960F62E9A9B}" dt="2025-06-04T18:31:23.792" v="6414" actId="1076"/>
          <ac:graphicFrameMkLst>
            <pc:docMk/>
            <pc:sldMk cId="1124226571" sldId="458"/>
            <ac:graphicFrameMk id="4" creationId="{CCB5B351-0829-124A-A440-7397B32E1996}"/>
          </ac:graphicFrameMkLst>
        </pc:graphicFrameChg>
      </pc:sldChg>
      <pc:sldChg chg="add">
        <pc:chgData name="Holforty, Colleen (DESE)" userId="170e402f-cd3e-44e3-a73d-ab3085e9e63e" providerId="ADAL" clId="{685AD99E-85BD-4658-BEBC-0960F62E9A9B}" dt="2025-06-04T17:53:17.654" v="6003"/>
        <pc:sldMkLst>
          <pc:docMk/>
          <pc:sldMk cId="693851414" sldId="459"/>
        </pc:sldMkLst>
      </pc:sldChg>
      <pc:sldChg chg="add ord">
        <pc:chgData name="Holforty, Colleen (DESE)" userId="170e402f-cd3e-44e3-a73d-ab3085e9e63e" providerId="ADAL" clId="{685AD99E-85BD-4658-BEBC-0960F62E9A9B}" dt="2025-06-06T14:23:52.513" v="8750"/>
        <pc:sldMkLst>
          <pc:docMk/>
          <pc:sldMk cId="3325438162" sldId="460"/>
        </pc:sldMkLst>
      </pc:sldChg>
      <pc:sldChg chg="new del">
        <pc:chgData name="Holforty, Colleen (DESE)" userId="170e402f-cd3e-44e3-a73d-ab3085e9e63e" providerId="ADAL" clId="{685AD99E-85BD-4658-BEBC-0960F62E9A9B}" dt="2025-06-05T17:12:54.705" v="7230" actId="680"/>
        <pc:sldMkLst>
          <pc:docMk/>
          <pc:sldMk cId="1434316760" sldId="461"/>
        </pc:sldMkLst>
      </pc:sldChg>
      <pc:sldChg chg="addSp delSp modSp new mod">
        <pc:chgData name="Holforty, Colleen (DESE)" userId="170e402f-cd3e-44e3-a73d-ab3085e9e63e" providerId="ADAL" clId="{685AD99E-85BD-4658-BEBC-0960F62E9A9B}" dt="2025-06-06T16:28:40.226" v="11756" actId="962"/>
        <pc:sldMkLst>
          <pc:docMk/>
          <pc:sldMk cId="4269940343" sldId="461"/>
        </pc:sldMkLst>
        <pc:spChg chg="mod">
          <ac:chgData name="Holforty, Colleen (DESE)" userId="170e402f-cd3e-44e3-a73d-ab3085e9e63e" providerId="ADAL" clId="{685AD99E-85BD-4658-BEBC-0960F62E9A9B}" dt="2025-06-06T14:50:50.392" v="8995" actId="26606"/>
          <ac:spMkLst>
            <pc:docMk/>
            <pc:sldMk cId="4269940343" sldId="461"/>
            <ac:spMk id="3" creationId="{D3E7FF64-59E5-7CE9-A979-3F9F97D27338}"/>
          </ac:spMkLst>
        </pc:spChg>
        <pc:graphicFrameChg chg="add mod">
          <ac:chgData name="Holforty, Colleen (DESE)" userId="170e402f-cd3e-44e3-a73d-ab3085e9e63e" providerId="ADAL" clId="{685AD99E-85BD-4658-BEBC-0960F62E9A9B}" dt="2025-06-06T16:28:40.226" v="11756" actId="962"/>
          <ac:graphicFrameMkLst>
            <pc:docMk/>
            <pc:sldMk cId="4269940343" sldId="461"/>
            <ac:graphicFrameMk id="5" creationId="{58B6B037-DB33-9A46-9F13-001A3B54F864}"/>
          </ac:graphicFrameMkLst>
        </pc:graphicFrameChg>
      </pc:sldChg>
      <pc:sldChg chg="new del">
        <pc:chgData name="Holforty, Colleen (DESE)" userId="170e402f-cd3e-44e3-a73d-ab3085e9e63e" providerId="ADAL" clId="{685AD99E-85BD-4658-BEBC-0960F62E9A9B}" dt="2025-06-05T19:59:05.715" v="8081" actId="680"/>
        <pc:sldMkLst>
          <pc:docMk/>
          <pc:sldMk cId="1290790951" sldId="462"/>
        </pc:sldMkLst>
      </pc:sldChg>
      <pc:sldChg chg="addSp delSp modSp new del mod">
        <pc:chgData name="Holforty, Colleen (DESE)" userId="170e402f-cd3e-44e3-a73d-ab3085e9e63e" providerId="ADAL" clId="{685AD99E-85BD-4658-BEBC-0960F62E9A9B}" dt="2025-06-06T16:32:40.132" v="11939" actId="2696"/>
        <pc:sldMkLst>
          <pc:docMk/>
          <pc:sldMk cId="2321006268" sldId="462"/>
        </pc:sldMkLst>
      </pc:sldChg>
      <pc:sldChg chg="new del">
        <pc:chgData name="Holforty, Colleen (DESE)" userId="170e402f-cd3e-44e3-a73d-ab3085e9e63e" providerId="ADAL" clId="{685AD99E-85BD-4658-BEBC-0960F62E9A9B}" dt="2025-06-05T20:04:04.554" v="8148" actId="680"/>
        <pc:sldMkLst>
          <pc:docMk/>
          <pc:sldMk cId="442039699" sldId="463"/>
        </pc:sldMkLst>
      </pc:sldChg>
    </pc:docChg>
  </pc:docChgLst>
  <pc:docChgLst>
    <pc:chgData name="Holforty, Colleen (DESE)" userId="170e402f-cd3e-44e3-a73d-ab3085e9e63e" providerId="ADAL" clId="{2B20EF38-F8B3-41C4-A5E6-45DFE2D8D5DC}"/>
    <pc:docChg chg="custSel addSld delSld modSld sldOrd">
      <pc:chgData name="Holforty, Colleen (DESE)" userId="170e402f-cd3e-44e3-a73d-ab3085e9e63e" providerId="ADAL" clId="{2B20EF38-F8B3-41C4-A5E6-45DFE2D8D5DC}" dt="2025-05-29T21:19:44.949" v="459"/>
      <pc:docMkLst>
        <pc:docMk/>
      </pc:docMkLst>
      <pc:sldChg chg="modSp mod">
        <pc:chgData name="Holforty, Colleen (DESE)" userId="170e402f-cd3e-44e3-a73d-ab3085e9e63e" providerId="ADAL" clId="{2B20EF38-F8B3-41C4-A5E6-45DFE2D8D5DC}" dt="2025-05-29T21:08:26.522" v="298" actId="20577"/>
        <pc:sldMkLst>
          <pc:docMk/>
          <pc:sldMk cId="280753295" sldId="268"/>
        </pc:sldMkLst>
        <pc:spChg chg="mod">
          <ac:chgData name="Holforty, Colleen (DESE)" userId="170e402f-cd3e-44e3-a73d-ab3085e9e63e" providerId="ADAL" clId="{2B20EF38-F8B3-41C4-A5E6-45DFE2D8D5DC}" dt="2025-05-29T21:08:26.522" v="298" actId="20577"/>
          <ac:spMkLst>
            <pc:docMk/>
            <pc:sldMk cId="280753295" sldId="268"/>
            <ac:spMk id="3" creationId="{A6B7140E-723C-3619-949F-101E33887794}"/>
          </ac:spMkLst>
        </pc:spChg>
      </pc:sldChg>
      <pc:sldChg chg="add">
        <pc:chgData name="Holforty, Colleen (DESE)" userId="170e402f-cd3e-44e3-a73d-ab3085e9e63e" providerId="ADAL" clId="{2B20EF38-F8B3-41C4-A5E6-45DFE2D8D5DC}" dt="2025-05-29T21:19:44.949" v="459"/>
        <pc:sldMkLst>
          <pc:docMk/>
          <pc:sldMk cId="13947034" sldId="354"/>
        </pc:sldMkLst>
      </pc:sldChg>
      <pc:sldChg chg="add">
        <pc:chgData name="Holforty, Colleen (DESE)" userId="170e402f-cd3e-44e3-a73d-ab3085e9e63e" providerId="ADAL" clId="{2B20EF38-F8B3-41C4-A5E6-45DFE2D8D5DC}" dt="2025-05-29T21:19:44.949" v="459"/>
        <pc:sldMkLst>
          <pc:docMk/>
          <pc:sldMk cId="381200177" sldId="374"/>
        </pc:sldMkLst>
      </pc:sldChg>
      <pc:sldChg chg="add">
        <pc:chgData name="Holforty, Colleen (DESE)" userId="170e402f-cd3e-44e3-a73d-ab3085e9e63e" providerId="ADAL" clId="{2B20EF38-F8B3-41C4-A5E6-45DFE2D8D5DC}" dt="2025-05-29T21:19:44.949" v="459"/>
        <pc:sldMkLst>
          <pc:docMk/>
          <pc:sldMk cId="588453530" sldId="375"/>
        </pc:sldMkLst>
      </pc:sldChg>
      <pc:sldChg chg="add ord">
        <pc:chgData name="Holforty, Colleen (DESE)" userId="170e402f-cd3e-44e3-a73d-ab3085e9e63e" providerId="ADAL" clId="{2B20EF38-F8B3-41C4-A5E6-45DFE2D8D5DC}" dt="2025-05-29T21:12:56.478" v="431"/>
        <pc:sldMkLst>
          <pc:docMk/>
          <pc:sldMk cId="3801572149" sldId="378"/>
        </pc:sldMkLst>
      </pc:sldChg>
      <pc:sldChg chg="add">
        <pc:chgData name="Holforty, Colleen (DESE)" userId="170e402f-cd3e-44e3-a73d-ab3085e9e63e" providerId="ADAL" clId="{2B20EF38-F8B3-41C4-A5E6-45DFE2D8D5DC}" dt="2025-05-29T21:15:15.553" v="432"/>
        <pc:sldMkLst>
          <pc:docMk/>
          <pc:sldMk cId="1199452139" sldId="394"/>
        </pc:sldMkLst>
      </pc:sldChg>
      <pc:sldChg chg="modSp mod modAnim">
        <pc:chgData name="Holforty, Colleen (DESE)" userId="170e402f-cd3e-44e3-a73d-ab3085e9e63e" providerId="ADAL" clId="{2B20EF38-F8B3-41C4-A5E6-45DFE2D8D5DC}" dt="2025-05-29T20:56:15.029" v="8" actId="1076"/>
        <pc:sldMkLst>
          <pc:docMk/>
          <pc:sldMk cId="2594059398" sldId="405"/>
        </pc:sldMkLst>
        <pc:spChg chg="mod">
          <ac:chgData name="Holforty, Colleen (DESE)" userId="170e402f-cd3e-44e3-a73d-ab3085e9e63e" providerId="ADAL" clId="{2B20EF38-F8B3-41C4-A5E6-45DFE2D8D5DC}" dt="2025-05-29T20:56:11.505" v="7" actId="1076"/>
          <ac:spMkLst>
            <pc:docMk/>
            <pc:sldMk cId="2594059398" sldId="405"/>
            <ac:spMk id="20" creationId="{DBE31C93-515C-69D6-5A3D-2A8F8E9E688B}"/>
          </ac:spMkLst>
        </pc:spChg>
        <pc:spChg chg="mod">
          <ac:chgData name="Holforty, Colleen (DESE)" userId="170e402f-cd3e-44e3-a73d-ab3085e9e63e" providerId="ADAL" clId="{2B20EF38-F8B3-41C4-A5E6-45DFE2D8D5DC}" dt="2025-05-29T20:56:15.029" v="8" actId="1076"/>
          <ac:spMkLst>
            <pc:docMk/>
            <pc:sldMk cId="2594059398" sldId="405"/>
            <ac:spMk id="21" creationId="{DBEB7557-F17D-A6ED-28CF-8874C8298E9E}"/>
          </ac:spMkLst>
        </pc:spChg>
      </pc:sldChg>
      <pc:sldChg chg="del">
        <pc:chgData name="Holforty, Colleen (DESE)" userId="170e402f-cd3e-44e3-a73d-ab3085e9e63e" providerId="ADAL" clId="{2B20EF38-F8B3-41C4-A5E6-45DFE2D8D5DC}" dt="2025-05-29T21:03:25.200" v="273" actId="47"/>
        <pc:sldMkLst>
          <pc:docMk/>
          <pc:sldMk cId="122667641" sldId="417"/>
        </pc:sldMkLst>
      </pc:sldChg>
      <pc:sldChg chg="ord">
        <pc:chgData name="Holforty, Colleen (DESE)" userId="170e402f-cd3e-44e3-a73d-ab3085e9e63e" providerId="ADAL" clId="{2B20EF38-F8B3-41C4-A5E6-45DFE2D8D5DC}" dt="2025-05-29T21:11:32.113" v="405"/>
        <pc:sldMkLst>
          <pc:docMk/>
          <pc:sldMk cId="420924828" sldId="422"/>
        </pc:sldMkLst>
      </pc:sldChg>
      <pc:sldChg chg="modSp mod ord">
        <pc:chgData name="Holforty, Colleen (DESE)" userId="170e402f-cd3e-44e3-a73d-ab3085e9e63e" providerId="ADAL" clId="{2B20EF38-F8B3-41C4-A5E6-45DFE2D8D5DC}" dt="2025-05-29T21:16:04.522" v="458" actId="20577"/>
        <pc:sldMkLst>
          <pc:docMk/>
          <pc:sldMk cId="4285389266" sldId="431"/>
        </pc:sldMkLst>
      </pc:sldChg>
      <pc:sldChg chg="addSp delSp modSp mod modClrScheme chgLayout">
        <pc:chgData name="Holforty, Colleen (DESE)" userId="170e402f-cd3e-44e3-a73d-ab3085e9e63e" providerId="ADAL" clId="{2B20EF38-F8B3-41C4-A5E6-45DFE2D8D5DC}" dt="2025-05-29T21:02:12.579" v="272" actId="20577"/>
        <pc:sldMkLst>
          <pc:docMk/>
          <pc:sldMk cId="3110694186" sldId="433"/>
        </pc:sldMkLst>
      </pc:sldChg>
      <pc:sldChg chg="addSp modSp mod">
        <pc:chgData name="Holforty, Colleen (DESE)" userId="170e402f-cd3e-44e3-a73d-ab3085e9e63e" providerId="ADAL" clId="{2B20EF38-F8B3-41C4-A5E6-45DFE2D8D5DC}" dt="2025-05-29T21:08:53.813" v="341" actId="20577"/>
        <pc:sldMkLst>
          <pc:docMk/>
          <pc:sldMk cId="2394447322" sldId="438"/>
        </pc:sldMkLst>
      </pc:sldChg>
      <pc:sldChg chg="modSp mod">
        <pc:chgData name="Holforty, Colleen (DESE)" userId="170e402f-cd3e-44e3-a73d-ab3085e9e63e" providerId="ADAL" clId="{2B20EF38-F8B3-41C4-A5E6-45DFE2D8D5DC}" dt="2025-05-29T21:00:28.356" v="249" actId="20577"/>
        <pc:sldMkLst>
          <pc:docMk/>
          <pc:sldMk cId="2703373850" sldId="443"/>
        </pc:sldMkLst>
      </pc:sldChg>
      <pc:sldChg chg="modSp new mod">
        <pc:chgData name="Holforty, Colleen (DESE)" userId="170e402f-cd3e-44e3-a73d-ab3085e9e63e" providerId="ADAL" clId="{2B20EF38-F8B3-41C4-A5E6-45DFE2D8D5DC}" dt="2025-05-29T21:12:03.626" v="429" actId="20577"/>
        <pc:sldMkLst>
          <pc:docMk/>
          <pc:sldMk cId="2909582123" sldId="444"/>
        </pc:sldMkLst>
      </pc:sldChg>
      <pc:sldChg chg="add">
        <pc:chgData name="Holforty, Colleen (DESE)" userId="170e402f-cd3e-44e3-a73d-ab3085e9e63e" providerId="ADAL" clId="{2B20EF38-F8B3-41C4-A5E6-45DFE2D8D5DC}" dt="2025-05-29T21:15:20.278" v="433"/>
        <pc:sldMkLst>
          <pc:docMk/>
          <pc:sldMk cId="2942419719" sldId="44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64.svg"/></Relationships>
</file>

<file path=ppt/diagrams/_rels/data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54.svg"/></Relationships>
</file>

<file path=ppt/diagrams/_rels/data12.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hyperlink" Target="https://www.doe.mass.edu/grants/essential.html" TargetMode="Externa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diagrams/_rels/data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80.svg"/></Relationships>
</file>

<file path=ppt/diagrams/_rels/data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diagrams/_rels/data1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mailto:FederalGrantPrograms@mass.gov" TargetMode="External"/><Relationship Id="rId7" Type="http://schemas.openxmlformats.org/officeDocument/2006/relationships/image" Target="../media/image78.svg"/><Relationship Id="rId2" Type="http://schemas.openxmlformats.org/officeDocument/2006/relationships/hyperlink" Target="https://www.doe.mass.edu/federalgrants/titlei-a/guidance/" TargetMode="External"/><Relationship Id="rId1" Type="http://schemas.openxmlformats.org/officeDocument/2006/relationships/hyperlink" Target="https://www.doe.mass.edu/federalgrants/titlei-a/guidance/forms-automated.xlsx" TargetMode="External"/><Relationship Id="rId6" Type="http://schemas.openxmlformats.org/officeDocument/2006/relationships/image" Target="../media/image77.png"/><Relationship Id="rId5" Type="http://schemas.openxmlformats.org/officeDocument/2006/relationships/image" Target="../media/image86.svg"/><Relationship Id="rId4" Type="http://schemas.openxmlformats.org/officeDocument/2006/relationships/image" Target="../media/image85.png"/><Relationship Id="rId9" Type="http://schemas.openxmlformats.org/officeDocument/2006/relationships/image" Target="../media/image88.svg"/></Relationships>
</file>

<file path=ppt/diagrams/_rels/data2.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ata21.xml.rels><?xml version="1.0" encoding="UTF-8" standalone="yes"?>
<Relationships xmlns="http://schemas.openxmlformats.org/package/2006/relationships"><Relationship Id="rId1" Type="http://schemas.openxmlformats.org/officeDocument/2006/relationships/hyperlink" Target="https://www.ed.gov/sites/ed/files/2024/02/Title-I-Preschool-Early-Learning-Guidance-Revised-2023-FINAL.pdf" TargetMode="External"/></Relationships>
</file>

<file path=ppt/diagrams/_rels/data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svg"/><Relationship Id="rId1" Type="http://schemas.openxmlformats.org/officeDocument/2006/relationships/image" Target="../media/image85.png"/><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diagrams/_rels/data23.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svg"/></Relationships>
</file>

<file path=ppt/diagrams/_rels/data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16.svg"/><Relationship Id="rId1" Type="http://schemas.openxmlformats.org/officeDocument/2006/relationships/image" Target="../media/image115.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82.svg"/></Relationships>
</file>

<file path=ppt/diagrams/_rels/data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80.svg"/></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54.svg"/></Relationships>
</file>

<file path=ppt/diagrams/_rels/data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6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54.svg"/></Relationships>
</file>

<file path=ppt/diagrams/_rels/drawing12.xml.rels><?xml version="1.0" encoding="UTF-8" standalone="yes"?>
<Relationships xmlns="http://schemas.openxmlformats.org/package/2006/relationships"><Relationship Id="rId3" Type="http://schemas.openxmlformats.org/officeDocument/2006/relationships/hyperlink" Target="https://www.doe.mass.edu/grants/essential.html" TargetMode="External"/><Relationship Id="rId7" Type="http://schemas.openxmlformats.org/officeDocument/2006/relationships/image" Target="../media/image72.sv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8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77.png"/><Relationship Id="rId7"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hyperlink" Target="https://www.doe.mass.edu/federalgrants/titlei-a/guidance/" TargetMode="External"/><Relationship Id="rId5" Type="http://schemas.openxmlformats.org/officeDocument/2006/relationships/hyperlink" Target="https://www.doe.mass.edu/federalgrants/titlei-a/guidance/forms-automated.xlsx" TargetMode="External"/><Relationship Id="rId4" Type="http://schemas.openxmlformats.org/officeDocument/2006/relationships/image" Target="../media/image78.svg"/><Relationship Id="rId9" Type="http://schemas.openxmlformats.org/officeDocument/2006/relationships/hyperlink" Target="mailto:FederalGrantPrograms@mass.gov" TargetMode="External"/></Relationships>
</file>

<file path=ppt/diagrams/_rels/drawing2.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image" Target="../media/image31.png"/></Relationships>
</file>

<file path=ppt/diagrams/_rels/drawing21.xml.rels><?xml version="1.0" encoding="UTF-8" standalone="yes"?>
<Relationships xmlns="http://schemas.openxmlformats.org/package/2006/relationships"><Relationship Id="rId1" Type="http://schemas.openxmlformats.org/officeDocument/2006/relationships/hyperlink" Target="https://www.ed.gov/sites/ed/files/2024/02/Title-I-Preschool-Early-Learning-Guidance-Revised-2023-FINAL.pdf" TargetMode="External"/></Relationships>
</file>

<file path=ppt/diagrams/_rels/drawing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svg"/><Relationship Id="rId1" Type="http://schemas.openxmlformats.org/officeDocument/2006/relationships/image" Target="../media/image85.png"/><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16.svg"/><Relationship Id="rId1" Type="http://schemas.openxmlformats.org/officeDocument/2006/relationships/image" Target="../media/image115.png"/><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82.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8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5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CA2BE-87B5-4F6A-A057-EDB166597340}"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21790A14-4F39-4420-AA9B-4D968EA6291D}">
      <dgm:prSet/>
      <dgm:spPr/>
      <dgm:t>
        <a:bodyPr/>
        <a:lstStyle/>
        <a:p>
          <a:pPr>
            <a:defRPr cap="all"/>
          </a:pPr>
          <a:r>
            <a:rPr lang="en-US" dirty="0"/>
            <a:t>Review Fiscal Requirements of the ESSA grants </a:t>
          </a:r>
        </a:p>
      </dgm:t>
      <dgm:extLst>
        <a:ext uri="{E40237B7-FDA0-4F09-8148-C483321AD2D9}">
          <dgm14:cNvPr xmlns:dgm14="http://schemas.microsoft.com/office/drawing/2010/diagram" id="0" name="" descr="Review Fiscal Requirements of the ESSA grants &#10;"/>
        </a:ext>
      </dgm:extLst>
    </dgm:pt>
    <dgm:pt modelId="{D4AF81B5-D443-4363-90E9-DB57F8B35A8E}" type="parTrans" cxnId="{B36C7780-70B5-452B-8222-F5F6F14B1A5F}">
      <dgm:prSet/>
      <dgm:spPr/>
      <dgm:t>
        <a:bodyPr/>
        <a:lstStyle/>
        <a:p>
          <a:endParaRPr lang="en-US"/>
        </a:p>
      </dgm:t>
    </dgm:pt>
    <dgm:pt modelId="{E29D82B1-2F9D-45FF-9B1F-1925D38F9F40}" type="sibTrans" cxnId="{B36C7780-70B5-452B-8222-F5F6F14B1A5F}">
      <dgm:prSet/>
      <dgm:spPr/>
      <dgm:t>
        <a:bodyPr/>
        <a:lstStyle/>
        <a:p>
          <a:endParaRPr lang="en-US"/>
        </a:p>
      </dgm:t>
    </dgm:pt>
    <dgm:pt modelId="{CB110749-5B4D-4186-91C0-1B2BB2BA6001}">
      <dgm:prSet/>
      <dgm:spPr/>
      <dgm:t>
        <a:bodyPr/>
        <a:lstStyle/>
        <a:p>
          <a:pPr>
            <a:defRPr cap="all"/>
          </a:pPr>
          <a:r>
            <a:rPr lang="en-US" dirty="0"/>
            <a:t>To provide and connect you with available resources </a:t>
          </a:r>
        </a:p>
      </dgm:t>
      <dgm:extLst>
        <a:ext uri="{E40237B7-FDA0-4F09-8148-C483321AD2D9}">
          <dgm14:cNvPr xmlns:dgm14="http://schemas.microsoft.com/office/drawing/2010/diagram" id="0" name="" descr="To provide and connect you with more available resources &#10;"/>
        </a:ext>
      </dgm:extLst>
    </dgm:pt>
    <dgm:pt modelId="{A4B46592-F779-4FB8-8EB2-26638F6C9150}" type="parTrans" cxnId="{1FD56153-447D-4D25-9E3C-5553EA2377F3}">
      <dgm:prSet/>
      <dgm:spPr/>
      <dgm:t>
        <a:bodyPr/>
        <a:lstStyle/>
        <a:p>
          <a:endParaRPr lang="en-US"/>
        </a:p>
      </dgm:t>
    </dgm:pt>
    <dgm:pt modelId="{81289DB9-279A-4329-8AF5-18123D199DF4}" type="sibTrans" cxnId="{1FD56153-447D-4D25-9E3C-5553EA2377F3}">
      <dgm:prSet/>
      <dgm:spPr/>
      <dgm:t>
        <a:bodyPr/>
        <a:lstStyle/>
        <a:p>
          <a:endParaRPr lang="en-US"/>
        </a:p>
      </dgm:t>
    </dgm:pt>
    <dgm:pt modelId="{26E897C8-61AA-4CAF-BC57-3DB39BCDBD80}">
      <dgm:prSet/>
      <dgm:spPr/>
      <dgm:t>
        <a:bodyPr/>
        <a:lstStyle/>
        <a:p>
          <a:pPr>
            <a:defRPr cap="all"/>
          </a:pPr>
          <a:r>
            <a:rPr lang="en-US" dirty="0"/>
            <a:t>Answers to your questions!</a:t>
          </a:r>
          <a:br>
            <a:rPr lang="en-US" dirty="0"/>
          </a:br>
          <a:endParaRPr lang="en-US" dirty="0"/>
        </a:p>
      </dgm:t>
      <dgm:extLst>
        <a:ext uri="{E40237B7-FDA0-4F09-8148-C483321AD2D9}">
          <dgm14:cNvPr xmlns:dgm14="http://schemas.microsoft.com/office/drawing/2010/diagram" id="0" name="" descr="Answers to your questions!&#10;&#10;"/>
        </a:ext>
      </dgm:extLst>
    </dgm:pt>
    <dgm:pt modelId="{0D198528-28AF-4F44-AB60-981218A55010}" type="parTrans" cxnId="{5954AC1D-522A-4D23-AFA1-787DB6B3443A}">
      <dgm:prSet/>
      <dgm:spPr/>
      <dgm:t>
        <a:bodyPr/>
        <a:lstStyle/>
        <a:p>
          <a:endParaRPr lang="en-US"/>
        </a:p>
      </dgm:t>
    </dgm:pt>
    <dgm:pt modelId="{EB981728-8E30-4E5A-ACE6-E3E4818986D7}" type="sibTrans" cxnId="{5954AC1D-522A-4D23-AFA1-787DB6B3443A}">
      <dgm:prSet/>
      <dgm:spPr/>
      <dgm:t>
        <a:bodyPr/>
        <a:lstStyle/>
        <a:p>
          <a:endParaRPr lang="en-US"/>
        </a:p>
      </dgm:t>
    </dgm:pt>
    <dgm:pt modelId="{E822E230-05E0-4521-943A-3587283C690F}" type="pres">
      <dgm:prSet presAssocID="{605CA2BE-87B5-4F6A-A057-EDB166597340}" presName="root" presStyleCnt="0">
        <dgm:presLayoutVars>
          <dgm:dir/>
          <dgm:resizeHandles val="exact"/>
        </dgm:presLayoutVars>
      </dgm:prSet>
      <dgm:spPr/>
    </dgm:pt>
    <dgm:pt modelId="{B388A2E5-D353-4DF2-B5F6-D6895AB2A573}" type="pres">
      <dgm:prSet presAssocID="{21790A14-4F39-4420-AA9B-4D968EA6291D}" presName="compNode" presStyleCnt="0"/>
      <dgm:spPr/>
    </dgm:pt>
    <dgm:pt modelId="{E871AA70-D5A9-4500-8C1B-49131F3327D1}" type="pres">
      <dgm:prSet presAssocID="{21790A14-4F39-4420-AA9B-4D968EA6291D}" presName="iconBgRect" presStyleLbl="bgShp" presStyleIdx="0" presStyleCnt="3"/>
      <dgm:spPr/>
    </dgm:pt>
    <dgm:pt modelId="{A93B510E-700B-48E7-BF14-F3E5C99909B1}" type="pres">
      <dgm:prSet presAssocID="{21790A14-4F39-4420-AA9B-4D968EA629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D426417-A763-4EBD-9D68-4568398F68D1}" type="pres">
      <dgm:prSet presAssocID="{21790A14-4F39-4420-AA9B-4D968EA6291D}" presName="spaceRect" presStyleCnt="0"/>
      <dgm:spPr/>
    </dgm:pt>
    <dgm:pt modelId="{D91F1BFD-8158-4BF6-9792-8A2ED75F78CD}" type="pres">
      <dgm:prSet presAssocID="{21790A14-4F39-4420-AA9B-4D968EA6291D}" presName="textRect" presStyleLbl="revTx" presStyleIdx="0" presStyleCnt="3">
        <dgm:presLayoutVars>
          <dgm:chMax val="1"/>
          <dgm:chPref val="1"/>
        </dgm:presLayoutVars>
      </dgm:prSet>
      <dgm:spPr/>
    </dgm:pt>
    <dgm:pt modelId="{2A0E530D-F611-474D-B9E8-0145E8F5A382}" type="pres">
      <dgm:prSet presAssocID="{E29D82B1-2F9D-45FF-9B1F-1925D38F9F40}" presName="sibTrans" presStyleCnt="0"/>
      <dgm:spPr/>
    </dgm:pt>
    <dgm:pt modelId="{8911353B-3C29-41D8-ADC1-0100B9D17C0F}" type="pres">
      <dgm:prSet presAssocID="{CB110749-5B4D-4186-91C0-1B2BB2BA6001}" presName="compNode" presStyleCnt="0"/>
      <dgm:spPr/>
    </dgm:pt>
    <dgm:pt modelId="{161B0A66-D3DA-4A72-9AC4-5D67232A3ED1}" type="pres">
      <dgm:prSet presAssocID="{CB110749-5B4D-4186-91C0-1B2BB2BA6001}" presName="iconBgRect" presStyleLbl="bgShp" presStyleIdx="1" presStyleCnt="3"/>
      <dgm:spPr/>
    </dgm:pt>
    <dgm:pt modelId="{105E4F04-8B40-408A-9285-0DCADE279A89}" type="pres">
      <dgm:prSet presAssocID="{CB110749-5B4D-4186-91C0-1B2BB2BA60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F5664D43-8896-4DD6-A195-A0BE1193F6DE}" type="pres">
      <dgm:prSet presAssocID="{CB110749-5B4D-4186-91C0-1B2BB2BA6001}" presName="spaceRect" presStyleCnt="0"/>
      <dgm:spPr/>
    </dgm:pt>
    <dgm:pt modelId="{06EE023E-5F41-42B9-9A87-DD6CF822629F}" type="pres">
      <dgm:prSet presAssocID="{CB110749-5B4D-4186-91C0-1B2BB2BA6001}" presName="textRect" presStyleLbl="revTx" presStyleIdx="1" presStyleCnt="3">
        <dgm:presLayoutVars>
          <dgm:chMax val="1"/>
          <dgm:chPref val="1"/>
        </dgm:presLayoutVars>
      </dgm:prSet>
      <dgm:spPr/>
    </dgm:pt>
    <dgm:pt modelId="{80529E9A-079D-4204-B9C9-D4AF1C76189B}" type="pres">
      <dgm:prSet presAssocID="{81289DB9-279A-4329-8AF5-18123D199DF4}" presName="sibTrans" presStyleCnt="0"/>
      <dgm:spPr/>
    </dgm:pt>
    <dgm:pt modelId="{3D29785D-7E2F-481C-9665-37C2E20923B4}" type="pres">
      <dgm:prSet presAssocID="{26E897C8-61AA-4CAF-BC57-3DB39BCDBD80}" presName="compNode" presStyleCnt="0"/>
      <dgm:spPr/>
    </dgm:pt>
    <dgm:pt modelId="{6D26C891-6DC3-4540-BBA2-7C9C767A7CBC}" type="pres">
      <dgm:prSet presAssocID="{26E897C8-61AA-4CAF-BC57-3DB39BCDBD80}" presName="iconBgRect" presStyleLbl="bgShp" presStyleIdx="2" presStyleCnt="3"/>
      <dgm:spPr/>
    </dgm:pt>
    <dgm:pt modelId="{7BC2CF42-0ADA-47E8-83D9-A3C4D0171CD4}" type="pres">
      <dgm:prSet presAssocID="{26E897C8-61AA-4CAF-BC57-3DB39BCDBD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88EB66BD-E48E-43B3-B0AA-9B8F096623ED}" type="pres">
      <dgm:prSet presAssocID="{26E897C8-61AA-4CAF-BC57-3DB39BCDBD80}" presName="spaceRect" presStyleCnt="0"/>
      <dgm:spPr/>
    </dgm:pt>
    <dgm:pt modelId="{422B243A-0656-4CA4-94B8-7DEF3935E00B}" type="pres">
      <dgm:prSet presAssocID="{26E897C8-61AA-4CAF-BC57-3DB39BCDBD80}" presName="textRect" presStyleLbl="revTx" presStyleIdx="2" presStyleCnt="3">
        <dgm:presLayoutVars>
          <dgm:chMax val="1"/>
          <dgm:chPref val="1"/>
        </dgm:presLayoutVars>
      </dgm:prSet>
      <dgm:spPr/>
    </dgm:pt>
  </dgm:ptLst>
  <dgm:cxnLst>
    <dgm:cxn modelId="{5954AC1D-522A-4D23-AFA1-787DB6B3443A}" srcId="{605CA2BE-87B5-4F6A-A057-EDB166597340}" destId="{26E897C8-61AA-4CAF-BC57-3DB39BCDBD80}" srcOrd="2" destOrd="0" parTransId="{0D198528-28AF-4F44-AB60-981218A55010}" sibTransId="{EB981728-8E30-4E5A-ACE6-E3E4818986D7}"/>
    <dgm:cxn modelId="{9B68343D-AEC6-47C2-A3B5-2C244691E82D}" type="presOf" srcId="{605CA2BE-87B5-4F6A-A057-EDB166597340}" destId="{E822E230-05E0-4521-943A-3587283C690F}" srcOrd="0" destOrd="0" presId="urn:microsoft.com/office/officeart/2018/5/layout/IconCircleLabelList"/>
    <dgm:cxn modelId="{1FD56153-447D-4D25-9E3C-5553EA2377F3}" srcId="{605CA2BE-87B5-4F6A-A057-EDB166597340}" destId="{CB110749-5B4D-4186-91C0-1B2BB2BA6001}" srcOrd="1" destOrd="0" parTransId="{A4B46592-F779-4FB8-8EB2-26638F6C9150}" sibTransId="{81289DB9-279A-4329-8AF5-18123D199DF4}"/>
    <dgm:cxn modelId="{B36C7780-70B5-452B-8222-F5F6F14B1A5F}" srcId="{605CA2BE-87B5-4F6A-A057-EDB166597340}" destId="{21790A14-4F39-4420-AA9B-4D968EA6291D}" srcOrd="0" destOrd="0" parTransId="{D4AF81B5-D443-4363-90E9-DB57F8B35A8E}" sibTransId="{E29D82B1-2F9D-45FF-9B1F-1925D38F9F40}"/>
    <dgm:cxn modelId="{51012083-1770-4412-BBAB-7459FDC3A410}" type="presOf" srcId="{CB110749-5B4D-4186-91C0-1B2BB2BA6001}" destId="{06EE023E-5F41-42B9-9A87-DD6CF822629F}" srcOrd="0" destOrd="0" presId="urn:microsoft.com/office/officeart/2018/5/layout/IconCircleLabelList"/>
    <dgm:cxn modelId="{29244DCA-D727-473A-AEE2-45E326B4EDC4}" type="presOf" srcId="{21790A14-4F39-4420-AA9B-4D968EA6291D}" destId="{D91F1BFD-8158-4BF6-9792-8A2ED75F78CD}" srcOrd="0" destOrd="0" presId="urn:microsoft.com/office/officeart/2018/5/layout/IconCircleLabelList"/>
    <dgm:cxn modelId="{5F50ABF3-1914-42C7-BB82-C50DFB80A51E}" type="presOf" srcId="{26E897C8-61AA-4CAF-BC57-3DB39BCDBD80}" destId="{422B243A-0656-4CA4-94B8-7DEF3935E00B}" srcOrd="0" destOrd="0" presId="urn:microsoft.com/office/officeart/2018/5/layout/IconCircleLabelList"/>
    <dgm:cxn modelId="{D3026901-9DCD-4B18-A99C-549A722E0907}" type="presParOf" srcId="{E822E230-05E0-4521-943A-3587283C690F}" destId="{B388A2E5-D353-4DF2-B5F6-D6895AB2A573}" srcOrd="0" destOrd="0" presId="urn:microsoft.com/office/officeart/2018/5/layout/IconCircleLabelList"/>
    <dgm:cxn modelId="{F5B5AF7C-031D-4652-B9E1-F2B0FA8F10A3}" type="presParOf" srcId="{B388A2E5-D353-4DF2-B5F6-D6895AB2A573}" destId="{E871AA70-D5A9-4500-8C1B-49131F3327D1}" srcOrd="0" destOrd="0" presId="urn:microsoft.com/office/officeart/2018/5/layout/IconCircleLabelList"/>
    <dgm:cxn modelId="{0AE98405-37CC-458F-84BE-17EF374C6F67}" type="presParOf" srcId="{B388A2E5-D353-4DF2-B5F6-D6895AB2A573}" destId="{A93B510E-700B-48E7-BF14-F3E5C99909B1}" srcOrd="1" destOrd="0" presId="urn:microsoft.com/office/officeart/2018/5/layout/IconCircleLabelList"/>
    <dgm:cxn modelId="{5AF57668-DB0D-4180-A5EA-110E95F46008}" type="presParOf" srcId="{B388A2E5-D353-4DF2-B5F6-D6895AB2A573}" destId="{DD426417-A763-4EBD-9D68-4568398F68D1}" srcOrd="2" destOrd="0" presId="urn:microsoft.com/office/officeart/2018/5/layout/IconCircleLabelList"/>
    <dgm:cxn modelId="{A60AE2B3-8337-46F8-8B39-9A7D29DFE721}" type="presParOf" srcId="{B388A2E5-D353-4DF2-B5F6-D6895AB2A573}" destId="{D91F1BFD-8158-4BF6-9792-8A2ED75F78CD}" srcOrd="3" destOrd="0" presId="urn:microsoft.com/office/officeart/2018/5/layout/IconCircleLabelList"/>
    <dgm:cxn modelId="{40E7645D-D8E0-4460-AFD9-8E94F0F077D5}" type="presParOf" srcId="{E822E230-05E0-4521-943A-3587283C690F}" destId="{2A0E530D-F611-474D-B9E8-0145E8F5A382}" srcOrd="1" destOrd="0" presId="urn:microsoft.com/office/officeart/2018/5/layout/IconCircleLabelList"/>
    <dgm:cxn modelId="{61415F51-BD7D-4D78-9234-A15C0817AA80}" type="presParOf" srcId="{E822E230-05E0-4521-943A-3587283C690F}" destId="{8911353B-3C29-41D8-ADC1-0100B9D17C0F}" srcOrd="2" destOrd="0" presId="urn:microsoft.com/office/officeart/2018/5/layout/IconCircleLabelList"/>
    <dgm:cxn modelId="{C93ACF07-F686-4335-A483-35C8D64211A9}" type="presParOf" srcId="{8911353B-3C29-41D8-ADC1-0100B9D17C0F}" destId="{161B0A66-D3DA-4A72-9AC4-5D67232A3ED1}" srcOrd="0" destOrd="0" presId="urn:microsoft.com/office/officeart/2018/5/layout/IconCircleLabelList"/>
    <dgm:cxn modelId="{8691788C-D854-4A25-B0C9-5BF84D5F2A71}" type="presParOf" srcId="{8911353B-3C29-41D8-ADC1-0100B9D17C0F}" destId="{105E4F04-8B40-408A-9285-0DCADE279A89}" srcOrd="1" destOrd="0" presId="urn:microsoft.com/office/officeart/2018/5/layout/IconCircleLabelList"/>
    <dgm:cxn modelId="{743ECB68-E9D0-4B8B-A8AC-DDB44D6EBB94}" type="presParOf" srcId="{8911353B-3C29-41D8-ADC1-0100B9D17C0F}" destId="{F5664D43-8896-4DD6-A195-A0BE1193F6DE}" srcOrd="2" destOrd="0" presId="urn:microsoft.com/office/officeart/2018/5/layout/IconCircleLabelList"/>
    <dgm:cxn modelId="{CB79E430-5FF1-4A34-8C47-4B6C53A97834}" type="presParOf" srcId="{8911353B-3C29-41D8-ADC1-0100B9D17C0F}" destId="{06EE023E-5F41-42B9-9A87-DD6CF822629F}" srcOrd="3" destOrd="0" presId="urn:microsoft.com/office/officeart/2018/5/layout/IconCircleLabelList"/>
    <dgm:cxn modelId="{555BE4B7-EC5A-44EA-96F9-FAE0548CC652}" type="presParOf" srcId="{E822E230-05E0-4521-943A-3587283C690F}" destId="{80529E9A-079D-4204-B9C9-D4AF1C76189B}" srcOrd="3" destOrd="0" presId="urn:microsoft.com/office/officeart/2018/5/layout/IconCircleLabelList"/>
    <dgm:cxn modelId="{2F57B2AC-80F4-41A5-9A4A-A2DB20198A26}" type="presParOf" srcId="{E822E230-05E0-4521-943A-3587283C690F}" destId="{3D29785D-7E2F-481C-9665-37C2E20923B4}" srcOrd="4" destOrd="0" presId="urn:microsoft.com/office/officeart/2018/5/layout/IconCircleLabelList"/>
    <dgm:cxn modelId="{1A8D3509-604F-40EF-B0DB-7E1CA7E6F187}" type="presParOf" srcId="{3D29785D-7E2F-481C-9665-37C2E20923B4}" destId="{6D26C891-6DC3-4540-BBA2-7C9C767A7CBC}" srcOrd="0" destOrd="0" presId="urn:microsoft.com/office/officeart/2018/5/layout/IconCircleLabelList"/>
    <dgm:cxn modelId="{9E50764A-1058-4556-8F21-CB67902C1A8B}" type="presParOf" srcId="{3D29785D-7E2F-481C-9665-37C2E20923B4}" destId="{7BC2CF42-0ADA-47E8-83D9-A3C4D0171CD4}" srcOrd="1" destOrd="0" presId="urn:microsoft.com/office/officeart/2018/5/layout/IconCircleLabelList"/>
    <dgm:cxn modelId="{E6398537-4A69-4A7C-B06D-A0E558EE320D}" type="presParOf" srcId="{3D29785D-7E2F-481C-9665-37C2E20923B4}" destId="{88EB66BD-E48E-43B3-B0AA-9B8F096623ED}" srcOrd="2" destOrd="0" presId="urn:microsoft.com/office/officeart/2018/5/layout/IconCircleLabelList"/>
    <dgm:cxn modelId="{CE97311D-8F7E-42FD-AB5A-7B018898F5B2}" type="presParOf" srcId="{3D29785D-7E2F-481C-9665-37C2E20923B4}" destId="{422B243A-0656-4CA4-94B8-7DEF3935E00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B11DDE-113B-4522-B244-288BAAE9A4D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89F756E-E5FC-4E51-A99B-4B307B69D33B}">
      <dgm:prSet/>
      <dgm:spPr/>
      <dgm:t>
        <a:bodyPr/>
        <a:lstStyle/>
        <a:p>
          <a:r>
            <a:rPr lang="en-US" dirty="0"/>
            <a:t>Major Contracts are contracts over $25k </a:t>
          </a:r>
        </a:p>
      </dgm:t>
      <dgm:extLst>
        <a:ext uri="{E40237B7-FDA0-4F09-8148-C483321AD2D9}">
          <dgm14:cNvPr xmlns:dgm14="http://schemas.microsoft.com/office/drawing/2010/diagram" id="0" name="" descr="Major Contracts are contracts over $25k &#10;"/>
        </a:ext>
      </dgm:extLst>
    </dgm:pt>
    <dgm:pt modelId="{8F9F853B-3050-4EA5-ACCF-B6696B08F1DF}" type="parTrans" cxnId="{BA4F76D5-C180-4B12-A094-F463FB5ECB63}">
      <dgm:prSet/>
      <dgm:spPr/>
      <dgm:t>
        <a:bodyPr/>
        <a:lstStyle/>
        <a:p>
          <a:endParaRPr lang="en-US"/>
        </a:p>
      </dgm:t>
    </dgm:pt>
    <dgm:pt modelId="{7D9E10BF-68D6-4E23-8D38-1B606FCDF820}" type="sibTrans" cxnId="{BA4F76D5-C180-4B12-A094-F463FB5ECB63}">
      <dgm:prSet/>
      <dgm:spPr/>
      <dgm:t>
        <a:bodyPr/>
        <a:lstStyle/>
        <a:p>
          <a:endParaRPr lang="en-US"/>
        </a:p>
      </dgm:t>
    </dgm:pt>
    <dgm:pt modelId="{2F88B83E-F365-4928-8597-C9ED948252D3}">
      <dgm:prSet/>
      <dgm:spPr/>
      <dgm:t>
        <a:bodyPr/>
        <a:lstStyle/>
        <a:p>
          <a:r>
            <a:rPr lang="en-US" dirty="0"/>
            <a:t>Must be budgeted in 04-MC</a:t>
          </a:r>
        </a:p>
      </dgm:t>
    </dgm:pt>
    <dgm:pt modelId="{DC9CFE03-65D4-4ABD-8EC0-6F6EC3F9682C}" type="parTrans" cxnId="{BB800AED-A5F9-421B-97BF-F085F372B6F7}">
      <dgm:prSet/>
      <dgm:spPr/>
      <dgm:t>
        <a:bodyPr/>
        <a:lstStyle/>
        <a:p>
          <a:endParaRPr lang="en-US"/>
        </a:p>
      </dgm:t>
    </dgm:pt>
    <dgm:pt modelId="{53B93977-DEEF-4055-B922-50B356395C23}" type="sibTrans" cxnId="{BB800AED-A5F9-421B-97BF-F085F372B6F7}">
      <dgm:prSet/>
      <dgm:spPr/>
      <dgm:t>
        <a:bodyPr/>
        <a:lstStyle/>
        <a:p>
          <a:endParaRPr lang="en-US"/>
        </a:p>
      </dgm:t>
    </dgm:pt>
    <dgm:pt modelId="{9196AC25-4875-4851-B00F-3D03E58739AE}">
      <dgm:prSet/>
      <dgm:spPr/>
      <dgm:t>
        <a:bodyPr/>
        <a:lstStyle/>
        <a:p>
          <a:r>
            <a:rPr lang="en-US" dirty="0"/>
            <a:t>Best practice is to have one budget item per contract</a:t>
          </a:r>
        </a:p>
      </dgm:t>
    </dgm:pt>
    <dgm:pt modelId="{18D024EE-1DCF-4474-8807-20DDDACBEEFD}" type="parTrans" cxnId="{76B37333-FB27-4835-94C8-BA5B73BF2955}">
      <dgm:prSet/>
      <dgm:spPr/>
      <dgm:t>
        <a:bodyPr/>
        <a:lstStyle/>
        <a:p>
          <a:endParaRPr lang="en-US"/>
        </a:p>
      </dgm:t>
    </dgm:pt>
    <dgm:pt modelId="{1F5C168A-FB9A-41FE-AD16-639880121693}" type="sibTrans" cxnId="{76B37333-FB27-4835-94C8-BA5B73BF2955}">
      <dgm:prSet/>
      <dgm:spPr/>
      <dgm:t>
        <a:bodyPr/>
        <a:lstStyle/>
        <a:p>
          <a:endParaRPr lang="en-US"/>
        </a:p>
      </dgm:t>
    </dgm:pt>
    <dgm:pt modelId="{195996A7-F77C-42A6-A1DA-A3E51C4495EE}" type="pres">
      <dgm:prSet presAssocID="{BAB11DDE-113B-4522-B244-288BAAE9A4D2}" presName="root" presStyleCnt="0">
        <dgm:presLayoutVars>
          <dgm:dir/>
          <dgm:resizeHandles val="exact"/>
        </dgm:presLayoutVars>
      </dgm:prSet>
      <dgm:spPr/>
    </dgm:pt>
    <dgm:pt modelId="{10D67C8E-0050-444D-87B5-3741EE1B50B2}" type="pres">
      <dgm:prSet presAssocID="{989F756E-E5FC-4E51-A99B-4B307B69D33B}" presName="compNode" presStyleCnt="0"/>
      <dgm:spPr/>
    </dgm:pt>
    <dgm:pt modelId="{5BB26A86-99F0-476D-9AC3-A1FF1D869303}" type="pres">
      <dgm:prSet presAssocID="{989F756E-E5FC-4E51-A99B-4B307B69D3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146E00A1-6D86-4D5D-AAD6-5462BBF6F91D}" type="pres">
      <dgm:prSet presAssocID="{989F756E-E5FC-4E51-A99B-4B307B69D33B}" presName="spaceRect" presStyleCnt="0"/>
      <dgm:spPr/>
    </dgm:pt>
    <dgm:pt modelId="{455F766B-9F4C-4CBE-B766-FB8FB37105E1}" type="pres">
      <dgm:prSet presAssocID="{989F756E-E5FC-4E51-A99B-4B307B69D33B}" presName="textRect" presStyleLbl="revTx" presStyleIdx="0" presStyleCnt="3">
        <dgm:presLayoutVars>
          <dgm:chMax val="1"/>
          <dgm:chPref val="1"/>
        </dgm:presLayoutVars>
      </dgm:prSet>
      <dgm:spPr/>
    </dgm:pt>
    <dgm:pt modelId="{49885404-F646-484E-AB9F-87B12DA3741E}" type="pres">
      <dgm:prSet presAssocID="{7D9E10BF-68D6-4E23-8D38-1B606FCDF820}" presName="sibTrans" presStyleCnt="0"/>
      <dgm:spPr/>
    </dgm:pt>
    <dgm:pt modelId="{B7CDA21A-8A18-443E-8D9A-7589F245E9F4}" type="pres">
      <dgm:prSet presAssocID="{2F88B83E-F365-4928-8597-C9ED948252D3}" presName="compNode" presStyleCnt="0"/>
      <dgm:spPr/>
    </dgm:pt>
    <dgm:pt modelId="{B765716F-7878-4371-A385-DE1022D7032D}" type="pres">
      <dgm:prSet presAssocID="{2F88B83E-F365-4928-8597-C9ED948252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B95AF968-5591-465C-9304-96702192014A}" type="pres">
      <dgm:prSet presAssocID="{2F88B83E-F365-4928-8597-C9ED948252D3}" presName="spaceRect" presStyleCnt="0"/>
      <dgm:spPr/>
    </dgm:pt>
    <dgm:pt modelId="{964F835E-0135-49AD-B6EF-EE232C6311E9}" type="pres">
      <dgm:prSet presAssocID="{2F88B83E-F365-4928-8597-C9ED948252D3}" presName="textRect" presStyleLbl="revTx" presStyleIdx="1" presStyleCnt="3">
        <dgm:presLayoutVars>
          <dgm:chMax val="1"/>
          <dgm:chPref val="1"/>
        </dgm:presLayoutVars>
      </dgm:prSet>
      <dgm:spPr/>
    </dgm:pt>
    <dgm:pt modelId="{BBA83031-7764-481E-B3A7-A2A79941DD34}" type="pres">
      <dgm:prSet presAssocID="{53B93977-DEEF-4055-B922-50B356395C23}" presName="sibTrans" presStyleCnt="0"/>
      <dgm:spPr/>
    </dgm:pt>
    <dgm:pt modelId="{2FB897C0-1A72-41E9-B64E-389D5E39F895}" type="pres">
      <dgm:prSet presAssocID="{9196AC25-4875-4851-B00F-3D03E58739AE}" presName="compNode" presStyleCnt="0"/>
      <dgm:spPr/>
    </dgm:pt>
    <dgm:pt modelId="{2BD8104C-889F-45D9-8840-1AEB5A4A3C87}" type="pres">
      <dgm:prSet presAssocID="{9196AC25-4875-4851-B00F-3D03E58739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5F8B7B8-EDA5-4D62-B486-28BBEE3E1805}" type="pres">
      <dgm:prSet presAssocID="{9196AC25-4875-4851-B00F-3D03E58739AE}" presName="spaceRect" presStyleCnt="0"/>
      <dgm:spPr/>
    </dgm:pt>
    <dgm:pt modelId="{766A319A-5A79-4FCF-8564-DF7C3F693469}" type="pres">
      <dgm:prSet presAssocID="{9196AC25-4875-4851-B00F-3D03E58739AE}" presName="textRect" presStyleLbl="revTx" presStyleIdx="2" presStyleCnt="3">
        <dgm:presLayoutVars>
          <dgm:chMax val="1"/>
          <dgm:chPref val="1"/>
        </dgm:presLayoutVars>
      </dgm:prSet>
      <dgm:spPr/>
    </dgm:pt>
  </dgm:ptLst>
  <dgm:cxnLst>
    <dgm:cxn modelId="{76B37333-FB27-4835-94C8-BA5B73BF2955}" srcId="{BAB11DDE-113B-4522-B244-288BAAE9A4D2}" destId="{9196AC25-4875-4851-B00F-3D03E58739AE}" srcOrd="2" destOrd="0" parTransId="{18D024EE-1DCF-4474-8807-20DDDACBEEFD}" sibTransId="{1F5C168A-FB9A-41FE-AD16-639880121693}"/>
    <dgm:cxn modelId="{8A0CB838-185A-4EA0-A5F7-12862A5C3C53}" type="presOf" srcId="{BAB11DDE-113B-4522-B244-288BAAE9A4D2}" destId="{195996A7-F77C-42A6-A1DA-A3E51C4495EE}" srcOrd="0" destOrd="0" presId="urn:microsoft.com/office/officeart/2018/2/layout/IconLabelList"/>
    <dgm:cxn modelId="{F4A4056D-2176-43A7-8D25-C43A110B16AD}" type="presOf" srcId="{989F756E-E5FC-4E51-A99B-4B307B69D33B}" destId="{455F766B-9F4C-4CBE-B766-FB8FB37105E1}" srcOrd="0" destOrd="0" presId="urn:microsoft.com/office/officeart/2018/2/layout/IconLabelList"/>
    <dgm:cxn modelId="{BA4F76D5-C180-4B12-A094-F463FB5ECB63}" srcId="{BAB11DDE-113B-4522-B244-288BAAE9A4D2}" destId="{989F756E-E5FC-4E51-A99B-4B307B69D33B}" srcOrd="0" destOrd="0" parTransId="{8F9F853B-3050-4EA5-ACCF-B6696B08F1DF}" sibTransId="{7D9E10BF-68D6-4E23-8D38-1B606FCDF820}"/>
    <dgm:cxn modelId="{BC82B4E7-4C7B-4CB5-8B29-B6B5FB7CA133}" type="presOf" srcId="{9196AC25-4875-4851-B00F-3D03E58739AE}" destId="{766A319A-5A79-4FCF-8564-DF7C3F693469}" srcOrd="0" destOrd="0" presId="urn:microsoft.com/office/officeart/2018/2/layout/IconLabelList"/>
    <dgm:cxn modelId="{BB800AED-A5F9-421B-97BF-F085F372B6F7}" srcId="{BAB11DDE-113B-4522-B244-288BAAE9A4D2}" destId="{2F88B83E-F365-4928-8597-C9ED948252D3}" srcOrd="1" destOrd="0" parTransId="{DC9CFE03-65D4-4ABD-8EC0-6F6EC3F9682C}" sibTransId="{53B93977-DEEF-4055-B922-50B356395C23}"/>
    <dgm:cxn modelId="{D826D9F5-6464-4268-9E1F-9B73901617C7}" type="presOf" srcId="{2F88B83E-F365-4928-8597-C9ED948252D3}" destId="{964F835E-0135-49AD-B6EF-EE232C6311E9}" srcOrd="0" destOrd="0" presId="urn:microsoft.com/office/officeart/2018/2/layout/IconLabelList"/>
    <dgm:cxn modelId="{0445196A-FAF3-4CF9-8BFB-7D6293F3A27A}" type="presParOf" srcId="{195996A7-F77C-42A6-A1DA-A3E51C4495EE}" destId="{10D67C8E-0050-444D-87B5-3741EE1B50B2}" srcOrd="0" destOrd="0" presId="urn:microsoft.com/office/officeart/2018/2/layout/IconLabelList"/>
    <dgm:cxn modelId="{71F1598D-185C-40DB-87ED-8FC2F4975C5E}" type="presParOf" srcId="{10D67C8E-0050-444D-87B5-3741EE1B50B2}" destId="{5BB26A86-99F0-476D-9AC3-A1FF1D869303}" srcOrd="0" destOrd="0" presId="urn:microsoft.com/office/officeart/2018/2/layout/IconLabelList"/>
    <dgm:cxn modelId="{3C547EED-3EB9-4B58-8C5E-73EDA240E823}" type="presParOf" srcId="{10D67C8E-0050-444D-87B5-3741EE1B50B2}" destId="{146E00A1-6D86-4D5D-AAD6-5462BBF6F91D}" srcOrd="1" destOrd="0" presId="urn:microsoft.com/office/officeart/2018/2/layout/IconLabelList"/>
    <dgm:cxn modelId="{491A323E-8F45-4A15-831A-9761337AC0EF}" type="presParOf" srcId="{10D67C8E-0050-444D-87B5-3741EE1B50B2}" destId="{455F766B-9F4C-4CBE-B766-FB8FB37105E1}" srcOrd="2" destOrd="0" presId="urn:microsoft.com/office/officeart/2018/2/layout/IconLabelList"/>
    <dgm:cxn modelId="{62742E1B-3E96-48C5-B789-B5F09B1A1FFB}" type="presParOf" srcId="{195996A7-F77C-42A6-A1DA-A3E51C4495EE}" destId="{49885404-F646-484E-AB9F-87B12DA3741E}" srcOrd="1" destOrd="0" presId="urn:microsoft.com/office/officeart/2018/2/layout/IconLabelList"/>
    <dgm:cxn modelId="{AF9663FE-E61A-44DF-A297-B67707B43403}" type="presParOf" srcId="{195996A7-F77C-42A6-A1DA-A3E51C4495EE}" destId="{B7CDA21A-8A18-443E-8D9A-7589F245E9F4}" srcOrd="2" destOrd="0" presId="urn:microsoft.com/office/officeart/2018/2/layout/IconLabelList"/>
    <dgm:cxn modelId="{1275C724-8B61-48A6-8085-E1F4432F398A}" type="presParOf" srcId="{B7CDA21A-8A18-443E-8D9A-7589F245E9F4}" destId="{B765716F-7878-4371-A385-DE1022D7032D}" srcOrd="0" destOrd="0" presId="urn:microsoft.com/office/officeart/2018/2/layout/IconLabelList"/>
    <dgm:cxn modelId="{BC87DD61-FCC8-4204-A4CC-58B4E7141F39}" type="presParOf" srcId="{B7CDA21A-8A18-443E-8D9A-7589F245E9F4}" destId="{B95AF968-5591-465C-9304-96702192014A}" srcOrd="1" destOrd="0" presId="urn:microsoft.com/office/officeart/2018/2/layout/IconLabelList"/>
    <dgm:cxn modelId="{E7EADEFF-9D17-43FB-BC97-D0484730568D}" type="presParOf" srcId="{B7CDA21A-8A18-443E-8D9A-7589F245E9F4}" destId="{964F835E-0135-49AD-B6EF-EE232C6311E9}" srcOrd="2" destOrd="0" presId="urn:microsoft.com/office/officeart/2018/2/layout/IconLabelList"/>
    <dgm:cxn modelId="{28E5405E-2414-48AB-987E-7F62CCA5E61D}" type="presParOf" srcId="{195996A7-F77C-42A6-A1DA-A3E51C4495EE}" destId="{BBA83031-7764-481E-B3A7-A2A79941DD34}" srcOrd="3" destOrd="0" presId="urn:microsoft.com/office/officeart/2018/2/layout/IconLabelList"/>
    <dgm:cxn modelId="{B26C1860-D676-467D-A7B9-3543F790CF0A}" type="presParOf" srcId="{195996A7-F77C-42A6-A1DA-A3E51C4495EE}" destId="{2FB897C0-1A72-41E9-B64E-389D5E39F895}" srcOrd="4" destOrd="0" presId="urn:microsoft.com/office/officeart/2018/2/layout/IconLabelList"/>
    <dgm:cxn modelId="{77FA42B6-CDE8-45A7-A9F6-E64C79790903}" type="presParOf" srcId="{2FB897C0-1A72-41E9-B64E-389D5E39F895}" destId="{2BD8104C-889F-45D9-8840-1AEB5A4A3C87}" srcOrd="0" destOrd="0" presId="urn:microsoft.com/office/officeart/2018/2/layout/IconLabelList"/>
    <dgm:cxn modelId="{34DB557C-3B66-4C18-8A20-62F72BBB92CB}" type="presParOf" srcId="{2FB897C0-1A72-41E9-B64E-389D5E39F895}" destId="{95F8B7B8-EDA5-4D62-B486-28BBEE3E1805}" srcOrd="1" destOrd="0" presId="urn:microsoft.com/office/officeart/2018/2/layout/IconLabelList"/>
    <dgm:cxn modelId="{7F669A6C-DD92-46D4-9185-810599A62747}" type="presParOf" srcId="{2FB897C0-1A72-41E9-B64E-389D5E39F895}" destId="{766A319A-5A79-4FCF-8564-DF7C3F6934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AA0B47-9F59-49A5-9FBB-7ACE8B4AA68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1A7A089-F65B-4A0A-A4F5-E1D66FC6C19A}">
      <dgm:prSet/>
      <dgm:spPr/>
      <dgm:t>
        <a:bodyPr/>
        <a:lstStyle/>
        <a:p>
          <a:r>
            <a:rPr lang="en-US" dirty="0"/>
            <a:t>Costs that benefit entire organization and </a:t>
          </a:r>
          <a:r>
            <a:rPr lang="en-US" u="sng" dirty="0"/>
            <a:t>cannot be specifically identified</a:t>
          </a:r>
          <a:r>
            <a:rPr lang="en-US" dirty="0"/>
            <a:t> to one cost objective (sometimes referred to as "overhead", including but not limited to Human Resources, utilities, maintenance).  </a:t>
          </a:r>
        </a:p>
      </dgm:t>
    </dgm:pt>
    <dgm:pt modelId="{B560106C-D036-4AA9-931A-3F29510CF44E}" type="parTrans" cxnId="{22DD36D2-86BF-4963-803A-80F7EFD46301}">
      <dgm:prSet/>
      <dgm:spPr/>
      <dgm:t>
        <a:bodyPr/>
        <a:lstStyle/>
        <a:p>
          <a:endParaRPr lang="en-US"/>
        </a:p>
      </dgm:t>
    </dgm:pt>
    <dgm:pt modelId="{8904F6D1-0AAB-4546-A99D-1FFAA15D115C}" type="sibTrans" cxnId="{22DD36D2-86BF-4963-803A-80F7EFD46301}">
      <dgm:prSet/>
      <dgm:spPr/>
      <dgm:t>
        <a:bodyPr/>
        <a:lstStyle/>
        <a:p>
          <a:endParaRPr lang="en-US"/>
        </a:p>
      </dgm:t>
    </dgm:pt>
    <dgm:pt modelId="{53B6A18B-B981-4EA1-93B6-B377F5165831}">
      <dgm:prSet/>
      <dgm:spPr/>
      <dgm:t>
        <a:bodyPr/>
        <a:lstStyle/>
        <a:p>
          <a:r>
            <a:rPr lang="en-US" dirty="0"/>
            <a:t>An applicant's indirect costs cannot exceed the maximum allowable based on its indirect rate and eligible grant allocation (see respective Budget pages for this maximum for any grant).</a:t>
          </a:r>
        </a:p>
      </dgm:t>
    </dgm:pt>
    <dgm:pt modelId="{C2867B8A-74EF-4349-838A-1385AA18BEE2}" type="parTrans" cxnId="{296CE09A-ED1D-42EA-A949-0C1847CA8DC9}">
      <dgm:prSet/>
      <dgm:spPr/>
      <dgm:t>
        <a:bodyPr/>
        <a:lstStyle/>
        <a:p>
          <a:endParaRPr lang="en-US"/>
        </a:p>
      </dgm:t>
    </dgm:pt>
    <dgm:pt modelId="{24CA67FE-2914-4F74-A780-662EBA68FC03}" type="sibTrans" cxnId="{296CE09A-ED1D-42EA-A949-0C1847CA8DC9}">
      <dgm:prSet/>
      <dgm:spPr/>
      <dgm:t>
        <a:bodyPr/>
        <a:lstStyle/>
        <a:p>
          <a:endParaRPr lang="en-US"/>
        </a:p>
      </dgm:t>
    </dgm:pt>
    <dgm:pt modelId="{36C517D6-773C-4A67-A848-2DB19DA8808A}" type="pres">
      <dgm:prSet presAssocID="{4EAA0B47-9F59-49A5-9FBB-7ACE8B4AA68C}" presName="root" presStyleCnt="0">
        <dgm:presLayoutVars>
          <dgm:dir/>
          <dgm:resizeHandles val="exact"/>
        </dgm:presLayoutVars>
      </dgm:prSet>
      <dgm:spPr/>
    </dgm:pt>
    <dgm:pt modelId="{70A3B6DF-2650-49A0-A524-0FE136F48984}" type="pres">
      <dgm:prSet presAssocID="{B1A7A089-F65B-4A0A-A4F5-E1D66FC6C19A}" presName="compNode" presStyleCnt="0"/>
      <dgm:spPr/>
    </dgm:pt>
    <dgm:pt modelId="{B29E65A7-6443-4630-87A2-84BE18BFAFEB}" type="pres">
      <dgm:prSet presAssocID="{B1A7A089-F65B-4A0A-A4F5-E1D66FC6C19A}" presName="bgRect" presStyleLbl="bgShp" presStyleIdx="0" presStyleCnt="2"/>
      <dgm:spPr/>
    </dgm:pt>
    <dgm:pt modelId="{7FE677F5-6EB7-4FB8-B0DB-04DFD368F715}" type="pres">
      <dgm:prSet presAssocID="{B1A7A089-F65B-4A0A-A4F5-E1D66FC6C19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02076D8-067E-401C-9408-860458C4B0A7}" type="pres">
      <dgm:prSet presAssocID="{B1A7A089-F65B-4A0A-A4F5-E1D66FC6C19A}" presName="spaceRect" presStyleCnt="0"/>
      <dgm:spPr/>
    </dgm:pt>
    <dgm:pt modelId="{F2275855-36B4-456D-9F65-862605A2D276}" type="pres">
      <dgm:prSet presAssocID="{B1A7A089-F65B-4A0A-A4F5-E1D66FC6C19A}" presName="parTx" presStyleLbl="revTx" presStyleIdx="0" presStyleCnt="2">
        <dgm:presLayoutVars>
          <dgm:chMax val="0"/>
          <dgm:chPref val="0"/>
        </dgm:presLayoutVars>
      </dgm:prSet>
      <dgm:spPr/>
    </dgm:pt>
    <dgm:pt modelId="{10E57A48-D1F9-4AFC-9ADA-067AC87C892A}" type="pres">
      <dgm:prSet presAssocID="{8904F6D1-0AAB-4546-A99D-1FFAA15D115C}" presName="sibTrans" presStyleCnt="0"/>
      <dgm:spPr/>
    </dgm:pt>
    <dgm:pt modelId="{E47D2B77-F588-4018-8DE6-5395E49AA22C}" type="pres">
      <dgm:prSet presAssocID="{53B6A18B-B981-4EA1-93B6-B377F5165831}" presName="compNode" presStyleCnt="0"/>
      <dgm:spPr/>
    </dgm:pt>
    <dgm:pt modelId="{A03C4C45-89B0-4031-9468-6465DE6DC772}" type="pres">
      <dgm:prSet presAssocID="{53B6A18B-B981-4EA1-93B6-B377F5165831}" presName="bgRect" presStyleLbl="bgShp" presStyleIdx="1" presStyleCnt="2"/>
      <dgm:spPr/>
    </dgm:pt>
    <dgm:pt modelId="{11128284-EB29-4D78-933A-E63BE29162A3}" type="pres">
      <dgm:prSet presAssocID="{53B6A18B-B981-4EA1-93B6-B377F51658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11F2B51-FE68-4621-B4FF-5C90C7A058E2}" type="pres">
      <dgm:prSet presAssocID="{53B6A18B-B981-4EA1-93B6-B377F5165831}" presName="spaceRect" presStyleCnt="0"/>
      <dgm:spPr/>
    </dgm:pt>
    <dgm:pt modelId="{2415A23A-114F-4707-8FD5-A06A62585961}" type="pres">
      <dgm:prSet presAssocID="{53B6A18B-B981-4EA1-93B6-B377F5165831}" presName="parTx" presStyleLbl="revTx" presStyleIdx="1" presStyleCnt="2">
        <dgm:presLayoutVars>
          <dgm:chMax val="0"/>
          <dgm:chPref val="0"/>
        </dgm:presLayoutVars>
      </dgm:prSet>
      <dgm:spPr/>
    </dgm:pt>
  </dgm:ptLst>
  <dgm:cxnLst>
    <dgm:cxn modelId="{485C9600-ED6D-4C08-9BF5-E5F17888B90F}" type="presOf" srcId="{53B6A18B-B981-4EA1-93B6-B377F5165831}" destId="{2415A23A-114F-4707-8FD5-A06A62585961}" srcOrd="0" destOrd="0" presId="urn:microsoft.com/office/officeart/2018/2/layout/IconVerticalSolidList"/>
    <dgm:cxn modelId="{1F22747E-A3FC-4C4A-B7AA-B3A88D9B0A20}" type="presOf" srcId="{B1A7A089-F65B-4A0A-A4F5-E1D66FC6C19A}" destId="{F2275855-36B4-456D-9F65-862605A2D276}" srcOrd="0" destOrd="0" presId="urn:microsoft.com/office/officeart/2018/2/layout/IconVerticalSolidList"/>
    <dgm:cxn modelId="{296CE09A-ED1D-42EA-A949-0C1847CA8DC9}" srcId="{4EAA0B47-9F59-49A5-9FBB-7ACE8B4AA68C}" destId="{53B6A18B-B981-4EA1-93B6-B377F5165831}" srcOrd="1" destOrd="0" parTransId="{C2867B8A-74EF-4349-838A-1385AA18BEE2}" sibTransId="{24CA67FE-2914-4F74-A780-662EBA68FC03}"/>
    <dgm:cxn modelId="{22DD36D2-86BF-4963-803A-80F7EFD46301}" srcId="{4EAA0B47-9F59-49A5-9FBB-7ACE8B4AA68C}" destId="{B1A7A089-F65B-4A0A-A4F5-E1D66FC6C19A}" srcOrd="0" destOrd="0" parTransId="{B560106C-D036-4AA9-931A-3F29510CF44E}" sibTransId="{8904F6D1-0AAB-4546-A99D-1FFAA15D115C}"/>
    <dgm:cxn modelId="{B31A66F6-6A4A-46A5-923E-D40665DAA952}" type="presOf" srcId="{4EAA0B47-9F59-49A5-9FBB-7ACE8B4AA68C}" destId="{36C517D6-773C-4A67-A848-2DB19DA8808A}" srcOrd="0" destOrd="0" presId="urn:microsoft.com/office/officeart/2018/2/layout/IconVerticalSolidList"/>
    <dgm:cxn modelId="{1F23CF95-A554-4E94-9214-CB843C44E6F1}" type="presParOf" srcId="{36C517D6-773C-4A67-A848-2DB19DA8808A}" destId="{70A3B6DF-2650-49A0-A524-0FE136F48984}" srcOrd="0" destOrd="0" presId="urn:microsoft.com/office/officeart/2018/2/layout/IconVerticalSolidList"/>
    <dgm:cxn modelId="{0E593EB5-061C-4A4F-9CA4-63A52954FA16}" type="presParOf" srcId="{70A3B6DF-2650-49A0-A524-0FE136F48984}" destId="{B29E65A7-6443-4630-87A2-84BE18BFAFEB}" srcOrd="0" destOrd="0" presId="urn:microsoft.com/office/officeart/2018/2/layout/IconVerticalSolidList"/>
    <dgm:cxn modelId="{5CBCF552-1F87-4781-964F-BFC0BB9FDE4F}" type="presParOf" srcId="{70A3B6DF-2650-49A0-A524-0FE136F48984}" destId="{7FE677F5-6EB7-4FB8-B0DB-04DFD368F715}" srcOrd="1" destOrd="0" presId="urn:microsoft.com/office/officeart/2018/2/layout/IconVerticalSolidList"/>
    <dgm:cxn modelId="{86140B11-3347-4A7B-A3C2-256A0340E54F}" type="presParOf" srcId="{70A3B6DF-2650-49A0-A524-0FE136F48984}" destId="{B02076D8-067E-401C-9408-860458C4B0A7}" srcOrd="2" destOrd="0" presId="urn:microsoft.com/office/officeart/2018/2/layout/IconVerticalSolidList"/>
    <dgm:cxn modelId="{5F5E26D5-B443-4EDE-B478-37A790587BC5}" type="presParOf" srcId="{70A3B6DF-2650-49A0-A524-0FE136F48984}" destId="{F2275855-36B4-456D-9F65-862605A2D276}" srcOrd="3" destOrd="0" presId="urn:microsoft.com/office/officeart/2018/2/layout/IconVerticalSolidList"/>
    <dgm:cxn modelId="{73139E92-D633-40F0-950E-608F353CED9D}" type="presParOf" srcId="{36C517D6-773C-4A67-A848-2DB19DA8808A}" destId="{10E57A48-D1F9-4AFC-9ADA-067AC87C892A}" srcOrd="1" destOrd="0" presId="urn:microsoft.com/office/officeart/2018/2/layout/IconVerticalSolidList"/>
    <dgm:cxn modelId="{94FE6C2E-5AA7-4770-8D87-F42B84A8792A}" type="presParOf" srcId="{36C517D6-773C-4A67-A848-2DB19DA8808A}" destId="{E47D2B77-F588-4018-8DE6-5395E49AA22C}" srcOrd="2" destOrd="0" presId="urn:microsoft.com/office/officeart/2018/2/layout/IconVerticalSolidList"/>
    <dgm:cxn modelId="{2F369B5B-A08C-4CD8-8CDF-E2B089D99D1F}" type="presParOf" srcId="{E47D2B77-F588-4018-8DE6-5395E49AA22C}" destId="{A03C4C45-89B0-4031-9468-6465DE6DC772}" srcOrd="0" destOrd="0" presId="urn:microsoft.com/office/officeart/2018/2/layout/IconVerticalSolidList"/>
    <dgm:cxn modelId="{E049E1E7-3BF6-4F16-B5D4-197F502A3FF8}" type="presParOf" srcId="{E47D2B77-F588-4018-8DE6-5395E49AA22C}" destId="{11128284-EB29-4D78-933A-E63BE29162A3}" srcOrd="1" destOrd="0" presId="urn:microsoft.com/office/officeart/2018/2/layout/IconVerticalSolidList"/>
    <dgm:cxn modelId="{F78B7FBB-E717-44E1-9076-6EF347EA8BFC}" type="presParOf" srcId="{E47D2B77-F588-4018-8DE6-5395E49AA22C}" destId="{A11F2B51-FE68-4621-B4FF-5C90C7A058E2}" srcOrd="2" destOrd="0" presId="urn:microsoft.com/office/officeart/2018/2/layout/IconVerticalSolidList"/>
    <dgm:cxn modelId="{444AB16F-C848-4149-B2CB-840D6250772A}" type="presParOf" srcId="{E47D2B77-F588-4018-8DE6-5395E49AA22C}" destId="{2415A23A-114F-4707-8FD5-A06A625859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129159-68C5-44AF-99B4-0A2E2506155E}"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D5F1C070-1084-441B-824A-80FD841C92FF}">
      <dgm:prSet/>
      <dgm:spPr/>
      <dgm:t>
        <a:bodyPr/>
        <a:lstStyle/>
        <a:p>
          <a:pPr>
            <a:defRPr cap="all"/>
          </a:pPr>
          <a:r>
            <a:rPr lang="en-US" dirty="0"/>
            <a:t>Grants Management’s </a:t>
          </a:r>
          <a:r>
            <a:rPr lang="en-US" dirty="0">
              <a:hlinkClick xmlns:r="http://schemas.openxmlformats.org/officeDocument/2006/relationships" r:id="rId1"/>
            </a:rPr>
            <a:t>Website</a:t>
          </a:r>
          <a:endParaRPr lang="en-US" dirty="0"/>
        </a:p>
      </dgm:t>
    </dgm:pt>
    <dgm:pt modelId="{07C2F4EB-E936-47E3-A6CC-859BF4EF9F26}" type="parTrans" cxnId="{E1E19587-397F-4C7D-A6AC-69862F055E0E}">
      <dgm:prSet/>
      <dgm:spPr/>
      <dgm:t>
        <a:bodyPr/>
        <a:lstStyle/>
        <a:p>
          <a:endParaRPr lang="en-US"/>
        </a:p>
      </dgm:t>
    </dgm:pt>
    <dgm:pt modelId="{656E5C0B-9D74-433A-A1E2-D0A996E88E3F}" type="sibTrans" cxnId="{E1E19587-397F-4C7D-A6AC-69862F055E0E}">
      <dgm:prSet/>
      <dgm:spPr/>
      <dgm:t>
        <a:bodyPr/>
        <a:lstStyle/>
        <a:p>
          <a:endParaRPr lang="en-US"/>
        </a:p>
      </dgm:t>
    </dgm:pt>
    <dgm:pt modelId="{D45EBCEB-AC58-4F71-A982-E5939A56CC75}">
      <dgm:prSet/>
      <dgm:spPr/>
      <dgm:t>
        <a:bodyPr/>
        <a:lstStyle/>
        <a:p>
          <a:pPr>
            <a:defRPr cap="all"/>
          </a:pPr>
          <a:r>
            <a:rPr lang="en-US" dirty="0"/>
            <a:t>For Federal Grants, the restricted rate is used</a:t>
          </a:r>
        </a:p>
      </dgm:t>
    </dgm:pt>
    <dgm:pt modelId="{E4E53245-5939-4088-9286-B892F78E2E29}" type="parTrans" cxnId="{4E3B8330-0034-419D-8A8D-FC072202AB99}">
      <dgm:prSet/>
      <dgm:spPr/>
      <dgm:t>
        <a:bodyPr/>
        <a:lstStyle/>
        <a:p>
          <a:endParaRPr lang="en-US"/>
        </a:p>
      </dgm:t>
    </dgm:pt>
    <dgm:pt modelId="{B50081BE-F9C7-49BB-85DF-B44B976A7016}" type="sibTrans" cxnId="{4E3B8330-0034-419D-8A8D-FC072202AB99}">
      <dgm:prSet/>
      <dgm:spPr/>
      <dgm:t>
        <a:bodyPr/>
        <a:lstStyle/>
        <a:p>
          <a:endParaRPr lang="en-US"/>
        </a:p>
      </dgm:t>
    </dgm:pt>
    <dgm:pt modelId="{66D96527-0720-42FC-B74C-E9771BB107EE}">
      <dgm:prSet/>
      <dgm:spPr/>
      <dgm:t>
        <a:bodyPr/>
        <a:lstStyle/>
        <a:p>
          <a:pPr>
            <a:defRPr cap="all"/>
          </a:pPr>
          <a:r>
            <a:rPr lang="en-US" dirty="0"/>
            <a:t>District’s indirect rate is located on each grant’s budget page</a:t>
          </a:r>
        </a:p>
      </dgm:t>
    </dgm:pt>
    <dgm:pt modelId="{98D8A55B-C996-4709-AFE5-3B4BC39B9971}" type="parTrans" cxnId="{01AF9B86-6CD8-455B-AB22-BD744B6F2B1D}">
      <dgm:prSet/>
      <dgm:spPr/>
      <dgm:t>
        <a:bodyPr/>
        <a:lstStyle/>
        <a:p>
          <a:endParaRPr lang="en-US"/>
        </a:p>
      </dgm:t>
    </dgm:pt>
    <dgm:pt modelId="{45807C47-3845-4B45-8CBC-FA43C31E7A99}" type="sibTrans" cxnId="{01AF9B86-6CD8-455B-AB22-BD744B6F2B1D}">
      <dgm:prSet/>
      <dgm:spPr/>
      <dgm:t>
        <a:bodyPr/>
        <a:lstStyle/>
        <a:p>
          <a:endParaRPr lang="en-US"/>
        </a:p>
      </dgm:t>
    </dgm:pt>
    <dgm:pt modelId="{56DCA0C0-5983-4CB0-BFF1-7BA72AC80BD0}" type="pres">
      <dgm:prSet presAssocID="{A2129159-68C5-44AF-99B4-0A2E2506155E}" presName="root" presStyleCnt="0">
        <dgm:presLayoutVars>
          <dgm:dir/>
          <dgm:resizeHandles val="exact"/>
        </dgm:presLayoutVars>
      </dgm:prSet>
      <dgm:spPr/>
    </dgm:pt>
    <dgm:pt modelId="{141DEB5E-81D1-4AF0-A1FE-9D282F4832CE}" type="pres">
      <dgm:prSet presAssocID="{D5F1C070-1084-441B-824A-80FD841C92FF}" presName="compNode" presStyleCnt="0"/>
      <dgm:spPr/>
    </dgm:pt>
    <dgm:pt modelId="{08F2E4FE-C382-4DF6-979D-A7CEC2A2799C}" type="pres">
      <dgm:prSet presAssocID="{D5F1C070-1084-441B-824A-80FD841C92FF}" presName="iconBgRect" presStyleLbl="bgShp" presStyleIdx="0" presStyleCnt="3"/>
      <dgm:spPr>
        <a:solidFill>
          <a:schemeClr val="accent1">
            <a:lumMod val="50000"/>
          </a:schemeClr>
        </a:solidFill>
      </dgm:spPr>
    </dgm:pt>
    <dgm:pt modelId="{E2F93175-BF28-477B-999F-AB92BD96518F}" type="pres">
      <dgm:prSet presAssocID="{D5F1C070-1084-441B-824A-80FD841C92FF}" presName="iconRect" presStyleLbl="node1" presStyleIdx="0"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Internet outline"/>
        </a:ext>
      </dgm:extLst>
    </dgm:pt>
    <dgm:pt modelId="{735D3B41-EDAE-400A-8A57-62951067F8C4}" type="pres">
      <dgm:prSet presAssocID="{D5F1C070-1084-441B-824A-80FD841C92FF}" presName="spaceRect" presStyleCnt="0"/>
      <dgm:spPr/>
    </dgm:pt>
    <dgm:pt modelId="{22953DCF-F0B6-4510-BD02-6FF70553FF03}" type="pres">
      <dgm:prSet presAssocID="{D5F1C070-1084-441B-824A-80FD841C92FF}" presName="textRect" presStyleLbl="revTx" presStyleIdx="0" presStyleCnt="3">
        <dgm:presLayoutVars>
          <dgm:chMax val="1"/>
          <dgm:chPref val="1"/>
        </dgm:presLayoutVars>
      </dgm:prSet>
      <dgm:spPr/>
    </dgm:pt>
    <dgm:pt modelId="{C3202B4C-D6D8-4FE7-90B4-B3730532F711}" type="pres">
      <dgm:prSet presAssocID="{656E5C0B-9D74-433A-A1E2-D0A996E88E3F}" presName="sibTrans" presStyleCnt="0"/>
      <dgm:spPr/>
    </dgm:pt>
    <dgm:pt modelId="{7BEC1CEC-3C33-460C-994B-3DF58E0A7919}" type="pres">
      <dgm:prSet presAssocID="{D45EBCEB-AC58-4F71-A982-E5939A56CC75}" presName="compNode" presStyleCnt="0"/>
      <dgm:spPr/>
    </dgm:pt>
    <dgm:pt modelId="{A4AFA01F-2A07-4597-A6A6-D09EB57313DE}" type="pres">
      <dgm:prSet presAssocID="{D45EBCEB-AC58-4F71-A982-E5939A56CC75}" presName="iconBgRect" presStyleLbl="bgShp" presStyleIdx="1" presStyleCnt="3"/>
      <dgm:spPr>
        <a:solidFill>
          <a:schemeClr val="accent1">
            <a:lumMod val="50000"/>
          </a:schemeClr>
        </a:solidFill>
      </dgm:spPr>
    </dgm:pt>
    <dgm:pt modelId="{CEF58B83-7CDA-43A0-ACD5-B4E4CE488D1A}" type="pres">
      <dgm:prSet presAssocID="{D45EBCEB-AC58-4F71-A982-E5939A56CC75}"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llar"/>
        </a:ext>
      </dgm:extLst>
    </dgm:pt>
    <dgm:pt modelId="{DFC4D7D0-A132-44CB-9AF9-9D3F79693132}" type="pres">
      <dgm:prSet presAssocID="{D45EBCEB-AC58-4F71-A982-E5939A56CC75}" presName="spaceRect" presStyleCnt="0"/>
      <dgm:spPr/>
    </dgm:pt>
    <dgm:pt modelId="{8F6AF3AF-DD46-4D9C-A0DB-3EB2E0F8655B}" type="pres">
      <dgm:prSet presAssocID="{D45EBCEB-AC58-4F71-A982-E5939A56CC75}" presName="textRect" presStyleLbl="revTx" presStyleIdx="1" presStyleCnt="3">
        <dgm:presLayoutVars>
          <dgm:chMax val="1"/>
          <dgm:chPref val="1"/>
        </dgm:presLayoutVars>
      </dgm:prSet>
      <dgm:spPr/>
    </dgm:pt>
    <dgm:pt modelId="{280E0884-2483-4134-8426-CE1F5DE3B104}" type="pres">
      <dgm:prSet presAssocID="{B50081BE-F9C7-49BB-85DF-B44B976A7016}" presName="sibTrans" presStyleCnt="0"/>
      <dgm:spPr/>
    </dgm:pt>
    <dgm:pt modelId="{ABC3EFF1-BDD3-4417-8698-770C2065F5FA}" type="pres">
      <dgm:prSet presAssocID="{66D96527-0720-42FC-B74C-E9771BB107EE}" presName="compNode" presStyleCnt="0"/>
      <dgm:spPr/>
    </dgm:pt>
    <dgm:pt modelId="{D58F08D4-8449-4357-B73C-3D9739678CC2}" type="pres">
      <dgm:prSet presAssocID="{66D96527-0720-42FC-B74C-E9771BB107EE}" presName="iconBgRect" presStyleLbl="bgShp" presStyleIdx="2" presStyleCnt="3"/>
      <dgm:spPr>
        <a:solidFill>
          <a:schemeClr val="accent1">
            <a:lumMod val="50000"/>
          </a:schemeClr>
        </a:solidFill>
      </dgm:spPr>
    </dgm:pt>
    <dgm:pt modelId="{41780BA3-FFEB-4412-A9C8-22E28AD8CC09}" type="pres">
      <dgm:prSet presAssocID="{66D96527-0720-42FC-B74C-E9771BB107EE}" presName="iconRect" presStyleLbl="node1" presStyleIdx="2" presStyleCnt="3"/>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Money outline"/>
        </a:ext>
      </dgm:extLst>
    </dgm:pt>
    <dgm:pt modelId="{1D8A9A14-3678-4B76-BD26-4F2FB7FEDD31}" type="pres">
      <dgm:prSet presAssocID="{66D96527-0720-42FC-B74C-E9771BB107EE}" presName="spaceRect" presStyleCnt="0"/>
      <dgm:spPr/>
    </dgm:pt>
    <dgm:pt modelId="{10572980-ED9E-47F6-AD65-CF26E0B55AD9}" type="pres">
      <dgm:prSet presAssocID="{66D96527-0720-42FC-B74C-E9771BB107EE}" presName="textRect" presStyleLbl="revTx" presStyleIdx="2" presStyleCnt="3">
        <dgm:presLayoutVars>
          <dgm:chMax val="1"/>
          <dgm:chPref val="1"/>
        </dgm:presLayoutVars>
      </dgm:prSet>
      <dgm:spPr/>
    </dgm:pt>
  </dgm:ptLst>
  <dgm:cxnLst>
    <dgm:cxn modelId="{2FDCD802-7C54-4DEB-BC7C-68C0599A4C07}" type="presOf" srcId="{D45EBCEB-AC58-4F71-A982-E5939A56CC75}" destId="{8F6AF3AF-DD46-4D9C-A0DB-3EB2E0F8655B}" srcOrd="0" destOrd="0" presId="urn:microsoft.com/office/officeart/2018/5/layout/IconCircleLabelList"/>
    <dgm:cxn modelId="{D627181E-DC12-4EDC-844F-24E30B5A8F72}" type="presOf" srcId="{A2129159-68C5-44AF-99B4-0A2E2506155E}" destId="{56DCA0C0-5983-4CB0-BFF1-7BA72AC80BD0}" srcOrd="0" destOrd="0" presId="urn:microsoft.com/office/officeart/2018/5/layout/IconCircleLabelList"/>
    <dgm:cxn modelId="{B1660A1F-8558-4977-B5E5-C4234885F77C}" type="presOf" srcId="{66D96527-0720-42FC-B74C-E9771BB107EE}" destId="{10572980-ED9E-47F6-AD65-CF26E0B55AD9}" srcOrd="0" destOrd="0" presId="urn:microsoft.com/office/officeart/2018/5/layout/IconCircleLabelList"/>
    <dgm:cxn modelId="{4E3B8330-0034-419D-8A8D-FC072202AB99}" srcId="{A2129159-68C5-44AF-99B4-0A2E2506155E}" destId="{D45EBCEB-AC58-4F71-A982-E5939A56CC75}" srcOrd="1" destOrd="0" parTransId="{E4E53245-5939-4088-9286-B892F78E2E29}" sibTransId="{B50081BE-F9C7-49BB-85DF-B44B976A7016}"/>
    <dgm:cxn modelId="{FB49B47D-2238-4753-B8D4-0741C8D6793E}" type="presOf" srcId="{D5F1C070-1084-441B-824A-80FD841C92FF}" destId="{22953DCF-F0B6-4510-BD02-6FF70553FF03}" srcOrd="0" destOrd="0" presId="urn:microsoft.com/office/officeart/2018/5/layout/IconCircleLabelList"/>
    <dgm:cxn modelId="{01AF9B86-6CD8-455B-AB22-BD744B6F2B1D}" srcId="{A2129159-68C5-44AF-99B4-0A2E2506155E}" destId="{66D96527-0720-42FC-B74C-E9771BB107EE}" srcOrd="2" destOrd="0" parTransId="{98D8A55B-C996-4709-AFE5-3B4BC39B9971}" sibTransId="{45807C47-3845-4B45-8CBC-FA43C31E7A99}"/>
    <dgm:cxn modelId="{E1E19587-397F-4C7D-A6AC-69862F055E0E}" srcId="{A2129159-68C5-44AF-99B4-0A2E2506155E}" destId="{D5F1C070-1084-441B-824A-80FD841C92FF}" srcOrd="0" destOrd="0" parTransId="{07C2F4EB-E936-47E3-A6CC-859BF4EF9F26}" sibTransId="{656E5C0B-9D74-433A-A1E2-D0A996E88E3F}"/>
    <dgm:cxn modelId="{1FA4DBA3-6691-4501-B7D6-4BA817A0BE07}" type="presParOf" srcId="{56DCA0C0-5983-4CB0-BFF1-7BA72AC80BD0}" destId="{141DEB5E-81D1-4AF0-A1FE-9D282F4832CE}" srcOrd="0" destOrd="0" presId="urn:microsoft.com/office/officeart/2018/5/layout/IconCircleLabelList"/>
    <dgm:cxn modelId="{F3C5FD68-EB0F-42AC-9EFA-2A60337CC060}" type="presParOf" srcId="{141DEB5E-81D1-4AF0-A1FE-9D282F4832CE}" destId="{08F2E4FE-C382-4DF6-979D-A7CEC2A2799C}" srcOrd="0" destOrd="0" presId="urn:microsoft.com/office/officeart/2018/5/layout/IconCircleLabelList"/>
    <dgm:cxn modelId="{296AB5D5-B4DF-4C78-A301-C549A1DA6CB4}" type="presParOf" srcId="{141DEB5E-81D1-4AF0-A1FE-9D282F4832CE}" destId="{E2F93175-BF28-477B-999F-AB92BD96518F}" srcOrd="1" destOrd="0" presId="urn:microsoft.com/office/officeart/2018/5/layout/IconCircleLabelList"/>
    <dgm:cxn modelId="{3485E3B8-0944-47C4-ABC5-9CAB861EF21F}" type="presParOf" srcId="{141DEB5E-81D1-4AF0-A1FE-9D282F4832CE}" destId="{735D3B41-EDAE-400A-8A57-62951067F8C4}" srcOrd="2" destOrd="0" presId="urn:microsoft.com/office/officeart/2018/5/layout/IconCircleLabelList"/>
    <dgm:cxn modelId="{7EBCC34C-47F9-4163-A972-DDEBFC561A7E}" type="presParOf" srcId="{141DEB5E-81D1-4AF0-A1FE-9D282F4832CE}" destId="{22953DCF-F0B6-4510-BD02-6FF70553FF03}" srcOrd="3" destOrd="0" presId="urn:microsoft.com/office/officeart/2018/5/layout/IconCircleLabelList"/>
    <dgm:cxn modelId="{3D902730-656F-45FF-A419-31838348ED54}" type="presParOf" srcId="{56DCA0C0-5983-4CB0-BFF1-7BA72AC80BD0}" destId="{C3202B4C-D6D8-4FE7-90B4-B3730532F711}" srcOrd="1" destOrd="0" presId="urn:microsoft.com/office/officeart/2018/5/layout/IconCircleLabelList"/>
    <dgm:cxn modelId="{9C3B4726-B9FB-4716-9DE8-26EE326CE4FF}" type="presParOf" srcId="{56DCA0C0-5983-4CB0-BFF1-7BA72AC80BD0}" destId="{7BEC1CEC-3C33-460C-994B-3DF58E0A7919}" srcOrd="2" destOrd="0" presId="urn:microsoft.com/office/officeart/2018/5/layout/IconCircleLabelList"/>
    <dgm:cxn modelId="{03E1AD22-B961-4795-B928-F532E987C677}" type="presParOf" srcId="{7BEC1CEC-3C33-460C-994B-3DF58E0A7919}" destId="{A4AFA01F-2A07-4597-A6A6-D09EB57313DE}" srcOrd="0" destOrd="0" presId="urn:microsoft.com/office/officeart/2018/5/layout/IconCircleLabelList"/>
    <dgm:cxn modelId="{6E010BEB-7633-4F76-976F-6B35135111F9}" type="presParOf" srcId="{7BEC1CEC-3C33-460C-994B-3DF58E0A7919}" destId="{CEF58B83-7CDA-43A0-ACD5-B4E4CE488D1A}" srcOrd="1" destOrd="0" presId="urn:microsoft.com/office/officeart/2018/5/layout/IconCircleLabelList"/>
    <dgm:cxn modelId="{BF111D64-9EB1-4F56-8087-A7BE87485BE4}" type="presParOf" srcId="{7BEC1CEC-3C33-460C-994B-3DF58E0A7919}" destId="{DFC4D7D0-A132-44CB-9AF9-9D3F79693132}" srcOrd="2" destOrd="0" presId="urn:microsoft.com/office/officeart/2018/5/layout/IconCircleLabelList"/>
    <dgm:cxn modelId="{1F4EEFB3-445C-43F7-B011-9FA7A0CD8B3F}" type="presParOf" srcId="{7BEC1CEC-3C33-460C-994B-3DF58E0A7919}" destId="{8F6AF3AF-DD46-4D9C-A0DB-3EB2E0F8655B}" srcOrd="3" destOrd="0" presId="urn:microsoft.com/office/officeart/2018/5/layout/IconCircleLabelList"/>
    <dgm:cxn modelId="{8EA12C03-1373-4D18-8383-8D94D5E81F35}" type="presParOf" srcId="{56DCA0C0-5983-4CB0-BFF1-7BA72AC80BD0}" destId="{280E0884-2483-4134-8426-CE1F5DE3B104}" srcOrd="3" destOrd="0" presId="urn:microsoft.com/office/officeart/2018/5/layout/IconCircleLabelList"/>
    <dgm:cxn modelId="{1A4E37A0-0708-4BE3-BBF6-F4311A6831C1}" type="presParOf" srcId="{56DCA0C0-5983-4CB0-BFF1-7BA72AC80BD0}" destId="{ABC3EFF1-BDD3-4417-8698-770C2065F5FA}" srcOrd="4" destOrd="0" presId="urn:microsoft.com/office/officeart/2018/5/layout/IconCircleLabelList"/>
    <dgm:cxn modelId="{7CC0E2D8-5014-4967-A399-868B6D0DD6F1}" type="presParOf" srcId="{ABC3EFF1-BDD3-4417-8698-770C2065F5FA}" destId="{D58F08D4-8449-4357-B73C-3D9739678CC2}" srcOrd="0" destOrd="0" presId="urn:microsoft.com/office/officeart/2018/5/layout/IconCircleLabelList"/>
    <dgm:cxn modelId="{7A571D82-523C-4073-B3A7-DA4EDDA0A7DD}" type="presParOf" srcId="{ABC3EFF1-BDD3-4417-8698-770C2065F5FA}" destId="{41780BA3-FFEB-4412-A9C8-22E28AD8CC09}" srcOrd="1" destOrd="0" presId="urn:microsoft.com/office/officeart/2018/5/layout/IconCircleLabelList"/>
    <dgm:cxn modelId="{035BD73A-D715-4AFD-B9C8-ECEA03B28DAE}" type="presParOf" srcId="{ABC3EFF1-BDD3-4417-8698-770C2065F5FA}" destId="{1D8A9A14-3678-4B76-BD26-4F2FB7FEDD31}" srcOrd="2" destOrd="0" presId="urn:microsoft.com/office/officeart/2018/5/layout/IconCircleLabelList"/>
    <dgm:cxn modelId="{0D37BD19-5262-474F-9FD8-6D3AB7B311F0}" type="presParOf" srcId="{ABC3EFF1-BDD3-4417-8698-770C2065F5FA}" destId="{10572980-ED9E-47F6-AD65-CF26E0B55AD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F3BB5C-2219-4823-A2CE-4AC5C7134C76}" type="doc">
      <dgm:prSet loTypeId="urn:microsoft.com/office/officeart/2008/layout/LinedList" loCatId="hierarchy" qsTypeId="urn:microsoft.com/office/officeart/2005/8/quickstyle/simple2" qsCatId="simple" csTypeId="urn:microsoft.com/office/officeart/2005/8/colors/accent1_2" csCatId="accent1" phldr="1"/>
      <dgm:spPr/>
      <dgm:t>
        <a:bodyPr/>
        <a:lstStyle/>
        <a:p>
          <a:endParaRPr lang="en-US"/>
        </a:p>
      </dgm:t>
    </dgm:pt>
    <dgm:pt modelId="{E18E9826-6E79-4437-836F-9D8A9340E96C}">
      <dgm:prSet/>
      <dgm:spPr/>
      <dgm:t>
        <a:bodyPr/>
        <a:lstStyle/>
        <a:p>
          <a:r>
            <a:rPr lang="en-US" dirty="0"/>
            <a:t>Object Code:  </a:t>
          </a:r>
        </a:p>
        <a:p>
          <a:r>
            <a:rPr lang="en-US" dirty="0"/>
            <a:t>08 – Indirect Cost </a:t>
          </a:r>
        </a:p>
      </dgm:t>
    </dgm:pt>
    <dgm:pt modelId="{94DD7156-849D-4FA9-BA23-6C3C2046E4DE}" type="parTrans" cxnId="{691326F0-7689-4776-A6FC-FF1690F24DF0}">
      <dgm:prSet/>
      <dgm:spPr/>
      <dgm:t>
        <a:bodyPr/>
        <a:lstStyle/>
        <a:p>
          <a:endParaRPr lang="en-US"/>
        </a:p>
      </dgm:t>
    </dgm:pt>
    <dgm:pt modelId="{23D1B7F0-3544-454C-BFA8-9F8A7D0E4CC6}" type="sibTrans" cxnId="{691326F0-7689-4776-A6FC-FF1690F24DF0}">
      <dgm:prSet/>
      <dgm:spPr/>
      <dgm:t>
        <a:bodyPr/>
        <a:lstStyle/>
        <a:p>
          <a:endParaRPr lang="en-US"/>
        </a:p>
      </dgm:t>
    </dgm:pt>
    <dgm:pt modelId="{A7D9776C-8E89-4D2C-B01E-2A8D2B7C567C}">
      <dgm:prSet/>
      <dgm:spPr/>
      <dgm:t>
        <a:bodyPr/>
        <a:lstStyle/>
        <a:p>
          <a:r>
            <a:rPr lang="en-US" dirty="0"/>
            <a:t>Function Code:  </a:t>
          </a:r>
        </a:p>
        <a:p>
          <a:r>
            <a:rPr lang="en-US" dirty="0"/>
            <a:t>INDRIECT – indirect cost</a:t>
          </a:r>
        </a:p>
      </dgm:t>
    </dgm:pt>
    <dgm:pt modelId="{59719852-D65A-4C3A-A5A1-F2B9160D0701}" type="parTrans" cxnId="{CC5025E8-6F3C-49A7-B56D-2BD5A8C04785}">
      <dgm:prSet/>
      <dgm:spPr/>
      <dgm:t>
        <a:bodyPr/>
        <a:lstStyle/>
        <a:p>
          <a:endParaRPr lang="en-US"/>
        </a:p>
      </dgm:t>
    </dgm:pt>
    <dgm:pt modelId="{48B2B5EC-951F-4DE8-8032-9F49FEE950FC}" type="sibTrans" cxnId="{CC5025E8-6F3C-49A7-B56D-2BD5A8C04785}">
      <dgm:prSet/>
      <dgm:spPr/>
      <dgm:t>
        <a:bodyPr/>
        <a:lstStyle/>
        <a:p>
          <a:endParaRPr lang="en-US"/>
        </a:p>
      </dgm:t>
    </dgm:pt>
    <dgm:pt modelId="{EA8E39F2-D4BC-4143-A143-CAB895880EB1}">
      <dgm:prSet/>
      <dgm:spPr/>
      <dgm:t>
        <a:bodyPr/>
        <a:lstStyle/>
        <a:p>
          <a:r>
            <a:rPr lang="en-US" dirty="0"/>
            <a:t>Budget Narrative:  </a:t>
          </a:r>
        </a:p>
        <a:p>
          <a:r>
            <a:rPr lang="en-US" dirty="0"/>
            <a:t>Indirect </a:t>
          </a:r>
        </a:p>
      </dgm:t>
    </dgm:pt>
    <dgm:pt modelId="{89D3CF7C-48B2-4C09-9B5E-3CA9082FA68D}" type="parTrans" cxnId="{40441B73-986B-4621-A495-F0F8E4442928}">
      <dgm:prSet/>
      <dgm:spPr/>
      <dgm:t>
        <a:bodyPr/>
        <a:lstStyle/>
        <a:p>
          <a:endParaRPr lang="en-US"/>
        </a:p>
      </dgm:t>
    </dgm:pt>
    <dgm:pt modelId="{B68DDD64-6403-4DDC-95DE-D9D6F1AB5ED2}" type="sibTrans" cxnId="{40441B73-986B-4621-A495-F0F8E4442928}">
      <dgm:prSet/>
      <dgm:spPr/>
      <dgm:t>
        <a:bodyPr/>
        <a:lstStyle/>
        <a:p>
          <a:endParaRPr lang="en-US"/>
        </a:p>
      </dgm:t>
    </dgm:pt>
    <dgm:pt modelId="{1F429E7C-D562-4C48-9B40-2813ED3901CC}" type="pres">
      <dgm:prSet presAssocID="{32F3BB5C-2219-4823-A2CE-4AC5C7134C76}" presName="vert0" presStyleCnt="0">
        <dgm:presLayoutVars>
          <dgm:dir/>
          <dgm:animOne val="branch"/>
          <dgm:animLvl val="lvl"/>
        </dgm:presLayoutVars>
      </dgm:prSet>
      <dgm:spPr/>
    </dgm:pt>
    <dgm:pt modelId="{3C21F70B-B181-4EA3-8215-B1E94E1C29E2}" type="pres">
      <dgm:prSet presAssocID="{E18E9826-6E79-4437-836F-9D8A9340E96C}" presName="thickLine" presStyleLbl="alignNode1" presStyleIdx="0" presStyleCnt="3"/>
      <dgm:spPr/>
    </dgm:pt>
    <dgm:pt modelId="{198D4B63-600A-42E7-A0D6-78B6886FE1A6}" type="pres">
      <dgm:prSet presAssocID="{E18E9826-6E79-4437-836F-9D8A9340E96C}" presName="horz1" presStyleCnt="0"/>
      <dgm:spPr/>
    </dgm:pt>
    <dgm:pt modelId="{4C204B6B-5FAE-4D12-A876-C53645605273}" type="pres">
      <dgm:prSet presAssocID="{E18E9826-6E79-4437-836F-9D8A9340E96C}" presName="tx1" presStyleLbl="revTx" presStyleIdx="0" presStyleCnt="3"/>
      <dgm:spPr/>
    </dgm:pt>
    <dgm:pt modelId="{58D4694E-3CFE-4947-9F40-16AD184CAB14}" type="pres">
      <dgm:prSet presAssocID="{E18E9826-6E79-4437-836F-9D8A9340E96C}" presName="vert1" presStyleCnt="0"/>
      <dgm:spPr/>
    </dgm:pt>
    <dgm:pt modelId="{5E32E5A1-A0E9-4B52-95DD-42BF0CFEB7A9}" type="pres">
      <dgm:prSet presAssocID="{A7D9776C-8E89-4D2C-B01E-2A8D2B7C567C}" presName="thickLine" presStyleLbl="alignNode1" presStyleIdx="1" presStyleCnt="3"/>
      <dgm:spPr/>
    </dgm:pt>
    <dgm:pt modelId="{BA472325-AE3E-42AA-A2FC-851AABF9DB88}" type="pres">
      <dgm:prSet presAssocID="{A7D9776C-8E89-4D2C-B01E-2A8D2B7C567C}" presName="horz1" presStyleCnt="0"/>
      <dgm:spPr/>
    </dgm:pt>
    <dgm:pt modelId="{7960FF5A-4074-4A6D-B13D-58CEC14C9065}" type="pres">
      <dgm:prSet presAssocID="{A7D9776C-8E89-4D2C-B01E-2A8D2B7C567C}" presName="tx1" presStyleLbl="revTx" presStyleIdx="1" presStyleCnt="3"/>
      <dgm:spPr/>
    </dgm:pt>
    <dgm:pt modelId="{7B74F5FF-AFF7-444C-8AD9-FB0A4E31B1ED}" type="pres">
      <dgm:prSet presAssocID="{A7D9776C-8E89-4D2C-B01E-2A8D2B7C567C}" presName="vert1" presStyleCnt="0"/>
      <dgm:spPr/>
    </dgm:pt>
    <dgm:pt modelId="{458B1F14-B60F-47DF-B4F6-DB46E4B5D2CC}" type="pres">
      <dgm:prSet presAssocID="{EA8E39F2-D4BC-4143-A143-CAB895880EB1}" presName="thickLine" presStyleLbl="alignNode1" presStyleIdx="2" presStyleCnt="3"/>
      <dgm:spPr/>
    </dgm:pt>
    <dgm:pt modelId="{A0A2CA89-7537-42EC-8245-A476131ECBC5}" type="pres">
      <dgm:prSet presAssocID="{EA8E39F2-D4BC-4143-A143-CAB895880EB1}" presName="horz1" presStyleCnt="0"/>
      <dgm:spPr/>
    </dgm:pt>
    <dgm:pt modelId="{FF439F44-7A84-48BF-B94D-5B6CA09F2FB4}" type="pres">
      <dgm:prSet presAssocID="{EA8E39F2-D4BC-4143-A143-CAB895880EB1}" presName="tx1" presStyleLbl="revTx" presStyleIdx="2" presStyleCnt="3"/>
      <dgm:spPr/>
    </dgm:pt>
    <dgm:pt modelId="{4F0EFB8E-9E85-449D-8876-514BEDB6E1F1}" type="pres">
      <dgm:prSet presAssocID="{EA8E39F2-D4BC-4143-A143-CAB895880EB1}" presName="vert1" presStyleCnt="0"/>
      <dgm:spPr/>
    </dgm:pt>
  </dgm:ptLst>
  <dgm:cxnLst>
    <dgm:cxn modelId="{981E880B-0FEE-4334-89B8-8BEFAC432182}" type="presOf" srcId="{A7D9776C-8E89-4D2C-B01E-2A8D2B7C567C}" destId="{7960FF5A-4074-4A6D-B13D-58CEC14C9065}" srcOrd="0" destOrd="0" presId="urn:microsoft.com/office/officeart/2008/layout/LinedList"/>
    <dgm:cxn modelId="{C877FD43-F047-4989-B37C-15F4FB9805C8}" type="presOf" srcId="{32F3BB5C-2219-4823-A2CE-4AC5C7134C76}" destId="{1F429E7C-D562-4C48-9B40-2813ED3901CC}" srcOrd="0" destOrd="0" presId="urn:microsoft.com/office/officeart/2008/layout/LinedList"/>
    <dgm:cxn modelId="{40441B73-986B-4621-A495-F0F8E4442928}" srcId="{32F3BB5C-2219-4823-A2CE-4AC5C7134C76}" destId="{EA8E39F2-D4BC-4143-A143-CAB895880EB1}" srcOrd="2" destOrd="0" parTransId="{89D3CF7C-48B2-4C09-9B5E-3CA9082FA68D}" sibTransId="{B68DDD64-6403-4DDC-95DE-D9D6F1AB5ED2}"/>
    <dgm:cxn modelId="{CD22D09A-0637-447A-AEE4-4501CFD994E0}" type="presOf" srcId="{EA8E39F2-D4BC-4143-A143-CAB895880EB1}" destId="{FF439F44-7A84-48BF-B94D-5B6CA09F2FB4}" srcOrd="0" destOrd="0" presId="urn:microsoft.com/office/officeart/2008/layout/LinedList"/>
    <dgm:cxn modelId="{30D496E1-0A0F-4BDA-930E-ECD961449BDB}" type="presOf" srcId="{E18E9826-6E79-4437-836F-9D8A9340E96C}" destId="{4C204B6B-5FAE-4D12-A876-C53645605273}" srcOrd="0" destOrd="0" presId="urn:microsoft.com/office/officeart/2008/layout/LinedList"/>
    <dgm:cxn modelId="{CC5025E8-6F3C-49A7-B56D-2BD5A8C04785}" srcId="{32F3BB5C-2219-4823-A2CE-4AC5C7134C76}" destId="{A7D9776C-8E89-4D2C-B01E-2A8D2B7C567C}" srcOrd="1" destOrd="0" parTransId="{59719852-D65A-4C3A-A5A1-F2B9160D0701}" sibTransId="{48B2B5EC-951F-4DE8-8032-9F49FEE950FC}"/>
    <dgm:cxn modelId="{691326F0-7689-4776-A6FC-FF1690F24DF0}" srcId="{32F3BB5C-2219-4823-A2CE-4AC5C7134C76}" destId="{E18E9826-6E79-4437-836F-9D8A9340E96C}" srcOrd="0" destOrd="0" parTransId="{94DD7156-849D-4FA9-BA23-6C3C2046E4DE}" sibTransId="{23D1B7F0-3544-454C-BFA8-9F8A7D0E4CC6}"/>
    <dgm:cxn modelId="{3A924117-7DA5-47DD-B390-3318B8458237}" type="presParOf" srcId="{1F429E7C-D562-4C48-9B40-2813ED3901CC}" destId="{3C21F70B-B181-4EA3-8215-B1E94E1C29E2}" srcOrd="0" destOrd="0" presId="urn:microsoft.com/office/officeart/2008/layout/LinedList"/>
    <dgm:cxn modelId="{656045A1-C128-444B-A389-588BA9C5520A}" type="presParOf" srcId="{1F429E7C-D562-4C48-9B40-2813ED3901CC}" destId="{198D4B63-600A-42E7-A0D6-78B6886FE1A6}" srcOrd="1" destOrd="0" presId="urn:microsoft.com/office/officeart/2008/layout/LinedList"/>
    <dgm:cxn modelId="{2CE79BC8-BA70-4DBB-BD66-8A252421627A}" type="presParOf" srcId="{198D4B63-600A-42E7-A0D6-78B6886FE1A6}" destId="{4C204B6B-5FAE-4D12-A876-C53645605273}" srcOrd="0" destOrd="0" presId="urn:microsoft.com/office/officeart/2008/layout/LinedList"/>
    <dgm:cxn modelId="{43AC7B70-DB3D-4BC1-B26A-E7533E3106DF}" type="presParOf" srcId="{198D4B63-600A-42E7-A0D6-78B6886FE1A6}" destId="{58D4694E-3CFE-4947-9F40-16AD184CAB14}" srcOrd="1" destOrd="0" presId="urn:microsoft.com/office/officeart/2008/layout/LinedList"/>
    <dgm:cxn modelId="{9F098914-603C-4F93-A11D-1363FC9E5E9F}" type="presParOf" srcId="{1F429E7C-D562-4C48-9B40-2813ED3901CC}" destId="{5E32E5A1-A0E9-4B52-95DD-42BF0CFEB7A9}" srcOrd="2" destOrd="0" presId="urn:microsoft.com/office/officeart/2008/layout/LinedList"/>
    <dgm:cxn modelId="{3427B3E8-E550-402F-9DD3-E852A92AE280}" type="presParOf" srcId="{1F429E7C-D562-4C48-9B40-2813ED3901CC}" destId="{BA472325-AE3E-42AA-A2FC-851AABF9DB88}" srcOrd="3" destOrd="0" presId="urn:microsoft.com/office/officeart/2008/layout/LinedList"/>
    <dgm:cxn modelId="{75F99B5B-3B57-4421-9EDB-E9D245E85FD0}" type="presParOf" srcId="{BA472325-AE3E-42AA-A2FC-851AABF9DB88}" destId="{7960FF5A-4074-4A6D-B13D-58CEC14C9065}" srcOrd="0" destOrd="0" presId="urn:microsoft.com/office/officeart/2008/layout/LinedList"/>
    <dgm:cxn modelId="{7097127D-8A13-43FA-BE2D-E30279D09D78}" type="presParOf" srcId="{BA472325-AE3E-42AA-A2FC-851AABF9DB88}" destId="{7B74F5FF-AFF7-444C-8AD9-FB0A4E31B1ED}" srcOrd="1" destOrd="0" presId="urn:microsoft.com/office/officeart/2008/layout/LinedList"/>
    <dgm:cxn modelId="{EFBF62E5-361E-48BF-826A-41E3F70AF36E}" type="presParOf" srcId="{1F429E7C-D562-4C48-9B40-2813ED3901CC}" destId="{458B1F14-B60F-47DF-B4F6-DB46E4B5D2CC}" srcOrd="4" destOrd="0" presId="urn:microsoft.com/office/officeart/2008/layout/LinedList"/>
    <dgm:cxn modelId="{71404483-0875-44F5-9F7E-3CD48B7BAAE3}" type="presParOf" srcId="{1F429E7C-D562-4C48-9B40-2813ED3901CC}" destId="{A0A2CA89-7537-42EC-8245-A476131ECBC5}" srcOrd="5" destOrd="0" presId="urn:microsoft.com/office/officeart/2008/layout/LinedList"/>
    <dgm:cxn modelId="{3A9DED81-7C78-41E7-B501-92356222F25D}" type="presParOf" srcId="{A0A2CA89-7537-42EC-8245-A476131ECBC5}" destId="{FF439F44-7A84-48BF-B94D-5B6CA09F2FB4}" srcOrd="0" destOrd="0" presId="urn:microsoft.com/office/officeart/2008/layout/LinedList"/>
    <dgm:cxn modelId="{BFF88A3B-21B4-47F3-8A0A-52D3325F627C}" type="presParOf" srcId="{A0A2CA89-7537-42EC-8245-A476131ECBC5}" destId="{4F0EFB8E-9E85-449D-8876-514BEDB6E1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568DA6-8BBC-4828-8042-B4B4429EC1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5330C3C-E67D-4C62-A57E-63A0681BFA68}">
      <dgm:prSet/>
      <dgm:spPr/>
      <dgm:t>
        <a:bodyPr/>
        <a:lstStyle/>
        <a:p>
          <a:r>
            <a:rPr lang="en-US" dirty="0"/>
            <a:t>There is any significant change in program objectives</a:t>
          </a:r>
        </a:p>
      </dgm:t>
      <dgm:extLst>
        <a:ext uri="{E40237B7-FDA0-4F09-8148-C483321AD2D9}">
          <dgm14:cNvPr xmlns:dgm14="http://schemas.microsoft.com/office/drawing/2010/diagram" id="0" name="" descr="There is any significant change in program objectives&#10;"/>
        </a:ext>
      </dgm:extLst>
    </dgm:pt>
    <dgm:pt modelId="{375604BC-E3C6-470D-AF29-D65BC7433DDE}" type="parTrans" cxnId="{426B7E78-69E2-41C9-B532-AA300B0942C1}">
      <dgm:prSet/>
      <dgm:spPr/>
      <dgm:t>
        <a:bodyPr/>
        <a:lstStyle/>
        <a:p>
          <a:endParaRPr lang="en-US"/>
        </a:p>
      </dgm:t>
    </dgm:pt>
    <dgm:pt modelId="{589DC215-F796-4AA9-959B-557F9B65FFEA}" type="sibTrans" cxnId="{426B7E78-69E2-41C9-B532-AA300B0942C1}">
      <dgm:prSet/>
      <dgm:spPr/>
      <dgm:t>
        <a:bodyPr/>
        <a:lstStyle/>
        <a:p>
          <a:endParaRPr lang="en-US"/>
        </a:p>
      </dgm:t>
    </dgm:pt>
    <dgm:pt modelId="{646A6EA1-D6F6-452A-A351-54C39B335F15}">
      <dgm:prSet/>
      <dgm:spPr/>
      <dgm:t>
        <a:bodyPr/>
        <a:lstStyle/>
        <a:p>
          <a:r>
            <a:rPr lang="en-US" dirty="0"/>
            <a:t>There is any increase or decrease in the total amount of the grant</a:t>
          </a:r>
        </a:p>
      </dgm:t>
      <dgm:extLst>
        <a:ext uri="{E40237B7-FDA0-4F09-8148-C483321AD2D9}">
          <dgm14:cNvPr xmlns:dgm14="http://schemas.microsoft.com/office/drawing/2010/diagram" id="0" name="" descr="There is any increase or decrease in the total amount of the grant&#10;"/>
        </a:ext>
      </dgm:extLst>
    </dgm:pt>
    <dgm:pt modelId="{B8D7D723-4786-4CEC-AF3F-B72A9408F3E6}" type="parTrans" cxnId="{101167BE-AEF2-405E-A3D5-61793167AC3F}">
      <dgm:prSet/>
      <dgm:spPr/>
      <dgm:t>
        <a:bodyPr/>
        <a:lstStyle/>
        <a:p>
          <a:endParaRPr lang="en-US"/>
        </a:p>
      </dgm:t>
    </dgm:pt>
    <dgm:pt modelId="{BCD82E32-872D-4DFD-985E-663511515494}" type="sibTrans" cxnId="{101167BE-AEF2-405E-A3D5-61793167AC3F}">
      <dgm:prSet/>
      <dgm:spPr/>
      <dgm:t>
        <a:bodyPr/>
        <a:lstStyle/>
        <a:p>
          <a:endParaRPr lang="en-US"/>
        </a:p>
      </dgm:t>
    </dgm:pt>
    <dgm:pt modelId="{834A494D-ADA7-494B-A7E0-A0711BAE2A29}">
      <dgm:prSet/>
      <dgm:spPr/>
      <dgm:t>
        <a:bodyPr/>
        <a:lstStyle/>
        <a:p>
          <a:r>
            <a:rPr lang="en-US" dirty="0"/>
            <a:t>An increase in a line of the budget exceeds $100 or 10% of the line (whichever is greater) or exceeds $10,000</a:t>
          </a:r>
        </a:p>
      </dgm:t>
      <dgm:extLst>
        <a:ext uri="{E40237B7-FDA0-4F09-8148-C483321AD2D9}">
          <dgm14:cNvPr xmlns:dgm14="http://schemas.microsoft.com/office/drawing/2010/diagram" id="0" name="" descr="An increase in a line of the budget exceeds $100 or 10% of the line (whichever is greater) or exceeds $10,000&#10;"/>
        </a:ext>
      </dgm:extLst>
    </dgm:pt>
    <dgm:pt modelId="{9664C992-CC6C-4D34-B96F-50B47D24B91E}" type="parTrans" cxnId="{401155A3-7437-4E74-A892-AF4F9B3B9982}">
      <dgm:prSet/>
      <dgm:spPr/>
      <dgm:t>
        <a:bodyPr/>
        <a:lstStyle/>
        <a:p>
          <a:endParaRPr lang="en-US"/>
        </a:p>
      </dgm:t>
    </dgm:pt>
    <dgm:pt modelId="{3B40EE1F-F64F-4C51-AC3B-C6814AB79CD3}" type="sibTrans" cxnId="{401155A3-7437-4E74-A892-AF4F9B3B9982}">
      <dgm:prSet/>
      <dgm:spPr/>
      <dgm:t>
        <a:bodyPr/>
        <a:lstStyle/>
        <a:p>
          <a:endParaRPr lang="en-US"/>
        </a:p>
      </dgm:t>
    </dgm:pt>
    <dgm:pt modelId="{1A293FAA-172D-4BA8-A537-09AE702ADEA9}" type="pres">
      <dgm:prSet presAssocID="{F6568DA6-8BBC-4828-8042-B4B4429EC1C9}" presName="root" presStyleCnt="0">
        <dgm:presLayoutVars>
          <dgm:dir/>
          <dgm:resizeHandles val="exact"/>
        </dgm:presLayoutVars>
      </dgm:prSet>
      <dgm:spPr/>
    </dgm:pt>
    <dgm:pt modelId="{BD5D0B05-75C3-422B-BEF3-6DB90C3E1B3E}" type="pres">
      <dgm:prSet presAssocID="{45330C3C-E67D-4C62-A57E-63A0681BFA68}" presName="compNode" presStyleCnt="0"/>
      <dgm:spPr/>
    </dgm:pt>
    <dgm:pt modelId="{CF236F1E-113F-463F-B474-CE06388B5E5E}" type="pres">
      <dgm:prSet presAssocID="{45330C3C-E67D-4C62-A57E-63A0681BFA68}" presName="bgRect" presStyleLbl="bgShp" presStyleIdx="0" presStyleCnt="3"/>
      <dgm:spPr/>
    </dgm:pt>
    <dgm:pt modelId="{7765E2F4-15D2-4880-BFDB-B4B9952650B4}" type="pres">
      <dgm:prSet presAssocID="{45330C3C-E67D-4C62-A57E-63A0681BFA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2539CED-1E1C-46ED-9599-7FBDB006CAC7}" type="pres">
      <dgm:prSet presAssocID="{45330C3C-E67D-4C62-A57E-63A0681BFA68}" presName="spaceRect" presStyleCnt="0"/>
      <dgm:spPr/>
    </dgm:pt>
    <dgm:pt modelId="{B3750BC3-6F8F-4049-ACC3-CA3C0A740117}" type="pres">
      <dgm:prSet presAssocID="{45330C3C-E67D-4C62-A57E-63A0681BFA68}" presName="parTx" presStyleLbl="revTx" presStyleIdx="0" presStyleCnt="3">
        <dgm:presLayoutVars>
          <dgm:chMax val="0"/>
          <dgm:chPref val="0"/>
        </dgm:presLayoutVars>
      </dgm:prSet>
      <dgm:spPr/>
    </dgm:pt>
    <dgm:pt modelId="{B6C5C04C-080C-4993-B4BB-FDBBF10CD392}" type="pres">
      <dgm:prSet presAssocID="{589DC215-F796-4AA9-959B-557F9B65FFEA}" presName="sibTrans" presStyleCnt="0"/>
      <dgm:spPr/>
    </dgm:pt>
    <dgm:pt modelId="{6C7B14AD-F509-4A89-8D10-00D66DC9B571}" type="pres">
      <dgm:prSet presAssocID="{646A6EA1-D6F6-452A-A351-54C39B335F15}" presName="compNode" presStyleCnt="0"/>
      <dgm:spPr/>
    </dgm:pt>
    <dgm:pt modelId="{0A8F2773-A6B7-4CFA-854E-BA044CB6F57C}" type="pres">
      <dgm:prSet presAssocID="{646A6EA1-D6F6-452A-A351-54C39B335F15}" presName="bgRect" presStyleLbl="bgShp" presStyleIdx="1" presStyleCnt="3"/>
      <dgm:spPr/>
    </dgm:pt>
    <dgm:pt modelId="{5FC0A8C7-19B8-41CE-9D88-FCAB78960EBF}" type="pres">
      <dgm:prSet presAssocID="{646A6EA1-D6F6-452A-A351-54C39B335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93E5F731-9BCD-4B07-B513-DE6A4971D1CF}" type="pres">
      <dgm:prSet presAssocID="{646A6EA1-D6F6-452A-A351-54C39B335F15}" presName="spaceRect" presStyleCnt="0"/>
      <dgm:spPr/>
    </dgm:pt>
    <dgm:pt modelId="{508304A7-B85B-43C0-9984-A366FF0921E4}" type="pres">
      <dgm:prSet presAssocID="{646A6EA1-D6F6-452A-A351-54C39B335F15}" presName="parTx" presStyleLbl="revTx" presStyleIdx="1" presStyleCnt="3">
        <dgm:presLayoutVars>
          <dgm:chMax val="0"/>
          <dgm:chPref val="0"/>
        </dgm:presLayoutVars>
      </dgm:prSet>
      <dgm:spPr/>
    </dgm:pt>
    <dgm:pt modelId="{EE310014-C998-4E08-A71A-83AC04B1026E}" type="pres">
      <dgm:prSet presAssocID="{BCD82E32-872D-4DFD-985E-663511515494}" presName="sibTrans" presStyleCnt="0"/>
      <dgm:spPr/>
    </dgm:pt>
    <dgm:pt modelId="{5EE6661A-1308-4736-8AC6-4BD5CE8FC695}" type="pres">
      <dgm:prSet presAssocID="{834A494D-ADA7-494B-A7E0-A0711BAE2A29}" presName="compNode" presStyleCnt="0"/>
      <dgm:spPr/>
    </dgm:pt>
    <dgm:pt modelId="{9E7329AD-177B-4AE4-BB15-E528E151E201}" type="pres">
      <dgm:prSet presAssocID="{834A494D-ADA7-494B-A7E0-A0711BAE2A29}" presName="bgRect" presStyleLbl="bgShp" presStyleIdx="2" presStyleCnt="3"/>
      <dgm:spPr/>
    </dgm:pt>
    <dgm:pt modelId="{B648CADC-59DB-4DCA-9B7F-0018DE94459E}" type="pres">
      <dgm:prSet presAssocID="{834A494D-ADA7-494B-A7E0-A0711BAE2A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60DA2C26-978C-4BE2-9B91-A196FBF35FE4}" type="pres">
      <dgm:prSet presAssocID="{834A494D-ADA7-494B-A7E0-A0711BAE2A29}" presName="spaceRect" presStyleCnt="0"/>
      <dgm:spPr/>
    </dgm:pt>
    <dgm:pt modelId="{2FC6DC1B-1427-493F-BD87-DB0716BA2954}" type="pres">
      <dgm:prSet presAssocID="{834A494D-ADA7-494B-A7E0-A0711BAE2A29}" presName="parTx" presStyleLbl="revTx" presStyleIdx="2" presStyleCnt="3">
        <dgm:presLayoutVars>
          <dgm:chMax val="0"/>
          <dgm:chPref val="0"/>
        </dgm:presLayoutVars>
      </dgm:prSet>
      <dgm:spPr/>
    </dgm:pt>
  </dgm:ptLst>
  <dgm:cxnLst>
    <dgm:cxn modelId="{F2B6AD0E-A88C-4F87-A56C-232760D6E0DB}" type="presOf" srcId="{834A494D-ADA7-494B-A7E0-A0711BAE2A29}" destId="{2FC6DC1B-1427-493F-BD87-DB0716BA2954}" srcOrd="0" destOrd="0" presId="urn:microsoft.com/office/officeart/2018/2/layout/IconVerticalSolidList"/>
    <dgm:cxn modelId="{D58B9123-4B04-465F-893C-50485CD3C31E}" type="presOf" srcId="{F6568DA6-8BBC-4828-8042-B4B4429EC1C9}" destId="{1A293FAA-172D-4BA8-A537-09AE702ADEA9}" srcOrd="0" destOrd="0" presId="urn:microsoft.com/office/officeart/2018/2/layout/IconVerticalSolidList"/>
    <dgm:cxn modelId="{426B7E78-69E2-41C9-B532-AA300B0942C1}" srcId="{F6568DA6-8BBC-4828-8042-B4B4429EC1C9}" destId="{45330C3C-E67D-4C62-A57E-63A0681BFA68}" srcOrd="0" destOrd="0" parTransId="{375604BC-E3C6-470D-AF29-D65BC7433DDE}" sibTransId="{589DC215-F796-4AA9-959B-557F9B65FFEA}"/>
    <dgm:cxn modelId="{401155A3-7437-4E74-A892-AF4F9B3B9982}" srcId="{F6568DA6-8BBC-4828-8042-B4B4429EC1C9}" destId="{834A494D-ADA7-494B-A7E0-A0711BAE2A29}" srcOrd="2" destOrd="0" parTransId="{9664C992-CC6C-4D34-B96F-50B47D24B91E}" sibTransId="{3B40EE1F-F64F-4C51-AC3B-C6814AB79CD3}"/>
    <dgm:cxn modelId="{60B68DA9-F689-49D8-9387-8911FB704EC8}" type="presOf" srcId="{646A6EA1-D6F6-452A-A351-54C39B335F15}" destId="{508304A7-B85B-43C0-9984-A366FF0921E4}" srcOrd="0" destOrd="0" presId="urn:microsoft.com/office/officeart/2018/2/layout/IconVerticalSolidList"/>
    <dgm:cxn modelId="{101167BE-AEF2-405E-A3D5-61793167AC3F}" srcId="{F6568DA6-8BBC-4828-8042-B4B4429EC1C9}" destId="{646A6EA1-D6F6-452A-A351-54C39B335F15}" srcOrd="1" destOrd="0" parTransId="{B8D7D723-4786-4CEC-AF3F-B72A9408F3E6}" sibTransId="{BCD82E32-872D-4DFD-985E-663511515494}"/>
    <dgm:cxn modelId="{E520A2FC-553C-484B-B53D-DC663F5916E3}" type="presOf" srcId="{45330C3C-E67D-4C62-A57E-63A0681BFA68}" destId="{B3750BC3-6F8F-4049-ACC3-CA3C0A740117}" srcOrd="0" destOrd="0" presId="urn:microsoft.com/office/officeart/2018/2/layout/IconVerticalSolidList"/>
    <dgm:cxn modelId="{E7C1C2B5-8CD1-408C-95F2-63038B3D867D}" type="presParOf" srcId="{1A293FAA-172D-4BA8-A537-09AE702ADEA9}" destId="{BD5D0B05-75C3-422B-BEF3-6DB90C3E1B3E}" srcOrd="0" destOrd="0" presId="urn:microsoft.com/office/officeart/2018/2/layout/IconVerticalSolidList"/>
    <dgm:cxn modelId="{5D584A8F-82C1-4EEC-8EBC-6E86BE82449B}" type="presParOf" srcId="{BD5D0B05-75C3-422B-BEF3-6DB90C3E1B3E}" destId="{CF236F1E-113F-463F-B474-CE06388B5E5E}" srcOrd="0" destOrd="0" presId="urn:microsoft.com/office/officeart/2018/2/layout/IconVerticalSolidList"/>
    <dgm:cxn modelId="{F99D25F3-8C6E-4EB0-B2D0-ECAFD7570080}" type="presParOf" srcId="{BD5D0B05-75C3-422B-BEF3-6DB90C3E1B3E}" destId="{7765E2F4-15D2-4880-BFDB-B4B9952650B4}" srcOrd="1" destOrd="0" presId="urn:microsoft.com/office/officeart/2018/2/layout/IconVerticalSolidList"/>
    <dgm:cxn modelId="{C7D6B156-BE31-4FF0-BFB8-ABDFCEA9BF8E}" type="presParOf" srcId="{BD5D0B05-75C3-422B-BEF3-6DB90C3E1B3E}" destId="{52539CED-1E1C-46ED-9599-7FBDB006CAC7}" srcOrd="2" destOrd="0" presId="urn:microsoft.com/office/officeart/2018/2/layout/IconVerticalSolidList"/>
    <dgm:cxn modelId="{6B60FE84-EEC1-46A3-A9F7-F9FEC0244C35}" type="presParOf" srcId="{BD5D0B05-75C3-422B-BEF3-6DB90C3E1B3E}" destId="{B3750BC3-6F8F-4049-ACC3-CA3C0A740117}" srcOrd="3" destOrd="0" presId="urn:microsoft.com/office/officeart/2018/2/layout/IconVerticalSolidList"/>
    <dgm:cxn modelId="{4E8F3EFD-3E99-4345-AC7B-75198A33E219}" type="presParOf" srcId="{1A293FAA-172D-4BA8-A537-09AE702ADEA9}" destId="{B6C5C04C-080C-4993-B4BB-FDBBF10CD392}" srcOrd="1" destOrd="0" presId="urn:microsoft.com/office/officeart/2018/2/layout/IconVerticalSolidList"/>
    <dgm:cxn modelId="{394E8BC7-09F0-47D5-A8C0-90DEE1479DBA}" type="presParOf" srcId="{1A293FAA-172D-4BA8-A537-09AE702ADEA9}" destId="{6C7B14AD-F509-4A89-8D10-00D66DC9B571}" srcOrd="2" destOrd="0" presId="urn:microsoft.com/office/officeart/2018/2/layout/IconVerticalSolidList"/>
    <dgm:cxn modelId="{E3A5983A-7511-4C9B-8533-97AF13E6B3BE}" type="presParOf" srcId="{6C7B14AD-F509-4A89-8D10-00D66DC9B571}" destId="{0A8F2773-A6B7-4CFA-854E-BA044CB6F57C}" srcOrd="0" destOrd="0" presId="urn:microsoft.com/office/officeart/2018/2/layout/IconVerticalSolidList"/>
    <dgm:cxn modelId="{707A0198-5E00-4839-916F-6135FB1D6F8C}" type="presParOf" srcId="{6C7B14AD-F509-4A89-8D10-00D66DC9B571}" destId="{5FC0A8C7-19B8-41CE-9D88-FCAB78960EBF}" srcOrd="1" destOrd="0" presId="urn:microsoft.com/office/officeart/2018/2/layout/IconVerticalSolidList"/>
    <dgm:cxn modelId="{3BA73631-1E32-46EE-8A9F-FAE49B1A016B}" type="presParOf" srcId="{6C7B14AD-F509-4A89-8D10-00D66DC9B571}" destId="{93E5F731-9BCD-4B07-B513-DE6A4971D1CF}" srcOrd="2" destOrd="0" presId="urn:microsoft.com/office/officeart/2018/2/layout/IconVerticalSolidList"/>
    <dgm:cxn modelId="{614807E3-6F37-4711-B68A-520170873457}" type="presParOf" srcId="{6C7B14AD-F509-4A89-8D10-00D66DC9B571}" destId="{508304A7-B85B-43C0-9984-A366FF0921E4}" srcOrd="3" destOrd="0" presId="urn:microsoft.com/office/officeart/2018/2/layout/IconVerticalSolidList"/>
    <dgm:cxn modelId="{F8325753-A631-43EA-AE54-0790E25B50B4}" type="presParOf" srcId="{1A293FAA-172D-4BA8-A537-09AE702ADEA9}" destId="{EE310014-C998-4E08-A71A-83AC04B1026E}" srcOrd="3" destOrd="0" presId="urn:microsoft.com/office/officeart/2018/2/layout/IconVerticalSolidList"/>
    <dgm:cxn modelId="{E813AA89-D00F-4E96-A37D-B1B5DBE342DC}" type="presParOf" srcId="{1A293FAA-172D-4BA8-A537-09AE702ADEA9}" destId="{5EE6661A-1308-4736-8AC6-4BD5CE8FC695}" srcOrd="4" destOrd="0" presId="urn:microsoft.com/office/officeart/2018/2/layout/IconVerticalSolidList"/>
    <dgm:cxn modelId="{2B25BB86-B172-40CF-9991-42A6CC955437}" type="presParOf" srcId="{5EE6661A-1308-4736-8AC6-4BD5CE8FC695}" destId="{9E7329AD-177B-4AE4-BB15-E528E151E201}" srcOrd="0" destOrd="0" presId="urn:microsoft.com/office/officeart/2018/2/layout/IconVerticalSolidList"/>
    <dgm:cxn modelId="{45A77148-77F9-4F4C-A37C-A085ED872449}" type="presParOf" srcId="{5EE6661A-1308-4736-8AC6-4BD5CE8FC695}" destId="{B648CADC-59DB-4DCA-9B7F-0018DE94459E}" srcOrd="1" destOrd="0" presId="urn:microsoft.com/office/officeart/2018/2/layout/IconVerticalSolidList"/>
    <dgm:cxn modelId="{3652DEF7-B64B-477A-B5DC-757F6680A892}" type="presParOf" srcId="{5EE6661A-1308-4736-8AC6-4BD5CE8FC695}" destId="{60DA2C26-978C-4BE2-9B91-A196FBF35FE4}" srcOrd="2" destOrd="0" presId="urn:microsoft.com/office/officeart/2018/2/layout/IconVerticalSolidList"/>
    <dgm:cxn modelId="{7A7E12F0-94C7-4107-9B3F-25DAAA346592}" type="presParOf" srcId="{5EE6661A-1308-4736-8AC6-4BD5CE8FC695}" destId="{2FC6DC1B-1427-493F-BD87-DB0716BA29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CA66A5-27D6-4FD9-A024-AEA92BD57172}"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DB24779D-8BF0-4882-AB96-0EFD908F1525}">
      <dgm:prSet phldrT="[Text]"/>
      <dgm:spPr/>
      <dgm:t>
        <a:bodyPr/>
        <a:lstStyle/>
        <a:p>
          <a:r>
            <a:rPr lang="en-US" dirty="0"/>
            <a:t>Title I Reservation page</a:t>
          </a:r>
        </a:p>
      </dgm:t>
    </dgm:pt>
    <dgm:pt modelId="{4F0A7802-C759-48E0-B159-4E528A74DF52}" type="parTrans" cxnId="{93B48F4A-5C75-4679-BA40-789DA9BE6707}">
      <dgm:prSet/>
      <dgm:spPr/>
      <dgm:t>
        <a:bodyPr/>
        <a:lstStyle/>
        <a:p>
          <a:endParaRPr lang="en-US"/>
        </a:p>
      </dgm:t>
    </dgm:pt>
    <dgm:pt modelId="{158C2526-636C-4B03-86E1-E46511DAA698}" type="sibTrans" cxnId="{93B48F4A-5C75-4679-BA40-789DA9BE6707}">
      <dgm:prSet/>
      <dgm:spPr/>
      <dgm:t>
        <a:bodyPr/>
        <a:lstStyle/>
        <a:p>
          <a:endParaRPr lang="en-US"/>
        </a:p>
      </dgm:t>
    </dgm:pt>
    <dgm:pt modelId="{ABCAC0F3-0B8E-4B71-9628-F6F49D4F4FB2}">
      <dgm:prSet phldrT="[Text]"/>
      <dgm:spPr/>
      <dgm:t>
        <a:bodyPr/>
        <a:lstStyle/>
        <a:p>
          <a:r>
            <a:rPr lang="en-US" dirty="0"/>
            <a:t>School Ranking page</a:t>
          </a:r>
        </a:p>
      </dgm:t>
    </dgm:pt>
    <dgm:pt modelId="{C7271F15-BE8E-4E94-9C39-F5AECD7DF7EE}" type="parTrans" cxnId="{8DAB6022-75FF-435A-9937-5EF9BA710933}">
      <dgm:prSet/>
      <dgm:spPr/>
      <dgm:t>
        <a:bodyPr/>
        <a:lstStyle/>
        <a:p>
          <a:endParaRPr lang="en-US"/>
        </a:p>
      </dgm:t>
    </dgm:pt>
    <dgm:pt modelId="{210320FA-32B5-428B-B0BC-C00069C4232D}" type="sibTrans" cxnId="{8DAB6022-75FF-435A-9937-5EF9BA710933}">
      <dgm:prSet/>
      <dgm:spPr/>
      <dgm:t>
        <a:bodyPr/>
        <a:lstStyle/>
        <a:p>
          <a:endParaRPr lang="en-US"/>
        </a:p>
      </dgm:t>
    </dgm:pt>
    <dgm:pt modelId="{B8DCE428-6398-4088-9993-F870B25FA8CE}">
      <dgm:prSet phldrT="[Text]"/>
      <dgm:spPr/>
      <dgm:t>
        <a:bodyPr/>
        <a:lstStyle/>
        <a:p>
          <a:r>
            <a:rPr lang="en-US" dirty="0"/>
            <a:t>Total Title I Budget</a:t>
          </a:r>
        </a:p>
      </dgm:t>
    </dgm:pt>
    <dgm:pt modelId="{449F3097-56D9-4DDA-A1F2-B7CB8BE9946B}" type="parTrans" cxnId="{FA9474E3-74C4-4075-8478-DA8F49754A07}">
      <dgm:prSet/>
      <dgm:spPr/>
      <dgm:t>
        <a:bodyPr/>
        <a:lstStyle/>
        <a:p>
          <a:endParaRPr lang="en-US"/>
        </a:p>
      </dgm:t>
    </dgm:pt>
    <dgm:pt modelId="{10C6476A-7A33-4F98-B171-B3102D75D4D3}" type="sibTrans" cxnId="{FA9474E3-74C4-4075-8478-DA8F49754A07}">
      <dgm:prSet/>
      <dgm:spPr/>
      <dgm:t>
        <a:bodyPr/>
        <a:lstStyle/>
        <a:p>
          <a:endParaRPr lang="en-US"/>
        </a:p>
      </dgm:t>
    </dgm:pt>
    <dgm:pt modelId="{C28AD5A8-7450-4EEA-831E-BA1670EC257A}" type="pres">
      <dgm:prSet presAssocID="{78CA66A5-27D6-4FD9-A024-AEA92BD57172}" presName="linearFlow" presStyleCnt="0">
        <dgm:presLayoutVars>
          <dgm:dir/>
          <dgm:resizeHandles val="exact"/>
        </dgm:presLayoutVars>
      </dgm:prSet>
      <dgm:spPr/>
    </dgm:pt>
    <dgm:pt modelId="{3667ED5A-E11D-4D07-BE95-0B3FAF436B25}" type="pres">
      <dgm:prSet presAssocID="{DB24779D-8BF0-4882-AB96-0EFD908F1525}" presName="node" presStyleLbl="node1" presStyleIdx="0" presStyleCnt="3" custLinFactNeighborX="9690" custLinFactNeighborY="1180">
        <dgm:presLayoutVars>
          <dgm:bulletEnabled val="1"/>
        </dgm:presLayoutVars>
      </dgm:prSet>
      <dgm:spPr/>
    </dgm:pt>
    <dgm:pt modelId="{88CC434D-C857-4F02-B042-9347453C3B20}" type="pres">
      <dgm:prSet presAssocID="{158C2526-636C-4B03-86E1-E46511DAA698}" presName="spacerL" presStyleCnt="0"/>
      <dgm:spPr/>
    </dgm:pt>
    <dgm:pt modelId="{49FCA44A-ACB9-4109-84E4-D0EAF6393A48}" type="pres">
      <dgm:prSet presAssocID="{158C2526-636C-4B03-86E1-E46511DAA698}" presName="sibTrans" presStyleLbl="sibTrans2D1" presStyleIdx="0" presStyleCnt="2"/>
      <dgm:spPr/>
    </dgm:pt>
    <dgm:pt modelId="{AB63AD5D-1B33-4711-ABFB-B4B3BB0CF721}" type="pres">
      <dgm:prSet presAssocID="{158C2526-636C-4B03-86E1-E46511DAA698}" presName="spacerR" presStyleCnt="0"/>
      <dgm:spPr/>
    </dgm:pt>
    <dgm:pt modelId="{D5382072-02FC-4E35-8DFA-3325785B364E}" type="pres">
      <dgm:prSet presAssocID="{ABCAC0F3-0B8E-4B71-9628-F6F49D4F4FB2}" presName="node" presStyleLbl="node1" presStyleIdx="1" presStyleCnt="3">
        <dgm:presLayoutVars>
          <dgm:bulletEnabled val="1"/>
        </dgm:presLayoutVars>
      </dgm:prSet>
      <dgm:spPr/>
    </dgm:pt>
    <dgm:pt modelId="{2066FF87-D29D-41CA-8117-F9F06D1CFAC7}" type="pres">
      <dgm:prSet presAssocID="{210320FA-32B5-428B-B0BC-C00069C4232D}" presName="spacerL" presStyleCnt="0"/>
      <dgm:spPr/>
    </dgm:pt>
    <dgm:pt modelId="{8B9BB817-EC86-45E5-803E-3B0289521EFE}" type="pres">
      <dgm:prSet presAssocID="{210320FA-32B5-428B-B0BC-C00069C4232D}" presName="sibTrans" presStyleLbl="sibTrans2D1" presStyleIdx="1" presStyleCnt="2"/>
      <dgm:spPr/>
    </dgm:pt>
    <dgm:pt modelId="{CAB7187F-E8EE-4D46-BA12-CEB3C2A540A2}" type="pres">
      <dgm:prSet presAssocID="{210320FA-32B5-428B-B0BC-C00069C4232D}" presName="spacerR" presStyleCnt="0"/>
      <dgm:spPr/>
    </dgm:pt>
    <dgm:pt modelId="{4BE5AD14-D97D-43CF-9079-AAF5775DDCA4}" type="pres">
      <dgm:prSet presAssocID="{B8DCE428-6398-4088-9993-F870B25FA8CE}" presName="node" presStyleLbl="node1" presStyleIdx="2" presStyleCnt="3">
        <dgm:presLayoutVars>
          <dgm:bulletEnabled val="1"/>
        </dgm:presLayoutVars>
      </dgm:prSet>
      <dgm:spPr/>
    </dgm:pt>
  </dgm:ptLst>
  <dgm:cxnLst>
    <dgm:cxn modelId="{6CD7DE15-69E2-4340-8E25-827C4414739B}" type="presOf" srcId="{210320FA-32B5-428B-B0BC-C00069C4232D}" destId="{8B9BB817-EC86-45E5-803E-3B0289521EFE}" srcOrd="0" destOrd="0" presId="urn:microsoft.com/office/officeart/2005/8/layout/equation1"/>
    <dgm:cxn modelId="{FA183E22-4973-4DC8-B39A-31AC3D7B32E6}" type="presOf" srcId="{ABCAC0F3-0B8E-4B71-9628-F6F49D4F4FB2}" destId="{D5382072-02FC-4E35-8DFA-3325785B364E}" srcOrd="0" destOrd="0" presId="urn:microsoft.com/office/officeart/2005/8/layout/equation1"/>
    <dgm:cxn modelId="{8DAB6022-75FF-435A-9937-5EF9BA710933}" srcId="{78CA66A5-27D6-4FD9-A024-AEA92BD57172}" destId="{ABCAC0F3-0B8E-4B71-9628-F6F49D4F4FB2}" srcOrd="1" destOrd="0" parTransId="{C7271F15-BE8E-4E94-9C39-F5AECD7DF7EE}" sibTransId="{210320FA-32B5-428B-B0BC-C00069C4232D}"/>
    <dgm:cxn modelId="{9B1B734A-98C8-43B1-8429-0D8E8E694AE0}" type="presOf" srcId="{B8DCE428-6398-4088-9993-F870B25FA8CE}" destId="{4BE5AD14-D97D-43CF-9079-AAF5775DDCA4}" srcOrd="0" destOrd="0" presId="urn:microsoft.com/office/officeart/2005/8/layout/equation1"/>
    <dgm:cxn modelId="{93B48F4A-5C75-4679-BA40-789DA9BE6707}" srcId="{78CA66A5-27D6-4FD9-A024-AEA92BD57172}" destId="{DB24779D-8BF0-4882-AB96-0EFD908F1525}" srcOrd="0" destOrd="0" parTransId="{4F0A7802-C759-48E0-B159-4E528A74DF52}" sibTransId="{158C2526-636C-4B03-86E1-E46511DAA698}"/>
    <dgm:cxn modelId="{FA9474E3-74C4-4075-8478-DA8F49754A07}" srcId="{78CA66A5-27D6-4FD9-A024-AEA92BD57172}" destId="{B8DCE428-6398-4088-9993-F870B25FA8CE}" srcOrd="2" destOrd="0" parTransId="{449F3097-56D9-4DDA-A1F2-B7CB8BE9946B}" sibTransId="{10C6476A-7A33-4F98-B171-B3102D75D4D3}"/>
    <dgm:cxn modelId="{7B5819F0-8969-4433-98D1-1109898B2238}" type="presOf" srcId="{78CA66A5-27D6-4FD9-A024-AEA92BD57172}" destId="{C28AD5A8-7450-4EEA-831E-BA1670EC257A}" srcOrd="0" destOrd="0" presId="urn:microsoft.com/office/officeart/2005/8/layout/equation1"/>
    <dgm:cxn modelId="{95E4F7F3-4E2D-4B62-9290-E99EF7CE840C}" type="presOf" srcId="{DB24779D-8BF0-4882-AB96-0EFD908F1525}" destId="{3667ED5A-E11D-4D07-BE95-0B3FAF436B25}" srcOrd="0" destOrd="0" presId="urn:microsoft.com/office/officeart/2005/8/layout/equation1"/>
    <dgm:cxn modelId="{82CD1AFF-7EC0-4E3E-8211-BAED971D6C58}" type="presOf" srcId="{158C2526-636C-4B03-86E1-E46511DAA698}" destId="{49FCA44A-ACB9-4109-84E4-D0EAF6393A48}" srcOrd="0" destOrd="0" presId="urn:microsoft.com/office/officeart/2005/8/layout/equation1"/>
    <dgm:cxn modelId="{BAFE0C49-5B5D-4CBE-8111-E8852F6B4BAC}" type="presParOf" srcId="{C28AD5A8-7450-4EEA-831E-BA1670EC257A}" destId="{3667ED5A-E11D-4D07-BE95-0B3FAF436B25}" srcOrd="0" destOrd="0" presId="urn:microsoft.com/office/officeart/2005/8/layout/equation1"/>
    <dgm:cxn modelId="{F326BD34-16C9-404A-BD9A-2AC306CEF6C5}" type="presParOf" srcId="{C28AD5A8-7450-4EEA-831E-BA1670EC257A}" destId="{88CC434D-C857-4F02-B042-9347453C3B20}" srcOrd="1" destOrd="0" presId="urn:microsoft.com/office/officeart/2005/8/layout/equation1"/>
    <dgm:cxn modelId="{6E54C02E-1746-4159-B5B0-72DD1DF5AF60}" type="presParOf" srcId="{C28AD5A8-7450-4EEA-831E-BA1670EC257A}" destId="{49FCA44A-ACB9-4109-84E4-D0EAF6393A48}" srcOrd="2" destOrd="0" presId="urn:microsoft.com/office/officeart/2005/8/layout/equation1"/>
    <dgm:cxn modelId="{7CC31BB1-3D0B-44A7-B414-568BD6EF590D}" type="presParOf" srcId="{C28AD5A8-7450-4EEA-831E-BA1670EC257A}" destId="{AB63AD5D-1B33-4711-ABFB-B4B3BB0CF721}" srcOrd="3" destOrd="0" presId="urn:microsoft.com/office/officeart/2005/8/layout/equation1"/>
    <dgm:cxn modelId="{83164BDD-5832-4EFD-82CA-87491E394B95}" type="presParOf" srcId="{C28AD5A8-7450-4EEA-831E-BA1670EC257A}" destId="{D5382072-02FC-4E35-8DFA-3325785B364E}" srcOrd="4" destOrd="0" presId="urn:microsoft.com/office/officeart/2005/8/layout/equation1"/>
    <dgm:cxn modelId="{95B2CA44-8D65-4B19-8AB8-DEF124C043C9}" type="presParOf" srcId="{C28AD5A8-7450-4EEA-831E-BA1670EC257A}" destId="{2066FF87-D29D-41CA-8117-F9F06D1CFAC7}" srcOrd="5" destOrd="0" presId="urn:microsoft.com/office/officeart/2005/8/layout/equation1"/>
    <dgm:cxn modelId="{7A0E7539-1C42-4B64-B723-B2465E125495}" type="presParOf" srcId="{C28AD5A8-7450-4EEA-831E-BA1670EC257A}" destId="{8B9BB817-EC86-45E5-803E-3B0289521EFE}" srcOrd="6" destOrd="0" presId="urn:microsoft.com/office/officeart/2005/8/layout/equation1"/>
    <dgm:cxn modelId="{178C5B80-7AAA-43AC-A332-19BDC9928F33}" type="presParOf" srcId="{C28AD5A8-7450-4EEA-831E-BA1670EC257A}" destId="{CAB7187F-E8EE-4D46-BA12-CEB3C2A540A2}" srcOrd="7" destOrd="0" presId="urn:microsoft.com/office/officeart/2005/8/layout/equation1"/>
    <dgm:cxn modelId="{2A5C30DB-520B-4DA4-A869-8F8B9B625FE8}" type="presParOf" srcId="{C28AD5A8-7450-4EEA-831E-BA1670EC257A}" destId="{4BE5AD14-D97D-43CF-9079-AAF5775DDCA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952C9D-FA10-4599-8F9C-4D27AAB3E4F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E67EBF-18CE-4A04-9B40-02C900E41A93}">
      <dgm:prSet/>
      <dgm:spPr/>
      <dgm:t>
        <a:bodyPr/>
        <a:lstStyle/>
        <a:p>
          <a:r>
            <a:rPr lang="en-US" dirty="0"/>
            <a:t>An annual requirement for each school district receiving federal Title I, Part A funds</a:t>
          </a:r>
        </a:p>
      </dgm:t>
      <dgm:extLst>
        <a:ext uri="{E40237B7-FDA0-4F09-8148-C483321AD2D9}">
          <dgm14:cNvPr xmlns:dgm14="http://schemas.microsoft.com/office/drawing/2010/diagram" id="0" name="" descr="An annual requirement for each school district receiving federal Title I, Part A funds.&#10;"/>
        </a:ext>
      </dgm:extLst>
    </dgm:pt>
    <dgm:pt modelId="{F1128A66-D0C5-4383-9ABA-86CA23D12EAC}" type="parTrans" cxnId="{13E8F4E4-3252-40B4-90FE-A9162BF8821E}">
      <dgm:prSet/>
      <dgm:spPr/>
      <dgm:t>
        <a:bodyPr/>
        <a:lstStyle/>
        <a:p>
          <a:endParaRPr lang="en-US"/>
        </a:p>
      </dgm:t>
    </dgm:pt>
    <dgm:pt modelId="{39BE4350-5209-4222-A976-924CCBA5B5CC}" type="sibTrans" cxnId="{13E8F4E4-3252-40B4-90FE-A9162BF8821E}">
      <dgm:prSet/>
      <dgm:spPr/>
      <dgm:t>
        <a:bodyPr/>
        <a:lstStyle/>
        <a:p>
          <a:endParaRPr lang="en-US"/>
        </a:p>
      </dgm:t>
    </dgm:pt>
    <dgm:pt modelId="{B833D5F1-EC36-43DF-AE02-A86616BF48FA}">
      <dgm:prSet/>
      <dgm:spPr/>
      <dgm:t>
        <a:bodyPr/>
        <a:lstStyle/>
        <a:p>
          <a:r>
            <a:rPr lang="en-US" dirty="0"/>
            <a:t>A school district may only receive Title I funds if it uses state and local funds to provide services in Title I schools that, taken as a whole, are at least comparable to the services provided in schools that do not receive Title I funds.</a:t>
          </a:r>
        </a:p>
      </dgm:t>
      <dgm:extLst>
        <a:ext uri="{E40237B7-FDA0-4F09-8148-C483321AD2D9}">
          <dgm14:cNvPr xmlns:dgm14="http://schemas.microsoft.com/office/drawing/2010/diagram" id="0" name="" descr="A school district may only receive Title I funds if it uses state and local funds to provide services in Title I schools that, taken as a whole, are at least comparable to the services provided in schools that do not receive Title I funds.&#10;"/>
        </a:ext>
      </dgm:extLst>
    </dgm:pt>
    <dgm:pt modelId="{F903D61B-2441-4B48-A7B2-7FF2E4C3293D}" type="parTrans" cxnId="{D64A8FB9-8FF0-4D1D-BB20-25E4B45D6E39}">
      <dgm:prSet/>
      <dgm:spPr/>
      <dgm:t>
        <a:bodyPr/>
        <a:lstStyle/>
        <a:p>
          <a:endParaRPr lang="en-US"/>
        </a:p>
      </dgm:t>
    </dgm:pt>
    <dgm:pt modelId="{FB8EDDE0-A78D-4B03-A76E-F2DAE9C10CE9}" type="sibTrans" cxnId="{D64A8FB9-8FF0-4D1D-BB20-25E4B45D6E39}">
      <dgm:prSet/>
      <dgm:spPr/>
      <dgm:t>
        <a:bodyPr/>
        <a:lstStyle/>
        <a:p>
          <a:endParaRPr lang="en-US"/>
        </a:p>
      </dgm:t>
    </dgm:pt>
    <dgm:pt modelId="{657120D4-29C3-47A5-8A60-17127BB5CBF6}">
      <dgm:prSet/>
      <dgm:spPr/>
      <dgm:t>
        <a:bodyPr/>
        <a:lstStyle/>
        <a:p>
          <a:r>
            <a:rPr lang="en-US" dirty="0"/>
            <a:t>The comparability requirement is intended to ensure that school districts do not spend less from state and local sources in higher poverty / Title I-funded schools than they do in lower poverty / non-Title I-funded schools. </a:t>
          </a:r>
        </a:p>
      </dgm:t>
      <dgm:extLst>
        <a:ext uri="{E40237B7-FDA0-4F09-8148-C483321AD2D9}">
          <dgm14:cNvPr xmlns:dgm14="http://schemas.microsoft.com/office/drawing/2010/diagram" id="0" name="" descr="The comparability requirement is intended to ensure that school districts do not spend less from state and local sources in higher poverty / Title I-funded schools than they do in lower poverty / non-Title I-funded schools. &#10;"/>
        </a:ext>
      </dgm:extLst>
    </dgm:pt>
    <dgm:pt modelId="{B9870298-B817-4C99-A249-1FEF3EC86433}" type="parTrans" cxnId="{5227818D-3EDF-4ED6-AEEF-FD80E93778A8}">
      <dgm:prSet/>
      <dgm:spPr/>
      <dgm:t>
        <a:bodyPr/>
        <a:lstStyle/>
        <a:p>
          <a:endParaRPr lang="en-US"/>
        </a:p>
      </dgm:t>
    </dgm:pt>
    <dgm:pt modelId="{A70F1949-0865-4F44-8DE1-796E7337E448}" type="sibTrans" cxnId="{5227818D-3EDF-4ED6-AEEF-FD80E93778A8}">
      <dgm:prSet/>
      <dgm:spPr/>
      <dgm:t>
        <a:bodyPr/>
        <a:lstStyle/>
        <a:p>
          <a:endParaRPr lang="en-US"/>
        </a:p>
      </dgm:t>
    </dgm:pt>
    <dgm:pt modelId="{A86107E1-AADE-4ADC-A109-9AC1FBCF954F}" type="pres">
      <dgm:prSet presAssocID="{35952C9D-FA10-4599-8F9C-4D27AAB3E4F1}" presName="root" presStyleCnt="0">
        <dgm:presLayoutVars>
          <dgm:dir/>
          <dgm:resizeHandles val="exact"/>
        </dgm:presLayoutVars>
      </dgm:prSet>
      <dgm:spPr/>
    </dgm:pt>
    <dgm:pt modelId="{71615C49-175F-427D-B7F7-8E9A979B9338}" type="pres">
      <dgm:prSet presAssocID="{7DE67EBF-18CE-4A04-9B40-02C900E41A93}" presName="compNode" presStyleCnt="0"/>
      <dgm:spPr/>
    </dgm:pt>
    <dgm:pt modelId="{8C2BC51A-76BB-4665-9551-4BEB6C65FC19}" type="pres">
      <dgm:prSet presAssocID="{7DE67EBF-18CE-4A04-9B40-02C900E41A93}" presName="bgRect" presStyleLbl="bgShp" presStyleIdx="0" presStyleCnt="3" custLinFactNeighborX="-14636" custLinFactNeighborY="-13296"/>
      <dgm:spPr/>
      <dgm:extLst>
        <a:ext uri="{E40237B7-FDA0-4F09-8148-C483321AD2D9}">
          <dgm14:cNvPr xmlns:dgm14="http://schemas.microsoft.com/office/drawing/2010/diagram" id="0" name="" descr="Background color"/>
        </a:ext>
      </dgm:extLst>
    </dgm:pt>
    <dgm:pt modelId="{04EDA7B4-5441-4FBD-B730-3A3681EEF7BF}" type="pres">
      <dgm:prSet presAssocID="{7DE67EBF-18CE-4A04-9B40-02C900E41A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CE819E39-EEB3-4D8D-99B1-718FB3CEEE6B}" type="pres">
      <dgm:prSet presAssocID="{7DE67EBF-18CE-4A04-9B40-02C900E41A93}" presName="spaceRect" presStyleCnt="0"/>
      <dgm:spPr/>
    </dgm:pt>
    <dgm:pt modelId="{BA32E9DD-2237-4F8D-B3EE-1499A59AA69F}" type="pres">
      <dgm:prSet presAssocID="{7DE67EBF-18CE-4A04-9B40-02C900E41A93}" presName="parTx" presStyleLbl="revTx" presStyleIdx="0" presStyleCnt="3">
        <dgm:presLayoutVars>
          <dgm:chMax val="0"/>
          <dgm:chPref val="0"/>
        </dgm:presLayoutVars>
      </dgm:prSet>
      <dgm:spPr/>
    </dgm:pt>
    <dgm:pt modelId="{93F67493-5AA5-4D9D-81E8-7634BBC81060}" type="pres">
      <dgm:prSet presAssocID="{39BE4350-5209-4222-A976-924CCBA5B5CC}" presName="sibTrans" presStyleCnt="0"/>
      <dgm:spPr/>
    </dgm:pt>
    <dgm:pt modelId="{33171B08-E9DD-4291-B2F7-BE0D0A144BCD}" type="pres">
      <dgm:prSet presAssocID="{B833D5F1-EC36-43DF-AE02-A86616BF48FA}" presName="compNode" presStyleCnt="0"/>
      <dgm:spPr/>
    </dgm:pt>
    <dgm:pt modelId="{99A3C5A3-8226-47F7-8D40-B5D95A57752F}" type="pres">
      <dgm:prSet presAssocID="{B833D5F1-EC36-43DF-AE02-A86616BF48FA}" presName="bgRect" presStyleLbl="bgShp" presStyleIdx="1" presStyleCnt="3" custLinFactNeighborX="-45286" custLinFactNeighborY="-1564"/>
      <dgm:spPr/>
      <dgm:extLst>
        <a:ext uri="{E40237B7-FDA0-4F09-8148-C483321AD2D9}">
          <dgm14:cNvPr xmlns:dgm14="http://schemas.microsoft.com/office/drawing/2010/diagram" id="0" name="" descr="Background color"/>
        </a:ext>
      </dgm:extLst>
    </dgm:pt>
    <dgm:pt modelId="{57E370ED-E59A-4690-A4BD-7550F0EA1E13}" type="pres">
      <dgm:prSet presAssocID="{B833D5F1-EC36-43DF-AE02-A86616BF48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5265607-5C09-464F-BCD1-F479B6BCD5F9}" type="pres">
      <dgm:prSet presAssocID="{B833D5F1-EC36-43DF-AE02-A86616BF48FA}" presName="spaceRect" presStyleCnt="0"/>
      <dgm:spPr/>
    </dgm:pt>
    <dgm:pt modelId="{8C358726-B091-43C8-8200-CA6BD35B25E7}" type="pres">
      <dgm:prSet presAssocID="{B833D5F1-EC36-43DF-AE02-A86616BF48FA}" presName="parTx" presStyleLbl="revTx" presStyleIdx="1" presStyleCnt="3">
        <dgm:presLayoutVars>
          <dgm:chMax val="0"/>
          <dgm:chPref val="0"/>
        </dgm:presLayoutVars>
      </dgm:prSet>
      <dgm:spPr/>
    </dgm:pt>
    <dgm:pt modelId="{5CE42FDD-4A68-4483-909E-A94B5EB9C455}" type="pres">
      <dgm:prSet presAssocID="{FB8EDDE0-A78D-4B03-A76E-F2DAE9C10CE9}" presName="sibTrans" presStyleCnt="0"/>
      <dgm:spPr/>
    </dgm:pt>
    <dgm:pt modelId="{1D870464-F194-4AF9-B64B-A39402D96A57}" type="pres">
      <dgm:prSet presAssocID="{657120D4-29C3-47A5-8A60-17127BB5CBF6}" presName="compNode" presStyleCnt="0"/>
      <dgm:spPr/>
    </dgm:pt>
    <dgm:pt modelId="{CF72050A-DF49-4045-8681-19026DAE5509}" type="pres">
      <dgm:prSet presAssocID="{657120D4-29C3-47A5-8A60-17127BB5CBF6}" presName="bgRect" presStyleLbl="bgShp" presStyleIdx="2" presStyleCnt="3"/>
      <dgm:spPr/>
      <dgm:extLst>
        <a:ext uri="{E40237B7-FDA0-4F09-8148-C483321AD2D9}">
          <dgm14:cNvPr xmlns:dgm14="http://schemas.microsoft.com/office/drawing/2010/diagram" id="0" name="" descr="Background color"/>
        </a:ext>
      </dgm:extLst>
    </dgm:pt>
    <dgm:pt modelId="{A719BF28-5A75-4446-B8C1-C8CFCE33771E}" type="pres">
      <dgm:prSet presAssocID="{657120D4-29C3-47A5-8A60-17127BB5CB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B45578F-A964-4ED8-BE24-EA871AA27DF8}" type="pres">
      <dgm:prSet presAssocID="{657120D4-29C3-47A5-8A60-17127BB5CBF6}" presName="spaceRect" presStyleCnt="0"/>
      <dgm:spPr/>
    </dgm:pt>
    <dgm:pt modelId="{8415EB65-0CEC-46CD-B6FE-09123486F101}" type="pres">
      <dgm:prSet presAssocID="{657120D4-29C3-47A5-8A60-17127BB5CBF6}" presName="parTx" presStyleLbl="revTx" presStyleIdx="2" presStyleCnt="3">
        <dgm:presLayoutVars>
          <dgm:chMax val="0"/>
          <dgm:chPref val="0"/>
        </dgm:presLayoutVars>
      </dgm:prSet>
      <dgm:spPr/>
    </dgm:pt>
  </dgm:ptLst>
  <dgm:cxnLst>
    <dgm:cxn modelId="{36EF5404-ED5B-4648-B6A4-9CAB990BF0D3}" type="presOf" srcId="{7DE67EBF-18CE-4A04-9B40-02C900E41A93}" destId="{BA32E9DD-2237-4F8D-B3EE-1499A59AA69F}" srcOrd="0" destOrd="0" presId="urn:microsoft.com/office/officeart/2018/2/layout/IconVerticalSolidList"/>
    <dgm:cxn modelId="{EE5A9326-9095-442C-BF7D-A9DB30AA7004}" type="presOf" srcId="{657120D4-29C3-47A5-8A60-17127BB5CBF6}" destId="{8415EB65-0CEC-46CD-B6FE-09123486F101}" srcOrd="0" destOrd="0" presId="urn:microsoft.com/office/officeart/2018/2/layout/IconVerticalSolidList"/>
    <dgm:cxn modelId="{2F708651-FDE1-461F-9FF4-6F485B50C2E5}" type="presOf" srcId="{35952C9D-FA10-4599-8F9C-4D27AAB3E4F1}" destId="{A86107E1-AADE-4ADC-A109-9AC1FBCF954F}" srcOrd="0" destOrd="0" presId="urn:microsoft.com/office/officeart/2018/2/layout/IconVerticalSolidList"/>
    <dgm:cxn modelId="{5227818D-3EDF-4ED6-AEEF-FD80E93778A8}" srcId="{35952C9D-FA10-4599-8F9C-4D27AAB3E4F1}" destId="{657120D4-29C3-47A5-8A60-17127BB5CBF6}" srcOrd="2" destOrd="0" parTransId="{B9870298-B817-4C99-A249-1FEF3EC86433}" sibTransId="{A70F1949-0865-4F44-8DE1-796E7337E448}"/>
    <dgm:cxn modelId="{D64A8FB9-8FF0-4D1D-BB20-25E4B45D6E39}" srcId="{35952C9D-FA10-4599-8F9C-4D27AAB3E4F1}" destId="{B833D5F1-EC36-43DF-AE02-A86616BF48FA}" srcOrd="1" destOrd="0" parTransId="{F903D61B-2441-4B48-A7B2-7FF2E4C3293D}" sibTransId="{FB8EDDE0-A78D-4B03-A76E-F2DAE9C10CE9}"/>
    <dgm:cxn modelId="{13E8F4E4-3252-40B4-90FE-A9162BF8821E}" srcId="{35952C9D-FA10-4599-8F9C-4D27AAB3E4F1}" destId="{7DE67EBF-18CE-4A04-9B40-02C900E41A93}" srcOrd="0" destOrd="0" parTransId="{F1128A66-D0C5-4383-9ABA-86CA23D12EAC}" sibTransId="{39BE4350-5209-4222-A976-924CCBA5B5CC}"/>
    <dgm:cxn modelId="{16CA79F7-BB88-4650-8F0D-E1AFBF70943A}" type="presOf" srcId="{B833D5F1-EC36-43DF-AE02-A86616BF48FA}" destId="{8C358726-B091-43C8-8200-CA6BD35B25E7}" srcOrd="0" destOrd="0" presId="urn:microsoft.com/office/officeart/2018/2/layout/IconVerticalSolidList"/>
    <dgm:cxn modelId="{0C1BABD6-42DA-41BA-9FA0-0BC3207E9020}" type="presParOf" srcId="{A86107E1-AADE-4ADC-A109-9AC1FBCF954F}" destId="{71615C49-175F-427D-B7F7-8E9A979B9338}" srcOrd="0" destOrd="0" presId="urn:microsoft.com/office/officeart/2018/2/layout/IconVerticalSolidList"/>
    <dgm:cxn modelId="{4FD8D95F-0D01-47F2-9AF0-083F064297F7}" type="presParOf" srcId="{71615C49-175F-427D-B7F7-8E9A979B9338}" destId="{8C2BC51A-76BB-4665-9551-4BEB6C65FC19}" srcOrd="0" destOrd="0" presId="urn:microsoft.com/office/officeart/2018/2/layout/IconVerticalSolidList"/>
    <dgm:cxn modelId="{E90DFD24-C2E5-47FB-A02D-BFACA42A0A07}" type="presParOf" srcId="{71615C49-175F-427D-B7F7-8E9A979B9338}" destId="{04EDA7B4-5441-4FBD-B730-3A3681EEF7BF}" srcOrd="1" destOrd="0" presId="urn:microsoft.com/office/officeart/2018/2/layout/IconVerticalSolidList"/>
    <dgm:cxn modelId="{8B89DB9A-308C-403B-89B9-925D9923AE62}" type="presParOf" srcId="{71615C49-175F-427D-B7F7-8E9A979B9338}" destId="{CE819E39-EEB3-4D8D-99B1-718FB3CEEE6B}" srcOrd="2" destOrd="0" presId="urn:microsoft.com/office/officeart/2018/2/layout/IconVerticalSolidList"/>
    <dgm:cxn modelId="{EE30B05C-6908-4420-98F5-9F69EA238F2E}" type="presParOf" srcId="{71615C49-175F-427D-B7F7-8E9A979B9338}" destId="{BA32E9DD-2237-4F8D-B3EE-1499A59AA69F}" srcOrd="3" destOrd="0" presId="urn:microsoft.com/office/officeart/2018/2/layout/IconVerticalSolidList"/>
    <dgm:cxn modelId="{D18E5258-6B7A-4D61-8E3F-D4D4F408C8CE}" type="presParOf" srcId="{A86107E1-AADE-4ADC-A109-9AC1FBCF954F}" destId="{93F67493-5AA5-4D9D-81E8-7634BBC81060}" srcOrd="1" destOrd="0" presId="urn:microsoft.com/office/officeart/2018/2/layout/IconVerticalSolidList"/>
    <dgm:cxn modelId="{843ACBA8-BCD8-48D4-AC55-1292460D30B9}" type="presParOf" srcId="{A86107E1-AADE-4ADC-A109-9AC1FBCF954F}" destId="{33171B08-E9DD-4291-B2F7-BE0D0A144BCD}" srcOrd="2" destOrd="0" presId="urn:microsoft.com/office/officeart/2018/2/layout/IconVerticalSolidList"/>
    <dgm:cxn modelId="{AC90C3D7-1144-4B02-B4EF-0D3525474564}" type="presParOf" srcId="{33171B08-E9DD-4291-B2F7-BE0D0A144BCD}" destId="{99A3C5A3-8226-47F7-8D40-B5D95A57752F}" srcOrd="0" destOrd="0" presId="urn:microsoft.com/office/officeart/2018/2/layout/IconVerticalSolidList"/>
    <dgm:cxn modelId="{AD2D9518-2593-4140-9485-1CEFF4059780}" type="presParOf" srcId="{33171B08-E9DD-4291-B2F7-BE0D0A144BCD}" destId="{57E370ED-E59A-4690-A4BD-7550F0EA1E13}" srcOrd="1" destOrd="0" presId="urn:microsoft.com/office/officeart/2018/2/layout/IconVerticalSolidList"/>
    <dgm:cxn modelId="{8A4709CE-5A58-44D1-9436-EA0FC6DE7742}" type="presParOf" srcId="{33171B08-E9DD-4291-B2F7-BE0D0A144BCD}" destId="{25265607-5C09-464F-BCD1-F479B6BCD5F9}" srcOrd="2" destOrd="0" presId="urn:microsoft.com/office/officeart/2018/2/layout/IconVerticalSolidList"/>
    <dgm:cxn modelId="{DCEB303B-A1D4-4FC9-A710-7275645F6F55}" type="presParOf" srcId="{33171B08-E9DD-4291-B2F7-BE0D0A144BCD}" destId="{8C358726-B091-43C8-8200-CA6BD35B25E7}" srcOrd="3" destOrd="0" presId="urn:microsoft.com/office/officeart/2018/2/layout/IconVerticalSolidList"/>
    <dgm:cxn modelId="{48532DAB-B56D-479C-9C93-24274AB7CAAA}" type="presParOf" srcId="{A86107E1-AADE-4ADC-A109-9AC1FBCF954F}" destId="{5CE42FDD-4A68-4483-909E-A94B5EB9C455}" srcOrd="3" destOrd="0" presId="urn:microsoft.com/office/officeart/2018/2/layout/IconVerticalSolidList"/>
    <dgm:cxn modelId="{991D729D-A6DC-4325-A063-1C4EFB23E991}" type="presParOf" srcId="{A86107E1-AADE-4ADC-A109-9AC1FBCF954F}" destId="{1D870464-F194-4AF9-B64B-A39402D96A57}" srcOrd="4" destOrd="0" presId="urn:microsoft.com/office/officeart/2018/2/layout/IconVerticalSolidList"/>
    <dgm:cxn modelId="{64EC6501-9EBB-40A3-B334-299440C64B98}" type="presParOf" srcId="{1D870464-F194-4AF9-B64B-A39402D96A57}" destId="{CF72050A-DF49-4045-8681-19026DAE5509}" srcOrd="0" destOrd="0" presId="urn:microsoft.com/office/officeart/2018/2/layout/IconVerticalSolidList"/>
    <dgm:cxn modelId="{FD6F4E8A-385D-4D3F-99A3-A99C1AA25836}" type="presParOf" srcId="{1D870464-F194-4AF9-B64B-A39402D96A57}" destId="{A719BF28-5A75-4446-B8C1-C8CFCE33771E}" srcOrd="1" destOrd="0" presId="urn:microsoft.com/office/officeart/2018/2/layout/IconVerticalSolidList"/>
    <dgm:cxn modelId="{3E590052-AB0D-4BB0-AFC5-5CC046B4C07E}" type="presParOf" srcId="{1D870464-F194-4AF9-B64B-A39402D96A57}" destId="{CB45578F-A964-4ED8-BE24-EA871AA27DF8}" srcOrd="2" destOrd="0" presId="urn:microsoft.com/office/officeart/2018/2/layout/IconVerticalSolidList"/>
    <dgm:cxn modelId="{2B02E385-F214-40CF-BC9F-5510A9FF4C45}" type="presParOf" srcId="{1D870464-F194-4AF9-B64B-A39402D96A57}" destId="{8415EB65-0CEC-46CD-B6FE-09123486F1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4B54566-E563-4837-A70D-FE864399FD9F}"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6871AF95-320B-4D8D-A96C-4C114F109F2F}">
      <dgm:prSet custT="1"/>
      <dgm:spPr/>
      <dgm:t>
        <a:bodyPr/>
        <a:lstStyle/>
        <a:p>
          <a:pPr>
            <a:defRPr cap="all"/>
          </a:pPr>
          <a:r>
            <a:rPr lang="en-US" sz="1400" dirty="0"/>
            <a:t>Comparability is determined by looking at student/state-locally funded staff ratios and comparing them to schools within the same grade span within the district. </a:t>
          </a:r>
        </a:p>
      </dgm:t>
    </dgm:pt>
    <dgm:pt modelId="{197E1077-8C51-48AC-A6F6-427DDEAFD9FB}" type="parTrans" cxnId="{A0B9F29D-DE4D-4EE3-BC21-9F7E5325EF9E}">
      <dgm:prSet/>
      <dgm:spPr/>
      <dgm:t>
        <a:bodyPr/>
        <a:lstStyle/>
        <a:p>
          <a:endParaRPr lang="en-US"/>
        </a:p>
      </dgm:t>
    </dgm:pt>
    <dgm:pt modelId="{4F9947B0-1DB8-4354-BBE7-C3DF3BE5AAE7}" type="sibTrans" cxnId="{A0B9F29D-DE4D-4EE3-BC21-9F7E5325EF9E}">
      <dgm:prSet/>
      <dgm:spPr/>
      <dgm:t>
        <a:bodyPr/>
        <a:lstStyle/>
        <a:p>
          <a:endParaRPr lang="en-US"/>
        </a:p>
      </dgm:t>
    </dgm:pt>
    <dgm:pt modelId="{7C7DC0E5-3A45-4F3F-AF53-78915AC592AB}">
      <dgm:prSet/>
      <dgm:spPr/>
      <dgm:t>
        <a:bodyPr/>
        <a:lstStyle/>
        <a:p>
          <a:pPr>
            <a:defRPr cap="all"/>
          </a:pPr>
          <a:r>
            <a:rPr lang="en-US" dirty="0"/>
            <a:t>An </a:t>
          </a:r>
          <a:r>
            <a:rPr lang="en-US" dirty="0">
              <a:hlinkClick xmlns:r="http://schemas.openxmlformats.org/officeDocument/2006/relationships" r:id="rId1"/>
            </a:rPr>
            <a:t>automated excel form </a:t>
          </a:r>
          <a:r>
            <a:rPr lang="en-US" dirty="0"/>
            <a:t>has been created for you to complete comparability. Additional comparability documents </a:t>
          </a:r>
          <a:r>
            <a:rPr lang="en-US" dirty="0">
              <a:hlinkClick xmlns:r="http://schemas.openxmlformats.org/officeDocument/2006/relationships" r:id="rId2"/>
            </a:rPr>
            <a:t>available</a:t>
          </a:r>
          <a:endParaRPr lang="en-US" dirty="0"/>
        </a:p>
      </dgm:t>
    </dgm:pt>
    <dgm:pt modelId="{F2B47721-5A50-43FA-9099-85563A0A2CA0}" type="parTrans" cxnId="{3B04F690-7578-4516-9337-BCB6F43A99F8}">
      <dgm:prSet/>
      <dgm:spPr/>
      <dgm:t>
        <a:bodyPr/>
        <a:lstStyle/>
        <a:p>
          <a:endParaRPr lang="en-US"/>
        </a:p>
      </dgm:t>
    </dgm:pt>
    <dgm:pt modelId="{209627CC-AAED-4224-A14F-0BFB7155C6BA}" type="sibTrans" cxnId="{3B04F690-7578-4516-9337-BCB6F43A99F8}">
      <dgm:prSet/>
      <dgm:spPr/>
      <dgm:t>
        <a:bodyPr/>
        <a:lstStyle/>
        <a:p>
          <a:endParaRPr lang="en-US"/>
        </a:p>
      </dgm:t>
    </dgm:pt>
    <dgm:pt modelId="{C8843337-675B-4631-8C7C-9AF5B1FB7E80}">
      <dgm:prSet/>
      <dgm:spPr/>
      <dgm:t>
        <a:bodyPr/>
        <a:lstStyle/>
        <a:p>
          <a:pPr>
            <a:defRPr cap="all"/>
          </a:pPr>
          <a:r>
            <a:rPr lang="en-US" dirty="0"/>
            <a:t>Comparability Webinar Recording available upon request. Email </a:t>
          </a:r>
          <a:r>
            <a:rPr lang="en-US" dirty="0">
              <a:hlinkClick xmlns:r="http://schemas.openxmlformats.org/officeDocument/2006/relationships" r:id="rId3"/>
            </a:rPr>
            <a:t>FederalGrantPrograms@mass.gov</a:t>
          </a:r>
          <a:r>
            <a:rPr lang="en-US" dirty="0"/>
            <a:t> </a:t>
          </a:r>
        </a:p>
      </dgm:t>
    </dgm:pt>
    <dgm:pt modelId="{3C6DC71A-E7DC-4B60-9945-4EC8579C8EF4}" type="parTrans" cxnId="{2CFDDD27-76E3-4AF8-A509-8AE40303A739}">
      <dgm:prSet/>
      <dgm:spPr/>
      <dgm:t>
        <a:bodyPr/>
        <a:lstStyle/>
        <a:p>
          <a:endParaRPr lang="en-US"/>
        </a:p>
      </dgm:t>
    </dgm:pt>
    <dgm:pt modelId="{21A07B0A-D488-4F05-B024-4BAC66CF60C4}" type="sibTrans" cxnId="{2CFDDD27-76E3-4AF8-A509-8AE40303A739}">
      <dgm:prSet/>
      <dgm:spPr/>
      <dgm:t>
        <a:bodyPr/>
        <a:lstStyle/>
        <a:p>
          <a:endParaRPr lang="en-US"/>
        </a:p>
      </dgm:t>
    </dgm:pt>
    <dgm:pt modelId="{FA82C365-AB28-4EF5-A9FA-179F108CA154}" type="pres">
      <dgm:prSet presAssocID="{A4B54566-E563-4837-A70D-FE864399FD9F}" presName="root" presStyleCnt="0">
        <dgm:presLayoutVars>
          <dgm:dir/>
          <dgm:resizeHandles val="exact"/>
        </dgm:presLayoutVars>
      </dgm:prSet>
      <dgm:spPr/>
    </dgm:pt>
    <dgm:pt modelId="{982C6C83-868A-4FC2-8673-57ED6F05FB47}" type="pres">
      <dgm:prSet presAssocID="{6871AF95-320B-4D8D-A96C-4C114F109F2F}" presName="compNode" presStyleCnt="0"/>
      <dgm:spPr/>
    </dgm:pt>
    <dgm:pt modelId="{3E4B1FD2-1DEC-4D15-95CF-7B9B25B587C3}" type="pres">
      <dgm:prSet presAssocID="{6871AF95-320B-4D8D-A96C-4C114F109F2F}" presName="iconBgRect" presStyleLbl="bgShp" presStyleIdx="0" presStyleCnt="3"/>
      <dgm:spPr>
        <a:prstGeom prst="round2DiagRect">
          <a:avLst>
            <a:gd name="adj1" fmla="val 29727"/>
            <a:gd name="adj2" fmla="val 0"/>
          </a:avLst>
        </a:prstGeom>
      </dgm:spPr>
    </dgm:pt>
    <dgm:pt modelId="{48D628D4-B42B-46F7-9F36-9CEE510C3A1C}" type="pres">
      <dgm:prSet presAssocID="{6871AF95-320B-4D8D-A96C-4C114F109F2F}"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assroom"/>
        </a:ext>
      </dgm:extLst>
    </dgm:pt>
    <dgm:pt modelId="{DB77CDCB-3226-4BAA-A61D-020E56A2C312}" type="pres">
      <dgm:prSet presAssocID="{6871AF95-320B-4D8D-A96C-4C114F109F2F}" presName="spaceRect" presStyleCnt="0"/>
      <dgm:spPr/>
    </dgm:pt>
    <dgm:pt modelId="{32C41201-70DA-44AB-903A-08B5A320E522}" type="pres">
      <dgm:prSet presAssocID="{6871AF95-320B-4D8D-A96C-4C114F109F2F}" presName="textRect" presStyleLbl="revTx" presStyleIdx="0" presStyleCnt="3">
        <dgm:presLayoutVars>
          <dgm:chMax val="1"/>
          <dgm:chPref val="1"/>
        </dgm:presLayoutVars>
      </dgm:prSet>
      <dgm:spPr/>
    </dgm:pt>
    <dgm:pt modelId="{A561D128-95BA-4290-B2E8-A0162ABDC0C2}" type="pres">
      <dgm:prSet presAssocID="{4F9947B0-1DB8-4354-BBE7-C3DF3BE5AAE7}" presName="sibTrans" presStyleCnt="0"/>
      <dgm:spPr/>
    </dgm:pt>
    <dgm:pt modelId="{9743977F-A13C-4FFD-A58C-BA5491F7655E}" type="pres">
      <dgm:prSet presAssocID="{7C7DC0E5-3A45-4F3F-AF53-78915AC592AB}" presName="compNode" presStyleCnt="0"/>
      <dgm:spPr/>
    </dgm:pt>
    <dgm:pt modelId="{6CEE131D-537A-42E3-B678-4BB6B0FE3EA7}" type="pres">
      <dgm:prSet presAssocID="{7C7DC0E5-3A45-4F3F-AF53-78915AC592AB}" presName="iconBgRect" presStyleLbl="bgShp" presStyleIdx="1" presStyleCnt="3"/>
      <dgm:spPr>
        <a:prstGeom prst="round2DiagRect">
          <a:avLst>
            <a:gd name="adj1" fmla="val 29727"/>
            <a:gd name="adj2" fmla="val 0"/>
          </a:avLst>
        </a:prstGeom>
      </dgm:spPr>
    </dgm:pt>
    <dgm:pt modelId="{337E192E-4AF3-447A-BC9B-F74A7BFE84E0}" type="pres">
      <dgm:prSet presAssocID="{7C7DC0E5-3A45-4F3F-AF53-78915AC592AB}"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884B250A-AC01-4640-AD43-DB8B210C951B}" type="pres">
      <dgm:prSet presAssocID="{7C7DC0E5-3A45-4F3F-AF53-78915AC592AB}" presName="spaceRect" presStyleCnt="0"/>
      <dgm:spPr/>
    </dgm:pt>
    <dgm:pt modelId="{071C30B9-FF06-462C-BDC9-CBE8A31ABFB0}" type="pres">
      <dgm:prSet presAssocID="{7C7DC0E5-3A45-4F3F-AF53-78915AC592AB}" presName="textRect" presStyleLbl="revTx" presStyleIdx="1" presStyleCnt="3">
        <dgm:presLayoutVars>
          <dgm:chMax val="1"/>
          <dgm:chPref val="1"/>
        </dgm:presLayoutVars>
      </dgm:prSet>
      <dgm:spPr/>
    </dgm:pt>
    <dgm:pt modelId="{B0081159-76C8-4106-B565-B01C40FB5B06}" type="pres">
      <dgm:prSet presAssocID="{209627CC-AAED-4224-A14F-0BFB7155C6BA}" presName="sibTrans" presStyleCnt="0"/>
      <dgm:spPr/>
    </dgm:pt>
    <dgm:pt modelId="{85D809F8-677B-460D-A42D-4B137E115B63}" type="pres">
      <dgm:prSet presAssocID="{C8843337-675B-4631-8C7C-9AF5B1FB7E80}" presName="compNode" presStyleCnt="0"/>
      <dgm:spPr/>
    </dgm:pt>
    <dgm:pt modelId="{F24F6497-684A-4965-85CD-2D7CF431B5B0}" type="pres">
      <dgm:prSet presAssocID="{C8843337-675B-4631-8C7C-9AF5B1FB7E80}" presName="iconBgRect" presStyleLbl="bgShp" presStyleIdx="2" presStyleCnt="3"/>
      <dgm:spPr>
        <a:prstGeom prst="round2DiagRect">
          <a:avLst>
            <a:gd name="adj1" fmla="val 29727"/>
            <a:gd name="adj2" fmla="val 0"/>
          </a:avLst>
        </a:prstGeom>
      </dgm:spPr>
    </dgm:pt>
    <dgm:pt modelId="{0E6343A7-8CC3-4822-8A36-7B895066F735}" type="pres">
      <dgm:prSet presAssocID="{C8843337-675B-4631-8C7C-9AF5B1FB7E80}"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mail"/>
        </a:ext>
      </dgm:extLst>
    </dgm:pt>
    <dgm:pt modelId="{8BE78F18-7309-4B2D-8857-78D30E4CBD7D}" type="pres">
      <dgm:prSet presAssocID="{C8843337-675B-4631-8C7C-9AF5B1FB7E80}" presName="spaceRect" presStyleCnt="0"/>
      <dgm:spPr/>
    </dgm:pt>
    <dgm:pt modelId="{51A34BE3-4C21-4006-99C6-887593BF640F}" type="pres">
      <dgm:prSet presAssocID="{C8843337-675B-4631-8C7C-9AF5B1FB7E80}" presName="textRect" presStyleLbl="revTx" presStyleIdx="2" presStyleCnt="3">
        <dgm:presLayoutVars>
          <dgm:chMax val="1"/>
          <dgm:chPref val="1"/>
        </dgm:presLayoutVars>
      </dgm:prSet>
      <dgm:spPr/>
    </dgm:pt>
  </dgm:ptLst>
  <dgm:cxnLst>
    <dgm:cxn modelId="{2CFDDD27-76E3-4AF8-A509-8AE40303A739}" srcId="{A4B54566-E563-4837-A70D-FE864399FD9F}" destId="{C8843337-675B-4631-8C7C-9AF5B1FB7E80}" srcOrd="2" destOrd="0" parTransId="{3C6DC71A-E7DC-4B60-9945-4EC8579C8EF4}" sibTransId="{21A07B0A-D488-4F05-B024-4BAC66CF60C4}"/>
    <dgm:cxn modelId="{297ACE7D-54FA-4A58-AA32-5C441758802E}" type="presOf" srcId="{7C7DC0E5-3A45-4F3F-AF53-78915AC592AB}" destId="{071C30B9-FF06-462C-BDC9-CBE8A31ABFB0}" srcOrd="0" destOrd="0" presId="urn:microsoft.com/office/officeart/2018/5/layout/IconLeafLabelList"/>
    <dgm:cxn modelId="{6658508D-FBF3-4933-B53C-A5DDF2A97D44}" type="presOf" srcId="{C8843337-675B-4631-8C7C-9AF5B1FB7E80}" destId="{51A34BE3-4C21-4006-99C6-887593BF640F}" srcOrd="0" destOrd="0" presId="urn:microsoft.com/office/officeart/2018/5/layout/IconLeafLabelList"/>
    <dgm:cxn modelId="{3B04F690-7578-4516-9337-BCB6F43A99F8}" srcId="{A4B54566-E563-4837-A70D-FE864399FD9F}" destId="{7C7DC0E5-3A45-4F3F-AF53-78915AC592AB}" srcOrd="1" destOrd="0" parTransId="{F2B47721-5A50-43FA-9099-85563A0A2CA0}" sibTransId="{209627CC-AAED-4224-A14F-0BFB7155C6BA}"/>
    <dgm:cxn modelId="{A0B9F29D-DE4D-4EE3-BC21-9F7E5325EF9E}" srcId="{A4B54566-E563-4837-A70D-FE864399FD9F}" destId="{6871AF95-320B-4D8D-A96C-4C114F109F2F}" srcOrd="0" destOrd="0" parTransId="{197E1077-8C51-48AC-A6F6-427DDEAFD9FB}" sibTransId="{4F9947B0-1DB8-4354-BBE7-C3DF3BE5AAE7}"/>
    <dgm:cxn modelId="{D3F75CC7-AEDE-4EAC-89DC-63BE6F97223E}" type="presOf" srcId="{6871AF95-320B-4D8D-A96C-4C114F109F2F}" destId="{32C41201-70DA-44AB-903A-08B5A320E522}" srcOrd="0" destOrd="0" presId="urn:microsoft.com/office/officeart/2018/5/layout/IconLeafLabelList"/>
    <dgm:cxn modelId="{6A71A6DC-C502-4A48-9DA3-636947B246AD}" type="presOf" srcId="{A4B54566-E563-4837-A70D-FE864399FD9F}" destId="{FA82C365-AB28-4EF5-A9FA-179F108CA154}" srcOrd="0" destOrd="0" presId="urn:microsoft.com/office/officeart/2018/5/layout/IconLeafLabelList"/>
    <dgm:cxn modelId="{B4E5F8ED-E847-4997-94DB-03D19DBBFFDE}" type="presParOf" srcId="{FA82C365-AB28-4EF5-A9FA-179F108CA154}" destId="{982C6C83-868A-4FC2-8673-57ED6F05FB47}" srcOrd="0" destOrd="0" presId="urn:microsoft.com/office/officeart/2018/5/layout/IconLeafLabelList"/>
    <dgm:cxn modelId="{A1C01DA2-A2B2-4B49-9563-07A7272A9B02}" type="presParOf" srcId="{982C6C83-868A-4FC2-8673-57ED6F05FB47}" destId="{3E4B1FD2-1DEC-4D15-95CF-7B9B25B587C3}" srcOrd="0" destOrd="0" presId="urn:microsoft.com/office/officeart/2018/5/layout/IconLeafLabelList"/>
    <dgm:cxn modelId="{BFB8B8CF-0F1B-4B05-8A9A-CE195AA22CF7}" type="presParOf" srcId="{982C6C83-868A-4FC2-8673-57ED6F05FB47}" destId="{48D628D4-B42B-46F7-9F36-9CEE510C3A1C}" srcOrd="1" destOrd="0" presId="urn:microsoft.com/office/officeart/2018/5/layout/IconLeafLabelList"/>
    <dgm:cxn modelId="{A16F8BDC-602D-40C4-A30F-214FC21D2906}" type="presParOf" srcId="{982C6C83-868A-4FC2-8673-57ED6F05FB47}" destId="{DB77CDCB-3226-4BAA-A61D-020E56A2C312}" srcOrd="2" destOrd="0" presId="urn:microsoft.com/office/officeart/2018/5/layout/IconLeafLabelList"/>
    <dgm:cxn modelId="{A14C1342-CA0B-46C6-8380-DA00FF246C27}" type="presParOf" srcId="{982C6C83-868A-4FC2-8673-57ED6F05FB47}" destId="{32C41201-70DA-44AB-903A-08B5A320E522}" srcOrd="3" destOrd="0" presId="urn:microsoft.com/office/officeart/2018/5/layout/IconLeafLabelList"/>
    <dgm:cxn modelId="{BDF19959-3408-45F1-B70B-C825981F4DC1}" type="presParOf" srcId="{FA82C365-AB28-4EF5-A9FA-179F108CA154}" destId="{A561D128-95BA-4290-B2E8-A0162ABDC0C2}" srcOrd="1" destOrd="0" presId="urn:microsoft.com/office/officeart/2018/5/layout/IconLeafLabelList"/>
    <dgm:cxn modelId="{3AFB4D1C-309E-48BA-BEA4-F9C1EE13E568}" type="presParOf" srcId="{FA82C365-AB28-4EF5-A9FA-179F108CA154}" destId="{9743977F-A13C-4FFD-A58C-BA5491F7655E}" srcOrd="2" destOrd="0" presId="urn:microsoft.com/office/officeart/2018/5/layout/IconLeafLabelList"/>
    <dgm:cxn modelId="{2B6277D3-C728-49CE-A5E6-B1516AE90045}" type="presParOf" srcId="{9743977F-A13C-4FFD-A58C-BA5491F7655E}" destId="{6CEE131D-537A-42E3-B678-4BB6B0FE3EA7}" srcOrd="0" destOrd="0" presId="urn:microsoft.com/office/officeart/2018/5/layout/IconLeafLabelList"/>
    <dgm:cxn modelId="{A0740699-BB26-4C16-93A7-276009803FD3}" type="presParOf" srcId="{9743977F-A13C-4FFD-A58C-BA5491F7655E}" destId="{337E192E-4AF3-447A-BC9B-F74A7BFE84E0}" srcOrd="1" destOrd="0" presId="urn:microsoft.com/office/officeart/2018/5/layout/IconLeafLabelList"/>
    <dgm:cxn modelId="{E32BEBDC-55D1-472C-9970-DF7057A697B7}" type="presParOf" srcId="{9743977F-A13C-4FFD-A58C-BA5491F7655E}" destId="{884B250A-AC01-4640-AD43-DB8B210C951B}" srcOrd="2" destOrd="0" presId="urn:microsoft.com/office/officeart/2018/5/layout/IconLeafLabelList"/>
    <dgm:cxn modelId="{BB758E2E-D36A-4E59-B339-54A0368E9371}" type="presParOf" srcId="{9743977F-A13C-4FFD-A58C-BA5491F7655E}" destId="{071C30B9-FF06-462C-BDC9-CBE8A31ABFB0}" srcOrd="3" destOrd="0" presId="urn:microsoft.com/office/officeart/2018/5/layout/IconLeafLabelList"/>
    <dgm:cxn modelId="{A163F2F2-3CC9-4C41-AC1C-2B896B9A3CEE}" type="presParOf" srcId="{FA82C365-AB28-4EF5-A9FA-179F108CA154}" destId="{B0081159-76C8-4106-B565-B01C40FB5B06}" srcOrd="3" destOrd="0" presId="urn:microsoft.com/office/officeart/2018/5/layout/IconLeafLabelList"/>
    <dgm:cxn modelId="{F19EEEE6-AF62-4A3F-8754-A2C25C08C1C9}" type="presParOf" srcId="{FA82C365-AB28-4EF5-A9FA-179F108CA154}" destId="{85D809F8-677B-460D-A42D-4B137E115B63}" srcOrd="4" destOrd="0" presId="urn:microsoft.com/office/officeart/2018/5/layout/IconLeafLabelList"/>
    <dgm:cxn modelId="{2A19EE8C-20A1-4916-B661-8C1CD682365B}" type="presParOf" srcId="{85D809F8-677B-460D-A42D-4B137E115B63}" destId="{F24F6497-684A-4965-85CD-2D7CF431B5B0}" srcOrd="0" destOrd="0" presId="urn:microsoft.com/office/officeart/2018/5/layout/IconLeafLabelList"/>
    <dgm:cxn modelId="{4579E7E0-4F0A-46DC-8DA5-3598C54ADE62}" type="presParOf" srcId="{85D809F8-677B-460D-A42D-4B137E115B63}" destId="{0E6343A7-8CC3-4822-8A36-7B895066F735}" srcOrd="1" destOrd="0" presId="urn:microsoft.com/office/officeart/2018/5/layout/IconLeafLabelList"/>
    <dgm:cxn modelId="{5785D768-777C-476B-8CB7-5C0177AD5160}" type="presParOf" srcId="{85D809F8-677B-460D-A42D-4B137E115B63}" destId="{8BE78F18-7309-4B2D-8857-78D30E4CBD7D}" srcOrd="2" destOrd="0" presId="urn:microsoft.com/office/officeart/2018/5/layout/IconLeafLabelList"/>
    <dgm:cxn modelId="{A907A44C-A3FA-4790-9DE4-BBFC07D26331}" type="presParOf" srcId="{85D809F8-677B-460D-A42D-4B137E115B63}" destId="{51A34BE3-4C21-4006-99C6-887593BF640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275E69-F29A-4876-B22E-7C7D671B297E}"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67FB2403-3C7F-4B9D-9038-6DF0E681393C}">
      <dgm:prSet/>
      <dgm:spPr/>
      <dgm:t>
        <a:bodyPr/>
        <a:lstStyle/>
        <a:p>
          <a:r>
            <a:rPr lang="en-US" dirty="0"/>
            <a:t>85% of Title I (including any flexed funds) must be spent in the first Federal Fiscal Year</a:t>
          </a:r>
        </a:p>
      </dgm:t>
    </dgm:pt>
    <dgm:pt modelId="{1F3FDB55-A02B-455C-82B2-045EAC4D844C}" type="parTrans" cxnId="{9F3E898B-391B-4B28-9255-3CFA5CC982F1}">
      <dgm:prSet/>
      <dgm:spPr/>
      <dgm:t>
        <a:bodyPr/>
        <a:lstStyle/>
        <a:p>
          <a:endParaRPr lang="en-US"/>
        </a:p>
      </dgm:t>
    </dgm:pt>
    <dgm:pt modelId="{92D04C94-81F7-4C17-B3AB-C7B9633EAB59}" type="sibTrans" cxnId="{9F3E898B-391B-4B28-9255-3CFA5CC982F1}">
      <dgm:prSet/>
      <dgm:spPr/>
      <dgm:t>
        <a:bodyPr/>
        <a:lstStyle/>
        <a:p>
          <a:endParaRPr lang="en-US"/>
        </a:p>
      </dgm:t>
    </dgm:pt>
    <dgm:pt modelId="{11062412-A126-4959-842A-DCFD6E654A2C}">
      <dgm:prSet/>
      <dgm:spPr/>
      <dgm:t>
        <a:bodyPr/>
        <a:lstStyle/>
        <a:p>
          <a:r>
            <a:rPr lang="en-US" dirty="0"/>
            <a:t>Federal Fiscal Year ends 9/30</a:t>
          </a:r>
        </a:p>
      </dgm:t>
    </dgm:pt>
    <dgm:pt modelId="{D9838D7A-DF6C-4104-A730-413D384042F7}" type="parTrans" cxnId="{0AD0550E-47F4-4202-BD9F-8FA5961295EA}">
      <dgm:prSet/>
      <dgm:spPr/>
      <dgm:t>
        <a:bodyPr/>
        <a:lstStyle/>
        <a:p>
          <a:endParaRPr lang="en-US"/>
        </a:p>
      </dgm:t>
    </dgm:pt>
    <dgm:pt modelId="{E3FB5E44-35F5-4088-BE1A-29BB2D683995}" type="sibTrans" cxnId="{0AD0550E-47F4-4202-BD9F-8FA5961295EA}">
      <dgm:prSet/>
      <dgm:spPr/>
      <dgm:t>
        <a:bodyPr/>
        <a:lstStyle/>
        <a:p>
          <a:endParaRPr lang="en-US"/>
        </a:p>
      </dgm:t>
    </dgm:pt>
    <dgm:pt modelId="{DA15EDDB-C523-4D1E-B607-AAF1B206854C}">
      <dgm:prSet/>
      <dgm:spPr/>
      <dgm:t>
        <a:bodyPr/>
        <a:lstStyle/>
        <a:p>
          <a:r>
            <a:rPr lang="en-US" dirty="0"/>
            <a:t>Example: 85% of FY25 Title I needs to be spent by 9/30/25</a:t>
          </a:r>
        </a:p>
      </dgm:t>
    </dgm:pt>
    <dgm:pt modelId="{81C800E0-A1FD-48FE-BE63-B700D302977D}" type="parTrans" cxnId="{6617E899-B45A-4B1F-9A4E-D0F8BBF23E09}">
      <dgm:prSet/>
      <dgm:spPr/>
      <dgm:t>
        <a:bodyPr/>
        <a:lstStyle/>
        <a:p>
          <a:endParaRPr lang="en-US"/>
        </a:p>
      </dgm:t>
    </dgm:pt>
    <dgm:pt modelId="{978AE36F-8FB1-4F8F-B14B-C9D1414E15F5}" type="sibTrans" cxnId="{6617E899-B45A-4B1F-9A4E-D0F8BBF23E09}">
      <dgm:prSet/>
      <dgm:spPr/>
      <dgm:t>
        <a:bodyPr/>
        <a:lstStyle/>
        <a:p>
          <a:endParaRPr lang="en-US"/>
        </a:p>
      </dgm:t>
    </dgm:pt>
    <dgm:pt modelId="{9D43121D-82A5-4D67-B76E-3DC0C634C08F}">
      <dgm:prSet/>
      <dgm:spPr/>
      <dgm:t>
        <a:bodyPr/>
        <a:lstStyle/>
        <a:p>
          <a:r>
            <a:rPr lang="en-US" dirty="0"/>
            <a:t>15% of Title I can be carried over into the second year</a:t>
          </a:r>
        </a:p>
      </dgm:t>
    </dgm:pt>
    <dgm:pt modelId="{62E50A5C-448C-483E-A955-818FD31C5261}" type="parTrans" cxnId="{88F578C9-9DFE-4D76-BF1D-76B50D7BDF2F}">
      <dgm:prSet/>
      <dgm:spPr/>
      <dgm:t>
        <a:bodyPr/>
        <a:lstStyle/>
        <a:p>
          <a:endParaRPr lang="en-US"/>
        </a:p>
      </dgm:t>
    </dgm:pt>
    <dgm:pt modelId="{E876B1FD-DFA7-4A2E-865D-4DD435209B51}" type="sibTrans" cxnId="{88F578C9-9DFE-4D76-BF1D-76B50D7BDF2F}">
      <dgm:prSet/>
      <dgm:spPr/>
      <dgm:t>
        <a:bodyPr/>
        <a:lstStyle/>
        <a:p>
          <a:endParaRPr lang="en-US"/>
        </a:p>
      </dgm:t>
    </dgm:pt>
    <dgm:pt modelId="{FADD9399-D496-46CD-B7C9-E0746D453B1F}">
      <dgm:prSet/>
      <dgm:spPr/>
      <dgm:t>
        <a:bodyPr/>
        <a:lstStyle/>
        <a:p>
          <a:endParaRPr lang="en-US"/>
        </a:p>
      </dgm:t>
    </dgm:pt>
    <dgm:pt modelId="{A71E8462-77B0-4A7C-B07C-E904BF122C42}" type="parTrans" cxnId="{4BA2C39B-B937-4993-9BB9-F765A4530039}">
      <dgm:prSet/>
      <dgm:spPr/>
      <dgm:t>
        <a:bodyPr/>
        <a:lstStyle/>
        <a:p>
          <a:endParaRPr lang="en-US"/>
        </a:p>
      </dgm:t>
    </dgm:pt>
    <dgm:pt modelId="{99340F28-3A2C-4AE3-B541-D5DA4E8A63DC}" type="sibTrans" cxnId="{4BA2C39B-B937-4993-9BB9-F765A4530039}">
      <dgm:prSet/>
      <dgm:spPr/>
      <dgm:t>
        <a:bodyPr/>
        <a:lstStyle/>
        <a:p>
          <a:endParaRPr lang="en-US"/>
        </a:p>
      </dgm:t>
    </dgm:pt>
    <dgm:pt modelId="{808B2794-89C0-496E-81C7-1041D1CDEEF1}">
      <dgm:prSet/>
      <dgm:spPr/>
      <dgm:t>
        <a:bodyPr/>
        <a:lstStyle/>
        <a:p>
          <a:endParaRPr lang="en-US"/>
        </a:p>
      </dgm:t>
    </dgm:pt>
    <dgm:pt modelId="{2DDF40D3-ED1C-4459-BF92-83CE521DD3A7}" type="parTrans" cxnId="{81DBF209-4163-4C85-8520-2CCC7CE03FAA}">
      <dgm:prSet/>
      <dgm:spPr/>
      <dgm:t>
        <a:bodyPr/>
        <a:lstStyle/>
        <a:p>
          <a:endParaRPr lang="en-US"/>
        </a:p>
      </dgm:t>
    </dgm:pt>
    <dgm:pt modelId="{0A29C0B6-9C28-47BC-9EB4-8001FCBACEFC}" type="sibTrans" cxnId="{81DBF209-4163-4C85-8520-2CCC7CE03FAA}">
      <dgm:prSet/>
      <dgm:spPr/>
      <dgm:t>
        <a:bodyPr/>
        <a:lstStyle/>
        <a:p>
          <a:endParaRPr lang="en-US"/>
        </a:p>
      </dgm:t>
    </dgm:pt>
    <dgm:pt modelId="{C28367D8-5BBF-41DD-A839-829D661D8D6A}">
      <dgm:prSet/>
      <dgm:spPr/>
      <dgm:t>
        <a:bodyPr/>
        <a:lstStyle/>
        <a:p>
          <a:r>
            <a:rPr lang="en-US" dirty="0"/>
            <a:t>This only applies to Title I funds. There is no carryover limit on Title IIA, III, or IVA</a:t>
          </a:r>
        </a:p>
      </dgm:t>
    </dgm:pt>
    <dgm:pt modelId="{8E884A6E-300B-4B37-BA4E-B4A748D8C73F}" type="parTrans" cxnId="{24CFAB87-789D-4B42-9618-8747A945419B}">
      <dgm:prSet/>
      <dgm:spPr/>
      <dgm:t>
        <a:bodyPr/>
        <a:lstStyle/>
        <a:p>
          <a:endParaRPr lang="en-US"/>
        </a:p>
      </dgm:t>
    </dgm:pt>
    <dgm:pt modelId="{49E1E3D9-ED9A-44F8-8892-57E6DF44A7E3}" type="sibTrans" cxnId="{24CFAB87-789D-4B42-9618-8747A945419B}">
      <dgm:prSet/>
      <dgm:spPr/>
      <dgm:t>
        <a:bodyPr/>
        <a:lstStyle/>
        <a:p>
          <a:endParaRPr lang="en-US"/>
        </a:p>
      </dgm:t>
    </dgm:pt>
    <dgm:pt modelId="{4AA8CA5A-53C4-4338-9A25-142004A1FCD8}" type="pres">
      <dgm:prSet presAssocID="{4A275E69-F29A-4876-B22E-7C7D671B297E}" presName="compositeShape" presStyleCnt="0">
        <dgm:presLayoutVars>
          <dgm:chMax val="2"/>
          <dgm:dir/>
          <dgm:resizeHandles val="exact"/>
        </dgm:presLayoutVars>
      </dgm:prSet>
      <dgm:spPr/>
    </dgm:pt>
    <dgm:pt modelId="{46C78BFD-C58A-449E-B2AE-E2749E06FB2D}" type="pres">
      <dgm:prSet presAssocID="{4A275E69-F29A-4876-B22E-7C7D671B297E}" presName="ribbon" presStyleLbl="node1" presStyleIdx="0" presStyleCnt="1" custLinFactNeighborY="1188"/>
      <dgm:spPr/>
    </dgm:pt>
    <dgm:pt modelId="{B41D99A4-41B4-4AA6-9844-166FD19D4C7A}" type="pres">
      <dgm:prSet presAssocID="{4A275E69-F29A-4876-B22E-7C7D671B297E}" presName="leftArrowText" presStyleLbl="node1" presStyleIdx="0" presStyleCnt="1">
        <dgm:presLayoutVars>
          <dgm:chMax val="0"/>
          <dgm:bulletEnabled val="1"/>
        </dgm:presLayoutVars>
      </dgm:prSet>
      <dgm:spPr/>
    </dgm:pt>
    <dgm:pt modelId="{973E0135-13E5-4ED7-A1CD-DF9FEA59C5FD}" type="pres">
      <dgm:prSet presAssocID="{4A275E69-F29A-4876-B22E-7C7D671B297E}" presName="rightArrowText" presStyleLbl="node1" presStyleIdx="0" presStyleCnt="1">
        <dgm:presLayoutVars>
          <dgm:chMax val="0"/>
          <dgm:bulletEnabled val="1"/>
        </dgm:presLayoutVars>
      </dgm:prSet>
      <dgm:spPr/>
    </dgm:pt>
  </dgm:ptLst>
  <dgm:cxnLst>
    <dgm:cxn modelId="{81DBF209-4163-4C85-8520-2CCC7CE03FAA}" srcId="{FADD9399-D496-46CD-B7C9-E0746D453B1F}" destId="{808B2794-89C0-496E-81C7-1041D1CDEEF1}" srcOrd="0" destOrd="0" parTransId="{2DDF40D3-ED1C-4459-BF92-83CE521DD3A7}" sibTransId="{0A29C0B6-9C28-47BC-9EB4-8001FCBACEFC}"/>
    <dgm:cxn modelId="{0AD0550E-47F4-4202-BD9F-8FA5961295EA}" srcId="{67FB2403-3C7F-4B9D-9038-6DF0E681393C}" destId="{11062412-A126-4959-842A-DCFD6E654A2C}" srcOrd="0" destOrd="0" parTransId="{D9838D7A-DF6C-4104-A730-413D384042F7}" sibTransId="{E3FB5E44-35F5-4088-BE1A-29BB2D683995}"/>
    <dgm:cxn modelId="{D43DEA18-EFB8-4759-A9F9-F7ECA7971F8D}" type="presOf" srcId="{DA15EDDB-C523-4D1E-B607-AAF1B206854C}" destId="{B41D99A4-41B4-4AA6-9844-166FD19D4C7A}" srcOrd="0" destOrd="2" presId="urn:microsoft.com/office/officeart/2005/8/layout/arrow6"/>
    <dgm:cxn modelId="{DA12071B-2076-4207-9ED4-E2086E508513}" type="presOf" srcId="{9D43121D-82A5-4D67-B76E-3DC0C634C08F}" destId="{973E0135-13E5-4ED7-A1CD-DF9FEA59C5FD}" srcOrd="0" destOrd="0" presId="urn:microsoft.com/office/officeart/2005/8/layout/arrow6"/>
    <dgm:cxn modelId="{6153D221-5BD6-4FD9-9684-7975CD341158}" type="presOf" srcId="{11062412-A126-4959-842A-DCFD6E654A2C}" destId="{B41D99A4-41B4-4AA6-9844-166FD19D4C7A}" srcOrd="0" destOrd="1" presId="urn:microsoft.com/office/officeart/2005/8/layout/arrow6"/>
    <dgm:cxn modelId="{CE270F62-B359-4787-B436-6B0976248355}" type="presOf" srcId="{67FB2403-3C7F-4B9D-9038-6DF0E681393C}" destId="{B41D99A4-41B4-4AA6-9844-166FD19D4C7A}" srcOrd="0" destOrd="0" presId="urn:microsoft.com/office/officeart/2005/8/layout/arrow6"/>
    <dgm:cxn modelId="{24CFAB87-789D-4B42-9618-8747A945419B}" srcId="{9D43121D-82A5-4D67-B76E-3DC0C634C08F}" destId="{C28367D8-5BBF-41DD-A839-829D661D8D6A}" srcOrd="0" destOrd="0" parTransId="{8E884A6E-300B-4B37-BA4E-B4A748D8C73F}" sibTransId="{49E1E3D9-ED9A-44F8-8892-57E6DF44A7E3}"/>
    <dgm:cxn modelId="{9F3E898B-391B-4B28-9255-3CFA5CC982F1}" srcId="{4A275E69-F29A-4876-B22E-7C7D671B297E}" destId="{67FB2403-3C7F-4B9D-9038-6DF0E681393C}" srcOrd="0" destOrd="0" parTransId="{1F3FDB55-A02B-455C-82B2-045EAC4D844C}" sibTransId="{92D04C94-81F7-4C17-B3AB-C7B9633EAB59}"/>
    <dgm:cxn modelId="{6617E899-B45A-4B1F-9A4E-D0F8BBF23E09}" srcId="{67FB2403-3C7F-4B9D-9038-6DF0E681393C}" destId="{DA15EDDB-C523-4D1E-B607-AAF1B206854C}" srcOrd="1" destOrd="0" parTransId="{81C800E0-A1FD-48FE-BE63-B700D302977D}" sibTransId="{978AE36F-8FB1-4F8F-B14B-C9D1414E15F5}"/>
    <dgm:cxn modelId="{4BA2C39B-B937-4993-9BB9-F765A4530039}" srcId="{4A275E69-F29A-4876-B22E-7C7D671B297E}" destId="{FADD9399-D496-46CD-B7C9-E0746D453B1F}" srcOrd="2" destOrd="0" parTransId="{A71E8462-77B0-4A7C-B07C-E904BF122C42}" sibTransId="{99340F28-3A2C-4AE3-B541-D5DA4E8A63DC}"/>
    <dgm:cxn modelId="{B5C471C1-361D-448F-94F2-0B59B0111428}" type="presOf" srcId="{4A275E69-F29A-4876-B22E-7C7D671B297E}" destId="{4AA8CA5A-53C4-4338-9A25-142004A1FCD8}" srcOrd="0" destOrd="0" presId="urn:microsoft.com/office/officeart/2005/8/layout/arrow6"/>
    <dgm:cxn modelId="{88F578C9-9DFE-4D76-BF1D-76B50D7BDF2F}" srcId="{4A275E69-F29A-4876-B22E-7C7D671B297E}" destId="{9D43121D-82A5-4D67-B76E-3DC0C634C08F}" srcOrd="1" destOrd="0" parTransId="{62E50A5C-448C-483E-A955-818FD31C5261}" sibTransId="{E876B1FD-DFA7-4A2E-865D-4DD435209B51}"/>
    <dgm:cxn modelId="{AFE2C8D7-83F8-456B-BF51-771ADCB4FEC9}" type="presOf" srcId="{C28367D8-5BBF-41DD-A839-829D661D8D6A}" destId="{973E0135-13E5-4ED7-A1CD-DF9FEA59C5FD}" srcOrd="0" destOrd="1" presId="urn:microsoft.com/office/officeart/2005/8/layout/arrow6"/>
    <dgm:cxn modelId="{1B552AEC-83FA-4E90-9093-98C5F92C44BA}" type="presParOf" srcId="{4AA8CA5A-53C4-4338-9A25-142004A1FCD8}" destId="{46C78BFD-C58A-449E-B2AE-E2749E06FB2D}" srcOrd="0" destOrd="0" presId="urn:microsoft.com/office/officeart/2005/8/layout/arrow6"/>
    <dgm:cxn modelId="{41C549F2-0F41-4EB9-9CA8-376C998A7C11}" type="presParOf" srcId="{4AA8CA5A-53C4-4338-9A25-142004A1FCD8}" destId="{B41D99A4-41B4-4AA6-9844-166FD19D4C7A}" srcOrd="1" destOrd="0" presId="urn:microsoft.com/office/officeart/2005/8/layout/arrow6"/>
    <dgm:cxn modelId="{23EB2B0F-E317-4429-BDE7-40200A8CC0C9}" type="presParOf" srcId="{4AA8CA5A-53C4-4338-9A25-142004A1FCD8}" destId="{973E0135-13E5-4ED7-A1CD-DF9FEA59C5F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ADCE2A-6223-4DD8-9BAC-D5F6FF6AA520}"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en-US"/>
        </a:p>
      </dgm:t>
    </dgm:pt>
    <dgm:pt modelId="{7830E18A-5F73-4969-918B-0F7D3EE8AE10}">
      <dgm:prSet/>
      <dgm:spPr/>
      <dgm:t>
        <a:bodyPr/>
        <a:lstStyle/>
        <a:p>
          <a:r>
            <a:rPr lang="en-US" dirty="0"/>
            <a:t>Reporting for the 15% Carryover will take place in GEM$ as FY25 Application Supplement in the fall. </a:t>
          </a:r>
        </a:p>
      </dgm:t>
    </dgm:pt>
    <dgm:pt modelId="{D1BABEC9-CC41-49FA-A48D-CDB2D61CA9F3}" type="parTrans" cxnId="{A4EF4ABF-71DC-4AD5-BFF5-A812666B86DC}">
      <dgm:prSet/>
      <dgm:spPr/>
      <dgm:t>
        <a:bodyPr/>
        <a:lstStyle/>
        <a:p>
          <a:endParaRPr lang="en-US"/>
        </a:p>
      </dgm:t>
    </dgm:pt>
    <dgm:pt modelId="{1A2633B2-7CC6-4C30-8DAD-082271D9DCB4}" type="sibTrans" cxnId="{A4EF4ABF-71DC-4AD5-BFF5-A812666B86DC}">
      <dgm:prSet/>
      <dgm:spPr>
        <a:solidFill>
          <a:schemeClr val="accent1">
            <a:lumMod val="50000"/>
            <a:alpha val="90000"/>
          </a:schemeClr>
        </a:solidFill>
      </dgm:spPr>
      <dgm:t>
        <a:bodyPr/>
        <a:lstStyle/>
        <a:p>
          <a:endParaRPr lang="en-US"/>
        </a:p>
      </dgm:t>
    </dgm:pt>
    <dgm:pt modelId="{6C1F617B-A5CF-4E35-BCA4-D014ACD7A260}">
      <dgm:prSet/>
      <dgm:spPr/>
      <dgm:t>
        <a:bodyPr/>
        <a:lstStyle/>
        <a:p>
          <a:r>
            <a:rPr lang="en-US" dirty="0"/>
            <a:t>Your district will be notified in the fall if they supplement needs to be completed.</a:t>
          </a:r>
        </a:p>
      </dgm:t>
    </dgm:pt>
    <dgm:pt modelId="{642A0DD8-97D4-4C7A-86DB-CC9737EB5102}" type="parTrans" cxnId="{65928784-B44E-4FD8-9D0B-C2FD586B8C8C}">
      <dgm:prSet/>
      <dgm:spPr/>
      <dgm:t>
        <a:bodyPr/>
        <a:lstStyle/>
        <a:p>
          <a:endParaRPr lang="en-US"/>
        </a:p>
      </dgm:t>
    </dgm:pt>
    <dgm:pt modelId="{96276B62-2AC1-4E13-80F5-3E6884AE1982}" type="sibTrans" cxnId="{65928784-B44E-4FD8-9D0B-C2FD586B8C8C}">
      <dgm:prSet/>
      <dgm:spPr/>
      <dgm:t>
        <a:bodyPr/>
        <a:lstStyle/>
        <a:p>
          <a:endParaRPr lang="en-US"/>
        </a:p>
      </dgm:t>
    </dgm:pt>
    <dgm:pt modelId="{E5597E13-7C13-4C62-8DF0-7565420DF077}">
      <dgm:prSet/>
      <dgm:spPr/>
      <dgm:t>
        <a:bodyPr/>
        <a:lstStyle/>
        <a:p>
          <a:r>
            <a:rPr lang="en-US" dirty="0"/>
            <a:t>Simple waivers can be awarded every 3 years and allows districts to carryover more than 15%.</a:t>
          </a:r>
        </a:p>
      </dgm:t>
    </dgm:pt>
    <dgm:pt modelId="{1D0D3A9B-9369-4D3C-ADFD-A500CF6AEE25}" type="parTrans" cxnId="{0C966873-AA9B-4C40-BDB1-B8C9E9BC5E56}">
      <dgm:prSet/>
      <dgm:spPr/>
      <dgm:t>
        <a:bodyPr/>
        <a:lstStyle/>
        <a:p>
          <a:endParaRPr lang="en-US"/>
        </a:p>
      </dgm:t>
    </dgm:pt>
    <dgm:pt modelId="{2C689979-34CB-43B4-8B8D-B759442B01AF}" type="sibTrans" cxnId="{0C966873-AA9B-4C40-BDB1-B8C9E9BC5E56}">
      <dgm:prSet/>
      <dgm:spPr/>
      <dgm:t>
        <a:bodyPr/>
        <a:lstStyle/>
        <a:p>
          <a:endParaRPr lang="en-US"/>
        </a:p>
      </dgm:t>
    </dgm:pt>
    <dgm:pt modelId="{6790E0FD-6758-4A0C-BA4B-A474E0ED9E9D}" type="pres">
      <dgm:prSet presAssocID="{E7ADCE2A-6223-4DD8-9BAC-D5F6FF6AA520}" presName="outerComposite" presStyleCnt="0">
        <dgm:presLayoutVars>
          <dgm:chMax val="5"/>
          <dgm:dir/>
          <dgm:resizeHandles val="exact"/>
        </dgm:presLayoutVars>
      </dgm:prSet>
      <dgm:spPr/>
    </dgm:pt>
    <dgm:pt modelId="{0D46F15B-55F4-4DE0-A6E9-DF7766A9F499}" type="pres">
      <dgm:prSet presAssocID="{E7ADCE2A-6223-4DD8-9BAC-D5F6FF6AA520}" presName="dummyMaxCanvas" presStyleCnt="0">
        <dgm:presLayoutVars/>
      </dgm:prSet>
      <dgm:spPr/>
    </dgm:pt>
    <dgm:pt modelId="{FF4DAE7A-8CC5-4BA3-B087-43D55AF48D5D}" type="pres">
      <dgm:prSet presAssocID="{E7ADCE2A-6223-4DD8-9BAC-D5F6FF6AA520}" presName="TwoNodes_1" presStyleLbl="node1" presStyleIdx="0" presStyleCnt="2">
        <dgm:presLayoutVars>
          <dgm:bulletEnabled val="1"/>
        </dgm:presLayoutVars>
      </dgm:prSet>
      <dgm:spPr/>
    </dgm:pt>
    <dgm:pt modelId="{83A9AECE-0DF9-484B-8B22-D4BF067F3635}" type="pres">
      <dgm:prSet presAssocID="{E7ADCE2A-6223-4DD8-9BAC-D5F6FF6AA520}" presName="TwoNodes_2" presStyleLbl="node1" presStyleIdx="1" presStyleCnt="2">
        <dgm:presLayoutVars>
          <dgm:bulletEnabled val="1"/>
        </dgm:presLayoutVars>
      </dgm:prSet>
      <dgm:spPr/>
    </dgm:pt>
    <dgm:pt modelId="{AF665220-A3FC-4842-8B2C-6E0310B701A0}" type="pres">
      <dgm:prSet presAssocID="{E7ADCE2A-6223-4DD8-9BAC-D5F6FF6AA520}" presName="TwoConn_1-2" presStyleLbl="fgAccFollowNode1" presStyleIdx="0" presStyleCnt="1">
        <dgm:presLayoutVars>
          <dgm:bulletEnabled val="1"/>
        </dgm:presLayoutVars>
      </dgm:prSet>
      <dgm:spPr/>
    </dgm:pt>
    <dgm:pt modelId="{54801881-EA1F-47E3-9998-9E2EE2650523}" type="pres">
      <dgm:prSet presAssocID="{E7ADCE2A-6223-4DD8-9BAC-D5F6FF6AA520}" presName="TwoNodes_1_text" presStyleLbl="node1" presStyleIdx="1" presStyleCnt="2">
        <dgm:presLayoutVars>
          <dgm:bulletEnabled val="1"/>
        </dgm:presLayoutVars>
      </dgm:prSet>
      <dgm:spPr/>
    </dgm:pt>
    <dgm:pt modelId="{6C3B4FB9-C67E-409A-B997-29EDE7D2B1B7}" type="pres">
      <dgm:prSet presAssocID="{E7ADCE2A-6223-4DD8-9BAC-D5F6FF6AA520}" presName="TwoNodes_2_text" presStyleLbl="node1" presStyleIdx="1" presStyleCnt="2">
        <dgm:presLayoutVars>
          <dgm:bulletEnabled val="1"/>
        </dgm:presLayoutVars>
      </dgm:prSet>
      <dgm:spPr/>
    </dgm:pt>
  </dgm:ptLst>
  <dgm:cxnLst>
    <dgm:cxn modelId="{74C89918-2D3F-4728-A3FC-2CE0B06A7EB4}" type="presOf" srcId="{6C1F617B-A5CF-4E35-BCA4-D014ACD7A260}" destId="{FF4DAE7A-8CC5-4BA3-B087-43D55AF48D5D}" srcOrd="0" destOrd="1" presId="urn:microsoft.com/office/officeart/2005/8/layout/vProcess5"/>
    <dgm:cxn modelId="{8DBF8437-D557-4BF3-A6C1-043CF5F23351}" type="presOf" srcId="{6C1F617B-A5CF-4E35-BCA4-D014ACD7A260}" destId="{54801881-EA1F-47E3-9998-9E2EE2650523}" srcOrd="1" destOrd="1" presId="urn:microsoft.com/office/officeart/2005/8/layout/vProcess5"/>
    <dgm:cxn modelId="{F04B7138-756E-408F-90E4-753562ADB36E}" type="presOf" srcId="{E7ADCE2A-6223-4DD8-9BAC-D5F6FF6AA520}" destId="{6790E0FD-6758-4A0C-BA4B-A474E0ED9E9D}" srcOrd="0" destOrd="0" presId="urn:microsoft.com/office/officeart/2005/8/layout/vProcess5"/>
    <dgm:cxn modelId="{0C966873-AA9B-4C40-BDB1-B8C9E9BC5E56}" srcId="{E7ADCE2A-6223-4DD8-9BAC-D5F6FF6AA520}" destId="{E5597E13-7C13-4C62-8DF0-7565420DF077}" srcOrd="1" destOrd="0" parTransId="{1D0D3A9B-9369-4D3C-ADFD-A500CF6AEE25}" sibTransId="{2C689979-34CB-43B4-8B8D-B759442B01AF}"/>
    <dgm:cxn modelId="{A0D81476-64D2-4A06-A5DC-C2DD9B9F9F36}" type="presOf" srcId="{7830E18A-5F73-4969-918B-0F7D3EE8AE10}" destId="{FF4DAE7A-8CC5-4BA3-B087-43D55AF48D5D}" srcOrd="0" destOrd="0" presId="urn:microsoft.com/office/officeart/2005/8/layout/vProcess5"/>
    <dgm:cxn modelId="{65928784-B44E-4FD8-9D0B-C2FD586B8C8C}" srcId="{7830E18A-5F73-4969-918B-0F7D3EE8AE10}" destId="{6C1F617B-A5CF-4E35-BCA4-D014ACD7A260}" srcOrd="0" destOrd="0" parTransId="{642A0DD8-97D4-4C7A-86DB-CC9737EB5102}" sibTransId="{96276B62-2AC1-4E13-80F5-3E6884AE1982}"/>
    <dgm:cxn modelId="{B5109DA0-4B3C-4F61-BA66-654EBFABC740}" type="presOf" srcId="{E5597E13-7C13-4C62-8DF0-7565420DF077}" destId="{83A9AECE-0DF9-484B-8B22-D4BF067F3635}" srcOrd="0" destOrd="0" presId="urn:microsoft.com/office/officeart/2005/8/layout/vProcess5"/>
    <dgm:cxn modelId="{38BFEDB2-92C0-4530-A958-9C2C4EA8F972}" type="presOf" srcId="{1A2633B2-7CC6-4C30-8DAD-082271D9DCB4}" destId="{AF665220-A3FC-4842-8B2C-6E0310B701A0}" srcOrd="0" destOrd="0" presId="urn:microsoft.com/office/officeart/2005/8/layout/vProcess5"/>
    <dgm:cxn modelId="{A4EF4ABF-71DC-4AD5-BFF5-A812666B86DC}" srcId="{E7ADCE2A-6223-4DD8-9BAC-D5F6FF6AA520}" destId="{7830E18A-5F73-4969-918B-0F7D3EE8AE10}" srcOrd="0" destOrd="0" parTransId="{D1BABEC9-CC41-49FA-A48D-CDB2D61CA9F3}" sibTransId="{1A2633B2-7CC6-4C30-8DAD-082271D9DCB4}"/>
    <dgm:cxn modelId="{D9D4FAC2-7FAE-4219-BE7F-7CA18D7E4150}" type="presOf" srcId="{7830E18A-5F73-4969-918B-0F7D3EE8AE10}" destId="{54801881-EA1F-47E3-9998-9E2EE2650523}" srcOrd="1" destOrd="0" presId="urn:microsoft.com/office/officeart/2005/8/layout/vProcess5"/>
    <dgm:cxn modelId="{54B7FAFA-1BBF-4E93-8104-633F0250B3C6}" type="presOf" srcId="{E5597E13-7C13-4C62-8DF0-7565420DF077}" destId="{6C3B4FB9-C67E-409A-B997-29EDE7D2B1B7}" srcOrd="1" destOrd="0" presId="urn:microsoft.com/office/officeart/2005/8/layout/vProcess5"/>
    <dgm:cxn modelId="{4F686FB8-3453-4D84-924A-5554925E37A0}" type="presParOf" srcId="{6790E0FD-6758-4A0C-BA4B-A474E0ED9E9D}" destId="{0D46F15B-55F4-4DE0-A6E9-DF7766A9F499}" srcOrd="0" destOrd="0" presId="urn:microsoft.com/office/officeart/2005/8/layout/vProcess5"/>
    <dgm:cxn modelId="{7849C081-ECD4-40A4-8FF5-C1D2BD9879F0}" type="presParOf" srcId="{6790E0FD-6758-4A0C-BA4B-A474E0ED9E9D}" destId="{FF4DAE7A-8CC5-4BA3-B087-43D55AF48D5D}" srcOrd="1" destOrd="0" presId="urn:microsoft.com/office/officeart/2005/8/layout/vProcess5"/>
    <dgm:cxn modelId="{D069D6C4-0B67-4FF9-975A-C6EE9226BE6B}" type="presParOf" srcId="{6790E0FD-6758-4A0C-BA4B-A474E0ED9E9D}" destId="{83A9AECE-0DF9-484B-8B22-D4BF067F3635}" srcOrd="2" destOrd="0" presId="urn:microsoft.com/office/officeart/2005/8/layout/vProcess5"/>
    <dgm:cxn modelId="{D859255E-4FE9-47C1-A562-3B962A6C54EF}" type="presParOf" srcId="{6790E0FD-6758-4A0C-BA4B-A474E0ED9E9D}" destId="{AF665220-A3FC-4842-8B2C-6E0310B701A0}" srcOrd="3" destOrd="0" presId="urn:microsoft.com/office/officeart/2005/8/layout/vProcess5"/>
    <dgm:cxn modelId="{B5FB461D-CDFB-4B6B-BD10-D38EF5F6E4BC}" type="presParOf" srcId="{6790E0FD-6758-4A0C-BA4B-A474E0ED9E9D}" destId="{54801881-EA1F-47E3-9998-9E2EE2650523}" srcOrd="4" destOrd="0" presId="urn:microsoft.com/office/officeart/2005/8/layout/vProcess5"/>
    <dgm:cxn modelId="{39BEA479-9E50-42FC-846A-95D0A892AB19}" type="presParOf" srcId="{6790E0FD-6758-4A0C-BA4B-A474E0ED9E9D}" destId="{6C3B4FB9-C67E-409A-B997-29EDE7D2B1B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537AA-D23C-4ABA-AC9C-FA73A616334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A1810D2-26FB-46EF-A556-B58D776F8D6A}">
      <dgm:prSet/>
      <dgm:spPr/>
      <dgm:t>
        <a:bodyPr/>
        <a:lstStyle/>
        <a:p>
          <a:pPr>
            <a:lnSpc>
              <a:spcPct val="100000"/>
            </a:lnSpc>
          </a:pPr>
          <a:r>
            <a:rPr lang="en-US" b="1"/>
            <a:t>FY24 </a:t>
          </a:r>
          <a:endParaRPr lang="en-US" dirty="0"/>
        </a:p>
      </dgm:t>
    </dgm:pt>
    <dgm:pt modelId="{C11E6F53-170A-49AC-A279-FC0F5B2A895A}" type="parTrans" cxnId="{4ACB780B-5DE2-45DB-B651-2B8DEB7B4BC1}">
      <dgm:prSet/>
      <dgm:spPr/>
      <dgm:t>
        <a:bodyPr/>
        <a:lstStyle/>
        <a:p>
          <a:endParaRPr lang="en-US"/>
        </a:p>
      </dgm:t>
    </dgm:pt>
    <dgm:pt modelId="{9A2C448E-A6EF-4974-9326-ECAA7F2DB5E4}" type="sibTrans" cxnId="{4ACB780B-5DE2-45DB-B651-2B8DEB7B4BC1}">
      <dgm:prSet/>
      <dgm:spPr/>
      <dgm:t>
        <a:bodyPr/>
        <a:lstStyle/>
        <a:p>
          <a:endParaRPr lang="en-US"/>
        </a:p>
      </dgm:t>
    </dgm:pt>
    <dgm:pt modelId="{6BBC6FBF-0EF3-482D-9E34-9B3906CB2CC1}">
      <dgm:prSet custT="1"/>
      <dgm:spPr/>
      <dgm:t>
        <a:bodyPr/>
        <a:lstStyle/>
        <a:p>
          <a:pPr>
            <a:lnSpc>
              <a:spcPct val="100000"/>
            </a:lnSpc>
          </a:pPr>
          <a:r>
            <a:rPr lang="en-US" sz="2000"/>
            <a:t>FY24 Year 3  	7/1/25 to 9/30/25</a:t>
          </a:r>
          <a:endParaRPr lang="en-US" sz="2000" dirty="0"/>
        </a:p>
      </dgm:t>
    </dgm:pt>
    <dgm:pt modelId="{4C71ED42-4AB0-47EE-BCE2-8E029D561F66}" type="parTrans" cxnId="{0F11AE90-E21B-41DA-A23B-0F5A9141C3FD}">
      <dgm:prSet/>
      <dgm:spPr/>
      <dgm:t>
        <a:bodyPr/>
        <a:lstStyle/>
        <a:p>
          <a:endParaRPr lang="en-US"/>
        </a:p>
      </dgm:t>
    </dgm:pt>
    <dgm:pt modelId="{A089A642-5227-4AC3-8BB5-408453AF8225}" type="sibTrans" cxnId="{0F11AE90-E21B-41DA-A23B-0F5A9141C3FD}">
      <dgm:prSet/>
      <dgm:spPr/>
      <dgm:t>
        <a:bodyPr/>
        <a:lstStyle/>
        <a:p>
          <a:endParaRPr lang="en-US"/>
        </a:p>
      </dgm:t>
    </dgm:pt>
    <dgm:pt modelId="{9518F572-E8FA-400C-863E-C6085BFCDEC1}">
      <dgm:prSet/>
      <dgm:spPr/>
      <dgm:t>
        <a:bodyPr/>
        <a:lstStyle/>
        <a:p>
          <a:pPr>
            <a:lnSpc>
              <a:spcPct val="100000"/>
            </a:lnSpc>
          </a:pPr>
          <a:r>
            <a:rPr lang="en-US" b="1"/>
            <a:t>FY25</a:t>
          </a:r>
          <a:endParaRPr lang="en-US" dirty="0"/>
        </a:p>
      </dgm:t>
    </dgm:pt>
    <dgm:pt modelId="{0BE6B2F0-F185-4B18-9DE8-1BC13F6E11BA}" type="parTrans" cxnId="{87130A04-91E2-47F8-B2A7-2A2123BB0F2F}">
      <dgm:prSet/>
      <dgm:spPr/>
      <dgm:t>
        <a:bodyPr/>
        <a:lstStyle/>
        <a:p>
          <a:endParaRPr lang="en-US"/>
        </a:p>
      </dgm:t>
    </dgm:pt>
    <dgm:pt modelId="{57E69FCD-7863-420D-A997-BE81FD3DC13A}" type="sibTrans" cxnId="{87130A04-91E2-47F8-B2A7-2A2123BB0F2F}">
      <dgm:prSet/>
      <dgm:spPr/>
      <dgm:t>
        <a:bodyPr/>
        <a:lstStyle/>
        <a:p>
          <a:endParaRPr lang="en-US"/>
        </a:p>
      </dgm:t>
    </dgm:pt>
    <dgm:pt modelId="{993E2A36-FF6B-40A1-AB37-3CAC2E0D64B5}">
      <dgm:prSet custT="1"/>
      <dgm:spPr/>
      <dgm:t>
        <a:bodyPr/>
        <a:lstStyle/>
        <a:p>
          <a:pPr>
            <a:lnSpc>
              <a:spcPct val="100000"/>
            </a:lnSpc>
          </a:pPr>
          <a:r>
            <a:rPr lang="en-US" sz="2000"/>
            <a:t>FY25 Year 2  	7/1/25 to 6/30/26</a:t>
          </a:r>
          <a:endParaRPr lang="en-US" sz="2000" dirty="0"/>
        </a:p>
      </dgm:t>
    </dgm:pt>
    <dgm:pt modelId="{57310707-C934-43B5-9C07-FC2E29F4B9EB}" type="parTrans" cxnId="{7C95E1BB-22B1-4909-A578-F8B477B096C6}">
      <dgm:prSet/>
      <dgm:spPr/>
      <dgm:t>
        <a:bodyPr/>
        <a:lstStyle/>
        <a:p>
          <a:endParaRPr lang="en-US"/>
        </a:p>
      </dgm:t>
    </dgm:pt>
    <dgm:pt modelId="{EFAC0718-61D0-470E-BAFD-0BA2FAD4CFF2}" type="sibTrans" cxnId="{7C95E1BB-22B1-4909-A578-F8B477B096C6}">
      <dgm:prSet/>
      <dgm:spPr/>
      <dgm:t>
        <a:bodyPr/>
        <a:lstStyle/>
        <a:p>
          <a:endParaRPr lang="en-US"/>
        </a:p>
      </dgm:t>
    </dgm:pt>
    <dgm:pt modelId="{1FCD1097-C1A6-47C7-B170-2FA0F07EBFC3}">
      <dgm:prSet custT="1"/>
      <dgm:spPr/>
      <dgm:t>
        <a:bodyPr/>
        <a:lstStyle/>
        <a:p>
          <a:pPr>
            <a:lnSpc>
              <a:spcPct val="100000"/>
            </a:lnSpc>
          </a:pPr>
          <a:r>
            <a:rPr lang="en-US" sz="2000"/>
            <a:t>FY25 Year 3	7/1/26 to 9/30/26</a:t>
          </a:r>
          <a:endParaRPr lang="en-US" sz="2000" dirty="0"/>
        </a:p>
      </dgm:t>
    </dgm:pt>
    <dgm:pt modelId="{1944685B-D238-4DC9-9839-063C383D94BE}" type="parTrans" cxnId="{E483CA4E-EBB2-4AB4-9437-A7E059C6A5B6}">
      <dgm:prSet/>
      <dgm:spPr/>
      <dgm:t>
        <a:bodyPr/>
        <a:lstStyle/>
        <a:p>
          <a:endParaRPr lang="en-US"/>
        </a:p>
      </dgm:t>
    </dgm:pt>
    <dgm:pt modelId="{C70AD5FB-0657-4116-954F-26AED7D64209}" type="sibTrans" cxnId="{E483CA4E-EBB2-4AB4-9437-A7E059C6A5B6}">
      <dgm:prSet/>
      <dgm:spPr/>
      <dgm:t>
        <a:bodyPr/>
        <a:lstStyle/>
        <a:p>
          <a:endParaRPr lang="en-US"/>
        </a:p>
      </dgm:t>
    </dgm:pt>
    <dgm:pt modelId="{6FFADBAC-B76C-4FEB-AC10-85E1BA3FC413}">
      <dgm:prSet/>
      <dgm:spPr/>
      <dgm:t>
        <a:bodyPr/>
        <a:lstStyle/>
        <a:p>
          <a:pPr>
            <a:lnSpc>
              <a:spcPct val="100000"/>
            </a:lnSpc>
          </a:pPr>
          <a:r>
            <a:rPr lang="en-US" b="1" dirty="0"/>
            <a:t>FY26</a:t>
          </a:r>
          <a:endParaRPr lang="en-US" dirty="0"/>
        </a:p>
      </dgm:t>
    </dgm:pt>
    <dgm:pt modelId="{FFEBAD8A-D39D-4ADE-8DD9-F8897F09D991}" type="parTrans" cxnId="{C499FA89-2D39-44FC-9CAE-5523512E0198}">
      <dgm:prSet/>
      <dgm:spPr/>
      <dgm:t>
        <a:bodyPr/>
        <a:lstStyle/>
        <a:p>
          <a:endParaRPr lang="en-US"/>
        </a:p>
      </dgm:t>
    </dgm:pt>
    <dgm:pt modelId="{BDB3155B-B875-4569-9199-7C1BE3DC766E}" type="sibTrans" cxnId="{C499FA89-2D39-44FC-9CAE-5523512E0198}">
      <dgm:prSet/>
      <dgm:spPr/>
      <dgm:t>
        <a:bodyPr/>
        <a:lstStyle/>
        <a:p>
          <a:endParaRPr lang="en-US"/>
        </a:p>
      </dgm:t>
    </dgm:pt>
    <dgm:pt modelId="{62169DAF-B000-4485-B2D2-15BD577F71A1}">
      <dgm:prSet custT="1"/>
      <dgm:spPr/>
      <dgm:t>
        <a:bodyPr/>
        <a:lstStyle/>
        <a:p>
          <a:pPr>
            <a:lnSpc>
              <a:spcPct val="100000"/>
            </a:lnSpc>
          </a:pPr>
          <a:r>
            <a:rPr lang="en-US" sz="1700"/>
            <a:t>FY26 Year 1</a:t>
          </a:r>
          <a:r>
            <a:rPr lang="en-US" sz="1700" b="1"/>
            <a:t>	      </a:t>
          </a:r>
          <a:r>
            <a:rPr lang="en-US" sz="1700"/>
            <a:t>Grant start date to 6/30/26</a:t>
          </a:r>
          <a:r>
            <a:rPr lang="en-US" sz="1700" b="1"/>
            <a:t>       </a:t>
          </a:r>
          <a:endParaRPr lang="en-US" sz="1700" dirty="0"/>
        </a:p>
      </dgm:t>
    </dgm:pt>
    <dgm:pt modelId="{055A16FE-6113-4E8F-AF9E-64C20B3DACAD}" type="parTrans" cxnId="{D3D413BE-F196-4E31-86DC-71193EDB069E}">
      <dgm:prSet/>
      <dgm:spPr/>
      <dgm:t>
        <a:bodyPr/>
        <a:lstStyle/>
        <a:p>
          <a:endParaRPr lang="en-US"/>
        </a:p>
      </dgm:t>
    </dgm:pt>
    <dgm:pt modelId="{F9A49E78-9882-43A5-847A-F3A7BBB2D212}" type="sibTrans" cxnId="{D3D413BE-F196-4E31-86DC-71193EDB069E}">
      <dgm:prSet/>
      <dgm:spPr/>
      <dgm:t>
        <a:bodyPr/>
        <a:lstStyle/>
        <a:p>
          <a:endParaRPr lang="en-US"/>
        </a:p>
      </dgm:t>
    </dgm:pt>
    <dgm:pt modelId="{C4289331-10B5-41A1-A473-B266C280837A}">
      <dgm:prSet custT="1"/>
      <dgm:spPr/>
      <dgm:t>
        <a:bodyPr/>
        <a:lstStyle/>
        <a:p>
          <a:pPr>
            <a:lnSpc>
              <a:spcPct val="100000"/>
            </a:lnSpc>
          </a:pPr>
          <a:r>
            <a:rPr lang="en-US" sz="1700"/>
            <a:t>FY26 Year 2 	      7/1/26 to 6/30/27</a:t>
          </a:r>
          <a:endParaRPr lang="en-US" sz="1700" dirty="0"/>
        </a:p>
      </dgm:t>
    </dgm:pt>
    <dgm:pt modelId="{992C06D1-969B-467B-852C-560A8CF6B6BF}" type="parTrans" cxnId="{49F46AED-9CA0-4605-8240-7D8B3FAF908A}">
      <dgm:prSet/>
      <dgm:spPr/>
      <dgm:t>
        <a:bodyPr/>
        <a:lstStyle/>
        <a:p>
          <a:endParaRPr lang="en-US"/>
        </a:p>
      </dgm:t>
    </dgm:pt>
    <dgm:pt modelId="{A8285652-C848-4023-BA88-39FB684A9001}" type="sibTrans" cxnId="{49F46AED-9CA0-4605-8240-7D8B3FAF908A}">
      <dgm:prSet/>
      <dgm:spPr/>
      <dgm:t>
        <a:bodyPr/>
        <a:lstStyle/>
        <a:p>
          <a:endParaRPr lang="en-US"/>
        </a:p>
      </dgm:t>
    </dgm:pt>
    <dgm:pt modelId="{1A8AC6FF-96FB-4D8A-BD32-AD37BB57C332}">
      <dgm:prSet custT="1"/>
      <dgm:spPr/>
      <dgm:t>
        <a:bodyPr/>
        <a:lstStyle/>
        <a:p>
          <a:pPr>
            <a:lnSpc>
              <a:spcPct val="100000"/>
            </a:lnSpc>
          </a:pPr>
          <a:r>
            <a:rPr lang="en-US" sz="1700"/>
            <a:t>FY26 Year 3	      7/1/27 to 9/30/27</a:t>
          </a:r>
          <a:endParaRPr lang="en-US" sz="1700" dirty="0"/>
        </a:p>
      </dgm:t>
    </dgm:pt>
    <dgm:pt modelId="{90287DC4-C590-4CB5-BEAC-CE23F13C9EA8}" type="parTrans" cxnId="{8CAD3C2D-D34F-4401-B808-5CEB97460B80}">
      <dgm:prSet/>
      <dgm:spPr/>
      <dgm:t>
        <a:bodyPr/>
        <a:lstStyle/>
        <a:p>
          <a:endParaRPr lang="en-US"/>
        </a:p>
      </dgm:t>
    </dgm:pt>
    <dgm:pt modelId="{7E9AEF68-64AB-413D-85AC-51D00FC1473E}" type="sibTrans" cxnId="{8CAD3C2D-D34F-4401-B808-5CEB97460B80}">
      <dgm:prSet/>
      <dgm:spPr/>
      <dgm:t>
        <a:bodyPr/>
        <a:lstStyle/>
        <a:p>
          <a:endParaRPr lang="en-US"/>
        </a:p>
      </dgm:t>
    </dgm:pt>
    <dgm:pt modelId="{3F0A8548-CD6F-438C-BDEE-069E13020A99}" type="pres">
      <dgm:prSet presAssocID="{C77537AA-D23C-4ABA-AC9C-FA73A616334E}" presName="root" presStyleCnt="0">
        <dgm:presLayoutVars>
          <dgm:dir/>
          <dgm:resizeHandles val="exact"/>
        </dgm:presLayoutVars>
      </dgm:prSet>
      <dgm:spPr/>
    </dgm:pt>
    <dgm:pt modelId="{8376AD15-0C8F-41CA-957D-246B4AE80933}" type="pres">
      <dgm:prSet presAssocID="{5A1810D2-26FB-46EF-A556-B58D776F8D6A}" presName="compNode" presStyleCnt="0"/>
      <dgm:spPr/>
    </dgm:pt>
    <dgm:pt modelId="{55E1899F-8BB5-45A2-B526-BD0AA46BBC04}" type="pres">
      <dgm:prSet presAssocID="{5A1810D2-26FB-46EF-A556-B58D776F8D6A}" presName="bgRect" presStyleLbl="bgShp" presStyleIdx="0" presStyleCnt="3"/>
      <dgm:spPr/>
    </dgm:pt>
    <dgm:pt modelId="{EA12525D-7B7A-4ACE-8793-2F45080A9E21}" type="pres">
      <dgm:prSet presAssocID="{5A1810D2-26FB-46EF-A556-B58D776F8D6A}"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amond"/>
        </a:ext>
      </dgm:extLst>
    </dgm:pt>
    <dgm:pt modelId="{35D98C23-04E5-4896-9723-7D34BA0AF887}" type="pres">
      <dgm:prSet presAssocID="{5A1810D2-26FB-46EF-A556-B58D776F8D6A}" presName="spaceRect" presStyleCnt="0"/>
      <dgm:spPr/>
    </dgm:pt>
    <dgm:pt modelId="{7DD3EF5F-FF27-46B8-9ED4-7F1D9C1445A1}" type="pres">
      <dgm:prSet presAssocID="{5A1810D2-26FB-46EF-A556-B58D776F8D6A}" presName="parTx" presStyleLbl="revTx" presStyleIdx="0" presStyleCnt="6">
        <dgm:presLayoutVars>
          <dgm:chMax val="0"/>
          <dgm:chPref val="0"/>
        </dgm:presLayoutVars>
      </dgm:prSet>
      <dgm:spPr/>
    </dgm:pt>
    <dgm:pt modelId="{E8E67ABD-C6AA-4CFF-953F-4EB6762A4EF3}" type="pres">
      <dgm:prSet presAssocID="{5A1810D2-26FB-46EF-A556-B58D776F8D6A}" presName="desTx" presStyleLbl="revTx" presStyleIdx="1" presStyleCnt="6">
        <dgm:presLayoutVars/>
      </dgm:prSet>
      <dgm:spPr/>
    </dgm:pt>
    <dgm:pt modelId="{A4C9256E-FF0A-4D5E-B6CF-052884B5A4F5}" type="pres">
      <dgm:prSet presAssocID="{9A2C448E-A6EF-4974-9326-ECAA7F2DB5E4}" presName="sibTrans" presStyleCnt="0"/>
      <dgm:spPr/>
    </dgm:pt>
    <dgm:pt modelId="{62E7CF8E-E2A1-463A-AC25-F8DCC7E87595}" type="pres">
      <dgm:prSet presAssocID="{9518F572-E8FA-400C-863E-C6085BFCDEC1}" presName="compNode" presStyleCnt="0"/>
      <dgm:spPr/>
    </dgm:pt>
    <dgm:pt modelId="{9FE73372-48C7-44A1-99F8-B7F82AFADEB5}" type="pres">
      <dgm:prSet presAssocID="{9518F572-E8FA-400C-863E-C6085BFCDEC1}" presName="bgRect" presStyleLbl="bgShp" presStyleIdx="1" presStyleCnt="3"/>
      <dgm:spPr/>
    </dgm:pt>
    <dgm:pt modelId="{13142644-1F87-4BD6-B645-8B00D41615C3}" type="pres">
      <dgm:prSet presAssocID="{9518F572-E8FA-400C-863E-C6085BFCDEC1}"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amond"/>
        </a:ext>
      </dgm:extLst>
    </dgm:pt>
    <dgm:pt modelId="{DE7C79BE-A695-4145-BFDF-5FE0D2942995}" type="pres">
      <dgm:prSet presAssocID="{9518F572-E8FA-400C-863E-C6085BFCDEC1}" presName="spaceRect" presStyleCnt="0"/>
      <dgm:spPr/>
    </dgm:pt>
    <dgm:pt modelId="{C7A0AD65-A3E0-4109-8988-61C86CD8F359}" type="pres">
      <dgm:prSet presAssocID="{9518F572-E8FA-400C-863E-C6085BFCDEC1}" presName="parTx" presStyleLbl="revTx" presStyleIdx="2" presStyleCnt="6">
        <dgm:presLayoutVars>
          <dgm:chMax val="0"/>
          <dgm:chPref val="0"/>
        </dgm:presLayoutVars>
      </dgm:prSet>
      <dgm:spPr/>
    </dgm:pt>
    <dgm:pt modelId="{1B85A7EF-E3E1-4783-82D1-4B7430BF4DB9}" type="pres">
      <dgm:prSet presAssocID="{9518F572-E8FA-400C-863E-C6085BFCDEC1}" presName="desTx" presStyleLbl="revTx" presStyleIdx="3" presStyleCnt="6">
        <dgm:presLayoutVars/>
      </dgm:prSet>
      <dgm:spPr/>
    </dgm:pt>
    <dgm:pt modelId="{A700B121-2C2E-480D-905A-C068B86B315E}" type="pres">
      <dgm:prSet presAssocID="{57E69FCD-7863-420D-A997-BE81FD3DC13A}" presName="sibTrans" presStyleCnt="0"/>
      <dgm:spPr/>
    </dgm:pt>
    <dgm:pt modelId="{C7636ECB-E054-4930-A16B-E5C51D4187C3}" type="pres">
      <dgm:prSet presAssocID="{6FFADBAC-B76C-4FEB-AC10-85E1BA3FC413}" presName="compNode" presStyleCnt="0"/>
      <dgm:spPr/>
    </dgm:pt>
    <dgm:pt modelId="{65241309-90E7-4BF5-9329-834829BBA985}" type="pres">
      <dgm:prSet presAssocID="{6FFADBAC-B76C-4FEB-AC10-85E1BA3FC413}" presName="bgRect" presStyleLbl="bgShp" presStyleIdx="2" presStyleCnt="3" custLinFactNeighborY="-2497"/>
      <dgm:spPr>
        <a:solidFill>
          <a:schemeClr val="accent2">
            <a:lumMod val="20000"/>
            <a:lumOff val="80000"/>
          </a:schemeClr>
        </a:solidFill>
      </dgm:spPr>
    </dgm:pt>
    <dgm:pt modelId="{21B826D8-9709-44BA-A531-9553832D12C6}" type="pres">
      <dgm:prSet presAssocID="{6FFADBAC-B76C-4FEB-AC10-85E1BA3FC413}" presName="iconRect" presStyleLbl="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3B5432BE-B411-4BA6-9FBB-CD92C7D78A59}" type="pres">
      <dgm:prSet presAssocID="{6FFADBAC-B76C-4FEB-AC10-85E1BA3FC413}" presName="spaceRect" presStyleCnt="0"/>
      <dgm:spPr/>
    </dgm:pt>
    <dgm:pt modelId="{110814AB-C5B3-4827-A51C-D05D46711010}" type="pres">
      <dgm:prSet presAssocID="{6FFADBAC-B76C-4FEB-AC10-85E1BA3FC413}" presName="parTx" presStyleLbl="revTx" presStyleIdx="4" presStyleCnt="6">
        <dgm:presLayoutVars>
          <dgm:chMax val="0"/>
          <dgm:chPref val="0"/>
        </dgm:presLayoutVars>
      </dgm:prSet>
      <dgm:spPr/>
    </dgm:pt>
    <dgm:pt modelId="{2B870B8A-32E9-4199-9352-A683F8D3146B}" type="pres">
      <dgm:prSet presAssocID="{6FFADBAC-B76C-4FEB-AC10-85E1BA3FC413}" presName="desTx" presStyleLbl="revTx" presStyleIdx="5" presStyleCnt="6">
        <dgm:presLayoutVars/>
      </dgm:prSet>
      <dgm:spPr/>
    </dgm:pt>
  </dgm:ptLst>
  <dgm:cxnLst>
    <dgm:cxn modelId="{87130A04-91E2-47F8-B2A7-2A2123BB0F2F}" srcId="{C77537AA-D23C-4ABA-AC9C-FA73A616334E}" destId="{9518F572-E8FA-400C-863E-C6085BFCDEC1}" srcOrd="1" destOrd="0" parTransId="{0BE6B2F0-F185-4B18-9DE8-1BC13F6E11BA}" sibTransId="{57E69FCD-7863-420D-A997-BE81FD3DC13A}"/>
    <dgm:cxn modelId="{F5D20305-2755-44FA-A5E8-B5199ECB45EF}" type="presOf" srcId="{62169DAF-B000-4485-B2D2-15BD577F71A1}" destId="{2B870B8A-32E9-4199-9352-A683F8D3146B}" srcOrd="0" destOrd="0" presId="urn:microsoft.com/office/officeart/2018/2/layout/IconVerticalSolidList"/>
    <dgm:cxn modelId="{4ACB780B-5DE2-45DB-B651-2B8DEB7B4BC1}" srcId="{C77537AA-D23C-4ABA-AC9C-FA73A616334E}" destId="{5A1810D2-26FB-46EF-A556-B58D776F8D6A}" srcOrd="0" destOrd="0" parTransId="{C11E6F53-170A-49AC-A279-FC0F5B2A895A}" sibTransId="{9A2C448E-A6EF-4974-9326-ECAA7F2DB5E4}"/>
    <dgm:cxn modelId="{8CAD3C2D-D34F-4401-B808-5CEB97460B80}" srcId="{6FFADBAC-B76C-4FEB-AC10-85E1BA3FC413}" destId="{1A8AC6FF-96FB-4D8A-BD32-AD37BB57C332}" srcOrd="2" destOrd="0" parTransId="{90287DC4-C590-4CB5-BEAC-CE23F13C9EA8}" sibTransId="{7E9AEF68-64AB-413D-85AC-51D00FC1473E}"/>
    <dgm:cxn modelId="{430C7639-4B1E-49E6-8880-E9B7CBBAAE8B}" type="presOf" srcId="{C4289331-10B5-41A1-A473-B266C280837A}" destId="{2B870B8A-32E9-4199-9352-A683F8D3146B}" srcOrd="0" destOrd="1" presId="urn:microsoft.com/office/officeart/2018/2/layout/IconVerticalSolidList"/>
    <dgm:cxn modelId="{E483CA4E-EBB2-4AB4-9437-A7E059C6A5B6}" srcId="{9518F572-E8FA-400C-863E-C6085BFCDEC1}" destId="{1FCD1097-C1A6-47C7-B170-2FA0F07EBFC3}" srcOrd="1" destOrd="0" parTransId="{1944685B-D238-4DC9-9839-063C383D94BE}" sibTransId="{C70AD5FB-0657-4116-954F-26AED7D64209}"/>
    <dgm:cxn modelId="{8653CE50-357C-4F06-A1CD-D3337C3679C1}" type="presOf" srcId="{6BBC6FBF-0EF3-482D-9E34-9B3906CB2CC1}" destId="{E8E67ABD-C6AA-4CFF-953F-4EB6762A4EF3}" srcOrd="0" destOrd="0" presId="urn:microsoft.com/office/officeart/2018/2/layout/IconVerticalSolidList"/>
    <dgm:cxn modelId="{2C532279-C352-4F9C-8ABF-77AF2A1FDCA6}" type="presOf" srcId="{5A1810D2-26FB-46EF-A556-B58D776F8D6A}" destId="{7DD3EF5F-FF27-46B8-9ED4-7F1D9C1445A1}" srcOrd="0" destOrd="0" presId="urn:microsoft.com/office/officeart/2018/2/layout/IconVerticalSolidList"/>
    <dgm:cxn modelId="{EAA47B59-F473-47CC-AD49-640D3CAE2C1F}" type="presOf" srcId="{993E2A36-FF6B-40A1-AB37-3CAC2E0D64B5}" destId="{1B85A7EF-E3E1-4783-82D1-4B7430BF4DB9}" srcOrd="0" destOrd="0" presId="urn:microsoft.com/office/officeart/2018/2/layout/IconVerticalSolidList"/>
    <dgm:cxn modelId="{CD05A47C-C29F-4085-86FA-B2FF72903232}" type="presOf" srcId="{1A8AC6FF-96FB-4D8A-BD32-AD37BB57C332}" destId="{2B870B8A-32E9-4199-9352-A683F8D3146B}" srcOrd="0" destOrd="2" presId="urn:microsoft.com/office/officeart/2018/2/layout/IconVerticalSolidList"/>
    <dgm:cxn modelId="{70770B86-B54B-4789-809C-A0BF231E9952}" type="presOf" srcId="{9518F572-E8FA-400C-863E-C6085BFCDEC1}" destId="{C7A0AD65-A3E0-4109-8988-61C86CD8F359}" srcOrd="0" destOrd="0" presId="urn:microsoft.com/office/officeart/2018/2/layout/IconVerticalSolidList"/>
    <dgm:cxn modelId="{02B56B87-6957-4C25-BD01-F10955B1878B}" type="presOf" srcId="{6FFADBAC-B76C-4FEB-AC10-85E1BA3FC413}" destId="{110814AB-C5B3-4827-A51C-D05D46711010}" srcOrd="0" destOrd="0" presId="urn:microsoft.com/office/officeart/2018/2/layout/IconVerticalSolidList"/>
    <dgm:cxn modelId="{C499FA89-2D39-44FC-9CAE-5523512E0198}" srcId="{C77537AA-D23C-4ABA-AC9C-FA73A616334E}" destId="{6FFADBAC-B76C-4FEB-AC10-85E1BA3FC413}" srcOrd="2" destOrd="0" parTransId="{FFEBAD8A-D39D-4ADE-8DD9-F8897F09D991}" sibTransId="{BDB3155B-B875-4569-9199-7C1BE3DC766E}"/>
    <dgm:cxn modelId="{0F11AE90-E21B-41DA-A23B-0F5A9141C3FD}" srcId="{5A1810D2-26FB-46EF-A556-B58D776F8D6A}" destId="{6BBC6FBF-0EF3-482D-9E34-9B3906CB2CC1}" srcOrd="0" destOrd="0" parTransId="{4C71ED42-4AB0-47EE-BCE2-8E029D561F66}" sibTransId="{A089A642-5227-4AC3-8BB5-408453AF8225}"/>
    <dgm:cxn modelId="{FD2431A8-6C80-4351-AB99-219E25EF3881}" type="presOf" srcId="{1FCD1097-C1A6-47C7-B170-2FA0F07EBFC3}" destId="{1B85A7EF-E3E1-4783-82D1-4B7430BF4DB9}" srcOrd="0" destOrd="1" presId="urn:microsoft.com/office/officeart/2018/2/layout/IconVerticalSolidList"/>
    <dgm:cxn modelId="{7C95E1BB-22B1-4909-A578-F8B477B096C6}" srcId="{9518F572-E8FA-400C-863E-C6085BFCDEC1}" destId="{993E2A36-FF6B-40A1-AB37-3CAC2E0D64B5}" srcOrd="0" destOrd="0" parTransId="{57310707-C934-43B5-9C07-FC2E29F4B9EB}" sibTransId="{EFAC0718-61D0-470E-BAFD-0BA2FAD4CFF2}"/>
    <dgm:cxn modelId="{D3D413BE-F196-4E31-86DC-71193EDB069E}" srcId="{6FFADBAC-B76C-4FEB-AC10-85E1BA3FC413}" destId="{62169DAF-B000-4485-B2D2-15BD577F71A1}" srcOrd="0" destOrd="0" parTransId="{055A16FE-6113-4E8F-AF9E-64C20B3DACAD}" sibTransId="{F9A49E78-9882-43A5-847A-F3A7BBB2D212}"/>
    <dgm:cxn modelId="{29F1A0C1-3E57-4A58-9E0D-F0C74031E908}" type="presOf" srcId="{C77537AA-D23C-4ABA-AC9C-FA73A616334E}" destId="{3F0A8548-CD6F-438C-BDEE-069E13020A99}" srcOrd="0" destOrd="0" presId="urn:microsoft.com/office/officeart/2018/2/layout/IconVerticalSolidList"/>
    <dgm:cxn modelId="{49F46AED-9CA0-4605-8240-7D8B3FAF908A}" srcId="{6FFADBAC-B76C-4FEB-AC10-85E1BA3FC413}" destId="{C4289331-10B5-41A1-A473-B266C280837A}" srcOrd="1" destOrd="0" parTransId="{992C06D1-969B-467B-852C-560A8CF6B6BF}" sibTransId="{A8285652-C848-4023-BA88-39FB684A9001}"/>
    <dgm:cxn modelId="{37208EBC-93F3-4427-96AD-E8BD4139ABF8}" type="presParOf" srcId="{3F0A8548-CD6F-438C-BDEE-069E13020A99}" destId="{8376AD15-0C8F-41CA-957D-246B4AE80933}" srcOrd="0" destOrd="0" presId="urn:microsoft.com/office/officeart/2018/2/layout/IconVerticalSolidList"/>
    <dgm:cxn modelId="{AE2246A7-4F79-4684-84E4-FD69AD9D9F63}" type="presParOf" srcId="{8376AD15-0C8F-41CA-957D-246B4AE80933}" destId="{55E1899F-8BB5-45A2-B526-BD0AA46BBC04}" srcOrd="0" destOrd="0" presId="urn:microsoft.com/office/officeart/2018/2/layout/IconVerticalSolidList"/>
    <dgm:cxn modelId="{ED576077-9AE8-4AB1-97AD-6A2BDF645956}" type="presParOf" srcId="{8376AD15-0C8F-41CA-957D-246B4AE80933}" destId="{EA12525D-7B7A-4ACE-8793-2F45080A9E21}" srcOrd="1" destOrd="0" presId="urn:microsoft.com/office/officeart/2018/2/layout/IconVerticalSolidList"/>
    <dgm:cxn modelId="{8C3377FD-A124-4898-81DF-FF2CDDA92234}" type="presParOf" srcId="{8376AD15-0C8F-41CA-957D-246B4AE80933}" destId="{35D98C23-04E5-4896-9723-7D34BA0AF887}" srcOrd="2" destOrd="0" presId="urn:microsoft.com/office/officeart/2018/2/layout/IconVerticalSolidList"/>
    <dgm:cxn modelId="{1D003899-390E-4940-A691-28EED6154B89}" type="presParOf" srcId="{8376AD15-0C8F-41CA-957D-246B4AE80933}" destId="{7DD3EF5F-FF27-46B8-9ED4-7F1D9C1445A1}" srcOrd="3" destOrd="0" presId="urn:microsoft.com/office/officeart/2018/2/layout/IconVerticalSolidList"/>
    <dgm:cxn modelId="{DDBA145A-B606-47C8-8AE5-2AC5B6E3B105}" type="presParOf" srcId="{8376AD15-0C8F-41CA-957D-246B4AE80933}" destId="{E8E67ABD-C6AA-4CFF-953F-4EB6762A4EF3}" srcOrd="4" destOrd="0" presId="urn:microsoft.com/office/officeart/2018/2/layout/IconVerticalSolidList"/>
    <dgm:cxn modelId="{C7AF579E-D3F8-4F15-ACF8-41B517154501}" type="presParOf" srcId="{3F0A8548-CD6F-438C-BDEE-069E13020A99}" destId="{A4C9256E-FF0A-4D5E-B6CF-052884B5A4F5}" srcOrd="1" destOrd="0" presId="urn:microsoft.com/office/officeart/2018/2/layout/IconVerticalSolidList"/>
    <dgm:cxn modelId="{6ACB5CDE-9B76-4EF6-98E3-73BB37485796}" type="presParOf" srcId="{3F0A8548-CD6F-438C-BDEE-069E13020A99}" destId="{62E7CF8E-E2A1-463A-AC25-F8DCC7E87595}" srcOrd="2" destOrd="0" presId="urn:microsoft.com/office/officeart/2018/2/layout/IconVerticalSolidList"/>
    <dgm:cxn modelId="{CABCDC9F-7AFC-4D7A-8D41-89022E257DA6}" type="presParOf" srcId="{62E7CF8E-E2A1-463A-AC25-F8DCC7E87595}" destId="{9FE73372-48C7-44A1-99F8-B7F82AFADEB5}" srcOrd="0" destOrd="0" presId="urn:microsoft.com/office/officeart/2018/2/layout/IconVerticalSolidList"/>
    <dgm:cxn modelId="{625130A0-AE48-4769-814C-2CCE4A18F074}" type="presParOf" srcId="{62E7CF8E-E2A1-463A-AC25-F8DCC7E87595}" destId="{13142644-1F87-4BD6-B645-8B00D41615C3}" srcOrd="1" destOrd="0" presId="urn:microsoft.com/office/officeart/2018/2/layout/IconVerticalSolidList"/>
    <dgm:cxn modelId="{4E193120-CEF1-463D-9294-38AAEB104CD9}" type="presParOf" srcId="{62E7CF8E-E2A1-463A-AC25-F8DCC7E87595}" destId="{DE7C79BE-A695-4145-BFDF-5FE0D2942995}" srcOrd="2" destOrd="0" presId="urn:microsoft.com/office/officeart/2018/2/layout/IconVerticalSolidList"/>
    <dgm:cxn modelId="{AFD06EB7-9571-4BAC-92C4-21F15067BE47}" type="presParOf" srcId="{62E7CF8E-E2A1-463A-AC25-F8DCC7E87595}" destId="{C7A0AD65-A3E0-4109-8988-61C86CD8F359}" srcOrd="3" destOrd="0" presId="urn:microsoft.com/office/officeart/2018/2/layout/IconVerticalSolidList"/>
    <dgm:cxn modelId="{BF703884-7F13-4D66-893A-123D0BD63294}" type="presParOf" srcId="{62E7CF8E-E2A1-463A-AC25-F8DCC7E87595}" destId="{1B85A7EF-E3E1-4783-82D1-4B7430BF4DB9}" srcOrd="4" destOrd="0" presId="urn:microsoft.com/office/officeart/2018/2/layout/IconVerticalSolidList"/>
    <dgm:cxn modelId="{E1702843-5E22-4606-B44F-DC507EA3328D}" type="presParOf" srcId="{3F0A8548-CD6F-438C-BDEE-069E13020A99}" destId="{A700B121-2C2E-480D-905A-C068B86B315E}" srcOrd="3" destOrd="0" presId="urn:microsoft.com/office/officeart/2018/2/layout/IconVerticalSolidList"/>
    <dgm:cxn modelId="{44A63DE5-B6E4-4409-80BE-E279362CFFBC}" type="presParOf" srcId="{3F0A8548-CD6F-438C-BDEE-069E13020A99}" destId="{C7636ECB-E054-4930-A16B-E5C51D4187C3}" srcOrd="4" destOrd="0" presId="urn:microsoft.com/office/officeart/2018/2/layout/IconVerticalSolidList"/>
    <dgm:cxn modelId="{F6E706BF-D31C-4A36-86EC-BE12B4DFF393}" type="presParOf" srcId="{C7636ECB-E054-4930-A16B-E5C51D4187C3}" destId="{65241309-90E7-4BF5-9329-834829BBA985}" srcOrd="0" destOrd="0" presId="urn:microsoft.com/office/officeart/2018/2/layout/IconVerticalSolidList"/>
    <dgm:cxn modelId="{B18870A1-4C98-4056-802F-954A28243FCC}" type="presParOf" srcId="{C7636ECB-E054-4930-A16B-E5C51D4187C3}" destId="{21B826D8-9709-44BA-A531-9553832D12C6}" srcOrd="1" destOrd="0" presId="urn:microsoft.com/office/officeart/2018/2/layout/IconVerticalSolidList"/>
    <dgm:cxn modelId="{63393B3E-15FB-463F-B565-06C5F84F6340}" type="presParOf" srcId="{C7636ECB-E054-4930-A16B-E5C51D4187C3}" destId="{3B5432BE-B411-4BA6-9FBB-CD92C7D78A59}" srcOrd="2" destOrd="0" presId="urn:microsoft.com/office/officeart/2018/2/layout/IconVerticalSolidList"/>
    <dgm:cxn modelId="{385B0285-0FED-420B-A312-461E1CBBE34D}" type="presParOf" srcId="{C7636ECB-E054-4930-A16B-E5C51D4187C3}" destId="{110814AB-C5B3-4827-A51C-D05D46711010}" srcOrd="3" destOrd="0" presId="urn:microsoft.com/office/officeart/2018/2/layout/IconVerticalSolidList"/>
    <dgm:cxn modelId="{A204B0B5-C5FB-4A54-B856-7A32C0F2EF3A}" type="presParOf" srcId="{C7636ECB-E054-4930-A16B-E5C51D4187C3}" destId="{2B870B8A-32E9-4199-9352-A683F8D3146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6A93B9D-616A-499A-8976-F1F87B930711}" type="doc">
      <dgm:prSet loTypeId="urn:microsoft.com/office/officeart/2008/layout/HalfCircleOrganizationChart" loCatId="hierarchy" qsTypeId="urn:microsoft.com/office/officeart/2005/8/quickstyle/simple2" qsCatId="simple" csTypeId="urn:microsoft.com/office/officeart/2005/8/colors/accent1_2" csCatId="accent1" phldr="1"/>
      <dgm:spPr/>
      <dgm:t>
        <a:bodyPr/>
        <a:lstStyle/>
        <a:p>
          <a:endParaRPr lang="en-US"/>
        </a:p>
      </dgm:t>
    </dgm:pt>
    <dgm:pt modelId="{BB6ABBAF-9BDF-4A91-BCDD-B67ADBC46A46}">
      <dgm:prSet/>
      <dgm:spPr/>
      <dgm:t>
        <a:bodyPr/>
        <a:lstStyle/>
        <a:p>
          <a:r>
            <a:rPr lang="en-US" dirty="0">
              <a:solidFill>
                <a:schemeClr val="tx1"/>
              </a:solidFill>
            </a:rPr>
            <a:t> </a:t>
          </a:r>
        </a:p>
      </dgm:t>
    </dgm:pt>
    <dgm:pt modelId="{8994AE83-2B05-46C7-9F3E-E180D77AEB3C}" type="parTrans" cxnId="{8EFE3AA5-36B9-4D6D-894C-64F68197D4A6}">
      <dgm:prSet/>
      <dgm:spPr/>
      <dgm:t>
        <a:bodyPr/>
        <a:lstStyle/>
        <a:p>
          <a:endParaRPr lang="en-US"/>
        </a:p>
      </dgm:t>
    </dgm:pt>
    <dgm:pt modelId="{D3591DDF-B787-4A85-8C4B-F6B2B751EEF6}" type="sibTrans" cxnId="{8EFE3AA5-36B9-4D6D-894C-64F68197D4A6}">
      <dgm:prSet/>
      <dgm:spPr/>
      <dgm:t>
        <a:bodyPr/>
        <a:lstStyle/>
        <a:p>
          <a:endParaRPr lang="en-US"/>
        </a:p>
      </dgm:t>
    </dgm:pt>
    <dgm:pt modelId="{ECF4AD69-15F3-4114-9D95-9B2045445755}">
      <dgm:prSet/>
      <dgm:spPr/>
      <dgm:t>
        <a:bodyPr/>
        <a:lstStyle/>
        <a:p>
          <a:r>
            <a:rPr lang="en-US" dirty="0">
              <a:solidFill>
                <a:schemeClr val="tx1"/>
              </a:solidFill>
            </a:rPr>
            <a:t> </a:t>
          </a:r>
        </a:p>
      </dgm:t>
    </dgm:pt>
    <dgm:pt modelId="{82712B38-C64C-4A17-9B69-AA437C82F57D}" type="parTrans" cxnId="{05DEFD58-E663-4845-B792-0B58D1582572}">
      <dgm:prSet/>
      <dgm:spPr/>
      <dgm:t>
        <a:bodyPr/>
        <a:lstStyle/>
        <a:p>
          <a:endParaRPr lang="en-US"/>
        </a:p>
      </dgm:t>
    </dgm:pt>
    <dgm:pt modelId="{4DFF13D3-1D1C-411B-B194-5B8FB09CB707}" type="sibTrans" cxnId="{05DEFD58-E663-4845-B792-0B58D1582572}">
      <dgm:prSet/>
      <dgm:spPr/>
      <dgm:t>
        <a:bodyPr/>
        <a:lstStyle/>
        <a:p>
          <a:endParaRPr lang="en-US"/>
        </a:p>
      </dgm:t>
    </dgm:pt>
    <dgm:pt modelId="{7764CCF0-D505-487E-A78B-86563E4FD82C}">
      <dgm:prSet/>
      <dgm:spPr/>
      <dgm:t>
        <a:bodyPr/>
        <a:lstStyle/>
        <a:p>
          <a:endParaRPr lang="en-US" dirty="0">
            <a:solidFill>
              <a:schemeClr val="tx1"/>
            </a:solidFill>
          </a:endParaRPr>
        </a:p>
      </dgm:t>
    </dgm:pt>
    <dgm:pt modelId="{E1DB474A-F765-46B5-8CC0-1196969D8AC0}" type="parTrans" cxnId="{2F33ADD6-5C63-4625-BE99-5B7139500A90}">
      <dgm:prSet/>
      <dgm:spPr/>
      <dgm:t>
        <a:bodyPr/>
        <a:lstStyle/>
        <a:p>
          <a:endParaRPr lang="en-US"/>
        </a:p>
      </dgm:t>
    </dgm:pt>
    <dgm:pt modelId="{C6CD0D0A-8D9D-4C10-A18D-6780F10C0F89}" type="sibTrans" cxnId="{2F33ADD6-5C63-4625-BE99-5B7139500A90}">
      <dgm:prSet/>
      <dgm:spPr/>
      <dgm:t>
        <a:bodyPr/>
        <a:lstStyle/>
        <a:p>
          <a:endParaRPr lang="en-US"/>
        </a:p>
      </dgm:t>
    </dgm:pt>
    <dgm:pt modelId="{4ADDE874-EA32-45BD-A26D-FBA34208835B}">
      <dgm:prSet/>
      <dgm:spPr/>
      <dgm:t>
        <a:bodyPr/>
        <a:lstStyle/>
        <a:p>
          <a:r>
            <a:rPr lang="en-US" dirty="0"/>
            <a:t>Equitable Services</a:t>
          </a:r>
        </a:p>
      </dgm:t>
    </dgm:pt>
    <dgm:pt modelId="{239EFCD5-8BA7-42D2-9520-3D5B5217A01D}" type="parTrans" cxnId="{53FBB163-E139-4B77-BC2D-C2DDCD67A2B1}">
      <dgm:prSet/>
      <dgm:spPr/>
      <dgm:t>
        <a:bodyPr/>
        <a:lstStyle/>
        <a:p>
          <a:endParaRPr lang="en-US"/>
        </a:p>
      </dgm:t>
    </dgm:pt>
    <dgm:pt modelId="{D135E83F-A207-40A6-9793-C91863E1B451}" type="sibTrans" cxnId="{53FBB163-E139-4B77-BC2D-C2DDCD67A2B1}">
      <dgm:prSet/>
      <dgm:spPr/>
      <dgm:t>
        <a:bodyPr/>
        <a:lstStyle/>
        <a:p>
          <a:endParaRPr lang="en-US"/>
        </a:p>
      </dgm:t>
    </dgm:pt>
    <dgm:pt modelId="{2BB586C6-2A1E-4C4F-9780-128CC7FD3D14}">
      <dgm:prSet/>
      <dgm:spPr/>
      <dgm:t>
        <a:bodyPr/>
        <a:lstStyle/>
        <a:p>
          <a:r>
            <a:rPr lang="en-US" dirty="0">
              <a:solidFill>
                <a:schemeClr val="tx1"/>
              </a:solidFill>
            </a:rPr>
            <a:t>N/D Allocation</a:t>
          </a:r>
        </a:p>
      </dgm:t>
    </dgm:pt>
    <dgm:pt modelId="{DB4F0DBF-5DDB-4C19-B3A6-C82ACC522B7E}" type="parTrans" cxnId="{81EECABB-01B3-4278-AEAE-A2966D6CA349}">
      <dgm:prSet/>
      <dgm:spPr/>
      <dgm:t>
        <a:bodyPr/>
        <a:lstStyle/>
        <a:p>
          <a:endParaRPr lang="en-US"/>
        </a:p>
      </dgm:t>
    </dgm:pt>
    <dgm:pt modelId="{A583B4B4-D729-4DB2-8D05-406441147B41}" type="sibTrans" cxnId="{81EECABB-01B3-4278-AEAE-A2966D6CA349}">
      <dgm:prSet/>
      <dgm:spPr/>
      <dgm:t>
        <a:bodyPr/>
        <a:lstStyle/>
        <a:p>
          <a:endParaRPr lang="en-US"/>
        </a:p>
      </dgm:t>
    </dgm:pt>
    <dgm:pt modelId="{811D2670-7885-4CD5-8C00-B4F76FE39AA4}" type="pres">
      <dgm:prSet presAssocID="{56A93B9D-616A-499A-8976-F1F87B930711}" presName="Name0" presStyleCnt="0">
        <dgm:presLayoutVars>
          <dgm:orgChart val="1"/>
          <dgm:chPref val="1"/>
          <dgm:dir/>
          <dgm:animOne val="branch"/>
          <dgm:animLvl val="lvl"/>
          <dgm:resizeHandles/>
        </dgm:presLayoutVars>
      </dgm:prSet>
      <dgm:spPr/>
    </dgm:pt>
    <dgm:pt modelId="{0B0F5209-8E5F-4D99-BD72-B211C06708EB}" type="pres">
      <dgm:prSet presAssocID="{4ADDE874-EA32-45BD-A26D-FBA34208835B}" presName="hierRoot1" presStyleCnt="0">
        <dgm:presLayoutVars>
          <dgm:hierBranch val="init"/>
        </dgm:presLayoutVars>
      </dgm:prSet>
      <dgm:spPr/>
    </dgm:pt>
    <dgm:pt modelId="{22FDA585-B6AF-4CF7-BEFD-A0849700EEB0}" type="pres">
      <dgm:prSet presAssocID="{4ADDE874-EA32-45BD-A26D-FBA34208835B}" presName="rootComposite1" presStyleCnt="0"/>
      <dgm:spPr/>
    </dgm:pt>
    <dgm:pt modelId="{6C4EB616-9EA7-45F9-A43F-BAF96ACEA4B7}" type="pres">
      <dgm:prSet presAssocID="{4ADDE874-EA32-45BD-A26D-FBA34208835B}" presName="rootText1" presStyleLbl="alignAcc1" presStyleIdx="0" presStyleCnt="0">
        <dgm:presLayoutVars>
          <dgm:chPref val="3"/>
        </dgm:presLayoutVars>
      </dgm:prSet>
      <dgm:spPr/>
    </dgm:pt>
    <dgm:pt modelId="{A2E11513-6DDC-4890-80AA-C1E743622CF3}" type="pres">
      <dgm:prSet presAssocID="{4ADDE874-EA32-45BD-A26D-FBA34208835B}" presName="topArc1" presStyleLbl="parChTrans1D1" presStyleIdx="0" presStyleCnt="10"/>
      <dgm:spPr/>
    </dgm:pt>
    <dgm:pt modelId="{C8B684CE-C454-4B49-9EC6-5ABDFD1C1D35}" type="pres">
      <dgm:prSet presAssocID="{4ADDE874-EA32-45BD-A26D-FBA34208835B}" presName="bottomArc1" presStyleLbl="parChTrans1D1" presStyleIdx="1" presStyleCnt="10"/>
      <dgm:spPr/>
    </dgm:pt>
    <dgm:pt modelId="{9FBFECFE-7D7A-4FFC-83AF-5E60B6FCAF5F}" type="pres">
      <dgm:prSet presAssocID="{4ADDE874-EA32-45BD-A26D-FBA34208835B}" presName="topConnNode1" presStyleLbl="node1" presStyleIdx="0" presStyleCnt="0"/>
      <dgm:spPr/>
    </dgm:pt>
    <dgm:pt modelId="{35938A89-196F-4F4B-8CBA-94D5C2C4DCA3}" type="pres">
      <dgm:prSet presAssocID="{4ADDE874-EA32-45BD-A26D-FBA34208835B}" presName="hierChild2" presStyleCnt="0"/>
      <dgm:spPr/>
    </dgm:pt>
    <dgm:pt modelId="{265DF036-C128-4B7F-B588-76D60380C3B0}" type="pres">
      <dgm:prSet presAssocID="{4ADDE874-EA32-45BD-A26D-FBA34208835B}" presName="hierChild3" presStyleCnt="0"/>
      <dgm:spPr/>
    </dgm:pt>
    <dgm:pt modelId="{BA190222-7D35-4EF5-8EDB-17A366A03860}" type="pres">
      <dgm:prSet presAssocID="{ECF4AD69-15F3-4114-9D95-9B2045445755}" presName="hierRoot1" presStyleCnt="0">
        <dgm:presLayoutVars>
          <dgm:hierBranch val="init"/>
        </dgm:presLayoutVars>
      </dgm:prSet>
      <dgm:spPr/>
    </dgm:pt>
    <dgm:pt modelId="{B3BB74DA-0856-4EB3-BFF6-4B8166B80815}" type="pres">
      <dgm:prSet presAssocID="{ECF4AD69-15F3-4114-9D95-9B2045445755}" presName="rootComposite1" presStyleCnt="0"/>
      <dgm:spPr/>
    </dgm:pt>
    <dgm:pt modelId="{F5B9C9B8-B35B-4AF4-940A-8B1A3C0F565F}" type="pres">
      <dgm:prSet presAssocID="{ECF4AD69-15F3-4114-9D95-9B2045445755}" presName="rootText1" presStyleLbl="alignAcc1" presStyleIdx="0" presStyleCnt="0">
        <dgm:presLayoutVars>
          <dgm:chPref val="3"/>
        </dgm:presLayoutVars>
      </dgm:prSet>
      <dgm:spPr/>
    </dgm:pt>
    <dgm:pt modelId="{F26A35C9-C763-427E-99BA-97D714D6A067}" type="pres">
      <dgm:prSet presAssocID="{ECF4AD69-15F3-4114-9D95-9B2045445755}" presName="topArc1" presStyleLbl="parChTrans1D1" presStyleIdx="2" presStyleCnt="10"/>
      <dgm:spPr/>
    </dgm:pt>
    <dgm:pt modelId="{5A53730F-DA6A-42F8-B61F-110229245C61}" type="pres">
      <dgm:prSet presAssocID="{ECF4AD69-15F3-4114-9D95-9B2045445755}" presName="bottomArc1" presStyleLbl="parChTrans1D1" presStyleIdx="3" presStyleCnt="10"/>
      <dgm:spPr/>
    </dgm:pt>
    <dgm:pt modelId="{0AFFFAD1-7955-4471-B6F4-C01886B5B581}" type="pres">
      <dgm:prSet presAssocID="{ECF4AD69-15F3-4114-9D95-9B2045445755}" presName="topConnNode1" presStyleLbl="node1" presStyleIdx="0" presStyleCnt="0"/>
      <dgm:spPr/>
    </dgm:pt>
    <dgm:pt modelId="{B72A2A37-2E98-4326-820E-F49771E2511E}" type="pres">
      <dgm:prSet presAssocID="{ECF4AD69-15F3-4114-9D95-9B2045445755}" presName="hierChild2" presStyleCnt="0"/>
      <dgm:spPr/>
    </dgm:pt>
    <dgm:pt modelId="{A03DD4E7-4E22-4D4F-8B1E-A54054E7CFCC}" type="pres">
      <dgm:prSet presAssocID="{ECF4AD69-15F3-4114-9D95-9B2045445755}" presName="hierChild3" presStyleCnt="0"/>
      <dgm:spPr/>
    </dgm:pt>
    <dgm:pt modelId="{868508A4-3C95-438B-BABC-742145E466F2}" type="pres">
      <dgm:prSet presAssocID="{2BB586C6-2A1E-4C4F-9780-128CC7FD3D14}" presName="hierRoot1" presStyleCnt="0">
        <dgm:presLayoutVars>
          <dgm:hierBranch val="init"/>
        </dgm:presLayoutVars>
      </dgm:prSet>
      <dgm:spPr/>
    </dgm:pt>
    <dgm:pt modelId="{8E823FA9-4689-461A-8AF5-1980B90601FE}" type="pres">
      <dgm:prSet presAssocID="{2BB586C6-2A1E-4C4F-9780-128CC7FD3D14}" presName="rootComposite1" presStyleCnt="0"/>
      <dgm:spPr/>
    </dgm:pt>
    <dgm:pt modelId="{34F9DCEB-9D40-4F0E-9F94-DA3E33523CF9}" type="pres">
      <dgm:prSet presAssocID="{2BB586C6-2A1E-4C4F-9780-128CC7FD3D14}" presName="rootText1" presStyleLbl="alignAcc1" presStyleIdx="0" presStyleCnt="0">
        <dgm:presLayoutVars>
          <dgm:chPref val="3"/>
        </dgm:presLayoutVars>
      </dgm:prSet>
      <dgm:spPr/>
    </dgm:pt>
    <dgm:pt modelId="{9FEB424A-15D3-4508-AFD6-4E30BAABAD6A}" type="pres">
      <dgm:prSet presAssocID="{2BB586C6-2A1E-4C4F-9780-128CC7FD3D14}" presName="topArc1" presStyleLbl="parChTrans1D1" presStyleIdx="4" presStyleCnt="10"/>
      <dgm:spPr/>
    </dgm:pt>
    <dgm:pt modelId="{9599B0A3-780E-46DA-B6FA-08DF0DD3DF49}" type="pres">
      <dgm:prSet presAssocID="{2BB586C6-2A1E-4C4F-9780-128CC7FD3D14}" presName="bottomArc1" presStyleLbl="parChTrans1D1" presStyleIdx="5" presStyleCnt="10"/>
      <dgm:spPr/>
    </dgm:pt>
    <dgm:pt modelId="{6920BD31-3C02-4E6E-8A4E-AD2D832C20F8}" type="pres">
      <dgm:prSet presAssocID="{2BB586C6-2A1E-4C4F-9780-128CC7FD3D14}" presName="topConnNode1" presStyleLbl="node1" presStyleIdx="0" presStyleCnt="0"/>
      <dgm:spPr/>
    </dgm:pt>
    <dgm:pt modelId="{CB8774CE-00D2-40D2-ACA6-1D4CCB1477A7}" type="pres">
      <dgm:prSet presAssocID="{2BB586C6-2A1E-4C4F-9780-128CC7FD3D14}" presName="hierChild2" presStyleCnt="0"/>
      <dgm:spPr/>
    </dgm:pt>
    <dgm:pt modelId="{BE7BB290-0733-4EA7-A774-D0235A621260}" type="pres">
      <dgm:prSet presAssocID="{2BB586C6-2A1E-4C4F-9780-128CC7FD3D14}" presName="hierChild3" presStyleCnt="0"/>
      <dgm:spPr/>
    </dgm:pt>
    <dgm:pt modelId="{1051AACB-B8A6-4948-B500-84C1DADCDB0B}" type="pres">
      <dgm:prSet presAssocID="{BB6ABBAF-9BDF-4A91-BCDD-B67ADBC46A46}" presName="hierRoot1" presStyleCnt="0">
        <dgm:presLayoutVars>
          <dgm:hierBranch val="init"/>
        </dgm:presLayoutVars>
      </dgm:prSet>
      <dgm:spPr/>
    </dgm:pt>
    <dgm:pt modelId="{C09642FB-D352-4335-9A24-904F0D0056FA}" type="pres">
      <dgm:prSet presAssocID="{BB6ABBAF-9BDF-4A91-BCDD-B67ADBC46A46}" presName="rootComposite1" presStyleCnt="0"/>
      <dgm:spPr/>
    </dgm:pt>
    <dgm:pt modelId="{3EC806E1-F1F3-452D-90AC-3D6A667A963D}" type="pres">
      <dgm:prSet presAssocID="{BB6ABBAF-9BDF-4A91-BCDD-B67ADBC46A46}" presName="rootText1" presStyleLbl="alignAcc1" presStyleIdx="0" presStyleCnt="0">
        <dgm:presLayoutVars>
          <dgm:chPref val="3"/>
        </dgm:presLayoutVars>
      </dgm:prSet>
      <dgm:spPr/>
    </dgm:pt>
    <dgm:pt modelId="{BDD0850F-4C4A-4FDE-AB4D-D80868A42EF0}" type="pres">
      <dgm:prSet presAssocID="{BB6ABBAF-9BDF-4A91-BCDD-B67ADBC46A46}" presName="topArc1" presStyleLbl="parChTrans1D1" presStyleIdx="6" presStyleCnt="10"/>
      <dgm:spPr/>
    </dgm:pt>
    <dgm:pt modelId="{92FF9392-1C6F-4BBA-A1C2-D87B6A1F466A}" type="pres">
      <dgm:prSet presAssocID="{BB6ABBAF-9BDF-4A91-BCDD-B67ADBC46A46}" presName="bottomArc1" presStyleLbl="parChTrans1D1" presStyleIdx="7" presStyleCnt="10"/>
      <dgm:spPr/>
    </dgm:pt>
    <dgm:pt modelId="{5D9289C4-9A42-4485-9CEC-0EA6C4CA8D9A}" type="pres">
      <dgm:prSet presAssocID="{BB6ABBAF-9BDF-4A91-BCDD-B67ADBC46A46}" presName="topConnNode1" presStyleLbl="node1" presStyleIdx="0" presStyleCnt="0"/>
      <dgm:spPr/>
    </dgm:pt>
    <dgm:pt modelId="{1384D858-810B-4A0E-84C8-2694062B9A06}" type="pres">
      <dgm:prSet presAssocID="{BB6ABBAF-9BDF-4A91-BCDD-B67ADBC46A46}" presName="hierChild2" presStyleCnt="0"/>
      <dgm:spPr/>
    </dgm:pt>
    <dgm:pt modelId="{83A11B91-A7B6-4E0C-A6DD-C6FF6726A0A8}" type="pres">
      <dgm:prSet presAssocID="{BB6ABBAF-9BDF-4A91-BCDD-B67ADBC46A46}" presName="hierChild3" presStyleCnt="0"/>
      <dgm:spPr/>
    </dgm:pt>
    <dgm:pt modelId="{80449517-5A08-482C-9CBB-CB516019BDC1}" type="pres">
      <dgm:prSet presAssocID="{7764CCF0-D505-487E-A78B-86563E4FD82C}" presName="hierRoot1" presStyleCnt="0">
        <dgm:presLayoutVars>
          <dgm:hierBranch val="init"/>
        </dgm:presLayoutVars>
      </dgm:prSet>
      <dgm:spPr/>
    </dgm:pt>
    <dgm:pt modelId="{396B7B97-3B42-4CF1-B7F3-0837A6644630}" type="pres">
      <dgm:prSet presAssocID="{7764CCF0-D505-487E-A78B-86563E4FD82C}" presName="rootComposite1" presStyleCnt="0"/>
      <dgm:spPr/>
    </dgm:pt>
    <dgm:pt modelId="{83DE82EE-CAE0-4C08-A69F-B1A49E6F7491}" type="pres">
      <dgm:prSet presAssocID="{7764CCF0-D505-487E-A78B-86563E4FD82C}" presName="rootText1" presStyleLbl="alignAcc1" presStyleIdx="0" presStyleCnt="0">
        <dgm:presLayoutVars>
          <dgm:chPref val="3"/>
        </dgm:presLayoutVars>
      </dgm:prSet>
      <dgm:spPr/>
    </dgm:pt>
    <dgm:pt modelId="{05678869-1FA8-4A7B-AFE1-1EC460BECE2B}" type="pres">
      <dgm:prSet presAssocID="{7764CCF0-D505-487E-A78B-86563E4FD82C}" presName="topArc1" presStyleLbl="parChTrans1D1" presStyleIdx="8" presStyleCnt="10"/>
      <dgm:spPr/>
    </dgm:pt>
    <dgm:pt modelId="{398B2AE1-8EAC-47E0-AB05-7E77C24962E5}" type="pres">
      <dgm:prSet presAssocID="{7764CCF0-D505-487E-A78B-86563E4FD82C}" presName="bottomArc1" presStyleLbl="parChTrans1D1" presStyleIdx="9" presStyleCnt="10"/>
      <dgm:spPr/>
    </dgm:pt>
    <dgm:pt modelId="{8E7EE338-AC6F-488C-99E3-77E518D255A0}" type="pres">
      <dgm:prSet presAssocID="{7764CCF0-D505-487E-A78B-86563E4FD82C}" presName="topConnNode1" presStyleLbl="node1" presStyleIdx="0" presStyleCnt="0"/>
      <dgm:spPr/>
    </dgm:pt>
    <dgm:pt modelId="{498FB260-8489-4366-872D-718424307BCF}" type="pres">
      <dgm:prSet presAssocID="{7764CCF0-D505-487E-A78B-86563E4FD82C}" presName="hierChild2" presStyleCnt="0"/>
      <dgm:spPr/>
    </dgm:pt>
    <dgm:pt modelId="{AB482138-6634-4679-A65D-D587ADCACDDE}" type="pres">
      <dgm:prSet presAssocID="{7764CCF0-D505-487E-A78B-86563E4FD82C}" presName="hierChild3" presStyleCnt="0"/>
      <dgm:spPr/>
    </dgm:pt>
  </dgm:ptLst>
  <dgm:cxnLst>
    <dgm:cxn modelId="{5B822C0D-0FC5-43F1-BBB2-331848174A92}" type="presOf" srcId="{BB6ABBAF-9BDF-4A91-BCDD-B67ADBC46A46}" destId="{3EC806E1-F1F3-452D-90AC-3D6A667A963D}" srcOrd="0" destOrd="0" presId="urn:microsoft.com/office/officeart/2008/layout/HalfCircleOrganizationChart"/>
    <dgm:cxn modelId="{AE94AA22-DEA7-4273-B16C-0B8D0B3C45B8}" type="presOf" srcId="{56A93B9D-616A-499A-8976-F1F87B930711}" destId="{811D2670-7885-4CD5-8C00-B4F76FE39AA4}" srcOrd="0" destOrd="0" presId="urn:microsoft.com/office/officeart/2008/layout/HalfCircleOrganizationChart"/>
    <dgm:cxn modelId="{9B2C4F38-1D5B-4625-9E7E-6659FEFD866B}" type="presOf" srcId="{ECF4AD69-15F3-4114-9D95-9B2045445755}" destId="{0AFFFAD1-7955-4471-B6F4-C01886B5B581}" srcOrd="1" destOrd="0" presId="urn:microsoft.com/office/officeart/2008/layout/HalfCircleOrganizationChart"/>
    <dgm:cxn modelId="{2F1B385D-CDD7-442E-919B-ADD81B22B471}" type="presOf" srcId="{BB6ABBAF-9BDF-4A91-BCDD-B67ADBC46A46}" destId="{5D9289C4-9A42-4485-9CEC-0EA6C4CA8D9A}" srcOrd="1" destOrd="0" presId="urn:microsoft.com/office/officeart/2008/layout/HalfCircleOrganizationChart"/>
    <dgm:cxn modelId="{0DB9925E-17EB-4BFB-B79C-A810115E4692}" type="presOf" srcId="{2BB586C6-2A1E-4C4F-9780-128CC7FD3D14}" destId="{34F9DCEB-9D40-4F0E-9F94-DA3E33523CF9}" srcOrd="0" destOrd="0" presId="urn:microsoft.com/office/officeart/2008/layout/HalfCircleOrganizationChart"/>
    <dgm:cxn modelId="{FB54F861-D7BF-4BDF-9EBC-31F9B95FFA14}" type="presOf" srcId="{7764CCF0-D505-487E-A78B-86563E4FD82C}" destId="{8E7EE338-AC6F-488C-99E3-77E518D255A0}" srcOrd="1" destOrd="0" presId="urn:microsoft.com/office/officeart/2008/layout/HalfCircleOrganizationChart"/>
    <dgm:cxn modelId="{53FBB163-E139-4B77-BC2D-C2DDCD67A2B1}" srcId="{56A93B9D-616A-499A-8976-F1F87B930711}" destId="{4ADDE874-EA32-45BD-A26D-FBA34208835B}" srcOrd="0" destOrd="0" parTransId="{239EFCD5-8BA7-42D2-9520-3D5B5217A01D}" sibTransId="{D135E83F-A207-40A6-9793-C91863E1B451}"/>
    <dgm:cxn modelId="{05DEFD58-E663-4845-B792-0B58D1582572}" srcId="{56A93B9D-616A-499A-8976-F1F87B930711}" destId="{ECF4AD69-15F3-4114-9D95-9B2045445755}" srcOrd="1" destOrd="0" parTransId="{82712B38-C64C-4A17-9B69-AA437C82F57D}" sibTransId="{4DFF13D3-1D1C-411B-B194-5B8FB09CB707}"/>
    <dgm:cxn modelId="{CB3CBDA3-CADC-4C90-A225-2DDD5EEBEBAC}" type="presOf" srcId="{4ADDE874-EA32-45BD-A26D-FBA34208835B}" destId="{6C4EB616-9EA7-45F9-A43F-BAF96ACEA4B7}" srcOrd="0" destOrd="0" presId="urn:microsoft.com/office/officeart/2008/layout/HalfCircleOrganizationChart"/>
    <dgm:cxn modelId="{55EEC5A3-DEB7-419E-BD32-8AC8B434860A}" type="presOf" srcId="{2BB586C6-2A1E-4C4F-9780-128CC7FD3D14}" destId="{6920BD31-3C02-4E6E-8A4E-AD2D832C20F8}" srcOrd="1" destOrd="0" presId="urn:microsoft.com/office/officeart/2008/layout/HalfCircleOrganizationChart"/>
    <dgm:cxn modelId="{8EFE3AA5-36B9-4D6D-894C-64F68197D4A6}" srcId="{56A93B9D-616A-499A-8976-F1F87B930711}" destId="{BB6ABBAF-9BDF-4A91-BCDD-B67ADBC46A46}" srcOrd="3" destOrd="0" parTransId="{8994AE83-2B05-46C7-9F3E-E180D77AEB3C}" sibTransId="{D3591DDF-B787-4A85-8C4B-F6B2B751EEF6}"/>
    <dgm:cxn modelId="{BCB047AF-8A85-4227-B86C-731640CD1F9B}" type="presOf" srcId="{ECF4AD69-15F3-4114-9D95-9B2045445755}" destId="{F5B9C9B8-B35B-4AF4-940A-8B1A3C0F565F}" srcOrd="0" destOrd="0" presId="urn:microsoft.com/office/officeart/2008/layout/HalfCircleOrganizationChart"/>
    <dgm:cxn modelId="{81EECABB-01B3-4278-AEAE-A2966D6CA349}" srcId="{56A93B9D-616A-499A-8976-F1F87B930711}" destId="{2BB586C6-2A1E-4C4F-9780-128CC7FD3D14}" srcOrd="2" destOrd="0" parTransId="{DB4F0DBF-5DDB-4C19-B3A6-C82ACC522B7E}" sibTransId="{A583B4B4-D729-4DB2-8D05-406441147B41}"/>
    <dgm:cxn modelId="{2F33ADD6-5C63-4625-BE99-5B7139500A90}" srcId="{56A93B9D-616A-499A-8976-F1F87B930711}" destId="{7764CCF0-D505-487E-A78B-86563E4FD82C}" srcOrd="4" destOrd="0" parTransId="{E1DB474A-F765-46B5-8CC0-1196969D8AC0}" sibTransId="{C6CD0D0A-8D9D-4C10-A18D-6780F10C0F89}"/>
    <dgm:cxn modelId="{BE7ED4DA-2515-4C87-95A1-E591A9987602}" type="presOf" srcId="{7764CCF0-D505-487E-A78B-86563E4FD82C}" destId="{83DE82EE-CAE0-4C08-A69F-B1A49E6F7491}" srcOrd="0" destOrd="0" presId="urn:microsoft.com/office/officeart/2008/layout/HalfCircleOrganizationChart"/>
    <dgm:cxn modelId="{5A7689E8-C8E6-47F5-9E69-A4F4F276742F}" type="presOf" srcId="{4ADDE874-EA32-45BD-A26D-FBA34208835B}" destId="{9FBFECFE-7D7A-4FFC-83AF-5E60B6FCAF5F}" srcOrd="1" destOrd="0" presId="urn:microsoft.com/office/officeart/2008/layout/HalfCircleOrganizationChart"/>
    <dgm:cxn modelId="{143A488B-FC24-46F6-B2E9-53C37EE11E09}" type="presParOf" srcId="{811D2670-7885-4CD5-8C00-B4F76FE39AA4}" destId="{0B0F5209-8E5F-4D99-BD72-B211C06708EB}" srcOrd="0" destOrd="0" presId="urn:microsoft.com/office/officeart/2008/layout/HalfCircleOrganizationChart"/>
    <dgm:cxn modelId="{25BB4845-DE32-430A-A261-4EBEDAF98AF4}" type="presParOf" srcId="{0B0F5209-8E5F-4D99-BD72-B211C06708EB}" destId="{22FDA585-B6AF-4CF7-BEFD-A0849700EEB0}" srcOrd="0" destOrd="0" presId="urn:microsoft.com/office/officeart/2008/layout/HalfCircleOrganizationChart"/>
    <dgm:cxn modelId="{83AD1219-8C52-4BD7-9CC0-369496600C98}" type="presParOf" srcId="{22FDA585-B6AF-4CF7-BEFD-A0849700EEB0}" destId="{6C4EB616-9EA7-45F9-A43F-BAF96ACEA4B7}" srcOrd="0" destOrd="0" presId="urn:microsoft.com/office/officeart/2008/layout/HalfCircleOrganizationChart"/>
    <dgm:cxn modelId="{DB9F27C3-4780-43A0-B449-A79906E201FC}" type="presParOf" srcId="{22FDA585-B6AF-4CF7-BEFD-A0849700EEB0}" destId="{A2E11513-6DDC-4890-80AA-C1E743622CF3}" srcOrd="1" destOrd="0" presId="urn:microsoft.com/office/officeart/2008/layout/HalfCircleOrganizationChart"/>
    <dgm:cxn modelId="{E74C70E9-76BC-4465-A716-E2F56EE47416}" type="presParOf" srcId="{22FDA585-B6AF-4CF7-BEFD-A0849700EEB0}" destId="{C8B684CE-C454-4B49-9EC6-5ABDFD1C1D35}" srcOrd="2" destOrd="0" presId="urn:microsoft.com/office/officeart/2008/layout/HalfCircleOrganizationChart"/>
    <dgm:cxn modelId="{EDD325F3-74BB-4613-B29E-708A893BF1CE}" type="presParOf" srcId="{22FDA585-B6AF-4CF7-BEFD-A0849700EEB0}" destId="{9FBFECFE-7D7A-4FFC-83AF-5E60B6FCAF5F}" srcOrd="3" destOrd="0" presId="urn:microsoft.com/office/officeart/2008/layout/HalfCircleOrganizationChart"/>
    <dgm:cxn modelId="{3460DB53-A78A-4B88-ADED-8B5148561B3D}" type="presParOf" srcId="{0B0F5209-8E5F-4D99-BD72-B211C06708EB}" destId="{35938A89-196F-4F4B-8CBA-94D5C2C4DCA3}" srcOrd="1" destOrd="0" presId="urn:microsoft.com/office/officeart/2008/layout/HalfCircleOrganizationChart"/>
    <dgm:cxn modelId="{8861BC93-E964-433A-8554-F6A7CB4E129C}" type="presParOf" srcId="{0B0F5209-8E5F-4D99-BD72-B211C06708EB}" destId="{265DF036-C128-4B7F-B588-76D60380C3B0}" srcOrd="2" destOrd="0" presId="urn:microsoft.com/office/officeart/2008/layout/HalfCircleOrganizationChart"/>
    <dgm:cxn modelId="{27F40690-88F9-4A20-B33B-D8D5B6D10614}" type="presParOf" srcId="{811D2670-7885-4CD5-8C00-B4F76FE39AA4}" destId="{BA190222-7D35-4EF5-8EDB-17A366A03860}" srcOrd="1" destOrd="0" presId="urn:microsoft.com/office/officeart/2008/layout/HalfCircleOrganizationChart"/>
    <dgm:cxn modelId="{FE96A362-066A-4398-A666-271CD70CB7F7}" type="presParOf" srcId="{BA190222-7D35-4EF5-8EDB-17A366A03860}" destId="{B3BB74DA-0856-4EB3-BFF6-4B8166B80815}" srcOrd="0" destOrd="0" presId="urn:microsoft.com/office/officeart/2008/layout/HalfCircleOrganizationChart"/>
    <dgm:cxn modelId="{CEBDFACC-4F22-442A-A96F-54D349E00169}" type="presParOf" srcId="{B3BB74DA-0856-4EB3-BFF6-4B8166B80815}" destId="{F5B9C9B8-B35B-4AF4-940A-8B1A3C0F565F}" srcOrd="0" destOrd="0" presId="urn:microsoft.com/office/officeart/2008/layout/HalfCircleOrganizationChart"/>
    <dgm:cxn modelId="{94C955E3-3976-4319-89DC-D89C127588B2}" type="presParOf" srcId="{B3BB74DA-0856-4EB3-BFF6-4B8166B80815}" destId="{F26A35C9-C763-427E-99BA-97D714D6A067}" srcOrd="1" destOrd="0" presId="urn:microsoft.com/office/officeart/2008/layout/HalfCircleOrganizationChart"/>
    <dgm:cxn modelId="{09F724EF-A8F5-4852-AEF4-76FF656585F9}" type="presParOf" srcId="{B3BB74DA-0856-4EB3-BFF6-4B8166B80815}" destId="{5A53730F-DA6A-42F8-B61F-110229245C61}" srcOrd="2" destOrd="0" presId="urn:microsoft.com/office/officeart/2008/layout/HalfCircleOrganizationChart"/>
    <dgm:cxn modelId="{1E18B0E0-97DC-468B-A3AF-D635FA17C62C}" type="presParOf" srcId="{B3BB74DA-0856-4EB3-BFF6-4B8166B80815}" destId="{0AFFFAD1-7955-4471-B6F4-C01886B5B581}" srcOrd="3" destOrd="0" presId="urn:microsoft.com/office/officeart/2008/layout/HalfCircleOrganizationChart"/>
    <dgm:cxn modelId="{A32C9300-0458-4C57-8BC8-06A2B5F28CE2}" type="presParOf" srcId="{BA190222-7D35-4EF5-8EDB-17A366A03860}" destId="{B72A2A37-2E98-4326-820E-F49771E2511E}" srcOrd="1" destOrd="0" presId="urn:microsoft.com/office/officeart/2008/layout/HalfCircleOrganizationChart"/>
    <dgm:cxn modelId="{5FC30E43-2268-434E-8FBE-577B548EA23B}" type="presParOf" srcId="{BA190222-7D35-4EF5-8EDB-17A366A03860}" destId="{A03DD4E7-4E22-4D4F-8B1E-A54054E7CFCC}" srcOrd="2" destOrd="0" presId="urn:microsoft.com/office/officeart/2008/layout/HalfCircleOrganizationChart"/>
    <dgm:cxn modelId="{74342BA4-892C-4CAA-BE6A-658E26EFA97E}" type="presParOf" srcId="{811D2670-7885-4CD5-8C00-B4F76FE39AA4}" destId="{868508A4-3C95-438B-BABC-742145E466F2}" srcOrd="2" destOrd="0" presId="urn:microsoft.com/office/officeart/2008/layout/HalfCircleOrganizationChart"/>
    <dgm:cxn modelId="{69323577-5620-4FE8-9873-DF32D951EDF8}" type="presParOf" srcId="{868508A4-3C95-438B-BABC-742145E466F2}" destId="{8E823FA9-4689-461A-8AF5-1980B90601FE}" srcOrd="0" destOrd="0" presId="urn:microsoft.com/office/officeart/2008/layout/HalfCircleOrganizationChart"/>
    <dgm:cxn modelId="{C9BDEADB-7C68-4009-A95E-0B7C05F8F1B3}" type="presParOf" srcId="{8E823FA9-4689-461A-8AF5-1980B90601FE}" destId="{34F9DCEB-9D40-4F0E-9F94-DA3E33523CF9}" srcOrd="0" destOrd="0" presId="urn:microsoft.com/office/officeart/2008/layout/HalfCircleOrganizationChart"/>
    <dgm:cxn modelId="{4CB19D63-E4B2-4CA8-A3E0-613043F2AF9D}" type="presParOf" srcId="{8E823FA9-4689-461A-8AF5-1980B90601FE}" destId="{9FEB424A-15D3-4508-AFD6-4E30BAABAD6A}" srcOrd="1" destOrd="0" presId="urn:microsoft.com/office/officeart/2008/layout/HalfCircleOrganizationChart"/>
    <dgm:cxn modelId="{64BE5ACE-C12C-4685-A376-F59456A4475A}" type="presParOf" srcId="{8E823FA9-4689-461A-8AF5-1980B90601FE}" destId="{9599B0A3-780E-46DA-B6FA-08DF0DD3DF49}" srcOrd="2" destOrd="0" presId="urn:microsoft.com/office/officeart/2008/layout/HalfCircleOrganizationChart"/>
    <dgm:cxn modelId="{6354C013-F09A-4E05-A1AB-7EA405672C99}" type="presParOf" srcId="{8E823FA9-4689-461A-8AF5-1980B90601FE}" destId="{6920BD31-3C02-4E6E-8A4E-AD2D832C20F8}" srcOrd="3" destOrd="0" presId="urn:microsoft.com/office/officeart/2008/layout/HalfCircleOrganizationChart"/>
    <dgm:cxn modelId="{9C44AB9F-ED1F-4A04-9E4E-2784F2F5247D}" type="presParOf" srcId="{868508A4-3C95-438B-BABC-742145E466F2}" destId="{CB8774CE-00D2-40D2-ACA6-1D4CCB1477A7}" srcOrd="1" destOrd="0" presId="urn:microsoft.com/office/officeart/2008/layout/HalfCircleOrganizationChart"/>
    <dgm:cxn modelId="{CDAED907-37F1-4A2D-8892-C71D995F26AE}" type="presParOf" srcId="{868508A4-3C95-438B-BABC-742145E466F2}" destId="{BE7BB290-0733-4EA7-A774-D0235A621260}" srcOrd="2" destOrd="0" presId="urn:microsoft.com/office/officeart/2008/layout/HalfCircleOrganizationChart"/>
    <dgm:cxn modelId="{6EA8DB0F-AEE3-4784-BBA4-E87816852061}" type="presParOf" srcId="{811D2670-7885-4CD5-8C00-B4F76FE39AA4}" destId="{1051AACB-B8A6-4948-B500-84C1DADCDB0B}" srcOrd="3" destOrd="0" presId="urn:microsoft.com/office/officeart/2008/layout/HalfCircleOrganizationChart"/>
    <dgm:cxn modelId="{F5E07B8C-9DF9-4F5E-9DFB-CD73E4143F7E}" type="presParOf" srcId="{1051AACB-B8A6-4948-B500-84C1DADCDB0B}" destId="{C09642FB-D352-4335-9A24-904F0D0056FA}" srcOrd="0" destOrd="0" presId="urn:microsoft.com/office/officeart/2008/layout/HalfCircleOrganizationChart"/>
    <dgm:cxn modelId="{9C3FBF02-ECFD-4B8F-85AC-745896D0420A}" type="presParOf" srcId="{C09642FB-D352-4335-9A24-904F0D0056FA}" destId="{3EC806E1-F1F3-452D-90AC-3D6A667A963D}" srcOrd="0" destOrd="0" presId="urn:microsoft.com/office/officeart/2008/layout/HalfCircleOrganizationChart"/>
    <dgm:cxn modelId="{C91D3202-2AB1-425C-9002-24A8C7997CDE}" type="presParOf" srcId="{C09642FB-D352-4335-9A24-904F0D0056FA}" destId="{BDD0850F-4C4A-4FDE-AB4D-D80868A42EF0}" srcOrd="1" destOrd="0" presId="urn:microsoft.com/office/officeart/2008/layout/HalfCircleOrganizationChart"/>
    <dgm:cxn modelId="{71D43919-9C42-4308-ACA6-7B3E99224106}" type="presParOf" srcId="{C09642FB-D352-4335-9A24-904F0D0056FA}" destId="{92FF9392-1C6F-4BBA-A1C2-D87B6A1F466A}" srcOrd="2" destOrd="0" presId="urn:microsoft.com/office/officeart/2008/layout/HalfCircleOrganizationChart"/>
    <dgm:cxn modelId="{3B43AAA5-C6EA-4769-8C88-1CD661EF6EB6}" type="presParOf" srcId="{C09642FB-D352-4335-9A24-904F0D0056FA}" destId="{5D9289C4-9A42-4485-9CEC-0EA6C4CA8D9A}" srcOrd="3" destOrd="0" presId="urn:microsoft.com/office/officeart/2008/layout/HalfCircleOrganizationChart"/>
    <dgm:cxn modelId="{2BD0B377-5351-4359-85DB-7CF21805CA6C}" type="presParOf" srcId="{1051AACB-B8A6-4948-B500-84C1DADCDB0B}" destId="{1384D858-810B-4A0E-84C8-2694062B9A06}" srcOrd="1" destOrd="0" presId="urn:microsoft.com/office/officeart/2008/layout/HalfCircleOrganizationChart"/>
    <dgm:cxn modelId="{AFAAF544-6B23-48DB-A707-74B27C856A6D}" type="presParOf" srcId="{1051AACB-B8A6-4948-B500-84C1DADCDB0B}" destId="{83A11B91-A7B6-4E0C-A6DD-C6FF6726A0A8}" srcOrd="2" destOrd="0" presId="urn:microsoft.com/office/officeart/2008/layout/HalfCircleOrganizationChart"/>
    <dgm:cxn modelId="{AAF06C06-731F-4458-88EB-AC6FE8AF3F1D}" type="presParOf" srcId="{811D2670-7885-4CD5-8C00-B4F76FE39AA4}" destId="{80449517-5A08-482C-9CBB-CB516019BDC1}" srcOrd="4" destOrd="0" presId="urn:microsoft.com/office/officeart/2008/layout/HalfCircleOrganizationChart"/>
    <dgm:cxn modelId="{B7145177-EA6E-4503-9F9C-810095321CF8}" type="presParOf" srcId="{80449517-5A08-482C-9CBB-CB516019BDC1}" destId="{396B7B97-3B42-4CF1-B7F3-0837A6644630}" srcOrd="0" destOrd="0" presId="urn:microsoft.com/office/officeart/2008/layout/HalfCircleOrganizationChart"/>
    <dgm:cxn modelId="{39BB2C5F-E3ED-4BDD-B6CC-9AB62F9F9A78}" type="presParOf" srcId="{396B7B97-3B42-4CF1-B7F3-0837A6644630}" destId="{83DE82EE-CAE0-4C08-A69F-B1A49E6F7491}" srcOrd="0" destOrd="0" presId="urn:microsoft.com/office/officeart/2008/layout/HalfCircleOrganizationChart"/>
    <dgm:cxn modelId="{2FBFD422-EFB2-4A34-A37D-0F03048B3243}" type="presParOf" srcId="{396B7B97-3B42-4CF1-B7F3-0837A6644630}" destId="{05678869-1FA8-4A7B-AFE1-1EC460BECE2B}" srcOrd="1" destOrd="0" presId="urn:microsoft.com/office/officeart/2008/layout/HalfCircleOrganizationChart"/>
    <dgm:cxn modelId="{7415FAF8-F5BB-4149-9AFB-14F02709FF32}" type="presParOf" srcId="{396B7B97-3B42-4CF1-B7F3-0837A6644630}" destId="{398B2AE1-8EAC-47E0-AB05-7E77C24962E5}" srcOrd="2" destOrd="0" presId="urn:microsoft.com/office/officeart/2008/layout/HalfCircleOrganizationChart"/>
    <dgm:cxn modelId="{E87F5AB2-1DF3-40DC-B0D6-A2EC2763562B}" type="presParOf" srcId="{396B7B97-3B42-4CF1-B7F3-0837A6644630}" destId="{8E7EE338-AC6F-488C-99E3-77E518D255A0}" srcOrd="3" destOrd="0" presId="urn:microsoft.com/office/officeart/2008/layout/HalfCircleOrganizationChart"/>
    <dgm:cxn modelId="{4532C3C2-6D29-4D63-8EC4-9CF8E02A1692}" type="presParOf" srcId="{80449517-5A08-482C-9CBB-CB516019BDC1}" destId="{498FB260-8489-4366-872D-718424307BCF}" srcOrd="1" destOrd="0" presId="urn:microsoft.com/office/officeart/2008/layout/HalfCircleOrganizationChart"/>
    <dgm:cxn modelId="{A8B02E89-D9B9-4F3E-9424-360FD65E82DA}" type="presParOf" srcId="{80449517-5A08-482C-9CBB-CB516019BDC1}" destId="{AB482138-6634-4679-A65D-D587ADCACDD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46B24B1-834B-4A16-A901-521B1E67740C}"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9D6B2E8D-A282-40B3-97AE-273628241224}">
      <dgm:prSet/>
      <dgm:spPr/>
      <dgm:t>
        <a:bodyPr/>
        <a:lstStyle/>
        <a:p>
          <a:r>
            <a:rPr lang="en-US" dirty="0"/>
            <a:t>Administrative services </a:t>
          </a:r>
        </a:p>
      </dgm:t>
      <dgm:extLst>
        <a:ext uri="{E40237B7-FDA0-4F09-8148-C483321AD2D9}">
          <dgm14:cNvPr xmlns:dgm14="http://schemas.microsoft.com/office/drawing/2010/diagram" id="0" name="" descr="Administrative Services, Preschool Programs, MTRS, Indirect"/>
        </a:ext>
      </dgm:extLst>
    </dgm:pt>
    <dgm:pt modelId="{FB7E911A-5B9F-4B6C-98D2-D57DC6A93384}" type="parTrans" cxnId="{A6E3B04F-B453-454D-B158-5A62BD4E53E7}">
      <dgm:prSet/>
      <dgm:spPr/>
      <dgm:t>
        <a:bodyPr/>
        <a:lstStyle/>
        <a:p>
          <a:endParaRPr lang="en-US"/>
        </a:p>
      </dgm:t>
    </dgm:pt>
    <dgm:pt modelId="{C534A193-6A1A-49CC-821B-B68D1493C087}" type="sibTrans" cxnId="{A6E3B04F-B453-454D-B158-5A62BD4E53E7}">
      <dgm:prSet/>
      <dgm:spPr/>
      <dgm:t>
        <a:bodyPr/>
        <a:lstStyle/>
        <a:p>
          <a:endParaRPr lang="en-US"/>
        </a:p>
      </dgm:t>
    </dgm:pt>
    <dgm:pt modelId="{4A41B406-53D8-4EF8-88F3-3F37F0FFF780}">
      <dgm:prSet/>
      <dgm:spPr/>
      <dgm:t>
        <a:bodyPr/>
        <a:lstStyle/>
        <a:p>
          <a:r>
            <a:rPr lang="en-US" dirty="0">
              <a:hlinkClick xmlns:r="http://schemas.openxmlformats.org/officeDocument/2006/relationships" r:id="rId1"/>
            </a:rPr>
            <a:t>Preschool programs</a:t>
          </a:r>
          <a:endParaRPr lang="en-US" dirty="0"/>
        </a:p>
      </dgm:t>
    </dgm:pt>
    <dgm:pt modelId="{7E9C1FC8-A205-4334-825A-9B13975EE68F}" type="parTrans" cxnId="{E3196397-F09C-4AAA-8577-A15CA26A4345}">
      <dgm:prSet/>
      <dgm:spPr/>
      <dgm:t>
        <a:bodyPr/>
        <a:lstStyle/>
        <a:p>
          <a:endParaRPr lang="en-US"/>
        </a:p>
      </dgm:t>
    </dgm:pt>
    <dgm:pt modelId="{28712180-BCBA-4B76-9332-5365F5899F17}" type="sibTrans" cxnId="{E3196397-F09C-4AAA-8577-A15CA26A4345}">
      <dgm:prSet/>
      <dgm:spPr/>
      <dgm:t>
        <a:bodyPr/>
        <a:lstStyle/>
        <a:p>
          <a:endParaRPr lang="en-US"/>
        </a:p>
      </dgm:t>
    </dgm:pt>
    <dgm:pt modelId="{00E01023-C8E0-4F91-B66A-816F86B40BCB}">
      <dgm:prSet/>
      <dgm:spPr/>
      <dgm:t>
        <a:bodyPr/>
        <a:lstStyle/>
        <a:p>
          <a:r>
            <a:rPr lang="en-US" dirty="0"/>
            <a:t>MTRS</a:t>
          </a:r>
        </a:p>
      </dgm:t>
    </dgm:pt>
    <dgm:pt modelId="{9795DD00-23B2-4D60-A5CF-83BAF2EDD886}" type="parTrans" cxnId="{972E2452-A196-48CE-90FB-DDBEFF4AE8CE}">
      <dgm:prSet/>
      <dgm:spPr/>
      <dgm:t>
        <a:bodyPr/>
        <a:lstStyle/>
        <a:p>
          <a:endParaRPr lang="en-US"/>
        </a:p>
      </dgm:t>
    </dgm:pt>
    <dgm:pt modelId="{CC28AEFE-5143-4076-AB26-C21F7FBFE045}" type="sibTrans" cxnId="{972E2452-A196-48CE-90FB-DDBEFF4AE8CE}">
      <dgm:prSet/>
      <dgm:spPr/>
      <dgm:t>
        <a:bodyPr/>
        <a:lstStyle/>
        <a:p>
          <a:endParaRPr lang="en-US"/>
        </a:p>
      </dgm:t>
    </dgm:pt>
    <dgm:pt modelId="{AC41E486-02CC-4AAA-B6CF-BD1946A4D259}">
      <dgm:prSet/>
      <dgm:spPr/>
      <dgm:t>
        <a:bodyPr/>
        <a:lstStyle/>
        <a:p>
          <a:r>
            <a:rPr lang="en-US"/>
            <a:t>Indirect</a:t>
          </a:r>
        </a:p>
      </dgm:t>
    </dgm:pt>
    <dgm:pt modelId="{8A0F55F6-B0CC-47CA-BE56-0944CA9AA2F2}" type="parTrans" cxnId="{99D333B8-CA10-493F-9E16-739C9F21DE31}">
      <dgm:prSet/>
      <dgm:spPr/>
      <dgm:t>
        <a:bodyPr/>
        <a:lstStyle/>
        <a:p>
          <a:endParaRPr lang="en-US"/>
        </a:p>
      </dgm:t>
    </dgm:pt>
    <dgm:pt modelId="{271FB0BC-7A77-41C5-8A60-ED28BDA04E80}" type="sibTrans" cxnId="{99D333B8-CA10-493F-9E16-739C9F21DE31}">
      <dgm:prSet/>
      <dgm:spPr/>
      <dgm:t>
        <a:bodyPr/>
        <a:lstStyle/>
        <a:p>
          <a:endParaRPr lang="en-US"/>
        </a:p>
      </dgm:t>
    </dgm:pt>
    <dgm:pt modelId="{101F7A13-1CC9-4275-9177-02C1A0694E68}" type="pres">
      <dgm:prSet presAssocID="{846B24B1-834B-4A16-A901-521B1E67740C}" presName="hierChild1" presStyleCnt="0">
        <dgm:presLayoutVars>
          <dgm:chPref val="1"/>
          <dgm:dir/>
          <dgm:animOne val="branch"/>
          <dgm:animLvl val="lvl"/>
          <dgm:resizeHandles/>
        </dgm:presLayoutVars>
      </dgm:prSet>
      <dgm:spPr/>
    </dgm:pt>
    <dgm:pt modelId="{AB3754FC-159A-46DD-8521-D75EFB8BB57B}" type="pres">
      <dgm:prSet presAssocID="{9D6B2E8D-A282-40B3-97AE-273628241224}" presName="hierRoot1" presStyleCnt="0"/>
      <dgm:spPr/>
    </dgm:pt>
    <dgm:pt modelId="{B70754A4-9ACD-4B7F-926B-E525DAFD7134}" type="pres">
      <dgm:prSet presAssocID="{9D6B2E8D-A282-40B3-97AE-273628241224}" presName="composite" presStyleCnt="0"/>
      <dgm:spPr/>
    </dgm:pt>
    <dgm:pt modelId="{A227951D-2BB0-42D7-A94B-3936726C71EE}" type="pres">
      <dgm:prSet presAssocID="{9D6B2E8D-A282-40B3-97AE-273628241224}" presName="background" presStyleLbl="node0" presStyleIdx="0" presStyleCnt="4"/>
      <dgm:spPr/>
    </dgm:pt>
    <dgm:pt modelId="{A5634307-786A-48ED-BEF3-E12C9C76E2A6}" type="pres">
      <dgm:prSet presAssocID="{9D6B2E8D-A282-40B3-97AE-273628241224}" presName="text" presStyleLbl="fgAcc0" presStyleIdx="0" presStyleCnt="4">
        <dgm:presLayoutVars>
          <dgm:chPref val="3"/>
        </dgm:presLayoutVars>
      </dgm:prSet>
      <dgm:spPr/>
    </dgm:pt>
    <dgm:pt modelId="{8D1BEDB8-79DE-4FAC-9873-576E9C0493B5}" type="pres">
      <dgm:prSet presAssocID="{9D6B2E8D-A282-40B3-97AE-273628241224}" presName="hierChild2" presStyleCnt="0"/>
      <dgm:spPr/>
    </dgm:pt>
    <dgm:pt modelId="{E209520F-0C7F-4C2B-A7BE-C16B044A27C4}" type="pres">
      <dgm:prSet presAssocID="{4A41B406-53D8-4EF8-88F3-3F37F0FFF780}" presName="hierRoot1" presStyleCnt="0"/>
      <dgm:spPr/>
    </dgm:pt>
    <dgm:pt modelId="{B7D0B501-C499-471A-903B-9A87E643E313}" type="pres">
      <dgm:prSet presAssocID="{4A41B406-53D8-4EF8-88F3-3F37F0FFF780}" presName="composite" presStyleCnt="0"/>
      <dgm:spPr/>
    </dgm:pt>
    <dgm:pt modelId="{95568625-A4D5-40F3-9D67-90A306500BC7}" type="pres">
      <dgm:prSet presAssocID="{4A41B406-53D8-4EF8-88F3-3F37F0FFF780}" presName="background" presStyleLbl="node0" presStyleIdx="1" presStyleCnt="4"/>
      <dgm:spPr/>
    </dgm:pt>
    <dgm:pt modelId="{84729909-A2C0-45A1-B87C-332B7A2357BB}" type="pres">
      <dgm:prSet presAssocID="{4A41B406-53D8-4EF8-88F3-3F37F0FFF780}" presName="text" presStyleLbl="fgAcc0" presStyleIdx="1" presStyleCnt="4">
        <dgm:presLayoutVars>
          <dgm:chPref val="3"/>
        </dgm:presLayoutVars>
      </dgm:prSet>
      <dgm:spPr/>
    </dgm:pt>
    <dgm:pt modelId="{A469BFD6-36BC-4B0A-9009-C5D430F1D2D3}" type="pres">
      <dgm:prSet presAssocID="{4A41B406-53D8-4EF8-88F3-3F37F0FFF780}" presName="hierChild2" presStyleCnt="0"/>
      <dgm:spPr/>
    </dgm:pt>
    <dgm:pt modelId="{112AA9CC-38CD-4482-BD64-B38F54AABDCC}" type="pres">
      <dgm:prSet presAssocID="{00E01023-C8E0-4F91-B66A-816F86B40BCB}" presName="hierRoot1" presStyleCnt="0"/>
      <dgm:spPr/>
    </dgm:pt>
    <dgm:pt modelId="{408510F1-C97E-40A5-99E6-C8A727CF7F39}" type="pres">
      <dgm:prSet presAssocID="{00E01023-C8E0-4F91-B66A-816F86B40BCB}" presName="composite" presStyleCnt="0"/>
      <dgm:spPr/>
    </dgm:pt>
    <dgm:pt modelId="{85E54D44-5075-449F-990F-C7668DB0BC86}" type="pres">
      <dgm:prSet presAssocID="{00E01023-C8E0-4F91-B66A-816F86B40BCB}" presName="background" presStyleLbl="node0" presStyleIdx="2" presStyleCnt="4"/>
      <dgm:spPr/>
    </dgm:pt>
    <dgm:pt modelId="{5F297890-0A19-4969-9F2D-DF1818C56282}" type="pres">
      <dgm:prSet presAssocID="{00E01023-C8E0-4F91-B66A-816F86B40BCB}" presName="text" presStyleLbl="fgAcc0" presStyleIdx="2" presStyleCnt="4">
        <dgm:presLayoutVars>
          <dgm:chPref val="3"/>
        </dgm:presLayoutVars>
      </dgm:prSet>
      <dgm:spPr/>
    </dgm:pt>
    <dgm:pt modelId="{587A9AF1-1082-491B-B7C5-FCC6AEA48A9D}" type="pres">
      <dgm:prSet presAssocID="{00E01023-C8E0-4F91-B66A-816F86B40BCB}" presName="hierChild2" presStyleCnt="0"/>
      <dgm:spPr/>
    </dgm:pt>
    <dgm:pt modelId="{A058AB17-9AE9-4672-9C25-B22A269F26E6}" type="pres">
      <dgm:prSet presAssocID="{AC41E486-02CC-4AAA-B6CF-BD1946A4D259}" presName="hierRoot1" presStyleCnt="0"/>
      <dgm:spPr/>
    </dgm:pt>
    <dgm:pt modelId="{E74C41D4-84C1-4FBA-961A-9CBF9F063748}" type="pres">
      <dgm:prSet presAssocID="{AC41E486-02CC-4AAA-B6CF-BD1946A4D259}" presName="composite" presStyleCnt="0"/>
      <dgm:spPr/>
    </dgm:pt>
    <dgm:pt modelId="{18458E0F-04B7-471F-A5CC-7B8AAF6367ED}" type="pres">
      <dgm:prSet presAssocID="{AC41E486-02CC-4AAA-B6CF-BD1946A4D259}" presName="background" presStyleLbl="node0" presStyleIdx="3" presStyleCnt="4"/>
      <dgm:spPr/>
    </dgm:pt>
    <dgm:pt modelId="{B665D009-EE1A-48BD-A955-00C8297F8AFD}" type="pres">
      <dgm:prSet presAssocID="{AC41E486-02CC-4AAA-B6CF-BD1946A4D259}" presName="text" presStyleLbl="fgAcc0" presStyleIdx="3" presStyleCnt="4">
        <dgm:presLayoutVars>
          <dgm:chPref val="3"/>
        </dgm:presLayoutVars>
      </dgm:prSet>
      <dgm:spPr/>
    </dgm:pt>
    <dgm:pt modelId="{1B45D187-4945-443D-BB1E-94DAEC8F9BF3}" type="pres">
      <dgm:prSet presAssocID="{AC41E486-02CC-4AAA-B6CF-BD1946A4D259}" presName="hierChild2" presStyleCnt="0"/>
      <dgm:spPr/>
    </dgm:pt>
  </dgm:ptLst>
  <dgm:cxnLst>
    <dgm:cxn modelId="{3776632B-C98F-416E-ADCE-C45698062276}" type="presOf" srcId="{4A41B406-53D8-4EF8-88F3-3F37F0FFF780}" destId="{84729909-A2C0-45A1-B87C-332B7A2357BB}" srcOrd="0" destOrd="0" presId="urn:microsoft.com/office/officeart/2005/8/layout/hierarchy1"/>
    <dgm:cxn modelId="{E4B23064-A27F-49E3-A5EC-303703E6805F}" type="presOf" srcId="{9D6B2E8D-A282-40B3-97AE-273628241224}" destId="{A5634307-786A-48ED-BEF3-E12C9C76E2A6}" srcOrd="0" destOrd="0" presId="urn:microsoft.com/office/officeart/2005/8/layout/hierarchy1"/>
    <dgm:cxn modelId="{A6E3B04F-B453-454D-B158-5A62BD4E53E7}" srcId="{846B24B1-834B-4A16-A901-521B1E67740C}" destId="{9D6B2E8D-A282-40B3-97AE-273628241224}" srcOrd="0" destOrd="0" parTransId="{FB7E911A-5B9F-4B6C-98D2-D57DC6A93384}" sibTransId="{C534A193-6A1A-49CC-821B-B68D1493C087}"/>
    <dgm:cxn modelId="{972E2452-A196-48CE-90FB-DDBEFF4AE8CE}" srcId="{846B24B1-834B-4A16-A901-521B1E67740C}" destId="{00E01023-C8E0-4F91-B66A-816F86B40BCB}" srcOrd="2" destOrd="0" parTransId="{9795DD00-23B2-4D60-A5CF-83BAF2EDD886}" sibTransId="{CC28AEFE-5143-4076-AB26-C21F7FBFE045}"/>
    <dgm:cxn modelId="{CCF0368C-43CF-41C1-8EE8-68494F7A4D2D}" type="presOf" srcId="{00E01023-C8E0-4F91-B66A-816F86B40BCB}" destId="{5F297890-0A19-4969-9F2D-DF1818C56282}" srcOrd="0" destOrd="0" presId="urn:microsoft.com/office/officeart/2005/8/layout/hierarchy1"/>
    <dgm:cxn modelId="{E3196397-F09C-4AAA-8577-A15CA26A4345}" srcId="{846B24B1-834B-4A16-A901-521B1E67740C}" destId="{4A41B406-53D8-4EF8-88F3-3F37F0FFF780}" srcOrd="1" destOrd="0" parTransId="{7E9C1FC8-A205-4334-825A-9B13975EE68F}" sibTransId="{28712180-BCBA-4B76-9332-5365F5899F17}"/>
    <dgm:cxn modelId="{20F9B2AD-8051-4FAB-9ADA-31C7FD9CFC7C}" type="presOf" srcId="{846B24B1-834B-4A16-A901-521B1E67740C}" destId="{101F7A13-1CC9-4275-9177-02C1A0694E68}" srcOrd="0" destOrd="0" presId="urn:microsoft.com/office/officeart/2005/8/layout/hierarchy1"/>
    <dgm:cxn modelId="{99D333B8-CA10-493F-9E16-739C9F21DE31}" srcId="{846B24B1-834B-4A16-A901-521B1E67740C}" destId="{AC41E486-02CC-4AAA-B6CF-BD1946A4D259}" srcOrd="3" destOrd="0" parTransId="{8A0F55F6-B0CC-47CA-BE56-0944CA9AA2F2}" sibTransId="{271FB0BC-7A77-41C5-8A60-ED28BDA04E80}"/>
    <dgm:cxn modelId="{83A301CC-BCE2-4ABA-A72E-A5BE6B027F64}" type="presOf" srcId="{AC41E486-02CC-4AAA-B6CF-BD1946A4D259}" destId="{B665D009-EE1A-48BD-A955-00C8297F8AFD}" srcOrd="0" destOrd="0" presId="urn:microsoft.com/office/officeart/2005/8/layout/hierarchy1"/>
    <dgm:cxn modelId="{AA306293-2826-4747-B5AF-AC67BC96A0B2}" type="presParOf" srcId="{101F7A13-1CC9-4275-9177-02C1A0694E68}" destId="{AB3754FC-159A-46DD-8521-D75EFB8BB57B}" srcOrd="0" destOrd="0" presId="urn:microsoft.com/office/officeart/2005/8/layout/hierarchy1"/>
    <dgm:cxn modelId="{8E75D562-183C-4D4D-AC29-07DF1E08CD96}" type="presParOf" srcId="{AB3754FC-159A-46DD-8521-D75EFB8BB57B}" destId="{B70754A4-9ACD-4B7F-926B-E525DAFD7134}" srcOrd="0" destOrd="0" presId="urn:microsoft.com/office/officeart/2005/8/layout/hierarchy1"/>
    <dgm:cxn modelId="{BA5E3DDB-94BD-41DF-BEB8-39F812471177}" type="presParOf" srcId="{B70754A4-9ACD-4B7F-926B-E525DAFD7134}" destId="{A227951D-2BB0-42D7-A94B-3936726C71EE}" srcOrd="0" destOrd="0" presId="urn:microsoft.com/office/officeart/2005/8/layout/hierarchy1"/>
    <dgm:cxn modelId="{E91839F7-2214-4ABE-B6EB-13A6AEE050D8}" type="presParOf" srcId="{B70754A4-9ACD-4B7F-926B-E525DAFD7134}" destId="{A5634307-786A-48ED-BEF3-E12C9C76E2A6}" srcOrd="1" destOrd="0" presId="urn:microsoft.com/office/officeart/2005/8/layout/hierarchy1"/>
    <dgm:cxn modelId="{C186C33A-EB5C-4823-8722-7832F365B1DD}" type="presParOf" srcId="{AB3754FC-159A-46DD-8521-D75EFB8BB57B}" destId="{8D1BEDB8-79DE-4FAC-9873-576E9C0493B5}" srcOrd="1" destOrd="0" presId="urn:microsoft.com/office/officeart/2005/8/layout/hierarchy1"/>
    <dgm:cxn modelId="{576C5D8F-3DD5-4606-86AF-0FC6E034B763}" type="presParOf" srcId="{101F7A13-1CC9-4275-9177-02C1A0694E68}" destId="{E209520F-0C7F-4C2B-A7BE-C16B044A27C4}" srcOrd="1" destOrd="0" presId="urn:microsoft.com/office/officeart/2005/8/layout/hierarchy1"/>
    <dgm:cxn modelId="{AE32CBD9-EC2D-48BC-8E16-F095D2DAEC6B}" type="presParOf" srcId="{E209520F-0C7F-4C2B-A7BE-C16B044A27C4}" destId="{B7D0B501-C499-471A-903B-9A87E643E313}" srcOrd="0" destOrd="0" presId="urn:microsoft.com/office/officeart/2005/8/layout/hierarchy1"/>
    <dgm:cxn modelId="{3479F142-91E4-4AAA-B136-B97837DA2F47}" type="presParOf" srcId="{B7D0B501-C499-471A-903B-9A87E643E313}" destId="{95568625-A4D5-40F3-9D67-90A306500BC7}" srcOrd="0" destOrd="0" presId="urn:microsoft.com/office/officeart/2005/8/layout/hierarchy1"/>
    <dgm:cxn modelId="{F8348A79-0250-4299-B062-46FE49F037C9}" type="presParOf" srcId="{B7D0B501-C499-471A-903B-9A87E643E313}" destId="{84729909-A2C0-45A1-B87C-332B7A2357BB}" srcOrd="1" destOrd="0" presId="urn:microsoft.com/office/officeart/2005/8/layout/hierarchy1"/>
    <dgm:cxn modelId="{34578A4B-C17C-4ADF-8147-58121A8B8BF1}" type="presParOf" srcId="{E209520F-0C7F-4C2B-A7BE-C16B044A27C4}" destId="{A469BFD6-36BC-4B0A-9009-C5D430F1D2D3}" srcOrd="1" destOrd="0" presId="urn:microsoft.com/office/officeart/2005/8/layout/hierarchy1"/>
    <dgm:cxn modelId="{6CE0DFA2-E6D9-4A30-96B3-771F6586EF51}" type="presParOf" srcId="{101F7A13-1CC9-4275-9177-02C1A0694E68}" destId="{112AA9CC-38CD-4482-BD64-B38F54AABDCC}" srcOrd="2" destOrd="0" presId="urn:microsoft.com/office/officeart/2005/8/layout/hierarchy1"/>
    <dgm:cxn modelId="{361A4134-D57E-4137-AE5E-EA9048D37B80}" type="presParOf" srcId="{112AA9CC-38CD-4482-BD64-B38F54AABDCC}" destId="{408510F1-C97E-40A5-99E6-C8A727CF7F39}" srcOrd="0" destOrd="0" presId="urn:microsoft.com/office/officeart/2005/8/layout/hierarchy1"/>
    <dgm:cxn modelId="{E07054A5-3E4F-45FB-B340-2D1298D00E02}" type="presParOf" srcId="{408510F1-C97E-40A5-99E6-C8A727CF7F39}" destId="{85E54D44-5075-449F-990F-C7668DB0BC86}" srcOrd="0" destOrd="0" presId="urn:microsoft.com/office/officeart/2005/8/layout/hierarchy1"/>
    <dgm:cxn modelId="{CF3AC3B3-1058-47E6-A71A-E59BF34235C9}" type="presParOf" srcId="{408510F1-C97E-40A5-99E6-C8A727CF7F39}" destId="{5F297890-0A19-4969-9F2D-DF1818C56282}" srcOrd="1" destOrd="0" presId="urn:microsoft.com/office/officeart/2005/8/layout/hierarchy1"/>
    <dgm:cxn modelId="{26888A48-1A10-4224-AA15-DBEA2E593818}" type="presParOf" srcId="{112AA9CC-38CD-4482-BD64-B38F54AABDCC}" destId="{587A9AF1-1082-491B-B7C5-FCC6AEA48A9D}" srcOrd="1" destOrd="0" presId="urn:microsoft.com/office/officeart/2005/8/layout/hierarchy1"/>
    <dgm:cxn modelId="{84ACDD6F-294B-41B5-98E1-03A24360E6C2}" type="presParOf" srcId="{101F7A13-1CC9-4275-9177-02C1A0694E68}" destId="{A058AB17-9AE9-4672-9C25-B22A269F26E6}" srcOrd="3" destOrd="0" presId="urn:microsoft.com/office/officeart/2005/8/layout/hierarchy1"/>
    <dgm:cxn modelId="{1CCD00CA-BF68-4699-AA94-DA552C78CB7D}" type="presParOf" srcId="{A058AB17-9AE9-4672-9C25-B22A269F26E6}" destId="{E74C41D4-84C1-4FBA-961A-9CBF9F063748}" srcOrd="0" destOrd="0" presId="urn:microsoft.com/office/officeart/2005/8/layout/hierarchy1"/>
    <dgm:cxn modelId="{02142E2E-769C-459C-BA34-47815F1DA726}" type="presParOf" srcId="{E74C41D4-84C1-4FBA-961A-9CBF9F063748}" destId="{18458E0F-04B7-471F-A5CC-7B8AAF6367ED}" srcOrd="0" destOrd="0" presId="urn:microsoft.com/office/officeart/2005/8/layout/hierarchy1"/>
    <dgm:cxn modelId="{01ABC3A4-A7A2-4D84-8C82-4263914E9C44}" type="presParOf" srcId="{E74C41D4-84C1-4FBA-961A-9CBF9F063748}" destId="{B665D009-EE1A-48BD-A955-00C8297F8AFD}" srcOrd="1" destOrd="0" presId="urn:microsoft.com/office/officeart/2005/8/layout/hierarchy1"/>
    <dgm:cxn modelId="{E2E8AD38-3539-4F7E-A173-320E19C4C8DA}" type="presParOf" srcId="{A058AB17-9AE9-4672-9C25-B22A269F26E6}" destId="{1B45D187-4945-443D-BB1E-94DAEC8F9B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999CE9-7315-44B5-9EAF-E49D5403DD59}"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BD5F1306-76A8-42B8-87CE-6EBB6F0AFA24}">
      <dgm:prSet/>
      <dgm:spPr/>
      <dgm:t>
        <a:bodyPr/>
        <a:lstStyle/>
        <a:p>
          <a:pPr>
            <a:defRPr cap="all"/>
          </a:pPr>
          <a:r>
            <a:rPr lang="en-US" dirty="0"/>
            <a:t>For professional development</a:t>
          </a:r>
        </a:p>
      </dgm:t>
      <dgm:extLst>
        <a:ext uri="{E40237B7-FDA0-4F09-8148-C483321AD2D9}">
          <dgm14:cNvPr xmlns:dgm14="http://schemas.microsoft.com/office/drawing/2010/diagram" id="0" name="" descr="For professional development&#10;"/>
        </a:ext>
      </dgm:extLst>
    </dgm:pt>
    <dgm:pt modelId="{7D7397B0-FAEB-4E02-9D34-E6F42BF51812}" type="parTrans" cxnId="{ED7853B1-1094-4C64-8F9C-B5FA0C65B4EE}">
      <dgm:prSet/>
      <dgm:spPr/>
      <dgm:t>
        <a:bodyPr/>
        <a:lstStyle/>
        <a:p>
          <a:endParaRPr lang="en-US"/>
        </a:p>
      </dgm:t>
    </dgm:pt>
    <dgm:pt modelId="{B381BEC5-B848-4AAB-8DA5-27069198E5AA}" type="sibTrans" cxnId="{ED7853B1-1094-4C64-8F9C-B5FA0C65B4EE}">
      <dgm:prSet/>
      <dgm:spPr/>
      <dgm:t>
        <a:bodyPr/>
        <a:lstStyle/>
        <a:p>
          <a:endParaRPr lang="en-US"/>
        </a:p>
      </dgm:t>
    </dgm:pt>
    <dgm:pt modelId="{9327ECEF-7156-4FEE-BD29-73F75FE6EADA}">
      <dgm:prSet/>
      <dgm:spPr/>
      <dgm:t>
        <a:bodyPr/>
        <a:lstStyle/>
        <a:p>
          <a:pPr>
            <a:defRPr cap="all"/>
          </a:pPr>
          <a:r>
            <a:rPr lang="en-US" dirty="0"/>
            <a:t>Title IIA cannot be used for writing curriculum </a:t>
          </a:r>
        </a:p>
      </dgm:t>
    </dgm:pt>
    <dgm:pt modelId="{D3B8D047-DFA8-4B62-A61F-2A071917AEA2}" type="parTrans" cxnId="{BC9CFD53-BD93-4223-82D7-27A053EA1619}">
      <dgm:prSet/>
      <dgm:spPr/>
      <dgm:t>
        <a:bodyPr/>
        <a:lstStyle/>
        <a:p>
          <a:endParaRPr lang="en-US"/>
        </a:p>
      </dgm:t>
    </dgm:pt>
    <dgm:pt modelId="{9D6D8523-B84A-417C-8460-AE1CC1D48AED}" type="sibTrans" cxnId="{BC9CFD53-BD93-4223-82D7-27A053EA1619}">
      <dgm:prSet/>
      <dgm:spPr/>
      <dgm:t>
        <a:bodyPr/>
        <a:lstStyle/>
        <a:p>
          <a:endParaRPr lang="en-US"/>
        </a:p>
      </dgm:t>
    </dgm:pt>
    <dgm:pt modelId="{5DCFD849-036F-4B44-84BF-27EA726C686C}">
      <dgm:prSet/>
      <dgm:spPr/>
      <dgm:t>
        <a:bodyPr/>
        <a:lstStyle/>
        <a:p>
          <a:pPr>
            <a:defRPr cap="all"/>
          </a:pPr>
          <a:r>
            <a:rPr lang="en-US" dirty="0"/>
            <a:t>Title IIA cannot be used for any supplies used in the classroom</a:t>
          </a:r>
        </a:p>
      </dgm:t>
    </dgm:pt>
    <dgm:pt modelId="{43DA7FA4-4ECD-4177-9EE7-C7598693A006}" type="parTrans" cxnId="{5F9F1084-4724-41FE-8D3F-E9EC8925FC72}">
      <dgm:prSet/>
      <dgm:spPr/>
      <dgm:t>
        <a:bodyPr/>
        <a:lstStyle/>
        <a:p>
          <a:endParaRPr lang="en-US"/>
        </a:p>
      </dgm:t>
    </dgm:pt>
    <dgm:pt modelId="{7F8F48C9-E01A-4485-927F-634FDCAD8BBA}" type="sibTrans" cxnId="{5F9F1084-4724-41FE-8D3F-E9EC8925FC72}">
      <dgm:prSet/>
      <dgm:spPr/>
      <dgm:t>
        <a:bodyPr/>
        <a:lstStyle/>
        <a:p>
          <a:endParaRPr lang="en-US"/>
        </a:p>
      </dgm:t>
    </dgm:pt>
    <dgm:pt modelId="{1E2A3D9D-B0FF-4744-A2FB-41AADC4CCBE4}" type="pres">
      <dgm:prSet presAssocID="{DF999CE9-7315-44B5-9EAF-E49D5403DD59}" presName="root" presStyleCnt="0">
        <dgm:presLayoutVars>
          <dgm:dir/>
          <dgm:resizeHandles val="exact"/>
        </dgm:presLayoutVars>
      </dgm:prSet>
      <dgm:spPr/>
    </dgm:pt>
    <dgm:pt modelId="{DEF825B1-B14B-4E05-9DA7-1EB5002E90D0}" type="pres">
      <dgm:prSet presAssocID="{BD5F1306-76A8-42B8-87CE-6EBB6F0AFA24}" presName="compNode" presStyleCnt="0"/>
      <dgm:spPr/>
    </dgm:pt>
    <dgm:pt modelId="{6FF7855A-6131-4F8D-98EF-B37FF80AFA47}" type="pres">
      <dgm:prSet presAssocID="{BD5F1306-76A8-42B8-87CE-6EBB6F0AFA24}" presName="iconBgRect" presStyleLbl="bgShp" presStyleIdx="0" presStyleCnt="3"/>
      <dgm:spPr/>
    </dgm:pt>
    <dgm:pt modelId="{A09A71DF-2B59-4186-B085-AA237910EAA9}" type="pres">
      <dgm:prSet presAssocID="{BD5F1306-76A8-42B8-87CE-6EBB6F0AFA2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6ECA366F-72C5-4F09-85E1-D067E33362B5}" type="pres">
      <dgm:prSet presAssocID="{BD5F1306-76A8-42B8-87CE-6EBB6F0AFA24}" presName="spaceRect" presStyleCnt="0"/>
      <dgm:spPr/>
    </dgm:pt>
    <dgm:pt modelId="{95E9F978-6AD6-4273-ACCA-897CCABCFEC1}" type="pres">
      <dgm:prSet presAssocID="{BD5F1306-76A8-42B8-87CE-6EBB6F0AFA24}" presName="textRect" presStyleLbl="revTx" presStyleIdx="0" presStyleCnt="3">
        <dgm:presLayoutVars>
          <dgm:chMax val="1"/>
          <dgm:chPref val="1"/>
        </dgm:presLayoutVars>
      </dgm:prSet>
      <dgm:spPr/>
    </dgm:pt>
    <dgm:pt modelId="{2CF2D13B-A652-4426-87DD-9FF7180F6E01}" type="pres">
      <dgm:prSet presAssocID="{B381BEC5-B848-4AAB-8DA5-27069198E5AA}" presName="sibTrans" presStyleCnt="0"/>
      <dgm:spPr/>
    </dgm:pt>
    <dgm:pt modelId="{6F500611-9E47-4BB5-B0FB-882956D9228A}" type="pres">
      <dgm:prSet presAssocID="{9327ECEF-7156-4FEE-BD29-73F75FE6EADA}" presName="compNode" presStyleCnt="0"/>
      <dgm:spPr/>
    </dgm:pt>
    <dgm:pt modelId="{BD470AA0-A744-4088-89D7-662177F773D9}" type="pres">
      <dgm:prSet presAssocID="{9327ECEF-7156-4FEE-BD29-73F75FE6EADA}" presName="iconBgRect" presStyleLbl="bgShp" presStyleIdx="1" presStyleCnt="3"/>
      <dgm:spPr/>
    </dgm:pt>
    <dgm:pt modelId="{6BBE3659-008A-4D61-9EF3-172F851BC1FA}" type="pres">
      <dgm:prSet presAssocID="{9327ECEF-7156-4FEE-BD29-73F75FE6EAD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1E9C2393-8225-45AB-BDE6-D0EBC8379559}" type="pres">
      <dgm:prSet presAssocID="{9327ECEF-7156-4FEE-BD29-73F75FE6EADA}" presName="spaceRect" presStyleCnt="0"/>
      <dgm:spPr/>
    </dgm:pt>
    <dgm:pt modelId="{C41DE311-7548-423D-9451-068F2C19A38D}" type="pres">
      <dgm:prSet presAssocID="{9327ECEF-7156-4FEE-BD29-73F75FE6EADA}" presName="textRect" presStyleLbl="revTx" presStyleIdx="1" presStyleCnt="3">
        <dgm:presLayoutVars>
          <dgm:chMax val="1"/>
          <dgm:chPref val="1"/>
        </dgm:presLayoutVars>
      </dgm:prSet>
      <dgm:spPr/>
    </dgm:pt>
    <dgm:pt modelId="{A621F75D-5266-479D-B5A4-A7E9D188209B}" type="pres">
      <dgm:prSet presAssocID="{9D6D8523-B84A-417C-8460-AE1CC1D48AED}" presName="sibTrans" presStyleCnt="0"/>
      <dgm:spPr/>
    </dgm:pt>
    <dgm:pt modelId="{466770FF-AB3E-4892-8F33-4727D1EE6D0F}" type="pres">
      <dgm:prSet presAssocID="{5DCFD849-036F-4B44-84BF-27EA726C686C}" presName="compNode" presStyleCnt="0"/>
      <dgm:spPr/>
    </dgm:pt>
    <dgm:pt modelId="{2ACA0B7D-3A2B-4E6C-9DAD-72145D150E14}" type="pres">
      <dgm:prSet presAssocID="{5DCFD849-036F-4B44-84BF-27EA726C686C}" presName="iconBgRect" presStyleLbl="bgShp" presStyleIdx="2" presStyleCnt="3"/>
      <dgm:spPr/>
    </dgm:pt>
    <dgm:pt modelId="{AC90B222-D09D-442E-93D5-60280F011AFC}" type="pres">
      <dgm:prSet presAssocID="{5DCFD849-036F-4B44-84BF-27EA726C68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ackboard"/>
        </a:ext>
      </dgm:extLst>
    </dgm:pt>
    <dgm:pt modelId="{A44F957C-33A2-44D5-8B40-1F433497A2ED}" type="pres">
      <dgm:prSet presAssocID="{5DCFD849-036F-4B44-84BF-27EA726C686C}" presName="spaceRect" presStyleCnt="0"/>
      <dgm:spPr/>
    </dgm:pt>
    <dgm:pt modelId="{AFEDD24A-8B55-4F7E-81FF-770BE0CBF798}" type="pres">
      <dgm:prSet presAssocID="{5DCFD849-036F-4B44-84BF-27EA726C686C}" presName="textRect" presStyleLbl="revTx" presStyleIdx="2" presStyleCnt="3">
        <dgm:presLayoutVars>
          <dgm:chMax val="1"/>
          <dgm:chPref val="1"/>
        </dgm:presLayoutVars>
      </dgm:prSet>
      <dgm:spPr/>
    </dgm:pt>
  </dgm:ptLst>
  <dgm:cxnLst>
    <dgm:cxn modelId="{C658A447-7639-4289-AA3E-96EBBF5C06D3}" type="presOf" srcId="{BD5F1306-76A8-42B8-87CE-6EBB6F0AFA24}" destId="{95E9F978-6AD6-4273-ACCA-897CCABCFEC1}" srcOrd="0" destOrd="0" presId="urn:microsoft.com/office/officeart/2018/5/layout/IconCircleLabelList"/>
    <dgm:cxn modelId="{BC9CFD53-BD93-4223-82D7-27A053EA1619}" srcId="{DF999CE9-7315-44B5-9EAF-E49D5403DD59}" destId="{9327ECEF-7156-4FEE-BD29-73F75FE6EADA}" srcOrd="1" destOrd="0" parTransId="{D3B8D047-DFA8-4B62-A61F-2A071917AEA2}" sibTransId="{9D6D8523-B84A-417C-8460-AE1CC1D48AED}"/>
    <dgm:cxn modelId="{7DCCC656-DF4F-4A92-AF5F-51E9D7F48641}" type="presOf" srcId="{9327ECEF-7156-4FEE-BD29-73F75FE6EADA}" destId="{C41DE311-7548-423D-9451-068F2C19A38D}" srcOrd="0" destOrd="0" presId="urn:microsoft.com/office/officeart/2018/5/layout/IconCircleLabelList"/>
    <dgm:cxn modelId="{5F9F1084-4724-41FE-8D3F-E9EC8925FC72}" srcId="{DF999CE9-7315-44B5-9EAF-E49D5403DD59}" destId="{5DCFD849-036F-4B44-84BF-27EA726C686C}" srcOrd="2" destOrd="0" parTransId="{43DA7FA4-4ECD-4177-9EE7-C7598693A006}" sibTransId="{7F8F48C9-E01A-4485-927F-634FDCAD8BBA}"/>
    <dgm:cxn modelId="{ED7853B1-1094-4C64-8F9C-B5FA0C65B4EE}" srcId="{DF999CE9-7315-44B5-9EAF-E49D5403DD59}" destId="{BD5F1306-76A8-42B8-87CE-6EBB6F0AFA24}" srcOrd="0" destOrd="0" parTransId="{7D7397B0-FAEB-4E02-9D34-E6F42BF51812}" sibTransId="{B381BEC5-B848-4AAB-8DA5-27069198E5AA}"/>
    <dgm:cxn modelId="{6F0FA4B2-E30B-4982-AA72-5784ACE406F5}" type="presOf" srcId="{DF999CE9-7315-44B5-9EAF-E49D5403DD59}" destId="{1E2A3D9D-B0FF-4744-A2FB-41AADC4CCBE4}" srcOrd="0" destOrd="0" presId="urn:microsoft.com/office/officeart/2018/5/layout/IconCircleLabelList"/>
    <dgm:cxn modelId="{946906C0-D72E-471D-8037-15A0E4989181}" type="presOf" srcId="{5DCFD849-036F-4B44-84BF-27EA726C686C}" destId="{AFEDD24A-8B55-4F7E-81FF-770BE0CBF798}" srcOrd="0" destOrd="0" presId="urn:microsoft.com/office/officeart/2018/5/layout/IconCircleLabelList"/>
    <dgm:cxn modelId="{0271DE12-40A2-4065-9173-B920DF526D7A}" type="presParOf" srcId="{1E2A3D9D-B0FF-4744-A2FB-41AADC4CCBE4}" destId="{DEF825B1-B14B-4E05-9DA7-1EB5002E90D0}" srcOrd="0" destOrd="0" presId="urn:microsoft.com/office/officeart/2018/5/layout/IconCircleLabelList"/>
    <dgm:cxn modelId="{5A47D7B4-1087-439E-B218-6FBF08CAF949}" type="presParOf" srcId="{DEF825B1-B14B-4E05-9DA7-1EB5002E90D0}" destId="{6FF7855A-6131-4F8D-98EF-B37FF80AFA47}" srcOrd="0" destOrd="0" presId="urn:microsoft.com/office/officeart/2018/5/layout/IconCircleLabelList"/>
    <dgm:cxn modelId="{3BE7D28A-D2D6-4FBF-B854-C06502B45313}" type="presParOf" srcId="{DEF825B1-B14B-4E05-9DA7-1EB5002E90D0}" destId="{A09A71DF-2B59-4186-B085-AA237910EAA9}" srcOrd="1" destOrd="0" presId="urn:microsoft.com/office/officeart/2018/5/layout/IconCircleLabelList"/>
    <dgm:cxn modelId="{8E408C68-9A72-4AA3-8C7B-BE0E9AD789F1}" type="presParOf" srcId="{DEF825B1-B14B-4E05-9DA7-1EB5002E90D0}" destId="{6ECA366F-72C5-4F09-85E1-D067E33362B5}" srcOrd="2" destOrd="0" presId="urn:microsoft.com/office/officeart/2018/5/layout/IconCircleLabelList"/>
    <dgm:cxn modelId="{A7A3A1A9-E6BD-4112-ADDE-695D698D7A4F}" type="presParOf" srcId="{DEF825B1-B14B-4E05-9DA7-1EB5002E90D0}" destId="{95E9F978-6AD6-4273-ACCA-897CCABCFEC1}" srcOrd="3" destOrd="0" presId="urn:microsoft.com/office/officeart/2018/5/layout/IconCircleLabelList"/>
    <dgm:cxn modelId="{EF92E198-CFE1-47E3-A762-3228898E40E5}" type="presParOf" srcId="{1E2A3D9D-B0FF-4744-A2FB-41AADC4CCBE4}" destId="{2CF2D13B-A652-4426-87DD-9FF7180F6E01}" srcOrd="1" destOrd="0" presId="urn:microsoft.com/office/officeart/2018/5/layout/IconCircleLabelList"/>
    <dgm:cxn modelId="{92195877-6B2D-4ADD-93CF-C206F39713D5}" type="presParOf" srcId="{1E2A3D9D-B0FF-4744-A2FB-41AADC4CCBE4}" destId="{6F500611-9E47-4BB5-B0FB-882956D9228A}" srcOrd="2" destOrd="0" presId="urn:microsoft.com/office/officeart/2018/5/layout/IconCircleLabelList"/>
    <dgm:cxn modelId="{CAAAE702-B71D-4800-8AD7-6DFA445CDA35}" type="presParOf" srcId="{6F500611-9E47-4BB5-B0FB-882956D9228A}" destId="{BD470AA0-A744-4088-89D7-662177F773D9}" srcOrd="0" destOrd="0" presId="urn:microsoft.com/office/officeart/2018/5/layout/IconCircleLabelList"/>
    <dgm:cxn modelId="{EFA59A9F-052A-4183-A0AB-EC1B5810DE4B}" type="presParOf" srcId="{6F500611-9E47-4BB5-B0FB-882956D9228A}" destId="{6BBE3659-008A-4D61-9EF3-172F851BC1FA}" srcOrd="1" destOrd="0" presId="urn:microsoft.com/office/officeart/2018/5/layout/IconCircleLabelList"/>
    <dgm:cxn modelId="{CB631B39-3203-4288-825D-E240ACB11AEE}" type="presParOf" srcId="{6F500611-9E47-4BB5-B0FB-882956D9228A}" destId="{1E9C2393-8225-45AB-BDE6-D0EBC8379559}" srcOrd="2" destOrd="0" presId="urn:microsoft.com/office/officeart/2018/5/layout/IconCircleLabelList"/>
    <dgm:cxn modelId="{6CB1350D-F55D-45B1-A619-B2F4A9193B04}" type="presParOf" srcId="{6F500611-9E47-4BB5-B0FB-882956D9228A}" destId="{C41DE311-7548-423D-9451-068F2C19A38D}" srcOrd="3" destOrd="0" presId="urn:microsoft.com/office/officeart/2018/5/layout/IconCircleLabelList"/>
    <dgm:cxn modelId="{43FC18D9-61A9-4F7C-BDEF-C7ED3ACDAC6E}" type="presParOf" srcId="{1E2A3D9D-B0FF-4744-A2FB-41AADC4CCBE4}" destId="{A621F75D-5266-479D-B5A4-A7E9D188209B}" srcOrd="3" destOrd="0" presId="urn:microsoft.com/office/officeart/2018/5/layout/IconCircleLabelList"/>
    <dgm:cxn modelId="{A91D2E58-06C7-4966-9760-2112C87132D4}" type="presParOf" srcId="{1E2A3D9D-B0FF-4744-A2FB-41AADC4CCBE4}" destId="{466770FF-AB3E-4892-8F33-4727D1EE6D0F}" srcOrd="4" destOrd="0" presId="urn:microsoft.com/office/officeart/2018/5/layout/IconCircleLabelList"/>
    <dgm:cxn modelId="{C489A62E-C56B-4723-A9F1-54A35EB9C3CE}" type="presParOf" srcId="{466770FF-AB3E-4892-8F33-4727D1EE6D0F}" destId="{2ACA0B7D-3A2B-4E6C-9DAD-72145D150E14}" srcOrd="0" destOrd="0" presId="urn:microsoft.com/office/officeart/2018/5/layout/IconCircleLabelList"/>
    <dgm:cxn modelId="{07D2561C-FC71-47E5-9B3F-844A97C9D64E}" type="presParOf" srcId="{466770FF-AB3E-4892-8F33-4727D1EE6D0F}" destId="{AC90B222-D09D-442E-93D5-60280F011AFC}" srcOrd="1" destOrd="0" presId="urn:microsoft.com/office/officeart/2018/5/layout/IconCircleLabelList"/>
    <dgm:cxn modelId="{EFC9A2A8-0B9B-4540-AE5C-7159C3EA24FE}" type="presParOf" srcId="{466770FF-AB3E-4892-8F33-4727D1EE6D0F}" destId="{A44F957C-33A2-44D5-8B40-1F433497A2ED}" srcOrd="2" destOrd="0" presId="urn:microsoft.com/office/officeart/2018/5/layout/IconCircleLabelList"/>
    <dgm:cxn modelId="{69172851-F1CF-47A8-836C-F5464148D945}" type="presParOf" srcId="{466770FF-AB3E-4892-8F33-4727D1EE6D0F}" destId="{AFEDD24A-8B55-4F7E-81FF-770BE0CBF79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AF56C5D-AF6E-4EE3-825D-9A31B7C4FCBE}" type="doc">
      <dgm:prSet loTypeId="urn:microsoft.com/office/officeart/2005/8/layout/pList1" loCatId="list" qsTypeId="urn:microsoft.com/office/officeart/2005/8/quickstyle/simple2" qsCatId="simple" csTypeId="urn:microsoft.com/office/officeart/2005/8/colors/accent1_2" csCatId="accent1" phldr="1"/>
      <dgm:spPr/>
      <dgm:t>
        <a:bodyPr/>
        <a:lstStyle/>
        <a:p>
          <a:endParaRPr lang="en-US"/>
        </a:p>
      </dgm:t>
    </dgm:pt>
    <dgm:pt modelId="{649A7C2A-F648-4EB7-A9C5-18F31D7A1493}">
      <dgm:prSet/>
      <dgm:spPr/>
      <dgm:t>
        <a:bodyPr/>
        <a:lstStyle/>
        <a:p>
          <a:r>
            <a:rPr lang="en-US" dirty="0"/>
            <a:t>2% Admin Max (includes indirect &amp; program management)</a:t>
          </a:r>
        </a:p>
      </dgm:t>
      <dgm:extLst>
        <a:ext uri="{E40237B7-FDA0-4F09-8148-C483321AD2D9}">
          <dgm14:cNvPr xmlns:dgm14="http://schemas.microsoft.com/office/drawing/2010/diagram" id="0" name="" descr="2% Admin Max (includes indirect &amp; program management), "/>
        </a:ext>
      </dgm:extLst>
    </dgm:pt>
    <dgm:pt modelId="{6B24177B-0E7F-43DD-8BC0-E21E9AF69E45}" type="parTrans" cxnId="{634FDD10-D33D-4862-BBCC-7C0C3B677E8E}">
      <dgm:prSet/>
      <dgm:spPr/>
      <dgm:t>
        <a:bodyPr/>
        <a:lstStyle/>
        <a:p>
          <a:endParaRPr lang="en-US"/>
        </a:p>
      </dgm:t>
    </dgm:pt>
    <dgm:pt modelId="{37820E9E-FF2B-4A3E-9FFB-11241C745488}" type="sibTrans" cxnId="{634FDD10-D33D-4862-BBCC-7C0C3B677E8E}">
      <dgm:prSet/>
      <dgm:spPr/>
      <dgm:t>
        <a:bodyPr/>
        <a:lstStyle/>
        <a:p>
          <a:endParaRPr lang="en-US"/>
        </a:p>
      </dgm:t>
    </dgm:pt>
    <dgm:pt modelId="{55ED0BBE-FF43-40EC-B6CB-FB5DA4C00518}">
      <dgm:prSet/>
      <dgm:spPr/>
      <dgm:t>
        <a:bodyPr/>
        <a:lstStyle/>
        <a:p>
          <a:r>
            <a:rPr lang="en-US" dirty="0"/>
            <a:t>Professional Development</a:t>
          </a:r>
        </a:p>
      </dgm:t>
    </dgm:pt>
    <dgm:pt modelId="{5D8A8F26-32EB-43B0-BD42-4615E6CBBE2E}" type="parTrans" cxnId="{85CBECB5-BCE3-438B-8B65-04D8A3FD8FEA}">
      <dgm:prSet/>
      <dgm:spPr/>
      <dgm:t>
        <a:bodyPr/>
        <a:lstStyle/>
        <a:p>
          <a:endParaRPr lang="en-US"/>
        </a:p>
      </dgm:t>
    </dgm:pt>
    <dgm:pt modelId="{E3B37F1C-2900-4747-B8F1-6FC2BACD5CF3}" type="sibTrans" cxnId="{85CBECB5-BCE3-438B-8B65-04D8A3FD8FEA}">
      <dgm:prSet/>
      <dgm:spPr/>
      <dgm:t>
        <a:bodyPr/>
        <a:lstStyle/>
        <a:p>
          <a:endParaRPr lang="en-US"/>
        </a:p>
      </dgm:t>
    </dgm:pt>
    <dgm:pt modelId="{154E3C31-7BC2-43AC-BFA2-24B161F313D6}">
      <dgm:prSet/>
      <dgm:spPr/>
      <dgm:t>
        <a:bodyPr/>
        <a:lstStyle/>
        <a:p>
          <a:r>
            <a:rPr lang="en-US"/>
            <a:t>Supplemental Instruction </a:t>
          </a:r>
        </a:p>
      </dgm:t>
    </dgm:pt>
    <dgm:pt modelId="{610D9618-B2C7-4377-BD63-63DE02858C34}" type="parTrans" cxnId="{35E89AEB-B280-497D-8B3A-7747CB2B3FDE}">
      <dgm:prSet/>
      <dgm:spPr/>
      <dgm:t>
        <a:bodyPr/>
        <a:lstStyle/>
        <a:p>
          <a:endParaRPr lang="en-US"/>
        </a:p>
      </dgm:t>
    </dgm:pt>
    <dgm:pt modelId="{763ECB21-409E-4740-88BB-77424F058E83}" type="sibTrans" cxnId="{35E89AEB-B280-497D-8B3A-7747CB2B3FDE}">
      <dgm:prSet/>
      <dgm:spPr/>
      <dgm:t>
        <a:bodyPr/>
        <a:lstStyle/>
        <a:p>
          <a:endParaRPr lang="en-US"/>
        </a:p>
      </dgm:t>
    </dgm:pt>
    <dgm:pt modelId="{3BD3A789-A010-494E-8A5E-527E5618B931}">
      <dgm:prSet/>
      <dgm:spPr/>
      <dgm:t>
        <a:bodyPr/>
        <a:lstStyle/>
        <a:p>
          <a:r>
            <a:rPr lang="en-US"/>
            <a:t>Family Engagement</a:t>
          </a:r>
        </a:p>
      </dgm:t>
    </dgm:pt>
    <dgm:pt modelId="{8FE0EA6F-12E4-4A27-9253-FA5BDC3CD34E}" type="parTrans" cxnId="{98B66A9C-647A-4D4B-B721-9AB6540FB0E1}">
      <dgm:prSet/>
      <dgm:spPr/>
      <dgm:t>
        <a:bodyPr/>
        <a:lstStyle/>
        <a:p>
          <a:endParaRPr lang="en-US"/>
        </a:p>
      </dgm:t>
    </dgm:pt>
    <dgm:pt modelId="{FBCD1851-C7CA-4BEA-9DE4-321A407A8B61}" type="sibTrans" cxnId="{98B66A9C-647A-4D4B-B721-9AB6540FB0E1}">
      <dgm:prSet/>
      <dgm:spPr/>
      <dgm:t>
        <a:bodyPr/>
        <a:lstStyle/>
        <a:p>
          <a:endParaRPr lang="en-US"/>
        </a:p>
      </dgm:t>
    </dgm:pt>
    <dgm:pt modelId="{AB6ED198-502A-4812-9F97-1BCBEB59AEBB}" type="pres">
      <dgm:prSet presAssocID="{BAF56C5D-AF6E-4EE3-825D-9A31B7C4FCBE}" presName="Name0" presStyleCnt="0">
        <dgm:presLayoutVars>
          <dgm:dir/>
          <dgm:resizeHandles val="exact"/>
        </dgm:presLayoutVars>
      </dgm:prSet>
      <dgm:spPr/>
    </dgm:pt>
    <dgm:pt modelId="{68721026-C979-404A-AF96-CADFE0AA139E}" type="pres">
      <dgm:prSet presAssocID="{649A7C2A-F648-4EB7-A9C5-18F31D7A1493}" presName="compNode" presStyleCnt="0"/>
      <dgm:spPr/>
    </dgm:pt>
    <dgm:pt modelId="{73D79087-4C44-4D8D-924C-7209CCA5A8CF}" type="pres">
      <dgm:prSet presAssocID="{649A7C2A-F648-4EB7-A9C5-18F31D7A1493}" presName="pictRect" presStyleLbl="node1" presStyleIdx="0" presStyleCnt="4" custScaleX="41206" custScaleY="4893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1000" b="-11000"/>
          </a:stretch>
        </a:blipFill>
        <a:ln>
          <a:noFill/>
        </a:ln>
      </dgm:spPr>
      <dgm:extLst>
        <a:ext uri="{E40237B7-FDA0-4F09-8148-C483321AD2D9}">
          <dgm14:cNvPr xmlns:dgm14="http://schemas.microsoft.com/office/drawing/2010/diagram" id="0" name="" descr="User outline"/>
        </a:ext>
      </dgm:extLst>
    </dgm:pt>
    <dgm:pt modelId="{551868D4-6041-4151-A04E-AC1C06AE9F40}" type="pres">
      <dgm:prSet presAssocID="{649A7C2A-F648-4EB7-A9C5-18F31D7A1493}" presName="textRect" presStyleLbl="revTx" presStyleIdx="0" presStyleCnt="4">
        <dgm:presLayoutVars>
          <dgm:bulletEnabled val="1"/>
        </dgm:presLayoutVars>
      </dgm:prSet>
      <dgm:spPr/>
    </dgm:pt>
    <dgm:pt modelId="{FACA9EFB-B2A6-45AA-A1BA-A850B7E49ADC}" type="pres">
      <dgm:prSet presAssocID="{37820E9E-FF2B-4A3E-9FFB-11241C745488}" presName="sibTrans" presStyleLbl="sibTrans2D1" presStyleIdx="0" presStyleCnt="0"/>
      <dgm:spPr/>
    </dgm:pt>
    <dgm:pt modelId="{54B7CD8A-9D5B-42D0-A0C7-5CB18C128CCE}" type="pres">
      <dgm:prSet presAssocID="{55ED0BBE-FF43-40EC-B6CB-FB5DA4C00518}" presName="compNode" presStyleCnt="0"/>
      <dgm:spPr/>
    </dgm:pt>
    <dgm:pt modelId="{526ADE62-3B12-4EF3-BB88-B5201C78DB1E}" type="pres">
      <dgm:prSet presAssocID="{55ED0BBE-FF43-40EC-B6CB-FB5DA4C00518}" presName="pictRect" presStyleLbl="node1" presStyleIdx="1" presStyleCnt="4" custScaleX="43761" custScaleY="54612"/>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t="-4000" b="-7000"/>
          </a:stretch>
        </a:blipFill>
      </dgm:spPr>
      <dgm:extLst>
        <a:ext uri="{E40237B7-FDA0-4F09-8148-C483321AD2D9}">
          <dgm14:cNvPr xmlns:dgm14="http://schemas.microsoft.com/office/drawing/2010/diagram" id="0" name="" descr="Books outline"/>
        </a:ext>
      </dgm:extLst>
    </dgm:pt>
    <dgm:pt modelId="{43FAA1E6-AAB2-4454-9FFF-326AE3294BBF}" type="pres">
      <dgm:prSet presAssocID="{55ED0BBE-FF43-40EC-B6CB-FB5DA4C00518}" presName="textRect" presStyleLbl="revTx" presStyleIdx="1" presStyleCnt="4">
        <dgm:presLayoutVars>
          <dgm:bulletEnabled val="1"/>
        </dgm:presLayoutVars>
      </dgm:prSet>
      <dgm:spPr/>
    </dgm:pt>
    <dgm:pt modelId="{7185BD31-2792-4DCD-A641-2789E6DAA880}" type="pres">
      <dgm:prSet presAssocID="{E3B37F1C-2900-4747-B8F1-6FC2BACD5CF3}" presName="sibTrans" presStyleLbl="sibTrans2D1" presStyleIdx="0" presStyleCnt="0"/>
      <dgm:spPr/>
    </dgm:pt>
    <dgm:pt modelId="{5F54C3A0-8D7D-4CFA-A1B9-EBA058257A4C}" type="pres">
      <dgm:prSet presAssocID="{154E3C31-7BC2-43AC-BFA2-24B161F313D6}" presName="compNode" presStyleCnt="0"/>
      <dgm:spPr/>
    </dgm:pt>
    <dgm:pt modelId="{4507B51B-0E97-4BDE-971F-DF85832F7F8D}" type="pres">
      <dgm:prSet presAssocID="{154E3C31-7BC2-43AC-BFA2-24B161F313D6}" presName="pictRect" presStyleLbl="node1" presStyleIdx="2" presStyleCnt="4" custScaleX="35956" custScaleY="44470"/>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dgm:spPr>
      <dgm:extLst>
        <a:ext uri="{E40237B7-FDA0-4F09-8148-C483321AD2D9}">
          <dgm14:cNvPr xmlns:dgm14="http://schemas.microsoft.com/office/drawing/2010/diagram" id="0" name="" descr="Classroom outline"/>
        </a:ext>
      </dgm:extLst>
    </dgm:pt>
    <dgm:pt modelId="{881E69C0-B2C4-4E7E-AF19-29CFB85D1605}" type="pres">
      <dgm:prSet presAssocID="{154E3C31-7BC2-43AC-BFA2-24B161F313D6}" presName="textRect" presStyleLbl="revTx" presStyleIdx="2" presStyleCnt="4">
        <dgm:presLayoutVars>
          <dgm:bulletEnabled val="1"/>
        </dgm:presLayoutVars>
      </dgm:prSet>
      <dgm:spPr/>
    </dgm:pt>
    <dgm:pt modelId="{3BE77BF9-0B93-4634-B0B4-6E700CD6D07D}" type="pres">
      <dgm:prSet presAssocID="{763ECB21-409E-4740-88BB-77424F058E83}" presName="sibTrans" presStyleLbl="sibTrans2D1" presStyleIdx="0" presStyleCnt="0"/>
      <dgm:spPr/>
    </dgm:pt>
    <dgm:pt modelId="{C31E3D37-FB50-400C-948A-6871B2F8D839}" type="pres">
      <dgm:prSet presAssocID="{3BD3A789-A010-494E-8A5E-527E5618B931}" presName="compNode" presStyleCnt="0"/>
      <dgm:spPr/>
    </dgm:pt>
    <dgm:pt modelId="{A8209267-D03A-458B-94A9-D8A17870CD5F}" type="pres">
      <dgm:prSet presAssocID="{3BD3A789-A010-494E-8A5E-527E5618B931}" presName="pictRect" presStyleLbl="node1" presStyleIdx="3" presStyleCnt="4" custScaleX="34509" custScaleY="43001"/>
      <dgm:spPr>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t="-7000" b="-6000"/>
          </a:stretch>
        </a:blipFill>
      </dgm:spPr>
      <dgm:extLst>
        <a:ext uri="{E40237B7-FDA0-4F09-8148-C483321AD2D9}">
          <dgm14:cNvPr xmlns:dgm14="http://schemas.microsoft.com/office/drawing/2010/diagram" id="0" name="" descr="Man with kid outline"/>
        </a:ext>
      </dgm:extLst>
    </dgm:pt>
    <dgm:pt modelId="{2B17CCDB-F674-466E-9E92-3992BD545FB6}" type="pres">
      <dgm:prSet presAssocID="{3BD3A789-A010-494E-8A5E-527E5618B931}" presName="textRect" presStyleLbl="revTx" presStyleIdx="3" presStyleCnt="4">
        <dgm:presLayoutVars>
          <dgm:bulletEnabled val="1"/>
        </dgm:presLayoutVars>
      </dgm:prSet>
      <dgm:spPr/>
    </dgm:pt>
  </dgm:ptLst>
  <dgm:cxnLst>
    <dgm:cxn modelId="{634FDD10-D33D-4862-BBCC-7C0C3B677E8E}" srcId="{BAF56C5D-AF6E-4EE3-825D-9A31B7C4FCBE}" destId="{649A7C2A-F648-4EB7-A9C5-18F31D7A1493}" srcOrd="0" destOrd="0" parTransId="{6B24177B-0E7F-43DD-8BC0-E21E9AF69E45}" sibTransId="{37820E9E-FF2B-4A3E-9FFB-11241C745488}"/>
    <dgm:cxn modelId="{13850125-7EF7-45C2-A4C7-3DD787FF2315}" type="presOf" srcId="{BAF56C5D-AF6E-4EE3-825D-9A31B7C4FCBE}" destId="{AB6ED198-502A-4812-9F97-1BCBEB59AEBB}" srcOrd="0" destOrd="0" presId="urn:microsoft.com/office/officeart/2005/8/layout/pList1"/>
    <dgm:cxn modelId="{F06EAA60-AAA2-495D-9147-D47DB5AF9744}" type="presOf" srcId="{3BD3A789-A010-494E-8A5E-527E5618B931}" destId="{2B17CCDB-F674-466E-9E92-3992BD545FB6}" srcOrd="0" destOrd="0" presId="urn:microsoft.com/office/officeart/2005/8/layout/pList1"/>
    <dgm:cxn modelId="{90A5496C-2B66-4549-BD41-C3E1CCE8B3B5}" type="presOf" srcId="{154E3C31-7BC2-43AC-BFA2-24B161F313D6}" destId="{881E69C0-B2C4-4E7E-AF19-29CFB85D1605}" srcOrd="0" destOrd="0" presId="urn:microsoft.com/office/officeart/2005/8/layout/pList1"/>
    <dgm:cxn modelId="{67D3E56F-3C82-47BF-951C-04FC3146E6DE}" type="presOf" srcId="{37820E9E-FF2B-4A3E-9FFB-11241C745488}" destId="{FACA9EFB-B2A6-45AA-A1BA-A850B7E49ADC}" srcOrd="0" destOrd="0" presId="urn:microsoft.com/office/officeart/2005/8/layout/pList1"/>
    <dgm:cxn modelId="{5B54C672-7ED7-4A49-9CEF-2C3EAF2D7360}" type="presOf" srcId="{649A7C2A-F648-4EB7-A9C5-18F31D7A1493}" destId="{551868D4-6041-4151-A04E-AC1C06AE9F40}" srcOrd="0" destOrd="0" presId="urn:microsoft.com/office/officeart/2005/8/layout/pList1"/>
    <dgm:cxn modelId="{98B66A9C-647A-4D4B-B721-9AB6540FB0E1}" srcId="{BAF56C5D-AF6E-4EE3-825D-9A31B7C4FCBE}" destId="{3BD3A789-A010-494E-8A5E-527E5618B931}" srcOrd="3" destOrd="0" parTransId="{8FE0EA6F-12E4-4A27-9253-FA5BDC3CD34E}" sibTransId="{FBCD1851-C7CA-4BEA-9DE4-321A407A8B61}"/>
    <dgm:cxn modelId="{85CBECB5-BCE3-438B-8B65-04D8A3FD8FEA}" srcId="{BAF56C5D-AF6E-4EE3-825D-9A31B7C4FCBE}" destId="{55ED0BBE-FF43-40EC-B6CB-FB5DA4C00518}" srcOrd="1" destOrd="0" parTransId="{5D8A8F26-32EB-43B0-BD42-4615E6CBBE2E}" sibTransId="{E3B37F1C-2900-4747-B8F1-6FC2BACD5CF3}"/>
    <dgm:cxn modelId="{39F1E7BC-18E8-4CA9-969D-66A6BAA59B70}" type="presOf" srcId="{E3B37F1C-2900-4747-B8F1-6FC2BACD5CF3}" destId="{7185BD31-2792-4DCD-A641-2789E6DAA880}" srcOrd="0" destOrd="0" presId="urn:microsoft.com/office/officeart/2005/8/layout/pList1"/>
    <dgm:cxn modelId="{5B7505D7-74A2-450A-B5B9-A1564FB308C7}" type="presOf" srcId="{55ED0BBE-FF43-40EC-B6CB-FB5DA4C00518}" destId="{43FAA1E6-AAB2-4454-9FFF-326AE3294BBF}" srcOrd="0" destOrd="0" presId="urn:microsoft.com/office/officeart/2005/8/layout/pList1"/>
    <dgm:cxn modelId="{A66B0EDB-B186-4F80-89A6-483871C23B19}" type="presOf" srcId="{763ECB21-409E-4740-88BB-77424F058E83}" destId="{3BE77BF9-0B93-4634-B0B4-6E700CD6D07D}" srcOrd="0" destOrd="0" presId="urn:microsoft.com/office/officeart/2005/8/layout/pList1"/>
    <dgm:cxn modelId="{35E89AEB-B280-497D-8B3A-7747CB2B3FDE}" srcId="{BAF56C5D-AF6E-4EE3-825D-9A31B7C4FCBE}" destId="{154E3C31-7BC2-43AC-BFA2-24B161F313D6}" srcOrd="2" destOrd="0" parTransId="{610D9618-B2C7-4377-BD63-63DE02858C34}" sibTransId="{763ECB21-409E-4740-88BB-77424F058E83}"/>
    <dgm:cxn modelId="{9FF9494C-3C04-41E6-8AF9-54677EEABD2C}" type="presParOf" srcId="{AB6ED198-502A-4812-9F97-1BCBEB59AEBB}" destId="{68721026-C979-404A-AF96-CADFE0AA139E}" srcOrd="0" destOrd="0" presId="urn:microsoft.com/office/officeart/2005/8/layout/pList1"/>
    <dgm:cxn modelId="{5FB4F282-801E-41BD-850D-60B681AFDF8C}" type="presParOf" srcId="{68721026-C979-404A-AF96-CADFE0AA139E}" destId="{73D79087-4C44-4D8D-924C-7209CCA5A8CF}" srcOrd="0" destOrd="0" presId="urn:microsoft.com/office/officeart/2005/8/layout/pList1"/>
    <dgm:cxn modelId="{E07F352A-9B36-4A3F-B3AF-FFBF86DB2F44}" type="presParOf" srcId="{68721026-C979-404A-AF96-CADFE0AA139E}" destId="{551868D4-6041-4151-A04E-AC1C06AE9F40}" srcOrd="1" destOrd="0" presId="urn:microsoft.com/office/officeart/2005/8/layout/pList1"/>
    <dgm:cxn modelId="{D1CF642D-22C0-4808-BCBB-D8B07CF308EE}" type="presParOf" srcId="{AB6ED198-502A-4812-9F97-1BCBEB59AEBB}" destId="{FACA9EFB-B2A6-45AA-A1BA-A850B7E49ADC}" srcOrd="1" destOrd="0" presId="urn:microsoft.com/office/officeart/2005/8/layout/pList1"/>
    <dgm:cxn modelId="{10E2DD7F-FEA7-4F31-8E92-8B1EBA26FF90}" type="presParOf" srcId="{AB6ED198-502A-4812-9F97-1BCBEB59AEBB}" destId="{54B7CD8A-9D5B-42D0-A0C7-5CB18C128CCE}" srcOrd="2" destOrd="0" presId="urn:microsoft.com/office/officeart/2005/8/layout/pList1"/>
    <dgm:cxn modelId="{28183706-BB9A-4530-9835-4EE8311D4740}" type="presParOf" srcId="{54B7CD8A-9D5B-42D0-A0C7-5CB18C128CCE}" destId="{526ADE62-3B12-4EF3-BB88-B5201C78DB1E}" srcOrd="0" destOrd="0" presId="urn:microsoft.com/office/officeart/2005/8/layout/pList1"/>
    <dgm:cxn modelId="{0912CCB4-094F-4CF0-B92A-A6E6974403EB}" type="presParOf" srcId="{54B7CD8A-9D5B-42D0-A0C7-5CB18C128CCE}" destId="{43FAA1E6-AAB2-4454-9FFF-326AE3294BBF}" srcOrd="1" destOrd="0" presId="urn:microsoft.com/office/officeart/2005/8/layout/pList1"/>
    <dgm:cxn modelId="{F367440E-B11F-4BB4-AA6D-F1661C9BD536}" type="presParOf" srcId="{AB6ED198-502A-4812-9F97-1BCBEB59AEBB}" destId="{7185BD31-2792-4DCD-A641-2789E6DAA880}" srcOrd="3" destOrd="0" presId="urn:microsoft.com/office/officeart/2005/8/layout/pList1"/>
    <dgm:cxn modelId="{FC6D2383-7D93-494C-A7BB-884A81B4F3C5}" type="presParOf" srcId="{AB6ED198-502A-4812-9F97-1BCBEB59AEBB}" destId="{5F54C3A0-8D7D-4CFA-A1B9-EBA058257A4C}" srcOrd="4" destOrd="0" presId="urn:microsoft.com/office/officeart/2005/8/layout/pList1"/>
    <dgm:cxn modelId="{8095003A-083E-463A-9B81-EDB4F7040D08}" type="presParOf" srcId="{5F54C3A0-8D7D-4CFA-A1B9-EBA058257A4C}" destId="{4507B51B-0E97-4BDE-971F-DF85832F7F8D}" srcOrd="0" destOrd="0" presId="urn:microsoft.com/office/officeart/2005/8/layout/pList1"/>
    <dgm:cxn modelId="{4D1CD83A-34A5-49A8-922D-B999447D4569}" type="presParOf" srcId="{5F54C3A0-8D7D-4CFA-A1B9-EBA058257A4C}" destId="{881E69C0-B2C4-4E7E-AF19-29CFB85D1605}" srcOrd="1" destOrd="0" presId="urn:microsoft.com/office/officeart/2005/8/layout/pList1"/>
    <dgm:cxn modelId="{F99DAF1D-4CC3-43CE-B644-8C9BD645A146}" type="presParOf" srcId="{AB6ED198-502A-4812-9F97-1BCBEB59AEBB}" destId="{3BE77BF9-0B93-4634-B0B4-6E700CD6D07D}" srcOrd="5" destOrd="0" presId="urn:microsoft.com/office/officeart/2005/8/layout/pList1"/>
    <dgm:cxn modelId="{B934364D-39F2-4D7D-BC69-97AD16EB4DC6}" type="presParOf" srcId="{AB6ED198-502A-4812-9F97-1BCBEB59AEBB}" destId="{C31E3D37-FB50-400C-948A-6871B2F8D839}" srcOrd="6" destOrd="0" presId="urn:microsoft.com/office/officeart/2005/8/layout/pList1"/>
    <dgm:cxn modelId="{2DA60C98-1547-4CEC-A028-AE96F2EF9898}" type="presParOf" srcId="{C31E3D37-FB50-400C-948A-6871B2F8D839}" destId="{A8209267-D03A-458B-94A9-D8A17870CD5F}" srcOrd="0" destOrd="0" presId="urn:microsoft.com/office/officeart/2005/8/layout/pList1"/>
    <dgm:cxn modelId="{0603C1C9-3405-4704-AC33-2F57852D3C77}" type="presParOf" srcId="{C31E3D37-FB50-400C-948A-6871B2F8D839}" destId="{2B17CCDB-F674-466E-9E92-3992BD545FB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67E2CE7-905E-4EC2-A2FD-AE00E721A96A}"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3B6B531D-9464-44C2-8E73-88ECB417881C}">
      <dgm:prSet/>
      <dgm:spPr/>
      <dgm:t>
        <a:bodyPr/>
        <a:lstStyle/>
        <a:p>
          <a:pPr algn="ctr">
            <a:defRPr b="1"/>
          </a:pPr>
          <a:r>
            <a:rPr lang="en-US" dirty="0"/>
            <a:t>2% Admin Max (includes indirect)</a:t>
          </a:r>
        </a:p>
      </dgm:t>
    </dgm:pt>
    <dgm:pt modelId="{2B32D7D2-C801-416F-9683-97B255B35D0B}" type="parTrans" cxnId="{D121A785-97B0-4F4F-918E-9D5F13A8A8B0}">
      <dgm:prSet/>
      <dgm:spPr/>
      <dgm:t>
        <a:bodyPr/>
        <a:lstStyle/>
        <a:p>
          <a:endParaRPr lang="en-US"/>
        </a:p>
      </dgm:t>
    </dgm:pt>
    <dgm:pt modelId="{637A7FD3-06D3-4E7F-98BC-211F6D4082C7}" type="sibTrans" cxnId="{D121A785-97B0-4F4F-918E-9D5F13A8A8B0}">
      <dgm:prSet/>
      <dgm:spPr/>
      <dgm:t>
        <a:bodyPr/>
        <a:lstStyle/>
        <a:p>
          <a:endParaRPr lang="en-US"/>
        </a:p>
      </dgm:t>
    </dgm:pt>
    <dgm:pt modelId="{F9987B2F-BDAE-4D35-8C54-3DB9B59F0DEC}">
      <dgm:prSet/>
      <dgm:spPr/>
      <dgm:t>
        <a:bodyPr/>
        <a:lstStyle/>
        <a:p>
          <a:pPr algn="ctr">
            <a:defRPr b="1"/>
          </a:pPr>
          <a:r>
            <a:rPr lang="en-US" dirty="0"/>
            <a:t>Over $30k need to meet the following:</a:t>
          </a:r>
        </a:p>
      </dgm:t>
    </dgm:pt>
    <dgm:pt modelId="{2B62A451-B807-43AE-B325-E8899E190D9F}" type="parTrans" cxnId="{349F3CB4-F0BA-4A12-B7E0-BD08D1CEBF79}">
      <dgm:prSet/>
      <dgm:spPr/>
      <dgm:t>
        <a:bodyPr/>
        <a:lstStyle/>
        <a:p>
          <a:endParaRPr lang="en-US"/>
        </a:p>
      </dgm:t>
    </dgm:pt>
    <dgm:pt modelId="{3E702F6B-E02A-4129-8878-D3E600A14BCB}" type="sibTrans" cxnId="{349F3CB4-F0BA-4A12-B7E0-BD08D1CEBF79}">
      <dgm:prSet/>
      <dgm:spPr/>
      <dgm:t>
        <a:bodyPr/>
        <a:lstStyle/>
        <a:p>
          <a:endParaRPr lang="en-US"/>
        </a:p>
      </dgm:t>
    </dgm:pt>
    <dgm:pt modelId="{E9038C4D-B6F0-4137-A210-5DC5AB2A3324}">
      <dgm:prSet/>
      <dgm:spPr/>
      <dgm:t>
        <a:bodyPr/>
        <a:lstStyle/>
        <a:p>
          <a:pPr algn="ctr"/>
          <a:r>
            <a:rPr lang="en-US" dirty="0"/>
            <a:t>20% Access to Well Rounded</a:t>
          </a:r>
        </a:p>
      </dgm:t>
    </dgm:pt>
    <dgm:pt modelId="{13223ED9-1C47-4B2A-9CFE-11DC0AAB35C9}" type="parTrans" cxnId="{576E0BA9-CC71-4AFE-A1CC-BA65C613DACA}">
      <dgm:prSet/>
      <dgm:spPr/>
      <dgm:t>
        <a:bodyPr/>
        <a:lstStyle/>
        <a:p>
          <a:endParaRPr lang="en-US"/>
        </a:p>
      </dgm:t>
    </dgm:pt>
    <dgm:pt modelId="{EAF8FA4B-EEA3-48C7-AEBE-3699FF09151E}" type="sibTrans" cxnId="{576E0BA9-CC71-4AFE-A1CC-BA65C613DACA}">
      <dgm:prSet/>
      <dgm:spPr/>
      <dgm:t>
        <a:bodyPr/>
        <a:lstStyle/>
        <a:p>
          <a:endParaRPr lang="en-US"/>
        </a:p>
      </dgm:t>
    </dgm:pt>
    <dgm:pt modelId="{B7EDABBB-6A47-47E8-84B2-EDDBBEC69E66}">
      <dgm:prSet/>
      <dgm:spPr/>
      <dgm:t>
        <a:bodyPr/>
        <a:lstStyle/>
        <a:p>
          <a:pPr algn="ctr"/>
          <a:r>
            <a:rPr lang="en-US" dirty="0"/>
            <a:t>20% Safe and Healthy Schools</a:t>
          </a:r>
        </a:p>
      </dgm:t>
    </dgm:pt>
    <dgm:pt modelId="{0ADDA5FA-BB94-4145-A254-3ED2BC886F10}" type="parTrans" cxnId="{E5A30AA9-3538-44BE-A45B-BC396F3C5DC4}">
      <dgm:prSet/>
      <dgm:spPr/>
      <dgm:t>
        <a:bodyPr/>
        <a:lstStyle/>
        <a:p>
          <a:endParaRPr lang="en-US"/>
        </a:p>
      </dgm:t>
    </dgm:pt>
    <dgm:pt modelId="{1F9C83DA-73C7-450B-A58A-2D7FC5A5AC0A}" type="sibTrans" cxnId="{E5A30AA9-3538-44BE-A45B-BC396F3C5DC4}">
      <dgm:prSet/>
      <dgm:spPr/>
      <dgm:t>
        <a:bodyPr/>
        <a:lstStyle/>
        <a:p>
          <a:endParaRPr lang="en-US"/>
        </a:p>
      </dgm:t>
    </dgm:pt>
    <dgm:pt modelId="{9DCD6B45-8076-4893-B8BF-EEE8245EC8AB}">
      <dgm:prSet/>
      <dgm:spPr/>
      <dgm:t>
        <a:bodyPr/>
        <a:lstStyle/>
        <a:p>
          <a:pPr algn="ctr"/>
          <a:r>
            <a:rPr lang="en-US" dirty="0"/>
            <a:t>Something for Effective use of Technology </a:t>
          </a:r>
        </a:p>
      </dgm:t>
    </dgm:pt>
    <dgm:pt modelId="{BFD90981-F059-4F55-B979-A470948CD088}" type="parTrans" cxnId="{313207DF-FDCF-4CF1-BDB5-2461EEFDCDA9}">
      <dgm:prSet/>
      <dgm:spPr/>
      <dgm:t>
        <a:bodyPr/>
        <a:lstStyle/>
        <a:p>
          <a:endParaRPr lang="en-US"/>
        </a:p>
      </dgm:t>
    </dgm:pt>
    <dgm:pt modelId="{7F008380-4E57-4F70-B9EA-E8772FB3808C}" type="sibTrans" cxnId="{313207DF-FDCF-4CF1-BDB5-2461EEFDCDA9}">
      <dgm:prSet/>
      <dgm:spPr/>
      <dgm:t>
        <a:bodyPr/>
        <a:lstStyle/>
        <a:p>
          <a:endParaRPr lang="en-US"/>
        </a:p>
      </dgm:t>
    </dgm:pt>
    <dgm:pt modelId="{41D454ED-DB57-42BC-9397-2350B10AA547}">
      <dgm:prSet/>
      <dgm:spPr/>
      <dgm:t>
        <a:bodyPr/>
        <a:lstStyle/>
        <a:p>
          <a:pPr algn="ctr">
            <a:defRPr b="1"/>
          </a:pPr>
          <a:r>
            <a:rPr lang="en-US" dirty="0"/>
            <a:t>Only 15% of Effective use of Technology can be spent on technology infrastructure   </a:t>
          </a:r>
        </a:p>
      </dgm:t>
    </dgm:pt>
    <dgm:pt modelId="{46BAAD96-3F7B-4C1E-9609-BF26878E6C15}" type="parTrans" cxnId="{B3BAD860-E355-46E1-8310-BA4F868A5554}">
      <dgm:prSet/>
      <dgm:spPr/>
      <dgm:t>
        <a:bodyPr/>
        <a:lstStyle/>
        <a:p>
          <a:endParaRPr lang="en-US"/>
        </a:p>
      </dgm:t>
    </dgm:pt>
    <dgm:pt modelId="{FC6FC931-C9AE-417B-A5FE-1136FB957898}" type="sibTrans" cxnId="{B3BAD860-E355-46E1-8310-BA4F868A5554}">
      <dgm:prSet/>
      <dgm:spPr/>
      <dgm:t>
        <a:bodyPr/>
        <a:lstStyle/>
        <a:p>
          <a:endParaRPr lang="en-US"/>
        </a:p>
      </dgm:t>
    </dgm:pt>
    <dgm:pt modelId="{61A80750-F67E-4D3D-B1DF-7C782D5F0E3F}">
      <dgm:prSet/>
      <dgm:spPr/>
      <dgm:t>
        <a:bodyPr/>
        <a:lstStyle/>
        <a:p>
          <a:pPr algn="ctr"/>
          <a:r>
            <a:rPr lang="en-US" dirty="0"/>
            <a:t>There is no cap on technology infrastructure under Access to Well Rounded and Safe and Healthy Schools</a:t>
          </a:r>
        </a:p>
      </dgm:t>
    </dgm:pt>
    <dgm:pt modelId="{E9A639DD-4B2D-41A9-A7A4-0E8E30B61459}" type="parTrans" cxnId="{66A4EE86-E0FA-4275-BFD8-EF96D2A7A09B}">
      <dgm:prSet/>
      <dgm:spPr/>
      <dgm:t>
        <a:bodyPr/>
        <a:lstStyle/>
        <a:p>
          <a:endParaRPr lang="en-US"/>
        </a:p>
      </dgm:t>
    </dgm:pt>
    <dgm:pt modelId="{10FCD97E-EFFC-49AE-B75D-0D4F0E97B2D6}" type="sibTrans" cxnId="{66A4EE86-E0FA-4275-BFD8-EF96D2A7A09B}">
      <dgm:prSet/>
      <dgm:spPr/>
      <dgm:t>
        <a:bodyPr/>
        <a:lstStyle/>
        <a:p>
          <a:endParaRPr lang="en-US"/>
        </a:p>
      </dgm:t>
    </dgm:pt>
    <dgm:pt modelId="{56710773-44C0-4900-A7C4-39702281ECAB}" type="pres">
      <dgm:prSet presAssocID="{F67E2CE7-905E-4EC2-A2FD-AE00E721A96A}" presName="root" presStyleCnt="0">
        <dgm:presLayoutVars>
          <dgm:dir/>
          <dgm:resizeHandles val="exact"/>
        </dgm:presLayoutVars>
      </dgm:prSet>
      <dgm:spPr/>
    </dgm:pt>
    <dgm:pt modelId="{87F8EB7F-F211-4025-AA43-93CED531C9B2}" type="pres">
      <dgm:prSet presAssocID="{3B6B531D-9464-44C2-8E73-88ECB417881C}" presName="compNode" presStyleCnt="0"/>
      <dgm:spPr/>
    </dgm:pt>
    <dgm:pt modelId="{CAC761ED-76CC-43EF-B120-400B1B95EAA8}" type="pres">
      <dgm:prSet presAssocID="{3B6B531D-9464-44C2-8E73-88ECB417881C}" presName="iconRect" presStyleLbl="node1" presStyleIdx="0" presStyleCnt="3" custLinFactNeighborX="97108" custLinFactNeighborY="-723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 with solid fill"/>
        </a:ext>
      </dgm:extLst>
    </dgm:pt>
    <dgm:pt modelId="{0F314229-3192-44EC-AC24-2434F197BA0C}" type="pres">
      <dgm:prSet presAssocID="{3B6B531D-9464-44C2-8E73-88ECB417881C}" presName="iconSpace" presStyleCnt="0"/>
      <dgm:spPr/>
    </dgm:pt>
    <dgm:pt modelId="{7ECCACF5-BC9D-429D-B7E4-C573F0AEAA85}" type="pres">
      <dgm:prSet presAssocID="{3B6B531D-9464-44C2-8E73-88ECB417881C}" presName="parTx" presStyleLbl="revTx" presStyleIdx="0" presStyleCnt="6">
        <dgm:presLayoutVars>
          <dgm:chMax val="0"/>
          <dgm:chPref val="0"/>
        </dgm:presLayoutVars>
      </dgm:prSet>
      <dgm:spPr/>
    </dgm:pt>
    <dgm:pt modelId="{CE0CDE29-2E98-4669-A99F-3DD3A49630E6}" type="pres">
      <dgm:prSet presAssocID="{3B6B531D-9464-44C2-8E73-88ECB417881C}" presName="txSpace" presStyleCnt="0"/>
      <dgm:spPr/>
    </dgm:pt>
    <dgm:pt modelId="{54F1286D-A739-43B2-AE09-7A2BD1EEA02D}" type="pres">
      <dgm:prSet presAssocID="{3B6B531D-9464-44C2-8E73-88ECB417881C}" presName="desTx" presStyleLbl="revTx" presStyleIdx="1" presStyleCnt="6">
        <dgm:presLayoutVars/>
      </dgm:prSet>
      <dgm:spPr/>
    </dgm:pt>
    <dgm:pt modelId="{CD364FB6-03E4-4DDA-8985-C1A57C1A11AA}" type="pres">
      <dgm:prSet presAssocID="{637A7FD3-06D3-4E7F-98BC-211F6D4082C7}" presName="sibTrans" presStyleCnt="0"/>
      <dgm:spPr/>
    </dgm:pt>
    <dgm:pt modelId="{9F1CB02F-1D0E-4E53-A7F5-BCFCDDB30B28}" type="pres">
      <dgm:prSet presAssocID="{F9987B2F-BDAE-4D35-8C54-3DB9B59F0DEC}" presName="compNode" presStyleCnt="0"/>
      <dgm:spPr/>
    </dgm:pt>
    <dgm:pt modelId="{A033F6B0-A27C-45A6-AD04-46E668759C6B}" type="pres">
      <dgm:prSet presAssocID="{F9987B2F-BDAE-4D35-8C54-3DB9B59F0DEC}" presName="iconRect" presStyleLbl="node1" presStyleIdx="1" presStyleCnt="3" custLinFactNeighborX="92857" custLinFactNeighborY="-72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F0FDE3CF-EECB-49B5-962F-0761CF6CCDB0}" type="pres">
      <dgm:prSet presAssocID="{F9987B2F-BDAE-4D35-8C54-3DB9B59F0DEC}" presName="iconSpace" presStyleCnt="0"/>
      <dgm:spPr/>
    </dgm:pt>
    <dgm:pt modelId="{77412CB2-C13A-4FAA-B85C-BEC754BFED2F}" type="pres">
      <dgm:prSet presAssocID="{F9987B2F-BDAE-4D35-8C54-3DB9B59F0DEC}" presName="parTx" presStyleLbl="revTx" presStyleIdx="2" presStyleCnt="6">
        <dgm:presLayoutVars>
          <dgm:chMax val="0"/>
          <dgm:chPref val="0"/>
        </dgm:presLayoutVars>
      </dgm:prSet>
      <dgm:spPr/>
    </dgm:pt>
    <dgm:pt modelId="{2F879897-FC65-4A96-A821-19C4E1204FFC}" type="pres">
      <dgm:prSet presAssocID="{F9987B2F-BDAE-4D35-8C54-3DB9B59F0DEC}" presName="txSpace" presStyleCnt="0"/>
      <dgm:spPr/>
    </dgm:pt>
    <dgm:pt modelId="{59D1D5FD-C353-440B-B8A3-3BD58C757B21}" type="pres">
      <dgm:prSet presAssocID="{F9987B2F-BDAE-4D35-8C54-3DB9B59F0DEC}" presName="desTx" presStyleLbl="revTx" presStyleIdx="3" presStyleCnt="6">
        <dgm:presLayoutVars/>
      </dgm:prSet>
      <dgm:spPr/>
    </dgm:pt>
    <dgm:pt modelId="{6052B2BF-3DC5-431D-9600-2FF3AF261F2E}" type="pres">
      <dgm:prSet presAssocID="{3E702F6B-E02A-4129-8878-D3E600A14BCB}" presName="sibTrans" presStyleCnt="0"/>
      <dgm:spPr/>
    </dgm:pt>
    <dgm:pt modelId="{AD04394B-6CD8-4EB6-B4A2-B9E6538E57FD}" type="pres">
      <dgm:prSet presAssocID="{41D454ED-DB57-42BC-9397-2350B10AA547}" presName="compNode" presStyleCnt="0"/>
      <dgm:spPr/>
    </dgm:pt>
    <dgm:pt modelId="{A0609C31-3F71-4215-A30C-C6478F3E3860}" type="pres">
      <dgm:prSet presAssocID="{41D454ED-DB57-42BC-9397-2350B10AA547}" presName="iconRect" presStyleLbl="node1" presStyleIdx="2" presStyleCnt="3" custLinFactNeighborX="91907" custLinFactNeighborY="-723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46B325FA-915A-4C7B-ACDD-F1E3B6060964}" type="pres">
      <dgm:prSet presAssocID="{41D454ED-DB57-42BC-9397-2350B10AA547}" presName="iconSpace" presStyleCnt="0"/>
      <dgm:spPr/>
    </dgm:pt>
    <dgm:pt modelId="{E336F94B-79F3-4602-BD48-41154E56013E}" type="pres">
      <dgm:prSet presAssocID="{41D454ED-DB57-42BC-9397-2350B10AA547}" presName="parTx" presStyleLbl="revTx" presStyleIdx="4" presStyleCnt="6">
        <dgm:presLayoutVars>
          <dgm:chMax val="0"/>
          <dgm:chPref val="0"/>
        </dgm:presLayoutVars>
      </dgm:prSet>
      <dgm:spPr/>
    </dgm:pt>
    <dgm:pt modelId="{EC66C0E9-D7DD-49AE-8667-E6E6AF4CB162}" type="pres">
      <dgm:prSet presAssocID="{41D454ED-DB57-42BC-9397-2350B10AA547}" presName="txSpace" presStyleCnt="0"/>
      <dgm:spPr/>
    </dgm:pt>
    <dgm:pt modelId="{EA3F6AA3-4B63-42A2-B740-36F9749D17CF}" type="pres">
      <dgm:prSet presAssocID="{41D454ED-DB57-42BC-9397-2350B10AA547}" presName="desTx" presStyleLbl="revTx" presStyleIdx="5" presStyleCnt="6">
        <dgm:presLayoutVars/>
      </dgm:prSet>
      <dgm:spPr/>
    </dgm:pt>
  </dgm:ptLst>
  <dgm:cxnLst>
    <dgm:cxn modelId="{6FAE671E-09C0-40C1-9EAD-969788183698}" type="presOf" srcId="{B7EDABBB-6A47-47E8-84B2-EDDBBEC69E66}" destId="{59D1D5FD-C353-440B-B8A3-3BD58C757B21}" srcOrd="0" destOrd="1" presId="urn:microsoft.com/office/officeart/2018/2/layout/IconLabelDescriptionList"/>
    <dgm:cxn modelId="{9D260A2E-B782-4E6D-BD44-294F3AD4C728}" type="presOf" srcId="{F9987B2F-BDAE-4D35-8C54-3DB9B59F0DEC}" destId="{77412CB2-C13A-4FAA-B85C-BEC754BFED2F}" srcOrd="0" destOrd="0" presId="urn:microsoft.com/office/officeart/2018/2/layout/IconLabelDescriptionList"/>
    <dgm:cxn modelId="{B2386733-345E-4611-8134-D414E80A9859}" type="presOf" srcId="{41D454ED-DB57-42BC-9397-2350B10AA547}" destId="{E336F94B-79F3-4602-BD48-41154E56013E}" srcOrd="0" destOrd="0" presId="urn:microsoft.com/office/officeart/2018/2/layout/IconLabelDescriptionList"/>
    <dgm:cxn modelId="{B3BAD860-E355-46E1-8310-BA4F868A5554}" srcId="{F67E2CE7-905E-4EC2-A2FD-AE00E721A96A}" destId="{41D454ED-DB57-42BC-9397-2350B10AA547}" srcOrd="2" destOrd="0" parTransId="{46BAAD96-3F7B-4C1E-9609-BF26878E6C15}" sibTransId="{FC6FC931-C9AE-417B-A5FE-1136FB957898}"/>
    <dgm:cxn modelId="{E5904568-E997-4175-B986-B395585D3485}" type="presOf" srcId="{F67E2CE7-905E-4EC2-A2FD-AE00E721A96A}" destId="{56710773-44C0-4900-A7C4-39702281ECAB}" srcOrd="0" destOrd="0" presId="urn:microsoft.com/office/officeart/2018/2/layout/IconLabelDescriptionList"/>
    <dgm:cxn modelId="{69581C50-4554-488C-8EC0-EECC0CBD946B}" type="presOf" srcId="{61A80750-F67E-4D3D-B1DF-7C782D5F0E3F}" destId="{EA3F6AA3-4B63-42A2-B740-36F9749D17CF}" srcOrd="0" destOrd="0" presId="urn:microsoft.com/office/officeart/2018/2/layout/IconLabelDescriptionList"/>
    <dgm:cxn modelId="{A5164284-9500-4E39-B065-6C186A82F409}" type="presOf" srcId="{3B6B531D-9464-44C2-8E73-88ECB417881C}" destId="{7ECCACF5-BC9D-429D-B7E4-C573F0AEAA85}" srcOrd="0" destOrd="0" presId="urn:microsoft.com/office/officeart/2018/2/layout/IconLabelDescriptionList"/>
    <dgm:cxn modelId="{D121A785-97B0-4F4F-918E-9D5F13A8A8B0}" srcId="{F67E2CE7-905E-4EC2-A2FD-AE00E721A96A}" destId="{3B6B531D-9464-44C2-8E73-88ECB417881C}" srcOrd="0" destOrd="0" parTransId="{2B32D7D2-C801-416F-9683-97B255B35D0B}" sibTransId="{637A7FD3-06D3-4E7F-98BC-211F6D4082C7}"/>
    <dgm:cxn modelId="{66A4EE86-E0FA-4275-BFD8-EF96D2A7A09B}" srcId="{41D454ED-DB57-42BC-9397-2350B10AA547}" destId="{61A80750-F67E-4D3D-B1DF-7C782D5F0E3F}" srcOrd="0" destOrd="0" parTransId="{E9A639DD-4B2D-41A9-A7A4-0E8E30B61459}" sibTransId="{10FCD97E-EFFC-49AE-B75D-0D4F0E97B2D6}"/>
    <dgm:cxn modelId="{E1796D94-9C61-4EB2-98F9-6FE7A5E73443}" type="presOf" srcId="{E9038C4D-B6F0-4137-A210-5DC5AB2A3324}" destId="{59D1D5FD-C353-440B-B8A3-3BD58C757B21}" srcOrd="0" destOrd="0" presId="urn:microsoft.com/office/officeart/2018/2/layout/IconLabelDescriptionList"/>
    <dgm:cxn modelId="{E5A30AA9-3538-44BE-A45B-BC396F3C5DC4}" srcId="{F9987B2F-BDAE-4D35-8C54-3DB9B59F0DEC}" destId="{B7EDABBB-6A47-47E8-84B2-EDDBBEC69E66}" srcOrd="1" destOrd="0" parTransId="{0ADDA5FA-BB94-4145-A254-3ED2BC886F10}" sibTransId="{1F9C83DA-73C7-450B-A58A-2D7FC5A5AC0A}"/>
    <dgm:cxn modelId="{576E0BA9-CC71-4AFE-A1CC-BA65C613DACA}" srcId="{F9987B2F-BDAE-4D35-8C54-3DB9B59F0DEC}" destId="{E9038C4D-B6F0-4137-A210-5DC5AB2A3324}" srcOrd="0" destOrd="0" parTransId="{13223ED9-1C47-4B2A-9CFE-11DC0AAB35C9}" sibTransId="{EAF8FA4B-EEA3-48C7-AEBE-3699FF09151E}"/>
    <dgm:cxn modelId="{349F3CB4-F0BA-4A12-B7E0-BD08D1CEBF79}" srcId="{F67E2CE7-905E-4EC2-A2FD-AE00E721A96A}" destId="{F9987B2F-BDAE-4D35-8C54-3DB9B59F0DEC}" srcOrd="1" destOrd="0" parTransId="{2B62A451-B807-43AE-B325-E8899E190D9F}" sibTransId="{3E702F6B-E02A-4129-8878-D3E600A14BCB}"/>
    <dgm:cxn modelId="{672F77BE-8D18-4035-BBBD-407D2CA30BE1}" type="presOf" srcId="{9DCD6B45-8076-4893-B8BF-EEE8245EC8AB}" destId="{59D1D5FD-C353-440B-B8A3-3BD58C757B21}" srcOrd="0" destOrd="2" presId="urn:microsoft.com/office/officeart/2018/2/layout/IconLabelDescriptionList"/>
    <dgm:cxn modelId="{313207DF-FDCF-4CF1-BDB5-2461EEFDCDA9}" srcId="{F9987B2F-BDAE-4D35-8C54-3DB9B59F0DEC}" destId="{9DCD6B45-8076-4893-B8BF-EEE8245EC8AB}" srcOrd="2" destOrd="0" parTransId="{BFD90981-F059-4F55-B979-A470948CD088}" sibTransId="{7F008380-4E57-4F70-B9EA-E8772FB3808C}"/>
    <dgm:cxn modelId="{7CA461B7-A083-4938-8D54-B9E01DF8182E}" type="presParOf" srcId="{56710773-44C0-4900-A7C4-39702281ECAB}" destId="{87F8EB7F-F211-4025-AA43-93CED531C9B2}" srcOrd="0" destOrd="0" presId="urn:microsoft.com/office/officeart/2018/2/layout/IconLabelDescriptionList"/>
    <dgm:cxn modelId="{CFBCF23F-2348-431D-8359-AB5A88694FBB}" type="presParOf" srcId="{87F8EB7F-F211-4025-AA43-93CED531C9B2}" destId="{CAC761ED-76CC-43EF-B120-400B1B95EAA8}" srcOrd="0" destOrd="0" presId="urn:microsoft.com/office/officeart/2018/2/layout/IconLabelDescriptionList"/>
    <dgm:cxn modelId="{4E510965-2AC0-41C5-AC48-69F37452E456}" type="presParOf" srcId="{87F8EB7F-F211-4025-AA43-93CED531C9B2}" destId="{0F314229-3192-44EC-AC24-2434F197BA0C}" srcOrd="1" destOrd="0" presId="urn:microsoft.com/office/officeart/2018/2/layout/IconLabelDescriptionList"/>
    <dgm:cxn modelId="{82B18859-1E98-4F61-AC4B-BC8ED72C5AB4}" type="presParOf" srcId="{87F8EB7F-F211-4025-AA43-93CED531C9B2}" destId="{7ECCACF5-BC9D-429D-B7E4-C573F0AEAA85}" srcOrd="2" destOrd="0" presId="urn:microsoft.com/office/officeart/2018/2/layout/IconLabelDescriptionList"/>
    <dgm:cxn modelId="{83797FE1-A399-4506-BF65-C3A9C6DF2469}" type="presParOf" srcId="{87F8EB7F-F211-4025-AA43-93CED531C9B2}" destId="{CE0CDE29-2E98-4669-A99F-3DD3A49630E6}" srcOrd="3" destOrd="0" presId="urn:microsoft.com/office/officeart/2018/2/layout/IconLabelDescriptionList"/>
    <dgm:cxn modelId="{BF3ABA82-5765-459B-9BE5-1F1BB66B9937}" type="presParOf" srcId="{87F8EB7F-F211-4025-AA43-93CED531C9B2}" destId="{54F1286D-A739-43B2-AE09-7A2BD1EEA02D}" srcOrd="4" destOrd="0" presId="urn:microsoft.com/office/officeart/2018/2/layout/IconLabelDescriptionList"/>
    <dgm:cxn modelId="{22D30E5F-9A8C-4FDB-9197-E95B49154A81}" type="presParOf" srcId="{56710773-44C0-4900-A7C4-39702281ECAB}" destId="{CD364FB6-03E4-4DDA-8985-C1A57C1A11AA}" srcOrd="1" destOrd="0" presId="urn:microsoft.com/office/officeart/2018/2/layout/IconLabelDescriptionList"/>
    <dgm:cxn modelId="{1C5E3673-6A2D-4C27-B81E-88CC8ADED32D}" type="presParOf" srcId="{56710773-44C0-4900-A7C4-39702281ECAB}" destId="{9F1CB02F-1D0E-4E53-A7F5-BCFCDDB30B28}" srcOrd="2" destOrd="0" presId="urn:microsoft.com/office/officeart/2018/2/layout/IconLabelDescriptionList"/>
    <dgm:cxn modelId="{1A59BEC3-44BA-454E-A85D-862006F813F4}" type="presParOf" srcId="{9F1CB02F-1D0E-4E53-A7F5-BCFCDDB30B28}" destId="{A033F6B0-A27C-45A6-AD04-46E668759C6B}" srcOrd="0" destOrd="0" presId="urn:microsoft.com/office/officeart/2018/2/layout/IconLabelDescriptionList"/>
    <dgm:cxn modelId="{AAB70801-B360-4964-9F80-60F88A4A895B}" type="presParOf" srcId="{9F1CB02F-1D0E-4E53-A7F5-BCFCDDB30B28}" destId="{F0FDE3CF-EECB-49B5-962F-0761CF6CCDB0}" srcOrd="1" destOrd="0" presId="urn:microsoft.com/office/officeart/2018/2/layout/IconLabelDescriptionList"/>
    <dgm:cxn modelId="{825B39C6-D419-44C0-95D6-6A2414F0A99F}" type="presParOf" srcId="{9F1CB02F-1D0E-4E53-A7F5-BCFCDDB30B28}" destId="{77412CB2-C13A-4FAA-B85C-BEC754BFED2F}" srcOrd="2" destOrd="0" presId="urn:microsoft.com/office/officeart/2018/2/layout/IconLabelDescriptionList"/>
    <dgm:cxn modelId="{336F296E-E8AD-4BAA-8A05-3167BD632505}" type="presParOf" srcId="{9F1CB02F-1D0E-4E53-A7F5-BCFCDDB30B28}" destId="{2F879897-FC65-4A96-A821-19C4E1204FFC}" srcOrd="3" destOrd="0" presId="urn:microsoft.com/office/officeart/2018/2/layout/IconLabelDescriptionList"/>
    <dgm:cxn modelId="{33C97CEC-C49E-46B0-AEC0-74260005C1C3}" type="presParOf" srcId="{9F1CB02F-1D0E-4E53-A7F5-BCFCDDB30B28}" destId="{59D1D5FD-C353-440B-B8A3-3BD58C757B21}" srcOrd="4" destOrd="0" presId="urn:microsoft.com/office/officeart/2018/2/layout/IconLabelDescriptionList"/>
    <dgm:cxn modelId="{CB5A7C9C-3E7F-473F-9E03-8E51A3AF381D}" type="presParOf" srcId="{56710773-44C0-4900-A7C4-39702281ECAB}" destId="{6052B2BF-3DC5-431D-9600-2FF3AF261F2E}" srcOrd="3" destOrd="0" presId="urn:microsoft.com/office/officeart/2018/2/layout/IconLabelDescriptionList"/>
    <dgm:cxn modelId="{68C4E58E-809B-445F-A625-EC74A80F34CB}" type="presParOf" srcId="{56710773-44C0-4900-A7C4-39702281ECAB}" destId="{AD04394B-6CD8-4EB6-B4A2-B9E6538E57FD}" srcOrd="4" destOrd="0" presId="urn:microsoft.com/office/officeart/2018/2/layout/IconLabelDescriptionList"/>
    <dgm:cxn modelId="{7850B0D2-D699-4004-9137-EBA6627A62B9}" type="presParOf" srcId="{AD04394B-6CD8-4EB6-B4A2-B9E6538E57FD}" destId="{A0609C31-3F71-4215-A30C-C6478F3E3860}" srcOrd="0" destOrd="0" presId="urn:microsoft.com/office/officeart/2018/2/layout/IconLabelDescriptionList"/>
    <dgm:cxn modelId="{64AA62DE-C72A-442A-9DFE-32262EB77B92}" type="presParOf" srcId="{AD04394B-6CD8-4EB6-B4A2-B9E6538E57FD}" destId="{46B325FA-915A-4C7B-ACDD-F1E3B6060964}" srcOrd="1" destOrd="0" presId="urn:microsoft.com/office/officeart/2018/2/layout/IconLabelDescriptionList"/>
    <dgm:cxn modelId="{07CED6F9-DA66-49C5-8F04-063174EFE95C}" type="presParOf" srcId="{AD04394B-6CD8-4EB6-B4A2-B9E6538E57FD}" destId="{E336F94B-79F3-4602-BD48-41154E56013E}" srcOrd="2" destOrd="0" presId="urn:microsoft.com/office/officeart/2018/2/layout/IconLabelDescriptionList"/>
    <dgm:cxn modelId="{1266B957-194B-4A99-8C66-7123D5B8B8D7}" type="presParOf" srcId="{AD04394B-6CD8-4EB6-B4A2-B9E6538E57FD}" destId="{EC66C0E9-D7DD-49AE-8667-E6E6AF4CB162}" srcOrd="3" destOrd="0" presId="urn:microsoft.com/office/officeart/2018/2/layout/IconLabelDescriptionList"/>
    <dgm:cxn modelId="{37C59CEE-F7ED-4F86-A38E-C77E428C848C}" type="presParOf" srcId="{AD04394B-6CD8-4EB6-B4A2-B9E6538E57FD}" destId="{EA3F6AA3-4B63-42A2-B740-36F9749D17C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6568DA6-8BBC-4828-8042-B4B4429EC1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5330C3C-E67D-4C62-A57E-63A0681BFA68}">
      <dgm:prSet/>
      <dgm:spPr/>
      <dgm:t>
        <a:bodyPr/>
        <a:lstStyle/>
        <a:p>
          <a:r>
            <a:rPr lang="en-US" dirty="0"/>
            <a:t>There is any significant change in program objectives</a:t>
          </a:r>
        </a:p>
      </dgm:t>
      <dgm:extLst>
        <a:ext uri="{E40237B7-FDA0-4F09-8148-C483321AD2D9}">
          <dgm14:cNvPr xmlns:dgm14="http://schemas.microsoft.com/office/drawing/2010/diagram" id="0" name="" descr="There is any significant change in program objectives&#10;"/>
        </a:ext>
      </dgm:extLst>
    </dgm:pt>
    <dgm:pt modelId="{375604BC-E3C6-470D-AF29-D65BC7433DDE}" type="parTrans" cxnId="{426B7E78-69E2-41C9-B532-AA300B0942C1}">
      <dgm:prSet/>
      <dgm:spPr/>
      <dgm:t>
        <a:bodyPr/>
        <a:lstStyle/>
        <a:p>
          <a:endParaRPr lang="en-US"/>
        </a:p>
      </dgm:t>
    </dgm:pt>
    <dgm:pt modelId="{589DC215-F796-4AA9-959B-557F9B65FFEA}" type="sibTrans" cxnId="{426B7E78-69E2-41C9-B532-AA300B0942C1}">
      <dgm:prSet/>
      <dgm:spPr/>
      <dgm:t>
        <a:bodyPr/>
        <a:lstStyle/>
        <a:p>
          <a:endParaRPr lang="en-US"/>
        </a:p>
      </dgm:t>
    </dgm:pt>
    <dgm:pt modelId="{646A6EA1-D6F6-452A-A351-54C39B335F15}">
      <dgm:prSet/>
      <dgm:spPr/>
      <dgm:t>
        <a:bodyPr/>
        <a:lstStyle/>
        <a:p>
          <a:r>
            <a:rPr lang="en-US" dirty="0"/>
            <a:t>There is any increase or decrease in the total amount of the grant</a:t>
          </a:r>
        </a:p>
      </dgm:t>
      <dgm:extLst>
        <a:ext uri="{E40237B7-FDA0-4F09-8148-C483321AD2D9}">
          <dgm14:cNvPr xmlns:dgm14="http://schemas.microsoft.com/office/drawing/2010/diagram" id="0" name="" descr="There is any increase or decrease in the total amount of the grant&#10;"/>
        </a:ext>
      </dgm:extLst>
    </dgm:pt>
    <dgm:pt modelId="{B8D7D723-4786-4CEC-AF3F-B72A9408F3E6}" type="parTrans" cxnId="{101167BE-AEF2-405E-A3D5-61793167AC3F}">
      <dgm:prSet/>
      <dgm:spPr/>
      <dgm:t>
        <a:bodyPr/>
        <a:lstStyle/>
        <a:p>
          <a:endParaRPr lang="en-US"/>
        </a:p>
      </dgm:t>
    </dgm:pt>
    <dgm:pt modelId="{BCD82E32-872D-4DFD-985E-663511515494}" type="sibTrans" cxnId="{101167BE-AEF2-405E-A3D5-61793167AC3F}">
      <dgm:prSet/>
      <dgm:spPr/>
      <dgm:t>
        <a:bodyPr/>
        <a:lstStyle/>
        <a:p>
          <a:endParaRPr lang="en-US"/>
        </a:p>
      </dgm:t>
    </dgm:pt>
    <dgm:pt modelId="{834A494D-ADA7-494B-A7E0-A0711BAE2A29}">
      <dgm:prSet/>
      <dgm:spPr/>
      <dgm:t>
        <a:bodyPr/>
        <a:lstStyle/>
        <a:p>
          <a:r>
            <a:rPr lang="en-US" dirty="0"/>
            <a:t>An increase in a line of the budget exceeds $100 or 10% of the line (whichever is greater) or exceeds $10,000</a:t>
          </a:r>
        </a:p>
      </dgm:t>
      <dgm:extLst>
        <a:ext uri="{E40237B7-FDA0-4F09-8148-C483321AD2D9}">
          <dgm14:cNvPr xmlns:dgm14="http://schemas.microsoft.com/office/drawing/2010/diagram" id="0" name="" descr="An increase in a line of the budget exceeds $100 or 10% of the line (whichever is greater) or exceeds $10,000&#10;"/>
        </a:ext>
      </dgm:extLst>
    </dgm:pt>
    <dgm:pt modelId="{9664C992-CC6C-4D34-B96F-50B47D24B91E}" type="parTrans" cxnId="{401155A3-7437-4E74-A892-AF4F9B3B9982}">
      <dgm:prSet/>
      <dgm:spPr/>
      <dgm:t>
        <a:bodyPr/>
        <a:lstStyle/>
        <a:p>
          <a:endParaRPr lang="en-US"/>
        </a:p>
      </dgm:t>
    </dgm:pt>
    <dgm:pt modelId="{3B40EE1F-F64F-4C51-AC3B-C6814AB79CD3}" type="sibTrans" cxnId="{401155A3-7437-4E74-A892-AF4F9B3B9982}">
      <dgm:prSet/>
      <dgm:spPr/>
      <dgm:t>
        <a:bodyPr/>
        <a:lstStyle/>
        <a:p>
          <a:endParaRPr lang="en-US"/>
        </a:p>
      </dgm:t>
    </dgm:pt>
    <dgm:pt modelId="{1A293FAA-172D-4BA8-A537-09AE702ADEA9}" type="pres">
      <dgm:prSet presAssocID="{F6568DA6-8BBC-4828-8042-B4B4429EC1C9}" presName="root" presStyleCnt="0">
        <dgm:presLayoutVars>
          <dgm:dir/>
          <dgm:resizeHandles val="exact"/>
        </dgm:presLayoutVars>
      </dgm:prSet>
      <dgm:spPr/>
    </dgm:pt>
    <dgm:pt modelId="{BD5D0B05-75C3-422B-BEF3-6DB90C3E1B3E}" type="pres">
      <dgm:prSet presAssocID="{45330C3C-E67D-4C62-A57E-63A0681BFA68}" presName="compNode" presStyleCnt="0"/>
      <dgm:spPr/>
    </dgm:pt>
    <dgm:pt modelId="{CF236F1E-113F-463F-B474-CE06388B5E5E}" type="pres">
      <dgm:prSet presAssocID="{45330C3C-E67D-4C62-A57E-63A0681BFA68}" presName="bgRect" presStyleLbl="bgShp" presStyleIdx="0" presStyleCnt="3"/>
      <dgm:spPr/>
    </dgm:pt>
    <dgm:pt modelId="{7765E2F4-15D2-4880-BFDB-B4B9952650B4}" type="pres">
      <dgm:prSet presAssocID="{45330C3C-E67D-4C62-A57E-63A0681BFA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2539CED-1E1C-46ED-9599-7FBDB006CAC7}" type="pres">
      <dgm:prSet presAssocID="{45330C3C-E67D-4C62-A57E-63A0681BFA68}" presName="spaceRect" presStyleCnt="0"/>
      <dgm:spPr/>
    </dgm:pt>
    <dgm:pt modelId="{B3750BC3-6F8F-4049-ACC3-CA3C0A740117}" type="pres">
      <dgm:prSet presAssocID="{45330C3C-E67D-4C62-A57E-63A0681BFA68}" presName="parTx" presStyleLbl="revTx" presStyleIdx="0" presStyleCnt="3">
        <dgm:presLayoutVars>
          <dgm:chMax val="0"/>
          <dgm:chPref val="0"/>
        </dgm:presLayoutVars>
      </dgm:prSet>
      <dgm:spPr/>
    </dgm:pt>
    <dgm:pt modelId="{B6C5C04C-080C-4993-B4BB-FDBBF10CD392}" type="pres">
      <dgm:prSet presAssocID="{589DC215-F796-4AA9-959B-557F9B65FFEA}" presName="sibTrans" presStyleCnt="0"/>
      <dgm:spPr/>
    </dgm:pt>
    <dgm:pt modelId="{6C7B14AD-F509-4A89-8D10-00D66DC9B571}" type="pres">
      <dgm:prSet presAssocID="{646A6EA1-D6F6-452A-A351-54C39B335F15}" presName="compNode" presStyleCnt="0"/>
      <dgm:spPr/>
    </dgm:pt>
    <dgm:pt modelId="{0A8F2773-A6B7-4CFA-854E-BA044CB6F57C}" type="pres">
      <dgm:prSet presAssocID="{646A6EA1-D6F6-452A-A351-54C39B335F15}" presName="bgRect" presStyleLbl="bgShp" presStyleIdx="1" presStyleCnt="3"/>
      <dgm:spPr/>
    </dgm:pt>
    <dgm:pt modelId="{5FC0A8C7-19B8-41CE-9D88-FCAB78960EBF}" type="pres">
      <dgm:prSet presAssocID="{646A6EA1-D6F6-452A-A351-54C39B335F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93E5F731-9BCD-4B07-B513-DE6A4971D1CF}" type="pres">
      <dgm:prSet presAssocID="{646A6EA1-D6F6-452A-A351-54C39B335F15}" presName="spaceRect" presStyleCnt="0"/>
      <dgm:spPr/>
    </dgm:pt>
    <dgm:pt modelId="{508304A7-B85B-43C0-9984-A366FF0921E4}" type="pres">
      <dgm:prSet presAssocID="{646A6EA1-D6F6-452A-A351-54C39B335F15}" presName="parTx" presStyleLbl="revTx" presStyleIdx="1" presStyleCnt="3">
        <dgm:presLayoutVars>
          <dgm:chMax val="0"/>
          <dgm:chPref val="0"/>
        </dgm:presLayoutVars>
      </dgm:prSet>
      <dgm:spPr/>
    </dgm:pt>
    <dgm:pt modelId="{EE310014-C998-4E08-A71A-83AC04B1026E}" type="pres">
      <dgm:prSet presAssocID="{BCD82E32-872D-4DFD-985E-663511515494}" presName="sibTrans" presStyleCnt="0"/>
      <dgm:spPr/>
    </dgm:pt>
    <dgm:pt modelId="{5EE6661A-1308-4736-8AC6-4BD5CE8FC695}" type="pres">
      <dgm:prSet presAssocID="{834A494D-ADA7-494B-A7E0-A0711BAE2A29}" presName="compNode" presStyleCnt="0"/>
      <dgm:spPr/>
    </dgm:pt>
    <dgm:pt modelId="{9E7329AD-177B-4AE4-BB15-E528E151E201}" type="pres">
      <dgm:prSet presAssocID="{834A494D-ADA7-494B-A7E0-A0711BAE2A29}" presName="bgRect" presStyleLbl="bgShp" presStyleIdx="2" presStyleCnt="3"/>
      <dgm:spPr/>
    </dgm:pt>
    <dgm:pt modelId="{B648CADC-59DB-4DCA-9B7F-0018DE94459E}" type="pres">
      <dgm:prSet presAssocID="{834A494D-ADA7-494B-A7E0-A0711BAE2A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60DA2C26-978C-4BE2-9B91-A196FBF35FE4}" type="pres">
      <dgm:prSet presAssocID="{834A494D-ADA7-494B-A7E0-A0711BAE2A29}" presName="spaceRect" presStyleCnt="0"/>
      <dgm:spPr/>
    </dgm:pt>
    <dgm:pt modelId="{2FC6DC1B-1427-493F-BD87-DB0716BA2954}" type="pres">
      <dgm:prSet presAssocID="{834A494D-ADA7-494B-A7E0-A0711BAE2A29}" presName="parTx" presStyleLbl="revTx" presStyleIdx="2" presStyleCnt="3">
        <dgm:presLayoutVars>
          <dgm:chMax val="0"/>
          <dgm:chPref val="0"/>
        </dgm:presLayoutVars>
      </dgm:prSet>
      <dgm:spPr/>
    </dgm:pt>
  </dgm:ptLst>
  <dgm:cxnLst>
    <dgm:cxn modelId="{F2B6AD0E-A88C-4F87-A56C-232760D6E0DB}" type="presOf" srcId="{834A494D-ADA7-494B-A7E0-A0711BAE2A29}" destId="{2FC6DC1B-1427-493F-BD87-DB0716BA2954}" srcOrd="0" destOrd="0" presId="urn:microsoft.com/office/officeart/2018/2/layout/IconVerticalSolidList"/>
    <dgm:cxn modelId="{D58B9123-4B04-465F-893C-50485CD3C31E}" type="presOf" srcId="{F6568DA6-8BBC-4828-8042-B4B4429EC1C9}" destId="{1A293FAA-172D-4BA8-A537-09AE702ADEA9}" srcOrd="0" destOrd="0" presId="urn:microsoft.com/office/officeart/2018/2/layout/IconVerticalSolidList"/>
    <dgm:cxn modelId="{426B7E78-69E2-41C9-B532-AA300B0942C1}" srcId="{F6568DA6-8BBC-4828-8042-B4B4429EC1C9}" destId="{45330C3C-E67D-4C62-A57E-63A0681BFA68}" srcOrd="0" destOrd="0" parTransId="{375604BC-E3C6-470D-AF29-D65BC7433DDE}" sibTransId="{589DC215-F796-4AA9-959B-557F9B65FFEA}"/>
    <dgm:cxn modelId="{401155A3-7437-4E74-A892-AF4F9B3B9982}" srcId="{F6568DA6-8BBC-4828-8042-B4B4429EC1C9}" destId="{834A494D-ADA7-494B-A7E0-A0711BAE2A29}" srcOrd="2" destOrd="0" parTransId="{9664C992-CC6C-4D34-B96F-50B47D24B91E}" sibTransId="{3B40EE1F-F64F-4C51-AC3B-C6814AB79CD3}"/>
    <dgm:cxn modelId="{60B68DA9-F689-49D8-9387-8911FB704EC8}" type="presOf" srcId="{646A6EA1-D6F6-452A-A351-54C39B335F15}" destId="{508304A7-B85B-43C0-9984-A366FF0921E4}" srcOrd="0" destOrd="0" presId="urn:microsoft.com/office/officeart/2018/2/layout/IconVerticalSolidList"/>
    <dgm:cxn modelId="{101167BE-AEF2-405E-A3D5-61793167AC3F}" srcId="{F6568DA6-8BBC-4828-8042-B4B4429EC1C9}" destId="{646A6EA1-D6F6-452A-A351-54C39B335F15}" srcOrd="1" destOrd="0" parTransId="{B8D7D723-4786-4CEC-AF3F-B72A9408F3E6}" sibTransId="{BCD82E32-872D-4DFD-985E-663511515494}"/>
    <dgm:cxn modelId="{E520A2FC-553C-484B-B53D-DC663F5916E3}" type="presOf" srcId="{45330C3C-E67D-4C62-A57E-63A0681BFA68}" destId="{B3750BC3-6F8F-4049-ACC3-CA3C0A740117}" srcOrd="0" destOrd="0" presId="urn:microsoft.com/office/officeart/2018/2/layout/IconVerticalSolidList"/>
    <dgm:cxn modelId="{E7C1C2B5-8CD1-408C-95F2-63038B3D867D}" type="presParOf" srcId="{1A293FAA-172D-4BA8-A537-09AE702ADEA9}" destId="{BD5D0B05-75C3-422B-BEF3-6DB90C3E1B3E}" srcOrd="0" destOrd="0" presId="urn:microsoft.com/office/officeart/2018/2/layout/IconVerticalSolidList"/>
    <dgm:cxn modelId="{5D584A8F-82C1-4EEC-8EBC-6E86BE82449B}" type="presParOf" srcId="{BD5D0B05-75C3-422B-BEF3-6DB90C3E1B3E}" destId="{CF236F1E-113F-463F-B474-CE06388B5E5E}" srcOrd="0" destOrd="0" presId="urn:microsoft.com/office/officeart/2018/2/layout/IconVerticalSolidList"/>
    <dgm:cxn modelId="{F99D25F3-8C6E-4EB0-B2D0-ECAFD7570080}" type="presParOf" srcId="{BD5D0B05-75C3-422B-BEF3-6DB90C3E1B3E}" destId="{7765E2F4-15D2-4880-BFDB-B4B9952650B4}" srcOrd="1" destOrd="0" presId="urn:microsoft.com/office/officeart/2018/2/layout/IconVerticalSolidList"/>
    <dgm:cxn modelId="{C7D6B156-BE31-4FF0-BFB8-ABDFCEA9BF8E}" type="presParOf" srcId="{BD5D0B05-75C3-422B-BEF3-6DB90C3E1B3E}" destId="{52539CED-1E1C-46ED-9599-7FBDB006CAC7}" srcOrd="2" destOrd="0" presId="urn:microsoft.com/office/officeart/2018/2/layout/IconVerticalSolidList"/>
    <dgm:cxn modelId="{6B60FE84-EEC1-46A3-A9F7-F9FEC0244C35}" type="presParOf" srcId="{BD5D0B05-75C3-422B-BEF3-6DB90C3E1B3E}" destId="{B3750BC3-6F8F-4049-ACC3-CA3C0A740117}" srcOrd="3" destOrd="0" presId="urn:microsoft.com/office/officeart/2018/2/layout/IconVerticalSolidList"/>
    <dgm:cxn modelId="{4E8F3EFD-3E99-4345-AC7B-75198A33E219}" type="presParOf" srcId="{1A293FAA-172D-4BA8-A537-09AE702ADEA9}" destId="{B6C5C04C-080C-4993-B4BB-FDBBF10CD392}" srcOrd="1" destOrd="0" presId="urn:microsoft.com/office/officeart/2018/2/layout/IconVerticalSolidList"/>
    <dgm:cxn modelId="{394E8BC7-09F0-47D5-A8C0-90DEE1479DBA}" type="presParOf" srcId="{1A293FAA-172D-4BA8-A537-09AE702ADEA9}" destId="{6C7B14AD-F509-4A89-8D10-00D66DC9B571}" srcOrd="2" destOrd="0" presId="urn:microsoft.com/office/officeart/2018/2/layout/IconVerticalSolidList"/>
    <dgm:cxn modelId="{E3A5983A-7511-4C9B-8533-97AF13E6B3BE}" type="presParOf" srcId="{6C7B14AD-F509-4A89-8D10-00D66DC9B571}" destId="{0A8F2773-A6B7-4CFA-854E-BA044CB6F57C}" srcOrd="0" destOrd="0" presId="urn:microsoft.com/office/officeart/2018/2/layout/IconVerticalSolidList"/>
    <dgm:cxn modelId="{707A0198-5E00-4839-916F-6135FB1D6F8C}" type="presParOf" srcId="{6C7B14AD-F509-4A89-8D10-00D66DC9B571}" destId="{5FC0A8C7-19B8-41CE-9D88-FCAB78960EBF}" srcOrd="1" destOrd="0" presId="urn:microsoft.com/office/officeart/2018/2/layout/IconVerticalSolidList"/>
    <dgm:cxn modelId="{3BA73631-1E32-46EE-8A9F-FAE49B1A016B}" type="presParOf" srcId="{6C7B14AD-F509-4A89-8D10-00D66DC9B571}" destId="{93E5F731-9BCD-4B07-B513-DE6A4971D1CF}" srcOrd="2" destOrd="0" presId="urn:microsoft.com/office/officeart/2018/2/layout/IconVerticalSolidList"/>
    <dgm:cxn modelId="{614807E3-6F37-4711-B68A-520170873457}" type="presParOf" srcId="{6C7B14AD-F509-4A89-8D10-00D66DC9B571}" destId="{508304A7-B85B-43C0-9984-A366FF0921E4}" srcOrd="3" destOrd="0" presId="urn:microsoft.com/office/officeart/2018/2/layout/IconVerticalSolidList"/>
    <dgm:cxn modelId="{F8325753-A631-43EA-AE54-0790E25B50B4}" type="presParOf" srcId="{1A293FAA-172D-4BA8-A537-09AE702ADEA9}" destId="{EE310014-C998-4E08-A71A-83AC04B1026E}" srcOrd="3" destOrd="0" presId="urn:microsoft.com/office/officeart/2018/2/layout/IconVerticalSolidList"/>
    <dgm:cxn modelId="{E813AA89-D00F-4E96-A37D-B1B5DBE342DC}" type="presParOf" srcId="{1A293FAA-172D-4BA8-A537-09AE702ADEA9}" destId="{5EE6661A-1308-4736-8AC6-4BD5CE8FC695}" srcOrd="4" destOrd="0" presId="urn:microsoft.com/office/officeart/2018/2/layout/IconVerticalSolidList"/>
    <dgm:cxn modelId="{2B25BB86-B172-40CF-9991-42A6CC955437}" type="presParOf" srcId="{5EE6661A-1308-4736-8AC6-4BD5CE8FC695}" destId="{9E7329AD-177B-4AE4-BB15-E528E151E201}" srcOrd="0" destOrd="0" presId="urn:microsoft.com/office/officeart/2018/2/layout/IconVerticalSolidList"/>
    <dgm:cxn modelId="{45A77148-77F9-4F4C-A37C-A085ED872449}" type="presParOf" srcId="{5EE6661A-1308-4736-8AC6-4BD5CE8FC695}" destId="{B648CADC-59DB-4DCA-9B7F-0018DE94459E}" srcOrd="1" destOrd="0" presId="urn:microsoft.com/office/officeart/2018/2/layout/IconVerticalSolidList"/>
    <dgm:cxn modelId="{3652DEF7-B64B-477A-B5DC-757F6680A892}" type="presParOf" srcId="{5EE6661A-1308-4736-8AC6-4BD5CE8FC695}" destId="{60DA2C26-978C-4BE2-9B91-A196FBF35FE4}" srcOrd="2" destOrd="0" presId="urn:microsoft.com/office/officeart/2018/2/layout/IconVerticalSolidList"/>
    <dgm:cxn modelId="{7A7E12F0-94C7-4107-9B3F-25DAAA346592}" type="presParOf" srcId="{5EE6661A-1308-4736-8AC6-4BD5CE8FC695}" destId="{2FC6DC1B-1427-493F-BD87-DB0716BA29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79C714-2CBC-414E-B609-00751ACA8900}"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1E882E1E-BA74-4913-8FC7-73397BEE68A1}">
      <dgm:prSet phldrT="[Text]"/>
      <dgm:spPr/>
      <dgm:t>
        <a:bodyPr/>
        <a:lstStyle/>
        <a:p>
          <a:r>
            <a:rPr lang="en-US" dirty="0"/>
            <a:t>Title II can be flexed into Title I, III, or IVA</a:t>
          </a:r>
        </a:p>
      </dgm:t>
    </dgm:pt>
    <dgm:pt modelId="{75BDDCB3-4B24-49A2-9692-38CA889C625D}" type="parTrans" cxnId="{81C82769-E2A9-42FB-A57A-B4A706D62D00}">
      <dgm:prSet/>
      <dgm:spPr/>
      <dgm:t>
        <a:bodyPr/>
        <a:lstStyle/>
        <a:p>
          <a:endParaRPr lang="en-US"/>
        </a:p>
      </dgm:t>
    </dgm:pt>
    <dgm:pt modelId="{4E47635E-A479-4D9A-BD38-FC62266D088B}" type="sibTrans" cxnId="{81C82769-E2A9-42FB-A57A-B4A706D62D00}">
      <dgm:prSet/>
      <dgm:spPr/>
      <dgm:t>
        <a:bodyPr/>
        <a:lstStyle/>
        <a:p>
          <a:endParaRPr lang="en-US"/>
        </a:p>
      </dgm:t>
    </dgm:pt>
    <dgm:pt modelId="{CFCFD4E0-FB49-4DFD-98F0-3DB86179996D}">
      <dgm:prSet phldrT="[Text]"/>
      <dgm:spPr/>
      <dgm:t>
        <a:bodyPr/>
        <a:lstStyle/>
        <a:p>
          <a:r>
            <a:rPr lang="en-US" dirty="0"/>
            <a:t>Title IVA can be flexed into Title I, II, or III</a:t>
          </a:r>
        </a:p>
      </dgm:t>
    </dgm:pt>
    <dgm:pt modelId="{71843AE0-6ACD-48C2-A0E0-9678A4E14281}" type="parTrans" cxnId="{81FE7B77-A466-4F7B-A2BD-ACEE90B59BAD}">
      <dgm:prSet/>
      <dgm:spPr/>
      <dgm:t>
        <a:bodyPr/>
        <a:lstStyle/>
        <a:p>
          <a:endParaRPr lang="en-US"/>
        </a:p>
      </dgm:t>
    </dgm:pt>
    <dgm:pt modelId="{1F419BEB-2272-48AE-BA68-B2359D49AE2E}" type="sibTrans" cxnId="{81FE7B77-A466-4F7B-A2BD-ACEE90B59BAD}">
      <dgm:prSet/>
      <dgm:spPr/>
      <dgm:t>
        <a:bodyPr/>
        <a:lstStyle/>
        <a:p>
          <a:endParaRPr lang="en-US"/>
        </a:p>
      </dgm:t>
    </dgm:pt>
    <dgm:pt modelId="{4E5C67BB-2020-4D64-971D-0DB7186A06DB}">
      <dgm:prSet phldrT="[Text]"/>
      <dgm:spPr/>
      <dgm:t>
        <a:bodyPr/>
        <a:lstStyle/>
        <a:p>
          <a:r>
            <a:rPr lang="en-US" dirty="0"/>
            <a:t>Title I and Title III cannot be flexed.</a:t>
          </a:r>
        </a:p>
      </dgm:t>
    </dgm:pt>
    <dgm:pt modelId="{62565FF0-6262-4902-9DEE-CC3752749BF1}" type="parTrans" cxnId="{6E3FF0FC-DF10-4C66-80CD-A6BFBD31B8AB}">
      <dgm:prSet/>
      <dgm:spPr/>
      <dgm:t>
        <a:bodyPr/>
        <a:lstStyle/>
        <a:p>
          <a:endParaRPr lang="en-US"/>
        </a:p>
      </dgm:t>
    </dgm:pt>
    <dgm:pt modelId="{A7701A1E-CECF-4579-9401-5DCD6F78B9C6}" type="sibTrans" cxnId="{6E3FF0FC-DF10-4C66-80CD-A6BFBD31B8AB}">
      <dgm:prSet/>
      <dgm:spPr/>
      <dgm:t>
        <a:bodyPr/>
        <a:lstStyle/>
        <a:p>
          <a:endParaRPr lang="en-US"/>
        </a:p>
      </dgm:t>
    </dgm:pt>
    <dgm:pt modelId="{C28302E6-68F8-4486-94F9-B74355AC9B37}" type="pres">
      <dgm:prSet presAssocID="{E879C714-2CBC-414E-B609-00751ACA8900}" presName="vert0" presStyleCnt="0">
        <dgm:presLayoutVars>
          <dgm:dir/>
          <dgm:animOne val="branch"/>
          <dgm:animLvl val="lvl"/>
        </dgm:presLayoutVars>
      </dgm:prSet>
      <dgm:spPr/>
    </dgm:pt>
    <dgm:pt modelId="{EBA6CF84-222C-4CD1-8329-037A486CBC67}" type="pres">
      <dgm:prSet presAssocID="{1E882E1E-BA74-4913-8FC7-73397BEE68A1}" presName="thickLine" presStyleLbl="alignNode1" presStyleIdx="0" presStyleCnt="3"/>
      <dgm:spPr/>
    </dgm:pt>
    <dgm:pt modelId="{CF34B770-2961-4BD1-AC75-5F2322580186}" type="pres">
      <dgm:prSet presAssocID="{1E882E1E-BA74-4913-8FC7-73397BEE68A1}" presName="horz1" presStyleCnt="0"/>
      <dgm:spPr/>
    </dgm:pt>
    <dgm:pt modelId="{16A7EE77-E32F-407E-B519-6DAC81C67C25}" type="pres">
      <dgm:prSet presAssocID="{1E882E1E-BA74-4913-8FC7-73397BEE68A1}" presName="tx1" presStyleLbl="revTx" presStyleIdx="0" presStyleCnt="3"/>
      <dgm:spPr/>
    </dgm:pt>
    <dgm:pt modelId="{89BA1848-C5F1-40AB-A0E0-95A99FB1F0F0}" type="pres">
      <dgm:prSet presAssocID="{1E882E1E-BA74-4913-8FC7-73397BEE68A1}" presName="vert1" presStyleCnt="0"/>
      <dgm:spPr/>
    </dgm:pt>
    <dgm:pt modelId="{EFA38550-96ED-4EB0-B55E-F7C1AB210928}" type="pres">
      <dgm:prSet presAssocID="{CFCFD4E0-FB49-4DFD-98F0-3DB86179996D}" presName="thickLine" presStyleLbl="alignNode1" presStyleIdx="1" presStyleCnt="3"/>
      <dgm:spPr/>
    </dgm:pt>
    <dgm:pt modelId="{D2256A75-4D18-4C08-80FB-40067E48BF77}" type="pres">
      <dgm:prSet presAssocID="{CFCFD4E0-FB49-4DFD-98F0-3DB86179996D}" presName="horz1" presStyleCnt="0"/>
      <dgm:spPr/>
    </dgm:pt>
    <dgm:pt modelId="{2C08A6A8-EB58-4631-892C-B20CB5EEA6E5}" type="pres">
      <dgm:prSet presAssocID="{CFCFD4E0-FB49-4DFD-98F0-3DB86179996D}" presName="tx1" presStyleLbl="revTx" presStyleIdx="1" presStyleCnt="3"/>
      <dgm:spPr/>
    </dgm:pt>
    <dgm:pt modelId="{611B6619-3A5C-424E-8DE3-5719B19B67EC}" type="pres">
      <dgm:prSet presAssocID="{CFCFD4E0-FB49-4DFD-98F0-3DB86179996D}" presName="vert1" presStyleCnt="0"/>
      <dgm:spPr/>
    </dgm:pt>
    <dgm:pt modelId="{37722833-0547-45E1-833F-EDB0860EC967}" type="pres">
      <dgm:prSet presAssocID="{4E5C67BB-2020-4D64-971D-0DB7186A06DB}" presName="thickLine" presStyleLbl="alignNode1" presStyleIdx="2" presStyleCnt="3"/>
      <dgm:spPr/>
    </dgm:pt>
    <dgm:pt modelId="{EFDB0E15-AEBC-4C41-AFAD-EEA5D3F439D5}" type="pres">
      <dgm:prSet presAssocID="{4E5C67BB-2020-4D64-971D-0DB7186A06DB}" presName="horz1" presStyleCnt="0"/>
      <dgm:spPr/>
    </dgm:pt>
    <dgm:pt modelId="{BAC66EDB-A440-4123-93BE-AEDEBB093FC7}" type="pres">
      <dgm:prSet presAssocID="{4E5C67BB-2020-4D64-971D-0DB7186A06DB}" presName="tx1" presStyleLbl="revTx" presStyleIdx="2" presStyleCnt="3"/>
      <dgm:spPr/>
    </dgm:pt>
    <dgm:pt modelId="{0FD70799-F9F8-46C7-AB9D-EB8C8DEEFEED}" type="pres">
      <dgm:prSet presAssocID="{4E5C67BB-2020-4D64-971D-0DB7186A06DB}" presName="vert1" presStyleCnt="0"/>
      <dgm:spPr/>
    </dgm:pt>
  </dgm:ptLst>
  <dgm:cxnLst>
    <dgm:cxn modelId="{17A5B125-30D9-4E26-89A4-ED081039D3D4}" type="presOf" srcId="{1E882E1E-BA74-4913-8FC7-73397BEE68A1}" destId="{16A7EE77-E32F-407E-B519-6DAC81C67C25}" srcOrd="0" destOrd="0" presId="urn:microsoft.com/office/officeart/2008/layout/LinedList"/>
    <dgm:cxn modelId="{81C82769-E2A9-42FB-A57A-B4A706D62D00}" srcId="{E879C714-2CBC-414E-B609-00751ACA8900}" destId="{1E882E1E-BA74-4913-8FC7-73397BEE68A1}" srcOrd="0" destOrd="0" parTransId="{75BDDCB3-4B24-49A2-9692-38CA889C625D}" sibTransId="{4E47635E-A479-4D9A-BD38-FC62266D088B}"/>
    <dgm:cxn modelId="{DBF70D55-6AE7-4693-A2CC-A9647EAA0A52}" type="presOf" srcId="{4E5C67BB-2020-4D64-971D-0DB7186A06DB}" destId="{BAC66EDB-A440-4123-93BE-AEDEBB093FC7}" srcOrd="0" destOrd="0" presId="urn:microsoft.com/office/officeart/2008/layout/LinedList"/>
    <dgm:cxn modelId="{81FE7B77-A466-4F7B-A2BD-ACEE90B59BAD}" srcId="{E879C714-2CBC-414E-B609-00751ACA8900}" destId="{CFCFD4E0-FB49-4DFD-98F0-3DB86179996D}" srcOrd="1" destOrd="0" parTransId="{71843AE0-6ACD-48C2-A0E0-9678A4E14281}" sibTransId="{1F419BEB-2272-48AE-BA68-B2359D49AE2E}"/>
    <dgm:cxn modelId="{432B21A0-849A-409E-B402-FB876943EA8E}" type="presOf" srcId="{CFCFD4E0-FB49-4DFD-98F0-3DB86179996D}" destId="{2C08A6A8-EB58-4631-892C-B20CB5EEA6E5}" srcOrd="0" destOrd="0" presId="urn:microsoft.com/office/officeart/2008/layout/LinedList"/>
    <dgm:cxn modelId="{3DE4B9E5-9BFB-4294-A26F-0AA17C51EC7C}" type="presOf" srcId="{E879C714-2CBC-414E-B609-00751ACA8900}" destId="{C28302E6-68F8-4486-94F9-B74355AC9B37}" srcOrd="0" destOrd="0" presId="urn:microsoft.com/office/officeart/2008/layout/LinedList"/>
    <dgm:cxn modelId="{6E3FF0FC-DF10-4C66-80CD-A6BFBD31B8AB}" srcId="{E879C714-2CBC-414E-B609-00751ACA8900}" destId="{4E5C67BB-2020-4D64-971D-0DB7186A06DB}" srcOrd="2" destOrd="0" parTransId="{62565FF0-6262-4902-9DEE-CC3752749BF1}" sibTransId="{A7701A1E-CECF-4579-9401-5DCD6F78B9C6}"/>
    <dgm:cxn modelId="{BCD86956-B16F-4DBD-A7F4-D65AAD17922A}" type="presParOf" srcId="{C28302E6-68F8-4486-94F9-B74355AC9B37}" destId="{EBA6CF84-222C-4CD1-8329-037A486CBC67}" srcOrd="0" destOrd="0" presId="urn:microsoft.com/office/officeart/2008/layout/LinedList"/>
    <dgm:cxn modelId="{882C4428-EDBC-42EB-9753-C65A8E80C1F8}" type="presParOf" srcId="{C28302E6-68F8-4486-94F9-B74355AC9B37}" destId="{CF34B770-2961-4BD1-AC75-5F2322580186}" srcOrd="1" destOrd="0" presId="urn:microsoft.com/office/officeart/2008/layout/LinedList"/>
    <dgm:cxn modelId="{FF698D94-96C5-404D-9E1E-B63084A8ABA8}" type="presParOf" srcId="{CF34B770-2961-4BD1-AC75-5F2322580186}" destId="{16A7EE77-E32F-407E-B519-6DAC81C67C25}" srcOrd="0" destOrd="0" presId="urn:microsoft.com/office/officeart/2008/layout/LinedList"/>
    <dgm:cxn modelId="{7A5F8DA5-CAE0-45AC-9A9C-1F59337134D8}" type="presParOf" srcId="{CF34B770-2961-4BD1-AC75-5F2322580186}" destId="{89BA1848-C5F1-40AB-A0E0-95A99FB1F0F0}" srcOrd="1" destOrd="0" presId="urn:microsoft.com/office/officeart/2008/layout/LinedList"/>
    <dgm:cxn modelId="{BD487D12-57B6-4D91-B765-F5B5AD3E6B51}" type="presParOf" srcId="{C28302E6-68F8-4486-94F9-B74355AC9B37}" destId="{EFA38550-96ED-4EB0-B55E-F7C1AB210928}" srcOrd="2" destOrd="0" presId="urn:microsoft.com/office/officeart/2008/layout/LinedList"/>
    <dgm:cxn modelId="{DE8F0541-64FE-41AE-B1E6-6199D3CEAD03}" type="presParOf" srcId="{C28302E6-68F8-4486-94F9-B74355AC9B37}" destId="{D2256A75-4D18-4C08-80FB-40067E48BF77}" srcOrd="3" destOrd="0" presId="urn:microsoft.com/office/officeart/2008/layout/LinedList"/>
    <dgm:cxn modelId="{33ABE4E3-760B-4A00-BA9B-5241B8110C10}" type="presParOf" srcId="{D2256A75-4D18-4C08-80FB-40067E48BF77}" destId="{2C08A6A8-EB58-4631-892C-B20CB5EEA6E5}" srcOrd="0" destOrd="0" presId="urn:microsoft.com/office/officeart/2008/layout/LinedList"/>
    <dgm:cxn modelId="{D89C450D-886D-4AB3-8A43-5C9C87DDA572}" type="presParOf" srcId="{D2256A75-4D18-4C08-80FB-40067E48BF77}" destId="{611B6619-3A5C-424E-8DE3-5719B19B67EC}" srcOrd="1" destOrd="0" presId="urn:microsoft.com/office/officeart/2008/layout/LinedList"/>
    <dgm:cxn modelId="{18909935-2BEC-4AEC-9551-1D589586BD0B}" type="presParOf" srcId="{C28302E6-68F8-4486-94F9-B74355AC9B37}" destId="{37722833-0547-45E1-833F-EDB0860EC967}" srcOrd="4" destOrd="0" presId="urn:microsoft.com/office/officeart/2008/layout/LinedList"/>
    <dgm:cxn modelId="{0E68FB2C-3AF5-44F6-A66E-A20A21C261CA}" type="presParOf" srcId="{C28302E6-68F8-4486-94F9-B74355AC9B37}" destId="{EFDB0E15-AEBC-4C41-AFAD-EEA5D3F439D5}" srcOrd="5" destOrd="0" presId="urn:microsoft.com/office/officeart/2008/layout/LinedList"/>
    <dgm:cxn modelId="{C6200909-A34E-4350-82C6-8C6F3B9FEDEE}" type="presParOf" srcId="{EFDB0E15-AEBC-4C41-AFAD-EEA5D3F439D5}" destId="{BAC66EDB-A440-4123-93BE-AEDEBB093FC7}" srcOrd="0" destOrd="0" presId="urn:microsoft.com/office/officeart/2008/layout/LinedList"/>
    <dgm:cxn modelId="{97E14E59-E80F-44EA-8E84-7639699A4763}" type="presParOf" srcId="{EFDB0E15-AEBC-4C41-AFAD-EEA5D3F439D5}" destId="{0FD70799-F9F8-46C7-AB9D-EB8C8DEEFE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D6A9B7-2F7D-4A21-A576-9AAF70E9C9D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E562A14-2998-45BF-8AF1-39EC6D4C79EF}">
      <dgm:prSet/>
      <dgm:spPr/>
      <dgm:t>
        <a:bodyPr/>
        <a:lstStyle/>
        <a:p>
          <a:pPr>
            <a:lnSpc>
              <a:spcPct val="100000"/>
            </a:lnSpc>
          </a:pPr>
          <a:r>
            <a:rPr lang="en-US" dirty="0"/>
            <a:t>When funds are flexed, those flexed funds can be used for the program purposes they were flexed into. </a:t>
          </a:r>
        </a:p>
      </dgm:t>
    </dgm:pt>
    <dgm:pt modelId="{449608C0-5B70-4F42-8850-0621B3083C79}" type="parTrans" cxnId="{8DCBC762-AB01-44EB-B061-E2A5353F8821}">
      <dgm:prSet/>
      <dgm:spPr/>
      <dgm:t>
        <a:bodyPr/>
        <a:lstStyle/>
        <a:p>
          <a:endParaRPr lang="en-US"/>
        </a:p>
      </dgm:t>
    </dgm:pt>
    <dgm:pt modelId="{678A66F9-2AB9-455A-8DA5-DA882D42FFDB}" type="sibTrans" cxnId="{8DCBC762-AB01-44EB-B061-E2A5353F8821}">
      <dgm:prSet/>
      <dgm:spPr/>
      <dgm:t>
        <a:bodyPr/>
        <a:lstStyle/>
        <a:p>
          <a:endParaRPr lang="en-US"/>
        </a:p>
      </dgm:t>
    </dgm:pt>
    <dgm:pt modelId="{46C40B74-7F27-4AA8-A984-A30931CF06D0}">
      <dgm:prSet/>
      <dgm:spPr/>
      <dgm:t>
        <a:bodyPr/>
        <a:lstStyle/>
        <a:p>
          <a:pPr>
            <a:lnSpc>
              <a:spcPct val="100000"/>
            </a:lnSpc>
          </a:pPr>
          <a:r>
            <a:rPr lang="en-US" dirty="0"/>
            <a:t>The funds flexed will count towards the total amount of that program and those flexed funds will be subject to the program they are flexed into requirements.</a:t>
          </a:r>
        </a:p>
      </dgm:t>
    </dgm:pt>
    <dgm:pt modelId="{25EDC33A-AB21-4026-B5A7-5BF942606E0A}" type="parTrans" cxnId="{A66243CD-1C97-4BEC-9341-738F6644421C}">
      <dgm:prSet/>
      <dgm:spPr/>
      <dgm:t>
        <a:bodyPr/>
        <a:lstStyle/>
        <a:p>
          <a:endParaRPr lang="en-US"/>
        </a:p>
      </dgm:t>
    </dgm:pt>
    <dgm:pt modelId="{AA23F49D-3521-4EBF-B27C-DF91B39679E8}" type="sibTrans" cxnId="{A66243CD-1C97-4BEC-9341-738F6644421C}">
      <dgm:prSet/>
      <dgm:spPr/>
      <dgm:t>
        <a:bodyPr/>
        <a:lstStyle/>
        <a:p>
          <a:endParaRPr lang="en-US"/>
        </a:p>
      </dgm:t>
    </dgm:pt>
    <dgm:pt modelId="{7897EF75-E2E4-4AE5-8EC8-695A631287A5}">
      <dgm:prSet/>
      <dgm:spPr/>
      <dgm:t>
        <a:bodyPr/>
        <a:lstStyle/>
        <a:p>
          <a:pPr>
            <a:lnSpc>
              <a:spcPct val="100000"/>
            </a:lnSpc>
          </a:pPr>
          <a:r>
            <a:rPr lang="en-US" dirty="0"/>
            <a:t>Flexing will not affect your allocations for the next fiscal year.</a:t>
          </a:r>
        </a:p>
      </dgm:t>
    </dgm:pt>
    <dgm:pt modelId="{4B8B7B76-F009-41DA-B1D0-A72AFBA3DBBC}" type="parTrans" cxnId="{EEA7AAD6-707C-4E0B-892C-56CB65CD91EE}">
      <dgm:prSet/>
      <dgm:spPr/>
      <dgm:t>
        <a:bodyPr/>
        <a:lstStyle/>
        <a:p>
          <a:endParaRPr lang="en-US"/>
        </a:p>
      </dgm:t>
    </dgm:pt>
    <dgm:pt modelId="{B310C122-15AD-4E1B-B1C4-CD8838CF221B}" type="sibTrans" cxnId="{EEA7AAD6-707C-4E0B-892C-56CB65CD91EE}">
      <dgm:prSet/>
      <dgm:spPr/>
      <dgm:t>
        <a:bodyPr/>
        <a:lstStyle/>
        <a:p>
          <a:endParaRPr lang="en-US"/>
        </a:p>
      </dgm:t>
    </dgm:pt>
    <dgm:pt modelId="{736B9927-9838-40F9-BF58-5BC5DDD53646}" type="pres">
      <dgm:prSet presAssocID="{48D6A9B7-2F7D-4A21-A576-9AAF70E9C9D8}" presName="root" presStyleCnt="0">
        <dgm:presLayoutVars>
          <dgm:dir/>
          <dgm:resizeHandles val="exact"/>
        </dgm:presLayoutVars>
      </dgm:prSet>
      <dgm:spPr/>
    </dgm:pt>
    <dgm:pt modelId="{F17A90A2-75C4-4506-B708-1E5CE59BAAB3}" type="pres">
      <dgm:prSet presAssocID="{6E562A14-2998-45BF-8AF1-39EC6D4C79EF}" presName="compNode" presStyleCnt="0"/>
      <dgm:spPr/>
    </dgm:pt>
    <dgm:pt modelId="{3A7B1BA9-0886-492F-BAEA-DDBDDFED4249}" type="pres">
      <dgm:prSet presAssocID="{6E562A14-2998-45BF-8AF1-39EC6D4C79EF}" presName="bgRect" presStyleLbl="bgShp" presStyleIdx="0" presStyleCnt="3"/>
      <dgm:spPr/>
      <dgm:extLst>
        <a:ext uri="{E40237B7-FDA0-4F09-8148-C483321AD2D9}">
          <dgm14:cNvPr xmlns:dgm14="http://schemas.microsoft.com/office/drawing/2010/diagram" id="0" name="" descr="When funds are flexed, those flexed funds can be used for the program purposes they were flexed into. &#10;The funds flexed will count towards the total amount of that program and those flexed funds will be subject to the program they are flexed into requirements. Flexing will not affect your allocations for the next fiscal year&#10;&#10;&#10;"/>
        </a:ext>
      </dgm:extLst>
    </dgm:pt>
    <dgm:pt modelId="{40BDBFBC-C5B6-450F-9947-8DAEC0C7B4FD}" type="pres">
      <dgm:prSet presAssocID="{6E562A14-2998-45BF-8AF1-39EC6D4C79E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ncil outline"/>
        </a:ext>
      </dgm:extLst>
    </dgm:pt>
    <dgm:pt modelId="{89C30DC6-2DBF-4585-9189-632CB0B66E51}" type="pres">
      <dgm:prSet presAssocID="{6E562A14-2998-45BF-8AF1-39EC6D4C79EF}" presName="spaceRect" presStyleCnt="0"/>
      <dgm:spPr/>
    </dgm:pt>
    <dgm:pt modelId="{8CFD6D21-E60B-492B-94F1-CCEED7D02E9A}" type="pres">
      <dgm:prSet presAssocID="{6E562A14-2998-45BF-8AF1-39EC6D4C79EF}" presName="parTx" presStyleLbl="revTx" presStyleIdx="0" presStyleCnt="3">
        <dgm:presLayoutVars>
          <dgm:chMax val="0"/>
          <dgm:chPref val="0"/>
        </dgm:presLayoutVars>
      </dgm:prSet>
      <dgm:spPr/>
    </dgm:pt>
    <dgm:pt modelId="{A7610C37-AF04-4092-A8AC-D7EC0593C804}" type="pres">
      <dgm:prSet presAssocID="{678A66F9-2AB9-455A-8DA5-DA882D42FFDB}" presName="sibTrans" presStyleCnt="0"/>
      <dgm:spPr/>
    </dgm:pt>
    <dgm:pt modelId="{8FFF8442-B1D1-4D0A-8848-A1B1DE7A49D0}" type="pres">
      <dgm:prSet presAssocID="{46C40B74-7F27-4AA8-A984-A30931CF06D0}" presName="compNode" presStyleCnt="0"/>
      <dgm:spPr/>
    </dgm:pt>
    <dgm:pt modelId="{CC317580-D284-4E65-9D76-5EF75D0E0A57}" type="pres">
      <dgm:prSet presAssocID="{46C40B74-7F27-4AA8-A984-A30931CF06D0}" presName="bgRect" presStyleLbl="bgShp" presStyleIdx="1" presStyleCnt="3"/>
      <dgm:spPr/>
    </dgm:pt>
    <dgm:pt modelId="{23606028-E91E-4D91-B2F5-B575461FE55C}" type="pres">
      <dgm:prSet presAssocID="{46C40B74-7F27-4AA8-A984-A30931CF06D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oks outline"/>
        </a:ext>
      </dgm:extLst>
    </dgm:pt>
    <dgm:pt modelId="{85A2F556-56E2-4744-9C11-7DB98D498EF0}" type="pres">
      <dgm:prSet presAssocID="{46C40B74-7F27-4AA8-A984-A30931CF06D0}" presName="spaceRect" presStyleCnt="0"/>
      <dgm:spPr/>
    </dgm:pt>
    <dgm:pt modelId="{1CB3878C-79D8-43C1-B187-D239EA63240C}" type="pres">
      <dgm:prSet presAssocID="{46C40B74-7F27-4AA8-A984-A30931CF06D0}" presName="parTx" presStyleLbl="revTx" presStyleIdx="1" presStyleCnt="3">
        <dgm:presLayoutVars>
          <dgm:chMax val="0"/>
          <dgm:chPref val="0"/>
        </dgm:presLayoutVars>
      </dgm:prSet>
      <dgm:spPr/>
    </dgm:pt>
    <dgm:pt modelId="{DE8F0EB6-9897-48E9-B53D-0E6344E90753}" type="pres">
      <dgm:prSet presAssocID="{AA23F49D-3521-4EBF-B27C-DF91B39679E8}" presName="sibTrans" presStyleCnt="0"/>
      <dgm:spPr/>
    </dgm:pt>
    <dgm:pt modelId="{9A68FD9A-ACC7-4F69-BEC3-FEC8616124FD}" type="pres">
      <dgm:prSet presAssocID="{7897EF75-E2E4-4AE5-8EC8-695A631287A5}" presName="compNode" presStyleCnt="0"/>
      <dgm:spPr/>
    </dgm:pt>
    <dgm:pt modelId="{F334C202-15EB-45DD-9E2E-59D2A7FD8636}" type="pres">
      <dgm:prSet presAssocID="{7897EF75-E2E4-4AE5-8EC8-695A631287A5}" presName="bgRect" presStyleLbl="bgShp" presStyleIdx="2" presStyleCnt="3"/>
      <dgm:spPr/>
    </dgm:pt>
    <dgm:pt modelId="{2B322AE3-F387-4787-A9EB-D406DA7185F0}" type="pres">
      <dgm:prSet presAssocID="{7897EF75-E2E4-4AE5-8EC8-695A631287A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o sign outline"/>
        </a:ext>
      </dgm:extLst>
    </dgm:pt>
    <dgm:pt modelId="{EE69695D-926B-43ED-9630-29889A5E0D12}" type="pres">
      <dgm:prSet presAssocID="{7897EF75-E2E4-4AE5-8EC8-695A631287A5}" presName="spaceRect" presStyleCnt="0"/>
      <dgm:spPr/>
    </dgm:pt>
    <dgm:pt modelId="{EF2BABC9-4765-49FD-B7EB-53290A1D6CE9}" type="pres">
      <dgm:prSet presAssocID="{7897EF75-E2E4-4AE5-8EC8-695A631287A5}" presName="parTx" presStyleLbl="revTx" presStyleIdx="2" presStyleCnt="3">
        <dgm:presLayoutVars>
          <dgm:chMax val="0"/>
          <dgm:chPref val="0"/>
        </dgm:presLayoutVars>
      </dgm:prSet>
      <dgm:spPr/>
    </dgm:pt>
  </dgm:ptLst>
  <dgm:cxnLst>
    <dgm:cxn modelId="{E5958902-F103-4862-9252-4F0644A5E832}" type="presOf" srcId="{48D6A9B7-2F7D-4A21-A576-9AAF70E9C9D8}" destId="{736B9927-9838-40F9-BF58-5BC5DDD53646}" srcOrd="0" destOrd="0" presId="urn:microsoft.com/office/officeart/2018/2/layout/IconVerticalSolidList"/>
    <dgm:cxn modelId="{51740821-18CC-4507-A382-2BDFBC136D87}" type="presOf" srcId="{6E562A14-2998-45BF-8AF1-39EC6D4C79EF}" destId="{8CFD6D21-E60B-492B-94F1-CCEED7D02E9A}" srcOrd="0" destOrd="0" presId="urn:microsoft.com/office/officeart/2018/2/layout/IconVerticalSolidList"/>
    <dgm:cxn modelId="{B825E13F-27D7-4D2A-8290-C8F462EAC784}" type="presOf" srcId="{46C40B74-7F27-4AA8-A984-A30931CF06D0}" destId="{1CB3878C-79D8-43C1-B187-D239EA63240C}" srcOrd="0" destOrd="0" presId="urn:microsoft.com/office/officeart/2018/2/layout/IconVerticalSolidList"/>
    <dgm:cxn modelId="{8DCBC762-AB01-44EB-B061-E2A5353F8821}" srcId="{48D6A9B7-2F7D-4A21-A576-9AAF70E9C9D8}" destId="{6E562A14-2998-45BF-8AF1-39EC6D4C79EF}" srcOrd="0" destOrd="0" parTransId="{449608C0-5B70-4F42-8850-0621B3083C79}" sibTransId="{678A66F9-2AB9-455A-8DA5-DA882D42FFDB}"/>
    <dgm:cxn modelId="{A5E77E49-460B-4223-B02C-2DC2E6290613}" type="presOf" srcId="{7897EF75-E2E4-4AE5-8EC8-695A631287A5}" destId="{EF2BABC9-4765-49FD-B7EB-53290A1D6CE9}" srcOrd="0" destOrd="0" presId="urn:microsoft.com/office/officeart/2018/2/layout/IconVerticalSolidList"/>
    <dgm:cxn modelId="{A66243CD-1C97-4BEC-9341-738F6644421C}" srcId="{48D6A9B7-2F7D-4A21-A576-9AAF70E9C9D8}" destId="{46C40B74-7F27-4AA8-A984-A30931CF06D0}" srcOrd="1" destOrd="0" parTransId="{25EDC33A-AB21-4026-B5A7-5BF942606E0A}" sibTransId="{AA23F49D-3521-4EBF-B27C-DF91B39679E8}"/>
    <dgm:cxn modelId="{EEA7AAD6-707C-4E0B-892C-56CB65CD91EE}" srcId="{48D6A9B7-2F7D-4A21-A576-9AAF70E9C9D8}" destId="{7897EF75-E2E4-4AE5-8EC8-695A631287A5}" srcOrd="2" destOrd="0" parTransId="{4B8B7B76-F009-41DA-B1D0-A72AFBA3DBBC}" sibTransId="{B310C122-15AD-4E1B-B1C4-CD8838CF221B}"/>
    <dgm:cxn modelId="{5B41ABC7-45AE-42DF-8774-49F91AA4EAD3}" type="presParOf" srcId="{736B9927-9838-40F9-BF58-5BC5DDD53646}" destId="{F17A90A2-75C4-4506-B708-1E5CE59BAAB3}" srcOrd="0" destOrd="0" presId="urn:microsoft.com/office/officeart/2018/2/layout/IconVerticalSolidList"/>
    <dgm:cxn modelId="{B8BCAC5B-4738-4DAD-8000-1565FD225DAE}" type="presParOf" srcId="{F17A90A2-75C4-4506-B708-1E5CE59BAAB3}" destId="{3A7B1BA9-0886-492F-BAEA-DDBDDFED4249}" srcOrd="0" destOrd="0" presId="urn:microsoft.com/office/officeart/2018/2/layout/IconVerticalSolidList"/>
    <dgm:cxn modelId="{2D35BE2B-FDD8-405A-A27D-E8DB7F20E121}" type="presParOf" srcId="{F17A90A2-75C4-4506-B708-1E5CE59BAAB3}" destId="{40BDBFBC-C5B6-450F-9947-8DAEC0C7B4FD}" srcOrd="1" destOrd="0" presId="urn:microsoft.com/office/officeart/2018/2/layout/IconVerticalSolidList"/>
    <dgm:cxn modelId="{B2C7CADC-6FB3-451C-BF9E-C21F5A39809C}" type="presParOf" srcId="{F17A90A2-75C4-4506-B708-1E5CE59BAAB3}" destId="{89C30DC6-2DBF-4585-9189-632CB0B66E51}" srcOrd="2" destOrd="0" presId="urn:microsoft.com/office/officeart/2018/2/layout/IconVerticalSolidList"/>
    <dgm:cxn modelId="{5710416B-C8F0-4F3B-92B2-F83FD61B33D5}" type="presParOf" srcId="{F17A90A2-75C4-4506-B708-1E5CE59BAAB3}" destId="{8CFD6D21-E60B-492B-94F1-CCEED7D02E9A}" srcOrd="3" destOrd="0" presId="urn:microsoft.com/office/officeart/2018/2/layout/IconVerticalSolidList"/>
    <dgm:cxn modelId="{D4503FC5-2A02-4D40-8E18-F30C8A5F6F0F}" type="presParOf" srcId="{736B9927-9838-40F9-BF58-5BC5DDD53646}" destId="{A7610C37-AF04-4092-A8AC-D7EC0593C804}" srcOrd="1" destOrd="0" presId="urn:microsoft.com/office/officeart/2018/2/layout/IconVerticalSolidList"/>
    <dgm:cxn modelId="{17BADB60-444C-434B-9C86-B47F3772E758}" type="presParOf" srcId="{736B9927-9838-40F9-BF58-5BC5DDD53646}" destId="{8FFF8442-B1D1-4D0A-8848-A1B1DE7A49D0}" srcOrd="2" destOrd="0" presId="urn:microsoft.com/office/officeart/2018/2/layout/IconVerticalSolidList"/>
    <dgm:cxn modelId="{5C92B445-3374-4B3A-BB39-2A0D276412AB}" type="presParOf" srcId="{8FFF8442-B1D1-4D0A-8848-A1B1DE7A49D0}" destId="{CC317580-D284-4E65-9D76-5EF75D0E0A57}" srcOrd="0" destOrd="0" presId="urn:microsoft.com/office/officeart/2018/2/layout/IconVerticalSolidList"/>
    <dgm:cxn modelId="{95A8477F-6877-4A98-95BB-B26DFF96411E}" type="presParOf" srcId="{8FFF8442-B1D1-4D0A-8848-A1B1DE7A49D0}" destId="{23606028-E91E-4D91-B2F5-B575461FE55C}" srcOrd="1" destOrd="0" presId="urn:microsoft.com/office/officeart/2018/2/layout/IconVerticalSolidList"/>
    <dgm:cxn modelId="{EE8F088F-8A10-4056-87A0-F0E8C3A2F8F4}" type="presParOf" srcId="{8FFF8442-B1D1-4D0A-8848-A1B1DE7A49D0}" destId="{85A2F556-56E2-4744-9C11-7DB98D498EF0}" srcOrd="2" destOrd="0" presId="urn:microsoft.com/office/officeart/2018/2/layout/IconVerticalSolidList"/>
    <dgm:cxn modelId="{EC592D80-C9FC-4BD1-A386-9826B52C29B0}" type="presParOf" srcId="{8FFF8442-B1D1-4D0A-8848-A1B1DE7A49D0}" destId="{1CB3878C-79D8-43C1-B187-D239EA63240C}" srcOrd="3" destOrd="0" presId="urn:microsoft.com/office/officeart/2018/2/layout/IconVerticalSolidList"/>
    <dgm:cxn modelId="{925CF1CD-8460-4DEE-9A1B-7E7B57CB299A}" type="presParOf" srcId="{736B9927-9838-40F9-BF58-5BC5DDD53646}" destId="{DE8F0EB6-9897-48E9-B53D-0E6344E90753}" srcOrd="3" destOrd="0" presId="urn:microsoft.com/office/officeart/2018/2/layout/IconVerticalSolidList"/>
    <dgm:cxn modelId="{A2324418-0D4F-42C2-BA89-63060A2624F5}" type="presParOf" srcId="{736B9927-9838-40F9-BF58-5BC5DDD53646}" destId="{9A68FD9A-ACC7-4F69-BEC3-FEC8616124FD}" srcOrd="4" destOrd="0" presId="urn:microsoft.com/office/officeart/2018/2/layout/IconVerticalSolidList"/>
    <dgm:cxn modelId="{825C15CC-799C-4005-86D8-105BAB247D35}" type="presParOf" srcId="{9A68FD9A-ACC7-4F69-BEC3-FEC8616124FD}" destId="{F334C202-15EB-45DD-9E2E-59D2A7FD8636}" srcOrd="0" destOrd="0" presId="urn:microsoft.com/office/officeart/2018/2/layout/IconVerticalSolidList"/>
    <dgm:cxn modelId="{882576EF-4322-4331-B3BB-995AC981B00D}" type="presParOf" srcId="{9A68FD9A-ACC7-4F69-BEC3-FEC8616124FD}" destId="{2B322AE3-F387-4787-A9EB-D406DA7185F0}" srcOrd="1" destOrd="0" presId="urn:microsoft.com/office/officeart/2018/2/layout/IconVerticalSolidList"/>
    <dgm:cxn modelId="{416FDF7F-F41B-4608-810E-5C03A5D36D50}" type="presParOf" srcId="{9A68FD9A-ACC7-4F69-BEC3-FEC8616124FD}" destId="{EE69695D-926B-43ED-9630-29889A5E0D12}" srcOrd="2" destOrd="0" presId="urn:microsoft.com/office/officeart/2018/2/layout/IconVerticalSolidList"/>
    <dgm:cxn modelId="{DEFF4270-0129-44F6-8148-C82254D23EAC}" type="presParOf" srcId="{9A68FD9A-ACC7-4F69-BEC3-FEC8616124FD}" destId="{EF2BABC9-4765-49FD-B7EB-53290A1D6C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785CB8-B221-47A1-B038-CDDD3239B3E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875990-CF0D-4370-904D-139EB6522966}">
      <dgm:prSet/>
      <dgm:spPr/>
      <dgm:t>
        <a:bodyPr/>
        <a:lstStyle/>
        <a:p>
          <a:pPr>
            <a:lnSpc>
              <a:spcPct val="100000"/>
            </a:lnSpc>
          </a:pPr>
          <a:r>
            <a:rPr lang="en-US" dirty="0"/>
            <a:t>Flexing is a decision made by the school district</a:t>
          </a:r>
        </a:p>
      </dgm:t>
    </dgm:pt>
    <dgm:pt modelId="{6E2E4E2F-51B5-4AC0-91A0-A330DEC89D92}" type="parTrans" cxnId="{1076838C-C1BF-400E-8A33-D4785B82E703}">
      <dgm:prSet/>
      <dgm:spPr/>
      <dgm:t>
        <a:bodyPr/>
        <a:lstStyle/>
        <a:p>
          <a:endParaRPr lang="en-US"/>
        </a:p>
      </dgm:t>
    </dgm:pt>
    <dgm:pt modelId="{32D546DE-6B5B-43BA-AE84-3DC22DB36138}" type="sibTrans" cxnId="{1076838C-C1BF-400E-8A33-D4785B82E703}">
      <dgm:prSet/>
      <dgm:spPr/>
      <dgm:t>
        <a:bodyPr/>
        <a:lstStyle/>
        <a:p>
          <a:endParaRPr lang="en-US"/>
        </a:p>
      </dgm:t>
    </dgm:pt>
    <dgm:pt modelId="{0463CD9A-2B3A-40CC-84D4-2D4C5D175085}">
      <dgm:prSet/>
      <dgm:spPr/>
      <dgm:t>
        <a:bodyPr/>
        <a:lstStyle/>
        <a:p>
          <a:pPr>
            <a:lnSpc>
              <a:spcPct val="100000"/>
            </a:lnSpc>
          </a:pPr>
          <a:r>
            <a:rPr lang="en-US" dirty="0"/>
            <a:t>Before a district flexes its funds, districts are required to conduct timely and meaningful consultation with affected private schools (if any) about the consequences of flexing funds on equitable services.</a:t>
          </a:r>
        </a:p>
      </dgm:t>
    </dgm:pt>
    <dgm:pt modelId="{D889DB8C-782E-4222-8E38-FA3241287E79}" type="parTrans" cxnId="{70BA135D-A5A8-4236-9EC3-51337CFF4F98}">
      <dgm:prSet/>
      <dgm:spPr/>
      <dgm:t>
        <a:bodyPr/>
        <a:lstStyle/>
        <a:p>
          <a:endParaRPr lang="en-US"/>
        </a:p>
      </dgm:t>
    </dgm:pt>
    <dgm:pt modelId="{4D18373C-B901-41BC-B70C-3D48B7498FE6}" type="sibTrans" cxnId="{70BA135D-A5A8-4236-9EC3-51337CFF4F98}">
      <dgm:prSet/>
      <dgm:spPr/>
      <dgm:t>
        <a:bodyPr/>
        <a:lstStyle/>
        <a:p>
          <a:endParaRPr lang="en-US"/>
        </a:p>
      </dgm:t>
    </dgm:pt>
    <dgm:pt modelId="{6E50D620-4C70-4D5D-B4C4-8C553D840B70}">
      <dgm:prSet/>
      <dgm:spPr/>
      <dgm:t>
        <a:bodyPr/>
        <a:lstStyle/>
        <a:p>
          <a:pPr>
            <a:lnSpc>
              <a:spcPct val="100000"/>
            </a:lnSpc>
          </a:pPr>
          <a:r>
            <a:rPr lang="en-US" dirty="0"/>
            <a:t>Equitable Services amounts are calculated </a:t>
          </a:r>
          <a:r>
            <a:rPr lang="en-US" u="sng" dirty="0"/>
            <a:t>after</a:t>
          </a:r>
          <a:r>
            <a:rPr lang="en-US" dirty="0"/>
            <a:t> flexing </a:t>
          </a:r>
        </a:p>
      </dgm:t>
    </dgm:pt>
    <dgm:pt modelId="{BB79A500-9D1D-438E-AAF5-F5CBBA5EC24E}" type="parTrans" cxnId="{71719504-C5D5-4BBC-9D85-BD108349E24A}">
      <dgm:prSet/>
      <dgm:spPr/>
      <dgm:t>
        <a:bodyPr/>
        <a:lstStyle/>
        <a:p>
          <a:endParaRPr lang="en-US"/>
        </a:p>
      </dgm:t>
    </dgm:pt>
    <dgm:pt modelId="{C6AB95E3-5723-4740-BD6E-7C37D7A02436}" type="sibTrans" cxnId="{71719504-C5D5-4BBC-9D85-BD108349E24A}">
      <dgm:prSet/>
      <dgm:spPr/>
      <dgm:t>
        <a:bodyPr/>
        <a:lstStyle/>
        <a:p>
          <a:endParaRPr lang="en-US"/>
        </a:p>
      </dgm:t>
    </dgm:pt>
    <dgm:pt modelId="{099CBC60-F882-4BCC-A98A-6E72657C309A}" type="pres">
      <dgm:prSet presAssocID="{D8785CB8-B221-47A1-B038-CDDD3239B3EC}" presName="root" presStyleCnt="0">
        <dgm:presLayoutVars>
          <dgm:dir/>
          <dgm:resizeHandles val="exact"/>
        </dgm:presLayoutVars>
      </dgm:prSet>
      <dgm:spPr/>
    </dgm:pt>
    <dgm:pt modelId="{56E3B512-01B9-4F58-8AAA-B516A8F254BF}" type="pres">
      <dgm:prSet presAssocID="{43875990-CF0D-4370-904D-139EB6522966}" presName="compNode" presStyleCnt="0"/>
      <dgm:spPr/>
    </dgm:pt>
    <dgm:pt modelId="{BE140BC7-C88F-4E5F-937F-15DCC29E9EE4}" type="pres">
      <dgm:prSet presAssocID="{43875990-CF0D-4370-904D-139EB6522966}" presName="bgRect" presStyleLbl="bgShp" presStyleIdx="0" presStyleCnt="3"/>
      <dgm:spPr/>
    </dgm:pt>
    <dgm:pt modelId="{3D4D3D57-1758-4725-9F37-5AC58A579EE6}" type="pres">
      <dgm:prSet presAssocID="{43875990-CF0D-4370-904D-139EB65229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2E26BA43-CD6C-49D9-9316-18224A202A53}" type="pres">
      <dgm:prSet presAssocID="{43875990-CF0D-4370-904D-139EB6522966}" presName="spaceRect" presStyleCnt="0"/>
      <dgm:spPr/>
    </dgm:pt>
    <dgm:pt modelId="{4EA43A79-B90D-429C-996D-BE9377C02619}" type="pres">
      <dgm:prSet presAssocID="{43875990-CF0D-4370-904D-139EB6522966}" presName="parTx" presStyleLbl="revTx" presStyleIdx="0" presStyleCnt="3">
        <dgm:presLayoutVars>
          <dgm:chMax val="0"/>
          <dgm:chPref val="0"/>
        </dgm:presLayoutVars>
      </dgm:prSet>
      <dgm:spPr/>
    </dgm:pt>
    <dgm:pt modelId="{B1B64E36-41A8-4D7E-8A99-64105DF9A973}" type="pres">
      <dgm:prSet presAssocID="{32D546DE-6B5B-43BA-AE84-3DC22DB36138}" presName="sibTrans" presStyleCnt="0"/>
      <dgm:spPr/>
    </dgm:pt>
    <dgm:pt modelId="{021ADEE6-AA42-4909-9902-E1A3AEBF76C4}" type="pres">
      <dgm:prSet presAssocID="{0463CD9A-2B3A-40CC-84D4-2D4C5D175085}" presName="compNode" presStyleCnt="0"/>
      <dgm:spPr/>
    </dgm:pt>
    <dgm:pt modelId="{ECAE1800-6EF0-4DD3-A4E5-BF6AE5988BE5}" type="pres">
      <dgm:prSet presAssocID="{0463CD9A-2B3A-40CC-84D4-2D4C5D175085}" presName="bgRect" presStyleLbl="bgShp" presStyleIdx="1" presStyleCnt="3"/>
      <dgm:spPr/>
    </dgm:pt>
    <dgm:pt modelId="{B4DDE868-463C-444F-9DA4-DA657F781855}" type="pres">
      <dgm:prSet presAssocID="{0463CD9A-2B3A-40CC-84D4-2D4C5D1750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3BBF16B-49DC-4967-88C5-B4218C28859B}" type="pres">
      <dgm:prSet presAssocID="{0463CD9A-2B3A-40CC-84D4-2D4C5D175085}" presName="spaceRect" presStyleCnt="0"/>
      <dgm:spPr/>
    </dgm:pt>
    <dgm:pt modelId="{A33B3C3F-3291-47BB-8ABD-4280F37448EA}" type="pres">
      <dgm:prSet presAssocID="{0463CD9A-2B3A-40CC-84D4-2D4C5D175085}" presName="parTx" presStyleLbl="revTx" presStyleIdx="1" presStyleCnt="3">
        <dgm:presLayoutVars>
          <dgm:chMax val="0"/>
          <dgm:chPref val="0"/>
        </dgm:presLayoutVars>
      </dgm:prSet>
      <dgm:spPr/>
    </dgm:pt>
    <dgm:pt modelId="{72A761FC-781B-4362-A960-FEEE74B31C40}" type="pres">
      <dgm:prSet presAssocID="{4D18373C-B901-41BC-B70C-3D48B7498FE6}" presName="sibTrans" presStyleCnt="0"/>
      <dgm:spPr/>
    </dgm:pt>
    <dgm:pt modelId="{DBA03071-CAFE-41F9-A473-B7B2E1BAB3B5}" type="pres">
      <dgm:prSet presAssocID="{6E50D620-4C70-4D5D-B4C4-8C553D840B70}" presName="compNode" presStyleCnt="0"/>
      <dgm:spPr/>
    </dgm:pt>
    <dgm:pt modelId="{8153362A-A970-468D-9496-11D4AF044510}" type="pres">
      <dgm:prSet presAssocID="{6E50D620-4C70-4D5D-B4C4-8C553D840B70}" presName="bgRect" presStyleLbl="bgShp" presStyleIdx="2" presStyleCnt="3"/>
      <dgm:spPr/>
    </dgm:pt>
    <dgm:pt modelId="{E69369D9-2ED1-4534-811F-76CE052CF205}" type="pres">
      <dgm:prSet presAssocID="{6E50D620-4C70-4D5D-B4C4-8C553D840B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F601BFE-23C9-46E5-8BD8-9A3434DD85E7}" type="pres">
      <dgm:prSet presAssocID="{6E50D620-4C70-4D5D-B4C4-8C553D840B70}" presName="spaceRect" presStyleCnt="0"/>
      <dgm:spPr/>
    </dgm:pt>
    <dgm:pt modelId="{547EB9F5-3429-4653-AC27-995DBBCEE4E6}" type="pres">
      <dgm:prSet presAssocID="{6E50D620-4C70-4D5D-B4C4-8C553D840B70}" presName="parTx" presStyleLbl="revTx" presStyleIdx="2" presStyleCnt="3">
        <dgm:presLayoutVars>
          <dgm:chMax val="0"/>
          <dgm:chPref val="0"/>
        </dgm:presLayoutVars>
      </dgm:prSet>
      <dgm:spPr/>
    </dgm:pt>
  </dgm:ptLst>
  <dgm:cxnLst>
    <dgm:cxn modelId="{71719504-C5D5-4BBC-9D85-BD108349E24A}" srcId="{D8785CB8-B221-47A1-B038-CDDD3239B3EC}" destId="{6E50D620-4C70-4D5D-B4C4-8C553D840B70}" srcOrd="2" destOrd="0" parTransId="{BB79A500-9D1D-438E-AAF5-F5CBBA5EC24E}" sibTransId="{C6AB95E3-5723-4740-BD6E-7C37D7A02436}"/>
    <dgm:cxn modelId="{DEB7A106-C428-4207-A68F-AFCB07E34FCD}" type="presOf" srcId="{0463CD9A-2B3A-40CC-84D4-2D4C5D175085}" destId="{A33B3C3F-3291-47BB-8ABD-4280F37448EA}" srcOrd="0" destOrd="0" presId="urn:microsoft.com/office/officeart/2018/2/layout/IconVerticalSolidList"/>
    <dgm:cxn modelId="{F09E0331-6A9C-445A-8D1F-4D97AB47FC66}" type="presOf" srcId="{6E50D620-4C70-4D5D-B4C4-8C553D840B70}" destId="{547EB9F5-3429-4653-AC27-995DBBCEE4E6}" srcOrd="0" destOrd="0" presId="urn:microsoft.com/office/officeart/2018/2/layout/IconVerticalSolidList"/>
    <dgm:cxn modelId="{70BA135D-A5A8-4236-9EC3-51337CFF4F98}" srcId="{D8785CB8-B221-47A1-B038-CDDD3239B3EC}" destId="{0463CD9A-2B3A-40CC-84D4-2D4C5D175085}" srcOrd="1" destOrd="0" parTransId="{D889DB8C-782E-4222-8E38-FA3241287E79}" sibTransId="{4D18373C-B901-41BC-B70C-3D48B7498FE6}"/>
    <dgm:cxn modelId="{7D73CF66-4268-4BD2-B21D-85BF779A2925}" type="presOf" srcId="{43875990-CF0D-4370-904D-139EB6522966}" destId="{4EA43A79-B90D-429C-996D-BE9377C02619}" srcOrd="0" destOrd="0" presId="urn:microsoft.com/office/officeart/2018/2/layout/IconVerticalSolidList"/>
    <dgm:cxn modelId="{1076838C-C1BF-400E-8A33-D4785B82E703}" srcId="{D8785CB8-B221-47A1-B038-CDDD3239B3EC}" destId="{43875990-CF0D-4370-904D-139EB6522966}" srcOrd="0" destOrd="0" parTransId="{6E2E4E2F-51B5-4AC0-91A0-A330DEC89D92}" sibTransId="{32D546DE-6B5B-43BA-AE84-3DC22DB36138}"/>
    <dgm:cxn modelId="{AC26C5F3-581D-4423-86EF-B608B25F0905}" type="presOf" srcId="{D8785CB8-B221-47A1-B038-CDDD3239B3EC}" destId="{099CBC60-F882-4BCC-A98A-6E72657C309A}" srcOrd="0" destOrd="0" presId="urn:microsoft.com/office/officeart/2018/2/layout/IconVerticalSolidList"/>
    <dgm:cxn modelId="{FE2957E4-2DD7-43EF-91A6-630C9C3A6D16}" type="presParOf" srcId="{099CBC60-F882-4BCC-A98A-6E72657C309A}" destId="{56E3B512-01B9-4F58-8AAA-B516A8F254BF}" srcOrd="0" destOrd="0" presId="urn:microsoft.com/office/officeart/2018/2/layout/IconVerticalSolidList"/>
    <dgm:cxn modelId="{C3790813-0E78-4030-852E-950149F24EE2}" type="presParOf" srcId="{56E3B512-01B9-4F58-8AAA-B516A8F254BF}" destId="{BE140BC7-C88F-4E5F-937F-15DCC29E9EE4}" srcOrd="0" destOrd="0" presId="urn:microsoft.com/office/officeart/2018/2/layout/IconVerticalSolidList"/>
    <dgm:cxn modelId="{35A83275-9DB5-47CF-A2C7-8D8019B4C4C5}" type="presParOf" srcId="{56E3B512-01B9-4F58-8AAA-B516A8F254BF}" destId="{3D4D3D57-1758-4725-9F37-5AC58A579EE6}" srcOrd="1" destOrd="0" presId="urn:microsoft.com/office/officeart/2018/2/layout/IconVerticalSolidList"/>
    <dgm:cxn modelId="{DB728E47-296B-4958-8FC5-2495867CDD84}" type="presParOf" srcId="{56E3B512-01B9-4F58-8AAA-B516A8F254BF}" destId="{2E26BA43-CD6C-49D9-9316-18224A202A53}" srcOrd="2" destOrd="0" presId="urn:microsoft.com/office/officeart/2018/2/layout/IconVerticalSolidList"/>
    <dgm:cxn modelId="{C5EE7A1E-5138-4EFA-9823-5E3CD1C91F7F}" type="presParOf" srcId="{56E3B512-01B9-4F58-8AAA-B516A8F254BF}" destId="{4EA43A79-B90D-429C-996D-BE9377C02619}" srcOrd="3" destOrd="0" presId="urn:microsoft.com/office/officeart/2018/2/layout/IconVerticalSolidList"/>
    <dgm:cxn modelId="{9C463773-1CF2-4A75-99EF-F66C8CB3E763}" type="presParOf" srcId="{099CBC60-F882-4BCC-A98A-6E72657C309A}" destId="{B1B64E36-41A8-4D7E-8A99-64105DF9A973}" srcOrd="1" destOrd="0" presId="urn:microsoft.com/office/officeart/2018/2/layout/IconVerticalSolidList"/>
    <dgm:cxn modelId="{1862DD22-970F-49A5-9440-370D0FB06952}" type="presParOf" srcId="{099CBC60-F882-4BCC-A98A-6E72657C309A}" destId="{021ADEE6-AA42-4909-9902-E1A3AEBF76C4}" srcOrd="2" destOrd="0" presId="urn:microsoft.com/office/officeart/2018/2/layout/IconVerticalSolidList"/>
    <dgm:cxn modelId="{BF237B9D-588F-41D4-998B-EC149E65D38F}" type="presParOf" srcId="{021ADEE6-AA42-4909-9902-E1A3AEBF76C4}" destId="{ECAE1800-6EF0-4DD3-A4E5-BF6AE5988BE5}" srcOrd="0" destOrd="0" presId="urn:microsoft.com/office/officeart/2018/2/layout/IconVerticalSolidList"/>
    <dgm:cxn modelId="{DBB6FB09-907C-4CEA-A0BE-C833FE8D7B44}" type="presParOf" srcId="{021ADEE6-AA42-4909-9902-E1A3AEBF76C4}" destId="{B4DDE868-463C-444F-9DA4-DA657F781855}" srcOrd="1" destOrd="0" presId="urn:microsoft.com/office/officeart/2018/2/layout/IconVerticalSolidList"/>
    <dgm:cxn modelId="{87E18BCB-0E8B-4B62-BF0F-39A88FDDBF3D}" type="presParOf" srcId="{021ADEE6-AA42-4909-9902-E1A3AEBF76C4}" destId="{63BBF16B-49DC-4967-88C5-B4218C28859B}" srcOrd="2" destOrd="0" presId="urn:microsoft.com/office/officeart/2018/2/layout/IconVerticalSolidList"/>
    <dgm:cxn modelId="{1686F020-2D7B-4208-8EFD-155FD233CA30}" type="presParOf" srcId="{021ADEE6-AA42-4909-9902-E1A3AEBF76C4}" destId="{A33B3C3F-3291-47BB-8ABD-4280F37448EA}" srcOrd="3" destOrd="0" presId="urn:microsoft.com/office/officeart/2018/2/layout/IconVerticalSolidList"/>
    <dgm:cxn modelId="{B6FA007B-5FCE-416D-9DA3-81AF2DEB34CC}" type="presParOf" srcId="{099CBC60-F882-4BCC-A98A-6E72657C309A}" destId="{72A761FC-781B-4362-A960-FEEE74B31C40}" srcOrd="3" destOrd="0" presId="urn:microsoft.com/office/officeart/2018/2/layout/IconVerticalSolidList"/>
    <dgm:cxn modelId="{306F32C3-AB8B-4B7E-B543-3893DE6E4429}" type="presParOf" srcId="{099CBC60-F882-4BCC-A98A-6E72657C309A}" destId="{DBA03071-CAFE-41F9-A473-B7B2E1BAB3B5}" srcOrd="4" destOrd="0" presId="urn:microsoft.com/office/officeart/2018/2/layout/IconVerticalSolidList"/>
    <dgm:cxn modelId="{C2198233-5DB6-441F-A469-1B155D6A7A86}" type="presParOf" srcId="{DBA03071-CAFE-41F9-A473-B7B2E1BAB3B5}" destId="{8153362A-A970-468D-9496-11D4AF044510}" srcOrd="0" destOrd="0" presId="urn:microsoft.com/office/officeart/2018/2/layout/IconVerticalSolidList"/>
    <dgm:cxn modelId="{8AC8E9F3-9A21-46A5-80F7-D34296A9DABA}" type="presParOf" srcId="{DBA03071-CAFE-41F9-A473-B7B2E1BAB3B5}" destId="{E69369D9-2ED1-4534-811F-76CE052CF205}" srcOrd="1" destOrd="0" presId="urn:microsoft.com/office/officeart/2018/2/layout/IconVerticalSolidList"/>
    <dgm:cxn modelId="{A9181FA6-8AB3-48F4-A747-7AE651C6C79D}" type="presParOf" srcId="{DBA03071-CAFE-41F9-A473-B7B2E1BAB3B5}" destId="{4F601BFE-23C9-46E5-8BD8-9A3434DD85E7}" srcOrd="2" destOrd="0" presId="urn:microsoft.com/office/officeart/2018/2/layout/IconVerticalSolidList"/>
    <dgm:cxn modelId="{0B52AB25-B397-4C80-9D6E-5C7E1A3E224B}" type="presParOf" srcId="{DBA03071-CAFE-41F9-A473-B7B2E1BAB3B5}" destId="{547EB9F5-3429-4653-AC27-995DBBCEE4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E4BEA1-B955-441A-94DD-4830A8FB6C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E2E4D51-4B56-430F-8372-9CEB64EA80F3}">
      <dgm:prSet/>
      <dgm:spPr/>
      <dgm:t>
        <a:bodyPr/>
        <a:lstStyle/>
        <a:p>
          <a:r>
            <a:rPr lang="en-US" dirty="0"/>
            <a:t>Clear description of what the budget item is for</a:t>
          </a:r>
        </a:p>
      </dgm:t>
      <dgm:extLst>
        <a:ext uri="{E40237B7-FDA0-4F09-8148-C483321AD2D9}">
          <dgm14:cNvPr xmlns:dgm14="http://schemas.microsoft.com/office/drawing/2010/diagram" id="0" name="" descr="Clear description of what the budget item is for. &#10;"/>
        </a:ext>
      </dgm:extLst>
    </dgm:pt>
    <dgm:pt modelId="{31694FC8-7671-4688-B137-BC58920A46E2}" type="parTrans" cxnId="{81C66AC9-EEC1-4481-BD99-5A881B452029}">
      <dgm:prSet/>
      <dgm:spPr/>
      <dgm:t>
        <a:bodyPr/>
        <a:lstStyle/>
        <a:p>
          <a:endParaRPr lang="en-US"/>
        </a:p>
      </dgm:t>
    </dgm:pt>
    <dgm:pt modelId="{F8171333-2A96-4FE5-93E3-99F35F6E9DF8}" type="sibTrans" cxnId="{81C66AC9-EEC1-4481-BD99-5A881B452029}">
      <dgm:prSet/>
      <dgm:spPr/>
      <dgm:t>
        <a:bodyPr/>
        <a:lstStyle/>
        <a:p>
          <a:endParaRPr lang="en-US"/>
        </a:p>
      </dgm:t>
    </dgm:pt>
    <dgm:pt modelId="{3F5FACF1-11C5-4159-9AAA-52869D9FAAB9}">
      <dgm:prSet/>
      <dgm:spPr/>
      <dgm:t>
        <a:bodyPr/>
        <a:lstStyle/>
        <a:p>
          <a:r>
            <a:rPr lang="en-US" dirty="0"/>
            <a:t>For staff lines include number of staff and FTE if part of a salary or stipend rate </a:t>
          </a:r>
        </a:p>
      </dgm:t>
    </dgm:pt>
    <dgm:pt modelId="{3792588A-8BBB-4A42-9FFB-F527DDADE255}" type="parTrans" cxnId="{223C5F17-6D62-4CAE-92AA-48316ED113BC}">
      <dgm:prSet/>
      <dgm:spPr/>
      <dgm:t>
        <a:bodyPr/>
        <a:lstStyle/>
        <a:p>
          <a:endParaRPr lang="en-US"/>
        </a:p>
      </dgm:t>
    </dgm:pt>
    <dgm:pt modelId="{71017618-943A-4C8A-8702-B7B77794B560}" type="sibTrans" cxnId="{223C5F17-6D62-4CAE-92AA-48316ED113BC}">
      <dgm:prSet/>
      <dgm:spPr/>
      <dgm:t>
        <a:bodyPr/>
        <a:lstStyle/>
        <a:p>
          <a:endParaRPr lang="en-US"/>
        </a:p>
      </dgm:t>
    </dgm:pt>
    <dgm:pt modelId="{76A42B32-8457-4E4C-9517-FE4B837BF9B8}" type="pres">
      <dgm:prSet presAssocID="{8DE4BEA1-B955-441A-94DD-4830A8FB6C5B}" presName="root" presStyleCnt="0">
        <dgm:presLayoutVars>
          <dgm:dir/>
          <dgm:resizeHandles val="exact"/>
        </dgm:presLayoutVars>
      </dgm:prSet>
      <dgm:spPr/>
    </dgm:pt>
    <dgm:pt modelId="{1B2010C4-52F9-4EA1-B16C-3A310EA32597}" type="pres">
      <dgm:prSet presAssocID="{8E2E4D51-4B56-430F-8372-9CEB64EA80F3}" presName="compNode" presStyleCnt="0"/>
      <dgm:spPr/>
    </dgm:pt>
    <dgm:pt modelId="{F3E63BFC-9863-46DE-8071-4019D6E31C4C}" type="pres">
      <dgm:prSet presAssocID="{8E2E4D51-4B56-430F-8372-9CEB64EA80F3}" presName="bgRect" presStyleLbl="bgShp" presStyleIdx="0" presStyleCnt="2"/>
      <dgm:spPr/>
    </dgm:pt>
    <dgm:pt modelId="{575B97F1-07D0-4090-B59E-C9F85401EDFA}" type="pres">
      <dgm:prSet presAssocID="{8E2E4D51-4B56-430F-8372-9CEB64EA80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721987A-D016-4083-969E-ED4E1D232230}" type="pres">
      <dgm:prSet presAssocID="{8E2E4D51-4B56-430F-8372-9CEB64EA80F3}" presName="spaceRect" presStyleCnt="0"/>
      <dgm:spPr/>
    </dgm:pt>
    <dgm:pt modelId="{A137700E-117B-4472-850B-E0B0A948C274}" type="pres">
      <dgm:prSet presAssocID="{8E2E4D51-4B56-430F-8372-9CEB64EA80F3}" presName="parTx" presStyleLbl="revTx" presStyleIdx="0" presStyleCnt="2">
        <dgm:presLayoutVars>
          <dgm:chMax val="0"/>
          <dgm:chPref val="0"/>
        </dgm:presLayoutVars>
      </dgm:prSet>
      <dgm:spPr/>
    </dgm:pt>
    <dgm:pt modelId="{BFD160D5-5B18-4CEB-BD9F-46E1C1FFEB97}" type="pres">
      <dgm:prSet presAssocID="{F8171333-2A96-4FE5-93E3-99F35F6E9DF8}" presName="sibTrans" presStyleCnt="0"/>
      <dgm:spPr/>
    </dgm:pt>
    <dgm:pt modelId="{BE894A46-5E63-42D4-B481-BA749CCA58AC}" type="pres">
      <dgm:prSet presAssocID="{3F5FACF1-11C5-4159-9AAA-52869D9FAAB9}" presName="compNode" presStyleCnt="0"/>
      <dgm:spPr/>
    </dgm:pt>
    <dgm:pt modelId="{166FB6A3-1D79-449C-930B-78D14045AA6B}" type="pres">
      <dgm:prSet presAssocID="{3F5FACF1-11C5-4159-9AAA-52869D9FAAB9}" presName="bgRect" presStyleLbl="bgShp" presStyleIdx="1" presStyleCnt="2"/>
      <dgm:spPr/>
    </dgm:pt>
    <dgm:pt modelId="{09ABC78D-D369-4433-B8C3-B0AED09841E2}" type="pres">
      <dgm:prSet presAssocID="{3F5FACF1-11C5-4159-9AAA-52869D9FAAB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8EA8E72C-79F9-4747-9195-7BCCE9362568}" type="pres">
      <dgm:prSet presAssocID="{3F5FACF1-11C5-4159-9AAA-52869D9FAAB9}" presName="spaceRect" presStyleCnt="0"/>
      <dgm:spPr/>
    </dgm:pt>
    <dgm:pt modelId="{FBA252D6-2284-4B53-B423-E4E761A74012}" type="pres">
      <dgm:prSet presAssocID="{3F5FACF1-11C5-4159-9AAA-52869D9FAAB9}" presName="parTx" presStyleLbl="revTx" presStyleIdx="1" presStyleCnt="2">
        <dgm:presLayoutVars>
          <dgm:chMax val="0"/>
          <dgm:chPref val="0"/>
        </dgm:presLayoutVars>
      </dgm:prSet>
      <dgm:spPr/>
    </dgm:pt>
  </dgm:ptLst>
  <dgm:cxnLst>
    <dgm:cxn modelId="{223C5F17-6D62-4CAE-92AA-48316ED113BC}" srcId="{8DE4BEA1-B955-441A-94DD-4830A8FB6C5B}" destId="{3F5FACF1-11C5-4159-9AAA-52869D9FAAB9}" srcOrd="1" destOrd="0" parTransId="{3792588A-8BBB-4A42-9FFB-F527DDADE255}" sibTransId="{71017618-943A-4C8A-8702-B7B77794B560}"/>
    <dgm:cxn modelId="{B063A417-FB7A-411C-8816-C97608CE7946}" type="presOf" srcId="{3F5FACF1-11C5-4159-9AAA-52869D9FAAB9}" destId="{FBA252D6-2284-4B53-B423-E4E761A74012}" srcOrd="0" destOrd="0" presId="urn:microsoft.com/office/officeart/2018/2/layout/IconVerticalSolidList"/>
    <dgm:cxn modelId="{2053242D-0735-48B5-A8E9-9FA386BABB7F}" type="presOf" srcId="{8E2E4D51-4B56-430F-8372-9CEB64EA80F3}" destId="{A137700E-117B-4472-850B-E0B0A948C274}" srcOrd="0" destOrd="0" presId="urn:microsoft.com/office/officeart/2018/2/layout/IconVerticalSolidList"/>
    <dgm:cxn modelId="{B79781A2-623D-498C-B300-05BA8E5906F9}" type="presOf" srcId="{8DE4BEA1-B955-441A-94DD-4830A8FB6C5B}" destId="{76A42B32-8457-4E4C-9517-FE4B837BF9B8}" srcOrd="0" destOrd="0" presId="urn:microsoft.com/office/officeart/2018/2/layout/IconVerticalSolidList"/>
    <dgm:cxn modelId="{81C66AC9-EEC1-4481-BD99-5A881B452029}" srcId="{8DE4BEA1-B955-441A-94DD-4830A8FB6C5B}" destId="{8E2E4D51-4B56-430F-8372-9CEB64EA80F3}" srcOrd="0" destOrd="0" parTransId="{31694FC8-7671-4688-B137-BC58920A46E2}" sibTransId="{F8171333-2A96-4FE5-93E3-99F35F6E9DF8}"/>
    <dgm:cxn modelId="{63E72504-D906-49A0-BDA0-3FC8CB873C6D}" type="presParOf" srcId="{76A42B32-8457-4E4C-9517-FE4B837BF9B8}" destId="{1B2010C4-52F9-4EA1-B16C-3A310EA32597}" srcOrd="0" destOrd="0" presId="urn:microsoft.com/office/officeart/2018/2/layout/IconVerticalSolidList"/>
    <dgm:cxn modelId="{C87C9011-3979-47D3-92A2-B42490AE1140}" type="presParOf" srcId="{1B2010C4-52F9-4EA1-B16C-3A310EA32597}" destId="{F3E63BFC-9863-46DE-8071-4019D6E31C4C}" srcOrd="0" destOrd="0" presId="urn:microsoft.com/office/officeart/2018/2/layout/IconVerticalSolidList"/>
    <dgm:cxn modelId="{D09FFD06-B597-48C6-9E7A-61E36049A77F}" type="presParOf" srcId="{1B2010C4-52F9-4EA1-B16C-3A310EA32597}" destId="{575B97F1-07D0-4090-B59E-C9F85401EDFA}" srcOrd="1" destOrd="0" presId="urn:microsoft.com/office/officeart/2018/2/layout/IconVerticalSolidList"/>
    <dgm:cxn modelId="{F5BF36F7-AE55-4F11-8E3D-409F6CFECF24}" type="presParOf" srcId="{1B2010C4-52F9-4EA1-B16C-3A310EA32597}" destId="{B721987A-D016-4083-969E-ED4E1D232230}" srcOrd="2" destOrd="0" presId="urn:microsoft.com/office/officeart/2018/2/layout/IconVerticalSolidList"/>
    <dgm:cxn modelId="{4815754D-6C85-4556-959D-FB6E5030389E}" type="presParOf" srcId="{1B2010C4-52F9-4EA1-B16C-3A310EA32597}" destId="{A137700E-117B-4472-850B-E0B0A948C274}" srcOrd="3" destOrd="0" presId="urn:microsoft.com/office/officeart/2018/2/layout/IconVerticalSolidList"/>
    <dgm:cxn modelId="{C16D2781-092B-4FDB-91C4-73A668CD8EEA}" type="presParOf" srcId="{76A42B32-8457-4E4C-9517-FE4B837BF9B8}" destId="{BFD160D5-5B18-4CEB-BD9F-46E1C1FFEB97}" srcOrd="1" destOrd="0" presId="urn:microsoft.com/office/officeart/2018/2/layout/IconVerticalSolidList"/>
    <dgm:cxn modelId="{E26B1E55-DB85-4964-9FAF-CB981AE5A8F9}" type="presParOf" srcId="{76A42B32-8457-4E4C-9517-FE4B837BF9B8}" destId="{BE894A46-5E63-42D4-B481-BA749CCA58AC}" srcOrd="2" destOrd="0" presId="urn:microsoft.com/office/officeart/2018/2/layout/IconVerticalSolidList"/>
    <dgm:cxn modelId="{4D712021-0B9A-4600-B4E3-AE390923841D}" type="presParOf" srcId="{BE894A46-5E63-42D4-B481-BA749CCA58AC}" destId="{166FB6A3-1D79-449C-930B-78D14045AA6B}" srcOrd="0" destOrd="0" presId="urn:microsoft.com/office/officeart/2018/2/layout/IconVerticalSolidList"/>
    <dgm:cxn modelId="{D878FD1A-2589-42D5-AE83-A7C237954F4E}" type="presParOf" srcId="{BE894A46-5E63-42D4-B481-BA749CCA58AC}" destId="{09ABC78D-D369-4433-B8C3-B0AED09841E2}" srcOrd="1" destOrd="0" presId="urn:microsoft.com/office/officeart/2018/2/layout/IconVerticalSolidList"/>
    <dgm:cxn modelId="{B15E9496-51B9-4134-8388-7F1796DFC945}" type="presParOf" srcId="{BE894A46-5E63-42D4-B481-BA749CCA58AC}" destId="{8EA8E72C-79F9-4747-9195-7BCCE9362568}" srcOrd="2" destOrd="0" presId="urn:microsoft.com/office/officeart/2018/2/layout/IconVerticalSolidList"/>
    <dgm:cxn modelId="{4989B897-B533-44B4-B848-C8E296FBB2D6}" type="presParOf" srcId="{BE894A46-5E63-42D4-B481-BA749CCA58AC}" destId="{FBA252D6-2284-4B53-B423-E4E761A740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6EC4D3-FEAE-4248-9EEA-C6F9BC6A975A}"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C482778-3F9C-4A53-A7D5-3363815C33EF}">
      <dgm:prSet custT="1"/>
      <dgm:spPr/>
      <dgm:t>
        <a:bodyPr/>
        <a:lstStyle/>
        <a:p>
          <a:r>
            <a:rPr lang="en-US" sz="1200" dirty="0"/>
            <a:t>Staff involved in citizen meetings, parent-teacher-student association activities, school council meetings and activities, public forums and lectures, and advisory council meetings</a:t>
          </a:r>
        </a:p>
      </dgm:t>
    </dgm:pt>
    <dgm:pt modelId="{33BA0F19-F268-41C5-BFED-201490EC7A88}" type="parTrans" cxnId="{14CDC322-3FA9-4F74-8875-734078778C96}">
      <dgm:prSet/>
      <dgm:spPr/>
      <dgm:t>
        <a:bodyPr/>
        <a:lstStyle/>
        <a:p>
          <a:endParaRPr lang="en-US"/>
        </a:p>
      </dgm:t>
    </dgm:pt>
    <dgm:pt modelId="{2BB3DE25-A2A6-4CD7-88FA-9BF1EC24EAC0}" type="sibTrans" cxnId="{14CDC322-3FA9-4F74-8875-734078778C96}">
      <dgm:prSet/>
      <dgm:spPr/>
      <dgm:t>
        <a:bodyPr/>
        <a:lstStyle/>
        <a:p>
          <a:endParaRPr lang="en-US"/>
        </a:p>
      </dgm:t>
    </dgm:pt>
    <dgm:pt modelId="{89D624B1-929B-4283-8CF8-B9F31C671008}">
      <dgm:prSet/>
      <dgm:spPr/>
      <dgm:t>
        <a:bodyPr/>
        <a:lstStyle/>
        <a:p>
          <a:r>
            <a:rPr lang="en-US" dirty="0"/>
            <a:t>Staff providing health services to non-public schools (for all other non-public school services, record in the appropriate function with public school services)</a:t>
          </a:r>
        </a:p>
      </dgm:t>
      <dgm:extLst>
        <a:ext uri="{E40237B7-FDA0-4F09-8148-C483321AD2D9}">
          <dgm14:cNvPr xmlns:dgm14="http://schemas.microsoft.com/office/drawing/2010/diagram" id="0" name="" descr="Staff involved in citizen meetings, parent-teacher-student association activities, school council meetings and activities, public forums and lectures, and advisory council meetings&#10;Staff providing health services to non-public schools (for all other non-public school services, record in the appropriate function with public school services)&#10;"/>
        </a:ext>
      </dgm:extLst>
    </dgm:pt>
    <dgm:pt modelId="{641E7CE2-51A2-43A3-B34A-A25E9A453AC6}" type="parTrans" cxnId="{9244CD53-7FA1-4DC7-933A-D48EE6272C70}">
      <dgm:prSet/>
      <dgm:spPr/>
      <dgm:t>
        <a:bodyPr/>
        <a:lstStyle/>
        <a:p>
          <a:endParaRPr lang="en-US"/>
        </a:p>
      </dgm:t>
    </dgm:pt>
    <dgm:pt modelId="{0FB7C8C2-F361-4138-9708-4DE1FD49F314}" type="sibTrans" cxnId="{9244CD53-7FA1-4DC7-933A-D48EE6272C70}">
      <dgm:prSet/>
      <dgm:spPr/>
      <dgm:t>
        <a:bodyPr/>
        <a:lstStyle/>
        <a:p>
          <a:endParaRPr lang="en-US"/>
        </a:p>
      </dgm:t>
    </dgm:pt>
    <dgm:pt modelId="{0FF7B061-04DF-4B9C-9BD2-AEC3E28DD93D}" type="pres">
      <dgm:prSet presAssocID="{9F6EC4D3-FEAE-4248-9EEA-C6F9BC6A975A}" presName="root" presStyleCnt="0">
        <dgm:presLayoutVars>
          <dgm:dir/>
          <dgm:resizeHandles val="exact"/>
        </dgm:presLayoutVars>
      </dgm:prSet>
      <dgm:spPr/>
    </dgm:pt>
    <dgm:pt modelId="{BFF6186F-DEFC-4981-A9B2-C137F0814262}" type="pres">
      <dgm:prSet presAssocID="{2C482778-3F9C-4A53-A7D5-3363815C33EF}" presName="compNode" presStyleCnt="0"/>
      <dgm:spPr/>
    </dgm:pt>
    <dgm:pt modelId="{E3A66ADC-ABF4-4211-BDBE-BF0F5D8BECFC}" type="pres">
      <dgm:prSet presAssocID="{2C482778-3F9C-4A53-A7D5-3363815C33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3A0D946-17CF-43E6-B2EF-8BFE25766E8C}" type="pres">
      <dgm:prSet presAssocID="{2C482778-3F9C-4A53-A7D5-3363815C33EF}" presName="spaceRect" presStyleCnt="0"/>
      <dgm:spPr/>
    </dgm:pt>
    <dgm:pt modelId="{ED408E23-0DB1-4545-8F09-B2A68CA94A0A}" type="pres">
      <dgm:prSet presAssocID="{2C482778-3F9C-4A53-A7D5-3363815C33EF}" presName="textRect" presStyleLbl="revTx" presStyleIdx="0" presStyleCnt="2">
        <dgm:presLayoutVars>
          <dgm:chMax val="1"/>
          <dgm:chPref val="1"/>
        </dgm:presLayoutVars>
      </dgm:prSet>
      <dgm:spPr/>
    </dgm:pt>
    <dgm:pt modelId="{00221E78-1342-46C8-A84C-C50EBC90BC23}" type="pres">
      <dgm:prSet presAssocID="{2BB3DE25-A2A6-4CD7-88FA-9BF1EC24EAC0}" presName="sibTrans" presStyleCnt="0"/>
      <dgm:spPr/>
    </dgm:pt>
    <dgm:pt modelId="{18FDFF89-BC2F-4223-BC20-10C640F63B5D}" type="pres">
      <dgm:prSet presAssocID="{89D624B1-929B-4283-8CF8-B9F31C671008}" presName="compNode" presStyleCnt="0"/>
      <dgm:spPr/>
    </dgm:pt>
    <dgm:pt modelId="{9F862A1D-214D-46BA-9D34-BC0849E2BD95}" type="pres">
      <dgm:prSet presAssocID="{89D624B1-929B-4283-8CF8-B9F31C67100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77E15A93-0950-434D-8177-6CEFB0AD0CDE}" type="pres">
      <dgm:prSet presAssocID="{89D624B1-929B-4283-8CF8-B9F31C671008}" presName="spaceRect" presStyleCnt="0"/>
      <dgm:spPr/>
    </dgm:pt>
    <dgm:pt modelId="{31C47253-8A49-4C1D-806F-D0256EF1B8B0}" type="pres">
      <dgm:prSet presAssocID="{89D624B1-929B-4283-8CF8-B9F31C671008}" presName="textRect" presStyleLbl="revTx" presStyleIdx="1" presStyleCnt="2">
        <dgm:presLayoutVars>
          <dgm:chMax val="1"/>
          <dgm:chPref val="1"/>
        </dgm:presLayoutVars>
      </dgm:prSet>
      <dgm:spPr/>
    </dgm:pt>
  </dgm:ptLst>
  <dgm:cxnLst>
    <dgm:cxn modelId="{92EB9D0B-45A7-429B-AB63-994A4C2FEB9D}" type="presOf" srcId="{2C482778-3F9C-4A53-A7D5-3363815C33EF}" destId="{ED408E23-0DB1-4545-8F09-B2A68CA94A0A}" srcOrd="0" destOrd="0" presId="urn:microsoft.com/office/officeart/2018/2/layout/IconLabelList"/>
    <dgm:cxn modelId="{14CDC322-3FA9-4F74-8875-734078778C96}" srcId="{9F6EC4D3-FEAE-4248-9EEA-C6F9BC6A975A}" destId="{2C482778-3F9C-4A53-A7D5-3363815C33EF}" srcOrd="0" destOrd="0" parTransId="{33BA0F19-F268-41C5-BFED-201490EC7A88}" sibTransId="{2BB3DE25-A2A6-4CD7-88FA-9BF1EC24EAC0}"/>
    <dgm:cxn modelId="{4C8C0037-197D-4236-BAFD-A7D089236D5B}" type="presOf" srcId="{9F6EC4D3-FEAE-4248-9EEA-C6F9BC6A975A}" destId="{0FF7B061-04DF-4B9C-9BD2-AEC3E28DD93D}" srcOrd="0" destOrd="0" presId="urn:microsoft.com/office/officeart/2018/2/layout/IconLabelList"/>
    <dgm:cxn modelId="{9244CD53-7FA1-4DC7-933A-D48EE6272C70}" srcId="{9F6EC4D3-FEAE-4248-9EEA-C6F9BC6A975A}" destId="{89D624B1-929B-4283-8CF8-B9F31C671008}" srcOrd="1" destOrd="0" parTransId="{641E7CE2-51A2-43A3-B34A-A25E9A453AC6}" sibTransId="{0FB7C8C2-F361-4138-9708-4DE1FD49F314}"/>
    <dgm:cxn modelId="{B3CE1DD6-2871-4398-AFD5-3849E8FC7099}" type="presOf" srcId="{89D624B1-929B-4283-8CF8-B9F31C671008}" destId="{31C47253-8A49-4C1D-806F-D0256EF1B8B0}" srcOrd="0" destOrd="0" presId="urn:microsoft.com/office/officeart/2018/2/layout/IconLabelList"/>
    <dgm:cxn modelId="{C936E5B4-72E1-406A-B532-6818E770F16A}" type="presParOf" srcId="{0FF7B061-04DF-4B9C-9BD2-AEC3E28DD93D}" destId="{BFF6186F-DEFC-4981-A9B2-C137F0814262}" srcOrd="0" destOrd="0" presId="urn:microsoft.com/office/officeart/2018/2/layout/IconLabelList"/>
    <dgm:cxn modelId="{9D91A903-D1A8-4E5E-8221-0FF265040518}" type="presParOf" srcId="{BFF6186F-DEFC-4981-A9B2-C137F0814262}" destId="{E3A66ADC-ABF4-4211-BDBE-BF0F5D8BECFC}" srcOrd="0" destOrd="0" presId="urn:microsoft.com/office/officeart/2018/2/layout/IconLabelList"/>
    <dgm:cxn modelId="{6E3841F8-190D-4583-B7D5-D7C82E046DD0}" type="presParOf" srcId="{BFF6186F-DEFC-4981-A9B2-C137F0814262}" destId="{B3A0D946-17CF-43E6-B2EF-8BFE25766E8C}" srcOrd="1" destOrd="0" presId="urn:microsoft.com/office/officeart/2018/2/layout/IconLabelList"/>
    <dgm:cxn modelId="{004F8222-D9AC-4E48-B63B-A431D0A8D39D}" type="presParOf" srcId="{BFF6186F-DEFC-4981-A9B2-C137F0814262}" destId="{ED408E23-0DB1-4545-8F09-B2A68CA94A0A}" srcOrd="2" destOrd="0" presId="urn:microsoft.com/office/officeart/2018/2/layout/IconLabelList"/>
    <dgm:cxn modelId="{63F3A73C-788D-43C0-A345-8C12F5C63239}" type="presParOf" srcId="{0FF7B061-04DF-4B9C-9BD2-AEC3E28DD93D}" destId="{00221E78-1342-46C8-A84C-C50EBC90BC23}" srcOrd="1" destOrd="0" presId="urn:microsoft.com/office/officeart/2018/2/layout/IconLabelList"/>
    <dgm:cxn modelId="{C18B745B-2708-4901-AD51-4FEBC7259681}" type="presParOf" srcId="{0FF7B061-04DF-4B9C-9BD2-AEC3E28DD93D}" destId="{18FDFF89-BC2F-4223-BC20-10C640F63B5D}" srcOrd="2" destOrd="0" presId="urn:microsoft.com/office/officeart/2018/2/layout/IconLabelList"/>
    <dgm:cxn modelId="{6F0038CD-68B0-4D27-905D-C0B8FFA5F971}" type="presParOf" srcId="{18FDFF89-BC2F-4223-BC20-10C640F63B5D}" destId="{9F862A1D-214D-46BA-9D34-BC0849E2BD95}" srcOrd="0" destOrd="0" presId="urn:microsoft.com/office/officeart/2018/2/layout/IconLabelList"/>
    <dgm:cxn modelId="{6C3DAA5D-62BA-41C2-9B66-0E09EA60CF36}" type="presParOf" srcId="{18FDFF89-BC2F-4223-BC20-10C640F63B5D}" destId="{77E15A93-0950-434D-8177-6CEFB0AD0CDE}" srcOrd="1" destOrd="0" presId="urn:microsoft.com/office/officeart/2018/2/layout/IconLabelList"/>
    <dgm:cxn modelId="{2B8F34D3-7E26-4E95-8294-1647315B73FE}" type="presParOf" srcId="{18FDFF89-BC2F-4223-BC20-10C640F63B5D}" destId="{31C47253-8A49-4C1D-806F-D0256EF1B8B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E02D1C-0B51-4B90-A048-13D495983F5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A906D82-EE6E-43DC-9B86-E406E0A2427E}">
      <dgm:prSet/>
      <dgm:spPr/>
      <dgm:t>
        <a:bodyPr/>
        <a:lstStyle/>
        <a:p>
          <a:r>
            <a:rPr lang="en-US" dirty="0"/>
            <a:t>Salaries/stipends for non-administrative support staff, including custodians, paraprofessionals, food service personnel, school bus drivers, crossing guards, and other staff not identified as professional or administrative support staff.</a:t>
          </a:r>
        </a:p>
      </dgm:t>
    </dgm:pt>
    <dgm:pt modelId="{73B7EA0A-5B51-46F8-89BE-A0FCA1D1C78F}" type="parTrans" cxnId="{30CEF77B-E75E-4135-8D14-6776F46134A9}">
      <dgm:prSet/>
      <dgm:spPr/>
      <dgm:t>
        <a:bodyPr/>
        <a:lstStyle/>
        <a:p>
          <a:endParaRPr lang="en-US"/>
        </a:p>
      </dgm:t>
    </dgm:pt>
    <dgm:pt modelId="{35A6C633-B7CA-418D-8163-81FAECEBB7D9}" type="sibTrans" cxnId="{30CEF77B-E75E-4135-8D14-6776F46134A9}">
      <dgm:prSet/>
      <dgm:spPr/>
      <dgm:t>
        <a:bodyPr/>
        <a:lstStyle/>
        <a:p>
          <a:endParaRPr lang="en-US"/>
        </a:p>
      </dgm:t>
    </dgm:pt>
    <dgm:pt modelId="{056267F1-BC14-4CD6-AFDD-637006021229}">
      <dgm:prSet/>
      <dgm:spPr/>
      <dgm:t>
        <a:bodyPr/>
        <a:lstStyle/>
        <a:p>
          <a:r>
            <a:rPr lang="en-US" dirty="0"/>
            <a:t>03 - Other Salaries are </a:t>
          </a:r>
          <a:r>
            <a:rPr lang="en-US" u="sng" dirty="0"/>
            <a:t>not</a:t>
          </a:r>
          <a:r>
            <a:rPr lang="en-US" dirty="0"/>
            <a:t> for teacher/admin stipends </a:t>
          </a:r>
        </a:p>
      </dgm:t>
    </dgm:pt>
    <dgm:pt modelId="{49384DD4-8BE9-4438-B5B8-958E4C594757}" type="parTrans" cxnId="{13349946-0F64-41A3-B2E6-7F0FA1CF975C}">
      <dgm:prSet/>
      <dgm:spPr/>
      <dgm:t>
        <a:bodyPr/>
        <a:lstStyle/>
        <a:p>
          <a:endParaRPr lang="en-US"/>
        </a:p>
      </dgm:t>
    </dgm:pt>
    <dgm:pt modelId="{0441886A-7641-4FB3-A314-DF46CA35CC9F}" type="sibTrans" cxnId="{13349946-0F64-41A3-B2E6-7F0FA1CF975C}">
      <dgm:prSet/>
      <dgm:spPr/>
      <dgm:t>
        <a:bodyPr/>
        <a:lstStyle/>
        <a:p>
          <a:endParaRPr lang="en-US"/>
        </a:p>
      </dgm:t>
    </dgm:pt>
    <dgm:pt modelId="{F3BD349C-11BA-481E-A7F3-0DE84EA23195}" type="pres">
      <dgm:prSet presAssocID="{2FE02D1C-0B51-4B90-A048-13D495983F55}" presName="root" presStyleCnt="0">
        <dgm:presLayoutVars>
          <dgm:dir/>
          <dgm:resizeHandles val="exact"/>
        </dgm:presLayoutVars>
      </dgm:prSet>
      <dgm:spPr/>
    </dgm:pt>
    <dgm:pt modelId="{B278FC51-6E8D-4EB8-BA68-438E857BE74E}" type="pres">
      <dgm:prSet presAssocID="{FA906D82-EE6E-43DC-9B86-E406E0A2427E}" presName="compNode" presStyleCnt="0"/>
      <dgm:spPr/>
    </dgm:pt>
    <dgm:pt modelId="{1BB40451-863E-4C52-AA2E-2277E8937658}" type="pres">
      <dgm:prSet presAssocID="{FA906D82-EE6E-43DC-9B86-E406E0A2427E}" presName="bgRect" presStyleLbl="bgShp" presStyleIdx="0" presStyleCnt="2"/>
      <dgm:spPr/>
    </dgm:pt>
    <dgm:pt modelId="{7FFB1E35-A18F-4FE7-A0D4-40333477753E}" type="pres">
      <dgm:prSet presAssocID="{FA906D82-EE6E-43DC-9B86-E406E0A242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CBF32417-7787-41E6-9BDA-5609482E8BE5}" type="pres">
      <dgm:prSet presAssocID="{FA906D82-EE6E-43DC-9B86-E406E0A2427E}" presName="spaceRect" presStyleCnt="0"/>
      <dgm:spPr/>
    </dgm:pt>
    <dgm:pt modelId="{583E072B-108F-4F03-BE31-D43B1B5DB787}" type="pres">
      <dgm:prSet presAssocID="{FA906D82-EE6E-43DC-9B86-E406E0A2427E}" presName="parTx" presStyleLbl="revTx" presStyleIdx="0" presStyleCnt="2">
        <dgm:presLayoutVars>
          <dgm:chMax val="0"/>
          <dgm:chPref val="0"/>
        </dgm:presLayoutVars>
      </dgm:prSet>
      <dgm:spPr/>
    </dgm:pt>
    <dgm:pt modelId="{9516A78E-5707-4C8D-8E71-635E069BBFA9}" type="pres">
      <dgm:prSet presAssocID="{35A6C633-B7CA-418D-8163-81FAECEBB7D9}" presName="sibTrans" presStyleCnt="0"/>
      <dgm:spPr/>
    </dgm:pt>
    <dgm:pt modelId="{7E8278C4-6811-457B-9BEE-481322516BA2}" type="pres">
      <dgm:prSet presAssocID="{056267F1-BC14-4CD6-AFDD-637006021229}" presName="compNode" presStyleCnt="0"/>
      <dgm:spPr/>
    </dgm:pt>
    <dgm:pt modelId="{EF4E284D-AA99-499F-B533-D5F9E4107C25}" type="pres">
      <dgm:prSet presAssocID="{056267F1-BC14-4CD6-AFDD-637006021229}" presName="bgRect" presStyleLbl="bgShp" presStyleIdx="1" presStyleCnt="2"/>
      <dgm:spPr/>
    </dgm:pt>
    <dgm:pt modelId="{99EF529D-C566-452E-9C81-A604D52F8BF1}" type="pres">
      <dgm:prSet presAssocID="{056267F1-BC14-4CD6-AFDD-6370060212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64017E5-74AC-4B43-811D-44494719B30E}" type="pres">
      <dgm:prSet presAssocID="{056267F1-BC14-4CD6-AFDD-637006021229}" presName="spaceRect" presStyleCnt="0"/>
      <dgm:spPr/>
    </dgm:pt>
    <dgm:pt modelId="{6CEA87FB-BD17-4EA0-BE0E-8D51323A8246}" type="pres">
      <dgm:prSet presAssocID="{056267F1-BC14-4CD6-AFDD-637006021229}" presName="parTx" presStyleLbl="revTx" presStyleIdx="1" presStyleCnt="2">
        <dgm:presLayoutVars>
          <dgm:chMax val="0"/>
          <dgm:chPref val="0"/>
        </dgm:presLayoutVars>
      </dgm:prSet>
      <dgm:spPr/>
    </dgm:pt>
  </dgm:ptLst>
  <dgm:cxnLst>
    <dgm:cxn modelId="{13349946-0F64-41A3-B2E6-7F0FA1CF975C}" srcId="{2FE02D1C-0B51-4B90-A048-13D495983F55}" destId="{056267F1-BC14-4CD6-AFDD-637006021229}" srcOrd="1" destOrd="0" parTransId="{49384DD4-8BE9-4438-B5B8-958E4C594757}" sibTransId="{0441886A-7641-4FB3-A314-DF46CA35CC9F}"/>
    <dgm:cxn modelId="{30CEF77B-E75E-4135-8D14-6776F46134A9}" srcId="{2FE02D1C-0B51-4B90-A048-13D495983F55}" destId="{FA906D82-EE6E-43DC-9B86-E406E0A2427E}" srcOrd="0" destOrd="0" parTransId="{73B7EA0A-5B51-46F8-89BE-A0FCA1D1C78F}" sibTransId="{35A6C633-B7CA-418D-8163-81FAECEBB7D9}"/>
    <dgm:cxn modelId="{CF37CD9F-26C8-44A0-BFD2-71985A768565}" type="presOf" srcId="{056267F1-BC14-4CD6-AFDD-637006021229}" destId="{6CEA87FB-BD17-4EA0-BE0E-8D51323A8246}" srcOrd="0" destOrd="0" presId="urn:microsoft.com/office/officeart/2018/2/layout/IconVerticalSolidList"/>
    <dgm:cxn modelId="{500F18F3-429C-489F-B4F8-3A6063E846EF}" type="presOf" srcId="{FA906D82-EE6E-43DC-9B86-E406E0A2427E}" destId="{583E072B-108F-4F03-BE31-D43B1B5DB787}" srcOrd="0" destOrd="0" presId="urn:microsoft.com/office/officeart/2018/2/layout/IconVerticalSolidList"/>
    <dgm:cxn modelId="{35AD3FFF-DE03-45A4-9F8F-E51551726439}" type="presOf" srcId="{2FE02D1C-0B51-4B90-A048-13D495983F55}" destId="{F3BD349C-11BA-481E-A7F3-0DE84EA23195}" srcOrd="0" destOrd="0" presId="urn:microsoft.com/office/officeart/2018/2/layout/IconVerticalSolidList"/>
    <dgm:cxn modelId="{4BD86336-24B8-4A1F-B557-B67D46B60909}" type="presParOf" srcId="{F3BD349C-11BA-481E-A7F3-0DE84EA23195}" destId="{B278FC51-6E8D-4EB8-BA68-438E857BE74E}" srcOrd="0" destOrd="0" presId="urn:microsoft.com/office/officeart/2018/2/layout/IconVerticalSolidList"/>
    <dgm:cxn modelId="{E36FA2AD-0002-4906-B0D4-73D07D440453}" type="presParOf" srcId="{B278FC51-6E8D-4EB8-BA68-438E857BE74E}" destId="{1BB40451-863E-4C52-AA2E-2277E8937658}" srcOrd="0" destOrd="0" presId="urn:microsoft.com/office/officeart/2018/2/layout/IconVerticalSolidList"/>
    <dgm:cxn modelId="{81088C91-CBF7-4883-BD02-007E64EEC6E1}" type="presParOf" srcId="{B278FC51-6E8D-4EB8-BA68-438E857BE74E}" destId="{7FFB1E35-A18F-4FE7-A0D4-40333477753E}" srcOrd="1" destOrd="0" presId="urn:microsoft.com/office/officeart/2018/2/layout/IconVerticalSolidList"/>
    <dgm:cxn modelId="{7CC1687B-01E0-4D80-B920-7E0D8418F534}" type="presParOf" srcId="{B278FC51-6E8D-4EB8-BA68-438E857BE74E}" destId="{CBF32417-7787-41E6-9BDA-5609482E8BE5}" srcOrd="2" destOrd="0" presId="urn:microsoft.com/office/officeart/2018/2/layout/IconVerticalSolidList"/>
    <dgm:cxn modelId="{EEDCC83D-08CF-40FB-8AD3-AA7DC17A3F90}" type="presParOf" srcId="{B278FC51-6E8D-4EB8-BA68-438E857BE74E}" destId="{583E072B-108F-4F03-BE31-D43B1B5DB787}" srcOrd="3" destOrd="0" presId="urn:microsoft.com/office/officeart/2018/2/layout/IconVerticalSolidList"/>
    <dgm:cxn modelId="{565402C0-300C-45BD-B7CB-F3232D5EA680}" type="presParOf" srcId="{F3BD349C-11BA-481E-A7F3-0DE84EA23195}" destId="{9516A78E-5707-4C8D-8E71-635E069BBFA9}" srcOrd="1" destOrd="0" presId="urn:microsoft.com/office/officeart/2018/2/layout/IconVerticalSolidList"/>
    <dgm:cxn modelId="{E32DAC44-EE81-48F5-9A96-BDFF898A5371}" type="presParOf" srcId="{F3BD349C-11BA-481E-A7F3-0DE84EA23195}" destId="{7E8278C4-6811-457B-9BEE-481322516BA2}" srcOrd="2" destOrd="0" presId="urn:microsoft.com/office/officeart/2018/2/layout/IconVerticalSolidList"/>
    <dgm:cxn modelId="{262D54A4-AE79-402A-8E9D-7E2519AECE38}" type="presParOf" srcId="{7E8278C4-6811-457B-9BEE-481322516BA2}" destId="{EF4E284D-AA99-499F-B533-D5F9E4107C25}" srcOrd="0" destOrd="0" presId="urn:microsoft.com/office/officeart/2018/2/layout/IconVerticalSolidList"/>
    <dgm:cxn modelId="{92FF62C9-A911-434A-9A74-ACCADA7865B7}" type="presParOf" srcId="{7E8278C4-6811-457B-9BEE-481322516BA2}" destId="{99EF529D-C566-452E-9C81-A604D52F8BF1}" srcOrd="1" destOrd="0" presId="urn:microsoft.com/office/officeart/2018/2/layout/IconVerticalSolidList"/>
    <dgm:cxn modelId="{5700A936-60E6-4DD1-A7DE-62A89D018A2E}" type="presParOf" srcId="{7E8278C4-6811-457B-9BEE-481322516BA2}" destId="{464017E5-74AC-4B43-811D-44494719B30E}" srcOrd="2" destOrd="0" presId="urn:microsoft.com/office/officeart/2018/2/layout/IconVerticalSolidList"/>
    <dgm:cxn modelId="{270E3E68-97ED-4C58-9441-C57AF2B5F312}" type="presParOf" srcId="{7E8278C4-6811-457B-9BEE-481322516BA2}" destId="{6CEA87FB-BD17-4EA0-BE0E-8D51323A82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4D137F-BB1E-4E9D-8592-F4EE50360C2E}" type="doc">
      <dgm:prSet loTypeId="urn:microsoft.com/office/officeart/2005/8/layout/matrix3" loCatId="matrix" qsTypeId="urn:microsoft.com/office/officeart/2005/8/quickstyle/simple1" qsCatId="simple" csTypeId="urn:microsoft.com/office/officeart/2005/8/colors/accent1_5" csCatId="accent1" phldr="1"/>
      <dgm:spPr/>
      <dgm:t>
        <a:bodyPr/>
        <a:lstStyle/>
        <a:p>
          <a:endParaRPr lang="en-US"/>
        </a:p>
      </dgm:t>
    </dgm:pt>
    <dgm:pt modelId="{604CB8D7-25A7-476D-A4BA-8FE9C85FB778}">
      <dgm:prSet/>
      <dgm:spPr>
        <a:solidFill>
          <a:schemeClr val="accent2">
            <a:lumMod val="40000"/>
            <a:lumOff val="60000"/>
          </a:schemeClr>
        </a:solidFill>
      </dgm:spPr>
      <dgm:t>
        <a:bodyPr/>
        <a:lstStyle/>
        <a:p>
          <a:r>
            <a:rPr lang="en-US" dirty="0">
              <a:solidFill>
                <a:schemeClr val="tx1"/>
              </a:solidFill>
            </a:rPr>
            <a:t>Stipends should be budgeted where that staff’s salary would be budgeted</a:t>
          </a:r>
        </a:p>
      </dgm:t>
    </dgm:pt>
    <dgm:pt modelId="{CE8C7953-E668-471B-A7D4-43EAE9DDEC93}" type="parTrans" cxnId="{5498B55F-FFCD-4CDD-9269-4D0D47F76C33}">
      <dgm:prSet/>
      <dgm:spPr/>
      <dgm:t>
        <a:bodyPr/>
        <a:lstStyle/>
        <a:p>
          <a:endParaRPr lang="en-US"/>
        </a:p>
      </dgm:t>
    </dgm:pt>
    <dgm:pt modelId="{A6E74705-2203-4923-98BD-ACBD65F4D375}" type="sibTrans" cxnId="{5498B55F-FFCD-4CDD-9269-4D0D47F76C33}">
      <dgm:prSet/>
      <dgm:spPr/>
      <dgm:t>
        <a:bodyPr/>
        <a:lstStyle/>
        <a:p>
          <a:endParaRPr lang="en-US"/>
        </a:p>
      </dgm:t>
    </dgm:pt>
    <dgm:pt modelId="{930DCD4A-1706-4ADC-BC84-F0E62A9522D9}">
      <dgm:prSet/>
      <dgm:spPr>
        <a:solidFill>
          <a:schemeClr val="accent2">
            <a:lumMod val="40000"/>
            <a:lumOff val="60000"/>
            <a:alpha val="76667"/>
          </a:schemeClr>
        </a:solidFill>
      </dgm:spPr>
      <dgm:t>
        <a:bodyPr/>
        <a:lstStyle/>
        <a:p>
          <a:r>
            <a:rPr lang="en-US" dirty="0">
              <a:solidFill>
                <a:schemeClr val="tx1"/>
              </a:solidFill>
            </a:rPr>
            <a:t>Professional Stipends should be budgeted under object code 01-M/01-NM depending if the stipend is subject to MTRS</a:t>
          </a:r>
        </a:p>
      </dgm:t>
    </dgm:pt>
    <dgm:pt modelId="{C861CD19-6D8F-4D1B-8FE1-F3467D8411D0}" type="parTrans" cxnId="{CCEC80D7-60A3-463F-A5AC-4CA1498E48A6}">
      <dgm:prSet/>
      <dgm:spPr/>
      <dgm:t>
        <a:bodyPr/>
        <a:lstStyle/>
        <a:p>
          <a:endParaRPr lang="en-US"/>
        </a:p>
      </dgm:t>
    </dgm:pt>
    <dgm:pt modelId="{08EE4395-4E6B-4434-A611-A74C5C4D2FF0}" type="sibTrans" cxnId="{CCEC80D7-60A3-463F-A5AC-4CA1498E48A6}">
      <dgm:prSet/>
      <dgm:spPr/>
      <dgm:t>
        <a:bodyPr/>
        <a:lstStyle/>
        <a:p>
          <a:endParaRPr lang="en-US"/>
        </a:p>
      </dgm:t>
    </dgm:pt>
    <dgm:pt modelId="{A42A29E1-4460-4CF2-963F-2FFEB415A033}">
      <dgm:prSet/>
      <dgm:spPr>
        <a:solidFill>
          <a:schemeClr val="accent2">
            <a:lumMod val="40000"/>
            <a:lumOff val="60000"/>
          </a:schemeClr>
        </a:solidFill>
      </dgm:spPr>
      <dgm:t>
        <a:bodyPr/>
        <a:lstStyle/>
        <a:p>
          <a:r>
            <a:rPr lang="en-US" dirty="0">
              <a:solidFill>
                <a:schemeClr val="tx1"/>
              </a:solidFill>
            </a:rPr>
            <a:t>Paraprofessional stipends should be budgeted under object code 03-Other Salaries. </a:t>
          </a:r>
        </a:p>
      </dgm:t>
    </dgm:pt>
    <dgm:pt modelId="{E71113FA-1459-451B-8342-64853A9C567B}" type="parTrans" cxnId="{211AE1EC-D761-41B6-815A-D98AC11E513B}">
      <dgm:prSet/>
      <dgm:spPr/>
      <dgm:t>
        <a:bodyPr/>
        <a:lstStyle/>
        <a:p>
          <a:endParaRPr lang="en-US"/>
        </a:p>
      </dgm:t>
    </dgm:pt>
    <dgm:pt modelId="{44C7983A-CA6A-4C19-A1F0-75251E8367A2}" type="sibTrans" cxnId="{211AE1EC-D761-41B6-815A-D98AC11E513B}">
      <dgm:prSet/>
      <dgm:spPr/>
      <dgm:t>
        <a:bodyPr/>
        <a:lstStyle/>
        <a:p>
          <a:endParaRPr lang="en-US"/>
        </a:p>
      </dgm:t>
    </dgm:pt>
    <dgm:pt modelId="{D3F2E9DE-1C8B-4597-946E-911CEFCFACA3}">
      <dgm:prSet/>
      <dgm:spPr>
        <a:solidFill>
          <a:schemeClr val="accent2">
            <a:lumMod val="40000"/>
            <a:lumOff val="60000"/>
          </a:schemeClr>
        </a:solidFill>
      </dgm:spPr>
      <dgm:t>
        <a:bodyPr/>
        <a:lstStyle/>
        <a:p>
          <a:r>
            <a:rPr lang="en-US" dirty="0">
              <a:solidFill>
                <a:schemeClr val="tx1"/>
              </a:solidFill>
            </a:rPr>
            <a:t>Budget narrative should include the stipend rate and/or number of staff </a:t>
          </a:r>
        </a:p>
      </dgm:t>
    </dgm:pt>
    <dgm:pt modelId="{03436157-2ED8-4A3B-B9EB-9811C029D3D2}" type="parTrans" cxnId="{AE7E3825-070E-4C15-9F3F-ADD017B768DD}">
      <dgm:prSet/>
      <dgm:spPr/>
      <dgm:t>
        <a:bodyPr/>
        <a:lstStyle/>
        <a:p>
          <a:endParaRPr lang="en-US"/>
        </a:p>
      </dgm:t>
    </dgm:pt>
    <dgm:pt modelId="{5636F08F-55EB-4EBF-AEDD-C9CFA61C5B28}" type="sibTrans" cxnId="{AE7E3825-070E-4C15-9F3F-ADD017B768DD}">
      <dgm:prSet/>
      <dgm:spPr/>
      <dgm:t>
        <a:bodyPr/>
        <a:lstStyle/>
        <a:p>
          <a:endParaRPr lang="en-US"/>
        </a:p>
      </dgm:t>
    </dgm:pt>
    <dgm:pt modelId="{010B13B2-A57D-4615-B106-06C0E2FB8A77}" type="pres">
      <dgm:prSet presAssocID="{2C4D137F-BB1E-4E9D-8592-F4EE50360C2E}" presName="matrix" presStyleCnt="0">
        <dgm:presLayoutVars>
          <dgm:chMax val="1"/>
          <dgm:dir/>
          <dgm:resizeHandles val="exact"/>
        </dgm:presLayoutVars>
      </dgm:prSet>
      <dgm:spPr/>
    </dgm:pt>
    <dgm:pt modelId="{2B09CF2A-0393-4E8D-BB12-CF76409B9532}" type="pres">
      <dgm:prSet presAssocID="{2C4D137F-BB1E-4E9D-8592-F4EE50360C2E}" presName="diamond" presStyleLbl="bgShp" presStyleIdx="0" presStyleCnt="1"/>
      <dgm:spPr/>
    </dgm:pt>
    <dgm:pt modelId="{85BF668C-EE43-41AE-AA1D-10C902A52E37}" type="pres">
      <dgm:prSet presAssocID="{2C4D137F-BB1E-4E9D-8592-F4EE50360C2E}" presName="quad1" presStyleLbl="node1" presStyleIdx="0" presStyleCnt="4">
        <dgm:presLayoutVars>
          <dgm:chMax val="0"/>
          <dgm:chPref val="0"/>
          <dgm:bulletEnabled val="1"/>
        </dgm:presLayoutVars>
      </dgm:prSet>
      <dgm:spPr/>
    </dgm:pt>
    <dgm:pt modelId="{60DB209C-0247-4A48-B078-A8E6738DEB89}" type="pres">
      <dgm:prSet presAssocID="{2C4D137F-BB1E-4E9D-8592-F4EE50360C2E}" presName="quad2" presStyleLbl="node1" presStyleIdx="1" presStyleCnt="4">
        <dgm:presLayoutVars>
          <dgm:chMax val="0"/>
          <dgm:chPref val="0"/>
          <dgm:bulletEnabled val="1"/>
        </dgm:presLayoutVars>
      </dgm:prSet>
      <dgm:spPr/>
    </dgm:pt>
    <dgm:pt modelId="{89D7F7A5-EAB9-48E7-B49D-101C1D2B4C21}" type="pres">
      <dgm:prSet presAssocID="{2C4D137F-BB1E-4E9D-8592-F4EE50360C2E}" presName="quad3" presStyleLbl="node1" presStyleIdx="2" presStyleCnt="4">
        <dgm:presLayoutVars>
          <dgm:chMax val="0"/>
          <dgm:chPref val="0"/>
          <dgm:bulletEnabled val="1"/>
        </dgm:presLayoutVars>
      </dgm:prSet>
      <dgm:spPr/>
    </dgm:pt>
    <dgm:pt modelId="{C441A10E-02A8-4B60-A180-62AD0F2DAB5E}" type="pres">
      <dgm:prSet presAssocID="{2C4D137F-BB1E-4E9D-8592-F4EE50360C2E}" presName="quad4" presStyleLbl="node1" presStyleIdx="3" presStyleCnt="4">
        <dgm:presLayoutVars>
          <dgm:chMax val="0"/>
          <dgm:chPref val="0"/>
          <dgm:bulletEnabled val="1"/>
        </dgm:presLayoutVars>
      </dgm:prSet>
      <dgm:spPr/>
    </dgm:pt>
  </dgm:ptLst>
  <dgm:cxnLst>
    <dgm:cxn modelId="{D2310513-EC67-487E-BB3A-49FAE12A0F4C}" type="presOf" srcId="{2C4D137F-BB1E-4E9D-8592-F4EE50360C2E}" destId="{010B13B2-A57D-4615-B106-06C0E2FB8A77}" srcOrd="0" destOrd="0" presId="urn:microsoft.com/office/officeart/2005/8/layout/matrix3"/>
    <dgm:cxn modelId="{1540F81F-B6DA-4DB5-B19D-64697862F201}" type="presOf" srcId="{930DCD4A-1706-4ADC-BC84-F0E62A9522D9}" destId="{60DB209C-0247-4A48-B078-A8E6738DEB89}" srcOrd="0" destOrd="0" presId="urn:microsoft.com/office/officeart/2005/8/layout/matrix3"/>
    <dgm:cxn modelId="{55B2E720-F1D4-496C-8D0B-D87011476863}" type="presOf" srcId="{604CB8D7-25A7-476D-A4BA-8FE9C85FB778}" destId="{85BF668C-EE43-41AE-AA1D-10C902A52E37}" srcOrd="0" destOrd="0" presId="urn:microsoft.com/office/officeart/2005/8/layout/matrix3"/>
    <dgm:cxn modelId="{AE7E3825-070E-4C15-9F3F-ADD017B768DD}" srcId="{2C4D137F-BB1E-4E9D-8592-F4EE50360C2E}" destId="{D3F2E9DE-1C8B-4597-946E-911CEFCFACA3}" srcOrd="3" destOrd="0" parTransId="{03436157-2ED8-4A3B-B9EB-9811C029D3D2}" sibTransId="{5636F08F-55EB-4EBF-AEDD-C9CFA61C5B28}"/>
    <dgm:cxn modelId="{5498B55F-FFCD-4CDD-9269-4D0D47F76C33}" srcId="{2C4D137F-BB1E-4E9D-8592-F4EE50360C2E}" destId="{604CB8D7-25A7-476D-A4BA-8FE9C85FB778}" srcOrd="0" destOrd="0" parTransId="{CE8C7953-E668-471B-A7D4-43EAE9DDEC93}" sibTransId="{A6E74705-2203-4923-98BD-ACBD65F4D375}"/>
    <dgm:cxn modelId="{9CEB588C-63A1-45E7-BFDD-BCA89439A486}" type="presOf" srcId="{A42A29E1-4460-4CF2-963F-2FFEB415A033}" destId="{89D7F7A5-EAB9-48E7-B49D-101C1D2B4C21}" srcOrd="0" destOrd="0" presId="urn:microsoft.com/office/officeart/2005/8/layout/matrix3"/>
    <dgm:cxn modelId="{9A109791-5BB0-495E-BC7B-D4A644D229B4}" type="presOf" srcId="{D3F2E9DE-1C8B-4597-946E-911CEFCFACA3}" destId="{C441A10E-02A8-4B60-A180-62AD0F2DAB5E}" srcOrd="0" destOrd="0" presId="urn:microsoft.com/office/officeart/2005/8/layout/matrix3"/>
    <dgm:cxn modelId="{CCEC80D7-60A3-463F-A5AC-4CA1498E48A6}" srcId="{2C4D137F-BB1E-4E9D-8592-F4EE50360C2E}" destId="{930DCD4A-1706-4ADC-BC84-F0E62A9522D9}" srcOrd="1" destOrd="0" parTransId="{C861CD19-6D8F-4D1B-8FE1-F3467D8411D0}" sibTransId="{08EE4395-4E6B-4434-A611-A74C5C4D2FF0}"/>
    <dgm:cxn modelId="{211AE1EC-D761-41B6-815A-D98AC11E513B}" srcId="{2C4D137F-BB1E-4E9D-8592-F4EE50360C2E}" destId="{A42A29E1-4460-4CF2-963F-2FFEB415A033}" srcOrd="2" destOrd="0" parTransId="{E71113FA-1459-451B-8342-64853A9C567B}" sibTransId="{44C7983A-CA6A-4C19-A1F0-75251E8367A2}"/>
    <dgm:cxn modelId="{B895BC2A-81C8-4360-98DA-8630604B8AB3}" type="presParOf" srcId="{010B13B2-A57D-4615-B106-06C0E2FB8A77}" destId="{2B09CF2A-0393-4E8D-BB12-CF76409B9532}" srcOrd="0" destOrd="0" presId="urn:microsoft.com/office/officeart/2005/8/layout/matrix3"/>
    <dgm:cxn modelId="{4C731ACA-5A25-40CC-8BFC-151F5D622BBA}" type="presParOf" srcId="{010B13B2-A57D-4615-B106-06C0E2FB8A77}" destId="{85BF668C-EE43-41AE-AA1D-10C902A52E37}" srcOrd="1" destOrd="0" presId="urn:microsoft.com/office/officeart/2005/8/layout/matrix3"/>
    <dgm:cxn modelId="{30369F99-DB50-4002-B2FE-066C4F73564F}" type="presParOf" srcId="{010B13B2-A57D-4615-B106-06C0E2FB8A77}" destId="{60DB209C-0247-4A48-B078-A8E6738DEB89}" srcOrd="2" destOrd="0" presId="urn:microsoft.com/office/officeart/2005/8/layout/matrix3"/>
    <dgm:cxn modelId="{99791C0B-E960-40E7-A29B-BCC386A56A69}" type="presParOf" srcId="{010B13B2-A57D-4615-B106-06C0E2FB8A77}" destId="{89D7F7A5-EAB9-48E7-B49D-101C1D2B4C21}" srcOrd="3" destOrd="0" presId="urn:microsoft.com/office/officeart/2005/8/layout/matrix3"/>
    <dgm:cxn modelId="{0F9093AD-58C5-409D-BF3D-565F3A884049}" type="presParOf" srcId="{010B13B2-A57D-4615-B106-06C0E2FB8A77}" destId="{C441A10E-02A8-4B60-A180-62AD0F2DAB5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1AA70-D5A9-4500-8C1B-49131F3327D1}">
      <dsp:nvSpPr>
        <dsp:cNvPr id="0" name=""/>
        <dsp:cNvSpPr/>
      </dsp:nvSpPr>
      <dsp:spPr>
        <a:xfrm>
          <a:off x="679050"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B510E-700B-48E7-BF14-F3E5C99909B1}">
      <dsp:nvSpPr>
        <dsp:cNvPr id="0" name=""/>
        <dsp:cNvSpPr/>
      </dsp:nvSpPr>
      <dsp:spPr>
        <a:xfrm>
          <a:off x="1081237" y="83096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F1BFD-8158-4BF6-9792-8A2ED75F78CD}">
      <dsp:nvSpPr>
        <dsp:cNvPr id="0" name=""/>
        <dsp:cNvSpPr/>
      </dsp:nvSpPr>
      <dsp:spPr>
        <a:xfrm>
          <a:off x="75768"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Review Fiscal Requirements of the ESSA grants </a:t>
          </a:r>
        </a:p>
      </dsp:txBody>
      <dsp:txXfrm>
        <a:off x="75768" y="2903779"/>
        <a:ext cx="3093750" cy="720000"/>
      </dsp:txXfrm>
    </dsp:sp>
    <dsp:sp modelId="{161B0A66-D3DA-4A72-9AC4-5D67232A3ED1}">
      <dsp:nvSpPr>
        <dsp:cNvPr id="0" name=""/>
        <dsp:cNvSpPr/>
      </dsp:nvSpPr>
      <dsp:spPr>
        <a:xfrm>
          <a:off x="4314206"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E4F04-8B40-408A-9285-0DCADE279A89}">
      <dsp:nvSpPr>
        <dsp:cNvPr id="0" name=""/>
        <dsp:cNvSpPr/>
      </dsp:nvSpPr>
      <dsp:spPr>
        <a:xfrm>
          <a:off x="4716393" y="83096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EE023E-5F41-42B9-9A87-DD6CF822629F}">
      <dsp:nvSpPr>
        <dsp:cNvPr id="0" name=""/>
        <dsp:cNvSpPr/>
      </dsp:nvSpPr>
      <dsp:spPr>
        <a:xfrm>
          <a:off x="3710925"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To provide and connect you with available resources </a:t>
          </a:r>
        </a:p>
      </dsp:txBody>
      <dsp:txXfrm>
        <a:off x="3710925" y="2903779"/>
        <a:ext cx="3093750" cy="720000"/>
      </dsp:txXfrm>
    </dsp:sp>
    <dsp:sp modelId="{6D26C891-6DC3-4540-BBA2-7C9C767A7CBC}">
      <dsp:nvSpPr>
        <dsp:cNvPr id="0" name=""/>
        <dsp:cNvSpPr/>
      </dsp:nvSpPr>
      <dsp:spPr>
        <a:xfrm>
          <a:off x="7949362"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2CF42-0ADA-47E8-83D9-A3C4D0171CD4}">
      <dsp:nvSpPr>
        <dsp:cNvPr id="0" name=""/>
        <dsp:cNvSpPr/>
      </dsp:nvSpPr>
      <dsp:spPr>
        <a:xfrm>
          <a:off x="8351550" y="83096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2B243A-0656-4CA4-94B8-7DEF3935E00B}">
      <dsp:nvSpPr>
        <dsp:cNvPr id="0" name=""/>
        <dsp:cNvSpPr/>
      </dsp:nvSpPr>
      <dsp:spPr>
        <a:xfrm>
          <a:off x="7346081"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Answers to your questions!</a:t>
          </a:r>
          <a:br>
            <a:rPr lang="en-US" sz="1800" kern="1200" dirty="0"/>
          </a:br>
          <a:endParaRPr lang="en-US" sz="1800" kern="1200" dirty="0"/>
        </a:p>
      </dsp:txBody>
      <dsp:txXfrm>
        <a:off x="7346081" y="2903779"/>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26A86-99F0-476D-9AC3-A1FF1D869303}">
      <dsp:nvSpPr>
        <dsp:cNvPr id="0" name=""/>
        <dsp:cNvSpPr/>
      </dsp:nvSpPr>
      <dsp:spPr>
        <a:xfrm>
          <a:off x="1212569" y="837250"/>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5F766B-9F4C-4CBE-B766-FB8FB37105E1}">
      <dsp:nvSpPr>
        <dsp:cNvPr id="0" name=""/>
        <dsp:cNvSpPr/>
      </dsp:nvSpPr>
      <dsp:spPr>
        <a:xfrm>
          <a:off x="417971" y="2494049"/>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Major Contracts are contracts over $25k </a:t>
          </a:r>
        </a:p>
      </dsp:txBody>
      <dsp:txXfrm>
        <a:off x="417971" y="2494049"/>
        <a:ext cx="2889450" cy="720000"/>
      </dsp:txXfrm>
    </dsp:sp>
    <dsp:sp modelId="{B765716F-7878-4371-A385-DE1022D7032D}">
      <dsp:nvSpPr>
        <dsp:cNvPr id="0" name=""/>
        <dsp:cNvSpPr/>
      </dsp:nvSpPr>
      <dsp:spPr>
        <a:xfrm>
          <a:off x="4607673" y="837250"/>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4F835E-0135-49AD-B6EF-EE232C6311E9}">
      <dsp:nvSpPr>
        <dsp:cNvPr id="0" name=""/>
        <dsp:cNvSpPr/>
      </dsp:nvSpPr>
      <dsp:spPr>
        <a:xfrm>
          <a:off x="3813075" y="2494049"/>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Must be budgeted in 04-MC</a:t>
          </a:r>
        </a:p>
      </dsp:txBody>
      <dsp:txXfrm>
        <a:off x="3813075" y="2494049"/>
        <a:ext cx="2889450" cy="720000"/>
      </dsp:txXfrm>
    </dsp:sp>
    <dsp:sp modelId="{2BD8104C-889F-45D9-8840-1AEB5A4A3C87}">
      <dsp:nvSpPr>
        <dsp:cNvPr id="0" name=""/>
        <dsp:cNvSpPr/>
      </dsp:nvSpPr>
      <dsp:spPr>
        <a:xfrm>
          <a:off x="8002777" y="837250"/>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6A319A-5A79-4FCF-8564-DF7C3F693469}">
      <dsp:nvSpPr>
        <dsp:cNvPr id="0" name=""/>
        <dsp:cNvSpPr/>
      </dsp:nvSpPr>
      <dsp:spPr>
        <a:xfrm>
          <a:off x="7208178" y="2494049"/>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Best practice is to have one budget item per contract</a:t>
          </a:r>
        </a:p>
      </dsp:txBody>
      <dsp:txXfrm>
        <a:off x="7208178" y="2494049"/>
        <a:ext cx="28894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E65A7-6443-4630-87A2-84BE18BFAFEB}">
      <dsp:nvSpPr>
        <dsp:cNvPr id="0" name=""/>
        <dsp:cNvSpPr/>
      </dsp:nvSpPr>
      <dsp:spPr>
        <a:xfrm>
          <a:off x="0" y="658540"/>
          <a:ext cx="10515600" cy="1215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677F5-6EB7-4FB8-B0DB-04DFD368F715}">
      <dsp:nvSpPr>
        <dsp:cNvPr id="0" name=""/>
        <dsp:cNvSpPr/>
      </dsp:nvSpPr>
      <dsp:spPr>
        <a:xfrm>
          <a:off x="367769" y="932088"/>
          <a:ext cx="668672" cy="668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275855-36B4-456D-9F65-862605A2D276}">
      <dsp:nvSpPr>
        <dsp:cNvPr id="0" name=""/>
        <dsp:cNvSpPr/>
      </dsp:nvSpPr>
      <dsp:spPr>
        <a:xfrm>
          <a:off x="1404211" y="658540"/>
          <a:ext cx="9111388" cy="12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69" tIns="128669" rIns="128669" bIns="128669" numCol="1" spcCol="1270" anchor="ctr" anchorCtr="0">
          <a:noAutofit/>
        </a:bodyPr>
        <a:lstStyle/>
        <a:p>
          <a:pPr marL="0" lvl="0" indent="0" algn="l" defTabSz="977900">
            <a:lnSpc>
              <a:spcPct val="90000"/>
            </a:lnSpc>
            <a:spcBef>
              <a:spcPct val="0"/>
            </a:spcBef>
            <a:spcAft>
              <a:spcPct val="35000"/>
            </a:spcAft>
            <a:buNone/>
          </a:pPr>
          <a:r>
            <a:rPr lang="en-US" sz="2200" kern="1200" dirty="0"/>
            <a:t>Costs that benefit entire organization and </a:t>
          </a:r>
          <a:r>
            <a:rPr lang="en-US" sz="2200" u="sng" kern="1200" dirty="0"/>
            <a:t>cannot be specifically identified</a:t>
          </a:r>
          <a:r>
            <a:rPr lang="en-US" sz="2200" kern="1200" dirty="0"/>
            <a:t> to one cost objective (sometimes referred to as "overhead", including but not limited to Human Resources, utilities, maintenance).  </a:t>
          </a:r>
        </a:p>
      </dsp:txBody>
      <dsp:txXfrm>
        <a:off x="1404211" y="658540"/>
        <a:ext cx="9111388" cy="1215767"/>
      </dsp:txXfrm>
    </dsp:sp>
    <dsp:sp modelId="{A03C4C45-89B0-4031-9468-6465DE6DC772}">
      <dsp:nvSpPr>
        <dsp:cNvPr id="0" name=""/>
        <dsp:cNvSpPr/>
      </dsp:nvSpPr>
      <dsp:spPr>
        <a:xfrm>
          <a:off x="0" y="2178250"/>
          <a:ext cx="10515600" cy="1215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28284-EB29-4D78-933A-E63BE29162A3}">
      <dsp:nvSpPr>
        <dsp:cNvPr id="0" name=""/>
        <dsp:cNvSpPr/>
      </dsp:nvSpPr>
      <dsp:spPr>
        <a:xfrm>
          <a:off x="367769" y="2451798"/>
          <a:ext cx="668672" cy="668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15A23A-114F-4707-8FD5-A06A62585961}">
      <dsp:nvSpPr>
        <dsp:cNvPr id="0" name=""/>
        <dsp:cNvSpPr/>
      </dsp:nvSpPr>
      <dsp:spPr>
        <a:xfrm>
          <a:off x="1404211" y="2178250"/>
          <a:ext cx="9111388" cy="12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69" tIns="128669" rIns="128669" bIns="128669" numCol="1" spcCol="1270" anchor="ctr" anchorCtr="0">
          <a:noAutofit/>
        </a:bodyPr>
        <a:lstStyle/>
        <a:p>
          <a:pPr marL="0" lvl="0" indent="0" algn="l" defTabSz="977900">
            <a:lnSpc>
              <a:spcPct val="90000"/>
            </a:lnSpc>
            <a:spcBef>
              <a:spcPct val="0"/>
            </a:spcBef>
            <a:spcAft>
              <a:spcPct val="35000"/>
            </a:spcAft>
            <a:buNone/>
          </a:pPr>
          <a:r>
            <a:rPr lang="en-US" sz="2200" kern="1200" dirty="0"/>
            <a:t>An applicant's indirect costs cannot exceed the maximum allowable based on its indirect rate and eligible grant allocation (see respective Budget pages for this maximum for any grant).</a:t>
          </a:r>
        </a:p>
      </dsp:txBody>
      <dsp:txXfrm>
        <a:off x="1404211" y="2178250"/>
        <a:ext cx="9111388" cy="12157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2E4FE-C382-4DF6-979D-A7CEC2A2799C}">
      <dsp:nvSpPr>
        <dsp:cNvPr id="0" name=""/>
        <dsp:cNvSpPr/>
      </dsp:nvSpPr>
      <dsp:spPr>
        <a:xfrm>
          <a:off x="1055100" y="74"/>
          <a:ext cx="1818562" cy="1818562"/>
        </a:xfrm>
        <a:prstGeom prst="ellipse">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E2F93175-BF28-477B-999F-AB92BD96518F}">
      <dsp:nvSpPr>
        <dsp:cNvPr id="0" name=""/>
        <dsp:cNvSpPr/>
      </dsp:nvSpPr>
      <dsp:spPr>
        <a:xfrm>
          <a:off x="1442662" y="387637"/>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953DCF-F0B6-4510-BD02-6FF70553FF03}">
      <dsp:nvSpPr>
        <dsp:cNvPr id="0" name=""/>
        <dsp:cNvSpPr/>
      </dsp:nvSpPr>
      <dsp:spPr>
        <a:xfrm>
          <a:off x="473756" y="238507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Grants Management’s </a:t>
          </a:r>
          <a:r>
            <a:rPr lang="en-US" sz="1700" kern="1200" dirty="0">
              <a:hlinkClick xmlns:r="http://schemas.openxmlformats.org/officeDocument/2006/relationships" r:id="rId3"/>
            </a:rPr>
            <a:t>Website</a:t>
          </a:r>
          <a:endParaRPr lang="en-US" sz="1700" kern="1200" dirty="0"/>
        </a:p>
      </dsp:txBody>
      <dsp:txXfrm>
        <a:off x="473756" y="2385075"/>
        <a:ext cx="2981250" cy="720000"/>
      </dsp:txXfrm>
    </dsp:sp>
    <dsp:sp modelId="{A4AFA01F-2A07-4597-A6A6-D09EB57313DE}">
      <dsp:nvSpPr>
        <dsp:cNvPr id="0" name=""/>
        <dsp:cNvSpPr/>
      </dsp:nvSpPr>
      <dsp:spPr>
        <a:xfrm>
          <a:off x="4558068" y="74"/>
          <a:ext cx="1818562" cy="1818562"/>
        </a:xfrm>
        <a:prstGeom prst="ellipse">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CEF58B83-7CDA-43A0-ACD5-B4E4CE488D1A}">
      <dsp:nvSpPr>
        <dsp:cNvPr id="0" name=""/>
        <dsp:cNvSpPr/>
      </dsp:nvSpPr>
      <dsp:spPr>
        <a:xfrm>
          <a:off x="4945631" y="387637"/>
          <a:ext cx="1043437" cy="104343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6AF3AF-DD46-4D9C-A0DB-3EB2E0F8655B}">
      <dsp:nvSpPr>
        <dsp:cNvPr id="0" name=""/>
        <dsp:cNvSpPr/>
      </dsp:nvSpPr>
      <dsp:spPr>
        <a:xfrm>
          <a:off x="3976725" y="238507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For Federal Grants, the restricted rate is used</a:t>
          </a:r>
        </a:p>
      </dsp:txBody>
      <dsp:txXfrm>
        <a:off x="3976725" y="2385075"/>
        <a:ext cx="2981250" cy="720000"/>
      </dsp:txXfrm>
    </dsp:sp>
    <dsp:sp modelId="{D58F08D4-8449-4357-B73C-3D9739678CC2}">
      <dsp:nvSpPr>
        <dsp:cNvPr id="0" name=""/>
        <dsp:cNvSpPr/>
      </dsp:nvSpPr>
      <dsp:spPr>
        <a:xfrm>
          <a:off x="8061037" y="74"/>
          <a:ext cx="1818562" cy="1818562"/>
        </a:xfrm>
        <a:prstGeom prst="ellipse">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41780BA3-FFEB-4412-A9C8-22E28AD8CC09}">
      <dsp:nvSpPr>
        <dsp:cNvPr id="0" name=""/>
        <dsp:cNvSpPr/>
      </dsp:nvSpPr>
      <dsp:spPr>
        <a:xfrm>
          <a:off x="8448600" y="387637"/>
          <a:ext cx="1043437" cy="1043437"/>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72980-ED9E-47F6-AD65-CF26E0B55AD9}">
      <dsp:nvSpPr>
        <dsp:cNvPr id="0" name=""/>
        <dsp:cNvSpPr/>
      </dsp:nvSpPr>
      <dsp:spPr>
        <a:xfrm>
          <a:off x="7479693" y="2385075"/>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District’s indirect rate is located on each grant’s budget page</a:t>
          </a:r>
        </a:p>
      </dsp:txBody>
      <dsp:txXfrm>
        <a:off x="7479693" y="2385075"/>
        <a:ext cx="298125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1F70B-B181-4EA3-8215-B1E94E1C29E2}">
      <dsp:nvSpPr>
        <dsp:cNvPr id="0" name=""/>
        <dsp:cNvSpPr/>
      </dsp:nvSpPr>
      <dsp:spPr>
        <a:xfrm>
          <a:off x="0" y="1910"/>
          <a:ext cx="5510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C204B6B-5FAE-4D12-A876-C53645605273}">
      <dsp:nvSpPr>
        <dsp:cNvPr id="0" name=""/>
        <dsp:cNvSpPr/>
      </dsp:nvSpPr>
      <dsp:spPr>
        <a:xfrm>
          <a:off x="0" y="1910"/>
          <a:ext cx="5510464" cy="130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Object Code:  </a:t>
          </a:r>
        </a:p>
        <a:p>
          <a:pPr marL="0" lvl="0" indent="0" algn="l" defTabSz="1377950">
            <a:lnSpc>
              <a:spcPct val="90000"/>
            </a:lnSpc>
            <a:spcBef>
              <a:spcPct val="0"/>
            </a:spcBef>
            <a:spcAft>
              <a:spcPct val="35000"/>
            </a:spcAft>
            <a:buNone/>
          </a:pPr>
          <a:r>
            <a:rPr lang="en-US" sz="3100" kern="1200" dirty="0"/>
            <a:t>08 – Indirect Cost </a:t>
          </a:r>
        </a:p>
      </dsp:txBody>
      <dsp:txXfrm>
        <a:off x="0" y="1910"/>
        <a:ext cx="5510464" cy="1303293"/>
      </dsp:txXfrm>
    </dsp:sp>
    <dsp:sp modelId="{5E32E5A1-A0E9-4B52-95DD-42BF0CFEB7A9}">
      <dsp:nvSpPr>
        <dsp:cNvPr id="0" name=""/>
        <dsp:cNvSpPr/>
      </dsp:nvSpPr>
      <dsp:spPr>
        <a:xfrm>
          <a:off x="0" y="1305203"/>
          <a:ext cx="5510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960FF5A-4074-4A6D-B13D-58CEC14C9065}">
      <dsp:nvSpPr>
        <dsp:cNvPr id="0" name=""/>
        <dsp:cNvSpPr/>
      </dsp:nvSpPr>
      <dsp:spPr>
        <a:xfrm>
          <a:off x="0" y="1305203"/>
          <a:ext cx="5510464" cy="130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Function Code:  </a:t>
          </a:r>
        </a:p>
        <a:p>
          <a:pPr marL="0" lvl="0" indent="0" algn="l" defTabSz="1377950">
            <a:lnSpc>
              <a:spcPct val="90000"/>
            </a:lnSpc>
            <a:spcBef>
              <a:spcPct val="0"/>
            </a:spcBef>
            <a:spcAft>
              <a:spcPct val="35000"/>
            </a:spcAft>
            <a:buNone/>
          </a:pPr>
          <a:r>
            <a:rPr lang="en-US" sz="3100" kern="1200" dirty="0"/>
            <a:t>INDRIECT – indirect cost</a:t>
          </a:r>
        </a:p>
      </dsp:txBody>
      <dsp:txXfrm>
        <a:off x="0" y="1305203"/>
        <a:ext cx="5510464" cy="1303293"/>
      </dsp:txXfrm>
    </dsp:sp>
    <dsp:sp modelId="{458B1F14-B60F-47DF-B4F6-DB46E4B5D2CC}">
      <dsp:nvSpPr>
        <dsp:cNvPr id="0" name=""/>
        <dsp:cNvSpPr/>
      </dsp:nvSpPr>
      <dsp:spPr>
        <a:xfrm>
          <a:off x="0" y="2608497"/>
          <a:ext cx="55104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F439F44-7A84-48BF-B94D-5B6CA09F2FB4}">
      <dsp:nvSpPr>
        <dsp:cNvPr id="0" name=""/>
        <dsp:cNvSpPr/>
      </dsp:nvSpPr>
      <dsp:spPr>
        <a:xfrm>
          <a:off x="0" y="2608497"/>
          <a:ext cx="5510464" cy="130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Budget Narrative:  </a:t>
          </a:r>
        </a:p>
        <a:p>
          <a:pPr marL="0" lvl="0" indent="0" algn="l" defTabSz="1377950">
            <a:lnSpc>
              <a:spcPct val="90000"/>
            </a:lnSpc>
            <a:spcBef>
              <a:spcPct val="0"/>
            </a:spcBef>
            <a:spcAft>
              <a:spcPct val="35000"/>
            </a:spcAft>
            <a:buNone/>
          </a:pPr>
          <a:r>
            <a:rPr lang="en-US" sz="3100" kern="1200" dirty="0"/>
            <a:t>Indirect </a:t>
          </a:r>
        </a:p>
      </dsp:txBody>
      <dsp:txXfrm>
        <a:off x="0" y="2608497"/>
        <a:ext cx="5510464" cy="13032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36F1E-113F-463F-B474-CE06388B5E5E}">
      <dsp:nvSpPr>
        <dsp:cNvPr id="0" name=""/>
        <dsp:cNvSpPr/>
      </dsp:nvSpPr>
      <dsp:spPr>
        <a:xfrm>
          <a:off x="0" y="494"/>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5E2F4-15D2-4880-BFDB-B4B9952650B4}">
      <dsp:nvSpPr>
        <dsp:cNvPr id="0" name=""/>
        <dsp:cNvSpPr/>
      </dsp:nvSpPr>
      <dsp:spPr>
        <a:xfrm>
          <a:off x="350171" y="260952"/>
          <a:ext cx="636675" cy="636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750BC3-6F8F-4049-ACC3-CA3C0A740117}">
      <dsp:nvSpPr>
        <dsp:cNvPr id="0" name=""/>
        <dsp:cNvSpPr/>
      </dsp:nvSpPr>
      <dsp:spPr>
        <a:xfrm>
          <a:off x="1337017" y="494"/>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There is any significant change in program objectives</a:t>
          </a:r>
        </a:p>
      </dsp:txBody>
      <dsp:txXfrm>
        <a:off x="1337017" y="494"/>
        <a:ext cx="9178582" cy="1157591"/>
      </dsp:txXfrm>
    </dsp:sp>
    <dsp:sp modelId="{0A8F2773-A6B7-4CFA-854E-BA044CB6F57C}">
      <dsp:nvSpPr>
        <dsp:cNvPr id="0" name=""/>
        <dsp:cNvSpPr/>
      </dsp:nvSpPr>
      <dsp:spPr>
        <a:xfrm>
          <a:off x="0" y="1447483"/>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0A8C7-19B8-41CE-9D88-FCAB78960EBF}">
      <dsp:nvSpPr>
        <dsp:cNvPr id="0" name=""/>
        <dsp:cNvSpPr/>
      </dsp:nvSpPr>
      <dsp:spPr>
        <a:xfrm>
          <a:off x="350171" y="1707941"/>
          <a:ext cx="636675" cy="636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8304A7-B85B-43C0-9984-A366FF0921E4}">
      <dsp:nvSpPr>
        <dsp:cNvPr id="0" name=""/>
        <dsp:cNvSpPr/>
      </dsp:nvSpPr>
      <dsp:spPr>
        <a:xfrm>
          <a:off x="1337017" y="1447483"/>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There is any increase or decrease in the total amount of the grant</a:t>
          </a:r>
        </a:p>
      </dsp:txBody>
      <dsp:txXfrm>
        <a:off x="1337017" y="1447483"/>
        <a:ext cx="9178582" cy="1157591"/>
      </dsp:txXfrm>
    </dsp:sp>
    <dsp:sp modelId="{9E7329AD-177B-4AE4-BB15-E528E151E201}">
      <dsp:nvSpPr>
        <dsp:cNvPr id="0" name=""/>
        <dsp:cNvSpPr/>
      </dsp:nvSpPr>
      <dsp:spPr>
        <a:xfrm>
          <a:off x="0" y="2894472"/>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8CADC-59DB-4DCA-9B7F-0018DE94459E}">
      <dsp:nvSpPr>
        <dsp:cNvPr id="0" name=""/>
        <dsp:cNvSpPr/>
      </dsp:nvSpPr>
      <dsp:spPr>
        <a:xfrm>
          <a:off x="350171" y="3154931"/>
          <a:ext cx="636675" cy="636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6DC1B-1427-493F-BD87-DB0716BA2954}">
      <dsp:nvSpPr>
        <dsp:cNvPr id="0" name=""/>
        <dsp:cNvSpPr/>
      </dsp:nvSpPr>
      <dsp:spPr>
        <a:xfrm>
          <a:off x="1337017" y="2894472"/>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An increase in a line of the budget exceeds $100 or 10% of the line (whichever is greater) or exceeds $10,000</a:t>
          </a:r>
        </a:p>
      </dsp:txBody>
      <dsp:txXfrm>
        <a:off x="1337017" y="2894472"/>
        <a:ext cx="9178582" cy="11575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7ED5A-E11D-4D07-BE95-0B3FAF436B25}">
      <dsp:nvSpPr>
        <dsp:cNvPr id="0" name=""/>
        <dsp:cNvSpPr/>
      </dsp:nvSpPr>
      <dsp:spPr>
        <a:xfrm>
          <a:off x="16438" y="382515"/>
          <a:ext cx="1906411" cy="19064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Title I Reservation page</a:t>
          </a:r>
        </a:p>
      </dsp:txBody>
      <dsp:txXfrm>
        <a:off x="295625" y="661702"/>
        <a:ext cx="1348037" cy="1348037"/>
      </dsp:txXfrm>
    </dsp:sp>
    <dsp:sp modelId="{49FCA44A-ACB9-4109-84E4-D0EAF6393A48}">
      <dsp:nvSpPr>
        <dsp:cNvPr id="0" name=""/>
        <dsp:cNvSpPr/>
      </dsp:nvSpPr>
      <dsp:spPr>
        <a:xfrm>
          <a:off x="2062650" y="760366"/>
          <a:ext cx="1105718" cy="110571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09213" y="1183193"/>
        <a:ext cx="812592" cy="260064"/>
      </dsp:txXfrm>
    </dsp:sp>
    <dsp:sp modelId="{D5382072-02FC-4E35-8DFA-3325785B364E}">
      <dsp:nvSpPr>
        <dsp:cNvPr id="0" name=""/>
        <dsp:cNvSpPr/>
      </dsp:nvSpPr>
      <dsp:spPr>
        <a:xfrm>
          <a:off x="3323170" y="360019"/>
          <a:ext cx="1906411" cy="19064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School Ranking page</a:t>
          </a:r>
        </a:p>
      </dsp:txBody>
      <dsp:txXfrm>
        <a:off x="3602357" y="639206"/>
        <a:ext cx="1348037" cy="1348037"/>
      </dsp:txXfrm>
    </dsp:sp>
    <dsp:sp modelId="{8B9BB817-EC86-45E5-803E-3B0289521EFE}">
      <dsp:nvSpPr>
        <dsp:cNvPr id="0" name=""/>
        <dsp:cNvSpPr/>
      </dsp:nvSpPr>
      <dsp:spPr>
        <a:xfrm>
          <a:off x="5384383" y="760366"/>
          <a:ext cx="1105718" cy="110571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530946" y="988144"/>
        <a:ext cx="812592" cy="650162"/>
      </dsp:txXfrm>
    </dsp:sp>
    <dsp:sp modelId="{4BE5AD14-D97D-43CF-9079-AAF5775DDCA4}">
      <dsp:nvSpPr>
        <dsp:cNvPr id="0" name=""/>
        <dsp:cNvSpPr/>
      </dsp:nvSpPr>
      <dsp:spPr>
        <a:xfrm>
          <a:off x="6644902" y="360019"/>
          <a:ext cx="1906411" cy="19064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Total Title I Budget</a:t>
          </a:r>
        </a:p>
      </dsp:txBody>
      <dsp:txXfrm>
        <a:off x="6924089" y="639206"/>
        <a:ext cx="1348037" cy="13480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C51A-76BB-4665-9551-4BEB6C65FC19}">
      <dsp:nvSpPr>
        <dsp:cNvPr id="0" name=""/>
        <dsp:cNvSpPr/>
      </dsp:nvSpPr>
      <dsp:spPr>
        <a:xfrm>
          <a:off x="0" y="0"/>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DA7B4-5441-4FBD-B730-3A3681EEF7BF}">
      <dsp:nvSpPr>
        <dsp:cNvPr id="0" name=""/>
        <dsp:cNvSpPr/>
      </dsp:nvSpPr>
      <dsp:spPr>
        <a:xfrm>
          <a:off x="350171" y="260952"/>
          <a:ext cx="636675" cy="636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2E9DD-2237-4F8D-B3EE-1499A59AA69F}">
      <dsp:nvSpPr>
        <dsp:cNvPr id="0" name=""/>
        <dsp:cNvSpPr/>
      </dsp:nvSpPr>
      <dsp:spPr>
        <a:xfrm>
          <a:off x="1337017" y="494"/>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US" sz="2100" kern="1200" dirty="0"/>
            <a:t>An annual requirement for each school district receiving federal Title I, Part A funds</a:t>
          </a:r>
        </a:p>
      </dsp:txBody>
      <dsp:txXfrm>
        <a:off x="1337017" y="494"/>
        <a:ext cx="9178582" cy="1157591"/>
      </dsp:txXfrm>
    </dsp:sp>
    <dsp:sp modelId="{99A3C5A3-8226-47F7-8D40-B5D95A57752F}">
      <dsp:nvSpPr>
        <dsp:cNvPr id="0" name=""/>
        <dsp:cNvSpPr/>
      </dsp:nvSpPr>
      <dsp:spPr>
        <a:xfrm>
          <a:off x="0" y="1429379"/>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370ED-E59A-4690-A4BD-7550F0EA1E13}">
      <dsp:nvSpPr>
        <dsp:cNvPr id="0" name=""/>
        <dsp:cNvSpPr/>
      </dsp:nvSpPr>
      <dsp:spPr>
        <a:xfrm>
          <a:off x="350171" y="1707941"/>
          <a:ext cx="636675" cy="636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358726-B091-43C8-8200-CA6BD35B25E7}">
      <dsp:nvSpPr>
        <dsp:cNvPr id="0" name=""/>
        <dsp:cNvSpPr/>
      </dsp:nvSpPr>
      <dsp:spPr>
        <a:xfrm>
          <a:off x="1337017" y="1447483"/>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US" sz="2100" kern="1200" dirty="0"/>
            <a:t>A school district may only receive Title I funds if it uses state and local funds to provide services in Title I schools that, taken as a whole, are at least comparable to the services provided in schools that do not receive Title I funds.</a:t>
          </a:r>
        </a:p>
      </dsp:txBody>
      <dsp:txXfrm>
        <a:off x="1337017" y="1447483"/>
        <a:ext cx="9178582" cy="1157591"/>
      </dsp:txXfrm>
    </dsp:sp>
    <dsp:sp modelId="{CF72050A-DF49-4045-8681-19026DAE5509}">
      <dsp:nvSpPr>
        <dsp:cNvPr id="0" name=""/>
        <dsp:cNvSpPr/>
      </dsp:nvSpPr>
      <dsp:spPr>
        <a:xfrm>
          <a:off x="0" y="2894472"/>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9BF28-5A75-4446-B8C1-C8CFCE33771E}">
      <dsp:nvSpPr>
        <dsp:cNvPr id="0" name=""/>
        <dsp:cNvSpPr/>
      </dsp:nvSpPr>
      <dsp:spPr>
        <a:xfrm>
          <a:off x="350171" y="3154931"/>
          <a:ext cx="636675" cy="636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15EB65-0CEC-46CD-B6FE-09123486F101}">
      <dsp:nvSpPr>
        <dsp:cNvPr id="0" name=""/>
        <dsp:cNvSpPr/>
      </dsp:nvSpPr>
      <dsp:spPr>
        <a:xfrm>
          <a:off x="1337017" y="2894472"/>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90000"/>
            </a:lnSpc>
            <a:spcBef>
              <a:spcPct val="0"/>
            </a:spcBef>
            <a:spcAft>
              <a:spcPct val="35000"/>
            </a:spcAft>
            <a:buNone/>
          </a:pPr>
          <a:r>
            <a:rPr lang="en-US" sz="2100" kern="1200" dirty="0"/>
            <a:t>The comparability requirement is intended to ensure that school districts do not spend less from state and local sources in higher poverty / Title I-funded schools than they do in lower poverty / non-Title I-funded schools. </a:t>
          </a:r>
        </a:p>
      </dsp:txBody>
      <dsp:txXfrm>
        <a:off x="1337017" y="2894472"/>
        <a:ext cx="9178582" cy="11575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B1FD2-1DEC-4D15-95CF-7B9B25B587C3}">
      <dsp:nvSpPr>
        <dsp:cNvPr id="0" name=""/>
        <dsp:cNvSpPr/>
      </dsp:nvSpPr>
      <dsp:spPr>
        <a:xfrm>
          <a:off x="707081" y="339809"/>
          <a:ext cx="1921500" cy="19215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628D4-B42B-46F7-9F36-9CEE510C3A1C}">
      <dsp:nvSpPr>
        <dsp:cNvPr id="0" name=""/>
        <dsp:cNvSpPr/>
      </dsp:nvSpPr>
      <dsp:spPr>
        <a:xfrm>
          <a:off x="1116581" y="749309"/>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C41201-70DA-44AB-903A-08B5A320E522}">
      <dsp:nvSpPr>
        <dsp:cNvPr id="0" name=""/>
        <dsp:cNvSpPr/>
      </dsp:nvSpPr>
      <dsp:spPr>
        <a:xfrm>
          <a:off x="92831" y="2859809"/>
          <a:ext cx="3150000" cy="98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Comparability is determined by looking at student/state-locally funded staff ratios and comparing them to schools within the same grade span within the district. </a:t>
          </a:r>
        </a:p>
      </dsp:txBody>
      <dsp:txXfrm>
        <a:off x="92831" y="2859809"/>
        <a:ext cx="3150000" cy="984375"/>
      </dsp:txXfrm>
    </dsp:sp>
    <dsp:sp modelId="{6CEE131D-537A-42E3-B678-4BB6B0FE3EA7}">
      <dsp:nvSpPr>
        <dsp:cNvPr id="0" name=""/>
        <dsp:cNvSpPr/>
      </dsp:nvSpPr>
      <dsp:spPr>
        <a:xfrm>
          <a:off x="4408332" y="339809"/>
          <a:ext cx="1921500" cy="19215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E192E-4AF3-447A-BC9B-F74A7BFE84E0}">
      <dsp:nvSpPr>
        <dsp:cNvPr id="0" name=""/>
        <dsp:cNvSpPr/>
      </dsp:nvSpPr>
      <dsp:spPr>
        <a:xfrm>
          <a:off x="4817832" y="749309"/>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1C30B9-FF06-462C-BDC9-CBE8A31ABFB0}">
      <dsp:nvSpPr>
        <dsp:cNvPr id="0" name=""/>
        <dsp:cNvSpPr/>
      </dsp:nvSpPr>
      <dsp:spPr>
        <a:xfrm>
          <a:off x="3794082" y="2859809"/>
          <a:ext cx="3150000" cy="98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An </a:t>
          </a:r>
          <a:r>
            <a:rPr lang="en-US" sz="1400" kern="1200" dirty="0">
              <a:hlinkClick xmlns:r="http://schemas.openxmlformats.org/officeDocument/2006/relationships" r:id="rId5"/>
            </a:rPr>
            <a:t>automated excel form </a:t>
          </a:r>
          <a:r>
            <a:rPr lang="en-US" sz="1400" kern="1200" dirty="0"/>
            <a:t>has been created for you to complete comparability. Additional comparability documents </a:t>
          </a:r>
          <a:r>
            <a:rPr lang="en-US" sz="1400" kern="1200" dirty="0">
              <a:hlinkClick xmlns:r="http://schemas.openxmlformats.org/officeDocument/2006/relationships" r:id="rId6"/>
            </a:rPr>
            <a:t>available</a:t>
          </a:r>
          <a:endParaRPr lang="en-US" sz="1400" kern="1200" dirty="0"/>
        </a:p>
      </dsp:txBody>
      <dsp:txXfrm>
        <a:off x="3794082" y="2859809"/>
        <a:ext cx="3150000" cy="984375"/>
      </dsp:txXfrm>
    </dsp:sp>
    <dsp:sp modelId="{F24F6497-684A-4965-85CD-2D7CF431B5B0}">
      <dsp:nvSpPr>
        <dsp:cNvPr id="0" name=""/>
        <dsp:cNvSpPr/>
      </dsp:nvSpPr>
      <dsp:spPr>
        <a:xfrm>
          <a:off x="8109582" y="339809"/>
          <a:ext cx="1921500" cy="19215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6343A7-8CC3-4822-8A36-7B895066F735}">
      <dsp:nvSpPr>
        <dsp:cNvPr id="0" name=""/>
        <dsp:cNvSpPr/>
      </dsp:nvSpPr>
      <dsp:spPr>
        <a:xfrm>
          <a:off x="8519082" y="749309"/>
          <a:ext cx="1102500" cy="11025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A34BE3-4C21-4006-99C6-887593BF640F}">
      <dsp:nvSpPr>
        <dsp:cNvPr id="0" name=""/>
        <dsp:cNvSpPr/>
      </dsp:nvSpPr>
      <dsp:spPr>
        <a:xfrm>
          <a:off x="7495332" y="2859809"/>
          <a:ext cx="3150000" cy="98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Comparability Webinar Recording available upon request. Email </a:t>
          </a:r>
          <a:r>
            <a:rPr lang="en-US" sz="1400" kern="1200" dirty="0">
              <a:hlinkClick xmlns:r="http://schemas.openxmlformats.org/officeDocument/2006/relationships" r:id="rId9"/>
            </a:rPr>
            <a:t>FederalGrantPrograms@mass.gov</a:t>
          </a:r>
          <a:r>
            <a:rPr lang="en-US" sz="1400" kern="1200" dirty="0"/>
            <a:t> </a:t>
          </a:r>
        </a:p>
      </dsp:txBody>
      <dsp:txXfrm>
        <a:off x="7495332" y="2859809"/>
        <a:ext cx="3150000" cy="9843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78BFD-C58A-449E-B2AE-E2749E06FB2D}">
      <dsp:nvSpPr>
        <dsp:cNvPr id="0" name=""/>
        <dsp:cNvSpPr/>
      </dsp:nvSpPr>
      <dsp:spPr>
        <a:xfrm>
          <a:off x="192101" y="0"/>
          <a:ext cx="10131397" cy="4052559"/>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D99A4-41B4-4AA6-9844-166FD19D4C7A}">
      <dsp:nvSpPr>
        <dsp:cNvPr id="0" name=""/>
        <dsp:cNvSpPr/>
      </dsp:nvSpPr>
      <dsp:spPr>
        <a:xfrm>
          <a:off x="1407868" y="709197"/>
          <a:ext cx="3343361" cy="19857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l" defTabSz="977900">
            <a:lnSpc>
              <a:spcPct val="90000"/>
            </a:lnSpc>
            <a:spcBef>
              <a:spcPct val="0"/>
            </a:spcBef>
            <a:spcAft>
              <a:spcPct val="35000"/>
            </a:spcAft>
            <a:buNone/>
          </a:pPr>
          <a:r>
            <a:rPr lang="en-US" sz="2200" kern="1200" dirty="0"/>
            <a:t>85% of Title I (including any flexed funds) must be spent in the first Federal Fiscal Year</a:t>
          </a:r>
        </a:p>
        <a:p>
          <a:pPr marL="171450" lvl="1" indent="-171450" algn="l" defTabSz="755650">
            <a:lnSpc>
              <a:spcPct val="90000"/>
            </a:lnSpc>
            <a:spcBef>
              <a:spcPct val="0"/>
            </a:spcBef>
            <a:spcAft>
              <a:spcPct val="15000"/>
            </a:spcAft>
            <a:buChar char="•"/>
          </a:pPr>
          <a:r>
            <a:rPr lang="en-US" sz="1700" kern="1200" dirty="0"/>
            <a:t>Federal Fiscal Year ends 9/30</a:t>
          </a:r>
        </a:p>
        <a:p>
          <a:pPr marL="171450" lvl="1" indent="-171450" algn="l" defTabSz="755650">
            <a:lnSpc>
              <a:spcPct val="90000"/>
            </a:lnSpc>
            <a:spcBef>
              <a:spcPct val="0"/>
            </a:spcBef>
            <a:spcAft>
              <a:spcPct val="15000"/>
            </a:spcAft>
            <a:buChar char="•"/>
          </a:pPr>
          <a:r>
            <a:rPr lang="en-US" sz="1700" kern="1200" dirty="0"/>
            <a:t>Example: 85% of FY25 Title I needs to be spent by 9/30/25</a:t>
          </a:r>
        </a:p>
      </dsp:txBody>
      <dsp:txXfrm>
        <a:off x="1407868" y="709197"/>
        <a:ext cx="3343361" cy="1985753"/>
      </dsp:txXfrm>
    </dsp:sp>
    <dsp:sp modelId="{973E0135-13E5-4ED7-A1CD-DF9FEA59C5FD}">
      <dsp:nvSpPr>
        <dsp:cNvPr id="0" name=""/>
        <dsp:cNvSpPr/>
      </dsp:nvSpPr>
      <dsp:spPr>
        <a:xfrm>
          <a:off x="5257800" y="1357607"/>
          <a:ext cx="3951245" cy="19857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l" defTabSz="977900">
            <a:lnSpc>
              <a:spcPct val="90000"/>
            </a:lnSpc>
            <a:spcBef>
              <a:spcPct val="0"/>
            </a:spcBef>
            <a:spcAft>
              <a:spcPct val="35000"/>
            </a:spcAft>
            <a:buNone/>
          </a:pPr>
          <a:r>
            <a:rPr lang="en-US" sz="2200" kern="1200" dirty="0"/>
            <a:t>15% of Title I can be carried over into the second year</a:t>
          </a:r>
        </a:p>
        <a:p>
          <a:pPr marL="171450" lvl="1" indent="-171450" algn="l" defTabSz="755650">
            <a:lnSpc>
              <a:spcPct val="90000"/>
            </a:lnSpc>
            <a:spcBef>
              <a:spcPct val="0"/>
            </a:spcBef>
            <a:spcAft>
              <a:spcPct val="15000"/>
            </a:spcAft>
            <a:buChar char="•"/>
          </a:pPr>
          <a:r>
            <a:rPr lang="en-US" sz="1700" kern="1200" dirty="0"/>
            <a:t>This only applies to Title I funds. There is no carryover limit on Title IIA, III, or IVA</a:t>
          </a:r>
        </a:p>
      </dsp:txBody>
      <dsp:txXfrm>
        <a:off x="5257800" y="1357607"/>
        <a:ext cx="3951245" cy="198575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DAE7A-8CC5-4BA3-B087-43D55AF48D5D}">
      <dsp:nvSpPr>
        <dsp:cNvPr id="0" name=""/>
        <dsp:cNvSpPr/>
      </dsp:nvSpPr>
      <dsp:spPr>
        <a:xfrm>
          <a:off x="0" y="0"/>
          <a:ext cx="8938260" cy="182365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Reporting for the 15% Carryover will take place in GEM$ as FY25 Application Supplement in the fall. </a:t>
          </a:r>
        </a:p>
        <a:p>
          <a:pPr marL="228600" lvl="1" indent="-228600" algn="l" defTabSz="889000">
            <a:lnSpc>
              <a:spcPct val="90000"/>
            </a:lnSpc>
            <a:spcBef>
              <a:spcPct val="0"/>
            </a:spcBef>
            <a:spcAft>
              <a:spcPct val="15000"/>
            </a:spcAft>
            <a:buChar char="•"/>
          </a:pPr>
          <a:r>
            <a:rPr lang="en-US" sz="2000" kern="1200" dirty="0"/>
            <a:t>Your district will be notified in the fall if they supplement needs to be completed.</a:t>
          </a:r>
        </a:p>
      </dsp:txBody>
      <dsp:txXfrm>
        <a:off x="53413" y="53413"/>
        <a:ext cx="7053373" cy="1716825"/>
      </dsp:txXfrm>
    </dsp:sp>
    <dsp:sp modelId="{83A9AECE-0DF9-484B-8B22-D4BF067F3635}">
      <dsp:nvSpPr>
        <dsp:cNvPr id="0" name=""/>
        <dsp:cNvSpPr/>
      </dsp:nvSpPr>
      <dsp:spPr>
        <a:xfrm>
          <a:off x="1577339" y="2228907"/>
          <a:ext cx="8938260" cy="1823651"/>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Simple waivers can be awarded every 3 years and allows districts to carryover more than 15%.</a:t>
          </a:r>
        </a:p>
      </dsp:txBody>
      <dsp:txXfrm>
        <a:off x="1630752" y="2282320"/>
        <a:ext cx="6068720" cy="1716825"/>
      </dsp:txXfrm>
    </dsp:sp>
    <dsp:sp modelId="{AF665220-A3FC-4842-8B2C-6E0310B701A0}">
      <dsp:nvSpPr>
        <dsp:cNvPr id="0" name=""/>
        <dsp:cNvSpPr/>
      </dsp:nvSpPr>
      <dsp:spPr>
        <a:xfrm>
          <a:off x="7752886" y="1433592"/>
          <a:ext cx="1185373" cy="1185373"/>
        </a:xfrm>
        <a:prstGeom prst="downArrow">
          <a:avLst>
            <a:gd name="adj1" fmla="val 55000"/>
            <a:gd name="adj2" fmla="val 45000"/>
          </a:avLst>
        </a:prstGeom>
        <a:solidFill>
          <a:schemeClr val="accent1">
            <a:lumMod val="50000"/>
            <a:alpha val="9000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19595" y="1433592"/>
        <a:ext cx="651955" cy="891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899F-8BB5-45A2-B526-BD0AA46BBC04}">
      <dsp:nvSpPr>
        <dsp:cNvPr id="0" name=""/>
        <dsp:cNvSpPr/>
      </dsp:nvSpPr>
      <dsp:spPr>
        <a:xfrm>
          <a:off x="0" y="2473"/>
          <a:ext cx="10515600" cy="1156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2525D-7B7A-4ACE-8793-2F45080A9E21}">
      <dsp:nvSpPr>
        <dsp:cNvPr id="0" name=""/>
        <dsp:cNvSpPr/>
      </dsp:nvSpPr>
      <dsp:spPr>
        <a:xfrm>
          <a:off x="349829" y="262676"/>
          <a:ext cx="636053" cy="63605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D3EF5F-FF27-46B8-9ED4-7F1D9C1445A1}">
      <dsp:nvSpPr>
        <dsp:cNvPr id="0" name=""/>
        <dsp:cNvSpPr/>
      </dsp:nvSpPr>
      <dsp:spPr>
        <a:xfrm>
          <a:off x="1335712" y="2473"/>
          <a:ext cx="4732020" cy="115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392" tIns="122392" rIns="122392" bIns="122392" numCol="1" spcCol="1270" anchor="ctr" anchorCtr="0">
          <a:noAutofit/>
        </a:bodyPr>
        <a:lstStyle/>
        <a:p>
          <a:pPr marL="0" lvl="0" indent="0" algn="l" defTabSz="1111250">
            <a:lnSpc>
              <a:spcPct val="100000"/>
            </a:lnSpc>
            <a:spcBef>
              <a:spcPct val="0"/>
            </a:spcBef>
            <a:spcAft>
              <a:spcPct val="35000"/>
            </a:spcAft>
            <a:buNone/>
          </a:pPr>
          <a:r>
            <a:rPr lang="en-US" sz="2500" b="1" kern="1200"/>
            <a:t>FY24 </a:t>
          </a:r>
          <a:endParaRPr lang="en-US" sz="2500" kern="1200" dirty="0"/>
        </a:p>
      </dsp:txBody>
      <dsp:txXfrm>
        <a:off x="1335712" y="2473"/>
        <a:ext cx="4732020" cy="1156460"/>
      </dsp:txXfrm>
    </dsp:sp>
    <dsp:sp modelId="{E8E67ABD-C6AA-4CFF-953F-4EB6762A4EF3}">
      <dsp:nvSpPr>
        <dsp:cNvPr id="0" name=""/>
        <dsp:cNvSpPr/>
      </dsp:nvSpPr>
      <dsp:spPr>
        <a:xfrm>
          <a:off x="6067732" y="2473"/>
          <a:ext cx="4446562" cy="115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392" tIns="122392" rIns="122392" bIns="122392" numCol="1" spcCol="1270" anchor="ctr" anchorCtr="0">
          <a:noAutofit/>
        </a:bodyPr>
        <a:lstStyle/>
        <a:p>
          <a:pPr marL="0" lvl="0" indent="0" algn="l" defTabSz="889000">
            <a:lnSpc>
              <a:spcPct val="100000"/>
            </a:lnSpc>
            <a:spcBef>
              <a:spcPct val="0"/>
            </a:spcBef>
            <a:spcAft>
              <a:spcPct val="35000"/>
            </a:spcAft>
            <a:buNone/>
          </a:pPr>
          <a:r>
            <a:rPr lang="en-US" sz="2000" kern="1200"/>
            <a:t>FY24 Year 3  	7/1/25 to 9/30/25</a:t>
          </a:r>
          <a:endParaRPr lang="en-US" sz="2000" kern="1200" dirty="0"/>
        </a:p>
      </dsp:txBody>
      <dsp:txXfrm>
        <a:off x="6067732" y="2473"/>
        <a:ext cx="4446562" cy="1156460"/>
      </dsp:txXfrm>
    </dsp:sp>
    <dsp:sp modelId="{9FE73372-48C7-44A1-99F8-B7F82AFADEB5}">
      <dsp:nvSpPr>
        <dsp:cNvPr id="0" name=""/>
        <dsp:cNvSpPr/>
      </dsp:nvSpPr>
      <dsp:spPr>
        <a:xfrm>
          <a:off x="0" y="1448049"/>
          <a:ext cx="10515600" cy="1156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142644-1F87-4BD6-B645-8B00D41615C3}">
      <dsp:nvSpPr>
        <dsp:cNvPr id="0" name=""/>
        <dsp:cNvSpPr/>
      </dsp:nvSpPr>
      <dsp:spPr>
        <a:xfrm>
          <a:off x="349829" y="1708252"/>
          <a:ext cx="636053" cy="636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0AD65-A3E0-4109-8988-61C86CD8F359}">
      <dsp:nvSpPr>
        <dsp:cNvPr id="0" name=""/>
        <dsp:cNvSpPr/>
      </dsp:nvSpPr>
      <dsp:spPr>
        <a:xfrm>
          <a:off x="1335712" y="1448049"/>
          <a:ext cx="4732020" cy="115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392" tIns="122392" rIns="122392" bIns="122392" numCol="1" spcCol="1270" anchor="ctr" anchorCtr="0">
          <a:noAutofit/>
        </a:bodyPr>
        <a:lstStyle/>
        <a:p>
          <a:pPr marL="0" lvl="0" indent="0" algn="l" defTabSz="1111250">
            <a:lnSpc>
              <a:spcPct val="100000"/>
            </a:lnSpc>
            <a:spcBef>
              <a:spcPct val="0"/>
            </a:spcBef>
            <a:spcAft>
              <a:spcPct val="35000"/>
            </a:spcAft>
            <a:buNone/>
          </a:pPr>
          <a:r>
            <a:rPr lang="en-US" sz="2500" b="1" kern="1200"/>
            <a:t>FY25</a:t>
          </a:r>
          <a:endParaRPr lang="en-US" sz="2500" kern="1200" dirty="0"/>
        </a:p>
      </dsp:txBody>
      <dsp:txXfrm>
        <a:off x="1335712" y="1448049"/>
        <a:ext cx="4732020" cy="1156460"/>
      </dsp:txXfrm>
    </dsp:sp>
    <dsp:sp modelId="{1B85A7EF-E3E1-4783-82D1-4B7430BF4DB9}">
      <dsp:nvSpPr>
        <dsp:cNvPr id="0" name=""/>
        <dsp:cNvSpPr/>
      </dsp:nvSpPr>
      <dsp:spPr>
        <a:xfrm>
          <a:off x="6067732" y="1448049"/>
          <a:ext cx="4446562" cy="115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392" tIns="122392" rIns="122392" bIns="122392" numCol="1" spcCol="1270" anchor="ctr" anchorCtr="0">
          <a:noAutofit/>
        </a:bodyPr>
        <a:lstStyle/>
        <a:p>
          <a:pPr marL="0" lvl="0" indent="0" algn="l" defTabSz="889000">
            <a:lnSpc>
              <a:spcPct val="100000"/>
            </a:lnSpc>
            <a:spcBef>
              <a:spcPct val="0"/>
            </a:spcBef>
            <a:spcAft>
              <a:spcPct val="35000"/>
            </a:spcAft>
            <a:buNone/>
          </a:pPr>
          <a:r>
            <a:rPr lang="en-US" sz="2000" kern="1200"/>
            <a:t>FY25 Year 2  	7/1/25 to 6/30/26</a:t>
          </a:r>
          <a:endParaRPr lang="en-US" sz="2000" kern="1200" dirty="0"/>
        </a:p>
        <a:p>
          <a:pPr marL="0" lvl="0" indent="0" algn="l" defTabSz="889000">
            <a:lnSpc>
              <a:spcPct val="100000"/>
            </a:lnSpc>
            <a:spcBef>
              <a:spcPct val="0"/>
            </a:spcBef>
            <a:spcAft>
              <a:spcPct val="35000"/>
            </a:spcAft>
            <a:buNone/>
          </a:pPr>
          <a:r>
            <a:rPr lang="en-US" sz="2000" kern="1200"/>
            <a:t>FY25 Year 3	7/1/26 to 9/30/26</a:t>
          </a:r>
          <a:endParaRPr lang="en-US" sz="2000" kern="1200" dirty="0"/>
        </a:p>
      </dsp:txBody>
      <dsp:txXfrm>
        <a:off x="6067732" y="1448049"/>
        <a:ext cx="4446562" cy="1156460"/>
      </dsp:txXfrm>
    </dsp:sp>
    <dsp:sp modelId="{65241309-90E7-4BF5-9329-834829BBA985}">
      <dsp:nvSpPr>
        <dsp:cNvPr id="0" name=""/>
        <dsp:cNvSpPr/>
      </dsp:nvSpPr>
      <dsp:spPr>
        <a:xfrm>
          <a:off x="0" y="2864748"/>
          <a:ext cx="10515600" cy="1156460"/>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21B826D8-9709-44BA-A531-9553832D12C6}">
      <dsp:nvSpPr>
        <dsp:cNvPr id="0" name=""/>
        <dsp:cNvSpPr/>
      </dsp:nvSpPr>
      <dsp:spPr>
        <a:xfrm>
          <a:off x="349829" y="3153828"/>
          <a:ext cx="636053" cy="63605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0814AB-C5B3-4827-A51C-D05D46711010}">
      <dsp:nvSpPr>
        <dsp:cNvPr id="0" name=""/>
        <dsp:cNvSpPr/>
      </dsp:nvSpPr>
      <dsp:spPr>
        <a:xfrm>
          <a:off x="1335712" y="2893625"/>
          <a:ext cx="4732020" cy="115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392" tIns="122392" rIns="122392" bIns="122392" numCol="1" spcCol="1270" anchor="ctr" anchorCtr="0">
          <a:noAutofit/>
        </a:bodyPr>
        <a:lstStyle/>
        <a:p>
          <a:pPr marL="0" lvl="0" indent="0" algn="l" defTabSz="1111250">
            <a:lnSpc>
              <a:spcPct val="100000"/>
            </a:lnSpc>
            <a:spcBef>
              <a:spcPct val="0"/>
            </a:spcBef>
            <a:spcAft>
              <a:spcPct val="35000"/>
            </a:spcAft>
            <a:buNone/>
          </a:pPr>
          <a:r>
            <a:rPr lang="en-US" sz="2500" b="1" kern="1200" dirty="0"/>
            <a:t>FY26</a:t>
          </a:r>
          <a:endParaRPr lang="en-US" sz="2500" kern="1200" dirty="0"/>
        </a:p>
      </dsp:txBody>
      <dsp:txXfrm>
        <a:off x="1335712" y="2893625"/>
        <a:ext cx="4732020" cy="1156460"/>
      </dsp:txXfrm>
    </dsp:sp>
    <dsp:sp modelId="{2B870B8A-32E9-4199-9352-A683F8D3146B}">
      <dsp:nvSpPr>
        <dsp:cNvPr id="0" name=""/>
        <dsp:cNvSpPr/>
      </dsp:nvSpPr>
      <dsp:spPr>
        <a:xfrm>
          <a:off x="6067732" y="2893625"/>
          <a:ext cx="4446562" cy="115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392" tIns="122392" rIns="122392" bIns="122392" numCol="1" spcCol="1270" anchor="ctr" anchorCtr="0">
          <a:noAutofit/>
        </a:bodyPr>
        <a:lstStyle/>
        <a:p>
          <a:pPr marL="0" lvl="0" indent="0" algn="l" defTabSz="755650">
            <a:lnSpc>
              <a:spcPct val="100000"/>
            </a:lnSpc>
            <a:spcBef>
              <a:spcPct val="0"/>
            </a:spcBef>
            <a:spcAft>
              <a:spcPct val="35000"/>
            </a:spcAft>
            <a:buNone/>
          </a:pPr>
          <a:r>
            <a:rPr lang="en-US" sz="1700" kern="1200"/>
            <a:t>FY26 Year 1</a:t>
          </a:r>
          <a:r>
            <a:rPr lang="en-US" sz="1700" b="1" kern="1200"/>
            <a:t>	      </a:t>
          </a:r>
          <a:r>
            <a:rPr lang="en-US" sz="1700" kern="1200"/>
            <a:t>Grant start date to 6/30/26</a:t>
          </a:r>
          <a:r>
            <a:rPr lang="en-US" sz="1700" b="1" kern="1200"/>
            <a:t>       </a:t>
          </a:r>
          <a:endParaRPr lang="en-US" sz="1700" kern="1200" dirty="0"/>
        </a:p>
        <a:p>
          <a:pPr marL="0" lvl="0" indent="0" algn="l" defTabSz="755650">
            <a:lnSpc>
              <a:spcPct val="100000"/>
            </a:lnSpc>
            <a:spcBef>
              <a:spcPct val="0"/>
            </a:spcBef>
            <a:spcAft>
              <a:spcPct val="35000"/>
            </a:spcAft>
            <a:buNone/>
          </a:pPr>
          <a:r>
            <a:rPr lang="en-US" sz="1700" kern="1200"/>
            <a:t>FY26 Year 2 	      7/1/26 to 6/30/27</a:t>
          </a:r>
          <a:endParaRPr lang="en-US" sz="1700" kern="1200" dirty="0"/>
        </a:p>
        <a:p>
          <a:pPr marL="0" lvl="0" indent="0" algn="l" defTabSz="755650">
            <a:lnSpc>
              <a:spcPct val="100000"/>
            </a:lnSpc>
            <a:spcBef>
              <a:spcPct val="0"/>
            </a:spcBef>
            <a:spcAft>
              <a:spcPct val="35000"/>
            </a:spcAft>
            <a:buNone/>
          </a:pPr>
          <a:r>
            <a:rPr lang="en-US" sz="1700" kern="1200"/>
            <a:t>FY26 Year 3	      7/1/27 to 9/30/27</a:t>
          </a:r>
          <a:endParaRPr lang="en-US" sz="1700" kern="1200" dirty="0"/>
        </a:p>
      </dsp:txBody>
      <dsp:txXfrm>
        <a:off x="6067732" y="2893625"/>
        <a:ext cx="4446562" cy="11564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11513-6DDC-4890-80AA-C1E743622CF3}">
      <dsp:nvSpPr>
        <dsp:cNvPr id="0" name=""/>
        <dsp:cNvSpPr/>
      </dsp:nvSpPr>
      <dsp:spPr>
        <a:xfrm>
          <a:off x="500712" y="1661232"/>
          <a:ext cx="999429" cy="9994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B684CE-C454-4B49-9EC6-5ABDFD1C1D35}">
      <dsp:nvSpPr>
        <dsp:cNvPr id="0" name=""/>
        <dsp:cNvSpPr/>
      </dsp:nvSpPr>
      <dsp:spPr>
        <a:xfrm>
          <a:off x="500712" y="1661232"/>
          <a:ext cx="999429" cy="9994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4EB616-9EA7-45F9-A43F-BAF96ACEA4B7}">
      <dsp:nvSpPr>
        <dsp:cNvPr id="0" name=""/>
        <dsp:cNvSpPr/>
      </dsp:nvSpPr>
      <dsp:spPr>
        <a:xfrm>
          <a:off x="997" y="1841129"/>
          <a:ext cx="1998858" cy="6396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Equitable Services</a:t>
          </a:r>
        </a:p>
      </dsp:txBody>
      <dsp:txXfrm>
        <a:off x="997" y="1841129"/>
        <a:ext cx="1998858" cy="639634"/>
      </dsp:txXfrm>
    </dsp:sp>
    <dsp:sp modelId="{F26A35C9-C763-427E-99BA-97D714D6A067}">
      <dsp:nvSpPr>
        <dsp:cNvPr id="0" name=""/>
        <dsp:cNvSpPr/>
      </dsp:nvSpPr>
      <dsp:spPr>
        <a:xfrm>
          <a:off x="2919330" y="1661232"/>
          <a:ext cx="999429" cy="9994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53730F-DA6A-42F8-B61F-110229245C61}">
      <dsp:nvSpPr>
        <dsp:cNvPr id="0" name=""/>
        <dsp:cNvSpPr/>
      </dsp:nvSpPr>
      <dsp:spPr>
        <a:xfrm>
          <a:off x="2919330" y="1661232"/>
          <a:ext cx="999429" cy="9994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B9C9B8-B35B-4AF4-940A-8B1A3C0F565F}">
      <dsp:nvSpPr>
        <dsp:cNvPr id="0" name=""/>
        <dsp:cNvSpPr/>
      </dsp:nvSpPr>
      <dsp:spPr>
        <a:xfrm>
          <a:off x="2419616" y="1841129"/>
          <a:ext cx="1998858" cy="6396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 </a:t>
          </a:r>
        </a:p>
      </dsp:txBody>
      <dsp:txXfrm>
        <a:off x="2419616" y="1841129"/>
        <a:ext cx="1998858" cy="639634"/>
      </dsp:txXfrm>
    </dsp:sp>
    <dsp:sp modelId="{9FEB424A-15D3-4508-AFD6-4E30BAABAD6A}">
      <dsp:nvSpPr>
        <dsp:cNvPr id="0" name=""/>
        <dsp:cNvSpPr/>
      </dsp:nvSpPr>
      <dsp:spPr>
        <a:xfrm>
          <a:off x="5337948" y="1661232"/>
          <a:ext cx="999429" cy="9994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9B0A3-780E-46DA-B6FA-08DF0DD3DF49}">
      <dsp:nvSpPr>
        <dsp:cNvPr id="0" name=""/>
        <dsp:cNvSpPr/>
      </dsp:nvSpPr>
      <dsp:spPr>
        <a:xfrm>
          <a:off x="5337948" y="1661232"/>
          <a:ext cx="999429" cy="9994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F9DCEB-9D40-4F0E-9F94-DA3E33523CF9}">
      <dsp:nvSpPr>
        <dsp:cNvPr id="0" name=""/>
        <dsp:cNvSpPr/>
      </dsp:nvSpPr>
      <dsp:spPr>
        <a:xfrm>
          <a:off x="4838234" y="1841129"/>
          <a:ext cx="1998858" cy="6396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N/D Allocation</a:t>
          </a:r>
        </a:p>
      </dsp:txBody>
      <dsp:txXfrm>
        <a:off x="4838234" y="1841129"/>
        <a:ext cx="1998858" cy="639634"/>
      </dsp:txXfrm>
    </dsp:sp>
    <dsp:sp modelId="{BDD0850F-4C4A-4FDE-AB4D-D80868A42EF0}">
      <dsp:nvSpPr>
        <dsp:cNvPr id="0" name=""/>
        <dsp:cNvSpPr/>
      </dsp:nvSpPr>
      <dsp:spPr>
        <a:xfrm>
          <a:off x="7756567" y="1661232"/>
          <a:ext cx="999429" cy="9994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F9392-1C6F-4BBA-A1C2-D87B6A1F466A}">
      <dsp:nvSpPr>
        <dsp:cNvPr id="0" name=""/>
        <dsp:cNvSpPr/>
      </dsp:nvSpPr>
      <dsp:spPr>
        <a:xfrm>
          <a:off x="7756567" y="1661232"/>
          <a:ext cx="999429" cy="9994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C806E1-F1F3-452D-90AC-3D6A667A963D}">
      <dsp:nvSpPr>
        <dsp:cNvPr id="0" name=""/>
        <dsp:cNvSpPr/>
      </dsp:nvSpPr>
      <dsp:spPr>
        <a:xfrm>
          <a:off x="7256852" y="1841129"/>
          <a:ext cx="1998858" cy="6396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 </a:t>
          </a:r>
        </a:p>
      </dsp:txBody>
      <dsp:txXfrm>
        <a:off x="7256852" y="1841129"/>
        <a:ext cx="1998858" cy="639634"/>
      </dsp:txXfrm>
    </dsp:sp>
    <dsp:sp modelId="{05678869-1FA8-4A7B-AFE1-1EC460BECE2B}">
      <dsp:nvSpPr>
        <dsp:cNvPr id="0" name=""/>
        <dsp:cNvSpPr/>
      </dsp:nvSpPr>
      <dsp:spPr>
        <a:xfrm>
          <a:off x="10175185" y="1661232"/>
          <a:ext cx="999429" cy="9994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8B2AE1-8EAC-47E0-AB05-7E77C24962E5}">
      <dsp:nvSpPr>
        <dsp:cNvPr id="0" name=""/>
        <dsp:cNvSpPr/>
      </dsp:nvSpPr>
      <dsp:spPr>
        <a:xfrm>
          <a:off x="10175185" y="1661232"/>
          <a:ext cx="999429" cy="9994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DE82EE-CAE0-4C08-A69F-B1A49E6F7491}">
      <dsp:nvSpPr>
        <dsp:cNvPr id="0" name=""/>
        <dsp:cNvSpPr/>
      </dsp:nvSpPr>
      <dsp:spPr>
        <a:xfrm>
          <a:off x="9675471" y="1841129"/>
          <a:ext cx="1998858" cy="6396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endParaRPr lang="en-US" sz="2100" kern="1200" dirty="0">
            <a:solidFill>
              <a:schemeClr val="tx1"/>
            </a:solidFill>
          </a:endParaRPr>
        </a:p>
      </dsp:txBody>
      <dsp:txXfrm>
        <a:off x="9675471" y="1841129"/>
        <a:ext cx="1998858" cy="6396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7951D-2BB0-42D7-A94B-3936726C71EE}">
      <dsp:nvSpPr>
        <dsp:cNvPr id="0" name=""/>
        <dsp:cNvSpPr/>
      </dsp:nvSpPr>
      <dsp:spPr>
        <a:xfrm>
          <a:off x="3080" y="1211798"/>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5634307-786A-48ED-BEF3-E12C9C76E2A6}">
      <dsp:nvSpPr>
        <dsp:cNvPr id="0" name=""/>
        <dsp:cNvSpPr/>
      </dsp:nvSpPr>
      <dsp:spPr>
        <a:xfrm>
          <a:off x="247486" y="1443983"/>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Administrative services </a:t>
          </a:r>
        </a:p>
      </dsp:txBody>
      <dsp:txXfrm>
        <a:off x="288396" y="1484893"/>
        <a:ext cx="2117829" cy="1314957"/>
      </dsp:txXfrm>
    </dsp:sp>
    <dsp:sp modelId="{95568625-A4D5-40F3-9D67-90A306500BC7}">
      <dsp:nvSpPr>
        <dsp:cNvPr id="0" name=""/>
        <dsp:cNvSpPr/>
      </dsp:nvSpPr>
      <dsp:spPr>
        <a:xfrm>
          <a:off x="2691541" y="1211798"/>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4729909-A2C0-45A1-B87C-332B7A2357BB}">
      <dsp:nvSpPr>
        <dsp:cNvPr id="0" name=""/>
        <dsp:cNvSpPr/>
      </dsp:nvSpPr>
      <dsp:spPr>
        <a:xfrm>
          <a:off x="2935947" y="1443983"/>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hlinkClick xmlns:r="http://schemas.openxmlformats.org/officeDocument/2006/relationships" r:id="rId1"/>
            </a:rPr>
            <a:t>Preschool programs</a:t>
          </a:r>
          <a:endParaRPr lang="en-US" sz="2500" kern="1200" dirty="0"/>
        </a:p>
      </dsp:txBody>
      <dsp:txXfrm>
        <a:off x="2976857" y="1484893"/>
        <a:ext cx="2117829" cy="1314957"/>
      </dsp:txXfrm>
    </dsp:sp>
    <dsp:sp modelId="{85E54D44-5075-449F-990F-C7668DB0BC86}">
      <dsp:nvSpPr>
        <dsp:cNvPr id="0" name=""/>
        <dsp:cNvSpPr/>
      </dsp:nvSpPr>
      <dsp:spPr>
        <a:xfrm>
          <a:off x="5380002" y="1211798"/>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F297890-0A19-4969-9F2D-DF1818C56282}">
      <dsp:nvSpPr>
        <dsp:cNvPr id="0" name=""/>
        <dsp:cNvSpPr/>
      </dsp:nvSpPr>
      <dsp:spPr>
        <a:xfrm>
          <a:off x="5624408" y="1443983"/>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MTRS</a:t>
          </a:r>
        </a:p>
      </dsp:txBody>
      <dsp:txXfrm>
        <a:off x="5665318" y="1484893"/>
        <a:ext cx="2117829" cy="1314957"/>
      </dsp:txXfrm>
    </dsp:sp>
    <dsp:sp modelId="{18458E0F-04B7-471F-A5CC-7B8AAF6367ED}">
      <dsp:nvSpPr>
        <dsp:cNvPr id="0" name=""/>
        <dsp:cNvSpPr/>
      </dsp:nvSpPr>
      <dsp:spPr>
        <a:xfrm>
          <a:off x="8068463" y="1211798"/>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665D009-EE1A-48BD-A955-00C8297F8AFD}">
      <dsp:nvSpPr>
        <dsp:cNvPr id="0" name=""/>
        <dsp:cNvSpPr/>
      </dsp:nvSpPr>
      <dsp:spPr>
        <a:xfrm>
          <a:off x="8312869" y="1443983"/>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Indirect</a:t>
          </a:r>
        </a:p>
      </dsp:txBody>
      <dsp:txXfrm>
        <a:off x="8353779" y="1484893"/>
        <a:ext cx="2117829" cy="13149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855A-6131-4F8D-98EF-B37FF80AFA47}">
      <dsp:nvSpPr>
        <dsp:cNvPr id="0" name=""/>
        <dsp:cNvSpPr/>
      </dsp:nvSpPr>
      <dsp:spPr>
        <a:xfrm>
          <a:off x="679050"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A71DF-2B59-4186-B085-AA237910EAA9}">
      <dsp:nvSpPr>
        <dsp:cNvPr id="0" name=""/>
        <dsp:cNvSpPr/>
      </dsp:nvSpPr>
      <dsp:spPr>
        <a:xfrm>
          <a:off x="1081237" y="83096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E9F978-6AD6-4273-ACCA-897CCABCFEC1}">
      <dsp:nvSpPr>
        <dsp:cNvPr id="0" name=""/>
        <dsp:cNvSpPr/>
      </dsp:nvSpPr>
      <dsp:spPr>
        <a:xfrm>
          <a:off x="75768"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For professional development</a:t>
          </a:r>
        </a:p>
      </dsp:txBody>
      <dsp:txXfrm>
        <a:off x="75768" y="2903779"/>
        <a:ext cx="3093750" cy="720000"/>
      </dsp:txXfrm>
    </dsp:sp>
    <dsp:sp modelId="{BD470AA0-A744-4088-89D7-662177F773D9}">
      <dsp:nvSpPr>
        <dsp:cNvPr id="0" name=""/>
        <dsp:cNvSpPr/>
      </dsp:nvSpPr>
      <dsp:spPr>
        <a:xfrm>
          <a:off x="4314206"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E3659-008A-4D61-9EF3-172F851BC1FA}">
      <dsp:nvSpPr>
        <dsp:cNvPr id="0" name=""/>
        <dsp:cNvSpPr/>
      </dsp:nvSpPr>
      <dsp:spPr>
        <a:xfrm>
          <a:off x="4716393" y="83096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1DE311-7548-423D-9451-068F2C19A38D}">
      <dsp:nvSpPr>
        <dsp:cNvPr id="0" name=""/>
        <dsp:cNvSpPr/>
      </dsp:nvSpPr>
      <dsp:spPr>
        <a:xfrm>
          <a:off x="3710925"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Title IIA cannot be used for writing curriculum </a:t>
          </a:r>
        </a:p>
      </dsp:txBody>
      <dsp:txXfrm>
        <a:off x="3710925" y="2903779"/>
        <a:ext cx="3093750" cy="720000"/>
      </dsp:txXfrm>
    </dsp:sp>
    <dsp:sp modelId="{2ACA0B7D-3A2B-4E6C-9DAD-72145D150E14}">
      <dsp:nvSpPr>
        <dsp:cNvPr id="0" name=""/>
        <dsp:cNvSpPr/>
      </dsp:nvSpPr>
      <dsp:spPr>
        <a:xfrm>
          <a:off x="7949362" y="428779"/>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90B222-D09D-442E-93D5-60280F011AFC}">
      <dsp:nvSpPr>
        <dsp:cNvPr id="0" name=""/>
        <dsp:cNvSpPr/>
      </dsp:nvSpPr>
      <dsp:spPr>
        <a:xfrm>
          <a:off x="8351550" y="83096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EDD24A-8B55-4F7E-81FF-770BE0CBF798}">
      <dsp:nvSpPr>
        <dsp:cNvPr id="0" name=""/>
        <dsp:cNvSpPr/>
      </dsp:nvSpPr>
      <dsp:spPr>
        <a:xfrm>
          <a:off x="7346081" y="290377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Title IIA cannot be used for any supplies used in the classroom</a:t>
          </a:r>
        </a:p>
      </dsp:txBody>
      <dsp:txXfrm>
        <a:off x="7346081" y="2903779"/>
        <a:ext cx="3093750" cy="720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79087-4C44-4D8D-924C-7209CCA5A8CF}">
      <dsp:nvSpPr>
        <dsp:cNvPr id="0" name=""/>
        <dsp:cNvSpPr/>
      </dsp:nvSpPr>
      <dsp:spPr>
        <a:xfrm>
          <a:off x="723310" y="946374"/>
          <a:ext cx="1006674" cy="823646"/>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1000" b="-11000"/>
          </a:stretch>
        </a:blip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sp>
    <dsp:sp modelId="{551868D4-6041-4151-A04E-AC1C06AE9F40}">
      <dsp:nvSpPr>
        <dsp:cNvPr id="0" name=""/>
        <dsp:cNvSpPr/>
      </dsp:nvSpPr>
      <dsp:spPr>
        <a:xfrm>
          <a:off x="5133" y="219982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2% Admin Max (includes indirect &amp; program management)</a:t>
          </a:r>
        </a:p>
      </dsp:txBody>
      <dsp:txXfrm>
        <a:off x="5133" y="2199820"/>
        <a:ext cx="2443028" cy="906363"/>
      </dsp:txXfrm>
    </dsp:sp>
    <dsp:sp modelId="{526ADE62-3B12-4EF3-BB88-B5201C78DB1E}">
      <dsp:nvSpPr>
        <dsp:cNvPr id="0" name=""/>
        <dsp:cNvSpPr/>
      </dsp:nvSpPr>
      <dsp:spPr>
        <a:xfrm>
          <a:off x="3379535" y="922472"/>
          <a:ext cx="1069093" cy="919254"/>
        </a:xfrm>
        <a:prstGeom prst="roundRect">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t="-4000" b="-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3FAA1E6-AAB2-4454-9FFF-326AE3294BBF}">
      <dsp:nvSpPr>
        <dsp:cNvPr id="0" name=""/>
        <dsp:cNvSpPr/>
      </dsp:nvSpPr>
      <dsp:spPr>
        <a:xfrm>
          <a:off x="2692568" y="2223723"/>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dirty="0"/>
            <a:t>Professional Development</a:t>
          </a:r>
        </a:p>
      </dsp:txBody>
      <dsp:txXfrm>
        <a:off x="2692568" y="2223723"/>
        <a:ext cx="2443028" cy="906363"/>
      </dsp:txXfrm>
    </dsp:sp>
    <dsp:sp modelId="{4507B51B-0E97-4BDE-971F-DF85832F7F8D}">
      <dsp:nvSpPr>
        <dsp:cNvPr id="0" name=""/>
        <dsp:cNvSpPr/>
      </dsp:nvSpPr>
      <dsp:spPr>
        <a:xfrm>
          <a:off x="6162309" y="965150"/>
          <a:ext cx="878415" cy="748539"/>
        </a:xfrm>
        <a:prstGeom prst="roundRect">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3000" b="-3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81E69C0-B2C4-4E7E-AF19-29CFB85D1605}">
      <dsp:nvSpPr>
        <dsp:cNvPr id="0" name=""/>
        <dsp:cNvSpPr/>
      </dsp:nvSpPr>
      <dsp:spPr>
        <a:xfrm>
          <a:off x="5380002" y="2181044"/>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a:t>Supplemental Instruction </a:t>
          </a:r>
        </a:p>
      </dsp:txBody>
      <dsp:txXfrm>
        <a:off x="5380002" y="2181044"/>
        <a:ext cx="2443028" cy="906363"/>
      </dsp:txXfrm>
    </dsp:sp>
    <dsp:sp modelId="{A8209267-D03A-458B-94A9-D8A17870CD5F}">
      <dsp:nvSpPr>
        <dsp:cNvPr id="0" name=""/>
        <dsp:cNvSpPr/>
      </dsp:nvSpPr>
      <dsp:spPr>
        <a:xfrm>
          <a:off x="8867419" y="971332"/>
          <a:ext cx="843064" cy="723813"/>
        </a:xfrm>
        <a:prstGeom prst="roundRect">
          <a:avLst/>
        </a:prstGeom>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t="-7000" b="-6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B17CCDB-F674-466E-9E92-3992BD545FB6}">
      <dsp:nvSpPr>
        <dsp:cNvPr id="0" name=""/>
        <dsp:cNvSpPr/>
      </dsp:nvSpPr>
      <dsp:spPr>
        <a:xfrm>
          <a:off x="8067437" y="2174862"/>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kern="1200"/>
            <a:t>Family Engagement</a:t>
          </a:r>
        </a:p>
      </dsp:txBody>
      <dsp:txXfrm>
        <a:off x="8067437" y="2174862"/>
        <a:ext cx="2443028" cy="90636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761ED-76CC-43EF-B120-400B1B95EAA8}">
      <dsp:nvSpPr>
        <dsp:cNvPr id="0" name=""/>
        <dsp:cNvSpPr/>
      </dsp:nvSpPr>
      <dsp:spPr>
        <a:xfrm>
          <a:off x="1067185" y="792736"/>
          <a:ext cx="1098562" cy="109856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CACF5-BC9D-429D-B7E4-C573F0AEAA85}">
      <dsp:nvSpPr>
        <dsp:cNvPr id="0" name=""/>
        <dsp:cNvSpPr/>
      </dsp:nvSpPr>
      <dsp:spPr>
        <a:xfrm>
          <a:off x="393" y="207005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2% Admin Max (includes indirect)</a:t>
          </a:r>
        </a:p>
      </dsp:txBody>
      <dsp:txXfrm>
        <a:off x="393" y="2070059"/>
        <a:ext cx="3138750" cy="470812"/>
      </dsp:txXfrm>
    </dsp:sp>
    <dsp:sp modelId="{54F1286D-A739-43B2-AE09-7A2BD1EEA02D}">
      <dsp:nvSpPr>
        <dsp:cNvPr id="0" name=""/>
        <dsp:cNvSpPr/>
      </dsp:nvSpPr>
      <dsp:spPr>
        <a:xfrm>
          <a:off x="393" y="2587032"/>
          <a:ext cx="3138750" cy="593276"/>
        </a:xfrm>
        <a:prstGeom prst="rect">
          <a:avLst/>
        </a:prstGeom>
        <a:noFill/>
        <a:ln>
          <a:noFill/>
        </a:ln>
        <a:effectLst/>
      </dsp:spPr>
      <dsp:style>
        <a:lnRef idx="0">
          <a:scrgbClr r="0" g="0" b="0"/>
        </a:lnRef>
        <a:fillRef idx="0">
          <a:scrgbClr r="0" g="0" b="0"/>
        </a:fillRef>
        <a:effectRef idx="0">
          <a:scrgbClr r="0" g="0" b="0"/>
        </a:effectRef>
        <a:fontRef idx="minor"/>
      </dsp:style>
    </dsp:sp>
    <dsp:sp modelId="{A033F6B0-A27C-45A6-AD04-46E668759C6B}">
      <dsp:nvSpPr>
        <dsp:cNvPr id="0" name=""/>
        <dsp:cNvSpPr/>
      </dsp:nvSpPr>
      <dsp:spPr>
        <a:xfrm>
          <a:off x="4708517" y="792736"/>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412CB2-C13A-4FAA-B85C-BEC754BFED2F}">
      <dsp:nvSpPr>
        <dsp:cNvPr id="0" name=""/>
        <dsp:cNvSpPr/>
      </dsp:nvSpPr>
      <dsp:spPr>
        <a:xfrm>
          <a:off x="3688425" y="207005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Over $30k need to meet the following:</a:t>
          </a:r>
        </a:p>
      </dsp:txBody>
      <dsp:txXfrm>
        <a:off x="3688425" y="2070059"/>
        <a:ext cx="3138750" cy="470812"/>
      </dsp:txXfrm>
    </dsp:sp>
    <dsp:sp modelId="{59D1D5FD-C353-440B-B8A3-3BD58C757B21}">
      <dsp:nvSpPr>
        <dsp:cNvPr id="0" name=""/>
        <dsp:cNvSpPr/>
      </dsp:nvSpPr>
      <dsp:spPr>
        <a:xfrm>
          <a:off x="3688425" y="2587032"/>
          <a:ext cx="3138750" cy="593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20% Access to Well Rounded</a:t>
          </a:r>
        </a:p>
        <a:p>
          <a:pPr marL="0" lvl="0" indent="0" algn="ctr" defTabSz="488950">
            <a:lnSpc>
              <a:spcPct val="90000"/>
            </a:lnSpc>
            <a:spcBef>
              <a:spcPct val="0"/>
            </a:spcBef>
            <a:spcAft>
              <a:spcPct val="35000"/>
            </a:spcAft>
            <a:buNone/>
          </a:pPr>
          <a:r>
            <a:rPr lang="en-US" sz="1100" kern="1200" dirty="0"/>
            <a:t>20% Safe and Healthy Schools</a:t>
          </a:r>
        </a:p>
        <a:p>
          <a:pPr marL="0" lvl="0" indent="0" algn="ctr" defTabSz="488950">
            <a:lnSpc>
              <a:spcPct val="90000"/>
            </a:lnSpc>
            <a:spcBef>
              <a:spcPct val="0"/>
            </a:spcBef>
            <a:spcAft>
              <a:spcPct val="35000"/>
            </a:spcAft>
            <a:buNone/>
          </a:pPr>
          <a:r>
            <a:rPr lang="en-US" sz="1100" kern="1200" dirty="0"/>
            <a:t>Something for Effective use of Technology </a:t>
          </a:r>
        </a:p>
      </dsp:txBody>
      <dsp:txXfrm>
        <a:off x="3688425" y="2587032"/>
        <a:ext cx="3138750" cy="593276"/>
      </dsp:txXfrm>
    </dsp:sp>
    <dsp:sp modelId="{A0609C31-3F71-4215-A30C-C6478F3E3860}">
      <dsp:nvSpPr>
        <dsp:cNvPr id="0" name=""/>
        <dsp:cNvSpPr/>
      </dsp:nvSpPr>
      <dsp:spPr>
        <a:xfrm>
          <a:off x="8386112" y="792736"/>
          <a:ext cx="1098562" cy="10985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6F94B-79F3-4602-BD48-41154E56013E}">
      <dsp:nvSpPr>
        <dsp:cNvPr id="0" name=""/>
        <dsp:cNvSpPr/>
      </dsp:nvSpPr>
      <dsp:spPr>
        <a:xfrm>
          <a:off x="7376456" y="2070059"/>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Only 15% of Effective use of Technology can be spent on technology infrastructure   </a:t>
          </a:r>
        </a:p>
      </dsp:txBody>
      <dsp:txXfrm>
        <a:off x="7376456" y="2070059"/>
        <a:ext cx="3138750" cy="470812"/>
      </dsp:txXfrm>
    </dsp:sp>
    <dsp:sp modelId="{EA3F6AA3-4B63-42A2-B740-36F9749D17CF}">
      <dsp:nvSpPr>
        <dsp:cNvPr id="0" name=""/>
        <dsp:cNvSpPr/>
      </dsp:nvSpPr>
      <dsp:spPr>
        <a:xfrm>
          <a:off x="7376456" y="2587032"/>
          <a:ext cx="3138750" cy="593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There is no cap on technology infrastructure under Access to Well Rounded and Safe and Healthy Schools</a:t>
          </a:r>
        </a:p>
      </dsp:txBody>
      <dsp:txXfrm>
        <a:off x="7376456" y="2587032"/>
        <a:ext cx="3138750" cy="5932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36F1E-113F-463F-B474-CE06388B5E5E}">
      <dsp:nvSpPr>
        <dsp:cNvPr id="0" name=""/>
        <dsp:cNvSpPr/>
      </dsp:nvSpPr>
      <dsp:spPr>
        <a:xfrm>
          <a:off x="0" y="494"/>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65E2F4-15D2-4880-BFDB-B4B9952650B4}">
      <dsp:nvSpPr>
        <dsp:cNvPr id="0" name=""/>
        <dsp:cNvSpPr/>
      </dsp:nvSpPr>
      <dsp:spPr>
        <a:xfrm>
          <a:off x="350171" y="260952"/>
          <a:ext cx="636675" cy="636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750BC3-6F8F-4049-ACC3-CA3C0A740117}">
      <dsp:nvSpPr>
        <dsp:cNvPr id="0" name=""/>
        <dsp:cNvSpPr/>
      </dsp:nvSpPr>
      <dsp:spPr>
        <a:xfrm>
          <a:off x="1337017" y="494"/>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There is any significant change in program objectives</a:t>
          </a:r>
        </a:p>
      </dsp:txBody>
      <dsp:txXfrm>
        <a:off x="1337017" y="494"/>
        <a:ext cx="9178582" cy="1157591"/>
      </dsp:txXfrm>
    </dsp:sp>
    <dsp:sp modelId="{0A8F2773-A6B7-4CFA-854E-BA044CB6F57C}">
      <dsp:nvSpPr>
        <dsp:cNvPr id="0" name=""/>
        <dsp:cNvSpPr/>
      </dsp:nvSpPr>
      <dsp:spPr>
        <a:xfrm>
          <a:off x="0" y="1447483"/>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0A8C7-19B8-41CE-9D88-FCAB78960EBF}">
      <dsp:nvSpPr>
        <dsp:cNvPr id="0" name=""/>
        <dsp:cNvSpPr/>
      </dsp:nvSpPr>
      <dsp:spPr>
        <a:xfrm>
          <a:off x="350171" y="1707941"/>
          <a:ext cx="636675" cy="636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8304A7-B85B-43C0-9984-A366FF0921E4}">
      <dsp:nvSpPr>
        <dsp:cNvPr id="0" name=""/>
        <dsp:cNvSpPr/>
      </dsp:nvSpPr>
      <dsp:spPr>
        <a:xfrm>
          <a:off x="1337017" y="1447483"/>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There is any increase or decrease in the total amount of the grant</a:t>
          </a:r>
        </a:p>
      </dsp:txBody>
      <dsp:txXfrm>
        <a:off x="1337017" y="1447483"/>
        <a:ext cx="9178582" cy="1157591"/>
      </dsp:txXfrm>
    </dsp:sp>
    <dsp:sp modelId="{9E7329AD-177B-4AE4-BB15-E528E151E201}">
      <dsp:nvSpPr>
        <dsp:cNvPr id="0" name=""/>
        <dsp:cNvSpPr/>
      </dsp:nvSpPr>
      <dsp:spPr>
        <a:xfrm>
          <a:off x="0" y="2894472"/>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8CADC-59DB-4DCA-9B7F-0018DE94459E}">
      <dsp:nvSpPr>
        <dsp:cNvPr id="0" name=""/>
        <dsp:cNvSpPr/>
      </dsp:nvSpPr>
      <dsp:spPr>
        <a:xfrm>
          <a:off x="350171" y="3154931"/>
          <a:ext cx="636675" cy="636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6DC1B-1427-493F-BD87-DB0716BA2954}">
      <dsp:nvSpPr>
        <dsp:cNvPr id="0" name=""/>
        <dsp:cNvSpPr/>
      </dsp:nvSpPr>
      <dsp:spPr>
        <a:xfrm>
          <a:off x="1337017" y="2894472"/>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1111250">
            <a:lnSpc>
              <a:spcPct val="90000"/>
            </a:lnSpc>
            <a:spcBef>
              <a:spcPct val="0"/>
            </a:spcBef>
            <a:spcAft>
              <a:spcPct val="35000"/>
            </a:spcAft>
            <a:buNone/>
          </a:pPr>
          <a:r>
            <a:rPr lang="en-US" sz="2500" kern="1200" dirty="0"/>
            <a:t>An increase in a line of the budget exceeds $100 or 10% of the line (whichever is greater) or exceeds $10,000</a:t>
          </a:r>
        </a:p>
      </dsp:txBody>
      <dsp:txXfrm>
        <a:off x="1337017" y="2894472"/>
        <a:ext cx="9178582" cy="1157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CF84-222C-4CD1-8329-037A486CBC67}">
      <dsp:nvSpPr>
        <dsp:cNvPr id="0" name=""/>
        <dsp:cNvSpPr/>
      </dsp:nvSpPr>
      <dsp:spPr>
        <a:xfrm>
          <a:off x="0" y="1837"/>
          <a:ext cx="6143625"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7EE77-E32F-407E-B519-6DAC81C67C25}">
      <dsp:nvSpPr>
        <dsp:cNvPr id="0" name=""/>
        <dsp:cNvSpPr/>
      </dsp:nvSpPr>
      <dsp:spPr>
        <a:xfrm>
          <a:off x="0" y="1837"/>
          <a:ext cx="6143625" cy="125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Title II can be flexed into Title I, III, or IVA</a:t>
          </a:r>
        </a:p>
      </dsp:txBody>
      <dsp:txXfrm>
        <a:off x="0" y="1837"/>
        <a:ext cx="6143625" cy="1252890"/>
      </dsp:txXfrm>
    </dsp:sp>
    <dsp:sp modelId="{EFA38550-96ED-4EB0-B55E-F7C1AB210928}">
      <dsp:nvSpPr>
        <dsp:cNvPr id="0" name=""/>
        <dsp:cNvSpPr/>
      </dsp:nvSpPr>
      <dsp:spPr>
        <a:xfrm>
          <a:off x="0" y="1254727"/>
          <a:ext cx="6143625"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8A6A8-EB58-4631-892C-B20CB5EEA6E5}">
      <dsp:nvSpPr>
        <dsp:cNvPr id="0" name=""/>
        <dsp:cNvSpPr/>
      </dsp:nvSpPr>
      <dsp:spPr>
        <a:xfrm>
          <a:off x="0" y="1254727"/>
          <a:ext cx="6143625" cy="125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Title IVA can be flexed into Title I, II, or III</a:t>
          </a:r>
        </a:p>
      </dsp:txBody>
      <dsp:txXfrm>
        <a:off x="0" y="1254727"/>
        <a:ext cx="6143625" cy="1252890"/>
      </dsp:txXfrm>
    </dsp:sp>
    <dsp:sp modelId="{37722833-0547-45E1-833F-EDB0860EC967}">
      <dsp:nvSpPr>
        <dsp:cNvPr id="0" name=""/>
        <dsp:cNvSpPr/>
      </dsp:nvSpPr>
      <dsp:spPr>
        <a:xfrm>
          <a:off x="0" y="2507617"/>
          <a:ext cx="6143625"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66EDB-A440-4123-93BE-AEDEBB093FC7}">
      <dsp:nvSpPr>
        <dsp:cNvPr id="0" name=""/>
        <dsp:cNvSpPr/>
      </dsp:nvSpPr>
      <dsp:spPr>
        <a:xfrm>
          <a:off x="0" y="2507617"/>
          <a:ext cx="6143625" cy="125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Title I and Title III cannot be flexed.</a:t>
          </a:r>
        </a:p>
      </dsp:txBody>
      <dsp:txXfrm>
        <a:off x="0" y="2507617"/>
        <a:ext cx="6143625" cy="1252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1BA9-0886-492F-BAEA-DDBDDFED4249}">
      <dsp:nvSpPr>
        <dsp:cNvPr id="0" name=""/>
        <dsp:cNvSpPr/>
      </dsp:nvSpPr>
      <dsp:spPr>
        <a:xfrm>
          <a:off x="0" y="494"/>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DBFBC-C5B6-450F-9947-8DAEC0C7B4FD}">
      <dsp:nvSpPr>
        <dsp:cNvPr id="0" name=""/>
        <dsp:cNvSpPr/>
      </dsp:nvSpPr>
      <dsp:spPr>
        <a:xfrm>
          <a:off x="350171" y="260952"/>
          <a:ext cx="636675" cy="6366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FD6D21-E60B-492B-94F1-CCEED7D02E9A}">
      <dsp:nvSpPr>
        <dsp:cNvPr id="0" name=""/>
        <dsp:cNvSpPr/>
      </dsp:nvSpPr>
      <dsp:spPr>
        <a:xfrm>
          <a:off x="1337017" y="494"/>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100000"/>
            </a:lnSpc>
            <a:spcBef>
              <a:spcPct val="0"/>
            </a:spcBef>
            <a:spcAft>
              <a:spcPct val="35000"/>
            </a:spcAft>
            <a:buNone/>
          </a:pPr>
          <a:r>
            <a:rPr lang="en-US" sz="2100" kern="1200" dirty="0"/>
            <a:t>When funds are flexed, those flexed funds can be used for the program purposes they were flexed into. </a:t>
          </a:r>
        </a:p>
      </dsp:txBody>
      <dsp:txXfrm>
        <a:off x="1337017" y="494"/>
        <a:ext cx="9178582" cy="1157591"/>
      </dsp:txXfrm>
    </dsp:sp>
    <dsp:sp modelId="{CC317580-D284-4E65-9D76-5EF75D0E0A57}">
      <dsp:nvSpPr>
        <dsp:cNvPr id="0" name=""/>
        <dsp:cNvSpPr/>
      </dsp:nvSpPr>
      <dsp:spPr>
        <a:xfrm>
          <a:off x="0" y="1447483"/>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06028-E91E-4D91-B2F5-B575461FE55C}">
      <dsp:nvSpPr>
        <dsp:cNvPr id="0" name=""/>
        <dsp:cNvSpPr/>
      </dsp:nvSpPr>
      <dsp:spPr>
        <a:xfrm>
          <a:off x="350171" y="1707941"/>
          <a:ext cx="636675" cy="6366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B3878C-79D8-43C1-B187-D239EA63240C}">
      <dsp:nvSpPr>
        <dsp:cNvPr id="0" name=""/>
        <dsp:cNvSpPr/>
      </dsp:nvSpPr>
      <dsp:spPr>
        <a:xfrm>
          <a:off x="1337017" y="1447483"/>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100000"/>
            </a:lnSpc>
            <a:spcBef>
              <a:spcPct val="0"/>
            </a:spcBef>
            <a:spcAft>
              <a:spcPct val="35000"/>
            </a:spcAft>
            <a:buNone/>
          </a:pPr>
          <a:r>
            <a:rPr lang="en-US" sz="2100" kern="1200" dirty="0"/>
            <a:t>The funds flexed will count towards the total amount of that program and those flexed funds will be subject to the program they are flexed into requirements.</a:t>
          </a:r>
        </a:p>
      </dsp:txBody>
      <dsp:txXfrm>
        <a:off x="1337017" y="1447483"/>
        <a:ext cx="9178582" cy="1157591"/>
      </dsp:txXfrm>
    </dsp:sp>
    <dsp:sp modelId="{F334C202-15EB-45DD-9E2E-59D2A7FD8636}">
      <dsp:nvSpPr>
        <dsp:cNvPr id="0" name=""/>
        <dsp:cNvSpPr/>
      </dsp:nvSpPr>
      <dsp:spPr>
        <a:xfrm>
          <a:off x="0" y="2894472"/>
          <a:ext cx="10515600" cy="11575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22AE3-F387-4787-A9EB-D406DA7185F0}">
      <dsp:nvSpPr>
        <dsp:cNvPr id="0" name=""/>
        <dsp:cNvSpPr/>
      </dsp:nvSpPr>
      <dsp:spPr>
        <a:xfrm>
          <a:off x="350171" y="3154931"/>
          <a:ext cx="636675" cy="63667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2BABC9-4765-49FD-B7EB-53290A1D6CE9}">
      <dsp:nvSpPr>
        <dsp:cNvPr id="0" name=""/>
        <dsp:cNvSpPr/>
      </dsp:nvSpPr>
      <dsp:spPr>
        <a:xfrm>
          <a:off x="1337017" y="2894472"/>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933450">
            <a:lnSpc>
              <a:spcPct val="100000"/>
            </a:lnSpc>
            <a:spcBef>
              <a:spcPct val="0"/>
            </a:spcBef>
            <a:spcAft>
              <a:spcPct val="35000"/>
            </a:spcAft>
            <a:buNone/>
          </a:pPr>
          <a:r>
            <a:rPr lang="en-US" sz="2100" kern="1200" dirty="0"/>
            <a:t>Flexing will not affect your allocations for the next fiscal year.</a:t>
          </a:r>
        </a:p>
      </dsp:txBody>
      <dsp:txXfrm>
        <a:off x="1337017" y="2894472"/>
        <a:ext cx="9178582" cy="1157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40BC7-C88F-4E5F-937F-15DCC29E9EE4}">
      <dsp:nvSpPr>
        <dsp:cNvPr id="0" name=""/>
        <dsp:cNvSpPr/>
      </dsp:nvSpPr>
      <dsp:spPr>
        <a:xfrm>
          <a:off x="0" y="494"/>
          <a:ext cx="10515600" cy="115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D3D57-1758-4725-9F37-5AC58A579EE6}">
      <dsp:nvSpPr>
        <dsp:cNvPr id="0" name=""/>
        <dsp:cNvSpPr/>
      </dsp:nvSpPr>
      <dsp:spPr>
        <a:xfrm>
          <a:off x="350171" y="260952"/>
          <a:ext cx="636675" cy="6366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43A79-B90D-429C-996D-BE9377C02619}">
      <dsp:nvSpPr>
        <dsp:cNvPr id="0" name=""/>
        <dsp:cNvSpPr/>
      </dsp:nvSpPr>
      <dsp:spPr>
        <a:xfrm>
          <a:off x="1337017" y="494"/>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en-US" sz="1900" kern="1200" dirty="0"/>
            <a:t>Flexing is a decision made by the school district</a:t>
          </a:r>
        </a:p>
      </dsp:txBody>
      <dsp:txXfrm>
        <a:off x="1337017" y="494"/>
        <a:ext cx="9178582" cy="1157591"/>
      </dsp:txXfrm>
    </dsp:sp>
    <dsp:sp modelId="{ECAE1800-6EF0-4DD3-A4E5-BF6AE5988BE5}">
      <dsp:nvSpPr>
        <dsp:cNvPr id="0" name=""/>
        <dsp:cNvSpPr/>
      </dsp:nvSpPr>
      <dsp:spPr>
        <a:xfrm>
          <a:off x="0" y="1447483"/>
          <a:ext cx="10515600" cy="115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DDE868-463C-444F-9DA4-DA657F781855}">
      <dsp:nvSpPr>
        <dsp:cNvPr id="0" name=""/>
        <dsp:cNvSpPr/>
      </dsp:nvSpPr>
      <dsp:spPr>
        <a:xfrm>
          <a:off x="350171" y="1707941"/>
          <a:ext cx="636675" cy="6366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3B3C3F-3291-47BB-8ABD-4280F37448EA}">
      <dsp:nvSpPr>
        <dsp:cNvPr id="0" name=""/>
        <dsp:cNvSpPr/>
      </dsp:nvSpPr>
      <dsp:spPr>
        <a:xfrm>
          <a:off x="1337017" y="1447483"/>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en-US" sz="1900" kern="1200" dirty="0"/>
            <a:t>Before a district flexes its funds, districts are required to conduct timely and meaningful consultation with affected private schools (if any) about the consequences of flexing funds on equitable services.</a:t>
          </a:r>
        </a:p>
      </dsp:txBody>
      <dsp:txXfrm>
        <a:off x="1337017" y="1447483"/>
        <a:ext cx="9178582" cy="1157591"/>
      </dsp:txXfrm>
    </dsp:sp>
    <dsp:sp modelId="{8153362A-A970-468D-9496-11D4AF044510}">
      <dsp:nvSpPr>
        <dsp:cNvPr id="0" name=""/>
        <dsp:cNvSpPr/>
      </dsp:nvSpPr>
      <dsp:spPr>
        <a:xfrm>
          <a:off x="0" y="2894472"/>
          <a:ext cx="10515600" cy="1157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369D9-2ED1-4534-811F-76CE052CF205}">
      <dsp:nvSpPr>
        <dsp:cNvPr id="0" name=""/>
        <dsp:cNvSpPr/>
      </dsp:nvSpPr>
      <dsp:spPr>
        <a:xfrm>
          <a:off x="350171" y="3154931"/>
          <a:ext cx="636675" cy="6366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7EB9F5-3429-4653-AC27-995DBBCEE4E6}">
      <dsp:nvSpPr>
        <dsp:cNvPr id="0" name=""/>
        <dsp:cNvSpPr/>
      </dsp:nvSpPr>
      <dsp:spPr>
        <a:xfrm>
          <a:off x="1337017" y="2894472"/>
          <a:ext cx="9178582" cy="115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844550">
            <a:lnSpc>
              <a:spcPct val="100000"/>
            </a:lnSpc>
            <a:spcBef>
              <a:spcPct val="0"/>
            </a:spcBef>
            <a:spcAft>
              <a:spcPct val="35000"/>
            </a:spcAft>
            <a:buNone/>
          </a:pPr>
          <a:r>
            <a:rPr lang="en-US" sz="1900" kern="1200" dirty="0"/>
            <a:t>Equitable Services amounts are calculated </a:t>
          </a:r>
          <a:r>
            <a:rPr lang="en-US" sz="1900" u="sng" kern="1200" dirty="0"/>
            <a:t>after</a:t>
          </a:r>
          <a:r>
            <a:rPr lang="en-US" sz="1900" kern="1200" dirty="0"/>
            <a:t> flexing </a:t>
          </a:r>
        </a:p>
      </dsp:txBody>
      <dsp:txXfrm>
        <a:off x="1337017" y="2894472"/>
        <a:ext cx="9178582" cy="11575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63BFC-9863-46DE-8071-4019D6E31C4C}">
      <dsp:nvSpPr>
        <dsp:cNvPr id="0" name=""/>
        <dsp:cNvSpPr/>
      </dsp:nvSpPr>
      <dsp:spPr>
        <a:xfrm>
          <a:off x="0" y="658540"/>
          <a:ext cx="10515600" cy="1215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B97F1-07D0-4090-B59E-C9F85401EDFA}">
      <dsp:nvSpPr>
        <dsp:cNvPr id="0" name=""/>
        <dsp:cNvSpPr/>
      </dsp:nvSpPr>
      <dsp:spPr>
        <a:xfrm>
          <a:off x="367769" y="932088"/>
          <a:ext cx="668672" cy="668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37700E-117B-4472-850B-E0B0A948C274}">
      <dsp:nvSpPr>
        <dsp:cNvPr id="0" name=""/>
        <dsp:cNvSpPr/>
      </dsp:nvSpPr>
      <dsp:spPr>
        <a:xfrm>
          <a:off x="1404211" y="658540"/>
          <a:ext cx="9111388" cy="12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69" tIns="128669" rIns="128669" bIns="128669" numCol="1" spcCol="1270" anchor="ctr" anchorCtr="0">
          <a:noAutofit/>
        </a:bodyPr>
        <a:lstStyle/>
        <a:p>
          <a:pPr marL="0" lvl="0" indent="0" algn="l" defTabSz="1111250">
            <a:lnSpc>
              <a:spcPct val="90000"/>
            </a:lnSpc>
            <a:spcBef>
              <a:spcPct val="0"/>
            </a:spcBef>
            <a:spcAft>
              <a:spcPct val="35000"/>
            </a:spcAft>
            <a:buNone/>
          </a:pPr>
          <a:r>
            <a:rPr lang="en-US" sz="2500" kern="1200" dirty="0"/>
            <a:t>Clear description of what the budget item is for</a:t>
          </a:r>
        </a:p>
      </dsp:txBody>
      <dsp:txXfrm>
        <a:off x="1404211" y="658540"/>
        <a:ext cx="9111388" cy="1215767"/>
      </dsp:txXfrm>
    </dsp:sp>
    <dsp:sp modelId="{166FB6A3-1D79-449C-930B-78D14045AA6B}">
      <dsp:nvSpPr>
        <dsp:cNvPr id="0" name=""/>
        <dsp:cNvSpPr/>
      </dsp:nvSpPr>
      <dsp:spPr>
        <a:xfrm>
          <a:off x="0" y="2178250"/>
          <a:ext cx="10515600" cy="1215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BC78D-D369-4433-B8C3-B0AED09841E2}">
      <dsp:nvSpPr>
        <dsp:cNvPr id="0" name=""/>
        <dsp:cNvSpPr/>
      </dsp:nvSpPr>
      <dsp:spPr>
        <a:xfrm>
          <a:off x="367769" y="2451798"/>
          <a:ext cx="668672" cy="668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A252D6-2284-4B53-B423-E4E761A74012}">
      <dsp:nvSpPr>
        <dsp:cNvPr id="0" name=""/>
        <dsp:cNvSpPr/>
      </dsp:nvSpPr>
      <dsp:spPr>
        <a:xfrm>
          <a:off x="1404211" y="2178250"/>
          <a:ext cx="9111388" cy="12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69" tIns="128669" rIns="128669" bIns="128669" numCol="1" spcCol="1270" anchor="ctr" anchorCtr="0">
          <a:noAutofit/>
        </a:bodyPr>
        <a:lstStyle/>
        <a:p>
          <a:pPr marL="0" lvl="0" indent="0" algn="l" defTabSz="1111250">
            <a:lnSpc>
              <a:spcPct val="90000"/>
            </a:lnSpc>
            <a:spcBef>
              <a:spcPct val="0"/>
            </a:spcBef>
            <a:spcAft>
              <a:spcPct val="35000"/>
            </a:spcAft>
            <a:buNone/>
          </a:pPr>
          <a:r>
            <a:rPr lang="en-US" sz="2500" kern="1200" dirty="0"/>
            <a:t>For staff lines include number of staff and FTE if part of a salary or stipend rate </a:t>
          </a:r>
        </a:p>
      </dsp:txBody>
      <dsp:txXfrm>
        <a:off x="1404211" y="2178250"/>
        <a:ext cx="9111388" cy="12157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66ADC-ABF4-4211-BDBE-BF0F5D8BECFC}">
      <dsp:nvSpPr>
        <dsp:cNvPr id="0" name=""/>
        <dsp:cNvSpPr/>
      </dsp:nvSpPr>
      <dsp:spPr>
        <a:xfrm>
          <a:off x="1909940" y="31305"/>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08E23-0DB1-4545-8F09-B2A68CA94A0A}">
      <dsp:nvSpPr>
        <dsp:cNvPr id="0" name=""/>
        <dsp:cNvSpPr/>
      </dsp:nvSpPr>
      <dsp:spPr>
        <a:xfrm>
          <a:off x="873534" y="2153819"/>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Staff involved in citizen meetings, parent-teacher-student association activities, school council meetings and activities, public forums and lectures, and advisory council meetings</a:t>
          </a:r>
        </a:p>
      </dsp:txBody>
      <dsp:txXfrm>
        <a:off x="873534" y="2153819"/>
        <a:ext cx="3768750" cy="720000"/>
      </dsp:txXfrm>
    </dsp:sp>
    <dsp:sp modelId="{9F862A1D-214D-46BA-9D34-BC0849E2BD95}">
      <dsp:nvSpPr>
        <dsp:cNvPr id="0" name=""/>
        <dsp:cNvSpPr/>
      </dsp:nvSpPr>
      <dsp:spPr>
        <a:xfrm>
          <a:off x="6338221" y="31305"/>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C47253-8A49-4C1D-806F-D0256EF1B8B0}">
      <dsp:nvSpPr>
        <dsp:cNvPr id="0" name=""/>
        <dsp:cNvSpPr/>
      </dsp:nvSpPr>
      <dsp:spPr>
        <a:xfrm>
          <a:off x="5301815" y="2153819"/>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Staff providing health services to non-public schools (for all other non-public school services, record in the appropriate function with public school services)</a:t>
          </a:r>
        </a:p>
      </dsp:txBody>
      <dsp:txXfrm>
        <a:off x="5301815" y="2153819"/>
        <a:ext cx="3768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40451-863E-4C52-AA2E-2277E8937658}">
      <dsp:nvSpPr>
        <dsp:cNvPr id="0" name=""/>
        <dsp:cNvSpPr/>
      </dsp:nvSpPr>
      <dsp:spPr>
        <a:xfrm>
          <a:off x="0" y="658540"/>
          <a:ext cx="10515600" cy="1215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FB1E35-A18F-4FE7-A0D4-40333477753E}">
      <dsp:nvSpPr>
        <dsp:cNvPr id="0" name=""/>
        <dsp:cNvSpPr/>
      </dsp:nvSpPr>
      <dsp:spPr>
        <a:xfrm>
          <a:off x="367769" y="932088"/>
          <a:ext cx="668672" cy="668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3E072B-108F-4F03-BE31-D43B1B5DB787}">
      <dsp:nvSpPr>
        <dsp:cNvPr id="0" name=""/>
        <dsp:cNvSpPr/>
      </dsp:nvSpPr>
      <dsp:spPr>
        <a:xfrm>
          <a:off x="1404211" y="658540"/>
          <a:ext cx="9111388" cy="12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69" tIns="128669" rIns="128669" bIns="128669" numCol="1" spcCol="1270" anchor="ctr" anchorCtr="0">
          <a:noAutofit/>
        </a:bodyPr>
        <a:lstStyle/>
        <a:p>
          <a:pPr marL="0" lvl="0" indent="0" algn="l" defTabSz="977900">
            <a:lnSpc>
              <a:spcPct val="90000"/>
            </a:lnSpc>
            <a:spcBef>
              <a:spcPct val="0"/>
            </a:spcBef>
            <a:spcAft>
              <a:spcPct val="35000"/>
            </a:spcAft>
            <a:buNone/>
          </a:pPr>
          <a:r>
            <a:rPr lang="en-US" sz="2200" kern="1200" dirty="0"/>
            <a:t>Salaries/stipends for non-administrative support staff, including custodians, paraprofessionals, food service personnel, school bus drivers, crossing guards, and other staff not identified as professional or administrative support staff.</a:t>
          </a:r>
        </a:p>
      </dsp:txBody>
      <dsp:txXfrm>
        <a:off x="1404211" y="658540"/>
        <a:ext cx="9111388" cy="1215767"/>
      </dsp:txXfrm>
    </dsp:sp>
    <dsp:sp modelId="{EF4E284D-AA99-499F-B533-D5F9E4107C25}">
      <dsp:nvSpPr>
        <dsp:cNvPr id="0" name=""/>
        <dsp:cNvSpPr/>
      </dsp:nvSpPr>
      <dsp:spPr>
        <a:xfrm>
          <a:off x="0" y="2178250"/>
          <a:ext cx="10515600" cy="12157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F529D-C566-452E-9C81-A604D52F8BF1}">
      <dsp:nvSpPr>
        <dsp:cNvPr id="0" name=""/>
        <dsp:cNvSpPr/>
      </dsp:nvSpPr>
      <dsp:spPr>
        <a:xfrm>
          <a:off x="367769" y="2451798"/>
          <a:ext cx="668672" cy="6686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EA87FB-BD17-4EA0-BE0E-8D51323A8246}">
      <dsp:nvSpPr>
        <dsp:cNvPr id="0" name=""/>
        <dsp:cNvSpPr/>
      </dsp:nvSpPr>
      <dsp:spPr>
        <a:xfrm>
          <a:off x="1404211" y="2178250"/>
          <a:ext cx="9111388" cy="12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69" tIns="128669" rIns="128669" bIns="128669" numCol="1" spcCol="1270" anchor="ctr" anchorCtr="0">
          <a:noAutofit/>
        </a:bodyPr>
        <a:lstStyle/>
        <a:p>
          <a:pPr marL="0" lvl="0" indent="0" algn="l" defTabSz="977900">
            <a:lnSpc>
              <a:spcPct val="90000"/>
            </a:lnSpc>
            <a:spcBef>
              <a:spcPct val="0"/>
            </a:spcBef>
            <a:spcAft>
              <a:spcPct val="35000"/>
            </a:spcAft>
            <a:buNone/>
          </a:pPr>
          <a:r>
            <a:rPr lang="en-US" sz="2200" kern="1200" dirty="0"/>
            <a:t>03 - Other Salaries are </a:t>
          </a:r>
          <a:r>
            <a:rPr lang="en-US" sz="2200" u="sng" kern="1200" dirty="0"/>
            <a:t>not</a:t>
          </a:r>
          <a:r>
            <a:rPr lang="en-US" sz="2200" kern="1200" dirty="0"/>
            <a:t> for teacher/admin stipends </a:t>
          </a:r>
        </a:p>
      </dsp:txBody>
      <dsp:txXfrm>
        <a:off x="1404211" y="2178250"/>
        <a:ext cx="9111388" cy="12157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9CF2A-0393-4E8D-BB12-CF76409B9532}">
      <dsp:nvSpPr>
        <dsp:cNvPr id="0" name=""/>
        <dsp:cNvSpPr/>
      </dsp:nvSpPr>
      <dsp:spPr>
        <a:xfrm>
          <a:off x="1399003" y="0"/>
          <a:ext cx="4838559" cy="483855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F668C-EE43-41AE-AA1D-10C902A52E37}">
      <dsp:nvSpPr>
        <dsp:cNvPr id="0" name=""/>
        <dsp:cNvSpPr/>
      </dsp:nvSpPr>
      <dsp:spPr>
        <a:xfrm>
          <a:off x="1858666" y="459663"/>
          <a:ext cx="1887038" cy="1887038"/>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Stipends should be budgeted where that staff’s salary would be budgeted</a:t>
          </a:r>
        </a:p>
      </dsp:txBody>
      <dsp:txXfrm>
        <a:off x="1950784" y="551781"/>
        <a:ext cx="1702802" cy="1702802"/>
      </dsp:txXfrm>
    </dsp:sp>
    <dsp:sp modelId="{60DB209C-0247-4A48-B078-A8E6738DEB89}">
      <dsp:nvSpPr>
        <dsp:cNvPr id="0" name=""/>
        <dsp:cNvSpPr/>
      </dsp:nvSpPr>
      <dsp:spPr>
        <a:xfrm>
          <a:off x="3890861" y="459663"/>
          <a:ext cx="1887038" cy="1887038"/>
        </a:xfrm>
        <a:prstGeom prst="roundRect">
          <a:avLst/>
        </a:prstGeom>
        <a:solidFill>
          <a:schemeClr val="accent2">
            <a:lumMod val="40000"/>
            <a:lumOff val="60000"/>
            <a:alpha val="7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Professional Stipends should be budgeted under object code 01-M/01-NM depending if the stipend is subject to MTRS</a:t>
          </a:r>
        </a:p>
      </dsp:txBody>
      <dsp:txXfrm>
        <a:off x="3982979" y="551781"/>
        <a:ext cx="1702802" cy="1702802"/>
      </dsp:txXfrm>
    </dsp:sp>
    <dsp:sp modelId="{89D7F7A5-EAB9-48E7-B49D-101C1D2B4C21}">
      <dsp:nvSpPr>
        <dsp:cNvPr id="0" name=""/>
        <dsp:cNvSpPr/>
      </dsp:nvSpPr>
      <dsp:spPr>
        <a:xfrm>
          <a:off x="1858666" y="2491857"/>
          <a:ext cx="1887038" cy="1887038"/>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Paraprofessional stipends should be budgeted under object code 03-Other Salaries. </a:t>
          </a:r>
        </a:p>
      </dsp:txBody>
      <dsp:txXfrm>
        <a:off x="1950784" y="2583975"/>
        <a:ext cx="1702802" cy="1702802"/>
      </dsp:txXfrm>
    </dsp:sp>
    <dsp:sp modelId="{C441A10E-02A8-4B60-A180-62AD0F2DAB5E}">
      <dsp:nvSpPr>
        <dsp:cNvPr id="0" name=""/>
        <dsp:cNvSpPr/>
      </dsp:nvSpPr>
      <dsp:spPr>
        <a:xfrm>
          <a:off x="3890861" y="2491857"/>
          <a:ext cx="1887038" cy="1887038"/>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Budget narrative should include the stipend rate and/or number of staff </a:t>
          </a:r>
        </a:p>
      </dsp:txBody>
      <dsp:txXfrm>
        <a:off x="3982979" y="2583975"/>
        <a:ext cx="1702802" cy="170280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61B89-EEBA-465B-A9BF-B0176B98D0DF}"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8C1C3-F638-4D27-9D07-8198B076A314}" type="slidenum">
              <a:rPr lang="en-US" smtClean="0"/>
              <a:t>‹#›</a:t>
            </a:fld>
            <a:endParaRPr lang="en-US"/>
          </a:p>
        </p:txBody>
      </p:sp>
    </p:spTree>
    <p:extLst>
      <p:ext uri="{BB962C8B-B14F-4D97-AF65-F5344CB8AC3E}">
        <p14:creationId xmlns:p14="http://schemas.microsoft.com/office/powerpoint/2010/main" val="387938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8C1C3-F638-4D27-9D07-8198B076A314}" type="slidenum">
              <a:rPr lang="en-US" smtClean="0"/>
              <a:t>1</a:t>
            </a:fld>
            <a:endParaRPr lang="en-US"/>
          </a:p>
        </p:txBody>
      </p:sp>
    </p:spTree>
    <p:extLst>
      <p:ext uri="{BB962C8B-B14F-4D97-AF65-F5344CB8AC3E}">
        <p14:creationId xmlns:p14="http://schemas.microsoft.com/office/powerpoint/2010/main" val="8015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36</a:t>
            </a:fld>
            <a:endParaRPr lang="en-US"/>
          </a:p>
        </p:txBody>
      </p:sp>
    </p:spTree>
    <p:extLst>
      <p:ext uri="{BB962C8B-B14F-4D97-AF65-F5344CB8AC3E}">
        <p14:creationId xmlns:p14="http://schemas.microsoft.com/office/powerpoint/2010/main" val="251252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50</a:t>
            </a:fld>
            <a:endParaRPr lang="en-US"/>
          </a:p>
        </p:txBody>
      </p:sp>
    </p:spTree>
    <p:extLst>
      <p:ext uri="{BB962C8B-B14F-4D97-AF65-F5344CB8AC3E}">
        <p14:creationId xmlns:p14="http://schemas.microsoft.com/office/powerpoint/2010/main" val="343211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8C1C3-F638-4D27-9D07-8198B076A314}" type="slidenum">
              <a:rPr lang="en-US" smtClean="0"/>
              <a:t>2</a:t>
            </a:fld>
            <a:endParaRPr lang="en-US"/>
          </a:p>
        </p:txBody>
      </p:sp>
    </p:spTree>
    <p:extLst>
      <p:ext uri="{BB962C8B-B14F-4D97-AF65-F5344CB8AC3E}">
        <p14:creationId xmlns:p14="http://schemas.microsoft.com/office/powerpoint/2010/main" val="133919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308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6</a:t>
            </a:fld>
            <a:endParaRPr lang="en-US"/>
          </a:p>
        </p:txBody>
      </p:sp>
    </p:spTree>
    <p:extLst>
      <p:ext uri="{BB962C8B-B14F-4D97-AF65-F5344CB8AC3E}">
        <p14:creationId xmlns:p14="http://schemas.microsoft.com/office/powerpoint/2010/main" val="164863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1FCAA9-ED76-4B8E-8DD4-739A7F8FAF53}" type="slidenum">
              <a:rPr lang="en-US" smtClean="0"/>
              <a:t>8</a:t>
            </a:fld>
            <a:endParaRPr lang="en-US"/>
          </a:p>
        </p:txBody>
      </p:sp>
    </p:spTree>
    <p:extLst>
      <p:ext uri="{BB962C8B-B14F-4D97-AF65-F5344CB8AC3E}">
        <p14:creationId xmlns:p14="http://schemas.microsoft.com/office/powerpoint/2010/main" val="347064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8C1C3-F638-4D27-9D07-8198B076A314}" type="slidenum">
              <a:rPr lang="en-US" smtClean="0"/>
              <a:t>19</a:t>
            </a:fld>
            <a:endParaRPr lang="en-US"/>
          </a:p>
        </p:txBody>
      </p:sp>
    </p:spTree>
    <p:extLst>
      <p:ext uri="{BB962C8B-B14F-4D97-AF65-F5344CB8AC3E}">
        <p14:creationId xmlns:p14="http://schemas.microsoft.com/office/powerpoint/2010/main" val="265766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8C1C3-F638-4D27-9D07-8198B076A314}" type="slidenum">
              <a:rPr lang="en-US" smtClean="0"/>
              <a:t>22</a:t>
            </a:fld>
            <a:endParaRPr lang="en-US"/>
          </a:p>
        </p:txBody>
      </p:sp>
    </p:spTree>
    <p:extLst>
      <p:ext uri="{BB962C8B-B14F-4D97-AF65-F5344CB8AC3E}">
        <p14:creationId xmlns:p14="http://schemas.microsoft.com/office/powerpoint/2010/main" val="304043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8C1C3-F638-4D27-9D07-8198B076A314}" type="slidenum">
              <a:rPr lang="en-US" smtClean="0"/>
              <a:t>24</a:t>
            </a:fld>
            <a:endParaRPr lang="en-US"/>
          </a:p>
        </p:txBody>
      </p:sp>
    </p:spTree>
    <p:extLst>
      <p:ext uri="{BB962C8B-B14F-4D97-AF65-F5344CB8AC3E}">
        <p14:creationId xmlns:p14="http://schemas.microsoft.com/office/powerpoint/2010/main" val="261808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D636C-4532-C633-0B52-68FC55297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14525-AB1B-435D-DBEB-9D03F7802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3B33C-907B-EA12-572B-8A1D89E65B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1A11B0-6BFA-8C03-4939-E46B708C553F}"/>
              </a:ext>
            </a:extLst>
          </p:cNvPr>
          <p:cNvSpPr>
            <a:spLocks noGrp="1"/>
          </p:cNvSpPr>
          <p:nvPr>
            <p:ph type="sldNum" sz="quarter" idx="5"/>
          </p:nvPr>
        </p:nvSpPr>
        <p:spPr/>
        <p:txBody>
          <a:bodyPr/>
          <a:lstStyle/>
          <a:p>
            <a:fld id="{131FCAA9-ED76-4B8E-8DD4-739A7F8FAF53}" type="slidenum">
              <a:rPr lang="en-US" smtClean="0"/>
              <a:t>33</a:t>
            </a:fld>
            <a:endParaRPr lang="en-US"/>
          </a:p>
        </p:txBody>
      </p:sp>
    </p:spTree>
    <p:extLst>
      <p:ext uri="{BB962C8B-B14F-4D97-AF65-F5344CB8AC3E}">
        <p14:creationId xmlns:p14="http://schemas.microsoft.com/office/powerpoint/2010/main" val="1826021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18818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128459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073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04640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14254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177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62542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93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49841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50979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e.mass.edu/federalgrants/resources/default.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oe.mass.edu/federalgrants/resources/default.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doe.mass.edu/federalgrants/resources/monitoring/needs-assessment-procedure.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1714&amp;inline=tru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32.xml"/><Relationship Id="rId18" Type="http://schemas.openxmlformats.org/officeDocument/2006/relationships/image" Target="../media/image22.png"/><Relationship Id="rId3" Type="http://schemas.openxmlformats.org/officeDocument/2006/relationships/image" Target="../media/image17.png"/><Relationship Id="rId21" Type="http://schemas.openxmlformats.org/officeDocument/2006/relationships/image" Target="../media/image23.png"/><Relationship Id="rId7" Type="http://schemas.openxmlformats.org/officeDocument/2006/relationships/slide" Target="slide16.xml"/><Relationship Id="rId12" Type="http://schemas.openxmlformats.org/officeDocument/2006/relationships/image" Target="../media/image20.png"/><Relationship Id="rId17" Type="http://schemas.openxmlformats.org/officeDocument/2006/relationships/image" Target="../media/image21.png"/><Relationship Id="rId2" Type="http://schemas.openxmlformats.org/officeDocument/2006/relationships/slide" Target="slide57.xml"/><Relationship Id="rId16" Type="http://schemas.openxmlformats.org/officeDocument/2006/relationships/slide" Target="slide47.xml"/><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1.png"/><Relationship Id="rId23" Type="http://schemas.openxmlformats.org/officeDocument/2006/relationships/image" Target="../media/image23.png"/><Relationship Id="rId10" Type="http://schemas.openxmlformats.org/officeDocument/2006/relationships/slide" Target="slide22.xml"/><Relationship Id="rId19" Type="http://schemas.openxmlformats.org/officeDocument/2006/relationships/slide" Target="slide50.xml"/><Relationship Id="rId4" Type="http://schemas.openxmlformats.org/officeDocument/2006/relationships/slide" Target="slide4.xml"/><Relationship Id="rId9" Type="http://schemas.openxmlformats.org/officeDocument/2006/relationships/image" Target="../media/image19.png"/><Relationship Id="rId14" Type="http://schemas.openxmlformats.org/officeDocument/2006/relationships/image" Target="../media/image20.png"/><Relationship Id="rId22" Type="http://schemas.openxmlformats.org/officeDocument/2006/relationships/slide" Target="slide5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18.xml"/><Relationship Id="rId7" Type="http://schemas.openxmlformats.org/officeDocument/2006/relationships/image" Target="../media/image29.png"/><Relationship Id="rId12" Type="http://schemas.openxmlformats.org/officeDocument/2006/relationships/image" Target="../media/image92.sv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openxmlformats.org/officeDocument/2006/relationships/image" Target="../media/image91.png"/><Relationship Id="rId5" Type="http://schemas.openxmlformats.org/officeDocument/2006/relationships/diagramColors" Target="../diagrams/colors18.xml"/><Relationship Id="rId10" Type="http://schemas.openxmlformats.org/officeDocument/2006/relationships/image" Target="../media/image90.svg"/><Relationship Id="rId4" Type="http://schemas.openxmlformats.org/officeDocument/2006/relationships/diagramQuickStyle" Target="../diagrams/quickStyle18.xml"/><Relationship Id="rId9" Type="http://schemas.openxmlformats.org/officeDocument/2006/relationships/image" Target="../media/image89.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95.png"/><Relationship Id="rId3" Type="http://schemas.openxmlformats.org/officeDocument/2006/relationships/diagramLayout" Target="../diagrams/layout20.xml"/><Relationship Id="rId7" Type="http://schemas.openxmlformats.org/officeDocument/2006/relationships/image" Target="../media/image93.png"/><Relationship Id="rId12" Type="http://schemas.openxmlformats.org/officeDocument/2006/relationships/image" Target="../media/image94.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openxmlformats.org/officeDocument/2006/relationships/slide" Target="slide40.xml"/><Relationship Id="rId5" Type="http://schemas.openxmlformats.org/officeDocument/2006/relationships/diagramColors" Target="../diagrams/colors20.xml"/><Relationship Id="rId15" Type="http://schemas.openxmlformats.org/officeDocument/2006/relationships/image" Target="../media/image95.png"/><Relationship Id="rId10" Type="http://schemas.openxmlformats.org/officeDocument/2006/relationships/image" Target="../media/image94.png"/><Relationship Id="rId4" Type="http://schemas.openxmlformats.org/officeDocument/2006/relationships/diagramQuickStyle" Target="../diagrams/quickStyle20.xml"/><Relationship Id="rId9" Type="http://schemas.openxmlformats.org/officeDocument/2006/relationships/image" Target="../media/image93.png"/><Relationship Id="rId14" Type="http://schemas.openxmlformats.org/officeDocument/2006/relationships/slide" Target="slide43.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5.xml"/><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25.pn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slide" Target="slide13.xml"/></Relationships>
</file>

<file path=ppt/slides/_rels/slide40.xml.rels><?xml version="1.0" encoding="UTF-8" standalone="yes"?>
<Relationships xmlns="http://schemas.openxmlformats.org/package/2006/relationships"><Relationship Id="rId2" Type="http://schemas.openxmlformats.org/officeDocument/2006/relationships/hyperlink" Target="https://www.doe.mass.edu/federalgrants/titlei-a/resources/qrg-homeles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nche.ed.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1.svg"/><Relationship Id="rId3" Type="http://schemas.openxmlformats.org/officeDocument/2006/relationships/hyperlink" Target="https://www.doe.mass.edu/federalgrants/titlei-a/guidance/pi-guidance-policies.docx" TargetMode="External"/><Relationship Id="rId7" Type="http://schemas.openxmlformats.org/officeDocument/2006/relationships/image" Target="../media/image96.png"/><Relationship Id="rId12" Type="http://schemas.openxmlformats.org/officeDocument/2006/relationships/image" Target="../media/image100.png"/><Relationship Id="rId2" Type="http://schemas.openxmlformats.org/officeDocument/2006/relationships/hyperlink" Target="https://www.doe.mass.edu/rlo/federalgrants/family-engagement/index.html#/" TargetMode="Externa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99.svg"/><Relationship Id="rId5" Type="http://schemas.openxmlformats.org/officeDocument/2006/relationships/image" Target="../media/image29.png"/><Relationship Id="rId10" Type="http://schemas.openxmlformats.org/officeDocument/2006/relationships/image" Target="../media/image98.png"/><Relationship Id="rId4" Type="http://schemas.openxmlformats.org/officeDocument/2006/relationships/hyperlink" Target="https://www.doe.mass.edu/federalgrants/resources/monitoring/school-parent-student-compact.docx" TargetMode="External"/><Relationship Id="rId9"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4.xml.rels><?xml version="1.0" encoding="UTF-8" standalone="yes"?>
<Relationships xmlns="http://schemas.openxmlformats.org/package/2006/relationships"><Relationship Id="rId2" Type="http://schemas.openxmlformats.org/officeDocument/2006/relationships/hyperlink" Target="https://www.doe.mass.edu/federalgrants/resources/qrg-mtrs.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doe.mass.edu/federalgrants/liaisons.xlsx"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urldefense.com/v3/__https:/mass.us14.list-manage.com/track/click?u=d8f37d1a90dacd97f207f0b4a&amp;id=503f761c8d&amp;e=1149a29808__;!!CPANwP4y!RftFpBbzG8nff0CvRm10oqOmb4TVddhE8msTpewj0BoJqg_-sKCbxT2dIqjCORkTd81PBrPR0j75NKbVxUWM55CXziy-Z_lkxZuZEw$" TargetMode="External"/><Relationship Id="rId3" Type="http://schemas.openxmlformats.org/officeDocument/2006/relationships/hyperlink" Target="https://urldefense.com/v3/__https:/mass.us14.list-manage.com/track/click?u=d8f37d1a90dacd97f207f0b4a&amp;id=72e6421674&amp;e=1149a29808__;!!CPANwP4y!RftFpBbzG8nff0CvRm10oqOmb4TVddhE8msTpewj0BoJqg_-sKCbxT2dIqjCORkTd81PBrPR0j75NKbVxUWM55CXziy-Z_lYKF3Dag$" TargetMode="External"/><Relationship Id="rId7" Type="http://schemas.openxmlformats.org/officeDocument/2006/relationships/hyperlink" Target="https://urldefense.com/v3/__https:/mass.us14.list-manage.com/track/click?u=d8f37d1a90dacd97f207f0b4a&amp;id=46abbab1cc&amp;e=1149a29808__;!!CPANwP4y!RftFpBbzG8nff0CvRm10oqOmb4TVddhE8msTpewj0BoJqg_-sKCbxT2dIqjCORkTd81PBrPR0j75NKbVxUWM55CXziy-Z_khpyiQiA$" TargetMode="External"/><Relationship Id="rId2" Type="http://schemas.openxmlformats.org/officeDocument/2006/relationships/hyperlink" Target="https://urldefense.com/v3/__https:/mass.us14.list-manage.com/track/click?u=d8f37d1a90dacd97f207f0b4a&amp;id=9a22d486ae&amp;e=1149a29808__;!!CPANwP4y!RftFpBbzG8nff0CvRm10oqOmb4TVddhE8msTpewj0BoJqg_-sKCbxT2dIqjCORkTd81PBrPR0j75NKbVxUWM55CXziy-Z_kr9WDGsw$" TargetMode="External"/><Relationship Id="rId1" Type="http://schemas.openxmlformats.org/officeDocument/2006/relationships/slideLayout" Target="../slideLayouts/slideLayout2.xml"/><Relationship Id="rId6" Type="http://schemas.openxmlformats.org/officeDocument/2006/relationships/hyperlink" Target="https://urldefense.com/v3/__https:/mass.us14.list-manage.com/track/click?u=d8f37d1a90dacd97f207f0b4a&amp;id=07cd58a64e&amp;e=1149a29808__;!!CPANwP4y!RftFpBbzG8nff0CvRm10oqOmb4TVddhE8msTpewj0BoJqg_-sKCbxT2dIqjCORkTd81PBrPR0j75NKbVxUWM55CXziy-Z_nor7DJpg$" TargetMode="External"/><Relationship Id="rId5" Type="http://schemas.openxmlformats.org/officeDocument/2006/relationships/hyperlink" Target="https://urldefense.com/v3/__https:/mass.us14.list-manage.com/track/click?u=d8f37d1a90dacd97f207f0b4a&amp;id=39e88a5c13&amp;e=1149a29808__;!!CPANwP4y!RftFpBbzG8nff0CvRm10oqOmb4TVddhE8msTpewj0BoJqg_-sKCbxT2dIqjCORkTd81PBrPR0j75NKbVxUWM55CXziy-Z_mc_FItOA$" TargetMode="External"/><Relationship Id="rId4" Type="http://schemas.openxmlformats.org/officeDocument/2006/relationships/hyperlink" Target="https://urldefense.com/v3/__https:/mass.us14.list-manage.com/track/click?u=d8f37d1a90dacd97f207f0b4a&amp;id=d87f267186&amp;e=1149a29808__;!!CPANwP4y!RftFpBbzG8nff0CvRm10oqOmb4TVddhE8msTpewj0BoJqg_-sKCbxT2dIqjCORkTd81PBrPR0j75NKbVxUWM55CXziy-Z_nonbFO8w$" TargetMode="External"/><Relationship Id="rId9" Type="http://schemas.openxmlformats.org/officeDocument/2006/relationships/hyperlink" Target="https://urldefense.com/v3/__https:/mass.us14.list-manage.com/track/click?u=d8f37d1a90dacd97f207f0b4a&amp;id=0ccf8e08f0&amp;e=1149a29808__;!!CPANwP4y!RftFpBbzG8nff0CvRm10oqOmb4TVddhE8msTpewj0BoJqg_-sKCbxT2dIqjCORkTd81PBrPR0j75NKbVxUWM55CXziy-Z_mvm2bL3g$"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doe.mass.edu/federalgrants/idea/resources/qrg-240.docx" TargetMode="External"/><Relationship Id="rId3" Type="http://schemas.openxmlformats.org/officeDocument/2006/relationships/hyperlink" Target="https://www.doe.mass.edu/federalgrants/titlei-d/qrg.docx" TargetMode="External"/><Relationship Id="rId7" Type="http://schemas.openxmlformats.org/officeDocument/2006/relationships/hyperlink" Target="https://www.doe.mass.edu/federalgrants/titleiv-a/qrg.docx" TargetMode="External"/><Relationship Id="rId2" Type="http://schemas.openxmlformats.org/officeDocument/2006/relationships/hyperlink" Target="https://www.doe.mass.edu/federalgrants/titlei-a/resources/qrg.docx" TargetMode="External"/><Relationship Id="rId1" Type="http://schemas.openxmlformats.org/officeDocument/2006/relationships/slideLayout" Target="../slideLayouts/slideLayout2.xml"/><Relationship Id="rId6" Type="http://schemas.openxmlformats.org/officeDocument/2006/relationships/hyperlink" Target="https://www.doe.mass.edu/federalgrants/titleiii-a/resources/fc186-qrg.docx" TargetMode="External"/><Relationship Id="rId5" Type="http://schemas.openxmlformats.org/officeDocument/2006/relationships/hyperlink" Target="https://www.doe.mass.edu/federalgrants/titleiii-a/resources/qrg.docx" TargetMode="External"/><Relationship Id="rId10" Type="http://schemas.openxmlformats.org/officeDocument/2006/relationships/hyperlink" Target="https://www.doe.mass.edu/federalgrants/perkins/qrg-sec.docx" TargetMode="External"/><Relationship Id="rId4" Type="http://schemas.openxmlformats.org/officeDocument/2006/relationships/hyperlink" Target="https://www.doe.mass.edu/federalgrants/titleii-a/qrg.docx" TargetMode="External"/><Relationship Id="rId9" Type="http://schemas.openxmlformats.org/officeDocument/2006/relationships/hyperlink" Target="https://www.doe.mass.edu/federalgrants/idea/resources/qrg-262.docx"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doe.mass.edu/federalgrants/titlei-a/guidance/equitable-services.pdf" TargetMode="External"/><Relationship Id="rId2" Type="http://schemas.openxmlformats.org/officeDocument/2006/relationships/hyperlink" Target="https://www.doe.mass.edu/federalgrants/resources/monitoring/" TargetMode="External"/><Relationship Id="rId1" Type="http://schemas.openxmlformats.org/officeDocument/2006/relationships/slideLayout" Target="../slideLayouts/slideLayout2.xml"/><Relationship Id="rId4" Type="http://schemas.openxmlformats.org/officeDocument/2006/relationships/hyperlink" Target="https://www.doe.mass.edu/federalgrants/resources/default.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mailto:colleen.e.holforty@mass.gov" TargetMode="External"/><Relationship Id="rId1" Type="http://schemas.openxmlformats.org/officeDocument/2006/relationships/slideLayout" Target="../slideLayouts/slideLayout2.xml"/><Relationship Id="rId5" Type="http://schemas.openxmlformats.org/officeDocument/2006/relationships/hyperlink" Target="http://www.doe.mass.edu/federalgrants" TargetMode="External"/><Relationship Id="rId4" Type="http://schemas.openxmlformats.org/officeDocument/2006/relationships/hyperlink" Target="http://www.doe.mass.edu/federalgrants/liaisons.xls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0.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com/v3/__https:/mass.us14.list-manage.com/track/click?u=d8f37d1a90dacd97f207f0b4a&amp;id=6630a3c4c1&amp;e=1149a29808__;!!CPANwP4y!Sn-YpezrQMdij32OmwQeX2k4PTs8YDwiQmZKH1zYzK76VWq72i5Pbr845Ol1-iFPSyqSnuCo11shLSqDJAdTttjnz9inlQyXyrdqocPFR8M$" TargetMode="External"/><Relationship Id="rId2" Type="http://schemas.openxmlformats.org/officeDocument/2006/relationships/hyperlink" Target="https://mass.us14.list-manage.com/subscribe?u=d8f37d1a90dacd97f207f0b4a&amp;id=0b376c92d5" TargetMode="Externa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federalgrants/resources/qrg-sns.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1874-BF0C-3C6A-A125-D5E83376655F}"/>
              </a:ext>
            </a:extLst>
          </p:cNvPr>
          <p:cNvSpPr>
            <a:spLocks noGrp="1"/>
          </p:cNvSpPr>
          <p:nvPr>
            <p:ph type="ctrTitle"/>
          </p:nvPr>
        </p:nvSpPr>
        <p:spPr>
          <a:xfrm>
            <a:off x="505838" y="690350"/>
            <a:ext cx="10657462" cy="2262399"/>
          </a:xfrm>
        </p:spPr>
        <p:txBody>
          <a:bodyPr>
            <a:normAutofit/>
          </a:bodyPr>
          <a:lstStyle/>
          <a:p>
            <a:r>
              <a:rPr lang="en-US" dirty="0"/>
              <a:t>A Tour of Federal Grants’ Fiscal Requirements</a:t>
            </a:r>
          </a:p>
        </p:txBody>
      </p:sp>
      <p:sp>
        <p:nvSpPr>
          <p:cNvPr id="3" name="Subtitle 2">
            <a:extLst>
              <a:ext uri="{FF2B5EF4-FFF2-40B4-BE49-F238E27FC236}">
                <a16:creationId xmlns:a16="http://schemas.microsoft.com/office/drawing/2014/main" id="{DB9013A5-D835-3C78-5226-B43C4748F0B0}"/>
              </a:ext>
            </a:extLst>
          </p:cNvPr>
          <p:cNvSpPr>
            <a:spLocks noGrp="1"/>
          </p:cNvSpPr>
          <p:nvPr>
            <p:ph type="subTitle" idx="1"/>
          </p:nvPr>
        </p:nvSpPr>
        <p:spPr/>
        <p:txBody>
          <a:bodyPr/>
          <a:lstStyle/>
          <a:p>
            <a:r>
              <a:rPr lang="en-US" dirty="0"/>
              <a:t>June 10, 2025</a:t>
            </a:r>
          </a:p>
          <a:p>
            <a:endParaRPr lang="en-US" dirty="0"/>
          </a:p>
        </p:txBody>
      </p:sp>
      <p:grpSp>
        <p:nvGrpSpPr>
          <p:cNvPr id="4" name="Group 3" descr="Mountains with a car">
            <a:extLst>
              <a:ext uri="{FF2B5EF4-FFF2-40B4-BE49-F238E27FC236}">
                <a16:creationId xmlns:a16="http://schemas.microsoft.com/office/drawing/2014/main" id="{D55574D7-625E-49C4-F7AE-14485C131DB9}"/>
              </a:ext>
            </a:extLst>
          </p:cNvPr>
          <p:cNvGrpSpPr/>
          <p:nvPr/>
        </p:nvGrpSpPr>
        <p:grpSpPr>
          <a:xfrm>
            <a:off x="10175358" y="4784208"/>
            <a:ext cx="1702317" cy="1702317"/>
            <a:chOff x="10175358" y="4784208"/>
            <a:chExt cx="1702317" cy="1702317"/>
          </a:xfrm>
        </p:grpSpPr>
        <p:pic>
          <p:nvPicPr>
            <p:cNvPr id="5" name="Graphic 4" descr="Highway scene outline">
              <a:extLst>
                <a:ext uri="{FF2B5EF4-FFF2-40B4-BE49-F238E27FC236}">
                  <a16:creationId xmlns:a16="http://schemas.microsoft.com/office/drawing/2014/main" id="{62443F44-C7F1-C9D1-0292-CC21E869DB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5358" y="4784208"/>
              <a:ext cx="1702317" cy="1702317"/>
            </a:xfrm>
            <a:prstGeom prst="rect">
              <a:avLst/>
            </a:prstGeom>
          </p:spPr>
        </p:pic>
        <p:pic>
          <p:nvPicPr>
            <p:cNvPr id="7" name="Graphic 6" descr="Car outline">
              <a:extLst>
                <a:ext uri="{FF2B5EF4-FFF2-40B4-BE49-F238E27FC236}">
                  <a16:creationId xmlns:a16="http://schemas.microsoft.com/office/drawing/2014/main" id="{E0C2E2DB-E09F-B20D-C116-4C928E58D2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75827" y="6047392"/>
              <a:ext cx="376258" cy="376258"/>
            </a:xfrm>
            <a:prstGeom prst="rect">
              <a:avLst/>
            </a:prstGeom>
          </p:spPr>
        </p:pic>
      </p:grpSp>
    </p:spTree>
    <p:extLst>
      <p:ext uri="{BB962C8B-B14F-4D97-AF65-F5344CB8AC3E}">
        <p14:creationId xmlns:p14="http://schemas.microsoft.com/office/powerpoint/2010/main" val="300927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000B5-E087-4DEC-E8B6-E5339D30F104}"/>
              </a:ext>
            </a:extLst>
          </p:cNvPr>
          <p:cNvSpPr>
            <a:spLocks noGrp="1"/>
          </p:cNvSpPr>
          <p:nvPr>
            <p:ph type="title"/>
          </p:nvPr>
        </p:nvSpPr>
        <p:spPr/>
        <p:txBody>
          <a:bodyPr/>
          <a:lstStyle/>
          <a:p>
            <a:r>
              <a:rPr lang="en-US" dirty="0"/>
              <a:t>What is Supplement Not Supplant? – Title I</a:t>
            </a:r>
          </a:p>
        </p:txBody>
      </p:sp>
      <p:pic>
        <p:nvPicPr>
          <p:cNvPr id="4" name="Picture 3" descr="Title I Part A funds cannot replace State or Local Funds.">
            <a:extLst>
              <a:ext uri="{FF2B5EF4-FFF2-40B4-BE49-F238E27FC236}">
                <a16:creationId xmlns:a16="http://schemas.microsoft.com/office/drawing/2014/main" id="{940191D6-78C8-CEE4-368E-361D7F5F1D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780" b="88780" l="4063" r="95469">
                        <a14:foregroundMark x1="24531" y1="23902" x2="24531" y2="23902"/>
                        <a14:foregroundMark x1="51797" y1="24390" x2="44531" y2="27317"/>
                        <a14:foregroundMark x1="44531" y1="27317" x2="58203" y2="16098"/>
                        <a14:foregroundMark x1="95469" y1="18537" x2="94531" y2="50732"/>
                        <a14:foregroundMark x1="96172" y1="83415" x2="6719" y2="80976"/>
                        <a14:foregroundMark x1="6719" y1="80976" x2="6094" y2="80000"/>
                        <a14:foregroundMark x1="4063" y1="79512" x2="4063" y2="79512"/>
                      </a14:backgroundRemoval>
                    </a14:imgEffect>
                  </a14:imgLayer>
                </a14:imgProps>
              </a:ext>
            </a:extLst>
          </a:blip>
          <a:stretch>
            <a:fillRect/>
          </a:stretch>
        </p:blipFill>
        <p:spPr>
          <a:xfrm>
            <a:off x="422259" y="1681879"/>
            <a:ext cx="10770606" cy="1724980"/>
          </a:xfrm>
          <a:prstGeom prst="rect">
            <a:avLst/>
          </a:prstGeom>
        </p:spPr>
      </p:pic>
      <p:sp>
        <p:nvSpPr>
          <p:cNvPr id="6" name="Content Placeholder 5">
            <a:extLst>
              <a:ext uri="{FF2B5EF4-FFF2-40B4-BE49-F238E27FC236}">
                <a16:creationId xmlns:a16="http://schemas.microsoft.com/office/drawing/2014/main" id="{91C5CB0C-F331-3A8B-C29F-C2A2A0EC5E89}"/>
              </a:ext>
            </a:extLst>
          </p:cNvPr>
          <p:cNvSpPr>
            <a:spLocks noGrp="1"/>
          </p:cNvSpPr>
          <p:nvPr>
            <p:ph idx="1"/>
          </p:nvPr>
        </p:nvSpPr>
        <p:spPr>
          <a:xfrm>
            <a:off x="770299" y="3451142"/>
            <a:ext cx="10583501" cy="2534754"/>
          </a:xfrm>
        </p:spPr>
        <p:txBody>
          <a:bodyPr>
            <a:normAutofit lnSpcReduction="10000"/>
          </a:bodyPr>
          <a:lstStyle/>
          <a:p>
            <a:pPr marL="0" indent="0">
              <a:buNone/>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For Title I, compliance with SNS is no longer measured by looking at particular Title I expenditures. Instead, SNS compliance is measured by whether the district has </a:t>
            </a:r>
            <a:r>
              <a:rPr lang="en-US" sz="2000" b="1" i="1" u="sng" dirty="0">
                <a:effectLst/>
                <a:latin typeface="Calibri" panose="020F0502020204030204" pitchFamily="34" charset="0"/>
                <a:ea typeface="Calibri" panose="020F0502020204030204" pitchFamily="34" charset="0"/>
                <a:cs typeface="Times New Roman" panose="02020603050405020304" pitchFamily="18" charset="0"/>
              </a:rPr>
              <a:t>a written methodology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to ensure that each Title I school receives all of the state and local funds that it would have received if it were not a Title I school. </a:t>
            </a:r>
          </a:p>
          <a:p>
            <a:pPr marL="0" indent="0">
              <a:buNone/>
            </a:pPr>
            <a:endParaRPr lang="en-US" sz="2000" b="1"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Title I funds therefore may be spent for any allowable expenditure regardless of what funds were used to pay for it in the past or whether state or local funds pay for the same expenditure in non-Title I schools. </a:t>
            </a:r>
            <a:endParaRPr lang="en-US" sz="2000" dirty="0"/>
          </a:p>
        </p:txBody>
      </p:sp>
      <p:grpSp>
        <p:nvGrpSpPr>
          <p:cNvPr id="2" name="Group 1" descr="NOTE: Districts should be reviewing their written methodology and updating in June each year if necessary. &#10;">
            <a:extLst>
              <a:ext uri="{FF2B5EF4-FFF2-40B4-BE49-F238E27FC236}">
                <a16:creationId xmlns:a16="http://schemas.microsoft.com/office/drawing/2014/main" id="{082F9DF3-67BE-5A27-C92E-20ABAAF57F74}"/>
              </a:ext>
            </a:extLst>
          </p:cNvPr>
          <p:cNvGrpSpPr/>
          <p:nvPr/>
        </p:nvGrpSpPr>
        <p:grpSpPr>
          <a:xfrm>
            <a:off x="31236" y="5958438"/>
            <a:ext cx="7697597" cy="812288"/>
            <a:chOff x="107438" y="5996538"/>
            <a:chExt cx="6100939" cy="812288"/>
          </a:xfrm>
        </p:grpSpPr>
        <p:grpSp>
          <p:nvGrpSpPr>
            <p:cNvPr id="5" name="Group 4">
              <a:extLst>
                <a:ext uri="{FF2B5EF4-FFF2-40B4-BE49-F238E27FC236}">
                  <a16:creationId xmlns:a16="http://schemas.microsoft.com/office/drawing/2014/main" id="{673CFD5C-DEB4-C1B2-804A-7218392A32BE}"/>
                </a:ext>
              </a:extLst>
            </p:cNvPr>
            <p:cNvGrpSpPr/>
            <p:nvPr/>
          </p:nvGrpSpPr>
          <p:grpSpPr>
            <a:xfrm>
              <a:off x="107438" y="5996538"/>
              <a:ext cx="6100939" cy="812288"/>
              <a:chOff x="31237" y="5336277"/>
              <a:chExt cx="6100939" cy="812288"/>
            </a:xfrm>
          </p:grpSpPr>
          <p:sp>
            <p:nvSpPr>
              <p:cNvPr id="8" name="Rectangle: Rounded Corners 7" descr="Yellow background for text.">
                <a:extLst>
                  <a:ext uri="{FF2B5EF4-FFF2-40B4-BE49-F238E27FC236}">
                    <a16:creationId xmlns:a16="http://schemas.microsoft.com/office/drawing/2014/main" id="{3907607E-50B9-3101-F810-84C8F4743BDE}"/>
                  </a:ext>
                  <a:ext uri="{C183D7F6-B498-43B3-948B-1728B52AA6E4}">
                    <adec:decorative xmlns:adec="http://schemas.microsoft.com/office/drawing/2017/decorative" val="0"/>
                  </a:ext>
                </a:extLst>
              </p:cNvPr>
              <p:cNvSpPr/>
              <p:nvPr/>
            </p:nvSpPr>
            <p:spPr>
              <a:xfrm>
                <a:off x="31237" y="5336277"/>
                <a:ext cx="6064763" cy="798477"/>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NOTE: Districts should be reviewing their written methodology and updating in June each year if necessary. &#10;&#10;">
                <a:extLst>
                  <a:ext uri="{FF2B5EF4-FFF2-40B4-BE49-F238E27FC236}">
                    <a16:creationId xmlns:a16="http://schemas.microsoft.com/office/drawing/2014/main" id="{DBF972FA-208F-9724-2873-1529C1B8C0EC}"/>
                  </a:ext>
                </a:extLst>
              </p:cNvPr>
              <p:cNvSpPr txBox="1"/>
              <p:nvPr/>
            </p:nvSpPr>
            <p:spPr>
              <a:xfrm>
                <a:off x="558219" y="5363735"/>
                <a:ext cx="5573957" cy="784830"/>
              </a:xfrm>
              <a:prstGeom prst="rect">
                <a:avLst/>
              </a:prstGeom>
              <a:noFill/>
            </p:spPr>
            <p:txBody>
              <a:bodyPr wrap="square" rtlCol="0">
                <a:spAutoFit/>
              </a:bodyPr>
              <a:lstStyle/>
              <a:p>
                <a:r>
                  <a:rPr lang="en-US" sz="2500" dirty="0">
                    <a:latin typeface="Stencil" panose="040409050D0802020404" pitchFamily="82" charset="0"/>
                  </a:rPr>
                  <a:t>NOTE: </a:t>
                </a:r>
                <a:r>
                  <a:rPr lang="en-US" sz="2000" dirty="0"/>
                  <a:t>Districts should be reviewing their written methodology and updating in June each year if necessary. </a:t>
                </a:r>
              </a:p>
            </p:txBody>
          </p:sp>
        </p:grpSp>
        <p:pic>
          <p:nvPicPr>
            <p:cNvPr id="7" name="Graphic 6" descr="Lights On with solid fill">
              <a:extLst>
                <a:ext uri="{FF2B5EF4-FFF2-40B4-BE49-F238E27FC236}">
                  <a16:creationId xmlns:a16="http://schemas.microsoft.com/office/drawing/2014/main" id="{0FD092DD-1CC7-EC24-CDEA-B5237A8707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554" y="6125230"/>
              <a:ext cx="522043" cy="522043"/>
            </a:xfrm>
            <a:prstGeom prst="rect">
              <a:avLst/>
            </a:prstGeom>
          </p:spPr>
        </p:pic>
      </p:grpSp>
    </p:spTree>
    <p:extLst>
      <p:ext uri="{BB962C8B-B14F-4D97-AF65-F5344CB8AC3E}">
        <p14:creationId xmlns:p14="http://schemas.microsoft.com/office/powerpoint/2010/main" val="352931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74716-D788-005B-CE04-CA6ED3329D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2AFECE-136D-88C7-9258-10FE9E2C6E6D}"/>
              </a:ext>
            </a:extLst>
          </p:cNvPr>
          <p:cNvSpPr>
            <a:spLocks noGrp="1"/>
          </p:cNvSpPr>
          <p:nvPr>
            <p:ph type="title"/>
          </p:nvPr>
        </p:nvSpPr>
        <p:spPr/>
        <p:txBody>
          <a:bodyPr>
            <a:normAutofit fontScale="90000"/>
          </a:bodyPr>
          <a:lstStyle/>
          <a:p>
            <a:r>
              <a:rPr lang="en-US" dirty="0"/>
              <a:t>What is Supplement Not Supplant? – Title IIA &amp; IVA</a:t>
            </a:r>
          </a:p>
        </p:txBody>
      </p:sp>
      <p:pic>
        <p:nvPicPr>
          <p:cNvPr id="4" name="Picture 3" descr="Title II and Title IVA cannot replace state or local funds.">
            <a:extLst>
              <a:ext uri="{FF2B5EF4-FFF2-40B4-BE49-F238E27FC236}">
                <a16:creationId xmlns:a16="http://schemas.microsoft.com/office/drawing/2014/main" id="{7F3AF79A-003D-D56F-28AC-5E907A8BCAB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14" b="88362" l="3156" r="97115">
                        <a14:foregroundMark x1="8206" y1="66379" x2="8206" y2="66379"/>
                        <a14:foregroundMark x1="6492" y1="59914" x2="3246" y2="55603"/>
                        <a14:foregroundMark x1="3517" y1="84052" x2="63481" y2="71121"/>
                        <a14:foregroundMark x1="63481" y1="71121" x2="89991" y2="79310"/>
                        <a14:foregroundMark x1="91885" y1="74569" x2="93508" y2="35345"/>
                        <a14:foregroundMark x1="95131" y1="44397" x2="97115" y2="79741"/>
                        <a14:foregroundMark x1="96123" y1="13362" x2="88188" y2="18966"/>
                        <a14:foregroundMark x1="65825" y1="18534" x2="27863" y2="15517"/>
                        <a14:foregroundMark x1="39044" y1="20259" x2="66727" y2="14655"/>
                        <a14:foregroundMark x1="66727" y1="14655" x2="75834" y2="17672"/>
                        <a14:foregroundMark x1="75834" y1="17672" x2="85663" y2="14655"/>
                        <a14:foregroundMark x1="85663" y1="14655" x2="86655" y2="15517"/>
                      </a14:backgroundRemoval>
                    </a14:imgEffect>
                  </a14:imgLayer>
                </a14:imgProps>
              </a:ext>
            </a:extLst>
          </a:blip>
          <a:stretch>
            <a:fillRect/>
          </a:stretch>
        </p:blipFill>
        <p:spPr>
          <a:xfrm>
            <a:off x="669888" y="1524443"/>
            <a:ext cx="11101128" cy="2322328"/>
          </a:xfrm>
          <a:prstGeom prst="rect">
            <a:avLst/>
          </a:prstGeom>
        </p:spPr>
      </p:pic>
      <p:sp>
        <p:nvSpPr>
          <p:cNvPr id="5" name="TextBox 4">
            <a:extLst>
              <a:ext uri="{FF2B5EF4-FFF2-40B4-BE49-F238E27FC236}">
                <a16:creationId xmlns:a16="http://schemas.microsoft.com/office/drawing/2014/main" id="{F9BC9CE9-1340-62DA-0E75-CDE8FECDBB92}"/>
              </a:ext>
            </a:extLst>
          </p:cNvPr>
          <p:cNvSpPr txBox="1"/>
          <p:nvPr/>
        </p:nvSpPr>
        <p:spPr>
          <a:xfrm>
            <a:off x="346556" y="3833923"/>
            <a:ext cx="11276093" cy="2929776"/>
          </a:xfrm>
          <a:prstGeom prst="rect">
            <a:avLst/>
          </a:prstGeom>
          <a:noFill/>
        </p:spPr>
        <p:txBody>
          <a:bodyPr wrap="square" rtlCol="0">
            <a:spAutoFit/>
          </a:bodyPr>
          <a:lstStyle/>
          <a:p>
            <a:pPr marL="285750" marR="0" indent="-285750">
              <a:lnSpc>
                <a:spcPct val="115000"/>
              </a:lnSpc>
              <a:spcAft>
                <a:spcPts val="600"/>
              </a:spcAft>
              <a:buFont typeface="Arial" panose="020B0604020202020204" pitchFamily="34" charset="0"/>
              <a:buChar char="•"/>
            </a:pP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Unlike for Title I, the </a:t>
            </a:r>
            <a:r>
              <a:rPr lang="en-US" sz="1800" b="1"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test for Title IIA and IVA is an expense-by-expense measure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Aft>
                <a:spcPts val="600"/>
              </a:spcAft>
              <a:buFont typeface="Arial" panose="020B0604020202020204" pitchFamily="34" charset="0"/>
              <a:buChar char="•"/>
            </a:pPr>
            <a:r>
              <a:rPr lang="en-US" sz="1800" b="1"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Supplanting is presumed</a:t>
            </a: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 if any of the following is true, according to federal fiscal guidance (2 CFR Part 200, Appendix XI):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600"/>
              </a:spcAft>
              <a:buFont typeface="Arial" panose="020B0604020202020204" pitchFamily="34" charset="0"/>
              <a:buChar char="•"/>
            </a:pPr>
            <a:r>
              <a:rPr lang="en-US"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A district uses federal funds to provide services that are required under other federal, state, or local laws.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marR="685800" lvl="1" indent="-342900">
              <a:lnSpc>
                <a:spcPct val="115000"/>
              </a:lnSpc>
              <a:spcAft>
                <a:spcPts val="600"/>
              </a:spcAft>
              <a:buFont typeface="Arial" panose="020B0604020202020204" pitchFamily="34" charset="0"/>
              <a:buChar char="•"/>
              <a:tabLst>
                <a:tab pos="514350" algn="l"/>
              </a:tabLst>
            </a:pPr>
            <a:r>
              <a:rPr lang="en-US"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A district uses federal funds to provide services that the district provided with non-federal funds in the prior year.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marR="685800" lvl="1" indent="-342900">
              <a:lnSpc>
                <a:spcPct val="115000"/>
              </a:lnSpc>
              <a:spcAft>
                <a:spcPts val="1000"/>
              </a:spcAft>
              <a:buFont typeface="Arial" panose="020B0604020202020204" pitchFamily="34" charset="0"/>
              <a:buChar char="•"/>
              <a:tabLst>
                <a:tab pos="514350" algn="l"/>
              </a:tabLst>
            </a:pPr>
            <a:r>
              <a:rPr lang="en-US"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A district uses federal funds to provide services that the district would otherwise provide without federal funds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72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52BDA-A82A-7C09-1DC0-F0D5AEBF7B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A1C7F5-55CE-AEED-2F8B-090F0BEA9514}"/>
              </a:ext>
            </a:extLst>
          </p:cNvPr>
          <p:cNvSpPr>
            <a:spLocks noGrp="1"/>
          </p:cNvSpPr>
          <p:nvPr>
            <p:ph type="title"/>
          </p:nvPr>
        </p:nvSpPr>
        <p:spPr/>
        <p:txBody>
          <a:bodyPr>
            <a:normAutofit fontScale="90000"/>
          </a:bodyPr>
          <a:lstStyle/>
          <a:p>
            <a:r>
              <a:rPr lang="en-US" sz="3600" dirty="0"/>
              <a:t>What is Supplement Not Supplant? – Title III &amp; Immigrant Grant</a:t>
            </a:r>
          </a:p>
        </p:txBody>
      </p:sp>
      <p:pic>
        <p:nvPicPr>
          <p:cNvPr id="4" name="Picture 3" descr="Title III cannot replace federal, state, or local funds.">
            <a:extLst>
              <a:ext uri="{FF2B5EF4-FFF2-40B4-BE49-F238E27FC236}">
                <a16:creationId xmlns:a16="http://schemas.microsoft.com/office/drawing/2014/main" id="{3D3115BF-6192-1E46-6F02-643111EC17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6790" r="95767">
                        <a14:foregroundMark x1="6966" y1="75263" x2="6966" y2="75263"/>
                        <a14:foregroundMark x1="34392" y1="20526" x2="46032" y2="20000"/>
                        <a14:foregroundMark x1="46032" y1="20000" x2="57055" y2="23684"/>
                        <a14:foregroundMark x1="91182" y1="22105" x2="94797" y2="61053"/>
                        <a14:foregroundMark x1="94797" y1="61053" x2="94268" y2="73684"/>
                        <a14:foregroundMark x1="84656" y1="18421" x2="57319" y2="21053"/>
                        <a14:foregroundMark x1="19753" y1="68421" x2="8201" y2="75263"/>
                        <a14:foregroundMark x1="95767" y1="15789" x2="95767" y2="15789"/>
                        <a14:foregroundMark x1="31393" y1="13684" x2="31393" y2="13684"/>
                      </a14:backgroundRemoval>
                    </a14:imgEffect>
                  </a14:imgLayer>
                </a14:imgProps>
              </a:ext>
            </a:extLst>
          </a:blip>
          <a:stretch>
            <a:fillRect/>
          </a:stretch>
        </p:blipFill>
        <p:spPr>
          <a:xfrm>
            <a:off x="695325" y="1619250"/>
            <a:ext cx="10801350" cy="1809750"/>
          </a:xfrm>
          <a:prstGeom prst="rect">
            <a:avLst/>
          </a:prstGeom>
        </p:spPr>
      </p:pic>
      <p:sp>
        <p:nvSpPr>
          <p:cNvPr id="5" name="TextBox 4">
            <a:extLst>
              <a:ext uri="{FF2B5EF4-FFF2-40B4-BE49-F238E27FC236}">
                <a16:creationId xmlns:a16="http://schemas.microsoft.com/office/drawing/2014/main" id="{86902F03-D70C-946A-A786-DDA632AB3027}"/>
              </a:ext>
            </a:extLst>
          </p:cNvPr>
          <p:cNvSpPr txBox="1"/>
          <p:nvPr/>
        </p:nvSpPr>
        <p:spPr>
          <a:xfrm>
            <a:off x="838200" y="3712868"/>
            <a:ext cx="10515600" cy="3009542"/>
          </a:xfrm>
          <a:prstGeom prst="rect">
            <a:avLst/>
          </a:prstGeom>
          <a:noFill/>
        </p:spPr>
        <p:txBody>
          <a:bodyPr wrap="square" rtlCol="0">
            <a:spAutoFit/>
          </a:bodyPr>
          <a:lstStyle/>
          <a:p>
            <a:pPr marL="342900" indent="-342900">
              <a:lnSpc>
                <a:spcPct val="115000"/>
              </a:lnSpc>
              <a:spcBef>
                <a:spcPts val="600"/>
              </a:spcBef>
              <a:buFont typeface="Symbol" panose="05050102010706020507" pitchFamily="18" charset="2"/>
              <a:buChar char=""/>
            </a:pP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Like Title II and IVA, </a:t>
            </a:r>
            <a:r>
              <a:rPr lang="en-US" sz="1800" b="1"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test for Title III and the Immigrant grant is an expense-by-expense measure:</a:t>
            </a:r>
            <a:r>
              <a:rPr lang="en-US" sz="1800" dirty="0">
                <a:solidFill>
                  <a:srgbClr val="14141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supplementing state and local funds, Title III requires that funds supplement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federal</a:t>
            </a:r>
            <a:r>
              <a:rPr lang="en-US" sz="1800" dirty="0">
                <a:effectLst/>
                <a:latin typeface="Calibri" panose="020F0502020204030204" pitchFamily="34" charset="0"/>
                <a:ea typeface="Calibri" panose="020F0502020204030204" pitchFamily="34" charset="0"/>
                <a:cs typeface="Times New Roman" panose="02020603050405020304" pitchFamily="18" charset="0"/>
              </a:rPr>
              <a:t> funds. </a:t>
            </a:r>
          </a:p>
          <a:p>
            <a:pPr marL="342900" marR="0" lvl="0" indent="-342900">
              <a:lnSpc>
                <a:spcPct val="115000"/>
              </a:lnSpc>
              <a:spcBef>
                <a:spcPts val="60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the education of English learners is heavily regulated by the state and federally, avoiding the first presumption of supplanting can be challenging. </a:t>
            </a:r>
          </a:p>
          <a:p>
            <a:pPr marL="800100" lvl="1" indent="-342900">
              <a:lnSpc>
                <a:spcPct val="115000"/>
              </a:lnSpc>
              <a:spcAft>
                <a:spcPts val="1000"/>
              </a:spcAft>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For example, Title III, Part A funds may not be used to meet requirements of federal laws governing ELs (Title VI of the Civil Rights Act of 1964 and Equal Education Opportunities Act of 1974) and the Massachusetts LOOK Act (Chapter 138 of the Acts of 2017), among others.  </a:t>
            </a:r>
          </a:p>
          <a:p>
            <a:endParaRPr lang="en-US" dirty="0"/>
          </a:p>
        </p:txBody>
      </p:sp>
    </p:spTree>
    <p:extLst>
      <p:ext uri="{BB962C8B-B14F-4D97-AF65-F5344CB8AC3E}">
        <p14:creationId xmlns:p14="http://schemas.microsoft.com/office/powerpoint/2010/main" val="226185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4E09CC-FC24-9E57-973B-9CFA127E3D52}"/>
              </a:ext>
            </a:extLst>
          </p:cNvPr>
          <p:cNvSpPr>
            <a:spLocks noGrp="1"/>
          </p:cNvSpPr>
          <p:nvPr>
            <p:ph type="title"/>
          </p:nvPr>
        </p:nvSpPr>
        <p:spPr/>
        <p:txBody>
          <a:bodyPr/>
          <a:lstStyle/>
          <a:p>
            <a:r>
              <a:rPr lang="en-US" dirty="0"/>
              <a:t>Time and Effort: Who and When</a:t>
            </a:r>
          </a:p>
        </p:txBody>
      </p:sp>
      <p:sp>
        <p:nvSpPr>
          <p:cNvPr id="2" name="Content Placeholder 1">
            <a:extLst>
              <a:ext uri="{FF2B5EF4-FFF2-40B4-BE49-F238E27FC236}">
                <a16:creationId xmlns:a16="http://schemas.microsoft.com/office/drawing/2014/main" id="{D4626D18-2A26-4410-46FE-BDC62DEA0AE9}"/>
              </a:ext>
            </a:extLst>
          </p:cNvPr>
          <p:cNvSpPr>
            <a:spLocks noGrp="1"/>
          </p:cNvSpPr>
          <p:nvPr>
            <p:ph idx="1"/>
          </p:nvPr>
        </p:nvSpPr>
        <p:spPr>
          <a:xfrm>
            <a:off x="838200" y="2060090"/>
            <a:ext cx="10515600" cy="4052559"/>
          </a:xfrm>
        </p:spPr>
        <p:txBody>
          <a:bodyPr/>
          <a:lstStyle/>
          <a:p>
            <a:r>
              <a:rPr lang="en-US" dirty="0"/>
              <a:t>Time and Effort documentation is required for all federal funded staff member and any federal funded stipend </a:t>
            </a:r>
          </a:p>
          <a:p>
            <a:pPr lvl="1"/>
            <a:r>
              <a:rPr lang="en-US" dirty="0"/>
              <a:t>In addition to ESSA (Title I, IIA, III/Immigrant Grant, &amp; IVA), IDEA and Perkins also require Time and Effort</a:t>
            </a:r>
          </a:p>
          <a:p>
            <a:r>
              <a:rPr lang="en-US" dirty="0"/>
              <a:t>Reports should reflect actual time and should only be logged </a:t>
            </a:r>
            <a:r>
              <a:rPr lang="en-US" u="sng" dirty="0"/>
              <a:t>after</a:t>
            </a:r>
            <a:r>
              <a:rPr lang="en-US" dirty="0"/>
              <a:t> the work is completed.</a:t>
            </a:r>
          </a:p>
          <a:p>
            <a:endParaRPr lang="en-US" dirty="0"/>
          </a:p>
          <a:p>
            <a:endParaRPr lang="en-US" dirty="0"/>
          </a:p>
          <a:p>
            <a:pPr marL="0" indent="0">
              <a:buNone/>
            </a:pPr>
            <a:r>
              <a:rPr lang="en-US" dirty="0">
                <a:hlinkClick r:id="rId2"/>
              </a:rPr>
              <a:t>Time and Effort Resources </a:t>
            </a:r>
            <a:endParaRPr lang="en-US" dirty="0"/>
          </a:p>
        </p:txBody>
      </p:sp>
    </p:spTree>
    <p:extLst>
      <p:ext uri="{BB962C8B-B14F-4D97-AF65-F5344CB8AC3E}">
        <p14:creationId xmlns:p14="http://schemas.microsoft.com/office/powerpoint/2010/main" val="38120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9CDC92-D104-45EA-A590-F67D22AB0283}"/>
              </a:ext>
            </a:extLst>
          </p:cNvPr>
          <p:cNvSpPr>
            <a:spLocks noGrp="1"/>
          </p:cNvSpPr>
          <p:nvPr>
            <p:ph type="title"/>
          </p:nvPr>
        </p:nvSpPr>
        <p:spPr/>
        <p:txBody>
          <a:bodyPr/>
          <a:lstStyle/>
          <a:p>
            <a:r>
              <a:rPr lang="en-US"/>
              <a:t>Time and effort: Types</a:t>
            </a:r>
          </a:p>
        </p:txBody>
      </p:sp>
      <p:sp>
        <p:nvSpPr>
          <p:cNvPr id="2" name="Content Placeholder 1">
            <a:extLst>
              <a:ext uri="{FF2B5EF4-FFF2-40B4-BE49-F238E27FC236}">
                <a16:creationId xmlns:a16="http://schemas.microsoft.com/office/drawing/2014/main" id="{42AFFDB8-AE1C-4C34-895A-D1914D200693}"/>
              </a:ext>
            </a:extLst>
          </p:cNvPr>
          <p:cNvSpPr>
            <a:spLocks noGrp="1"/>
          </p:cNvSpPr>
          <p:nvPr>
            <p:ph idx="1"/>
          </p:nvPr>
        </p:nvSpPr>
        <p:spPr/>
        <p:txBody>
          <a:bodyPr>
            <a:normAutofit lnSpcReduction="10000"/>
          </a:bodyPr>
          <a:lstStyle/>
          <a:p>
            <a:r>
              <a:rPr lang="en-US" sz="2800" dirty="0"/>
              <a:t>Semi-annual certifications are required for ESSA (or </a:t>
            </a:r>
            <a:r>
              <a:rPr lang="en-US" dirty="0"/>
              <a:t>IDEA or Perkins) </a:t>
            </a:r>
            <a:r>
              <a:rPr lang="en-US" sz="2800" dirty="0"/>
              <a:t>personnel whose compensation is funded solely from the ESSA (or IDEA or Perkins). </a:t>
            </a:r>
          </a:p>
          <a:p>
            <a:r>
              <a:rPr lang="en-US" sz="2800" dirty="0"/>
              <a:t>Monthly reports are required for ESSA (or </a:t>
            </a:r>
            <a:r>
              <a:rPr lang="en-US" dirty="0"/>
              <a:t>IDEA or Perkins) </a:t>
            </a:r>
            <a:r>
              <a:rPr lang="en-US" sz="2800" dirty="0"/>
              <a:t>personnel whose time is charged in part to ESSA (or </a:t>
            </a:r>
            <a:r>
              <a:rPr lang="en-US" dirty="0"/>
              <a:t>IDEA or Perkins)</a:t>
            </a:r>
            <a:r>
              <a:rPr lang="en-US" sz="2800" dirty="0"/>
              <a:t> and in part to other revenue sources (split-funded staff). </a:t>
            </a:r>
          </a:p>
          <a:p>
            <a:r>
              <a:rPr lang="en-US" sz="2800" dirty="0"/>
              <a:t>Stipends (and other supplemental contracts) must also be reported on a monthly basis </a:t>
            </a:r>
          </a:p>
          <a:p>
            <a:pPr lvl="1"/>
            <a:r>
              <a:rPr lang="en-US" dirty="0"/>
              <a:t>This includes stipends for PD</a:t>
            </a:r>
          </a:p>
          <a:p>
            <a:endParaRPr lang="en-US" dirty="0"/>
          </a:p>
        </p:txBody>
      </p:sp>
    </p:spTree>
    <p:extLst>
      <p:ext uri="{BB962C8B-B14F-4D97-AF65-F5344CB8AC3E}">
        <p14:creationId xmlns:p14="http://schemas.microsoft.com/office/powerpoint/2010/main" val="1394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7A5E25-7CDE-1D2E-3F46-C72CB994B65D}"/>
              </a:ext>
            </a:extLst>
          </p:cNvPr>
          <p:cNvSpPr>
            <a:spLocks noGrp="1"/>
          </p:cNvSpPr>
          <p:nvPr>
            <p:ph type="title"/>
          </p:nvPr>
        </p:nvSpPr>
        <p:spPr/>
        <p:txBody>
          <a:bodyPr/>
          <a:lstStyle/>
          <a:p>
            <a:r>
              <a:rPr lang="en-US"/>
              <a:t>Time and effort: Substitute System</a:t>
            </a:r>
          </a:p>
        </p:txBody>
      </p:sp>
      <p:sp>
        <p:nvSpPr>
          <p:cNvPr id="2" name="Content Placeholder 1">
            <a:extLst>
              <a:ext uri="{FF2B5EF4-FFF2-40B4-BE49-F238E27FC236}">
                <a16:creationId xmlns:a16="http://schemas.microsoft.com/office/drawing/2014/main" id="{4DA2E99D-C1FC-9319-49CB-946B0640BC09}"/>
              </a:ext>
            </a:extLst>
          </p:cNvPr>
          <p:cNvSpPr>
            <a:spLocks noGrp="1"/>
          </p:cNvSpPr>
          <p:nvPr>
            <p:ph idx="1"/>
          </p:nvPr>
        </p:nvSpPr>
        <p:spPr>
          <a:xfrm>
            <a:off x="838200" y="2060090"/>
            <a:ext cx="10515600" cy="4052559"/>
          </a:xfrm>
        </p:spPr>
        <p:txBody>
          <a:bodyPr>
            <a:normAutofit/>
          </a:bodyPr>
          <a:lstStyle/>
          <a:p>
            <a:r>
              <a:rPr lang="en-US">
                <a:effectLst/>
                <a:ea typeface="Calibri" panose="020F0502020204030204" pitchFamily="34" charset="0"/>
              </a:rPr>
              <a:t>Under the substitute system, semi-annual certifications can be used for staff that are funded through multiple sources or on multiple activities but maintain a consistent work schedule.</a:t>
            </a:r>
          </a:p>
          <a:p>
            <a:r>
              <a:rPr lang="en-US">
                <a:effectLst/>
                <a:ea typeface="Calibri" panose="020F0502020204030204" pitchFamily="34" charset="0"/>
              </a:rPr>
              <a:t>Districts choosing to use this system must complete and keep on file an Annual Management Certification form.</a:t>
            </a:r>
          </a:p>
          <a:p>
            <a:pPr marL="0" indent="0">
              <a:buNone/>
            </a:pPr>
            <a:endParaRPr lang="en-US">
              <a:ea typeface="Calibri" panose="020F0502020204030204" pitchFamily="34" charset="0"/>
            </a:endParaRPr>
          </a:p>
          <a:p>
            <a:pPr marL="0" indent="0">
              <a:buNone/>
            </a:pPr>
            <a:r>
              <a:rPr lang="en-US">
                <a:effectLst/>
                <a:ea typeface="Calibri" panose="020F0502020204030204" pitchFamily="34" charset="0"/>
              </a:rPr>
              <a:t>More information on this can be found on our </a:t>
            </a:r>
            <a:r>
              <a:rPr lang="en-US" u="none" strike="noStrike">
                <a:solidFill>
                  <a:srgbClr val="0563C1"/>
                </a:solidFill>
                <a:effectLst/>
                <a:ea typeface="Calibri" panose="020F0502020204030204" pitchFamily="34" charset="0"/>
                <a:hlinkClick r:id="rId2"/>
              </a:rPr>
              <a:t>website</a:t>
            </a:r>
            <a:r>
              <a:rPr lang="en-US">
                <a:effectLst/>
                <a:ea typeface="Calibri" panose="020F0502020204030204" pitchFamily="34" charset="0"/>
              </a:rPr>
              <a:t>.</a:t>
            </a:r>
            <a:endParaRPr lang="en-US"/>
          </a:p>
        </p:txBody>
      </p:sp>
    </p:spTree>
    <p:extLst>
      <p:ext uri="{BB962C8B-B14F-4D97-AF65-F5344CB8AC3E}">
        <p14:creationId xmlns:p14="http://schemas.microsoft.com/office/powerpoint/2010/main" val="58845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329B90-E886-C2CB-21CB-2A1356AAFE92}"/>
              </a:ext>
            </a:extLst>
          </p:cNvPr>
          <p:cNvSpPr>
            <a:spLocks noGrp="1"/>
          </p:cNvSpPr>
          <p:nvPr>
            <p:ph type="title"/>
          </p:nvPr>
        </p:nvSpPr>
        <p:spPr/>
        <p:txBody>
          <a:bodyPr/>
          <a:lstStyle/>
          <a:p>
            <a:r>
              <a:rPr lang="en-US" dirty="0"/>
              <a:t>What is Flexing? </a:t>
            </a:r>
          </a:p>
        </p:txBody>
      </p:sp>
      <p:sp>
        <p:nvSpPr>
          <p:cNvPr id="2" name="Content Placeholder 1">
            <a:extLst>
              <a:ext uri="{FF2B5EF4-FFF2-40B4-BE49-F238E27FC236}">
                <a16:creationId xmlns:a16="http://schemas.microsoft.com/office/drawing/2014/main" id="{A3666BA2-0571-A1E3-DFCE-E33931305E39}"/>
              </a:ext>
            </a:extLst>
          </p:cNvPr>
          <p:cNvSpPr>
            <a:spLocks noGrp="1"/>
          </p:cNvSpPr>
          <p:nvPr>
            <p:ph idx="1"/>
          </p:nvPr>
        </p:nvSpPr>
        <p:spPr/>
        <p:txBody>
          <a:bodyPr anchor="ctr"/>
          <a:lstStyle/>
          <a:p>
            <a:pPr marL="0" indent="0" algn="ctr">
              <a:buNone/>
            </a:pPr>
            <a:r>
              <a:rPr lang="en-US" dirty="0"/>
              <a:t>ESSA gave the new authority for districts to use funds in a more flexible manner. Flexing allows districts to ‘transfer’ funds from one Title to be spent on allowable costs for another Title.</a:t>
            </a:r>
          </a:p>
          <a:p>
            <a:pPr marL="0" indent="0" algn="ctr">
              <a:buNone/>
            </a:pPr>
            <a:endParaRPr lang="en-US" dirty="0"/>
          </a:p>
        </p:txBody>
      </p:sp>
    </p:spTree>
    <p:extLst>
      <p:ext uri="{BB962C8B-B14F-4D97-AF65-F5344CB8AC3E}">
        <p14:creationId xmlns:p14="http://schemas.microsoft.com/office/powerpoint/2010/main" val="66152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6C8BD2-D421-3D31-B12E-449E48997D2A}"/>
              </a:ext>
            </a:extLst>
          </p:cNvPr>
          <p:cNvSpPr>
            <a:spLocks noGrp="1"/>
          </p:cNvSpPr>
          <p:nvPr>
            <p:ph type="title"/>
          </p:nvPr>
        </p:nvSpPr>
        <p:spPr/>
        <p:txBody>
          <a:bodyPr/>
          <a:lstStyle/>
          <a:p>
            <a:r>
              <a:rPr lang="en-US" dirty="0"/>
              <a:t>Why would a district want to Flex Funds? </a:t>
            </a:r>
          </a:p>
        </p:txBody>
      </p:sp>
      <p:sp>
        <p:nvSpPr>
          <p:cNvPr id="2" name="Content Placeholder 1">
            <a:extLst>
              <a:ext uri="{FF2B5EF4-FFF2-40B4-BE49-F238E27FC236}">
                <a16:creationId xmlns:a16="http://schemas.microsoft.com/office/drawing/2014/main" id="{779E03F5-7D2E-F7E9-DC47-044E06E50D1B}"/>
              </a:ext>
            </a:extLst>
          </p:cNvPr>
          <p:cNvSpPr>
            <a:spLocks noGrp="1"/>
          </p:cNvSpPr>
          <p:nvPr>
            <p:ph idx="1"/>
          </p:nvPr>
        </p:nvSpPr>
        <p:spPr/>
        <p:txBody>
          <a:bodyPr anchor="ctr"/>
          <a:lstStyle/>
          <a:p>
            <a:pPr marL="0" indent="0" algn="ctr">
              <a:buNone/>
            </a:pPr>
            <a:r>
              <a:rPr lang="en-US" dirty="0"/>
              <a:t>After completing their </a:t>
            </a:r>
            <a:r>
              <a:rPr lang="en-US" dirty="0">
                <a:hlinkClick r:id="rId2"/>
              </a:rPr>
              <a:t>Needs Assessment</a:t>
            </a:r>
            <a:r>
              <a:rPr lang="en-US" dirty="0"/>
              <a:t>, the district realize their needs would be better met if they were able to use funds in a more flexible way and concentrate on certain programs over others.</a:t>
            </a:r>
          </a:p>
        </p:txBody>
      </p:sp>
    </p:spTree>
    <p:extLst>
      <p:ext uri="{BB962C8B-B14F-4D97-AF65-F5344CB8AC3E}">
        <p14:creationId xmlns:p14="http://schemas.microsoft.com/office/powerpoint/2010/main" val="205690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257491-73E8-FB88-C40E-460E8F9DA7ED}"/>
              </a:ext>
            </a:extLst>
          </p:cNvPr>
          <p:cNvSpPr>
            <a:spLocks noGrp="1"/>
          </p:cNvSpPr>
          <p:nvPr>
            <p:ph type="title"/>
          </p:nvPr>
        </p:nvSpPr>
        <p:spPr/>
        <p:txBody>
          <a:bodyPr/>
          <a:lstStyle/>
          <a:p>
            <a:r>
              <a:rPr lang="en-US" dirty="0"/>
              <a:t>Flexing Funds Rules</a:t>
            </a:r>
          </a:p>
        </p:txBody>
      </p:sp>
      <p:graphicFrame>
        <p:nvGraphicFramePr>
          <p:cNvPr id="4" name="Content Placeholder 3" descr="Title II can be flexed into Title I, III, or IVA. Title IVA can be flexed into Title I, II, or III. Title I and Title III cannot be flexed">
            <a:extLst>
              <a:ext uri="{FF2B5EF4-FFF2-40B4-BE49-F238E27FC236}">
                <a16:creationId xmlns:a16="http://schemas.microsoft.com/office/drawing/2014/main" id="{FC5979C8-E0FD-6FF8-5F04-22E8DC43E276}"/>
              </a:ext>
            </a:extLst>
          </p:cNvPr>
          <p:cNvGraphicFramePr>
            <a:graphicFrameLocks noGrp="1"/>
          </p:cNvGraphicFramePr>
          <p:nvPr>
            <p:ph idx="1"/>
            <p:extLst>
              <p:ext uri="{D42A27DB-BD31-4B8C-83A1-F6EECF244321}">
                <p14:modId xmlns:p14="http://schemas.microsoft.com/office/powerpoint/2010/main" val="565592770"/>
              </p:ext>
            </p:extLst>
          </p:nvPr>
        </p:nvGraphicFramePr>
        <p:xfrm>
          <a:off x="314674" y="2057400"/>
          <a:ext cx="6143625" cy="376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chart showing that Title II can be flexed into Title I, II, or IVA. Title IVA can be flexed into Title I, II, or III. Title I and Title III cannot be flexed.">
            <a:extLst>
              <a:ext uri="{FF2B5EF4-FFF2-40B4-BE49-F238E27FC236}">
                <a16:creationId xmlns:a16="http://schemas.microsoft.com/office/drawing/2014/main" id="{9B699C62-E1F6-5125-5861-FEDC41583EE4}"/>
              </a:ext>
            </a:extLst>
          </p:cNvPr>
          <p:cNvPicPr>
            <a:picLocks noChangeAspect="1"/>
          </p:cNvPicPr>
          <p:nvPr/>
        </p:nvPicPr>
        <p:blipFill>
          <a:blip r:embed="rId7"/>
          <a:stretch>
            <a:fillRect/>
          </a:stretch>
        </p:blipFill>
        <p:spPr>
          <a:xfrm>
            <a:off x="6458299" y="2057399"/>
            <a:ext cx="5467001" cy="3762346"/>
          </a:xfrm>
          <a:prstGeom prst="rect">
            <a:avLst/>
          </a:prstGeom>
        </p:spPr>
      </p:pic>
    </p:spTree>
    <p:extLst>
      <p:ext uri="{BB962C8B-B14F-4D97-AF65-F5344CB8AC3E}">
        <p14:creationId xmlns:p14="http://schemas.microsoft.com/office/powerpoint/2010/main" val="411552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03D3E6-D63C-DA2C-079D-D32B1EF3D150}"/>
              </a:ext>
            </a:extLst>
          </p:cNvPr>
          <p:cNvSpPr>
            <a:spLocks noGrp="1"/>
          </p:cNvSpPr>
          <p:nvPr>
            <p:ph type="title"/>
          </p:nvPr>
        </p:nvSpPr>
        <p:spPr>
          <a:xfrm>
            <a:off x="838200" y="365126"/>
            <a:ext cx="10515600" cy="1042852"/>
          </a:xfrm>
        </p:spPr>
        <p:txBody>
          <a:bodyPr anchor="ctr">
            <a:normAutofit/>
          </a:bodyPr>
          <a:lstStyle/>
          <a:p>
            <a:r>
              <a:rPr lang="en-US" dirty="0"/>
              <a:t>Things to Remember about Flexing Funds</a:t>
            </a:r>
          </a:p>
        </p:txBody>
      </p:sp>
      <p:graphicFrame>
        <p:nvGraphicFramePr>
          <p:cNvPr id="5" name="Content Placeholder 1" descr="When funds are flexed, those flexed funds can be used for the program purposes they were flexed into. &#10;The funds flexed will count towards the total amount of that program and those flexed funds will be subject to the program they are flexed into requirements. Flexing will not affect your allocations for the next fiscal year&#10;&#10;">
            <a:extLst>
              <a:ext uri="{FF2B5EF4-FFF2-40B4-BE49-F238E27FC236}">
                <a16:creationId xmlns:a16="http://schemas.microsoft.com/office/drawing/2014/main" id="{9E7F200E-556C-99C8-BCCC-603699C3684A}"/>
              </a:ext>
            </a:extLst>
          </p:cNvPr>
          <p:cNvGraphicFramePr>
            <a:graphicFrameLocks noGrp="1"/>
          </p:cNvGraphicFramePr>
          <p:nvPr>
            <p:ph idx="1"/>
            <p:extLst>
              <p:ext uri="{D42A27DB-BD31-4B8C-83A1-F6EECF244321}">
                <p14:modId xmlns:p14="http://schemas.microsoft.com/office/powerpoint/2010/main" val="3070107809"/>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19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7140E-723C-3619-949F-101E33887794}"/>
              </a:ext>
            </a:extLst>
          </p:cNvPr>
          <p:cNvSpPr>
            <a:spLocks noGrp="1"/>
          </p:cNvSpPr>
          <p:nvPr>
            <p:ph type="title"/>
          </p:nvPr>
        </p:nvSpPr>
        <p:spPr>
          <a:xfrm>
            <a:off x="838200" y="365126"/>
            <a:ext cx="10515600" cy="1042852"/>
          </a:xfrm>
        </p:spPr>
        <p:txBody>
          <a:bodyPr anchor="ctr">
            <a:normAutofit/>
          </a:bodyPr>
          <a:lstStyle/>
          <a:p>
            <a:pPr marL="533400" indent="-533400">
              <a:spcBef>
                <a:spcPct val="60000"/>
              </a:spcBef>
              <a:buNone/>
            </a:pPr>
            <a:r>
              <a:rPr lang="en-US" dirty="0"/>
              <a:t>Intended Outcomes for Today</a:t>
            </a:r>
          </a:p>
        </p:txBody>
      </p:sp>
      <p:graphicFrame>
        <p:nvGraphicFramePr>
          <p:cNvPr id="5" name="Content Placeholder 1" descr="Intended outcomes for today">
            <a:extLst>
              <a:ext uri="{FF2B5EF4-FFF2-40B4-BE49-F238E27FC236}">
                <a16:creationId xmlns:a16="http://schemas.microsoft.com/office/drawing/2014/main" id="{D6785EC4-490D-491E-19BF-128FBDBFFB55}"/>
              </a:ext>
            </a:extLst>
          </p:cNvPr>
          <p:cNvGraphicFramePr>
            <a:graphicFrameLocks noGrp="1"/>
          </p:cNvGraphicFramePr>
          <p:nvPr>
            <p:ph idx="1"/>
            <p:extLst>
              <p:ext uri="{D42A27DB-BD31-4B8C-83A1-F6EECF244321}">
                <p14:modId xmlns:p14="http://schemas.microsoft.com/office/powerpoint/2010/main" val="1950022321"/>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5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84FC7-A97A-2807-3D5A-6E57DD59855E}"/>
              </a:ext>
            </a:extLst>
          </p:cNvPr>
          <p:cNvSpPr>
            <a:spLocks noGrp="1"/>
          </p:cNvSpPr>
          <p:nvPr>
            <p:ph type="title"/>
          </p:nvPr>
        </p:nvSpPr>
        <p:spPr/>
        <p:txBody>
          <a:bodyPr/>
          <a:lstStyle/>
          <a:p>
            <a:r>
              <a:rPr lang="en-US" dirty="0"/>
              <a:t>Flexing Funds and GEM$</a:t>
            </a:r>
          </a:p>
        </p:txBody>
      </p:sp>
      <p:sp>
        <p:nvSpPr>
          <p:cNvPr id="2" name="Content Placeholder 1">
            <a:extLst>
              <a:ext uri="{FF2B5EF4-FFF2-40B4-BE49-F238E27FC236}">
                <a16:creationId xmlns:a16="http://schemas.microsoft.com/office/drawing/2014/main" id="{DE438E9D-8ED3-0A6D-9768-EEB50625E58B}"/>
              </a:ext>
            </a:extLst>
          </p:cNvPr>
          <p:cNvSpPr>
            <a:spLocks noGrp="1"/>
          </p:cNvSpPr>
          <p:nvPr>
            <p:ph idx="1"/>
          </p:nvPr>
        </p:nvSpPr>
        <p:spPr>
          <a:xfrm>
            <a:off x="700607" y="1659466"/>
            <a:ext cx="10844801" cy="1367429"/>
          </a:xfrm>
        </p:spPr>
        <p:txBody>
          <a:bodyPr>
            <a:normAutofit/>
          </a:bodyPr>
          <a:lstStyle/>
          <a:p>
            <a:r>
              <a:rPr lang="en-US" dirty="0"/>
              <a:t>Flexed funds </a:t>
            </a:r>
            <a:r>
              <a:rPr lang="en-US" u="sng" dirty="0"/>
              <a:t>do not</a:t>
            </a:r>
            <a:r>
              <a:rPr lang="en-US" dirty="0"/>
              <a:t> move budgets.</a:t>
            </a:r>
          </a:p>
          <a:p>
            <a:pPr lvl="1"/>
            <a:r>
              <a:rPr lang="en-US" dirty="0"/>
              <a:t> You use budget tags to identify which budget items are flexed</a:t>
            </a:r>
          </a:p>
          <a:p>
            <a:pPr lvl="1"/>
            <a:r>
              <a:rPr lang="en-US" dirty="0"/>
              <a:t> You will request funds from the funds’ original Title budget</a:t>
            </a:r>
          </a:p>
          <a:p>
            <a:pPr marL="971550" lvl="1" indent="-514350">
              <a:buFont typeface="+mj-lt"/>
              <a:buAutoNum type="arabicPeriod"/>
            </a:pPr>
            <a:endParaRPr lang="en-US" dirty="0"/>
          </a:p>
          <a:p>
            <a:pPr marL="971550" lvl="1" indent="-514350">
              <a:buFont typeface="+mj-lt"/>
              <a:buAutoNum type="arabicPeriod"/>
            </a:pPr>
            <a:endParaRPr lang="en-US" dirty="0"/>
          </a:p>
        </p:txBody>
      </p:sp>
      <p:sp>
        <p:nvSpPr>
          <p:cNvPr id="4" name="Content Placeholder 1">
            <a:extLst>
              <a:ext uri="{FF2B5EF4-FFF2-40B4-BE49-F238E27FC236}">
                <a16:creationId xmlns:a16="http://schemas.microsoft.com/office/drawing/2014/main" id="{22FA7CBC-B545-7162-87EA-66554156AEAD}"/>
              </a:ext>
            </a:extLst>
          </p:cNvPr>
          <p:cNvSpPr txBox="1">
            <a:spLocks/>
          </p:cNvSpPr>
          <p:nvPr/>
        </p:nvSpPr>
        <p:spPr>
          <a:xfrm>
            <a:off x="700607" y="3081260"/>
            <a:ext cx="10844801" cy="1400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Examples: </a:t>
            </a:r>
          </a:p>
          <a:p>
            <a:pPr marL="971550" lvl="1" indent="-514350">
              <a:buFont typeface="+mj-lt"/>
              <a:buAutoNum type="arabicPeriod"/>
            </a:pPr>
            <a:r>
              <a:rPr lang="en-US" dirty="0"/>
              <a:t>The district flexes all their Title IVA funds into Title I</a:t>
            </a:r>
          </a:p>
          <a:p>
            <a:pPr marL="971550" lvl="1" indent="-514350">
              <a:buFont typeface="+mj-lt"/>
              <a:buAutoNum type="arabicPeriod"/>
            </a:pPr>
            <a:r>
              <a:rPr lang="en-US" dirty="0"/>
              <a:t>The district flexes half their Title IVA funds into Title I</a:t>
            </a:r>
          </a:p>
          <a:p>
            <a:pPr marL="971550" lvl="1" indent="-514350">
              <a:buFont typeface="+mj-lt"/>
              <a:buAutoNum type="arabicPeriod"/>
            </a:pPr>
            <a:endParaRPr lang="en-US" dirty="0"/>
          </a:p>
        </p:txBody>
      </p:sp>
      <p:grpSp>
        <p:nvGrpSpPr>
          <p:cNvPr id="5" name="Group 4" descr="Box labeled Title I budget and Title I Activities.">
            <a:extLst>
              <a:ext uri="{FF2B5EF4-FFF2-40B4-BE49-F238E27FC236}">
                <a16:creationId xmlns:a16="http://schemas.microsoft.com/office/drawing/2014/main" id="{93C59A54-37A7-E1F5-AFD8-8D6FA5013F0A}"/>
              </a:ext>
            </a:extLst>
          </p:cNvPr>
          <p:cNvGrpSpPr/>
          <p:nvPr/>
        </p:nvGrpSpPr>
        <p:grpSpPr>
          <a:xfrm>
            <a:off x="681159" y="4291624"/>
            <a:ext cx="2658808" cy="2658808"/>
            <a:chOff x="681159" y="4291624"/>
            <a:chExt cx="2658808" cy="2658808"/>
          </a:xfrm>
        </p:grpSpPr>
        <p:pic>
          <p:nvPicPr>
            <p:cNvPr id="7" name="Graphic 6" descr="Filing Box Archive outline">
              <a:extLst>
                <a:ext uri="{FF2B5EF4-FFF2-40B4-BE49-F238E27FC236}">
                  <a16:creationId xmlns:a16="http://schemas.microsoft.com/office/drawing/2014/main" id="{E5849593-6D0A-CABE-D945-2147B4720E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159" y="4291624"/>
              <a:ext cx="2658808" cy="2658808"/>
            </a:xfrm>
            <a:prstGeom prst="rect">
              <a:avLst/>
            </a:prstGeom>
          </p:spPr>
        </p:pic>
        <p:sp>
          <p:nvSpPr>
            <p:cNvPr id="11" name="TextBox 10" descr="Box labeled Title I budget and Title I Activities.">
              <a:extLst>
                <a:ext uri="{FF2B5EF4-FFF2-40B4-BE49-F238E27FC236}">
                  <a16:creationId xmlns:a16="http://schemas.microsoft.com/office/drawing/2014/main" id="{6A8D66AA-F868-C505-C40A-7D3C2B2929E2}"/>
                </a:ext>
              </a:extLst>
            </p:cNvPr>
            <p:cNvSpPr txBox="1"/>
            <p:nvPr/>
          </p:nvSpPr>
          <p:spPr>
            <a:xfrm>
              <a:off x="1069002" y="4829202"/>
              <a:ext cx="1883121" cy="369332"/>
            </a:xfrm>
            <a:prstGeom prst="rect">
              <a:avLst/>
            </a:prstGeom>
            <a:noFill/>
          </p:spPr>
          <p:txBody>
            <a:bodyPr wrap="square" rtlCol="0">
              <a:spAutoFit/>
            </a:bodyPr>
            <a:lstStyle/>
            <a:p>
              <a:pPr algn="ctr"/>
              <a:r>
                <a:rPr lang="en-US" dirty="0">
                  <a:latin typeface="Stencil" panose="040409050D0802020404" pitchFamily="82" charset="0"/>
                </a:rPr>
                <a:t>Title I Budget</a:t>
              </a:r>
            </a:p>
          </p:txBody>
        </p:sp>
        <p:sp>
          <p:nvSpPr>
            <p:cNvPr id="15" name="TextBox 14">
              <a:extLst>
                <a:ext uri="{FF2B5EF4-FFF2-40B4-BE49-F238E27FC236}">
                  <a16:creationId xmlns:a16="http://schemas.microsoft.com/office/drawing/2014/main" id="{B6D580AD-500D-EF69-F7DC-D53A0B4D38C2}"/>
                </a:ext>
              </a:extLst>
            </p:cNvPr>
            <p:cNvSpPr txBox="1"/>
            <p:nvPr/>
          </p:nvSpPr>
          <p:spPr>
            <a:xfrm>
              <a:off x="1044533" y="5746791"/>
              <a:ext cx="1883121" cy="646331"/>
            </a:xfrm>
            <a:prstGeom prst="rect">
              <a:avLst/>
            </a:prstGeom>
            <a:noFill/>
          </p:spPr>
          <p:txBody>
            <a:bodyPr wrap="square" rtlCol="0">
              <a:spAutoFit/>
            </a:bodyPr>
            <a:lstStyle/>
            <a:p>
              <a:pPr algn="ctr"/>
              <a:r>
                <a:rPr lang="en-US" dirty="0">
                  <a:latin typeface="Stencil" panose="040409050D0802020404" pitchFamily="82" charset="0"/>
                </a:rPr>
                <a:t>Title I Activities</a:t>
              </a:r>
            </a:p>
          </p:txBody>
        </p:sp>
      </p:grpSp>
      <p:grpSp>
        <p:nvGrpSpPr>
          <p:cNvPr id="6" name="Group 5" descr="Box labeled Title IIA budget and Title IIA Activities.">
            <a:extLst>
              <a:ext uri="{FF2B5EF4-FFF2-40B4-BE49-F238E27FC236}">
                <a16:creationId xmlns:a16="http://schemas.microsoft.com/office/drawing/2014/main" id="{F7BC5EF0-5A8D-0A05-83F3-A1FF8E0D6DED}"/>
              </a:ext>
            </a:extLst>
          </p:cNvPr>
          <p:cNvGrpSpPr/>
          <p:nvPr/>
        </p:nvGrpSpPr>
        <p:grpSpPr>
          <a:xfrm>
            <a:off x="3275988" y="4291624"/>
            <a:ext cx="2722787" cy="2658808"/>
            <a:chOff x="3275988" y="4291624"/>
            <a:chExt cx="2722787" cy="2658808"/>
          </a:xfrm>
        </p:grpSpPr>
        <p:pic>
          <p:nvPicPr>
            <p:cNvPr id="8" name="Graphic 7" descr="Filing Box Archive outline">
              <a:extLst>
                <a:ext uri="{FF2B5EF4-FFF2-40B4-BE49-F238E27FC236}">
                  <a16:creationId xmlns:a16="http://schemas.microsoft.com/office/drawing/2014/main" id="{9F6B994C-3366-D0A0-9576-B6FD3A901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0151" y="4291624"/>
              <a:ext cx="2658808" cy="2658808"/>
            </a:xfrm>
            <a:prstGeom prst="rect">
              <a:avLst/>
            </a:prstGeom>
          </p:spPr>
        </p:pic>
        <p:sp>
          <p:nvSpPr>
            <p:cNvPr id="12" name="TextBox 11">
              <a:extLst>
                <a:ext uri="{FF2B5EF4-FFF2-40B4-BE49-F238E27FC236}">
                  <a16:creationId xmlns:a16="http://schemas.microsoft.com/office/drawing/2014/main" id="{9E655066-4A36-A7FB-2255-01707CACA949}"/>
                </a:ext>
              </a:extLst>
            </p:cNvPr>
            <p:cNvSpPr txBox="1"/>
            <p:nvPr/>
          </p:nvSpPr>
          <p:spPr>
            <a:xfrm>
              <a:off x="3275988" y="4829202"/>
              <a:ext cx="2722787" cy="369332"/>
            </a:xfrm>
            <a:prstGeom prst="rect">
              <a:avLst/>
            </a:prstGeom>
            <a:noFill/>
          </p:spPr>
          <p:txBody>
            <a:bodyPr wrap="square" rtlCol="0">
              <a:spAutoFit/>
            </a:bodyPr>
            <a:lstStyle/>
            <a:p>
              <a:pPr algn="ctr"/>
              <a:r>
                <a:rPr lang="en-US" dirty="0">
                  <a:latin typeface="Stencil" panose="040409050D0802020404" pitchFamily="82" charset="0"/>
                </a:rPr>
                <a:t>Title IIA Budget</a:t>
              </a:r>
            </a:p>
          </p:txBody>
        </p:sp>
        <p:sp>
          <p:nvSpPr>
            <p:cNvPr id="17" name="TextBox 16">
              <a:extLst>
                <a:ext uri="{FF2B5EF4-FFF2-40B4-BE49-F238E27FC236}">
                  <a16:creationId xmlns:a16="http://schemas.microsoft.com/office/drawing/2014/main" id="{B4404BD2-08EC-D42A-2016-A8C04A7DED5A}"/>
                </a:ext>
              </a:extLst>
            </p:cNvPr>
            <p:cNvSpPr txBox="1"/>
            <p:nvPr/>
          </p:nvSpPr>
          <p:spPr>
            <a:xfrm>
              <a:off x="3667995" y="5762494"/>
              <a:ext cx="1883121" cy="646331"/>
            </a:xfrm>
            <a:prstGeom prst="rect">
              <a:avLst/>
            </a:prstGeom>
            <a:noFill/>
          </p:spPr>
          <p:txBody>
            <a:bodyPr wrap="square" rtlCol="0">
              <a:spAutoFit/>
            </a:bodyPr>
            <a:lstStyle/>
            <a:p>
              <a:pPr algn="ctr"/>
              <a:r>
                <a:rPr lang="en-US" dirty="0">
                  <a:latin typeface="Stencil" panose="040409050D0802020404" pitchFamily="82" charset="0"/>
                </a:rPr>
                <a:t>Title IIA Activities</a:t>
              </a:r>
            </a:p>
          </p:txBody>
        </p:sp>
      </p:grpSp>
      <p:grpSp>
        <p:nvGrpSpPr>
          <p:cNvPr id="23" name="Group 22" descr="Box labeled Title III budget and Title III Activities.">
            <a:extLst>
              <a:ext uri="{FF2B5EF4-FFF2-40B4-BE49-F238E27FC236}">
                <a16:creationId xmlns:a16="http://schemas.microsoft.com/office/drawing/2014/main" id="{867E9A7A-A302-A9EF-1DD9-A5FA65831C1C}"/>
              </a:ext>
            </a:extLst>
          </p:cNvPr>
          <p:cNvGrpSpPr/>
          <p:nvPr/>
        </p:nvGrpSpPr>
        <p:grpSpPr>
          <a:xfrm>
            <a:off x="5938959" y="4305490"/>
            <a:ext cx="2658808" cy="2658808"/>
            <a:chOff x="5938959" y="4305490"/>
            <a:chExt cx="2658808" cy="2658808"/>
          </a:xfrm>
        </p:grpSpPr>
        <p:grpSp>
          <p:nvGrpSpPr>
            <p:cNvPr id="16" name="Group 15">
              <a:extLst>
                <a:ext uri="{FF2B5EF4-FFF2-40B4-BE49-F238E27FC236}">
                  <a16:creationId xmlns:a16="http://schemas.microsoft.com/office/drawing/2014/main" id="{AC164548-1153-58AC-52E5-29B51097E19D}"/>
                </a:ext>
              </a:extLst>
            </p:cNvPr>
            <p:cNvGrpSpPr/>
            <p:nvPr/>
          </p:nvGrpSpPr>
          <p:grpSpPr>
            <a:xfrm>
              <a:off x="5938959" y="4305490"/>
              <a:ext cx="2658808" cy="2658808"/>
              <a:chOff x="5938959" y="4305490"/>
              <a:chExt cx="2658808" cy="2658808"/>
            </a:xfrm>
          </p:grpSpPr>
          <p:pic>
            <p:nvPicPr>
              <p:cNvPr id="9" name="Graphic 8" descr="Filing Box Archive outline">
                <a:extLst>
                  <a:ext uri="{FF2B5EF4-FFF2-40B4-BE49-F238E27FC236}">
                    <a16:creationId xmlns:a16="http://schemas.microsoft.com/office/drawing/2014/main" id="{DB9363B7-6497-5490-0E8A-3F2C60CE98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8959" y="4305490"/>
                <a:ext cx="2658808" cy="2658808"/>
              </a:xfrm>
              <a:prstGeom prst="rect">
                <a:avLst/>
              </a:prstGeom>
            </p:spPr>
          </p:pic>
          <p:sp>
            <p:nvSpPr>
              <p:cNvPr id="13" name="TextBox 12">
                <a:extLst>
                  <a:ext uri="{FF2B5EF4-FFF2-40B4-BE49-F238E27FC236}">
                    <a16:creationId xmlns:a16="http://schemas.microsoft.com/office/drawing/2014/main" id="{98AF497B-7BD2-8969-CFFE-6F168EB18366}"/>
                  </a:ext>
                </a:extLst>
              </p:cNvPr>
              <p:cNvSpPr txBox="1"/>
              <p:nvPr/>
            </p:nvSpPr>
            <p:spPr>
              <a:xfrm>
                <a:off x="6035234" y="4829202"/>
                <a:ext cx="2490564" cy="369332"/>
              </a:xfrm>
              <a:prstGeom prst="rect">
                <a:avLst/>
              </a:prstGeom>
              <a:noFill/>
            </p:spPr>
            <p:txBody>
              <a:bodyPr wrap="square" rtlCol="0">
                <a:spAutoFit/>
              </a:bodyPr>
              <a:lstStyle/>
              <a:p>
                <a:pPr algn="ctr"/>
                <a:r>
                  <a:rPr lang="en-US" dirty="0">
                    <a:latin typeface="Stencil" panose="040409050D0802020404" pitchFamily="82" charset="0"/>
                  </a:rPr>
                  <a:t>Title III Budget</a:t>
                </a:r>
              </a:p>
            </p:txBody>
          </p:sp>
        </p:grpSp>
        <p:sp>
          <p:nvSpPr>
            <p:cNvPr id="18" name="TextBox 17">
              <a:extLst>
                <a:ext uri="{FF2B5EF4-FFF2-40B4-BE49-F238E27FC236}">
                  <a16:creationId xmlns:a16="http://schemas.microsoft.com/office/drawing/2014/main" id="{AD8EFAE7-D02A-B6E1-300F-BF03806EF5D1}"/>
                </a:ext>
              </a:extLst>
            </p:cNvPr>
            <p:cNvSpPr txBox="1"/>
            <p:nvPr/>
          </p:nvSpPr>
          <p:spPr>
            <a:xfrm>
              <a:off x="6338955" y="5761481"/>
              <a:ext cx="1883121" cy="646331"/>
            </a:xfrm>
            <a:prstGeom prst="rect">
              <a:avLst/>
            </a:prstGeom>
            <a:noFill/>
          </p:spPr>
          <p:txBody>
            <a:bodyPr wrap="square" rtlCol="0">
              <a:spAutoFit/>
            </a:bodyPr>
            <a:lstStyle/>
            <a:p>
              <a:pPr algn="ctr"/>
              <a:r>
                <a:rPr lang="en-US" dirty="0">
                  <a:latin typeface="Stencil" panose="040409050D0802020404" pitchFamily="82" charset="0"/>
                </a:rPr>
                <a:t>Title III Activities</a:t>
              </a:r>
            </a:p>
          </p:txBody>
        </p:sp>
      </p:grpSp>
      <p:grpSp>
        <p:nvGrpSpPr>
          <p:cNvPr id="22" name="Group 21" descr="Box labeled Title IVA budget and Title IVA Activities.">
            <a:extLst>
              <a:ext uri="{FF2B5EF4-FFF2-40B4-BE49-F238E27FC236}">
                <a16:creationId xmlns:a16="http://schemas.microsoft.com/office/drawing/2014/main" id="{3BBAF59C-A909-B35E-7C38-2F364AE02EFA}"/>
              </a:ext>
            </a:extLst>
          </p:cNvPr>
          <p:cNvGrpSpPr/>
          <p:nvPr/>
        </p:nvGrpSpPr>
        <p:grpSpPr>
          <a:xfrm>
            <a:off x="8646379" y="4305787"/>
            <a:ext cx="2683114" cy="2658808"/>
            <a:chOff x="8646379" y="4305787"/>
            <a:chExt cx="2683114" cy="2658808"/>
          </a:xfrm>
        </p:grpSpPr>
        <p:pic>
          <p:nvPicPr>
            <p:cNvPr id="10" name="Graphic 9" descr="Filing Box Archive outline">
              <a:extLst>
                <a:ext uri="{FF2B5EF4-FFF2-40B4-BE49-F238E27FC236}">
                  <a16:creationId xmlns:a16="http://schemas.microsoft.com/office/drawing/2014/main" id="{CF4CAA1D-64F1-F988-24EC-F8FBA90B08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6379" y="4305787"/>
              <a:ext cx="2658808" cy="2658808"/>
            </a:xfrm>
            <a:prstGeom prst="rect">
              <a:avLst/>
            </a:prstGeom>
          </p:spPr>
        </p:pic>
        <p:sp>
          <p:nvSpPr>
            <p:cNvPr id="14" name="TextBox 13">
              <a:extLst>
                <a:ext uri="{FF2B5EF4-FFF2-40B4-BE49-F238E27FC236}">
                  <a16:creationId xmlns:a16="http://schemas.microsoft.com/office/drawing/2014/main" id="{1D9303EE-14C1-0DF7-AD5F-8CF40F8F9173}"/>
                </a:ext>
              </a:extLst>
            </p:cNvPr>
            <p:cNvSpPr txBox="1"/>
            <p:nvPr/>
          </p:nvSpPr>
          <p:spPr>
            <a:xfrm>
              <a:off x="8646379" y="4829202"/>
              <a:ext cx="2683114" cy="369332"/>
            </a:xfrm>
            <a:prstGeom prst="rect">
              <a:avLst/>
            </a:prstGeom>
            <a:noFill/>
          </p:spPr>
          <p:txBody>
            <a:bodyPr wrap="square" rtlCol="0">
              <a:spAutoFit/>
            </a:bodyPr>
            <a:lstStyle/>
            <a:p>
              <a:pPr algn="ctr"/>
              <a:r>
                <a:rPr lang="en-US" dirty="0">
                  <a:latin typeface="Stencil" panose="040409050D0802020404" pitchFamily="82" charset="0"/>
                </a:rPr>
                <a:t>Title IVA Budget</a:t>
              </a:r>
            </a:p>
          </p:txBody>
        </p:sp>
      </p:grpSp>
      <p:sp>
        <p:nvSpPr>
          <p:cNvPr id="19" name="TextBox 18">
            <a:extLst>
              <a:ext uri="{FF2B5EF4-FFF2-40B4-BE49-F238E27FC236}">
                <a16:creationId xmlns:a16="http://schemas.microsoft.com/office/drawing/2014/main" id="{5D6DEB9C-B8C9-280C-D2C6-092CA3ED534D}"/>
              </a:ext>
            </a:extLst>
          </p:cNvPr>
          <p:cNvSpPr txBox="1"/>
          <p:nvPr/>
        </p:nvSpPr>
        <p:spPr>
          <a:xfrm>
            <a:off x="9046375" y="5746790"/>
            <a:ext cx="1883121" cy="646331"/>
          </a:xfrm>
          <a:prstGeom prst="rect">
            <a:avLst/>
          </a:prstGeom>
          <a:noFill/>
        </p:spPr>
        <p:txBody>
          <a:bodyPr wrap="square" rtlCol="0">
            <a:spAutoFit/>
          </a:bodyPr>
          <a:lstStyle/>
          <a:p>
            <a:pPr algn="ctr"/>
            <a:r>
              <a:rPr lang="en-US" dirty="0">
                <a:latin typeface="Stencil" panose="040409050D0802020404" pitchFamily="82" charset="0"/>
              </a:rPr>
              <a:t>Title IVA Activities</a:t>
            </a:r>
          </a:p>
        </p:txBody>
      </p:sp>
      <p:sp>
        <p:nvSpPr>
          <p:cNvPr id="20" name="TextBox 19">
            <a:extLst>
              <a:ext uri="{FF2B5EF4-FFF2-40B4-BE49-F238E27FC236}">
                <a16:creationId xmlns:a16="http://schemas.microsoft.com/office/drawing/2014/main" id="{DBE31C93-515C-69D6-5A3D-2A8F8E9E688B}"/>
              </a:ext>
            </a:extLst>
          </p:cNvPr>
          <p:cNvSpPr txBox="1"/>
          <p:nvPr/>
        </p:nvSpPr>
        <p:spPr>
          <a:xfrm>
            <a:off x="9034222" y="5758399"/>
            <a:ext cx="1883121" cy="646331"/>
          </a:xfrm>
          <a:prstGeom prst="rect">
            <a:avLst/>
          </a:prstGeom>
          <a:noFill/>
        </p:spPr>
        <p:txBody>
          <a:bodyPr wrap="square" rtlCol="0">
            <a:spAutoFit/>
          </a:bodyPr>
          <a:lstStyle/>
          <a:p>
            <a:pPr algn="ctr"/>
            <a:r>
              <a:rPr lang="en-US" dirty="0">
                <a:solidFill>
                  <a:srgbClr val="FF0000"/>
                </a:solidFill>
                <a:latin typeface="Stencil" panose="040409050D0802020404" pitchFamily="82" charset="0"/>
              </a:rPr>
              <a:t>Title I</a:t>
            </a:r>
          </a:p>
          <a:p>
            <a:pPr algn="ctr"/>
            <a:r>
              <a:rPr lang="en-US" dirty="0">
                <a:solidFill>
                  <a:srgbClr val="FF0000"/>
                </a:solidFill>
                <a:latin typeface="Stencil" panose="040409050D0802020404" pitchFamily="82" charset="0"/>
              </a:rPr>
              <a:t> Activities</a:t>
            </a:r>
          </a:p>
        </p:txBody>
      </p:sp>
      <p:sp>
        <p:nvSpPr>
          <p:cNvPr id="21" name="TextBox 20" descr="50% Title IVA Activities&#10;50% Title I Activities&#10;">
            <a:extLst>
              <a:ext uri="{FF2B5EF4-FFF2-40B4-BE49-F238E27FC236}">
                <a16:creationId xmlns:a16="http://schemas.microsoft.com/office/drawing/2014/main" id="{DBEB7557-F17D-A6ED-28CF-8874C8298E9E}"/>
              </a:ext>
            </a:extLst>
          </p:cNvPr>
          <p:cNvSpPr txBox="1"/>
          <p:nvPr/>
        </p:nvSpPr>
        <p:spPr>
          <a:xfrm>
            <a:off x="9082834" y="5749724"/>
            <a:ext cx="1883121" cy="923330"/>
          </a:xfrm>
          <a:prstGeom prst="rect">
            <a:avLst/>
          </a:prstGeom>
          <a:noFill/>
        </p:spPr>
        <p:txBody>
          <a:bodyPr wrap="square" rtlCol="0">
            <a:spAutoFit/>
          </a:bodyPr>
          <a:lstStyle/>
          <a:p>
            <a:pPr algn="ctr"/>
            <a:r>
              <a:rPr lang="en-US" sz="1200" dirty="0">
                <a:solidFill>
                  <a:srgbClr val="FF0000"/>
                </a:solidFill>
                <a:latin typeface="Stencil" panose="040409050D0802020404" pitchFamily="82" charset="0"/>
              </a:rPr>
              <a:t>50% Title IVA Activities</a:t>
            </a:r>
          </a:p>
          <a:p>
            <a:pPr algn="ctr"/>
            <a:r>
              <a:rPr lang="en-US" sz="1200" dirty="0">
                <a:solidFill>
                  <a:srgbClr val="FF0000"/>
                </a:solidFill>
                <a:latin typeface="Stencil" panose="040409050D0802020404" pitchFamily="82" charset="0"/>
              </a:rPr>
              <a:t>50% Title I Activities</a:t>
            </a:r>
          </a:p>
          <a:p>
            <a:pPr algn="ctr"/>
            <a:endParaRPr lang="en-US" dirty="0">
              <a:latin typeface="Stencil" panose="040409050D0802020404" pitchFamily="82" charset="0"/>
            </a:endParaRPr>
          </a:p>
        </p:txBody>
      </p:sp>
    </p:spTree>
    <p:extLst>
      <p:ext uri="{BB962C8B-B14F-4D97-AF65-F5344CB8AC3E}">
        <p14:creationId xmlns:p14="http://schemas.microsoft.com/office/powerpoint/2010/main" val="259405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ntr" presetSubtype="0" fill="hold" grpId="2"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xit" presetSubtype="0" fill="hold" grpId="3"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19" grpId="1"/>
      <p:bldP spid="19" grpId="2"/>
      <p:bldP spid="19" grpId="3"/>
      <p:bldP spid="20" grpId="0"/>
      <p:bldP spid="20" grpId="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8478C9-9218-5BF3-9818-E08CC7EC07E6}"/>
              </a:ext>
            </a:extLst>
          </p:cNvPr>
          <p:cNvSpPr>
            <a:spLocks noGrp="1"/>
          </p:cNvSpPr>
          <p:nvPr>
            <p:ph type="title"/>
          </p:nvPr>
        </p:nvSpPr>
        <p:spPr>
          <a:xfrm>
            <a:off x="838200" y="365126"/>
            <a:ext cx="10515600" cy="1042852"/>
          </a:xfrm>
        </p:spPr>
        <p:txBody>
          <a:bodyPr anchor="ctr">
            <a:normAutofit/>
          </a:bodyPr>
          <a:lstStyle/>
          <a:p>
            <a:r>
              <a:rPr lang="en-US" dirty="0"/>
              <a:t>Flexed Funds and Equitable Services</a:t>
            </a:r>
          </a:p>
        </p:txBody>
      </p:sp>
      <p:graphicFrame>
        <p:nvGraphicFramePr>
          <p:cNvPr id="5" name="Content Placeholder 1" descr="Flexing is a decision made by the school district. Before a district flexes its funds, districts are required to conduct timely and meaningful consultation with affected private schools (if any) about the consequences of flexing funds on equitable services. Equitable Services amounts are calculated after flexing &#10;&#10;&#10;">
            <a:extLst>
              <a:ext uri="{FF2B5EF4-FFF2-40B4-BE49-F238E27FC236}">
                <a16:creationId xmlns:a16="http://schemas.microsoft.com/office/drawing/2014/main" id="{99E47463-39D8-7F46-57F2-3F88F2FDC8FA}"/>
              </a:ext>
            </a:extLst>
          </p:cNvPr>
          <p:cNvGraphicFramePr>
            <a:graphicFrameLocks noGrp="1"/>
          </p:cNvGraphicFramePr>
          <p:nvPr>
            <p:ph idx="1"/>
            <p:extLst>
              <p:ext uri="{D42A27DB-BD31-4B8C-83A1-F6EECF244321}">
                <p14:modId xmlns:p14="http://schemas.microsoft.com/office/powerpoint/2010/main" val="2048977500"/>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37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2C7AF-DE18-CE47-7781-DFB7A1516F74}"/>
              </a:ext>
            </a:extLst>
          </p:cNvPr>
          <p:cNvSpPr>
            <a:spLocks noGrp="1"/>
          </p:cNvSpPr>
          <p:nvPr>
            <p:ph type="title"/>
          </p:nvPr>
        </p:nvSpPr>
        <p:spPr/>
        <p:txBody>
          <a:bodyPr/>
          <a:lstStyle/>
          <a:p>
            <a:r>
              <a:rPr lang="en-US" dirty="0"/>
              <a:t>Chart of Accounts</a:t>
            </a:r>
          </a:p>
        </p:txBody>
      </p:sp>
      <p:sp>
        <p:nvSpPr>
          <p:cNvPr id="2" name="Content Placeholder 1">
            <a:extLst>
              <a:ext uri="{FF2B5EF4-FFF2-40B4-BE49-F238E27FC236}">
                <a16:creationId xmlns:a16="http://schemas.microsoft.com/office/drawing/2014/main" id="{9DD758C1-87E6-5051-145D-DDD64B95EF93}"/>
              </a:ext>
            </a:extLst>
          </p:cNvPr>
          <p:cNvSpPr>
            <a:spLocks noGrp="1"/>
          </p:cNvSpPr>
          <p:nvPr>
            <p:ph idx="1"/>
          </p:nvPr>
        </p:nvSpPr>
        <p:spPr>
          <a:xfrm>
            <a:off x="409576" y="1586246"/>
            <a:ext cx="11525250" cy="523875"/>
          </a:xfrm>
        </p:spPr>
        <p:txBody>
          <a:bodyPr/>
          <a:lstStyle/>
          <a:p>
            <a:pPr marL="0" indent="0">
              <a:buNone/>
            </a:pPr>
            <a:r>
              <a:rPr lang="en-US" sz="2400" dirty="0"/>
              <a:t>The </a:t>
            </a:r>
            <a:r>
              <a:rPr lang="en-US" sz="2400" dirty="0">
                <a:hlinkClick r:id="rId3"/>
              </a:rPr>
              <a:t>Chart of Accounts Excel Document </a:t>
            </a:r>
            <a:r>
              <a:rPr lang="en-US" sz="2400" dirty="0"/>
              <a:t>can also be found in the GEM$ Resources</a:t>
            </a:r>
          </a:p>
        </p:txBody>
      </p:sp>
      <p:pic>
        <p:nvPicPr>
          <p:cNvPr id="5" name="Picture 4" descr="Screenshot of the Chart of Accounts">
            <a:extLst>
              <a:ext uri="{FF2B5EF4-FFF2-40B4-BE49-F238E27FC236}">
                <a16:creationId xmlns:a16="http://schemas.microsoft.com/office/drawing/2014/main" id="{E56A6686-646E-D6D8-5907-FB884CB6800F}"/>
              </a:ext>
            </a:extLst>
          </p:cNvPr>
          <p:cNvPicPr>
            <a:picLocks noChangeAspect="1"/>
          </p:cNvPicPr>
          <p:nvPr/>
        </p:nvPicPr>
        <p:blipFill>
          <a:blip r:embed="rId4"/>
          <a:stretch>
            <a:fillRect/>
          </a:stretch>
        </p:blipFill>
        <p:spPr>
          <a:xfrm>
            <a:off x="838200" y="2110121"/>
            <a:ext cx="10515601" cy="3938510"/>
          </a:xfrm>
          <a:prstGeom prst="rect">
            <a:avLst/>
          </a:prstGeom>
        </p:spPr>
      </p:pic>
      <p:grpSp>
        <p:nvGrpSpPr>
          <p:cNvPr id="14" name="Group 13" descr="TIP: Use ctrl + F to search the document&#10;">
            <a:extLst>
              <a:ext uri="{FF2B5EF4-FFF2-40B4-BE49-F238E27FC236}">
                <a16:creationId xmlns:a16="http://schemas.microsoft.com/office/drawing/2014/main" id="{051285FD-E6AE-74D1-3145-9C0EBC156D4A}"/>
              </a:ext>
            </a:extLst>
          </p:cNvPr>
          <p:cNvGrpSpPr/>
          <p:nvPr/>
        </p:nvGrpSpPr>
        <p:grpSpPr>
          <a:xfrm>
            <a:off x="31237" y="5958438"/>
            <a:ext cx="6064763" cy="798477"/>
            <a:chOff x="107438" y="5996538"/>
            <a:chExt cx="6064763" cy="798477"/>
          </a:xfrm>
        </p:grpSpPr>
        <p:grpSp>
          <p:nvGrpSpPr>
            <p:cNvPr id="13" name="Group 12">
              <a:extLst>
                <a:ext uri="{FF2B5EF4-FFF2-40B4-BE49-F238E27FC236}">
                  <a16:creationId xmlns:a16="http://schemas.microsoft.com/office/drawing/2014/main" id="{E654384C-75FF-F886-DFAF-1AC14B9177FA}"/>
                </a:ext>
              </a:extLst>
            </p:cNvPr>
            <p:cNvGrpSpPr/>
            <p:nvPr/>
          </p:nvGrpSpPr>
          <p:grpSpPr>
            <a:xfrm>
              <a:off x="107438" y="5996538"/>
              <a:ext cx="6064763" cy="798477"/>
              <a:chOff x="31237" y="5336277"/>
              <a:chExt cx="6064763" cy="798477"/>
            </a:xfrm>
          </p:grpSpPr>
          <p:sp>
            <p:nvSpPr>
              <p:cNvPr id="8" name="Rectangle: Rounded Corners 7" descr="Yellow background for text.">
                <a:extLst>
                  <a:ext uri="{FF2B5EF4-FFF2-40B4-BE49-F238E27FC236}">
                    <a16:creationId xmlns:a16="http://schemas.microsoft.com/office/drawing/2014/main" id="{C2EAEAE6-7B5A-B5D3-0301-F3A782248430}"/>
                  </a:ext>
                  <a:ext uri="{C183D7F6-B498-43B3-948B-1728B52AA6E4}">
                    <adec:decorative xmlns:adec="http://schemas.microsoft.com/office/drawing/2017/decorative" val="0"/>
                  </a:ext>
                </a:extLst>
              </p:cNvPr>
              <p:cNvSpPr/>
              <p:nvPr/>
            </p:nvSpPr>
            <p:spPr>
              <a:xfrm>
                <a:off x="31237" y="5336277"/>
                <a:ext cx="6064763" cy="798477"/>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Use ctrl + F to search the document&#10;">
                <a:extLst>
                  <a:ext uri="{FF2B5EF4-FFF2-40B4-BE49-F238E27FC236}">
                    <a16:creationId xmlns:a16="http://schemas.microsoft.com/office/drawing/2014/main" id="{209F8DF3-2C38-B513-D334-BEC1706AD269}"/>
                  </a:ext>
                </a:extLst>
              </p:cNvPr>
              <p:cNvSpPr txBox="1"/>
              <p:nvPr/>
            </p:nvSpPr>
            <p:spPr>
              <a:xfrm>
                <a:off x="522043" y="5487464"/>
                <a:ext cx="5573957" cy="477054"/>
              </a:xfrm>
              <a:prstGeom prst="rect">
                <a:avLst/>
              </a:prstGeom>
              <a:noFill/>
            </p:spPr>
            <p:txBody>
              <a:bodyPr wrap="square" rtlCol="0">
                <a:spAutoFit/>
              </a:bodyPr>
              <a:lstStyle/>
              <a:p>
                <a:r>
                  <a:rPr lang="en-US" sz="2500" dirty="0">
                    <a:latin typeface="Stencil" panose="040409050D0802020404" pitchFamily="82" charset="0"/>
                  </a:rPr>
                  <a:t>TIP: </a:t>
                </a:r>
                <a:r>
                  <a:rPr lang="en-US" sz="2500" dirty="0"/>
                  <a:t>Use ctrl + F to search the document</a:t>
                </a:r>
              </a:p>
            </p:txBody>
          </p:sp>
        </p:grpSp>
        <p:pic>
          <p:nvPicPr>
            <p:cNvPr id="10" name="Graphic 9" descr="Lights On with solid fill">
              <a:extLst>
                <a:ext uri="{FF2B5EF4-FFF2-40B4-BE49-F238E27FC236}">
                  <a16:creationId xmlns:a16="http://schemas.microsoft.com/office/drawing/2014/main" id="{E195DAC9-5C6E-D7F8-9767-0B54867AF7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554" y="6125230"/>
              <a:ext cx="522043" cy="522043"/>
            </a:xfrm>
            <a:prstGeom prst="rect">
              <a:avLst/>
            </a:prstGeom>
          </p:spPr>
        </p:pic>
      </p:grpSp>
    </p:spTree>
    <p:extLst>
      <p:ext uri="{BB962C8B-B14F-4D97-AF65-F5344CB8AC3E}">
        <p14:creationId xmlns:p14="http://schemas.microsoft.com/office/powerpoint/2010/main" val="41709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F476A-3411-E8EE-A208-BC327BF4884D}"/>
              </a:ext>
            </a:extLst>
          </p:cNvPr>
          <p:cNvSpPr>
            <a:spLocks noGrp="1"/>
          </p:cNvSpPr>
          <p:nvPr>
            <p:ph type="title"/>
          </p:nvPr>
        </p:nvSpPr>
        <p:spPr>
          <a:xfrm>
            <a:off x="838200" y="365126"/>
            <a:ext cx="10515600" cy="1042852"/>
          </a:xfrm>
        </p:spPr>
        <p:txBody>
          <a:bodyPr anchor="ctr">
            <a:normAutofit/>
          </a:bodyPr>
          <a:lstStyle/>
          <a:p>
            <a:r>
              <a:rPr lang="en-US" dirty="0"/>
              <a:t>Budget Narratives</a:t>
            </a:r>
          </a:p>
        </p:txBody>
      </p:sp>
      <p:graphicFrame>
        <p:nvGraphicFramePr>
          <p:cNvPr id="5" name="Content Placeholder 1" descr="Clear description of what the budget item is for&#10;For staff lines include number of staff and FTE if part of a salary or stipend rate &#10;">
            <a:extLst>
              <a:ext uri="{FF2B5EF4-FFF2-40B4-BE49-F238E27FC236}">
                <a16:creationId xmlns:a16="http://schemas.microsoft.com/office/drawing/2014/main" id="{D769A2E2-2987-6B41-B886-3B833F9C868F}"/>
              </a:ext>
            </a:extLst>
          </p:cNvPr>
          <p:cNvGraphicFramePr>
            <a:graphicFrameLocks noGrp="1"/>
          </p:cNvGraphicFramePr>
          <p:nvPr>
            <p:ph idx="1"/>
            <p:extLst>
              <p:ext uri="{D42A27DB-BD31-4B8C-83A1-F6EECF244321}">
                <p14:modId xmlns:p14="http://schemas.microsoft.com/office/powerpoint/2010/main" val="2066709502"/>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829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EF787-57D6-DA06-3FD5-7A41029858F5}"/>
              </a:ext>
            </a:extLst>
          </p:cNvPr>
          <p:cNvSpPr>
            <a:spLocks noGrp="1"/>
          </p:cNvSpPr>
          <p:nvPr>
            <p:ph type="title"/>
          </p:nvPr>
        </p:nvSpPr>
        <p:spPr>
          <a:xfrm>
            <a:off x="838200" y="365126"/>
            <a:ext cx="10515600" cy="1042852"/>
          </a:xfrm>
        </p:spPr>
        <p:txBody>
          <a:bodyPr vert="horz" lIns="91440" tIns="45720" rIns="91440" bIns="45720" rtlCol="0" anchor="ctr">
            <a:normAutofit/>
          </a:bodyPr>
          <a:lstStyle/>
          <a:p>
            <a:r>
              <a:rPr lang="en-US" kern="1200" spc="-150" dirty="0">
                <a:latin typeface="Arial" panose="020B0604020202020204" pitchFamily="34" charset="0"/>
                <a:ea typeface="+mj-ea"/>
                <a:cs typeface="Arial" panose="020B0604020202020204" pitchFamily="34" charset="0"/>
              </a:rPr>
              <a:t>Function Code: COMM </a:t>
            </a:r>
          </a:p>
        </p:txBody>
      </p:sp>
      <p:graphicFrame>
        <p:nvGraphicFramePr>
          <p:cNvPr id="14" name="Content Placeholder 1" descr="Staff involved in citizen meetings, parent-teacher-student association activities, school council meetings and activities, public forums and lectures, and advisory council meetings&#10;Staff providing health services to non-public schools (for all other non-public school services, record in the appropriate function with public school services)&#10;">
            <a:extLst>
              <a:ext uri="{FF2B5EF4-FFF2-40B4-BE49-F238E27FC236}">
                <a16:creationId xmlns:a16="http://schemas.microsoft.com/office/drawing/2014/main" id="{2DFED4B5-A4B9-AEA4-E7AD-B7DA8AF83369}"/>
              </a:ext>
            </a:extLst>
          </p:cNvPr>
          <p:cNvGraphicFramePr>
            <a:graphicFrameLocks noGrp="1"/>
          </p:cNvGraphicFramePr>
          <p:nvPr>
            <p:ph sz="half" idx="1"/>
            <p:extLst>
              <p:ext uri="{D42A27DB-BD31-4B8C-83A1-F6EECF244321}">
                <p14:modId xmlns:p14="http://schemas.microsoft.com/office/powerpoint/2010/main" val="1232550884"/>
              </p:ext>
            </p:extLst>
          </p:nvPr>
        </p:nvGraphicFramePr>
        <p:xfrm>
          <a:off x="1123950" y="1685925"/>
          <a:ext cx="9944100" cy="290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descr="This category is for staff involved in outreach to the community rather than for district/school parent liaisons (see Function: Pupil Services (SERV) for parent liaisons)&#10;">
            <a:extLst>
              <a:ext uri="{FF2B5EF4-FFF2-40B4-BE49-F238E27FC236}">
                <a16:creationId xmlns:a16="http://schemas.microsoft.com/office/drawing/2014/main" id="{BA5AF0BD-04EB-6FAB-4A7C-CE2521DE324B}"/>
              </a:ext>
            </a:extLst>
          </p:cNvPr>
          <p:cNvGrpSpPr/>
          <p:nvPr/>
        </p:nvGrpSpPr>
        <p:grpSpPr>
          <a:xfrm>
            <a:off x="933450" y="4914901"/>
            <a:ext cx="10515600" cy="1257300"/>
            <a:chOff x="1028700" y="4295776"/>
            <a:chExt cx="10515600" cy="1257300"/>
          </a:xfrm>
        </p:grpSpPr>
        <p:sp>
          <p:nvSpPr>
            <p:cNvPr id="5" name="Rectangle: Rounded Corners 4">
              <a:extLst>
                <a:ext uri="{FF2B5EF4-FFF2-40B4-BE49-F238E27FC236}">
                  <a16:creationId xmlns:a16="http://schemas.microsoft.com/office/drawing/2014/main" id="{6474DD0F-0EFE-CC8E-D958-56167C4AE2A4}"/>
                </a:ext>
              </a:extLst>
            </p:cNvPr>
            <p:cNvSpPr/>
            <p:nvPr/>
          </p:nvSpPr>
          <p:spPr>
            <a:xfrm>
              <a:off x="1028700" y="4324350"/>
              <a:ext cx="10515600" cy="1228725"/>
            </a:xfrm>
            <a:prstGeom prst="roundRect">
              <a:avLst/>
            </a:prstGeom>
            <a:solidFill>
              <a:schemeClr val="accent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 descr="This category is for staff involved in outreach to the community rather than for district/school parent liaisons (see Function: Pupil Services (SERV) for parent liaisons)&#10;">
              <a:extLst>
                <a:ext uri="{FF2B5EF4-FFF2-40B4-BE49-F238E27FC236}">
                  <a16:creationId xmlns:a16="http://schemas.microsoft.com/office/drawing/2014/main" id="{ABFCD29C-B1DE-F567-8F79-B532F24CD2E6}"/>
                </a:ext>
              </a:extLst>
            </p:cNvPr>
            <p:cNvSpPr txBox="1">
              <a:spLocks/>
            </p:cNvSpPr>
            <p:nvPr/>
          </p:nvSpPr>
          <p:spPr>
            <a:xfrm>
              <a:off x="1028700" y="4295776"/>
              <a:ext cx="10515600" cy="1257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This category is for staff involved in outreach to the community rather than for district/school parent liaisons (see Function: Pupil Services (SERV) for parent liaisons)</a:t>
              </a:r>
            </a:p>
          </p:txBody>
        </p:sp>
      </p:grpSp>
    </p:spTree>
    <p:extLst>
      <p:ext uri="{BB962C8B-B14F-4D97-AF65-F5344CB8AC3E}">
        <p14:creationId xmlns:p14="http://schemas.microsoft.com/office/powerpoint/2010/main" val="942732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6AB57-DB2F-15C6-CF5E-2194BE12935E}"/>
              </a:ext>
            </a:extLst>
          </p:cNvPr>
          <p:cNvSpPr>
            <a:spLocks noGrp="1"/>
          </p:cNvSpPr>
          <p:nvPr>
            <p:ph type="title"/>
          </p:nvPr>
        </p:nvSpPr>
        <p:spPr>
          <a:xfrm>
            <a:off x="838200" y="365126"/>
            <a:ext cx="10515600" cy="1042852"/>
          </a:xfrm>
        </p:spPr>
        <p:txBody>
          <a:bodyPr anchor="ctr">
            <a:normAutofit/>
          </a:bodyPr>
          <a:lstStyle/>
          <a:p>
            <a:r>
              <a:rPr lang="en-US" dirty="0"/>
              <a:t>Object Code: 03 – Other Salaries</a:t>
            </a:r>
          </a:p>
        </p:txBody>
      </p:sp>
      <p:graphicFrame>
        <p:nvGraphicFramePr>
          <p:cNvPr id="5" name="Content Placeholder 1" descr="Salaries/stipends for non-administrative support staff, including custodians, paraprofessionals, food service personnel, school bus drivers, crossing guards, and other staff not identified as professional or administrative support staff. 03 - Other Salaries are not for teacher/admin stipends. &#10;&#10;">
            <a:extLst>
              <a:ext uri="{FF2B5EF4-FFF2-40B4-BE49-F238E27FC236}">
                <a16:creationId xmlns:a16="http://schemas.microsoft.com/office/drawing/2014/main" id="{73A599BE-5AEF-CB28-4575-AC580731C269}"/>
              </a:ext>
            </a:extLst>
          </p:cNvPr>
          <p:cNvGraphicFramePr>
            <a:graphicFrameLocks noGrp="1"/>
          </p:cNvGraphicFramePr>
          <p:nvPr>
            <p:ph idx="1"/>
            <p:extLst>
              <p:ext uri="{D42A27DB-BD31-4B8C-83A1-F6EECF244321}">
                <p14:modId xmlns:p14="http://schemas.microsoft.com/office/powerpoint/2010/main" val="3376181659"/>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54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EE4D8-88DF-31B4-1A7B-31DC3EACEB52}"/>
              </a:ext>
            </a:extLst>
          </p:cNvPr>
          <p:cNvSpPr>
            <a:spLocks noGrp="1"/>
          </p:cNvSpPr>
          <p:nvPr>
            <p:ph type="title"/>
          </p:nvPr>
        </p:nvSpPr>
        <p:spPr>
          <a:xfrm>
            <a:off x="838200" y="365126"/>
            <a:ext cx="10515600" cy="1042852"/>
          </a:xfrm>
        </p:spPr>
        <p:txBody>
          <a:bodyPr anchor="ctr">
            <a:normAutofit/>
          </a:bodyPr>
          <a:lstStyle/>
          <a:p>
            <a:r>
              <a:rPr lang="en-US" dirty="0"/>
              <a:t>Stipends: Where to budget?</a:t>
            </a:r>
          </a:p>
        </p:txBody>
      </p:sp>
      <p:graphicFrame>
        <p:nvGraphicFramePr>
          <p:cNvPr id="5" name="Content Placeholder 1" descr="Stipends should be budgeted where that staff’s salary would be budgeted. Professional Stipends should be budgeted under object code 01-M/01-NM depending if the stipend is subject to MTRS. Paraprofessional stipends should be budgeted under object code 03-Other Salaries. Budget narrative should include the stipend rate and/or number of staff &#10;&#10;&#10;&#10;">
            <a:extLst>
              <a:ext uri="{FF2B5EF4-FFF2-40B4-BE49-F238E27FC236}">
                <a16:creationId xmlns:a16="http://schemas.microsoft.com/office/drawing/2014/main" id="{C357B353-A528-557A-23D8-BB29B7B0DF31}"/>
              </a:ext>
            </a:extLst>
          </p:cNvPr>
          <p:cNvGraphicFramePr>
            <a:graphicFrameLocks noGrp="1"/>
          </p:cNvGraphicFramePr>
          <p:nvPr>
            <p:ph sz="half" idx="2"/>
            <p:extLst>
              <p:ext uri="{D42A27DB-BD31-4B8C-83A1-F6EECF244321}">
                <p14:modId xmlns:p14="http://schemas.microsoft.com/office/powerpoint/2010/main" val="422233295"/>
              </p:ext>
            </p:extLst>
          </p:nvPr>
        </p:nvGraphicFramePr>
        <p:xfrm>
          <a:off x="2277717" y="1640997"/>
          <a:ext cx="7636566" cy="4838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953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841FF-F5C2-6B4C-1EF4-3935F8F95E78}"/>
              </a:ext>
            </a:extLst>
          </p:cNvPr>
          <p:cNvSpPr>
            <a:spLocks noGrp="1"/>
          </p:cNvSpPr>
          <p:nvPr>
            <p:ph type="title"/>
          </p:nvPr>
        </p:nvSpPr>
        <p:spPr/>
        <p:txBody>
          <a:bodyPr anchor="t">
            <a:normAutofit/>
          </a:bodyPr>
          <a:lstStyle/>
          <a:p>
            <a:r>
              <a:rPr lang="en-US" dirty="0"/>
              <a:t>Object Code: 04- MC (Major Contracts)</a:t>
            </a:r>
          </a:p>
        </p:txBody>
      </p:sp>
      <p:graphicFrame>
        <p:nvGraphicFramePr>
          <p:cNvPr id="5" name="Content Placeholder 1" descr="Major Contracts are contracts over $25k &#10;Must be budgeted in 04-MC&#10;Best practice is to have one budget item per contract&#10;">
            <a:extLst>
              <a:ext uri="{FF2B5EF4-FFF2-40B4-BE49-F238E27FC236}">
                <a16:creationId xmlns:a16="http://schemas.microsoft.com/office/drawing/2014/main" id="{2693882F-8AAC-6C6C-E4F6-775888498288}"/>
              </a:ext>
            </a:extLst>
          </p:cNvPr>
          <p:cNvGraphicFramePr>
            <a:graphicFrameLocks noGrp="1"/>
          </p:cNvGraphicFramePr>
          <p:nvPr>
            <p:ph idx="1"/>
            <p:extLst>
              <p:ext uri="{D42A27DB-BD31-4B8C-83A1-F6EECF244321}">
                <p14:modId xmlns:p14="http://schemas.microsoft.com/office/powerpoint/2010/main" val="2132772590"/>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2905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87C8D0-B607-A7B4-C6E6-EAB3273F35A6}"/>
              </a:ext>
            </a:extLst>
          </p:cNvPr>
          <p:cNvSpPr>
            <a:spLocks noGrp="1"/>
          </p:cNvSpPr>
          <p:nvPr>
            <p:ph type="title"/>
          </p:nvPr>
        </p:nvSpPr>
        <p:spPr/>
        <p:txBody>
          <a:bodyPr/>
          <a:lstStyle/>
          <a:p>
            <a:r>
              <a:rPr lang="en-US" dirty="0"/>
              <a:t>06 - Other Expenses</a:t>
            </a:r>
          </a:p>
        </p:txBody>
      </p:sp>
      <p:sp>
        <p:nvSpPr>
          <p:cNvPr id="2" name="Content Placeholder 1">
            <a:extLst>
              <a:ext uri="{FF2B5EF4-FFF2-40B4-BE49-F238E27FC236}">
                <a16:creationId xmlns:a16="http://schemas.microsoft.com/office/drawing/2014/main" id="{A1D60C3F-D4C1-711F-285E-B4351983B614}"/>
              </a:ext>
            </a:extLst>
          </p:cNvPr>
          <p:cNvSpPr>
            <a:spLocks noGrp="1"/>
          </p:cNvSpPr>
          <p:nvPr>
            <p:ph idx="1"/>
          </p:nvPr>
        </p:nvSpPr>
        <p:spPr/>
        <p:txBody>
          <a:bodyPr anchor="ctr"/>
          <a:lstStyle/>
          <a:p>
            <a:pPr marL="0" indent="0" algn="ctr">
              <a:buNone/>
            </a:pPr>
            <a:r>
              <a:rPr lang="en-US" dirty="0"/>
              <a:t>Expenditures not chargeable to another object code, such as dues, subscriptions and travel for staff </a:t>
            </a:r>
          </a:p>
        </p:txBody>
      </p:sp>
    </p:spTree>
    <p:extLst>
      <p:ext uri="{BB962C8B-B14F-4D97-AF65-F5344CB8AC3E}">
        <p14:creationId xmlns:p14="http://schemas.microsoft.com/office/powerpoint/2010/main" val="817988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08D694-7F0A-92CB-313E-0CF940ADD98D}"/>
              </a:ext>
            </a:extLst>
          </p:cNvPr>
          <p:cNvSpPr>
            <a:spLocks noGrp="1"/>
          </p:cNvSpPr>
          <p:nvPr>
            <p:ph type="title"/>
          </p:nvPr>
        </p:nvSpPr>
        <p:spPr>
          <a:xfrm>
            <a:off x="838200" y="365126"/>
            <a:ext cx="10515600" cy="1042852"/>
          </a:xfrm>
        </p:spPr>
        <p:txBody>
          <a:bodyPr anchor="ctr">
            <a:normAutofit/>
          </a:bodyPr>
          <a:lstStyle/>
          <a:p>
            <a:r>
              <a:rPr lang="en-US" dirty="0"/>
              <a:t>Indirect Costs</a:t>
            </a:r>
          </a:p>
        </p:txBody>
      </p:sp>
      <p:graphicFrame>
        <p:nvGraphicFramePr>
          <p:cNvPr id="11" name="Content Placeholder 1" descr="Costs that benefit entire organization and cannot be specifically identified to one cost objective (sometimes referred to as &quot;overhead&quot;, including but not limited to Human Resources, utilities, maintenance).  An applicant's indirect costs cannot exceed the maximum allowable based on its indirect rate and eligible grant allocation (see respective Budget pages for this maximum for any grant).&#10;&#10;">
            <a:extLst>
              <a:ext uri="{FF2B5EF4-FFF2-40B4-BE49-F238E27FC236}">
                <a16:creationId xmlns:a16="http://schemas.microsoft.com/office/drawing/2014/main" id="{BE77CF5C-0EC8-202F-6611-BC763D2FCA20}"/>
              </a:ext>
            </a:extLst>
          </p:cNvPr>
          <p:cNvGraphicFramePr>
            <a:graphicFrameLocks noGrp="1"/>
          </p:cNvGraphicFramePr>
          <p:nvPr>
            <p:ph idx="1"/>
            <p:extLst>
              <p:ext uri="{D42A27DB-BD31-4B8C-83A1-F6EECF244321}">
                <p14:modId xmlns:p14="http://schemas.microsoft.com/office/powerpoint/2010/main" val="2132028209"/>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73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8B3C3-2C45-80FF-5FCE-DC629AA3A216}"/>
              </a:ext>
            </a:extLst>
          </p:cNvPr>
          <p:cNvSpPr>
            <a:spLocks noGrp="1"/>
          </p:cNvSpPr>
          <p:nvPr>
            <p:ph type="title"/>
          </p:nvPr>
        </p:nvSpPr>
        <p:spPr>
          <a:xfrm>
            <a:off x="838200" y="365126"/>
            <a:ext cx="10515600" cy="1042852"/>
          </a:xfrm>
        </p:spPr>
        <p:txBody>
          <a:bodyPr anchor="ctr">
            <a:normAutofit/>
          </a:bodyPr>
          <a:lstStyle/>
          <a:p>
            <a:r>
              <a:rPr lang="en-US" dirty="0">
                <a:hlinkClick r:id="rId2" action="ppaction://hlinksldjump">
                  <a:extLst>
                    <a:ext uri="{A12FA001-AC4F-418D-AE19-62706E023703}">
                      <ahyp:hlinkClr xmlns:ahyp="http://schemas.microsoft.com/office/drawing/2018/hyperlinkcolor" val="tx"/>
                    </a:ext>
                  </a:extLst>
                </a:hlinkClick>
              </a:rPr>
              <a:t>Tour Itinerary </a:t>
            </a:r>
            <a:endParaRPr lang="en-US" dirty="0"/>
          </a:p>
        </p:txBody>
      </p:sp>
      <mc:AlternateContent xmlns:mc="http://schemas.openxmlformats.org/markup-compatibility/2006" xmlns:psez="http://schemas.microsoft.com/office/powerpoint/2016/sectionzoom">
        <mc:Choice Requires="psez">
          <p:graphicFrame>
            <p:nvGraphicFramePr>
              <p:cNvPr id="8" name="Section Zoom 7" descr="Rules for Road: General ESSA Requirements">
                <a:extLst>
                  <a:ext uri="{FF2B5EF4-FFF2-40B4-BE49-F238E27FC236}">
                    <a16:creationId xmlns:a16="http://schemas.microsoft.com/office/drawing/2014/main" id="{7D8914D9-06FA-8D95-3702-429B05EAB162}"/>
                  </a:ext>
                </a:extLst>
              </p:cNvPr>
              <p:cNvGraphicFramePr>
                <a:graphicFrameLocks noChangeAspect="1"/>
              </p:cNvGraphicFramePr>
              <p:nvPr>
                <p:extLst>
                  <p:ext uri="{D42A27DB-BD31-4B8C-83A1-F6EECF244321}">
                    <p14:modId xmlns:p14="http://schemas.microsoft.com/office/powerpoint/2010/main" val="3815131004"/>
                  </p:ext>
                </p:extLst>
              </p:nvPr>
            </p:nvGraphicFramePr>
            <p:xfrm>
              <a:off x="919082" y="2028825"/>
              <a:ext cx="1582280" cy="1885950"/>
            </p:xfrm>
            <a:graphic>
              <a:graphicData uri="http://schemas.microsoft.com/office/powerpoint/2016/sectionzoom">
                <psez:sectionZm>
                  <psez:sectionZmObj sectionId="{2ABA9A02-0482-409F-AF57-19313792BE12}">
                    <psez:zmPr id="{FAC47E05-D342-4C78-9F79-E6615BA5C267}" imageType="cover" transitionDur="1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582280" cy="1885950"/>
                        </a:xfrm>
                        <a:prstGeom prst="rect">
                          <a:avLst/>
                        </a:prstGeom>
                        <a:ln w="3175">
                          <a:solidFill>
                            <a:prstClr val="ltGray"/>
                          </a:solidFill>
                        </a:ln>
                      </p166:spPr>
                    </psez:zmPr>
                  </psez:sectionZmObj>
                </psez:sectionZm>
              </a:graphicData>
            </a:graphic>
          </p:graphicFrame>
        </mc:Choice>
        <mc:Fallback xmlns="">
          <p:pic>
            <p:nvPicPr>
              <p:cNvPr id="8" name="Section Zoom 7" descr="Rules for Road: General ESSA Requirements">
                <a:hlinkClick r:id="rId4" action="ppaction://hlinksldjump"/>
                <a:extLst>
                  <a:ext uri="{FF2B5EF4-FFF2-40B4-BE49-F238E27FC236}">
                    <a16:creationId xmlns:a16="http://schemas.microsoft.com/office/drawing/2014/main" id="{7D8914D9-06FA-8D95-3702-429B05EAB162}"/>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919082" y="2028825"/>
                <a:ext cx="1582280" cy="188595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0" name="Section Zoom 9" descr="Flexing: Pick your adventure">
                <a:extLst>
                  <a:ext uri="{FF2B5EF4-FFF2-40B4-BE49-F238E27FC236}">
                    <a16:creationId xmlns:a16="http://schemas.microsoft.com/office/drawing/2014/main" id="{D1B362F7-B505-7FB0-49CB-BB841895ADCB}"/>
                  </a:ext>
                </a:extLst>
              </p:cNvPr>
              <p:cNvGraphicFramePr>
                <a:graphicFrameLocks noChangeAspect="1"/>
              </p:cNvGraphicFramePr>
              <p:nvPr>
                <p:extLst>
                  <p:ext uri="{D42A27DB-BD31-4B8C-83A1-F6EECF244321}">
                    <p14:modId xmlns:p14="http://schemas.microsoft.com/office/powerpoint/2010/main" val="2004611928"/>
                  </p:ext>
                </p:extLst>
              </p:nvPr>
            </p:nvGraphicFramePr>
            <p:xfrm>
              <a:off x="3489666" y="2057400"/>
              <a:ext cx="1516968" cy="1714500"/>
            </p:xfrm>
            <a:graphic>
              <a:graphicData uri="http://schemas.microsoft.com/office/powerpoint/2016/sectionzoom">
                <psez:sectionZm>
                  <psez:sectionZmObj sectionId="{A8BF2008-450A-4CF8-B933-AFDC9F63CF0C}">
                    <psez:zmPr id="{96CCEB3B-4ED9-4F65-9FD3-2C147E536756}"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516968" cy="1714500"/>
                        </a:xfrm>
                        <a:prstGeom prst="rect">
                          <a:avLst/>
                        </a:prstGeom>
                        <a:ln w="3175">
                          <a:solidFill>
                            <a:prstClr val="ltGray"/>
                          </a:solidFill>
                        </a:ln>
                      </p166:spPr>
                    </psez:zmPr>
                  </psez:sectionZmObj>
                </psez:sectionZm>
              </a:graphicData>
            </a:graphic>
          </p:graphicFrame>
        </mc:Choice>
        <mc:Fallback xmlns="">
          <p:pic>
            <p:nvPicPr>
              <p:cNvPr id="10" name="Section Zoom 9" descr="Flexing: Pick your adventure">
                <a:hlinkClick r:id="rId7" action="ppaction://hlinksldjump"/>
                <a:extLst>
                  <a:ext uri="{FF2B5EF4-FFF2-40B4-BE49-F238E27FC236}">
                    <a16:creationId xmlns:a16="http://schemas.microsoft.com/office/drawing/2014/main" id="{D1B362F7-B505-7FB0-49CB-BB841895ADCB}"/>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3489666" y="2057400"/>
                <a:ext cx="1516968" cy="171450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2" name="Section Zoom 11" descr="Budgets, Budgets, Budgets!">
                <a:extLst>
                  <a:ext uri="{FF2B5EF4-FFF2-40B4-BE49-F238E27FC236}">
                    <a16:creationId xmlns:a16="http://schemas.microsoft.com/office/drawing/2014/main" id="{6971E0A4-7E6C-E185-4F6D-53C4B6F24802}"/>
                  </a:ext>
                </a:extLst>
              </p:cNvPr>
              <p:cNvGraphicFramePr>
                <a:graphicFrameLocks noChangeAspect="1"/>
              </p:cNvGraphicFramePr>
              <p:nvPr>
                <p:extLst>
                  <p:ext uri="{D42A27DB-BD31-4B8C-83A1-F6EECF244321}">
                    <p14:modId xmlns:p14="http://schemas.microsoft.com/office/powerpoint/2010/main" val="272139117"/>
                  </p:ext>
                </p:extLst>
              </p:nvPr>
            </p:nvGraphicFramePr>
            <p:xfrm>
              <a:off x="6096000" y="2028825"/>
              <a:ext cx="1516968" cy="1714500"/>
            </p:xfrm>
            <a:graphic>
              <a:graphicData uri="http://schemas.microsoft.com/office/powerpoint/2016/sectionzoom">
                <psez:sectionZm>
                  <psez:sectionZmObj sectionId="{1FEE1C8D-FFE0-439C-9CF2-32F1CC494815}">
                    <psez:zmPr id="{6DD3B0BC-15AC-43F7-9C67-3120B33DC73F}"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1516968" cy="1714500"/>
                        </a:xfrm>
                        <a:prstGeom prst="rect">
                          <a:avLst/>
                        </a:prstGeom>
                        <a:ln w="3175">
                          <a:solidFill>
                            <a:prstClr val="ltGray"/>
                          </a:solidFill>
                        </a:ln>
                      </p166:spPr>
                    </psez:zmPr>
                  </psez:sectionZmObj>
                </psez:sectionZm>
              </a:graphicData>
            </a:graphic>
          </p:graphicFrame>
        </mc:Choice>
        <mc:Fallback xmlns="">
          <p:pic>
            <p:nvPicPr>
              <p:cNvPr id="12" name="Section Zoom 11" descr="Budgets, Budgets, Budgets!">
                <a:hlinkClick r:id="rId10" action="ppaction://hlinksldjump"/>
                <a:extLst>
                  <a:ext uri="{FF2B5EF4-FFF2-40B4-BE49-F238E27FC236}">
                    <a16:creationId xmlns:a16="http://schemas.microsoft.com/office/drawing/2014/main" id="{6971E0A4-7E6C-E185-4F6D-53C4B6F24802}"/>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6096000" y="2028825"/>
                <a:ext cx="1516968" cy="171450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4" name="Section Zoom 13" descr="A Stope in the Town of Title I">
                <a:extLst>
                  <a:ext uri="{FF2B5EF4-FFF2-40B4-BE49-F238E27FC236}">
                    <a16:creationId xmlns:a16="http://schemas.microsoft.com/office/drawing/2014/main" id="{287D86CE-C0F8-4696-4E43-BC05E05BBEF2}"/>
                  </a:ext>
                </a:extLst>
              </p:cNvPr>
              <p:cNvGraphicFramePr>
                <a:graphicFrameLocks noChangeAspect="1"/>
              </p:cNvGraphicFramePr>
              <p:nvPr>
                <p:extLst>
                  <p:ext uri="{D42A27DB-BD31-4B8C-83A1-F6EECF244321}">
                    <p14:modId xmlns:p14="http://schemas.microsoft.com/office/powerpoint/2010/main" val="4132838"/>
                  </p:ext>
                </p:extLst>
              </p:nvPr>
            </p:nvGraphicFramePr>
            <p:xfrm>
              <a:off x="8807109" y="2028825"/>
              <a:ext cx="1516968" cy="1714500"/>
            </p:xfrm>
            <a:graphic>
              <a:graphicData uri="http://schemas.microsoft.com/office/powerpoint/2016/sectionzoom">
                <psez:sectionZm>
                  <psez:sectionZmObj sectionId="{11EFC0AA-FCA9-4C39-ACE1-0759B0E258C6}">
                    <psez:zmPr id="{35070D32-053B-4683-8806-68AB221CC88D}" imageType="cover" transitionDur="1000">
                      <p166:blipFill xmlns:p166="http://schemas.microsoft.com/office/powerpoint/2016/6/main">
                        <a:blip r:embed="rId12">
                          <a:extLst>
                            <a:ext uri="{28A0092B-C50C-407E-A947-70E740481C1C}">
                              <a14:useLocalDpi xmlns:a14="http://schemas.microsoft.com/office/drawing/2010/main" val="0"/>
                            </a:ext>
                          </a:extLst>
                        </a:blip>
                        <a:stretch>
                          <a:fillRect/>
                        </a:stretch>
                      </p166:blipFill>
                      <p166:spPr xmlns:p166="http://schemas.microsoft.com/office/powerpoint/2016/6/main">
                        <a:xfrm>
                          <a:off x="0" y="0"/>
                          <a:ext cx="1516968" cy="1714500"/>
                        </a:xfrm>
                        <a:prstGeom prst="rect">
                          <a:avLst/>
                        </a:prstGeom>
                        <a:ln w="3175">
                          <a:solidFill>
                            <a:prstClr val="ltGray"/>
                          </a:solidFill>
                        </a:ln>
                      </p166:spPr>
                    </psez:zmPr>
                  </psez:sectionZmObj>
                </psez:sectionZm>
              </a:graphicData>
            </a:graphic>
          </p:graphicFrame>
        </mc:Choice>
        <mc:Fallback xmlns="">
          <p:pic>
            <p:nvPicPr>
              <p:cNvPr id="14" name="Section Zoom 13" descr="A Stope in the Town of Title I">
                <a:hlinkClick r:id="rId13" action="ppaction://hlinksldjump"/>
                <a:extLst>
                  <a:ext uri="{FF2B5EF4-FFF2-40B4-BE49-F238E27FC236}">
                    <a16:creationId xmlns:a16="http://schemas.microsoft.com/office/drawing/2014/main" id="{287D86CE-C0F8-4696-4E43-BC05E05BBEF2}"/>
                  </a:ext>
                </a:extLst>
              </p:cNvPr>
              <p:cNvPicPr>
                <a:picLocks noGrp="1" noRot="1" noChangeAspect="1" noMove="1" noResize="1" noEditPoints="1" noAdjustHandles="1" noChangeArrowheads="1" noChangeShapeType="1"/>
              </p:cNvPicPr>
              <p:nvPr/>
            </p:nvPicPr>
            <p:blipFill>
              <a:blip r:embed="rId14">
                <a:extLst>
                  <a:ext uri="{28A0092B-C50C-407E-A947-70E740481C1C}">
                    <a14:useLocalDpi xmlns:a14="http://schemas.microsoft.com/office/drawing/2010/main" val="0"/>
                  </a:ext>
                </a:extLst>
              </a:blip>
              <a:stretch>
                <a:fillRect/>
              </a:stretch>
            </p:blipFill>
            <p:spPr>
              <a:xfrm>
                <a:off x="8807109" y="2028825"/>
                <a:ext cx="1516968" cy="171450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6" name="Section Zoom 15" descr="Next Stop: Title IIA, III &amp; IVA">
                <a:extLst>
                  <a:ext uri="{FF2B5EF4-FFF2-40B4-BE49-F238E27FC236}">
                    <a16:creationId xmlns:a16="http://schemas.microsoft.com/office/drawing/2014/main" id="{618AED67-CC7C-2C93-9D2E-3C982093DCB0}"/>
                  </a:ext>
                </a:extLst>
              </p:cNvPr>
              <p:cNvGraphicFramePr>
                <a:graphicFrameLocks noChangeAspect="1"/>
              </p:cNvGraphicFramePr>
              <p:nvPr>
                <p:extLst>
                  <p:ext uri="{D42A27DB-BD31-4B8C-83A1-F6EECF244321}">
                    <p14:modId xmlns:p14="http://schemas.microsoft.com/office/powerpoint/2010/main" val="4230409967"/>
                  </p:ext>
                </p:extLst>
              </p:nvPr>
            </p:nvGraphicFramePr>
            <p:xfrm>
              <a:off x="2095546" y="4210050"/>
              <a:ext cx="1518666" cy="1714499"/>
            </p:xfrm>
            <a:graphic>
              <a:graphicData uri="http://schemas.microsoft.com/office/powerpoint/2016/sectionzoom">
                <psez:sectionZm>
                  <psez:sectionZmObj sectionId="{3D370F29-24EE-4220-86C7-6A58086B4B18}">
                    <psez:zmPr id="{8444F748-3166-4CB6-8CEB-DF56DE89CEF1}" imageType="cover" transitionDur="1000">
                      <p166:blipFill xmlns:p166="http://schemas.microsoft.com/office/powerpoint/2016/6/main">
                        <a:blip r:embed="rId15">
                          <a:extLst>
                            <a:ext uri="{28A0092B-C50C-407E-A947-70E740481C1C}">
                              <a14:useLocalDpi xmlns:a14="http://schemas.microsoft.com/office/drawing/2010/main" val="0"/>
                            </a:ext>
                          </a:extLst>
                        </a:blip>
                        <a:stretch>
                          <a:fillRect/>
                        </a:stretch>
                      </p166:blipFill>
                      <p166:spPr xmlns:p166="http://schemas.microsoft.com/office/powerpoint/2016/6/main">
                        <a:xfrm>
                          <a:off x="0" y="0"/>
                          <a:ext cx="1518666" cy="1714499"/>
                        </a:xfrm>
                        <a:prstGeom prst="rect">
                          <a:avLst/>
                        </a:prstGeom>
                        <a:ln w="3175">
                          <a:solidFill>
                            <a:prstClr val="ltGray"/>
                          </a:solidFill>
                        </a:ln>
                      </p166:spPr>
                    </psez:zmPr>
                  </psez:sectionZmObj>
                </psez:sectionZm>
              </a:graphicData>
            </a:graphic>
          </p:graphicFrame>
        </mc:Choice>
        <mc:Fallback xmlns="">
          <p:pic>
            <p:nvPicPr>
              <p:cNvPr id="16" name="Section Zoom 15" descr="Next Stop: Title IIA, III &amp; IVA">
                <a:hlinkClick r:id="rId16" action="ppaction://hlinksldjump"/>
                <a:extLst>
                  <a:ext uri="{FF2B5EF4-FFF2-40B4-BE49-F238E27FC236}">
                    <a16:creationId xmlns:a16="http://schemas.microsoft.com/office/drawing/2014/main" id="{618AED67-CC7C-2C93-9D2E-3C982093DCB0}"/>
                  </a:ext>
                </a:extLst>
              </p:cNvPr>
              <p:cNvPicPr>
                <a:picLocks noGrp="1" noRot="1" noChangeAspect="1" noMove="1" noResize="1" noEditPoints="1" noAdjustHandles="1" noChangeArrowheads="1" noChangeShapeType="1"/>
              </p:cNvPicPr>
              <p:nvPr/>
            </p:nvPicPr>
            <p:blipFill>
              <a:blip r:embed="rId17">
                <a:extLst>
                  <a:ext uri="{28A0092B-C50C-407E-A947-70E740481C1C}">
                    <a14:useLocalDpi xmlns:a14="http://schemas.microsoft.com/office/drawing/2010/main" val="0"/>
                  </a:ext>
                </a:extLst>
              </a:blip>
              <a:stretch>
                <a:fillRect/>
              </a:stretch>
            </p:blipFill>
            <p:spPr>
              <a:xfrm>
                <a:off x="2095546" y="4210050"/>
                <a:ext cx="1518666" cy="1714499"/>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8" name="Section Zoom 17" descr="Closing Time: One last call for reimbursements">
                <a:extLst>
                  <a:ext uri="{FF2B5EF4-FFF2-40B4-BE49-F238E27FC236}">
                    <a16:creationId xmlns:a16="http://schemas.microsoft.com/office/drawing/2014/main" id="{BB216326-73A4-C3A6-097F-050E918CD2E4}"/>
                  </a:ext>
                </a:extLst>
              </p:cNvPr>
              <p:cNvGraphicFramePr>
                <a:graphicFrameLocks noChangeAspect="1"/>
              </p:cNvGraphicFramePr>
              <p:nvPr>
                <p:extLst>
                  <p:ext uri="{D42A27DB-BD31-4B8C-83A1-F6EECF244321}">
                    <p14:modId xmlns:p14="http://schemas.microsoft.com/office/powerpoint/2010/main" val="2190343884"/>
                  </p:ext>
                </p:extLst>
              </p:nvPr>
            </p:nvGraphicFramePr>
            <p:xfrm>
              <a:off x="4942845" y="4210050"/>
              <a:ext cx="1436914" cy="1714500"/>
            </p:xfrm>
            <a:graphic>
              <a:graphicData uri="http://schemas.microsoft.com/office/powerpoint/2016/sectionzoom">
                <psez:sectionZm>
                  <psez:sectionZmObj sectionId="{6AFFDCA5-B252-4145-875E-0610C83835AB}">
                    <psez:zmPr id="{E3C84BCF-56CF-4408-A09F-24485D70F054}" imageType="cover" transitionDur="1000">
                      <p166:blipFill xmlns:p166="http://schemas.microsoft.com/office/powerpoint/2016/6/main">
                        <a:blip r:embed="rId18">
                          <a:extLst>
                            <a:ext uri="{28A0092B-C50C-407E-A947-70E740481C1C}">
                              <a14:useLocalDpi xmlns:a14="http://schemas.microsoft.com/office/drawing/2010/main" val="0"/>
                            </a:ext>
                          </a:extLst>
                        </a:blip>
                        <a:stretch>
                          <a:fillRect/>
                        </a:stretch>
                      </p166:blipFill>
                      <p166:spPr xmlns:p166="http://schemas.microsoft.com/office/powerpoint/2016/6/main">
                        <a:xfrm>
                          <a:off x="0" y="0"/>
                          <a:ext cx="1436914" cy="1714500"/>
                        </a:xfrm>
                        <a:prstGeom prst="rect">
                          <a:avLst/>
                        </a:prstGeom>
                        <a:ln w="3175">
                          <a:solidFill>
                            <a:prstClr val="ltGray"/>
                          </a:solidFill>
                        </a:ln>
                      </p166:spPr>
                    </psez:zmPr>
                  </psez:sectionZmObj>
                </psez:sectionZm>
              </a:graphicData>
            </a:graphic>
          </p:graphicFrame>
        </mc:Choice>
        <mc:Fallback xmlns="">
          <p:pic>
            <p:nvPicPr>
              <p:cNvPr id="18" name="Section Zoom 17" descr="Closing Time: One last call for reimbursements">
                <a:hlinkClick r:id="rId19" action="ppaction://hlinksldjump"/>
                <a:extLst>
                  <a:ext uri="{FF2B5EF4-FFF2-40B4-BE49-F238E27FC236}">
                    <a16:creationId xmlns:a16="http://schemas.microsoft.com/office/drawing/2014/main" id="{BB216326-73A4-C3A6-097F-050E918CD2E4}"/>
                  </a:ext>
                </a:extLst>
              </p:cNvPr>
              <p:cNvPicPr>
                <a:picLocks noGrp="1" noRot="1" noChangeAspect="1" noMove="1" noResize="1" noEditPoints="1" noAdjustHandles="1" noChangeArrowheads="1" noChangeShapeType="1"/>
              </p:cNvPicPr>
              <p:nvPr/>
            </p:nvPicPr>
            <p:blipFill>
              <a:blip r:embed="rId20">
                <a:extLst>
                  <a:ext uri="{28A0092B-C50C-407E-A947-70E740481C1C}">
                    <a14:useLocalDpi xmlns:a14="http://schemas.microsoft.com/office/drawing/2010/main" val="0"/>
                  </a:ext>
                </a:extLst>
              </a:blip>
              <a:stretch>
                <a:fillRect/>
              </a:stretch>
            </p:blipFill>
            <p:spPr>
              <a:xfrm>
                <a:off x="4942845" y="4210050"/>
                <a:ext cx="1436914" cy="171450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0" name="Section Zoom 19" descr="Extra Stop! GEM$ Reminders">
                <a:extLst>
                  <a:ext uri="{FF2B5EF4-FFF2-40B4-BE49-F238E27FC236}">
                    <a16:creationId xmlns:a16="http://schemas.microsoft.com/office/drawing/2014/main" id="{59A3BCC7-2B87-14A0-E637-48E6EB5E1AB5}"/>
                  </a:ext>
                </a:extLst>
              </p:cNvPr>
              <p:cNvGraphicFramePr>
                <a:graphicFrameLocks noChangeAspect="1"/>
              </p:cNvGraphicFramePr>
              <p:nvPr>
                <p:extLst>
                  <p:ext uri="{D42A27DB-BD31-4B8C-83A1-F6EECF244321}">
                    <p14:modId xmlns:p14="http://schemas.microsoft.com/office/powerpoint/2010/main" val="249211881"/>
                  </p:ext>
                </p:extLst>
              </p:nvPr>
            </p:nvGraphicFramePr>
            <p:xfrm>
              <a:off x="7612968" y="4210050"/>
              <a:ext cx="1518666" cy="1714500"/>
            </p:xfrm>
            <a:graphic>
              <a:graphicData uri="http://schemas.microsoft.com/office/powerpoint/2016/sectionzoom">
                <psez:sectionZm>
                  <psez:sectionZmObj sectionId="{87F291F6-FAED-4D0B-92AE-82812B0D4181}">
                    <psez:zmPr id="{5AA75EAD-026D-4ECD-9B77-ACBACCDC9040}" imageType="cover" transitionDur="1000">
                      <p166:blipFill xmlns:p166="http://schemas.microsoft.com/office/powerpoint/2016/6/main">
                        <a:blip r:embed="rId21">
                          <a:extLst>
                            <a:ext uri="{28A0092B-C50C-407E-A947-70E740481C1C}">
                              <a14:useLocalDpi xmlns:a14="http://schemas.microsoft.com/office/drawing/2010/main" val="0"/>
                            </a:ext>
                          </a:extLst>
                        </a:blip>
                        <a:stretch>
                          <a:fillRect/>
                        </a:stretch>
                      </p166:blipFill>
                      <p166:spPr xmlns:p166="http://schemas.microsoft.com/office/powerpoint/2016/6/main">
                        <a:xfrm>
                          <a:off x="0" y="0"/>
                          <a:ext cx="1518666" cy="1714500"/>
                        </a:xfrm>
                        <a:prstGeom prst="rect">
                          <a:avLst/>
                        </a:prstGeom>
                        <a:ln w="3175">
                          <a:solidFill>
                            <a:prstClr val="ltGray"/>
                          </a:solidFill>
                        </a:ln>
                      </p166:spPr>
                    </psez:zmPr>
                  </psez:sectionZmObj>
                </psez:sectionZm>
              </a:graphicData>
            </a:graphic>
          </p:graphicFrame>
        </mc:Choice>
        <mc:Fallback xmlns="">
          <p:pic>
            <p:nvPicPr>
              <p:cNvPr id="20" name="Section Zoom 19" descr="Extra Stop! GEM$ Reminders">
                <a:hlinkClick r:id="rId22" action="ppaction://hlinksldjump"/>
                <a:extLst>
                  <a:ext uri="{FF2B5EF4-FFF2-40B4-BE49-F238E27FC236}">
                    <a16:creationId xmlns:a16="http://schemas.microsoft.com/office/drawing/2014/main" id="{59A3BCC7-2B87-14A0-E637-48E6EB5E1AB5}"/>
                  </a:ext>
                </a:extLst>
              </p:cNvPr>
              <p:cNvPicPr>
                <a:picLocks noGrp="1" noRot="1" noChangeAspect="1" noMove="1" noResize="1" noEditPoints="1" noAdjustHandles="1" noChangeArrowheads="1" noChangeShapeType="1"/>
              </p:cNvPicPr>
              <p:nvPr/>
            </p:nvPicPr>
            <p:blipFill>
              <a:blip r:embed="rId23">
                <a:extLst>
                  <a:ext uri="{28A0092B-C50C-407E-A947-70E740481C1C}">
                    <a14:useLocalDpi xmlns:a14="http://schemas.microsoft.com/office/drawing/2010/main" val="0"/>
                  </a:ext>
                </a:extLst>
              </a:blip>
              <a:stretch>
                <a:fillRect/>
              </a:stretch>
            </p:blipFill>
            <p:spPr>
              <a:xfrm>
                <a:off x="7612968" y="4210050"/>
                <a:ext cx="1518666"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85389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411E-26F0-916D-501A-1972839C23B7}"/>
              </a:ext>
            </a:extLst>
          </p:cNvPr>
          <p:cNvSpPr>
            <a:spLocks noGrp="1"/>
          </p:cNvSpPr>
          <p:nvPr>
            <p:ph type="title"/>
          </p:nvPr>
        </p:nvSpPr>
        <p:spPr>
          <a:xfrm>
            <a:off x="838200" y="365126"/>
            <a:ext cx="10515600" cy="1042852"/>
          </a:xfrm>
        </p:spPr>
        <p:txBody>
          <a:bodyPr anchor="ctr">
            <a:normAutofit/>
          </a:bodyPr>
          <a:lstStyle/>
          <a:p>
            <a:r>
              <a:rPr lang="en-US" sz="4100" dirty="0"/>
              <a:t>Where do find your district’s Indirect Cost Rate?</a:t>
            </a:r>
          </a:p>
        </p:txBody>
      </p:sp>
      <p:graphicFrame>
        <p:nvGraphicFramePr>
          <p:cNvPr id="5" name="Content Placeholder 1" descr="Grants Management’s Website&#10;For Federal Grants, the restricted rate is used&#10;District’s indirect rate is located on each grant’s budget page&#10;&#10;">
            <a:extLst>
              <a:ext uri="{FF2B5EF4-FFF2-40B4-BE49-F238E27FC236}">
                <a16:creationId xmlns:a16="http://schemas.microsoft.com/office/drawing/2014/main" id="{464E6228-4B6A-F6C8-363E-8CD0CF75CD7F}"/>
              </a:ext>
            </a:extLst>
          </p:cNvPr>
          <p:cNvGraphicFramePr>
            <a:graphicFrameLocks noGrp="1"/>
          </p:cNvGraphicFramePr>
          <p:nvPr>
            <p:ph idx="1"/>
            <p:extLst>
              <p:ext uri="{D42A27DB-BD31-4B8C-83A1-F6EECF244321}">
                <p14:modId xmlns:p14="http://schemas.microsoft.com/office/powerpoint/2010/main" val="1472812207"/>
              </p:ext>
            </p:extLst>
          </p:nvPr>
        </p:nvGraphicFramePr>
        <p:xfrm>
          <a:off x="628650" y="2066926"/>
          <a:ext cx="10934700" cy="310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creenshot of the indirect cost box on the GEM$ budget.">
            <a:extLst>
              <a:ext uri="{FF2B5EF4-FFF2-40B4-BE49-F238E27FC236}">
                <a16:creationId xmlns:a16="http://schemas.microsoft.com/office/drawing/2014/main" id="{52A806AA-AFDC-2DF7-60CE-CBF69E920369}"/>
              </a:ext>
            </a:extLst>
          </p:cNvPr>
          <p:cNvPicPr>
            <a:picLocks noChangeAspect="1"/>
          </p:cNvPicPr>
          <p:nvPr/>
        </p:nvPicPr>
        <p:blipFill>
          <a:blip r:embed="rId7"/>
          <a:stretch>
            <a:fillRect/>
          </a:stretch>
        </p:blipFill>
        <p:spPr>
          <a:xfrm>
            <a:off x="8081962" y="5172076"/>
            <a:ext cx="3190875" cy="1400175"/>
          </a:xfrm>
          <a:prstGeom prst="rect">
            <a:avLst/>
          </a:prstGeom>
        </p:spPr>
      </p:pic>
    </p:spTree>
    <p:extLst>
      <p:ext uri="{BB962C8B-B14F-4D97-AF65-F5344CB8AC3E}">
        <p14:creationId xmlns:p14="http://schemas.microsoft.com/office/powerpoint/2010/main" val="1358366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73C9F1-765D-1931-5AFE-3CC4D805630F}"/>
              </a:ext>
            </a:extLst>
          </p:cNvPr>
          <p:cNvSpPr>
            <a:spLocks noGrp="1"/>
          </p:cNvSpPr>
          <p:nvPr>
            <p:ph type="title"/>
          </p:nvPr>
        </p:nvSpPr>
        <p:spPr>
          <a:xfrm>
            <a:off x="838200" y="365126"/>
            <a:ext cx="10515600" cy="1042852"/>
          </a:xfrm>
        </p:spPr>
        <p:txBody>
          <a:bodyPr anchor="ctr">
            <a:normAutofit/>
          </a:bodyPr>
          <a:lstStyle/>
          <a:p>
            <a:r>
              <a:rPr lang="en-US" dirty="0"/>
              <a:t>Budgeting Indirect Costs in GEM$</a:t>
            </a:r>
          </a:p>
        </p:txBody>
      </p:sp>
      <p:graphicFrame>
        <p:nvGraphicFramePr>
          <p:cNvPr id="5" name="Content Placeholder 1" descr="Object Code:  08 – Indirect Cost &#10;Function Code:  INDRIECT – indirect cost&#10;Budget Narrative:  Indirect &#10;">
            <a:extLst>
              <a:ext uri="{FF2B5EF4-FFF2-40B4-BE49-F238E27FC236}">
                <a16:creationId xmlns:a16="http://schemas.microsoft.com/office/drawing/2014/main" id="{D3F67121-3772-B605-54C6-50785B7B1CDC}"/>
              </a:ext>
            </a:extLst>
          </p:cNvPr>
          <p:cNvGraphicFramePr>
            <a:graphicFrameLocks noGrp="1"/>
          </p:cNvGraphicFramePr>
          <p:nvPr>
            <p:ph idx="1"/>
            <p:extLst>
              <p:ext uri="{D42A27DB-BD31-4B8C-83A1-F6EECF244321}">
                <p14:modId xmlns:p14="http://schemas.microsoft.com/office/powerpoint/2010/main" val="210510297"/>
              </p:ext>
            </p:extLst>
          </p:nvPr>
        </p:nvGraphicFramePr>
        <p:xfrm>
          <a:off x="328362" y="1957137"/>
          <a:ext cx="5510464" cy="3913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creenshot of indirect budget item">
            <a:extLst>
              <a:ext uri="{FF2B5EF4-FFF2-40B4-BE49-F238E27FC236}">
                <a16:creationId xmlns:a16="http://schemas.microsoft.com/office/drawing/2014/main" id="{514D3EEE-D23F-2FB2-4F8D-D16E95FE0FF8}"/>
              </a:ext>
            </a:extLst>
          </p:cNvPr>
          <p:cNvPicPr>
            <a:picLocks noChangeAspect="1"/>
          </p:cNvPicPr>
          <p:nvPr/>
        </p:nvPicPr>
        <p:blipFill>
          <a:blip r:embed="rId7"/>
          <a:stretch>
            <a:fillRect/>
          </a:stretch>
        </p:blipFill>
        <p:spPr>
          <a:xfrm>
            <a:off x="6096000" y="2955472"/>
            <a:ext cx="5919787" cy="2069429"/>
          </a:xfrm>
          <a:prstGeom prst="rect">
            <a:avLst/>
          </a:prstGeom>
        </p:spPr>
      </p:pic>
    </p:spTree>
    <p:extLst>
      <p:ext uri="{BB962C8B-B14F-4D97-AF65-F5344CB8AC3E}">
        <p14:creationId xmlns:p14="http://schemas.microsoft.com/office/powerpoint/2010/main" val="3612979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399229-F770-915E-1AC4-6AD58E1D0446}"/>
              </a:ext>
            </a:extLst>
          </p:cNvPr>
          <p:cNvSpPr>
            <a:spLocks noGrp="1"/>
          </p:cNvSpPr>
          <p:nvPr>
            <p:ph type="title"/>
          </p:nvPr>
        </p:nvSpPr>
        <p:spPr/>
        <p:txBody>
          <a:bodyPr/>
          <a:lstStyle/>
          <a:p>
            <a:r>
              <a:rPr lang="en-US" dirty="0"/>
              <a:t>Title I Reservations &amp; School Ranking</a:t>
            </a:r>
          </a:p>
        </p:txBody>
      </p:sp>
      <mc:AlternateContent xmlns:mc="http://schemas.openxmlformats.org/markup-compatibility/2006" xmlns:psez="http://schemas.microsoft.com/office/powerpoint/2016/sectionzoom">
        <mc:Choice Requires="psez">
          <p:graphicFrame>
            <p:nvGraphicFramePr>
              <p:cNvPr id="3" name="Section Zoom 2" descr="Title I Reservation Page">
                <a:extLst>
                  <a:ext uri="{FF2B5EF4-FFF2-40B4-BE49-F238E27FC236}">
                    <a16:creationId xmlns:a16="http://schemas.microsoft.com/office/drawing/2014/main" id="{5E15B260-00AE-B3F6-3B91-1D60A2D24931}"/>
                  </a:ext>
                </a:extLst>
              </p:cNvPr>
              <p:cNvGraphicFramePr>
                <a:graphicFrameLocks noChangeAspect="1"/>
              </p:cNvGraphicFramePr>
              <p:nvPr>
                <p:extLst>
                  <p:ext uri="{D42A27DB-BD31-4B8C-83A1-F6EECF244321}">
                    <p14:modId xmlns:p14="http://schemas.microsoft.com/office/powerpoint/2010/main" val="374429543"/>
                  </p:ext>
                </p:extLst>
              </p:nvPr>
            </p:nvGraphicFramePr>
            <p:xfrm>
              <a:off x="1040008" y="2295080"/>
              <a:ext cx="2301158" cy="2303913"/>
            </p:xfrm>
            <a:graphic>
              <a:graphicData uri="http://schemas.microsoft.com/office/powerpoint/2016/sectionzoom">
                <psez:sectionZm>
                  <psez:sectionZmObj sectionId="{3ED11EDE-48CB-4C05-9B53-3A6F6C1EDEFF}">
                    <psez:zmPr id="{4E85A006-CC9A-4F3A-B13F-601F5C625BA0}" imageType="cover" transitionDur="1000">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2301158" cy="2303913"/>
                        </a:xfrm>
                        <a:prstGeom prst="rect">
                          <a:avLst/>
                        </a:prstGeom>
                        <a:ln w="3175">
                          <a:noFill/>
                        </a:ln>
                      </p166:spPr>
                    </psez:zmPr>
                  </psez:sectionZmObj>
                </psez:sectionZm>
              </a:graphicData>
            </a:graphic>
          </p:graphicFrame>
        </mc:Choice>
        <mc:Fallback xmlns="">
          <p:pic>
            <p:nvPicPr>
              <p:cNvPr id="3" name="Section Zoom 2" descr="Title I Reservation Page">
                <a:hlinkClick r:id="rId3" action="ppaction://hlinksldjump"/>
                <a:extLst>
                  <a:ext uri="{FF2B5EF4-FFF2-40B4-BE49-F238E27FC236}">
                    <a16:creationId xmlns:a16="http://schemas.microsoft.com/office/drawing/2014/main" id="{5E15B260-00AE-B3F6-3B91-1D60A2D24931}"/>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1040008" y="2295080"/>
                <a:ext cx="2301158" cy="2303913"/>
              </a:xfrm>
              <a:prstGeom prst="rect">
                <a:avLst/>
              </a:prstGeom>
              <a:ln w="3175">
                <a:noFill/>
              </a:ln>
            </p:spPr>
          </p:pic>
        </mc:Fallback>
      </mc:AlternateContent>
      <p:grpSp>
        <p:nvGrpSpPr>
          <p:cNvPr id="7" name="Group 6" descr="Plus sign">
            <a:extLst>
              <a:ext uri="{FF2B5EF4-FFF2-40B4-BE49-F238E27FC236}">
                <a16:creationId xmlns:a16="http://schemas.microsoft.com/office/drawing/2014/main" id="{FF1F5611-18A8-7C2B-E5D1-A3E3DC21EA83}"/>
              </a:ext>
            </a:extLst>
          </p:cNvPr>
          <p:cNvGrpSpPr/>
          <p:nvPr/>
        </p:nvGrpSpPr>
        <p:grpSpPr>
          <a:xfrm>
            <a:off x="3477136" y="2761664"/>
            <a:ext cx="1334671" cy="1334671"/>
            <a:chOff x="2489748" y="1100271"/>
            <a:chExt cx="1334671" cy="1334671"/>
          </a:xfrm>
        </p:grpSpPr>
        <p:sp>
          <p:nvSpPr>
            <p:cNvPr id="8" name="Plus Sign 7">
              <a:extLst>
                <a:ext uri="{FF2B5EF4-FFF2-40B4-BE49-F238E27FC236}">
                  <a16:creationId xmlns:a16="http://schemas.microsoft.com/office/drawing/2014/main" id="{1A061A63-516D-A85A-73B1-0BB6340AE0F1}"/>
                </a:ext>
              </a:extLst>
            </p:cNvPr>
            <p:cNvSpPr/>
            <p:nvPr/>
          </p:nvSpPr>
          <p:spPr>
            <a:xfrm>
              <a:off x="2489748" y="1100271"/>
              <a:ext cx="1334671" cy="1334671"/>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5" name="Plus Sign 4">
              <a:extLst>
                <a:ext uri="{FF2B5EF4-FFF2-40B4-BE49-F238E27FC236}">
                  <a16:creationId xmlns:a16="http://schemas.microsoft.com/office/drawing/2014/main" id="{3E695510-5F20-A2BC-C231-8C5A7837B49A}"/>
                </a:ext>
              </a:extLst>
            </p:cNvPr>
            <p:cNvSpPr txBox="1"/>
            <p:nvPr/>
          </p:nvSpPr>
          <p:spPr>
            <a:xfrm>
              <a:off x="2666659" y="1610649"/>
              <a:ext cx="980849" cy="313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p:txBody>
        </p:sp>
      </p:grpSp>
      <mc:AlternateContent xmlns:mc="http://schemas.openxmlformats.org/markup-compatibility/2006" xmlns:psez="http://schemas.microsoft.com/office/powerpoint/2016/sectionzoom">
        <mc:Choice Requires="psez">
          <p:graphicFrame>
            <p:nvGraphicFramePr>
              <p:cNvPr id="21" name="Section Zoom 20" descr="School Ranking Page">
                <a:extLst>
                  <a:ext uri="{FF2B5EF4-FFF2-40B4-BE49-F238E27FC236}">
                    <a16:creationId xmlns:a16="http://schemas.microsoft.com/office/drawing/2014/main" id="{05E9D949-3737-412A-77A4-C30A7754D831}"/>
                  </a:ext>
                </a:extLst>
              </p:cNvPr>
              <p:cNvGraphicFramePr>
                <a:graphicFrameLocks noChangeAspect="1"/>
              </p:cNvGraphicFramePr>
              <p:nvPr>
                <p:extLst>
                  <p:ext uri="{D42A27DB-BD31-4B8C-83A1-F6EECF244321}">
                    <p14:modId xmlns:p14="http://schemas.microsoft.com/office/powerpoint/2010/main" val="3064191709"/>
                  </p:ext>
                </p:extLst>
              </p:nvPr>
            </p:nvGraphicFramePr>
            <p:xfrm>
              <a:off x="4963197" y="2297292"/>
              <a:ext cx="2289669" cy="2289669"/>
            </p:xfrm>
            <a:graphic>
              <a:graphicData uri="http://schemas.microsoft.com/office/powerpoint/2016/sectionzoom">
                <psez:sectionZm>
                  <psez:sectionZmObj sectionId="{F1A6509B-5C8B-4B7F-8269-261A6EEBC48C}">
                    <psez:zmPr id="{3C55A988-2A81-4B57-93B7-A4614C342A8C}" imageType="cover" transitionDur="100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2289669" cy="2289669"/>
                        </a:xfrm>
                        <a:prstGeom prst="rect">
                          <a:avLst/>
                        </a:prstGeom>
                        <a:ln w="3175">
                          <a:noFill/>
                        </a:ln>
                      </p166:spPr>
                    </psez:zmPr>
                  </psez:sectionZmObj>
                </psez:sectionZm>
              </a:graphicData>
            </a:graphic>
          </p:graphicFrame>
        </mc:Choice>
        <mc:Fallback xmlns="">
          <p:pic>
            <p:nvPicPr>
              <p:cNvPr id="21" name="Section Zoom 20" descr="School Ranking Page">
                <a:hlinkClick r:id="rId6" action="ppaction://hlinksldjump"/>
                <a:extLst>
                  <a:ext uri="{FF2B5EF4-FFF2-40B4-BE49-F238E27FC236}">
                    <a16:creationId xmlns:a16="http://schemas.microsoft.com/office/drawing/2014/main" id="{05E9D949-3737-412A-77A4-C30A7754D831}"/>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4963197" y="2297292"/>
                <a:ext cx="2289669" cy="2289669"/>
              </a:xfrm>
              <a:prstGeom prst="rect">
                <a:avLst/>
              </a:prstGeom>
              <a:ln w="3175">
                <a:noFill/>
              </a:ln>
            </p:spPr>
          </p:pic>
        </mc:Fallback>
      </mc:AlternateContent>
      <p:grpSp>
        <p:nvGrpSpPr>
          <p:cNvPr id="10" name="Group 9" descr="Equal sign">
            <a:extLst>
              <a:ext uri="{FF2B5EF4-FFF2-40B4-BE49-F238E27FC236}">
                <a16:creationId xmlns:a16="http://schemas.microsoft.com/office/drawing/2014/main" id="{7BF880E2-35F6-6383-C609-9C17095286BD}"/>
              </a:ext>
            </a:extLst>
          </p:cNvPr>
          <p:cNvGrpSpPr/>
          <p:nvPr/>
        </p:nvGrpSpPr>
        <p:grpSpPr>
          <a:xfrm>
            <a:off x="7328398" y="2761664"/>
            <a:ext cx="1334671" cy="1334671"/>
            <a:chOff x="6499286" y="1100271"/>
            <a:chExt cx="1334671" cy="1334671"/>
          </a:xfrm>
        </p:grpSpPr>
        <p:sp>
          <p:nvSpPr>
            <p:cNvPr id="11" name="Equals 10">
              <a:extLst>
                <a:ext uri="{FF2B5EF4-FFF2-40B4-BE49-F238E27FC236}">
                  <a16:creationId xmlns:a16="http://schemas.microsoft.com/office/drawing/2014/main" id="{65FEE4BA-2AAE-5EB1-15B4-FCBE6B83F8EB}"/>
                </a:ext>
              </a:extLst>
            </p:cNvPr>
            <p:cNvSpPr/>
            <p:nvPr/>
          </p:nvSpPr>
          <p:spPr>
            <a:xfrm>
              <a:off x="6499286" y="1100271"/>
              <a:ext cx="1334671" cy="1334671"/>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2" name="Equals 4">
              <a:extLst>
                <a:ext uri="{FF2B5EF4-FFF2-40B4-BE49-F238E27FC236}">
                  <a16:creationId xmlns:a16="http://schemas.microsoft.com/office/drawing/2014/main" id="{9475BA8D-D0CC-2F34-6C5B-906AB1CEF772}"/>
                </a:ext>
              </a:extLst>
            </p:cNvPr>
            <p:cNvSpPr txBox="1"/>
            <p:nvPr/>
          </p:nvSpPr>
          <p:spPr>
            <a:xfrm>
              <a:off x="6676197" y="1375213"/>
              <a:ext cx="980849" cy="784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p:txBody>
        </p:sp>
      </p:grpSp>
      <p:grpSp>
        <p:nvGrpSpPr>
          <p:cNvPr id="16" name="Group 15" descr="Total Title I Budget">
            <a:extLst>
              <a:ext uri="{FF2B5EF4-FFF2-40B4-BE49-F238E27FC236}">
                <a16:creationId xmlns:a16="http://schemas.microsoft.com/office/drawing/2014/main" id="{95FF4CA9-EF80-2BA2-C9CA-77E708A59019}"/>
              </a:ext>
            </a:extLst>
          </p:cNvPr>
          <p:cNvGrpSpPr/>
          <p:nvPr/>
        </p:nvGrpSpPr>
        <p:grpSpPr>
          <a:xfrm>
            <a:off x="8888980" y="2314516"/>
            <a:ext cx="2301158" cy="2301158"/>
            <a:chOff x="8020811" y="617027"/>
            <a:chExt cx="2301158" cy="2301158"/>
          </a:xfrm>
        </p:grpSpPr>
        <p:sp>
          <p:nvSpPr>
            <p:cNvPr id="17" name="Oval 16">
              <a:extLst>
                <a:ext uri="{FF2B5EF4-FFF2-40B4-BE49-F238E27FC236}">
                  <a16:creationId xmlns:a16="http://schemas.microsoft.com/office/drawing/2014/main" id="{E314DF5A-A732-F02A-CA30-CE73BB3720CC}"/>
                </a:ext>
              </a:extLst>
            </p:cNvPr>
            <p:cNvSpPr/>
            <p:nvPr/>
          </p:nvSpPr>
          <p:spPr>
            <a:xfrm>
              <a:off x="8020811" y="617027"/>
              <a:ext cx="2301158" cy="23011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4" descr="Total Title I Budget">
              <a:extLst>
                <a:ext uri="{FF2B5EF4-FFF2-40B4-BE49-F238E27FC236}">
                  <a16:creationId xmlns:a16="http://schemas.microsoft.com/office/drawing/2014/main" id="{35700D2D-5570-8891-2246-97DE5A0A4D00}"/>
                </a:ext>
              </a:extLst>
            </p:cNvPr>
            <p:cNvSpPr txBox="1"/>
            <p:nvPr/>
          </p:nvSpPr>
          <p:spPr>
            <a:xfrm>
              <a:off x="8357808" y="954024"/>
              <a:ext cx="1627164" cy="1627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Total Title I Budget</a:t>
              </a:r>
            </a:p>
          </p:txBody>
        </p:sp>
      </p:grpSp>
      <p:sp>
        <p:nvSpPr>
          <p:cNvPr id="9" name="TextBox 8">
            <a:extLst>
              <a:ext uri="{FF2B5EF4-FFF2-40B4-BE49-F238E27FC236}">
                <a16:creationId xmlns:a16="http://schemas.microsoft.com/office/drawing/2014/main" id="{F0F391C0-7D94-6931-E803-34B80F1E293C}"/>
              </a:ext>
            </a:extLst>
          </p:cNvPr>
          <p:cNvSpPr txBox="1"/>
          <p:nvPr/>
        </p:nvSpPr>
        <p:spPr>
          <a:xfrm>
            <a:off x="1719741" y="5263031"/>
            <a:ext cx="8776580" cy="369332"/>
          </a:xfrm>
          <a:prstGeom prst="rect">
            <a:avLst/>
          </a:prstGeom>
          <a:noFill/>
        </p:spPr>
        <p:txBody>
          <a:bodyPr wrap="square" rtlCol="0">
            <a:spAutoFit/>
          </a:bodyPr>
          <a:lstStyle/>
          <a:p>
            <a:r>
              <a:rPr lang="en-US" dirty="0"/>
              <a:t>Reservations made on your Title I reservation page must be budgeted in your Title I budget.</a:t>
            </a:r>
          </a:p>
        </p:txBody>
      </p:sp>
    </p:spTree>
    <p:extLst>
      <p:ext uri="{BB962C8B-B14F-4D97-AF65-F5344CB8AC3E}">
        <p14:creationId xmlns:p14="http://schemas.microsoft.com/office/powerpoint/2010/main" val="139991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5F9A8-442A-CA2D-983A-B728C71D57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444F5B-216A-F61D-69DD-29FD83EDBE02}"/>
              </a:ext>
            </a:extLst>
          </p:cNvPr>
          <p:cNvSpPr>
            <a:spLocks noGrp="1"/>
          </p:cNvSpPr>
          <p:nvPr>
            <p:ph type="title"/>
          </p:nvPr>
        </p:nvSpPr>
        <p:spPr>
          <a:xfrm>
            <a:off x="838200" y="365126"/>
            <a:ext cx="10515600" cy="1042852"/>
          </a:xfrm>
        </p:spPr>
        <p:txBody>
          <a:bodyPr anchor="ctr">
            <a:normAutofit/>
          </a:bodyPr>
          <a:lstStyle/>
          <a:p>
            <a:r>
              <a:rPr lang="en-US" dirty="0"/>
              <a:t>When is an amendment/revision needed?</a:t>
            </a:r>
          </a:p>
        </p:txBody>
      </p:sp>
      <p:graphicFrame>
        <p:nvGraphicFramePr>
          <p:cNvPr id="5" name="Content Placeholder 1" descr="Chart for when an amendment/revision is needed.">
            <a:extLst>
              <a:ext uri="{FF2B5EF4-FFF2-40B4-BE49-F238E27FC236}">
                <a16:creationId xmlns:a16="http://schemas.microsoft.com/office/drawing/2014/main" id="{80F4CB69-24B9-010F-B85E-794E9FF46369}"/>
              </a:ext>
            </a:extLst>
          </p:cNvPr>
          <p:cNvGraphicFramePr>
            <a:graphicFrameLocks noGrp="1"/>
          </p:cNvGraphicFramePr>
          <p:nvPr>
            <p:ph idx="1"/>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851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71502-6B60-A8AB-522B-741645FE837A}"/>
              </a:ext>
            </a:extLst>
          </p:cNvPr>
          <p:cNvSpPr>
            <a:spLocks noGrp="1"/>
          </p:cNvSpPr>
          <p:nvPr>
            <p:ph type="title"/>
          </p:nvPr>
        </p:nvSpPr>
        <p:spPr/>
        <p:txBody>
          <a:bodyPr/>
          <a:lstStyle/>
          <a:p>
            <a:r>
              <a:rPr lang="en-US" dirty="0"/>
              <a:t>Title I Amendments</a:t>
            </a:r>
          </a:p>
        </p:txBody>
      </p:sp>
      <p:sp>
        <p:nvSpPr>
          <p:cNvPr id="2" name="Content Placeholder 1">
            <a:extLst>
              <a:ext uri="{FF2B5EF4-FFF2-40B4-BE49-F238E27FC236}">
                <a16:creationId xmlns:a16="http://schemas.microsoft.com/office/drawing/2014/main" id="{73D92613-019A-E8EC-0DCB-32DB56C5FB28}"/>
              </a:ext>
            </a:extLst>
          </p:cNvPr>
          <p:cNvSpPr>
            <a:spLocks noGrp="1"/>
          </p:cNvSpPr>
          <p:nvPr>
            <p:ph idx="1"/>
          </p:nvPr>
        </p:nvSpPr>
        <p:spPr>
          <a:xfrm>
            <a:off x="152400" y="1791710"/>
            <a:ext cx="11791950" cy="713365"/>
          </a:xfrm>
        </p:spPr>
        <p:txBody>
          <a:bodyPr>
            <a:normAutofit/>
          </a:bodyPr>
          <a:lstStyle/>
          <a:p>
            <a:pPr marL="0" indent="0" algn="ctr">
              <a:buNone/>
            </a:pPr>
            <a:r>
              <a:rPr lang="en-US" sz="1800" dirty="0"/>
              <a:t>When revising your budget make sure to continue to align your Title I reservation and school ranking page to the budget</a:t>
            </a:r>
          </a:p>
        </p:txBody>
      </p:sp>
      <p:graphicFrame>
        <p:nvGraphicFramePr>
          <p:cNvPr id="4" name="Diagram 3" descr="Title I Reservation Page plus School Ranking Page equals Total Title I Budget.">
            <a:extLst>
              <a:ext uri="{FF2B5EF4-FFF2-40B4-BE49-F238E27FC236}">
                <a16:creationId xmlns:a16="http://schemas.microsoft.com/office/drawing/2014/main" id="{CCB5B351-0829-124A-A440-7397B32E1996}"/>
              </a:ext>
            </a:extLst>
          </p:cNvPr>
          <p:cNvGraphicFramePr/>
          <p:nvPr>
            <p:extLst>
              <p:ext uri="{D42A27DB-BD31-4B8C-83A1-F6EECF244321}">
                <p14:modId xmlns:p14="http://schemas.microsoft.com/office/powerpoint/2010/main" val="1715417927"/>
              </p:ext>
            </p:extLst>
          </p:nvPr>
        </p:nvGraphicFramePr>
        <p:xfrm>
          <a:off x="1819623" y="2616342"/>
          <a:ext cx="8552753" cy="2626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1">
            <a:extLst>
              <a:ext uri="{FF2B5EF4-FFF2-40B4-BE49-F238E27FC236}">
                <a16:creationId xmlns:a16="http://schemas.microsoft.com/office/drawing/2014/main" id="{4EDF24BE-FF21-99A8-C0AA-60BE66A62FBB}"/>
              </a:ext>
            </a:extLst>
          </p:cNvPr>
          <p:cNvSpPr txBox="1">
            <a:spLocks/>
          </p:cNvSpPr>
          <p:nvPr/>
        </p:nvSpPr>
        <p:spPr>
          <a:xfrm>
            <a:off x="323849" y="5554085"/>
            <a:ext cx="11544300" cy="713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For example: If your homeless reservation needs to change, make sure it is updated both in the budget and the reservation page.</a:t>
            </a:r>
          </a:p>
        </p:txBody>
      </p:sp>
    </p:spTree>
    <p:extLst>
      <p:ext uri="{BB962C8B-B14F-4D97-AF65-F5344CB8AC3E}">
        <p14:creationId xmlns:p14="http://schemas.microsoft.com/office/powerpoint/2010/main" val="1124226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8EDD3B-F46C-3415-559B-A9A89C1FC5E9}"/>
              </a:ext>
            </a:extLst>
          </p:cNvPr>
          <p:cNvSpPr>
            <a:spLocks noGrp="1"/>
          </p:cNvSpPr>
          <p:nvPr>
            <p:ph type="title"/>
          </p:nvPr>
        </p:nvSpPr>
        <p:spPr>
          <a:xfrm>
            <a:off x="838200" y="365126"/>
            <a:ext cx="10515600" cy="1042852"/>
          </a:xfrm>
        </p:spPr>
        <p:txBody>
          <a:bodyPr anchor="ctr">
            <a:normAutofit/>
          </a:bodyPr>
          <a:lstStyle/>
          <a:p>
            <a:r>
              <a:rPr lang="en-US" sz="3400" dirty="0"/>
              <a:t>Comparability: What is Title I Comparability and why is it important?</a:t>
            </a:r>
          </a:p>
        </p:txBody>
      </p:sp>
      <p:graphicFrame>
        <p:nvGraphicFramePr>
          <p:cNvPr id="6" name="Content Placeholder 1" descr="Comparability requirements">
            <a:extLst>
              <a:ext uri="{FF2B5EF4-FFF2-40B4-BE49-F238E27FC236}">
                <a16:creationId xmlns:a16="http://schemas.microsoft.com/office/drawing/2014/main" id="{15AA5231-36AE-82CA-39C4-825C883E13F8}"/>
              </a:ext>
            </a:extLst>
          </p:cNvPr>
          <p:cNvGraphicFramePr>
            <a:graphicFrameLocks noGrp="1"/>
          </p:cNvGraphicFramePr>
          <p:nvPr>
            <p:ph idx="1"/>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452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338A0-1643-B63A-CC17-93A2017E0E83}"/>
              </a:ext>
            </a:extLst>
          </p:cNvPr>
          <p:cNvSpPr>
            <a:spLocks noGrp="1"/>
          </p:cNvSpPr>
          <p:nvPr>
            <p:ph type="title"/>
          </p:nvPr>
        </p:nvSpPr>
        <p:spPr>
          <a:xfrm>
            <a:off x="838200" y="365126"/>
            <a:ext cx="10515600" cy="1042852"/>
          </a:xfrm>
        </p:spPr>
        <p:txBody>
          <a:bodyPr anchor="ctr">
            <a:normAutofit/>
          </a:bodyPr>
          <a:lstStyle/>
          <a:p>
            <a:r>
              <a:rPr lang="en-US" sz="3700" dirty="0"/>
              <a:t>How does a District Demonstrate Comparability? </a:t>
            </a:r>
          </a:p>
        </p:txBody>
      </p:sp>
      <p:graphicFrame>
        <p:nvGraphicFramePr>
          <p:cNvPr id="5" name="Content Placeholder 1" descr="How districts demonstrate comparability ">
            <a:extLst>
              <a:ext uri="{FF2B5EF4-FFF2-40B4-BE49-F238E27FC236}">
                <a16:creationId xmlns:a16="http://schemas.microsoft.com/office/drawing/2014/main" id="{BC7F68F3-9C10-FA9C-D099-75869C9F8A07}"/>
              </a:ext>
            </a:extLst>
          </p:cNvPr>
          <p:cNvGraphicFramePr>
            <a:graphicFrameLocks noGrp="1"/>
          </p:cNvGraphicFramePr>
          <p:nvPr>
            <p:ph idx="1"/>
          </p:nvPr>
        </p:nvGraphicFramePr>
        <p:xfrm>
          <a:off x="615636" y="1955550"/>
          <a:ext cx="10738164" cy="4183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2419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C2B38ECC-E946-F6F4-6D41-C6E9E3E8CA7E}"/>
              </a:ext>
            </a:extLst>
          </p:cNvPr>
          <p:cNvSpPr>
            <a:spLocks noGrp="1"/>
          </p:cNvSpPr>
          <p:nvPr>
            <p:ph type="title"/>
          </p:nvPr>
        </p:nvSpPr>
        <p:spPr>
          <a:xfrm>
            <a:off x="838200" y="365126"/>
            <a:ext cx="10515600" cy="1042852"/>
          </a:xfrm>
        </p:spPr>
        <p:txBody>
          <a:bodyPr/>
          <a:lstStyle/>
          <a:p>
            <a:r>
              <a:rPr lang="en-US" dirty="0"/>
              <a:t>What is the 15% Carryover Rule for Title I?</a:t>
            </a:r>
          </a:p>
        </p:txBody>
      </p:sp>
      <p:graphicFrame>
        <p:nvGraphicFramePr>
          <p:cNvPr id="24" name="Content Placeholder 1" descr="85% of Title I (including any flexed funds) must be spent in the first Federal Fiscal Year&#10;Federal Fiscal Year ends 9/30&#10;Example: 85% of FY25 Title I needs to be spent by 9/30/25&#10;15% of Title I can be carried over into the second year&#10;This only applies to Title I funds. There is no carryover limit on Title IIA, III, or IVA&#10;&#10;">
            <a:extLst>
              <a:ext uri="{FF2B5EF4-FFF2-40B4-BE49-F238E27FC236}">
                <a16:creationId xmlns:a16="http://schemas.microsoft.com/office/drawing/2014/main" id="{8592C10E-3443-42F0-890E-CDF2F71A1102}"/>
              </a:ext>
            </a:extLst>
          </p:cNvPr>
          <p:cNvGraphicFramePr>
            <a:graphicFrameLocks noGrp="1"/>
          </p:cNvGraphicFramePr>
          <p:nvPr>
            <p:ph idx="1"/>
            <p:extLst>
              <p:ext uri="{D42A27DB-BD31-4B8C-83A1-F6EECF244321}">
                <p14:modId xmlns:p14="http://schemas.microsoft.com/office/powerpoint/2010/main" val="1907835046"/>
              </p:ext>
            </p:extLst>
          </p:nvPr>
        </p:nvGraphicFramePr>
        <p:xfrm>
          <a:off x="838200" y="1750100"/>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descr="Fiscal Year Reminder: Federal Fiscal Year runs from October 1st through Steptember 30th and State Fiscal Year runs from July 1st to June 30th">
            <a:extLst>
              <a:ext uri="{FF2B5EF4-FFF2-40B4-BE49-F238E27FC236}">
                <a16:creationId xmlns:a16="http://schemas.microsoft.com/office/drawing/2014/main" id="{19A691F2-1FBC-E216-8276-E4C50E7A0640}"/>
              </a:ext>
            </a:extLst>
          </p:cNvPr>
          <p:cNvGrpSpPr/>
          <p:nvPr/>
        </p:nvGrpSpPr>
        <p:grpSpPr>
          <a:xfrm>
            <a:off x="0" y="5354255"/>
            <a:ext cx="7790574" cy="1396223"/>
            <a:chOff x="161944" y="5197844"/>
            <a:chExt cx="7790574" cy="1396223"/>
          </a:xfrm>
        </p:grpSpPr>
        <p:sp>
          <p:nvSpPr>
            <p:cNvPr id="6" name="Rectangle: Rounded Corners 5" descr="Yellow background for text.">
              <a:extLst>
                <a:ext uri="{FF2B5EF4-FFF2-40B4-BE49-F238E27FC236}">
                  <a16:creationId xmlns:a16="http://schemas.microsoft.com/office/drawing/2014/main" id="{CA5E2674-0B0F-A764-D069-4E00CC8B342B}"/>
                </a:ext>
                <a:ext uri="{C183D7F6-B498-43B3-948B-1728B52AA6E4}">
                  <adec:decorative xmlns:adec="http://schemas.microsoft.com/office/drawing/2017/decorative" val="0"/>
                </a:ext>
              </a:extLst>
            </p:cNvPr>
            <p:cNvSpPr/>
            <p:nvPr/>
          </p:nvSpPr>
          <p:spPr>
            <a:xfrm>
              <a:off x="193181" y="5197844"/>
              <a:ext cx="7759337" cy="1396223"/>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Fiscal Year Reminder:&#10;Federal Fiscal Year: October 1st – September 30th &#10;State Fiscal Year: July 1st – June 30th &#10;">
              <a:extLst>
                <a:ext uri="{FF2B5EF4-FFF2-40B4-BE49-F238E27FC236}">
                  <a16:creationId xmlns:a16="http://schemas.microsoft.com/office/drawing/2014/main" id="{138AC4B8-D298-1533-AD3C-3620F6353228}"/>
                </a:ext>
              </a:extLst>
            </p:cNvPr>
            <p:cNvSpPr txBox="1"/>
            <p:nvPr/>
          </p:nvSpPr>
          <p:spPr>
            <a:xfrm>
              <a:off x="557237" y="5374977"/>
              <a:ext cx="7145752" cy="1092607"/>
            </a:xfrm>
            <a:prstGeom prst="rect">
              <a:avLst/>
            </a:prstGeom>
            <a:noFill/>
          </p:spPr>
          <p:txBody>
            <a:bodyPr wrap="square" rtlCol="0">
              <a:spAutoFit/>
            </a:bodyPr>
            <a:lstStyle/>
            <a:p>
              <a:r>
                <a:rPr lang="en-US" sz="2500" dirty="0">
                  <a:latin typeface="Stencil" panose="040409050D0802020404" pitchFamily="82" charset="0"/>
                </a:rPr>
                <a:t>Fiscal Year Reminder</a:t>
              </a:r>
              <a:r>
                <a:rPr lang="en-US" sz="2500" dirty="0"/>
                <a:t>:</a:t>
              </a:r>
            </a:p>
            <a:p>
              <a:pPr lvl="1"/>
              <a:r>
                <a:rPr lang="en-US" sz="2000" dirty="0"/>
                <a:t>Federal Fiscal Year:		October 1</a:t>
              </a:r>
              <a:r>
                <a:rPr lang="en-US" sz="2000" baseline="30000" dirty="0"/>
                <a:t>st</a:t>
              </a:r>
              <a:r>
                <a:rPr lang="en-US" sz="2000" dirty="0"/>
                <a:t> – September 30</a:t>
              </a:r>
              <a:r>
                <a:rPr lang="en-US" sz="2000" baseline="30000" dirty="0"/>
                <a:t>th</a:t>
              </a:r>
              <a:r>
                <a:rPr lang="en-US" sz="2000" dirty="0"/>
                <a:t> </a:t>
              </a:r>
            </a:p>
            <a:p>
              <a:pPr lvl="1"/>
              <a:r>
                <a:rPr lang="en-US" sz="2000" dirty="0"/>
                <a:t>State Fiscal Year:		July 1</a:t>
              </a:r>
              <a:r>
                <a:rPr lang="en-US" sz="2000" baseline="30000" dirty="0"/>
                <a:t>st</a:t>
              </a:r>
              <a:r>
                <a:rPr lang="en-US" sz="2000" dirty="0"/>
                <a:t> – June 30</a:t>
              </a:r>
              <a:r>
                <a:rPr lang="en-US" sz="2000" baseline="30000" dirty="0"/>
                <a:t>th </a:t>
              </a:r>
              <a:endParaRPr lang="en-US" sz="2000" dirty="0"/>
            </a:p>
          </p:txBody>
        </p:sp>
        <p:pic>
          <p:nvPicPr>
            <p:cNvPr id="8" name="Graphic 7" descr="Lights On with solid fill">
              <a:extLst>
                <a:ext uri="{FF2B5EF4-FFF2-40B4-BE49-F238E27FC236}">
                  <a16:creationId xmlns:a16="http://schemas.microsoft.com/office/drawing/2014/main" id="{FDFA45DF-5F2F-6ACD-9F39-81A3C9A547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944" y="5327191"/>
              <a:ext cx="522043" cy="522043"/>
            </a:xfrm>
            <a:prstGeom prst="rect">
              <a:avLst/>
            </a:prstGeom>
          </p:spPr>
        </p:pic>
        <p:pic>
          <p:nvPicPr>
            <p:cNvPr id="10" name="Graphic 9" descr="Bank outline">
              <a:extLst>
                <a:ext uri="{FF2B5EF4-FFF2-40B4-BE49-F238E27FC236}">
                  <a16:creationId xmlns:a16="http://schemas.microsoft.com/office/drawing/2014/main" id="{AC1CD3E9-4C13-7668-7722-F7BCE2D92E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0536" y="5808738"/>
              <a:ext cx="297507" cy="297507"/>
            </a:xfrm>
            <a:prstGeom prst="rect">
              <a:avLst/>
            </a:prstGeom>
          </p:spPr>
        </p:pic>
        <p:pic>
          <p:nvPicPr>
            <p:cNvPr id="14" name="Graphic 13" descr="Gavel outline">
              <a:extLst>
                <a:ext uri="{FF2B5EF4-FFF2-40B4-BE49-F238E27FC236}">
                  <a16:creationId xmlns:a16="http://schemas.microsoft.com/office/drawing/2014/main" id="{8A1FBD20-1B35-B563-D0A9-E70AF86DB0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6415" y="6138885"/>
              <a:ext cx="297506" cy="297506"/>
            </a:xfrm>
            <a:prstGeom prst="rect">
              <a:avLst/>
            </a:prstGeom>
          </p:spPr>
        </p:pic>
      </p:grpSp>
    </p:spTree>
    <p:extLst>
      <p:ext uri="{BB962C8B-B14F-4D97-AF65-F5344CB8AC3E}">
        <p14:creationId xmlns:p14="http://schemas.microsoft.com/office/powerpoint/2010/main" val="702474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BA284-E06C-78B5-7830-7D70326BFD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F63989-ABC8-D598-95B0-3518E988C97A}"/>
              </a:ext>
            </a:extLst>
          </p:cNvPr>
          <p:cNvSpPr>
            <a:spLocks noGrp="1"/>
          </p:cNvSpPr>
          <p:nvPr>
            <p:ph type="title"/>
          </p:nvPr>
        </p:nvSpPr>
        <p:spPr>
          <a:xfrm>
            <a:off x="838200" y="365126"/>
            <a:ext cx="10515600" cy="1042852"/>
          </a:xfrm>
        </p:spPr>
        <p:txBody>
          <a:bodyPr anchor="ctr">
            <a:normAutofit/>
          </a:bodyPr>
          <a:lstStyle/>
          <a:p>
            <a:r>
              <a:rPr lang="en-US" dirty="0"/>
              <a:t>15% Carryover Rule Reporting</a:t>
            </a:r>
          </a:p>
        </p:txBody>
      </p:sp>
      <p:graphicFrame>
        <p:nvGraphicFramePr>
          <p:cNvPr id="10" name="Content Placeholder 1" descr="Reporting for the 15% Carryover will take place in GEM$ as FY25 Application Supplement in the fall. &#10;Your district will be notified in the fall if they supplement needs to be completed.&#10;Simple waivers can be awarded every 3 years and allows districts to carryover more than 15%.&#10;&#10;">
            <a:extLst>
              <a:ext uri="{FF2B5EF4-FFF2-40B4-BE49-F238E27FC236}">
                <a16:creationId xmlns:a16="http://schemas.microsoft.com/office/drawing/2014/main" id="{11070F2E-74A7-715A-92A4-B34A32C80B09}"/>
              </a:ext>
            </a:extLst>
          </p:cNvPr>
          <p:cNvGraphicFramePr>
            <a:graphicFrameLocks noGrp="1"/>
          </p:cNvGraphicFramePr>
          <p:nvPr>
            <p:ph idx="1"/>
            <p:extLst>
              <p:ext uri="{D42A27DB-BD31-4B8C-83A1-F6EECF244321}">
                <p14:modId xmlns:p14="http://schemas.microsoft.com/office/powerpoint/2010/main" val="479015498"/>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815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BCC94-4FFA-4BA8-946E-61CF5C029A6D}"/>
              </a:ext>
            </a:extLst>
          </p:cNvPr>
          <p:cNvSpPr>
            <a:spLocks noGrp="1"/>
          </p:cNvSpPr>
          <p:nvPr>
            <p:ph type="title"/>
          </p:nvPr>
        </p:nvSpPr>
        <p:spPr>
          <a:xfrm>
            <a:off x="838200" y="365126"/>
            <a:ext cx="10515600" cy="1042852"/>
          </a:xfrm>
        </p:spPr>
        <p:txBody>
          <a:bodyPr anchor="ctr">
            <a:normAutofit/>
          </a:bodyPr>
          <a:lstStyle/>
          <a:p>
            <a:r>
              <a:rPr lang="en-US" dirty="0"/>
              <a:t>Title I Reservations</a:t>
            </a:r>
          </a:p>
        </p:txBody>
      </p:sp>
      <p:graphicFrame>
        <p:nvGraphicFramePr>
          <p:cNvPr id="5" name="Content Placeholder 1" descr="Equitable Services, Family Engagement, N/D Allocation, Homeless Reservation, Other Reservations">
            <a:extLst>
              <a:ext uri="{FF2B5EF4-FFF2-40B4-BE49-F238E27FC236}">
                <a16:creationId xmlns:a16="http://schemas.microsoft.com/office/drawing/2014/main" id="{4DCDAFFC-F4B3-1081-6666-D2E4DEBA4783}"/>
              </a:ext>
            </a:extLst>
          </p:cNvPr>
          <p:cNvGraphicFramePr>
            <a:graphicFrameLocks noGrp="1"/>
          </p:cNvGraphicFramePr>
          <p:nvPr>
            <p:ph idx="1"/>
            <p:extLst>
              <p:ext uri="{D42A27DB-BD31-4B8C-83A1-F6EECF244321}">
                <p14:modId xmlns:p14="http://schemas.microsoft.com/office/powerpoint/2010/main" val="1688575068"/>
              </p:ext>
            </p:extLst>
          </p:nvPr>
        </p:nvGraphicFramePr>
        <p:xfrm>
          <a:off x="301083" y="1817650"/>
          <a:ext cx="11675327" cy="4321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sez="http://schemas.microsoft.com/office/powerpoint/2016/sectionzoom">
        <mc:Choice Requires="psez">
          <p:graphicFrame>
            <p:nvGraphicFramePr>
              <p:cNvPr id="11" name="Section Zoom 10" descr="Family Engagement">
                <a:extLst>
                  <a:ext uri="{FF2B5EF4-FFF2-40B4-BE49-F238E27FC236}">
                    <a16:creationId xmlns:a16="http://schemas.microsoft.com/office/drawing/2014/main" id="{9116B8AA-8BB3-0EA8-80F5-13EDC810F537}"/>
                  </a:ext>
                </a:extLst>
              </p:cNvPr>
              <p:cNvGraphicFramePr>
                <a:graphicFrameLocks noChangeAspect="1"/>
              </p:cNvGraphicFramePr>
              <p:nvPr>
                <p:extLst>
                  <p:ext uri="{D42A27DB-BD31-4B8C-83A1-F6EECF244321}">
                    <p14:modId xmlns:p14="http://schemas.microsoft.com/office/powerpoint/2010/main" val="1194360155"/>
                  </p:ext>
                </p:extLst>
              </p:nvPr>
            </p:nvGraphicFramePr>
            <p:xfrm>
              <a:off x="2734378" y="3531651"/>
              <a:ext cx="2054189" cy="870612"/>
            </p:xfrm>
            <a:graphic>
              <a:graphicData uri="http://schemas.microsoft.com/office/powerpoint/2016/sectionzoom">
                <psez:sectionZm>
                  <psez:sectionZmObj sectionId="{CFE9D11F-4AB4-401D-83C2-6274CFF97DDC}">
                    <psez:zmPr id="{9715C6D0-DDDB-46D7-96D3-6377462683F2}" imageType="cover">
                      <p166:blipFill xmlns:p166="http://schemas.microsoft.com/office/powerpoint/2016/6/main">
                        <a:blip r:embed="rId7">
                          <a:extLst>
                            <a:ext uri="{28A0092B-C50C-407E-A947-70E740481C1C}">
                              <a14:useLocalDpi xmlns:a14="http://schemas.microsoft.com/office/drawing/2010/main" val="0"/>
                            </a:ext>
                          </a:extLst>
                        </a:blip>
                        <a:stretch>
                          <a:fillRect/>
                        </a:stretch>
                      </p166:blipFill>
                      <p166:spPr xmlns:p166="http://schemas.microsoft.com/office/powerpoint/2016/6/main">
                        <a:xfrm>
                          <a:off x="0" y="0"/>
                          <a:ext cx="2054189" cy="870612"/>
                        </a:xfrm>
                        <a:prstGeom prst="rect">
                          <a:avLst/>
                        </a:prstGeom>
                        <a:ln w="3175">
                          <a:noFill/>
                        </a:ln>
                      </p166:spPr>
                    </psez:zmPr>
                  </psez:sectionZmObj>
                </psez:sectionZm>
              </a:graphicData>
            </a:graphic>
          </p:graphicFrame>
        </mc:Choice>
        <mc:Fallback xmlns="">
          <p:pic>
            <p:nvPicPr>
              <p:cNvPr id="11" name="Section Zoom 10" descr="Family Engagement">
                <a:hlinkClick r:id="rId8" action="ppaction://hlinksldjump"/>
                <a:extLst>
                  <a:ext uri="{FF2B5EF4-FFF2-40B4-BE49-F238E27FC236}">
                    <a16:creationId xmlns:a16="http://schemas.microsoft.com/office/drawing/2014/main" id="{9116B8AA-8BB3-0EA8-80F5-13EDC810F537}"/>
                  </a:ext>
                </a:extLst>
              </p:cNvPr>
              <p:cNvPicPr>
                <a:picLocks noGrp="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2734378" y="3531651"/>
                <a:ext cx="2054189" cy="870612"/>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3" name="Section Zoom 12" descr="Homeless Reservation">
                <a:extLst>
                  <a:ext uri="{FF2B5EF4-FFF2-40B4-BE49-F238E27FC236}">
                    <a16:creationId xmlns:a16="http://schemas.microsoft.com/office/drawing/2014/main" id="{0A5749FC-ACFA-8CA8-35CB-1DF7BD751AA4}"/>
                  </a:ext>
                </a:extLst>
              </p:cNvPr>
              <p:cNvGraphicFramePr>
                <a:graphicFrameLocks noChangeAspect="1"/>
              </p:cNvGraphicFramePr>
              <p:nvPr>
                <p:extLst>
                  <p:ext uri="{D42A27DB-BD31-4B8C-83A1-F6EECF244321}">
                    <p14:modId xmlns:p14="http://schemas.microsoft.com/office/powerpoint/2010/main" val="3074193997"/>
                  </p:ext>
                </p:extLst>
              </p:nvPr>
            </p:nvGraphicFramePr>
            <p:xfrm>
              <a:off x="7637119" y="3600874"/>
              <a:ext cx="1895236" cy="804358"/>
            </p:xfrm>
            <a:graphic>
              <a:graphicData uri="http://schemas.microsoft.com/office/powerpoint/2016/sectionzoom">
                <psez:sectionZm>
                  <psez:sectionZmObj sectionId="{04FABE90-8A1C-407C-8DEC-A1AEF05F4311}">
                    <psez:zmPr id="{28A36FC0-2F9C-4239-9B44-DCB4DE0E8CB5}" imageType="cover">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0" y="0"/>
                          <a:ext cx="1895236" cy="804358"/>
                        </a:xfrm>
                        <a:prstGeom prst="rect">
                          <a:avLst/>
                        </a:prstGeom>
                        <a:ln w="3175">
                          <a:noFill/>
                        </a:ln>
                      </p166:spPr>
                    </psez:zmPr>
                  </psez:sectionZmObj>
                </psez:sectionZm>
              </a:graphicData>
            </a:graphic>
          </p:graphicFrame>
        </mc:Choice>
        <mc:Fallback xmlns="">
          <p:pic>
            <p:nvPicPr>
              <p:cNvPr id="13" name="Section Zoom 12" descr="Homeless Reservation">
                <a:hlinkClick r:id="rId11" action="ppaction://hlinksldjump"/>
                <a:extLst>
                  <a:ext uri="{FF2B5EF4-FFF2-40B4-BE49-F238E27FC236}">
                    <a16:creationId xmlns:a16="http://schemas.microsoft.com/office/drawing/2014/main" id="{0A5749FC-ACFA-8CA8-35CB-1DF7BD751AA4}"/>
                  </a:ext>
                </a:extLst>
              </p:cNvPr>
              <p:cNvPicPr>
                <a:picLocks noGrp="1" noRot="1" noChangeAspect="1" noMove="1" noResize="1" noEditPoints="1" noAdjustHandles="1" noChangeArrowheads="1" noChangeShapeType="1"/>
              </p:cNvPicPr>
              <p:nvPr/>
            </p:nvPicPr>
            <p:blipFill>
              <a:blip r:embed="rId12">
                <a:extLst>
                  <a:ext uri="{28A0092B-C50C-407E-A947-70E740481C1C}">
                    <a14:useLocalDpi xmlns:a14="http://schemas.microsoft.com/office/drawing/2010/main" val="0"/>
                  </a:ext>
                </a:extLst>
              </a:blip>
              <a:stretch>
                <a:fillRect/>
              </a:stretch>
            </p:blipFill>
            <p:spPr>
              <a:xfrm>
                <a:off x="7637119" y="3600874"/>
                <a:ext cx="1895236" cy="804358"/>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15" name="Section Zoom 14" descr="Oher Reservations">
                <a:extLst>
                  <a:ext uri="{FF2B5EF4-FFF2-40B4-BE49-F238E27FC236}">
                    <a16:creationId xmlns:a16="http://schemas.microsoft.com/office/drawing/2014/main" id="{EEB00CF9-0DBE-0DD8-FCDB-4899D7C526B3}"/>
                  </a:ext>
                </a:extLst>
              </p:cNvPr>
              <p:cNvGraphicFramePr>
                <a:graphicFrameLocks noChangeAspect="1"/>
              </p:cNvGraphicFramePr>
              <p:nvPr>
                <p:extLst>
                  <p:ext uri="{D42A27DB-BD31-4B8C-83A1-F6EECF244321}">
                    <p14:modId xmlns:p14="http://schemas.microsoft.com/office/powerpoint/2010/main" val="1183016136"/>
                  </p:ext>
                </p:extLst>
              </p:nvPr>
            </p:nvGraphicFramePr>
            <p:xfrm>
              <a:off x="10053209" y="3588842"/>
              <a:ext cx="1897868" cy="804359"/>
            </p:xfrm>
            <a:graphic>
              <a:graphicData uri="http://schemas.microsoft.com/office/powerpoint/2016/sectionzoom">
                <psez:sectionZm>
                  <psez:sectionZmObj sectionId="{0387E929-FE71-4862-8B34-1384F9337759}">
                    <psez:zmPr id="{B3D17A6A-9384-4565-9E0C-816652145D3D}" imageType="cover">
                      <p166:blipFill xmlns:p166="http://schemas.microsoft.com/office/powerpoint/2016/6/main">
                        <a:blip r:embed="rId13">
                          <a:extLst>
                            <a:ext uri="{28A0092B-C50C-407E-A947-70E740481C1C}">
                              <a14:useLocalDpi xmlns:a14="http://schemas.microsoft.com/office/drawing/2010/main" val="0"/>
                            </a:ext>
                          </a:extLst>
                        </a:blip>
                        <a:stretch>
                          <a:fillRect/>
                        </a:stretch>
                      </p166:blipFill>
                      <p166:spPr xmlns:p166="http://schemas.microsoft.com/office/powerpoint/2016/6/main">
                        <a:xfrm>
                          <a:off x="0" y="0"/>
                          <a:ext cx="1897868" cy="804359"/>
                        </a:xfrm>
                        <a:prstGeom prst="rect">
                          <a:avLst/>
                        </a:prstGeom>
                        <a:ln w="3175">
                          <a:noFill/>
                        </a:ln>
                      </p166:spPr>
                    </psez:zmPr>
                  </psez:sectionZmObj>
                </psez:sectionZm>
              </a:graphicData>
            </a:graphic>
          </p:graphicFrame>
        </mc:Choice>
        <mc:Fallback xmlns="">
          <p:pic>
            <p:nvPicPr>
              <p:cNvPr id="15" name="Section Zoom 14" descr="Oher Reservations">
                <a:hlinkClick r:id="rId14" action="ppaction://hlinksldjump"/>
                <a:extLst>
                  <a:ext uri="{FF2B5EF4-FFF2-40B4-BE49-F238E27FC236}">
                    <a16:creationId xmlns:a16="http://schemas.microsoft.com/office/drawing/2014/main" id="{EEB00CF9-0DBE-0DD8-FCDB-4899D7C526B3}"/>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10053209" y="3588842"/>
                <a:ext cx="1897868" cy="804359"/>
              </a:xfrm>
              <a:prstGeom prst="rect">
                <a:avLst/>
              </a:prstGeom>
              <a:ln w="3175">
                <a:noFill/>
              </a:ln>
            </p:spPr>
          </p:pic>
        </mc:Fallback>
      </mc:AlternateContent>
    </p:spTree>
    <p:extLst>
      <p:ext uri="{BB962C8B-B14F-4D97-AF65-F5344CB8AC3E}">
        <p14:creationId xmlns:p14="http://schemas.microsoft.com/office/powerpoint/2010/main" val="341826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7F9AE-E3D5-5B10-7E57-214230999144}"/>
              </a:ext>
            </a:extLst>
          </p:cNvPr>
          <p:cNvSpPr>
            <a:spLocks noGrp="1"/>
          </p:cNvSpPr>
          <p:nvPr>
            <p:ph type="title"/>
          </p:nvPr>
        </p:nvSpPr>
        <p:spPr>
          <a:xfrm>
            <a:off x="838200" y="365126"/>
            <a:ext cx="10515600" cy="1042852"/>
          </a:xfrm>
        </p:spPr>
        <p:txBody>
          <a:bodyPr anchor="ctr">
            <a:normAutofit/>
          </a:bodyPr>
          <a:lstStyle/>
          <a:p>
            <a:r>
              <a:rPr lang="en-US" sz="5000" dirty="0"/>
              <a:t>Rules of the Road</a:t>
            </a:r>
          </a:p>
        </p:txBody>
      </p:sp>
      <mc:AlternateContent xmlns:mc="http://schemas.openxmlformats.org/markup-compatibility/2006" xmlns:psez="http://schemas.microsoft.com/office/powerpoint/2016/sectionzoom">
        <mc:Choice Requires="psez">
          <p:graphicFrame>
            <p:nvGraphicFramePr>
              <p:cNvPr id="13" name="Section Zoom 12" descr="ESSA Grant Timelines">
                <a:extLst>
                  <a:ext uri="{FF2B5EF4-FFF2-40B4-BE49-F238E27FC236}">
                    <a16:creationId xmlns:a16="http://schemas.microsoft.com/office/drawing/2014/main" id="{D3B271E6-9861-E6EB-19F5-570595E8A92C}"/>
                  </a:ext>
                </a:extLst>
              </p:cNvPr>
              <p:cNvGraphicFramePr>
                <a:graphicFrameLocks noChangeAspect="1"/>
              </p:cNvGraphicFramePr>
              <p:nvPr>
                <p:extLst>
                  <p:ext uri="{D42A27DB-BD31-4B8C-83A1-F6EECF244321}">
                    <p14:modId xmlns:p14="http://schemas.microsoft.com/office/powerpoint/2010/main" val="1290496301"/>
                  </p:ext>
                </p:extLst>
              </p:nvPr>
            </p:nvGraphicFramePr>
            <p:xfrm>
              <a:off x="295275" y="3121354"/>
              <a:ext cx="3526511" cy="1768469"/>
            </p:xfrm>
            <a:graphic>
              <a:graphicData uri="http://schemas.microsoft.com/office/powerpoint/2016/sectionzoom">
                <psez:sectionZm>
                  <psez:sectionZmObj sectionId="{1F3A522A-F373-4EAF-BD8B-6F73E13A96DA}">
                    <psez:zmPr id="{7E4C36E2-D608-4F2E-A658-3A7970181B60}" imageType="cover">
                      <p166:blipFill xmlns:p166="http://schemas.microsoft.com/office/powerpoint/2016/6/main">
                        <a:blip r:embed="rId2">
                          <a:extLst>
                            <a:ext uri="{28A0092B-C50C-407E-A947-70E740481C1C}">
                              <a14:useLocalDpi xmlns:a14="http://schemas.microsoft.com/office/drawing/2010/main" val="0"/>
                            </a:ext>
                          </a:extLst>
                        </a:blip>
                        <a:stretch>
                          <a:fillRect/>
                        </a:stretch>
                      </p166:blipFill>
                      <p166:spPr xmlns:p166="http://schemas.microsoft.com/office/powerpoint/2016/6/main">
                        <a:xfrm>
                          <a:off x="0" y="0"/>
                          <a:ext cx="3526511" cy="1768469"/>
                        </a:xfrm>
                        <a:prstGeom prst="roundRect">
                          <a:avLst>
                            <a:gd name="adj" fmla="val 8594"/>
                          </a:avLst>
                        </a:prstGeom>
                        <a:solidFill>
                          <a:srgbClr val="FFFFFF">
                            <a:shade val="85000"/>
                          </a:srgbClr>
                        </a:solidFill>
                        <a:ln w="3175">
                          <a:solidFill>
                            <a:prstClr val="ltGray"/>
                          </a:solidFill>
                        </a:ln>
                        <a:effectLst>
                          <a:reflection blurRad="12700" stA="38000" endPos="28000" dist="5000" dir="5400000" sy="-100000" algn="bl" rotWithShape="0"/>
                        </a:effectLst>
                      </p166:spPr>
                    </psez:zmPr>
                  </psez:sectionZmObj>
                </psez:sectionZm>
              </a:graphicData>
            </a:graphic>
          </p:graphicFrame>
        </mc:Choice>
        <mc:Fallback xmlns="">
          <p:pic>
            <p:nvPicPr>
              <p:cNvPr id="13" name="Section Zoom 12" descr="ESSA Grant Timelines">
                <a:hlinkClick r:id="rId3" action="ppaction://hlinksldjump"/>
                <a:extLst>
                  <a:ext uri="{FF2B5EF4-FFF2-40B4-BE49-F238E27FC236}">
                    <a16:creationId xmlns:a16="http://schemas.microsoft.com/office/drawing/2014/main" id="{D3B271E6-9861-E6EB-19F5-570595E8A92C}"/>
                  </a:ext>
                </a:extLst>
              </p:cNvPr>
              <p:cNvPicPr>
                <a:picLocks noGrp="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295275" y="3121354"/>
                <a:ext cx="3526511" cy="1768469"/>
              </a:xfrm>
              <a:prstGeom prst="roundRect">
                <a:avLst>
                  <a:gd name="adj" fmla="val 8594"/>
                </a:avLst>
              </a:prstGeom>
              <a:solidFill>
                <a:srgbClr val="FFFFFF">
                  <a:shade val="85000"/>
                </a:srgbClr>
              </a:solidFill>
              <a:ln w="3175">
                <a:solidFill>
                  <a:prstClr val="ltGray"/>
                </a:solidFill>
              </a:ln>
              <a:effectLst>
                <a:reflection blurRad="12700" stA="38000" endPos="28000" dist="5000" dir="5400000" sy="-100000" algn="bl" rotWithShape="0"/>
              </a:effectLst>
            </p:spPr>
          </p:pic>
        </mc:Fallback>
      </mc:AlternateContent>
      <mc:AlternateContent xmlns:mc="http://schemas.openxmlformats.org/markup-compatibility/2006" xmlns:psez="http://schemas.microsoft.com/office/powerpoint/2016/sectionzoom">
        <mc:Choice Requires="psez">
          <p:graphicFrame>
            <p:nvGraphicFramePr>
              <p:cNvPr id="15" name="Section Zoom 14" descr="Supplement Not Supplant">
                <a:extLst>
                  <a:ext uri="{FF2B5EF4-FFF2-40B4-BE49-F238E27FC236}">
                    <a16:creationId xmlns:a16="http://schemas.microsoft.com/office/drawing/2014/main" id="{6E456DA2-9113-C3EA-E3CF-8FB45118DDD6}"/>
                  </a:ext>
                </a:extLst>
              </p:cNvPr>
              <p:cNvGraphicFramePr>
                <a:graphicFrameLocks noChangeAspect="1"/>
              </p:cNvGraphicFramePr>
              <p:nvPr>
                <p:extLst>
                  <p:ext uri="{D42A27DB-BD31-4B8C-83A1-F6EECF244321}">
                    <p14:modId xmlns:p14="http://schemas.microsoft.com/office/powerpoint/2010/main" val="1450813364"/>
                  </p:ext>
                </p:extLst>
              </p:nvPr>
            </p:nvGraphicFramePr>
            <p:xfrm>
              <a:off x="4221598" y="3121354"/>
              <a:ext cx="3748804" cy="1845029"/>
            </p:xfrm>
            <a:graphic>
              <a:graphicData uri="http://schemas.microsoft.com/office/powerpoint/2016/sectionzoom">
                <psez:sectionZm>
                  <psez:sectionZmObj sectionId="{A57678E2-2583-4FC6-8490-7C95AA3D4EE6}">
                    <psez:zmPr id="{EE71591E-65F9-46FD-A021-C85A802F6497}" imageType="cover">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0" y="0"/>
                          <a:ext cx="3748804" cy="1845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166:spPr>
                    </psez:zmPr>
                  </psez:sectionZmObj>
                </psez:sectionZm>
              </a:graphicData>
            </a:graphic>
          </p:graphicFrame>
        </mc:Choice>
        <mc:Fallback xmlns="">
          <p:pic>
            <p:nvPicPr>
              <p:cNvPr id="15" name="Section Zoom 14" descr="Supplement Not Supplant">
                <a:hlinkClick r:id="rId6" action="ppaction://hlinksldjump"/>
                <a:extLst>
                  <a:ext uri="{FF2B5EF4-FFF2-40B4-BE49-F238E27FC236}">
                    <a16:creationId xmlns:a16="http://schemas.microsoft.com/office/drawing/2014/main" id="{6E456DA2-9113-C3EA-E3CF-8FB45118DDD6}"/>
                  </a:ext>
                </a:extLst>
              </p:cNvPr>
              <p:cNvPicPr>
                <a:picLocks noGrp="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4221598" y="3121354"/>
                <a:ext cx="3748804" cy="1845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mc:Fallback>
      </mc:AlternateContent>
      <mc:AlternateContent xmlns:mc="http://schemas.openxmlformats.org/markup-compatibility/2006" xmlns:psez="http://schemas.microsoft.com/office/powerpoint/2016/sectionzoom">
        <mc:Choice Requires="psez">
          <p:graphicFrame>
            <p:nvGraphicFramePr>
              <p:cNvPr id="6" name="Section Zoom 5" descr="Time and Effort">
                <a:extLst>
                  <a:ext uri="{FF2B5EF4-FFF2-40B4-BE49-F238E27FC236}">
                    <a16:creationId xmlns:a16="http://schemas.microsoft.com/office/drawing/2014/main" id="{ECE0F657-002C-9126-0DEF-6F60DACC2DC1}"/>
                  </a:ext>
                </a:extLst>
              </p:cNvPr>
              <p:cNvGraphicFramePr>
                <a:graphicFrameLocks noChangeAspect="1"/>
              </p:cNvGraphicFramePr>
              <p:nvPr>
                <p:extLst>
                  <p:ext uri="{D42A27DB-BD31-4B8C-83A1-F6EECF244321}">
                    <p14:modId xmlns:p14="http://schemas.microsoft.com/office/powerpoint/2010/main" val="2915512816"/>
                  </p:ext>
                </p:extLst>
              </p:nvPr>
            </p:nvGraphicFramePr>
            <p:xfrm>
              <a:off x="8443794" y="3121354"/>
              <a:ext cx="3526511" cy="1802083"/>
            </p:xfrm>
            <a:graphic>
              <a:graphicData uri="http://schemas.microsoft.com/office/powerpoint/2016/sectionzoom">
                <psez:sectionZm>
                  <psez:sectionZmObj sectionId="{683C71EA-C323-4198-89F5-A1CFA0F2FA40}">
                    <psez:zmPr id="{06024745-4FD9-4BC0-A4C3-3C34709DE216}" imageType="cover">
                      <p166:blipFill xmlns:p166="http://schemas.microsoft.com/office/powerpoint/2016/6/main">
                        <a:blip r:embed="rId8">
                          <a:extLst>
                            <a:ext uri="{28A0092B-C50C-407E-A947-70E740481C1C}">
                              <a14:useLocalDpi xmlns:a14="http://schemas.microsoft.com/office/drawing/2010/main" val="0"/>
                            </a:ext>
                          </a:extLst>
                        </a:blip>
                        <a:stretch>
                          <a:fillRect/>
                        </a:stretch>
                      </p166:blipFill>
                      <p166:spPr xmlns:p166="http://schemas.microsoft.com/office/powerpoint/2016/6/main">
                        <a:xfrm>
                          <a:off x="0" y="0"/>
                          <a:ext cx="3526511" cy="1802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166:spPr>
                    </psez:zmPr>
                  </psez:sectionZmObj>
                </psez:sectionZm>
              </a:graphicData>
            </a:graphic>
          </p:graphicFrame>
        </mc:Choice>
        <mc:Fallback xmlns="">
          <p:pic>
            <p:nvPicPr>
              <p:cNvPr id="6" name="Section Zoom 5" descr="Time and Effort">
                <a:hlinkClick r:id="rId9" action="ppaction://hlinksldjump"/>
                <a:extLst>
                  <a:ext uri="{FF2B5EF4-FFF2-40B4-BE49-F238E27FC236}">
                    <a16:creationId xmlns:a16="http://schemas.microsoft.com/office/drawing/2014/main" id="{ECE0F657-002C-9126-0DEF-6F60DACC2DC1}"/>
                  </a:ext>
                </a:extLst>
              </p:cNvPr>
              <p:cNvPicPr>
                <a:picLocks noGrp="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Lst>
              </a:blip>
              <a:stretch>
                <a:fillRect/>
              </a:stretch>
            </p:blipFill>
            <p:spPr>
              <a:xfrm>
                <a:off x="8443794" y="3121354"/>
                <a:ext cx="3526511" cy="1802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mc:Fallback>
      </mc:AlternateContent>
    </p:spTree>
    <p:extLst>
      <p:ext uri="{BB962C8B-B14F-4D97-AF65-F5344CB8AC3E}">
        <p14:creationId xmlns:p14="http://schemas.microsoft.com/office/powerpoint/2010/main" val="2811210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77FD1A-7C7E-195F-EC45-B1B99FBB36C1}"/>
              </a:ext>
            </a:extLst>
          </p:cNvPr>
          <p:cNvSpPr>
            <a:spLocks noGrp="1"/>
          </p:cNvSpPr>
          <p:nvPr>
            <p:ph type="title"/>
          </p:nvPr>
        </p:nvSpPr>
        <p:spPr/>
        <p:txBody>
          <a:bodyPr/>
          <a:lstStyle/>
          <a:p>
            <a:r>
              <a:rPr lang="en-US" dirty="0"/>
              <a:t>Title I: Homeless Reservation</a:t>
            </a:r>
          </a:p>
        </p:txBody>
      </p:sp>
      <p:sp>
        <p:nvSpPr>
          <p:cNvPr id="2" name="Content Placeholder 1">
            <a:extLst>
              <a:ext uri="{FF2B5EF4-FFF2-40B4-BE49-F238E27FC236}">
                <a16:creationId xmlns:a16="http://schemas.microsoft.com/office/drawing/2014/main" id="{0BD770E7-9EAC-FAC3-A556-16240DA84716}"/>
              </a:ext>
            </a:extLst>
          </p:cNvPr>
          <p:cNvSpPr>
            <a:spLocks noGrp="1"/>
          </p:cNvSpPr>
          <p:nvPr>
            <p:ph idx="1"/>
          </p:nvPr>
        </p:nvSpPr>
        <p:spPr/>
        <p:txBody>
          <a:bodyPr/>
          <a:lstStyle/>
          <a:p>
            <a:r>
              <a:rPr lang="en-US" dirty="0"/>
              <a:t>All districts must reserve a homeless reservation regardless if the district has homeless students</a:t>
            </a:r>
          </a:p>
          <a:p>
            <a:r>
              <a:rPr lang="en-US" dirty="0"/>
              <a:t>The homeless reservation can be spent on any student experiencing homelessness in the district. </a:t>
            </a:r>
            <a:r>
              <a:rPr lang="en-US" u="sng" dirty="0"/>
              <a:t>They do not have to attend a Title I school.</a:t>
            </a:r>
          </a:p>
          <a:p>
            <a:r>
              <a:rPr lang="en-US" dirty="0"/>
              <a:t>For more information on allowable costs: </a:t>
            </a:r>
            <a:r>
              <a:rPr lang="en-US" dirty="0">
                <a:hlinkClick r:id="rId2"/>
              </a:rPr>
              <a:t>Homeless Quick Reference Guide</a:t>
            </a:r>
            <a:r>
              <a:rPr lang="en-US" dirty="0"/>
              <a:t> </a:t>
            </a:r>
          </a:p>
        </p:txBody>
      </p:sp>
    </p:spTree>
    <p:extLst>
      <p:ext uri="{BB962C8B-B14F-4D97-AF65-F5344CB8AC3E}">
        <p14:creationId xmlns:p14="http://schemas.microsoft.com/office/powerpoint/2010/main" val="244086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A914AE-4249-FDA1-C4A7-AA33431022A3}"/>
              </a:ext>
            </a:extLst>
          </p:cNvPr>
          <p:cNvSpPr>
            <a:spLocks noGrp="1"/>
          </p:cNvSpPr>
          <p:nvPr>
            <p:ph type="title"/>
          </p:nvPr>
        </p:nvSpPr>
        <p:spPr/>
        <p:txBody>
          <a:bodyPr/>
          <a:lstStyle/>
          <a:p>
            <a:r>
              <a:rPr lang="en-US" dirty="0"/>
              <a:t>Title I: Homeless Reservation Resource </a:t>
            </a:r>
          </a:p>
        </p:txBody>
      </p:sp>
      <p:sp>
        <p:nvSpPr>
          <p:cNvPr id="5" name="Content Placeholder 4">
            <a:extLst>
              <a:ext uri="{FF2B5EF4-FFF2-40B4-BE49-F238E27FC236}">
                <a16:creationId xmlns:a16="http://schemas.microsoft.com/office/drawing/2014/main" id="{D664D626-82C8-6652-8AD5-554DEC0F68F6}"/>
              </a:ext>
            </a:extLst>
          </p:cNvPr>
          <p:cNvSpPr>
            <a:spLocks noGrp="1"/>
          </p:cNvSpPr>
          <p:nvPr>
            <p:ph idx="1"/>
          </p:nvPr>
        </p:nvSpPr>
        <p:spPr>
          <a:xfrm>
            <a:off x="414669" y="1828800"/>
            <a:ext cx="11068493" cy="4561367"/>
          </a:xfrm>
        </p:spPr>
        <p:txBody>
          <a:bodyPr>
            <a:normAutofit lnSpcReduction="10000"/>
          </a:bodyPr>
          <a:lstStyle/>
          <a:p>
            <a:pPr marL="0" marR="0" indent="0">
              <a:lnSpc>
                <a:spcPct val="115000"/>
              </a:lnSpc>
              <a:spcAft>
                <a:spcPts val="1000"/>
              </a:spcAft>
              <a:buNone/>
              <a:tabLst>
                <a:tab pos="1935480" algn="l"/>
              </a:tabLst>
            </a:pPr>
            <a:r>
              <a:rPr lang="en-US" sz="20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Calculating Appropriate Reservations (see </a:t>
            </a:r>
            <a:r>
              <a:rPr lang="en-US" sz="20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National Center for Homeless Education</a:t>
            </a:r>
            <a:r>
              <a:rPr lang="en-US" sz="20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 for guidance/resources)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15000"/>
              </a:lnSpc>
              <a:spcAft>
                <a:spcPts val="1000"/>
              </a:spcAft>
              <a:buNone/>
              <a:tabLst>
                <a:tab pos="1935480" algn="l"/>
              </a:tabLst>
            </a:pPr>
            <a:r>
              <a:rPr lang="en-US" sz="2000" dirty="0">
                <a:effectLst/>
                <a:latin typeface="Calibri" panose="020F0502020204030204" pitchFamily="34" charset="0"/>
                <a:ea typeface="Calibri" panose="020F0502020204030204" pitchFamily="34" charset="0"/>
                <a:cs typeface="Arial" panose="020B0604020202020204" pitchFamily="34" charset="0"/>
              </a:rPr>
              <a:t>Districts must rely on a needs assessment to determine an appropriate level of funding to meet needs of who are homeless. Title I applications must indicate the method used to determine the reservation amount, whether Title I funding alone is used or additional sources are used to meet needs. Suggested methods include:</a:t>
            </a:r>
          </a:p>
          <a:p>
            <a:pPr marL="800100" lvl="1" indent="-342900">
              <a:lnSpc>
                <a:spcPct val="115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Arial" panose="020B0604020202020204" pitchFamily="34" charset="0"/>
              </a:rPr>
              <a:t>Multiply the per pupil expenditure by the average number of students in the subgroup;</a:t>
            </a:r>
          </a:p>
          <a:p>
            <a:pPr marL="800100" lvl="1" indent="-342900">
              <a:lnSpc>
                <a:spcPct val="115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Arial" panose="020B0604020202020204" pitchFamily="34" charset="0"/>
              </a:rPr>
              <a:t>Determine the percentage of all students that fall in the subgroup and use an equal percentage of the </a:t>
            </a:r>
            <a:r>
              <a:rPr lang="en-US" sz="1900" i="1" dirty="0">
                <a:effectLst/>
                <a:latin typeface="Calibri" panose="020F0502020204030204" pitchFamily="34" charset="0"/>
                <a:ea typeface="Calibri" panose="020F0502020204030204" pitchFamily="34" charset="0"/>
                <a:cs typeface="Arial" panose="020B0604020202020204" pitchFamily="34" charset="0"/>
              </a:rPr>
              <a:t>total</a:t>
            </a:r>
            <a:r>
              <a:rPr lang="en-US" sz="1900" i="1" dirty="0">
                <a:latin typeface="Calibri" panose="020F0502020204030204" pitchFamily="34" charset="0"/>
                <a:ea typeface="Calibri" panose="020F0502020204030204" pitchFamily="34" charset="0"/>
              </a:rPr>
              <a:t> </a:t>
            </a:r>
            <a:r>
              <a:rPr lang="en-US" sz="1900" dirty="0">
                <a:effectLst/>
                <a:latin typeface="Calibri" panose="020F0502020204030204" pitchFamily="34" charset="0"/>
                <a:ea typeface="Calibri" panose="020F0502020204030204" pitchFamily="34" charset="0"/>
                <a:cs typeface="Arial" panose="020B0604020202020204" pitchFamily="34" charset="0"/>
              </a:rPr>
              <a:t>Title I funds;</a:t>
            </a:r>
          </a:p>
          <a:p>
            <a:pPr marL="800100" lvl="1" indent="-342900">
              <a:lnSpc>
                <a:spcPct val="115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Arial" panose="020B0604020202020204" pitchFamily="34" charset="0"/>
              </a:rPr>
              <a:t>Use an amount to cover a specific need as stated in the needs assessment (i.e., tutor, homeless liaison, POC); or</a:t>
            </a:r>
          </a:p>
          <a:p>
            <a:pPr marL="800100" lvl="1" indent="-342900">
              <a:lnSpc>
                <a:spcPct val="115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Arial" panose="020B0604020202020204" pitchFamily="34" charset="0"/>
              </a:rPr>
              <a:t>If the district is a McKinney-Vento grantee, match the funding level of the grant.</a:t>
            </a:r>
          </a:p>
          <a:p>
            <a:endParaRPr lang="en-US" dirty="0"/>
          </a:p>
        </p:txBody>
      </p:sp>
    </p:spTree>
    <p:extLst>
      <p:ext uri="{BB962C8B-B14F-4D97-AF65-F5344CB8AC3E}">
        <p14:creationId xmlns:p14="http://schemas.microsoft.com/office/powerpoint/2010/main" val="4211795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25ECE-195B-5780-1A8F-92C84061B87F}"/>
              </a:ext>
            </a:extLst>
          </p:cNvPr>
          <p:cNvSpPr>
            <a:spLocks noGrp="1"/>
          </p:cNvSpPr>
          <p:nvPr>
            <p:ph type="title"/>
          </p:nvPr>
        </p:nvSpPr>
        <p:spPr/>
        <p:txBody>
          <a:bodyPr/>
          <a:lstStyle/>
          <a:p>
            <a:r>
              <a:rPr lang="en-US" dirty="0"/>
              <a:t>Title I: Family Engagement Reservation</a:t>
            </a:r>
          </a:p>
        </p:txBody>
      </p:sp>
      <p:sp>
        <p:nvSpPr>
          <p:cNvPr id="2" name="Content Placeholder 1">
            <a:extLst>
              <a:ext uri="{FF2B5EF4-FFF2-40B4-BE49-F238E27FC236}">
                <a16:creationId xmlns:a16="http://schemas.microsoft.com/office/drawing/2014/main" id="{AD3DD781-4FC9-E7E6-B4FE-5D0065C52A1C}"/>
              </a:ext>
            </a:extLst>
          </p:cNvPr>
          <p:cNvSpPr>
            <a:spLocks noGrp="1"/>
          </p:cNvSpPr>
          <p:nvPr>
            <p:ph idx="1"/>
          </p:nvPr>
        </p:nvSpPr>
        <p:spPr/>
        <p:txBody>
          <a:bodyPr/>
          <a:lstStyle/>
          <a:p>
            <a:r>
              <a:rPr lang="en-US" dirty="0"/>
              <a:t>Districts with a Title I allocation $500k or more after flexing must reserve at least 1% for family engagement. </a:t>
            </a:r>
          </a:p>
          <a:p>
            <a:r>
              <a:rPr lang="en-US" dirty="0"/>
              <a:t>This reservation will then be spent on the Title I schools within your district. </a:t>
            </a:r>
          </a:p>
          <a:p>
            <a:r>
              <a:rPr lang="en-US" dirty="0"/>
              <a:t>If your Title I allocation is increased during mid-year adjustments, your family engagement reservation must still meet the 1% minimum. </a:t>
            </a:r>
          </a:p>
        </p:txBody>
      </p:sp>
      <p:grpSp>
        <p:nvGrpSpPr>
          <p:cNvPr id="4" name="Group 3" descr="Resources: &#10;ESSA Family Engagement Overview Module&#10;District and school-level family/guardian engagement policies&#10;School-family/guardian compact  &#10;">
            <a:extLst>
              <a:ext uri="{FF2B5EF4-FFF2-40B4-BE49-F238E27FC236}">
                <a16:creationId xmlns:a16="http://schemas.microsoft.com/office/drawing/2014/main" id="{2D8B35E4-BE37-DF36-0328-78EBCE89F453}"/>
              </a:ext>
            </a:extLst>
          </p:cNvPr>
          <p:cNvGrpSpPr/>
          <p:nvPr/>
        </p:nvGrpSpPr>
        <p:grpSpPr>
          <a:xfrm>
            <a:off x="31236" y="5592219"/>
            <a:ext cx="7697597" cy="1161592"/>
            <a:chOff x="107438" y="5996538"/>
            <a:chExt cx="6100939" cy="834771"/>
          </a:xfrm>
        </p:grpSpPr>
        <p:grpSp>
          <p:nvGrpSpPr>
            <p:cNvPr id="6" name="Group 5">
              <a:extLst>
                <a:ext uri="{FF2B5EF4-FFF2-40B4-BE49-F238E27FC236}">
                  <a16:creationId xmlns:a16="http://schemas.microsoft.com/office/drawing/2014/main" id="{E0C77819-5175-9535-A410-71DFFFE20823}"/>
                </a:ext>
              </a:extLst>
            </p:cNvPr>
            <p:cNvGrpSpPr/>
            <p:nvPr/>
          </p:nvGrpSpPr>
          <p:grpSpPr>
            <a:xfrm>
              <a:off x="107438" y="5996538"/>
              <a:ext cx="6100939" cy="834771"/>
              <a:chOff x="31237" y="5336277"/>
              <a:chExt cx="6100939" cy="834771"/>
            </a:xfrm>
          </p:grpSpPr>
          <p:sp>
            <p:nvSpPr>
              <p:cNvPr id="11" name="Rectangle: Rounded Corners 10" descr="Yellow background for text.">
                <a:extLst>
                  <a:ext uri="{FF2B5EF4-FFF2-40B4-BE49-F238E27FC236}">
                    <a16:creationId xmlns:a16="http://schemas.microsoft.com/office/drawing/2014/main" id="{04942E3D-2D9D-09B1-4B2C-475BDBAF12E8}"/>
                  </a:ext>
                  <a:ext uri="{C183D7F6-B498-43B3-948B-1728B52AA6E4}">
                    <adec:decorative xmlns:adec="http://schemas.microsoft.com/office/drawing/2017/decorative" val="0"/>
                  </a:ext>
                </a:extLst>
              </p:cNvPr>
              <p:cNvSpPr/>
              <p:nvPr/>
            </p:nvSpPr>
            <p:spPr>
              <a:xfrm>
                <a:off x="31237" y="5336277"/>
                <a:ext cx="6064763" cy="798477"/>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descr="Resources: &#10;ESSA Family Engagement Overview Module&#10;District and school-level family/guardian engagement policies&#10;School-family/guardian compact  &#10;&#10;">
                <a:extLst>
                  <a:ext uri="{FF2B5EF4-FFF2-40B4-BE49-F238E27FC236}">
                    <a16:creationId xmlns:a16="http://schemas.microsoft.com/office/drawing/2014/main" id="{0CFE499C-CA98-EE95-CD12-291B538EB14B}"/>
                  </a:ext>
                </a:extLst>
              </p:cNvPr>
              <p:cNvSpPr txBox="1"/>
              <p:nvPr/>
            </p:nvSpPr>
            <p:spPr>
              <a:xfrm>
                <a:off x="558219" y="5363735"/>
                <a:ext cx="5573957" cy="807313"/>
              </a:xfrm>
              <a:prstGeom prst="rect">
                <a:avLst/>
              </a:prstGeom>
              <a:noFill/>
            </p:spPr>
            <p:txBody>
              <a:bodyPr wrap="square" rtlCol="0">
                <a:spAutoFit/>
              </a:bodyPr>
              <a:lstStyle/>
              <a:p>
                <a:r>
                  <a:rPr lang="en-US" sz="2500" dirty="0">
                    <a:latin typeface="Stencil" panose="040409050D0802020404" pitchFamily="82" charset="0"/>
                  </a:rPr>
                  <a:t>Resources: </a:t>
                </a:r>
              </a:p>
              <a:p>
                <a:pPr marL="800100" lvl="1" indent="-342900">
                  <a:buFont typeface="Arial" panose="020B0604020202020204" pitchFamily="34" charset="0"/>
                  <a:buChar char="•"/>
                </a:pPr>
                <a:r>
                  <a:rPr lang="en-US" sz="1400" dirty="0">
                    <a:hlinkClick r:id="rId2"/>
                  </a:rPr>
                  <a:t>ESSA Family Engagement Overview Module</a:t>
                </a:r>
                <a:endParaRPr lang="en-US" sz="1400" dirty="0"/>
              </a:p>
              <a:p>
                <a:pPr marL="800100" lvl="1" indent="-342900">
                  <a:buFont typeface="Arial" panose="020B0604020202020204" pitchFamily="34" charset="0"/>
                  <a:buChar char="•"/>
                </a:pPr>
                <a:r>
                  <a:rPr lang="en-US" sz="1400" dirty="0">
                    <a:hlinkClick r:id="rId3"/>
                  </a:rPr>
                  <a:t>District and school-level family/guardian engagement policies</a:t>
                </a:r>
                <a:endParaRPr lang="en-US" sz="1400" dirty="0"/>
              </a:p>
              <a:p>
                <a:pPr marL="800100" lvl="1" indent="-342900">
                  <a:buFont typeface="Arial" panose="020B0604020202020204" pitchFamily="34" charset="0"/>
                  <a:buChar char="•"/>
                </a:pPr>
                <a:r>
                  <a:rPr lang="en-US" sz="1400" dirty="0">
                    <a:hlinkClick r:id="rId4"/>
                  </a:rPr>
                  <a:t>School-family/guardian compact  </a:t>
                </a:r>
                <a:endParaRPr lang="en-US" sz="1400" dirty="0"/>
              </a:p>
            </p:txBody>
          </p:sp>
        </p:grpSp>
        <p:pic>
          <p:nvPicPr>
            <p:cNvPr id="8" name="Graphic 7" descr="Lights On with solid fill">
              <a:extLst>
                <a:ext uri="{FF2B5EF4-FFF2-40B4-BE49-F238E27FC236}">
                  <a16:creationId xmlns:a16="http://schemas.microsoft.com/office/drawing/2014/main" id="{2AFDD4F8-400B-C7B9-124A-56DE8B2436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554" y="6125230"/>
              <a:ext cx="522043" cy="522043"/>
            </a:xfrm>
            <a:prstGeom prst="rect">
              <a:avLst/>
            </a:prstGeom>
          </p:spPr>
        </p:pic>
      </p:grpSp>
      <p:grpSp>
        <p:nvGrpSpPr>
          <p:cNvPr id="10" name="Group 9" descr="Families with school building">
            <a:extLst>
              <a:ext uri="{FF2B5EF4-FFF2-40B4-BE49-F238E27FC236}">
                <a16:creationId xmlns:a16="http://schemas.microsoft.com/office/drawing/2014/main" id="{2D1CF37C-C631-7E2C-1378-29E98A65A21A}"/>
              </a:ext>
            </a:extLst>
          </p:cNvPr>
          <p:cNvGrpSpPr/>
          <p:nvPr/>
        </p:nvGrpSpPr>
        <p:grpSpPr>
          <a:xfrm>
            <a:off x="9548037" y="4809461"/>
            <a:ext cx="2164232" cy="1499697"/>
            <a:chOff x="9548037" y="4809461"/>
            <a:chExt cx="2164232" cy="1499697"/>
          </a:xfrm>
        </p:grpSpPr>
        <p:pic>
          <p:nvPicPr>
            <p:cNvPr id="5" name="Graphic 4" descr="Man with kid outline">
              <a:extLst>
                <a:ext uri="{FF2B5EF4-FFF2-40B4-BE49-F238E27FC236}">
                  <a16:creationId xmlns:a16="http://schemas.microsoft.com/office/drawing/2014/main" id="{69DBC723-71C2-B510-D125-E3F37F771A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36862" y="5422605"/>
              <a:ext cx="716938" cy="716938"/>
            </a:xfrm>
            <a:prstGeom prst="rect">
              <a:avLst/>
            </a:prstGeom>
          </p:spPr>
        </p:pic>
        <p:pic>
          <p:nvPicPr>
            <p:cNvPr id="7" name="Graphic 6" descr="Schoolhouse outline">
              <a:hlinkClick r:id="rId9" action="ppaction://hlinksldjump"/>
              <a:extLst>
                <a:ext uri="{FF2B5EF4-FFF2-40B4-BE49-F238E27FC236}">
                  <a16:creationId xmlns:a16="http://schemas.microsoft.com/office/drawing/2014/main" id="{9E7C2726-B0F1-89CD-6B5C-2E60091F94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48037" y="4809461"/>
              <a:ext cx="1226288" cy="1226288"/>
            </a:xfrm>
            <a:prstGeom prst="rect">
              <a:avLst/>
            </a:prstGeom>
          </p:spPr>
        </p:pic>
        <p:pic>
          <p:nvPicPr>
            <p:cNvPr id="9" name="Graphic 8" descr="Woman with kid outline">
              <a:extLst>
                <a:ext uri="{FF2B5EF4-FFF2-40B4-BE49-F238E27FC236}">
                  <a16:creationId xmlns:a16="http://schemas.microsoft.com/office/drawing/2014/main" id="{44DF8CBB-DD18-5070-473A-E2CB86EBC0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995331" y="5592220"/>
              <a:ext cx="716938" cy="716938"/>
            </a:xfrm>
            <a:prstGeom prst="rect">
              <a:avLst/>
            </a:prstGeom>
          </p:spPr>
        </p:pic>
      </p:grpSp>
    </p:spTree>
    <p:extLst>
      <p:ext uri="{BB962C8B-B14F-4D97-AF65-F5344CB8AC3E}">
        <p14:creationId xmlns:p14="http://schemas.microsoft.com/office/powerpoint/2010/main" val="2122392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4DCE51-B072-0960-34A5-120BF9E0361B}"/>
              </a:ext>
            </a:extLst>
          </p:cNvPr>
          <p:cNvSpPr>
            <a:spLocks noGrp="1"/>
          </p:cNvSpPr>
          <p:nvPr>
            <p:ph type="title"/>
          </p:nvPr>
        </p:nvSpPr>
        <p:spPr>
          <a:xfrm>
            <a:off x="838200" y="365126"/>
            <a:ext cx="10515600" cy="1042852"/>
          </a:xfrm>
        </p:spPr>
        <p:txBody>
          <a:bodyPr anchor="ctr">
            <a:normAutofit/>
          </a:bodyPr>
          <a:lstStyle/>
          <a:p>
            <a:r>
              <a:rPr lang="en-US" dirty="0"/>
              <a:t>Other Common Reservations</a:t>
            </a:r>
          </a:p>
        </p:txBody>
      </p:sp>
      <p:graphicFrame>
        <p:nvGraphicFramePr>
          <p:cNvPr id="5" name="Content Placeholder 1" descr="Administrative services, Preschool programs, MTRS, Indirect.">
            <a:extLst>
              <a:ext uri="{FF2B5EF4-FFF2-40B4-BE49-F238E27FC236}">
                <a16:creationId xmlns:a16="http://schemas.microsoft.com/office/drawing/2014/main" id="{78B812F2-6CF9-26D3-A067-B86B1D00A366}"/>
              </a:ext>
            </a:extLst>
          </p:cNvPr>
          <p:cNvGraphicFramePr>
            <a:graphicFrameLocks noGrp="1"/>
          </p:cNvGraphicFramePr>
          <p:nvPr>
            <p:ph idx="1"/>
            <p:extLst>
              <p:ext uri="{D42A27DB-BD31-4B8C-83A1-F6EECF244321}">
                <p14:modId xmlns:p14="http://schemas.microsoft.com/office/powerpoint/2010/main" val="725353372"/>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124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A5FE7-45B5-616D-9AB1-EDF1A13209E0}"/>
              </a:ext>
            </a:extLst>
          </p:cNvPr>
          <p:cNvSpPr>
            <a:spLocks noGrp="1"/>
          </p:cNvSpPr>
          <p:nvPr>
            <p:ph type="title"/>
          </p:nvPr>
        </p:nvSpPr>
        <p:spPr/>
        <p:txBody>
          <a:bodyPr/>
          <a:lstStyle/>
          <a:p>
            <a:r>
              <a:rPr lang="en-US" dirty="0"/>
              <a:t>MTRS </a:t>
            </a:r>
          </a:p>
        </p:txBody>
      </p:sp>
      <p:sp>
        <p:nvSpPr>
          <p:cNvPr id="2" name="Content Placeholder 1">
            <a:extLst>
              <a:ext uri="{FF2B5EF4-FFF2-40B4-BE49-F238E27FC236}">
                <a16:creationId xmlns:a16="http://schemas.microsoft.com/office/drawing/2014/main" id="{E1EAE8EF-34A0-E64E-A485-09DB9EDA0850}"/>
              </a:ext>
            </a:extLst>
          </p:cNvPr>
          <p:cNvSpPr>
            <a:spLocks noGrp="1"/>
          </p:cNvSpPr>
          <p:nvPr>
            <p:ph idx="1"/>
          </p:nvPr>
        </p:nvSpPr>
        <p:spPr>
          <a:xfrm>
            <a:off x="838200" y="1951182"/>
            <a:ext cx="10515600" cy="4052559"/>
          </a:xfrm>
        </p:spPr>
        <p:txBody>
          <a:bodyPr/>
          <a:lstStyle/>
          <a:p>
            <a:r>
              <a:rPr lang="en-US" dirty="0"/>
              <a:t>Districts are required to budget 9% of MTRS eligible salaries for MTRS.</a:t>
            </a:r>
          </a:p>
          <a:p>
            <a:endParaRPr lang="en-US" dirty="0"/>
          </a:p>
          <a:p>
            <a:r>
              <a:rPr lang="en-US" dirty="0">
                <a:hlinkClick r:id="rId2"/>
              </a:rPr>
              <a:t>MTRS Quick Reference Guide </a:t>
            </a:r>
            <a:endParaRPr lang="en-US" dirty="0"/>
          </a:p>
        </p:txBody>
      </p:sp>
    </p:spTree>
    <p:extLst>
      <p:ext uri="{BB962C8B-B14F-4D97-AF65-F5344CB8AC3E}">
        <p14:creationId xmlns:p14="http://schemas.microsoft.com/office/powerpoint/2010/main" val="3325438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C6EABD-7567-91FA-76CE-254FC5EE4550}"/>
              </a:ext>
            </a:extLst>
          </p:cNvPr>
          <p:cNvSpPr>
            <a:spLocks noGrp="1"/>
          </p:cNvSpPr>
          <p:nvPr>
            <p:ph type="title"/>
          </p:nvPr>
        </p:nvSpPr>
        <p:spPr/>
        <p:txBody>
          <a:bodyPr/>
          <a:lstStyle/>
          <a:p>
            <a:r>
              <a:rPr lang="en-US" dirty="0">
                <a:hlinkClick r:id="rId2" action="ppaction://hlinksldjump">
                  <a:extLst>
                    <a:ext uri="{A12FA001-AC4F-418D-AE19-62706E023703}">
                      <ahyp:hlinkClr xmlns:ahyp="http://schemas.microsoft.com/office/drawing/2018/hyperlinkcolor" val="tx"/>
                    </a:ext>
                  </a:extLst>
                </a:hlinkClick>
              </a:rPr>
              <a:t>MTRS – DESE Initial Payment</a:t>
            </a:r>
            <a:endParaRPr lang="en-US" dirty="0"/>
          </a:p>
        </p:txBody>
      </p:sp>
      <p:sp>
        <p:nvSpPr>
          <p:cNvPr id="2" name="Content Placeholder 1">
            <a:extLst>
              <a:ext uri="{FF2B5EF4-FFF2-40B4-BE49-F238E27FC236}">
                <a16:creationId xmlns:a16="http://schemas.microsoft.com/office/drawing/2014/main" id="{85620AEF-A06B-0B3F-1C03-536DF9B21E7D}"/>
              </a:ext>
            </a:extLst>
          </p:cNvPr>
          <p:cNvSpPr>
            <a:spLocks noGrp="1"/>
          </p:cNvSpPr>
          <p:nvPr>
            <p:ph idx="1"/>
          </p:nvPr>
        </p:nvSpPr>
        <p:spPr/>
        <p:txBody>
          <a:bodyPr>
            <a:normAutofit lnSpcReduction="10000"/>
          </a:bodyPr>
          <a:lstStyle/>
          <a:p>
            <a:r>
              <a:rPr lang="en-US" dirty="0"/>
              <a:t>In January, Grants Management will pay MTRS 80% of the budgeted MTRS. </a:t>
            </a:r>
          </a:p>
          <a:p>
            <a:r>
              <a:rPr lang="en-US" dirty="0"/>
              <a:t>This is a one-time payment, and the amount will not change.</a:t>
            </a:r>
          </a:p>
          <a:p>
            <a:pPr lvl="1"/>
            <a:r>
              <a:rPr lang="en-US" dirty="0"/>
              <a:t>You can see the amount paid to MTRS in the same area that you submit reimbursement requests. </a:t>
            </a:r>
          </a:p>
          <a:p>
            <a:r>
              <a:rPr lang="en-US" dirty="0"/>
              <a:t>Districts are responsible for paying the remainder of MTRS to MTRS at the end of the grant.</a:t>
            </a:r>
          </a:p>
          <a:p>
            <a:r>
              <a:rPr lang="en-US" dirty="0"/>
              <a:t>If an overpayment was made to MTRS, a refund can be issued. </a:t>
            </a:r>
          </a:p>
          <a:p>
            <a:pPr lvl="1"/>
            <a:r>
              <a:rPr lang="en-US" dirty="0"/>
              <a:t>Districts will need to amend their grant first and then work with Grants Management. </a:t>
            </a:r>
          </a:p>
        </p:txBody>
      </p:sp>
    </p:spTree>
    <p:extLst>
      <p:ext uri="{BB962C8B-B14F-4D97-AF65-F5344CB8AC3E}">
        <p14:creationId xmlns:p14="http://schemas.microsoft.com/office/powerpoint/2010/main" val="3935352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F2027C-E951-04E0-8373-EA92E098FCBB}"/>
              </a:ext>
            </a:extLst>
          </p:cNvPr>
          <p:cNvSpPr>
            <a:spLocks noGrp="1"/>
          </p:cNvSpPr>
          <p:nvPr>
            <p:ph type="title"/>
          </p:nvPr>
        </p:nvSpPr>
        <p:spPr/>
        <p:txBody>
          <a:bodyPr/>
          <a:lstStyle/>
          <a:p>
            <a:r>
              <a:rPr lang="en-US" dirty="0"/>
              <a:t>School Ranking</a:t>
            </a:r>
          </a:p>
        </p:txBody>
      </p:sp>
      <p:sp>
        <p:nvSpPr>
          <p:cNvPr id="2" name="Content Placeholder 1">
            <a:extLst>
              <a:ext uri="{FF2B5EF4-FFF2-40B4-BE49-F238E27FC236}">
                <a16:creationId xmlns:a16="http://schemas.microsoft.com/office/drawing/2014/main" id="{6E46107B-8224-947F-72D8-5EF5584AFDCE}"/>
              </a:ext>
            </a:extLst>
          </p:cNvPr>
          <p:cNvSpPr>
            <a:spLocks noGrp="1"/>
          </p:cNvSpPr>
          <p:nvPr>
            <p:ph idx="1"/>
          </p:nvPr>
        </p:nvSpPr>
        <p:spPr/>
        <p:txBody>
          <a:bodyPr/>
          <a:lstStyle/>
          <a:p>
            <a:pPr marL="0" indent="0">
              <a:buNone/>
            </a:pPr>
            <a:r>
              <a:rPr lang="en-US" dirty="0"/>
              <a:t>This is the page you will designate which of your schools will be Title I for the current school year and what kind of Title I program they will be, Schoolwide or Targeted Assistance.</a:t>
            </a:r>
          </a:p>
          <a:p>
            <a:pPr marL="0" indent="0">
              <a:buNone/>
            </a:pPr>
            <a:endParaRPr lang="en-US" dirty="0"/>
          </a:p>
          <a:p>
            <a:pPr marL="0" indent="0">
              <a:buNone/>
            </a:pPr>
            <a:r>
              <a:rPr lang="en-US" dirty="0"/>
              <a:t>While we do not ask districts to assign budget items to individual to schools, the school ranking page should align with the budget.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4" name="Group 3" descr="TIP: School ranking page must equal $0.00. Any remaining $ or cents should be added an existing Title I Reservation on the Title I Reservation page&#10;">
            <a:extLst>
              <a:ext uri="{FF2B5EF4-FFF2-40B4-BE49-F238E27FC236}">
                <a16:creationId xmlns:a16="http://schemas.microsoft.com/office/drawing/2014/main" id="{47DD953D-3790-2E63-96FE-116A9752D2E5}"/>
              </a:ext>
            </a:extLst>
          </p:cNvPr>
          <p:cNvGrpSpPr/>
          <p:nvPr/>
        </p:nvGrpSpPr>
        <p:grpSpPr>
          <a:xfrm>
            <a:off x="31237" y="5910608"/>
            <a:ext cx="6064763" cy="907941"/>
            <a:chOff x="107438" y="5948708"/>
            <a:chExt cx="6064763" cy="907941"/>
          </a:xfrm>
        </p:grpSpPr>
        <p:grpSp>
          <p:nvGrpSpPr>
            <p:cNvPr id="5" name="Group 4">
              <a:extLst>
                <a:ext uri="{FF2B5EF4-FFF2-40B4-BE49-F238E27FC236}">
                  <a16:creationId xmlns:a16="http://schemas.microsoft.com/office/drawing/2014/main" id="{3775586D-7877-C5EF-96ED-13603EF1379B}"/>
                </a:ext>
              </a:extLst>
            </p:cNvPr>
            <p:cNvGrpSpPr/>
            <p:nvPr/>
          </p:nvGrpSpPr>
          <p:grpSpPr>
            <a:xfrm>
              <a:off x="107438" y="5948708"/>
              <a:ext cx="6064763" cy="907941"/>
              <a:chOff x="31237" y="5288447"/>
              <a:chExt cx="6064763" cy="907941"/>
            </a:xfrm>
          </p:grpSpPr>
          <p:sp>
            <p:nvSpPr>
              <p:cNvPr id="7" name="Rectangle: Rounded Corners 6" descr="Yellow background for text.">
                <a:extLst>
                  <a:ext uri="{FF2B5EF4-FFF2-40B4-BE49-F238E27FC236}">
                    <a16:creationId xmlns:a16="http://schemas.microsoft.com/office/drawing/2014/main" id="{B18D42A1-B908-3858-60DC-14C5FE88869E}"/>
                  </a:ext>
                  <a:ext uri="{C183D7F6-B498-43B3-948B-1728B52AA6E4}">
                    <adec:decorative xmlns:adec="http://schemas.microsoft.com/office/drawing/2017/decorative" val="0"/>
                  </a:ext>
                </a:extLst>
              </p:cNvPr>
              <p:cNvSpPr/>
              <p:nvPr/>
            </p:nvSpPr>
            <p:spPr>
              <a:xfrm>
                <a:off x="31237" y="5336277"/>
                <a:ext cx="6064763" cy="798477"/>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TIP: School ranking page must equal $0.00. Any remaining $ or cents should be added an existing Title I Reservation on the Title I Reservation page&#10;">
                <a:extLst>
                  <a:ext uri="{FF2B5EF4-FFF2-40B4-BE49-F238E27FC236}">
                    <a16:creationId xmlns:a16="http://schemas.microsoft.com/office/drawing/2014/main" id="{D287426D-6038-9C91-AA54-1821EF146BB2}"/>
                  </a:ext>
                </a:extLst>
              </p:cNvPr>
              <p:cNvSpPr txBox="1"/>
              <p:nvPr/>
            </p:nvSpPr>
            <p:spPr>
              <a:xfrm>
                <a:off x="522043" y="5288447"/>
                <a:ext cx="5573957" cy="907941"/>
              </a:xfrm>
              <a:prstGeom prst="rect">
                <a:avLst/>
              </a:prstGeom>
              <a:noFill/>
            </p:spPr>
            <p:txBody>
              <a:bodyPr wrap="square" rtlCol="0">
                <a:spAutoFit/>
              </a:bodyPr>
              <a:lstStyle/>
              <a:p>
                <a:r>
                  <a:rPr lang="en-US" sz="2500" dirty="0">
                    <a:latin typeface="Stencil" panose="040409050D0802020404" pitchFamily="82" charset="0"/>
                  </a:rPr>
                  <a:t>TIP: </a:t>
                </a:r>
                <a:r>
                  <a:rPr lang="en-US" sz="1400" dirty="0">
                    <a:cs typeface="Arial" panose="020B0604020202020204" pitchFamily="34" charset="0"/>
                  </a:rPr>
                  <a:t>School ranking page must equal $0.00. Any remaining $ or cents should be added an existing Title I Reservation on the Title I Reservation page</a:t>
                </a:r>
                <a:endParaRPr lang="en-US" sz="2500" dirty="0"/>
              </a:p>
            </p:txBody>
          </p:sp>
        </p:grpSp>
        <p:pic>
          <p:nvPicPr>
            <p:cNvPr id="6" name="Graphic 5" descr="Lights On with solid fill">
              <a:extLst>
                <a:ext uri="{FF2B5EF4-FFF2-40B4-BE49-F238E27FC236}">
                  <a16:creationId xmlns:a16="http://schemas.microsoft.com/office/drawing/2014/main" id="{5B6E3441-0448-78D1-01A3-A81AF706BC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554" y="6125230"/>
              <a:ext cx="522043" cy="522043"/>
            </a:xfrm>
            <a:prstGeom prst="rect">
              <a:avLst/>
            </a:prstGeom>
          </p:spPr>
        </p:pic>
      </p:grpSp>
    </p:spTree>
    <p:extLst>
      <p:ext uri="{BB962C8B-B14F-4D97-AF65-F5344CB8AC3E}">
        <p14:creationId xmlns:p14="http://schemas.microsoft.com/office/powerpoint/2010/main" val="4239418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7FF64-59E5-7CE9-A979-3F9F97D27338}"/>
              </a:ext>
            </a:extLst>
          </p:cNvPr>
          <p:cNvSpPr>
            <a:spLocks noGrp="1"/>
          </p:cNvSpPr>
          <p:nvPr>
            <p:ph type="title"/>
          </p:nvPr>
        </p:nvSpPr>
        <p:spPr>
          <a:xfrm>
            <a:off x="838200" y="365126"/>
            <a:ext cx="10515600" cy="1042852"/>
          </a:xfrm>
        </p:spPr>
        <p:txBody>
          <a:bodyPr anchor="ctr">
            <a:normAutofit/>
          </a:bodyPr>
          <a:lstStyle/>
          <a:p>
            <a:r>
              <a:rPr lang="en-US" dirty="0"/>
              <a:t>Title IIA</a:t>
            </a:r>
          </a:p>
        </p:txBody>
      </p:sp>
      <p:graphicFrame>
        <p:nvGraphicFramePr>
          <p:cNvPr id="5" name="Content Placeholder 1" descr="For Professional Development, Title IIA cannot be used for writing curriculum, Title IIA cannot be used for any supplies used in the classroom&#10; &#10;">
            <a:extLst>
              <a:ext uri="{FF2B5EF4-FFF2-40B4-BE49-F238E27FC236}">
                <a16:creationId xmlns:a16="http://schemas.microsoft.com/office/drawing/2014/main" id="{58B6B037-DB33-9A46-9F13-001A3B54F864}"/>
              </a:ext>
            </a:extLst>
          </p:cNvPr>
          <p:cNvGraphicFramePr>
            <a:graphicFrameLocks noGrp="1"/>
          </p:cNvGraphicFramePr>
          <p:nvPr>
            <p:ph idx="1"/>
            <p:extLst>
              <p:ext uri="{D42A27DB-BD31-4B8C-83A1-F6EECF244321}">
                <p14:modId xmlns:p14="http://schemas.microsoft.com/office/powerpoint/2010/main" val="2805279378"/>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940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5CB773-F230-BC23-E62B-18D3DCE6A709}"/>
              </a:ext>
            </a:extLst>
          </p:cNvPr>
          <p:cNvSpPr>
            <a:spLocks noGrp="1"/>
          </p:cNvSpPr>
          <p:nvPr>
            <p:ph type="title"/>
          </p:nvPr>
        </p:nvSpPr>
        <p:spPr>
          <a:xfrm>
            <a:off x="838200" y="365126"/>
            <a:ext cx="10515600" cy="1042852"/>
          </a:xfrm>
        </p:spPr>
        <p:txBody>
          <a:bodyPr anchor="ctr">
            <a:normAutofit/>
          </a:bodyPr>
          <a:lstStyle/>
          <a:p>
            <a:r>
              <a:rPr lang="en-US" dirty="0"/>
              <a:t>Title III Fiscal Requirements</a:t>
            </a:r>
          </a:p>
        </p:txBody>
      </p:sp>
      <p:graphicFrame>
        <p:nvGraphicFramePr>
          <p:cNvPr id="5" name="Content Placeholder 1" descr="2% Admin Max (includes indirect &amp; program management)&#10;Professional Development, Supplemental Instruction, Family Engagement">
            <a:extLst>
              <a:ext uri="{FF2B5EF4-FFF2-40B4-BE49-F238E27FC236}">
                <a16:creationId xmlns:a16="http://schemas.microsoft.com/office/drawing/2014/main" id="{B3970BF9-19A9-F110-0691-BE6AA3017E9A}"/>
              </a:ext>
            </a:extLst>
          </p:cNvPr>
          <p:cNvGraphicFramePr>
            <a:graphicFrameLocks noGrp="1"/>
          </p:cNvGraphicFramePr>
          <p:nvPr>
            <p:ph idx="1"/>
            <p:extLst>
              <p:ext uri="{D42A27DB-BD31-4B8C-83A1-F6EECF244321}">
                <p14:modId xmlns:p14="http://schemas.microsoft.com/office/powerpoint/2010/main" val="1629288702"/>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1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09AF47-BBD9-A4AA-E4AA-8B5709DAF2A1}"/>
              </a:ext>
            </a:extLst>
          </p:cNvPr>
          <p:cNvSpPr>
            <a:spLocks noGrp="1"/>
          </p:cNvSpPr>
          <p:nvPr>
            <p:ph type="title"/>
          </p:nvPr>
        </p:nvSpPr>
        <p:spPr>
          <a:xfrm>
            <a:off x="838200" y="365126"/>
            <a:ext cx="10515600" cy="1042852"/>
          </a:xfrm>
        </p:spPr>
        <p:txBody>
          <a:bodyPr anchor="ctr">
            <a:normAutofit/>
          </a:bodyPr>
          <a:lstStyle/>
          <a:p>
            <a:r>
              <a:rPr lang="en-US" dirty="0"/>
              <a:t>Title IVA Fiscal Requirements</a:t>
            </a:r>
          </a:p>
        </p:txBody>
      </p:sp>
      <p:graphicFrame>
        <p:nvGraphicFramePr>
          <p:cNvPr id="5" name="Content Placeholder 1" descr="2% Admin Max (includes indirect), Over $30k need to meet the following: 20% Access to Well Rounded&#10;20% Safe and Healthy Schools&#10;Something for Effective use of Technology &#10;Only 15% of Effective use of Technology can be spent on technology infrastructure   &#10;There is no cap on technology infrastructure under Access to Well Rounded and Safe and Healthy Schools&#10;&#10;">
            <a:extLst>
              <a:ext uri="{FF2B5EF4-FFF2-40B4-BE49-F238E27FC236}">
                <a16:creationId xmlns:a16="http://schemas.microsoft.com/office/drawing/2014/main" id="{F6A33E56-82B7-63FD-7A45-72EAD1AEC455}"/>
              </a:ext>
            </a:extLst>
          </p:cNvPr>
          <p:cNvGraphicFramePr>
            <a:graphicFrameLocks noGrp="1"/>
          </p:cNvGraphicFramePr>
          <p:nvPr>
            <p:ph idx="1"/>
            <p:extLst>
              <p:ext uri="{D42A27DB-BD31-4B8C-83A1-F6EECF244321}">
                <p14:modId xmlns:p14="http://schemas.microsoft.com/office/powerpoint/2010/main" val="1957637087"/>
              </p:ext>
            </p:extLst>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95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2F4C8F-9898-F034-D788-9AF76C73ED62}"/>
              </a:ext>
            </a:extLst>
          </p:cNvPr>
          <p:cNvSpPr>
            <a:spLocks noGrp="1"/>
          </p:cNvSpPr>
          <p:nvPr>
            <p:ph type="title"/>
          </p:nvPr>
        </p:nvSpPr>
        <p:spPr>
          <a:xfrm>
            <a:off x="838200" y="365126"/>
            <a:ext cx="10515600" cy="1042852"/>
          </a:xfrm>
        </p:spPr>
        <p:txBody>
          <a:bodyPr anchor="ctr">
            <a:normAutofit/>
          </a:bodyPr>
          <a:lstStyle/>
          <a:p>
            <a:r>
              <a:rPr lang="en-US" dirty="0"/>
              <a:t>Multi-Year Grants</a:t>
            </a:r>
          </a:p>
        </p:txBody>
      </p:sp>
      <p:pic>
        <p:nvPicPr>
          <p:cNvPr id="7" name="Graphic 6" descr="Daily calendar with solid fill">
            <a:extLst>
              <a:ext uri="{FF2B5EF4-FFF2-40B4-BE49-F238E27FC236}">
                <a16:creationId xmlns:a16="http://schemas.microsoft.com/office/drawing/2014/main" id="{9A5E11F1-F997-F24E-C6E0-DDCE05995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0146" y="2119256"/>
            <a:ext cx="4057707" cy="4057707"/>
          </a:xfrm>
          <a:prstGeom prst="rect">
            <a:avLst/>
          </a:prstGeom>
        </p:spPr>
      </p:pic>
      <p:sp>
        <p:nvSpPr>
          <p:cNvPr id="2" name="Content Placeholder 1">
            <a:extLst>
              <a:ext uri="{FF2B5EF4-FFF2-40B4-BE49-F238E27FC236}">
                <a16:creationId xmlns:a16="http://schemas.microsoft.com/office/drawing/2014/main" id="{7EE55304-36A8-7012-0B9F-2FFEC300F0CA}"/>
              </a:ext>
            </a:extLst>
          </p:cNvPr>
          <p:cNvSpPr>
            <a:spLocks noGrp="1"/>
          </p:cNvSpPr>
          <p:nvPr>
            <p:ph sz="half" idx="2"/>
          </p:nvPr>
        </p:nvSpPr>
        <p:spPr>
          <a:xfrm>
            <a:off x="6172200" y="2119256"/>
            <a:ext cx="5181600" cy="4057707"/>
          </a:xfrm>
        </p:spPr>
        <p:txBody>
          <a:bodyPr>
            <a:normAutofit/>
          </a:bodyPr>
          <a:lstStyle/>
          <a:p>
            <a:r>
              <a:rPr lang="en-US" sz="1800" dirty="0"/>
              <a:t>ESSA (Title I, IIA, III &amp; IVA) are multi-year grants. </a:t>
            </a:r>
          </a:p>
          <a:p>
            <a:endParaRPr lang="en-US" sz="1800" dirty="0"/>
          </a:p>
          <a:p>
            <a:r>
              <a:rPr lang="en-US" sz="1800" dirty="0"/>
              <a:t>27 – month lifespan</a:t>
            </a:r>
          </a:p>
          <a:p>
            <a:endParaRPr lang="en-US" sz="1800" dirty="0"/>
          </a:p>
          <a:p>
            <a:r>
              <a:rPr lang="en-US" sz="1800" dirty="0"/>
              <a:t>Multiple fiscal years of ESSA will be active at the same time.</a:t>
            </a:r>
          </a:p>
          <a:p>
            <a:endParaRPr lang="en-US" sz="1800" dirty="0"/>
          </a:p>
          <a:p>
            <a:r>
              <a:rPr lang="en-US" sz="1800" dirty="0"/>
              <a:t>The oldest funding should be used first (First in First out)</a:t>
            </a:r>
          </a:p>
          <a:p>
            <a:pPr lvl="1"/>
            <a:r>
              <a:rPr lang="en-US" sz="1800" dirty="0"/>
              <a:t>Keep in mind requirements of each grant</a:t>
            </a:r>
          </a:p>
          <a:p>
            <a:pPr marL="457200" lvl="1" indent="0">
              <a:buNone/>
            </a:pPr>
            <a:endParaRPr lang="en-US" sz="1800" dirty="0"/>
          </a:p>
          <a:p>
            <a:endParaRPr lang="en-US" sz="1800" dirty="0"/>
          </a:p>
        </p:txBody>
      </p:sp>
      <p:grpSp>
        <p:nvGrpSpPr>
          <p:cNvPr id="4" name="Group 3" descr="NOTE: This is the same timeline for IDEA (FC 0240/0262)&#10;">
            <a:extLst>
              <a:ext uri="{FF2B5EF4-FFF2-40B4-BE49-F238E27FC236}">
                <a16:creationId xmlns:a16="http://schemas.microsoft.com/office/drawing/2014/main" id="{84ADFE04-4D83-A4E9-B648-57C9D9244F0B}"/>
              </a:ext>
            </a:extLst>
          </p:cNvPr>
          <p:cNvGrpSpPr/>
          <p:nvPr/>
        </p:nvGrpSpPr>
        <p:grpSpPr>
          <a:xfrm>
            <a:off x="111513" y="6066264"/>
            <a:ext cx="6891454" cy="669073"/>
            <a:chOff x="107438" y="5996538"/>
            <a:chExt cx="6064763" cy="798477"/>
          </a:xfrm>
        </p:grpSpPr>
        <p:grpSp>
          <p:nvGrpSpPr>
            <p:cNvPr id="5" name="Group 4">
              <a:extLst>
                <a:ext uri="{FF2B5EF4-FFF2-40B4-BE49-F238E27FC236}">
                  <a16:creationId xmlns:a16="http://schemas.microsoft.com/office/drawing/2014/main" id="{E9C63A21-BD80-65F3-0AE1-65A00D0E974A}"/>
                </a:ext>
              </a:extLst>
            </p:cNvPr>
            <p:cNvGrpSpPr/>
            <p:nvPr/>
          </p:nvGrpSpPr>
          <p:grpSpPr>
            <a:xfrm>
              <a:off x="107438" y="5996538"/>
              <a:ext cx="6064763" cy="798477"/>
              <a:chOff x="31237" y="5336277"/>
              <a:chExt cx="6064763" cy="798477"/>
            </a:xfrm>
          </p:grpSpPr>
          <p:sp>
            <p:nvSpPr>
              <p:cNvPr id="8" name="Rectangle: Rounded Corners 7" descr="Yellow background for text.">
                <a:extLst>
                  <a:ext uri="{FF2B5EF4-FFF2-40B4-BE49-F238E27FC236}">
                    <a16:creationId xmlns:a16="http://schemas.microsoft.com/office/drawing/2014/main" id="{5E546316-CAE7-2B8E-C32E-923D2A9211D9}"/>
                  </a:ext>
                  <a:ext uri="{C183D7F6-B498-43B3-948B-1728B52AA6E4}">
                    <adec:decorative xmlns:adec="http://schemas.microsoft.com/office/drawing/2017/decorative" val="0"/>
                  </a:ext>
                </a:extLst>
              </p:cNvPr>
              <p:cNvSpPr/>
              <p:nvPr/>
            </p:nvSpPr>
            <p:spPr>
              <a:xfrm>
                <a:off x="31237" y="5336277"/>
                <a:ext cx="6064763" cy="798477"/>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descr="Note: This is the same timeline for IDEA (FC 0240/0262)&#10;">
                <a:extLst>
                  <a:ext uri="{FF2B5EF4-FFF2-40B4-BE49-F238E27FC236}">
                    <a16:creationId xmlns:a16="http://schemas.microsoft.com/office/drawing/2014/main" id="{F0EE9194-2A74-232E-5149-26E06AD2B83E}"/>
                  </a:ext>
                </a:extLst>
              </p:cNvPr>
              <p:cNvSpPr txBox="1"/>
              <p:nvPr/>
            </p:nvSpPr>
            <p:spPr>
              <a:xfrm>
                <a:off x="522043" y="5464969"/>
                <a:ext cx="5573957" cy="477054"/>
              </a:xfrm>
              <a:prstGeom prst="rect">
                <a:avLst/>
              </a:prstGeom>
              <a:noFill/>
            </p:spPr>
            <p:txBody>
              <a:bodyPr wrap="square" rtlCol="0">
                <a:spAutoFit/>
              </a:bodyPr>
              <a:lstStyle/>
              <a:p>
                <a:r>
                  <a:rPr lang="en-US" sz="2500" dirty="0">
                    <a:latin typeface="Stencil" panose="040409050D0802020404" pitchFamily="82" charset="0"/>
                  </a:rPr>
                  <a:t>NOTE: </a:t>
                </a:r>
                <a:r>
                  <a:rPr lang="en-US" sz="2000" dirty="0"/>
                  <a:t>This is the same timeline for IDEA (FC 0240/0262)</a:t>
                </a:r>
              </a:p>
            </p:txBody>
          </p:sp>
        </p:grpSp>
        <p:pic>
          <p:nvPicPr>
            <p:cNvPr id="6" name="Graphic 5" descr="Lights On with solid fill">
              <a:extLst>
                <a:ext uri="{FF2B5EF4-FFF2-40B4-BE49-F238E27FC236}">
                  <a16:creationId xmlns:a16="http://schemas.microsoft.com/office/drawing/2014/main" id="{4A762E9F-E8B3-DA7E-6CBC-FDDD0B6539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554" y="6125230"/>
              <a:ext cx="449690" cy="522043"/>
            </a:xfrm>
            <a:prstGeom prst="rect">
              <a:avLst/>
            </a:prstGeom>
          </p:spPr>
        </p:pic>
      </p:grpSp>
    </p:spTree>
    <p:extLst>
      <p:ext uri="{BB962C8B-B14F-4D97-AF65-F5344CB8AC3E}">
        <p14:creationId xmlns:p14="http://schemas.microsoft.com/office/powerpoint/2010/main" val="3801572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00C3C-F733-7BD0-4C75-C4E0B12B5CC1}"/>
              </a:ext>
            </a:extLst>
          </p:cNvPr>
          <p:cNvSpPr>
            <a:spLocks noGrp="1"/>
          </p:cNvSpPr>
          <p:nvPr>
            <p:ph type="title"/>
          </p:nvPr>
        </p:nvSpPr>
        <p:spPr>
          <a:xfrm>
            <a:off x="838200" y="365126"/>
            <a:ext cx="10515600" cy="1042852"/>
          </a:xfrm>
        </p:spPr>
        <p:txBody>
          <a:bodyPr anchor="ctr">
            <a:normAutofit fontScale="90000"/>
          </a:bodyPr>
          <a:lstStyle/>
          <a:p>
            <a:r>
              <a:rPr lang="en-US" dirty="0"/>
              <a:t>Review: When is an amendment/revision needed?</a:t>
            </a:r>
          </a:p>
        </p:txBody>
      </p:sp>
      <p:graphicFrame>
        <p:nvGraphicFramePr>
          <p:cNvPr id="5" name="Content Placeholder 1" descr="Chart for when an amendment/revision is needed.">
            <a:extLst>
              <a:ext uri="{FF2B5EF4-FFF2-40B4-BE49-F238E27FC236}">
                <a16:creationId xmlns:a16="http://schemas.microsoft.com/office/drawing/2014/main" id="{A232BA2D-315E-E081-97EA-14B65F20C60E}"/>
              </a:ext>
            </a:extLst>
          </p:cNvPr>
          <p:cNvGraphicFramePr>
            <a:graphicFrameLocks noGrp="1"/>
          </p:cNvGraphicFramePr>
          <p:nvPr>
            <p:ph idx="1"/>
          </p:nvPr>
        </p:nvGraphicFramePr>
        <p:xfrm>
          <a:off x="838200" y="2086984"/>
          <a:ext cx="10515600" cy="405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140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59EDC-B903-3E3A-5950-DD8A00EDD84B}"/>
              </a:ext>
            </a:extLst>
          </p:cNvPr>
          <p:cNvSpPr>
            <a:spLocks noGrp="1"/>
          </p:cNvSpPr>
          <p:nvPr>
            <p:ph type="title"/>
          </p:nvPr>
        </p:nvSpPr>
        <p:spPr/>
        <p:txBody>
          <a:bodyPr>
            <a:normAutofit fontScale="90000"/>
          </a:bodyPr>
          <a:lstStyle/>
          <a:p>
            <a:r>
              <a:rPr lang="en-US" dirty="0"/>
              <a:t>Remember Grant Requirements when Revising </a:t>
            </a:r>
          </a:p>
        </p:txBody>
      </p:sp>
      <p:sp>
        <p:nvSpPr>
          <p:cNvPr id="2" name="Content Placeholder 1">
            <a:extLst>
              <a:ext uri="{FF2B5EF4-FFF2-40B4-BE49-F238E27FC236}">
                <a16:creationId xmlns:a16="http://schemas.microsoft.com/office/drawing/2014/main" id="{09A07F30-E27A-735A-604F-2513BC17ABB5}"/>
              </a:ext>
            </a:extLst>
          </p:cNvPr>
          <p:cNvSpPr>
            <a:spLocks noGrp="1"/>
          </p:cNvSpPr>
          <p:nvPr>
            <p:ph idx="1"/>
          </p:nvPr>
        </p:nvSpPr>
        <p:spPr>
          <a:xfrm>
            <a:off x="701749" y="1903228"/>
            <a:ext cx="10652051" cy="4589645"/>
          </a:xfrm>
        </p:spPr>
        <p:txBody>
          <a:bodyPr>
            <a:normAutofit lnSpcReduction="10000"/>
          </a:bodyPr>
          <a:lstStyle/>
          <a:p>
            <a:pPr marL="0" indent="0">
              <a:buNone/>
            </a:pPr>
            <a:r>
              <a:rPr lang="en-US" dirty="0"/>
              <a:t>In GEM$, the consolidated application is all together. We do expect districts to update more than the budget if needed when making a revision</a:t>
            </a:r>
          </a:p>
          <a:p>
            <a:pPr lvl="1"/>
            <a:r>
              <a:rPr lang="en-US" dirty="0"/>
              <a:t>Update narratives where needed</a:t>
            </a:r>
          </a:p>
          <a:p>
            <a:pPr lvl="2"/>
            <a:r>
              <a:rPr lang="en-US" dirty="0"/>
              <a:t>Adjust Title IVA SMART goals </a:t>
            </a:r>
          </a:p>
          <a:p>
            <a:pPr lvl="1"/>
            <a:r>
              <a:rPr lang="en-US" dirty="0"/>
              <a:t>Grant Administration Restrictions – check quick reference guides</a:t>
            </a:r>
          </a:p>
          <a:p>
            <a:pPr lvl="1"/>
            <a:r>
              <a:rPr lang="en-US" dirty="0"/>
              <a:t>Specific Grant Requirements</a:t>
            </a:r>
          </a:p>
          <a:p>
            <a:pPr lvl="2"/>
            <a:r>
              <a:rPr lang="en-US" dirty="0"/>
              <a:t>Equitable Services</a:t>
            </a:r>
          </a:p>
          <a:p>
            <a:pPr lvl="2"/>
            <a:r>
              <a:rPr lang="en-US" dirty="0"/>
              <a:t>Title I – Homeless &amp; Family Engagement, </a:t>
            </a:r>
          </a:p>
          <a:p>
            <a:pPr lvl="2"/>
            <a:r>
              <a:rPr lang="en-US" dirty="0"/>
              <a:t>Title III – Family Engagement, Professional Development, &amp; Supplemental Instruction</a:t>
            </a:r>
          </a:p>
          <a:p>
            <a:pPr lvl="2"/>
            <a:r>
              <a:rPr lang="en-US" dirty="0"/>
              <a:t>Title IVA – Over $30k need to meet the 20% Access to Well Rounded, 20% Safe, and Healthy Schools, and something for Effective use of Technology </a:t>
            </a:r>
          </a:p>
          <a:p>
            <a:pPr lvl="1"/>
            <a:r>
              <a:rPr lang="en-US" dirty="0"/>
              <a:t>Indirect Costs Limits </a:t>
            </a:r>
          </a:p>
          <a:p>
            <a:pPr marL="0" indent="0">
              <a:buNone/>
            </a:pPr>
            <a:endParaRPr lang="en-US" dirty="0"/>
          </a:p>
        </p:txBody>
      </p:sp>
    </p:spTree>
    <p:extLst>
      <p:ext uri="{BB962C8B-B14F-4D97-AF65-F5344CB8AC3E}">
        <p14:creationId xmlns:p14="http://schemas.microsoft.com/office/powerpoint/2010/main" val="3800868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48B5D-06C7-1F9C-0204-24189DF86EA4}"/>
              </a:ext>
            </a:extLst>
          </p:cNvPr>
          <p:cNvSpPr>
            <a:spLocks noGrp="1"/>
          </p:cNvSpPr>
          <p:nvPr>
            <p:ph type="title"/>
          </p:nvPr>
        </p:nvSpPr>
        <p:spPr/>
        <p:txBody>
          <a:bodyPr/>
          <a:lstStyle/>
          <a:p>
            <a:r>
              <a:rPr lang="en-US" dirty="0"/>
              <a:t>Final Reports</a:t>
            </a:r>
          </a:p>
        </p:txBody>
      </p:sp>
      <p:sp>
        <p:nvSpPr>
          <p:cNvPr id="4" name="TextBox 3">
            <a:extLst>
              <a:ext uri="{FF2B5EF4-FFF2-40B4-BE49-F238E27FC236}">
                <a16:creationId xmlns:a16="http://schemas.microsoft.com/office/drawing/2014/main" id="{0FF87BED-302D-9015-DFFC-FE8ECAD47814}"/>
              </a:ext>
            </a:extLst>
          </p:cNvPr>
          <p:cNvSpPr txBox="1"/>
          <p:nvPr/>
        </p:nvSpPr>
        <p:spPr>
          <a:xfrm>
            <a:off x="842966" y="1758026"/>
            <a:ext cx="10709277" cy="2123658"/>
          </a:xfrm>
          <a:prstGeom prst="rect">
            <a:avLst/>
          </a:prstGeom>
          <a:noFill/>
        </p:spPr>
        <p:txBody>
          <a:bodyPr wrap="square" rtlCol="0">
            <a:spAutoFit/>
          </a:bodyPr>
          <a:lstStyle/>
          <a:p>
            <a:pPr algn="ctr"/>
            <a:r>
              <a:rPr lang="en-US" sz="2600" dirty="0">
                <a:latin typeface="Arial" panose="020B0604020202020204" pitchFamily="34" charset="0"/>
                <a:cs typeface="Arial" panose="020B0604020202020204" pitchFamily="34" charset="0"/>
              </a:rPr>
              <a:t>Final Reports should be completed 60 days after the final reimbursement request/end of the grant</a:t>
            </a:r>
          </a:p>
          <a:p>
            <a:pPr algn="ctr"/>
            <a:endParaRPr lang="en-US" sz="2600" dirty="0">
              <a:latin typeface="Arial" panose="020B0604020202020204" pitchFamily="34" charset="0"/>
              <a:cs typeface="Arial" panose="020B0604020202020204" pitchFamily="34" charset="0"/>
            </a:endParaRPr>
          </a:p>
          <a:p>
            <a:pPr algn="ctr"/>
            <a:r>
              <a:rPr lang="en-US" sz="2600" dirty="0">
                <a:latin typeface="Arial" panose="020B0604020202020204" pitchFamily="34" charset="0"/>
                <a:cs typeface="Arial" panose="020B0604020202020204" pitchFamily="34" charset="0"/>
              </a:rPr>
              <a:t>Grants Management reviews and approves Final Reports</a:t>
            </a:r>
          </a:p>
          <a:p>
            <a:pPr algn="ctr"/>
            <a:endParaRPr lang="en-US" sz="2800"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7C66A1BF-CB39-C078-CCDF-2F58A7C882AC}"/>
              </a:ext>
            </a:extLst>
          </p:cNvPr>
          <p:cNvSpPr txBox="1">
            <a:spLocks/>
          </p:cNvSpPr>
          <p:nvPr/>
        </p:nvSpPr>
        <p:spPr>
          <a:xfrm>
            <a:off x="671514" y="3876195"/>
            <a:ext cx="5157787" cy="67593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u="sng" dirty="0"/>
              <a:t>FR1: EdGrants</a:t>
            </a:r>
          </a:p>
        </p:txBody>
      </p:sp>
      <p:sp>
        <p:nvSpPr>
          <p:cNvPr id="6" name="Content Placeholder 2">
            <a:extLst>
              <a:ext uri="{FF2B5EF4-FFF2-40B4-BE49-F238E27FC236}">
                <a16:creationId xmlns:a16="http://schemas.microsoft.com/office/drawing/2014/main" id="{21225E50-9D1B-12E6-CFF9-805319EF4583}"/>
              </a:ext>
            </a:extLst>
          </p:cNvPr>
          <p:cNvSpPr txBox="1">
            <a:spLocks/>
          </p:cNvSpPr>
          <p:nvPr/>
        </p:nvSpPr>
        <p:spPr>
          <a:xfrm>
            <a:off x="646112" y="4552131"/>
            <a:ext cx="4979988" cy="21661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Final Financial Report</a:t>
            </a:r>
          </a:p>
          <a:p>
            <a:r>
              <a:rPr lang="en-US" sz="2400"/>
              <a:t>FY23 and prior for ESSA</a:t>
            </a:r>
          </a:p>
          <a:p>
            <a:r>
              <a:rPr lang="en-US" sz="2400"/>
              <a:t>If you are unable to see the FR1, please contact Grants Management</a:t>
            </a:r>
            <a:endParaRPr lang="en-US" sz="2400" dirty="0"/>
          </a:p>
        </p:txBody>
      </p:sp>
      <p:sp>
        <p:nvSpPr>
          <p:cNvPr id="7" name="Text Placeholder 3">
            <a:extLst>
              <a:ext uri="{FF2B5EF4-FFF2-40B4-BE49-F238E27FC236}">
                <a16:creationId xmlns:a16="http://schemas.microsoft.com/office/drawing/2014/main" id="{F19385D6-376C-6142-E7F9-36898598E230}"/>
              </a:ext>
            </a:extLst>
          </p:cNvPr>
          <p:cNvSpPr txBox="1">
            <a:spLocks/>
          </p:cNvSpPr>
          <p:nvPr/>
        </p:nvSpPr>
        <p:spPr>
          <a:xfrm>
            <a:off x="6337298" y="3876195"/>
            <a:ext cx="5183188" cy="67593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u="sng" dirty="0"/>
              <a:t>FER: GEM$</a:t>
            </a:r>
          </a:p>
        </p:txBody>
      </p:sp>
      <p:sp>
        <p:nvSpPr>
          <p:cNvPr id="8" name="Content Placeholder 4">
            <a:extLst>
              <a:ext uri="{FF2B5EF4-FFF2-40B4-BE49-F238E27FC236}">
                <a16:creationId xmlns:a16="http://schemas.microsoft.com/office/drawing/2014/main" id="{D82D6F78-96DD-3F72-B982-80646FB38982}"/>
              </a:ext>
            </a:extLst>
          </p:cNvPr>
          <p:cNvSpPr txBox="1">
            <a:spLocks/>
          </p:cNvSpPr>
          <p:nvPr/>
        </p:nvSpPr>
        <p:spPr>
          <a:xfrm>
            <a:off x="6337298" y="4675228"/>
            <a:ext cx="5348283" cy="2649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Final Expenditures Report</a:t>
            </a:r>
          </a:p>
          <a:p>
            <a:r>
              <a:rPr lang="en-US" sz="2400"/>
              <a:t>FY24 and on for ESSA</a:t>
            </a:r>
          </a:p>
          <a:p>
            <a:r>
              <a:rPr lang="en-US" sz="2400"/>
              <a:t>District initiate the FER</a:t>
            </a:r>
          </a:p>
        </p:txBody>
      </p:sp>
    </p:spTree>
    <p:extLst>
      <p:ext uri="{BB962C8B-B14F-4D97-AF65-F5344CB8AC3E}">
        <p14:creationId xmlns:p14="http://schemas.microsoft.com/office/powerpoint/2010/main" val="3662536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77D0BD-865E-62AC-7617-0FE2CC0F331F}"/>
              </a:ext>
            </a:extLst>
          </p:cNvPr>
          <p:cNvSpPr>
            <a:spLocks noGrp="1"/>
          </p:cNvSpPr>
          <p:nvPr>
            <p:ph type="title"/>
          </p:nvPr>
        </p:nvSpPr>
        <p:spPr/>
        <p:txBody>
          <a:bodyPr/>
          <a:lstStyle/>
          <a:p>
            <a:r>
              <a:rPr lang="en-US"/>
              <a:t>Who to Contact?</a:t>
            </a:r>
          </a:p>
        </p:txBody>
      </p:sp>
      <p:sp>
        <p:nvSpPr>
          <p:cNvPr id="2" name="Text Placeholder 1">
            <a:extLst>
              <a:ext uri="{FF2B5EF4-FFF2-40B4-BE49-F238E27FC236}">
                <a16:creationId xmlns:a16="http://schemas.microsoft.com/office/drawing/2014/main" id="{9A4A94B3-AD8C-9351-E777-370394D7B8AA}"/>
              </a:ext>
            </a:extLst>
          </p:cNvPr>
          <p:cNvSpPr>
            <a:spLocks noGrp="1"/>
          </p:cNvSpPr>
          <p:nvPr>
            <p:ph type="body" idx="1"/>
          </p:nvPr>
        </p:nvSpPr>
        <p:spPr/>
        <p:txBody>
          <a:bodyPr anchor="ctr">
            <a:normAutofit/>
          </a:bodyPr>
          <a:lstStyle/>
          <a:p>
            <a:pPr algn="ctr"/>
            <a:r>
              <a:rPr lang="en-US" sz="3000" u="sng"/>
              <a:t>Federal Grant Programs</a:t>
            </a:r>
          </a:p>
        </p:txBody>
      </p:sp>
      <p:sp>
        <p:nvSpPr>
          <p:cNvPr id="3" name="Content Placeholder 2">
            <a:extLst>
              <a:ext uri="{FF2B5EF4-FFF2-40B4-BE49-F238E27FC236}">
                <a16:creationId xmlns:a16="http://schemas.microsoft.com/office/drawing/2014/main" id="{10820934-8351-9F89-B0F2-2CF9705AB3AC}"/>
              </a:ext>
            </a:extLst>
          </p:cNvPr>
          <p:cNvSpPr>
            <a:spLocks noGrp="1"/>
          </p:cNvSpPr>
          <p:nvPr>
            <p:ph sz="half" idx="2"/>
          </p:nvPr>
        </p:nvSpPr>
        <p:spPr/>
        <p:txBody>
          <a:bodyPr/>
          <a:lstStyle/>
          <a:p>
            <a:r>
              <a:rPr lang="en-US"/>
              <a:t>Programmatic questions </a:t>
            </a:r>
          </a:p>
          <a:p>
            <a:r>
              <a:rPr lang="en-US"/>
              <a:t>Allowable costs </a:t>
            </a:r>
          </a:p>
          <a:p>
            <a:r>
              <a:rPr lang="en-US"/>
              <a:t>Amendments/Revisions</a:t>
            </a:r>
          </a:p>
          <a:p>
            <a:endParaRPr lang="en-US"/>
          </a:p>
          <a:p>
            <a:pPr marL="0" indent="0">
              <a:buNone/>
            </a:pPr>
            <a:r>
              <a:rPr lang="en-US">
                <a:hlinkClick r:id="rId2"/>
              </a:rPr>
              <a:t>Federal Grants Liaison List</a:t>
            </a:r>
            <a:endParaRPr lang="en-US"/>
          </a:p>
        </p:txBody>
      </p:sp>
      <p:sp>
        <p:nvSpPr>
          <p:cNvPr id="4" name="Text Placeholder 3">
            <a:extLst>
              <a:ext uri="{FF2B5EF4-FFF2-40B4-BE49-F238E27FC236}">
                <a16:creationId xmlns:a16="http://schemas.microsoft.com/office/drawing/2014/main" id="{9E9703CD-9D20-8759-984D-FBA1AB0B4754}"/>
              </a:ext>
            </a:extLst>
          </p:cNvPr>
          <p:cNvSpPr>
            <a:spLocks noGrp="1"/>
          </p:cNvSpPr>
          <p:nvPr>
            <p:ph type="body" sz="quarter" idx="3"/>
          </p:nvPr>
        </p:nvSpPr>
        <p:spPr/>
        <p:txBody>
          <a:bodyPr anchor="ctr">
            <a:normAutofit/>
          </a:bodyPr>
          <a:lstStyle/>
          <a:p>
            <a:pPr algn="ctr"/>
            <a:r>
              <a:rPr lang="en-US" sz="3000" u="sng"/>
              <a:t>Grants Management</a:t>
            </a:r>
          </a:p>
        </p:txBody>
      </p:sp>
      <p:sp>
        <p:nvSpPr>
          <p:cNvPr id="5" name="Content Placeholder 4">
            <a:extLst>
              <a:ext uri="{FF2B5EF4-FFF2-40B4-BE49-F238E27FC236}">
                <a16:creationId xmlns:a16="http://schemas.microsoft.com/office/drawing/2014/main" id="{F3A3312C-ED5C-A908-5CFF-8EDD346733A7}"/>
              </a:ext>
            </a:extLst>
          </p:cNvPr>
          <p:cNvSpPr>
            <a:spLocks noGrp="1"/>
          </p:cNvSpPr>
          <p:nvPr>
            <p:ph sz="quarter" idx="4"/>
          </p:nvPr>
        </p:nvSpPr>
        <p:spPr/>
        <p:txBody>
          <a:bodyPr/>
          <a:lstStyle/>
          <a:p>
            <a:r>
              <a:rPr lang="en-US"/>
              <a:t>Reimbursement requests </a:t>
            </a:r>
          </a:p>
          <a:p>
            <a:r>
              <a:rPr lang="en-US"/>
              <a:t>Filing FR1s/FERs</a:t>
            </a:r>
          </a:p>
          <a:p>
            <a:endParaRPr lang="en-US"/>
          </a:p>
          <a:p>
            <a:pPr marL="0" indent="0">
              <a:buNone/>
            </a:pPr>
            <a:endParaRPr lang="en-US"/>
          </a:p>
          <a:p>
            <a:pPr marL="0" indent="0">
              <a:buNone/>
            </a:pPr>
            <a:r>
              <a:rPr lang="en-US"/>
              <a:t>Email: EdGrants@mass.gov</a:t>
            </a:r>
          </a:p>
        </p:txBody>
      </p:sp>
    </p:spTree>
    <p:extLst>
      <p:ext uri="{BB962C8B-B14F-4D97-AF65-F5344CB8AC3E}">
        <p14:creationId xmlns:p14="http://schemas.microsoft.com/office/powerpoint/2010/main" val="1134228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0EABE-E682-8277-76A6-3724697CF378}"/>
              </a:ext>
            </a:extLst>
          </p:cNvPr>
          <p:cNvSpPr>
            <a:spLocks noGrp="1"/>
          </p:cNvSpPr>
          <p:nvPr>
            <p:ph type="title"/>
          </p:nvPr>
        </p:nvSpPr>
        <p:spPr/>
        <p:txBody>
          <a:bodyPr/>
          <a:lstStyle/>
          <a:p>
            <a:r>
              <a:rPr lang="en-US" dirty="0"/>
              <a:t>GEM$ Workflow </a:t>
            </a:r>
          </a:p>
        </p:txBody>
      </p:sp>
      <p:sp>
        <p:nvSpPr>
          <p:cNvPr id="2" name="TextBox 1">
            <a:extLst>
              <a:ext uri="{FF2B5EF4-FFF2-40B4-BE49-F238E27FC236}">
                <a16:creationId xmlns:a16="http://schemas.microsoft.com/office/drawing/2014/main" id="{4BB6890F-7522-4927-D720-A80260E71C87}"/>
              </a:ext>
            </a:extLst>
          </p:cNvPr>
          <p:cNvSpPr txBox="1"/>
          <p:nvPr/>
        </p:nvSpPr>
        <p:spPr>
          <a:xfrm>
            <a:off x="432428" y="1937781"/>
            <a:ext cx="3863788" cy="4555093"/>
          </a:xfrm>
          <a:prstGeom prst="rect">
            <a:avLst/>
          </a:prstGeom>
          <a:noFill/>
        </p:spPr>
        <p:txBody>
          <a:bodyPr wrap="square" rtlCol="0">
            <a:spAutoFit/>
          </a:bodyPr>
          <a:lstStyle/>
          <a:p>
            <a:r>
              <a:rPr lang="en-US" sz="2200" dirty="0"/>
              <a:t>Important Reminders:</a:t>
            </a:r>
          </a:p>
          <a:p>
            <a:pPr marL="285750" indent="-285750">
              <a:buFont typeface="Arial" panose="020B0604020202020204" pitchFamily="34" charset="0"/>
              <a:buChar char="•"/>
            </a:pPr>
            <a:r>
              <a:rPr lang="en-US" b="1" dirty="0"/>
              <a:t>Start Date: </a:t>
            </a:r>
            <a:r>
              <a:rPr lang="en-US" dirty="0"/>
              <a:t>The date the LEA Fiscal Representative initially approves the Grant to DESE.</a:t>
            </a:r>
          </a:p>
          <a:p>
            <a:pPr marL="285750" indent="-285750">
              <a:buFont typeface="Arial" panose="020B0604020202020204" pitchFamily="34" charset="0"/>
              <a:buChar char="•"/>
            </a:pPr>
            <a:r>
              <a:rPr lang="en-US" b="1" dirty="0"/>
              <a:t>Checklist:</a:t>
            </a:r>
            <a:r>
              <a:rPr lang="en-US" dirty="0"/>
              <a:t> If your grant was returned to you, please check the </a:t>
            </a:r>
            <a:r>
              <a:rPr lang="en-US" u="sng" dirty="0"/>
              <a:t>Checklist</a:t>
            </a:r>
            <a:r>
              <a:rPr lang="en-US" dirty="0"/>
              <a:t> for your liaison’s feedback</a:t>
            </a:r>
            <a:endParaRPr lang="en-US" b="1" dirty="0"/>
          </a:p>
          <a:p>
            <a:pPr marL="285750" indent="-285750">
              <a:buFont typeface="Arial" panose="020B0604020202020204" pitchFamily="34" charset="0"/>
              <a:buChar char="•"/>
            </a:pPr>
            <a:r>
              <a:rPr lang="en-US" b="1" dirty="0"/>
              <a:t>LEA Superintendent:</a:t>
            </a:r>
            <a:r>
              <a:rPr lang="en-US" dirty="0"/>
              <a:t> The district’s actual Superintendent/Charter School Leader must be the one to sign off unless there is preapproval from DESE</a:t>
            </a:r>
          </a:p>
          <a:p>
            <a:pPr marL="285750" indent="-285750">
              <a:buFont typeface="Arial" panose="020B0604020202020204" pitchFamily="34" charset="0"/>
              <a:buChar char="•"/>
            </a:pPr>
            <a:r>
              <a:rPr lang="en-US" b="1" dirty="0"/>
              <a:t>DESE Fiscal Budget Approved:</a:t>
            </a:r>
            <a:r>
              <a:rPr lang="en-US" dirty="0"/>
              <a:t> Your grant is fully approved, Grant Award Notice (GAN) has been generated, and you can request funds </a:t>
            </a:r>
            <a:endParaRPr lang="en-US" b="1" dirty="0"/>
          </a:p>
        </p:txBody>
      </p:sp>
      <p:pic>
        <p:nvPicPr>
          <p:cNvPr id="5" name="Content Placeholder 4" descr="GEM$ workflow chart for federal entitlement grants">
            <a:extLst>
              <a:ext uri="{FF2B5EF4-FFF2-40B4-BE49-F238E27FC236}">
                <a16:creationId xmlns:a16="http://schemas.microsoft.com/office/drawing/2014/main" id="{6D2B8A0F-264F-6F7D-EC99-82283FA29746}"/>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4536838" y="1800226"/>
            <a:ext cx="7318986" cy="4692648"/>
          </a:xfrm>
        </p:spPr>
      </p:pic>
    </p:spTree>
    <p:extLst>
      <p:ext uri="{BB962C8B-B14F-4D97-AF65-F5344CB8AC3E}">
        <p14:creationId xmlns:p14="http://schemas.microsoft.com/office/powerpoint/2010/main" val="500310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E6B4C2-1DDB-6D90-5CE0-6C1BDB2E3B7E}"/>
              </a:ext>
            </a:extLst>
          </p:cNvPr>
          <p:cNvSpPr>
            <a:spLocks noGrp="1"/>
          </p:cNvSpPr>
          <p:nvPr>
            <p:ph type="title"/>
          </p:nvPr>
        </p:nvSpPr>
        <p:spPr/>
        <p:txBody>
          <a:bodyPr/>
          <a:lstStyle/>
          <a:p>
            <a:r>
              <a:rPr lang="en-US" dirty="0"/>
              <a:t>GEM$ Signoffs </a:t>
            </a:r>
          </a:p>
        </p:txBody>
      </p:sp>
      <p:sp>
        <p:nvSpPr>
          <p:cNvPr id="2" name="Content Placeholder 1">
            <a:extLst>
              <a:ext uri="{FF2B5EF4-FFF2-40B4-BE49-F238E27FC236}">
                <a16:creationId xmlns:a16="http://schemas.microsoft.com/office/drawing/2014/main" id="{DBB25D19-8945-E6F0-DFC5-F5AB031B08E9}"/>
              </a:ext>
            </a:extLst>
          </p:cNvPr>
          <p:cNvSpPr>
            <a:spLocks noGrp="1"/>
          </p:cNvSpPr>
          <p:nvPr>
            <p:ph idx="1"/>
          </p:nvPr>
        </p:nvSpPr>
        <p:spPr>
          <a:xfrm>
            <a:off x="838200" y="1791709"/>
            <a:ext cx="10515600" cy="4515522"/>
          </a:xfrm>
        </p:spPr>
        <p:txBody>
          <a:bodyPr>
            <a:normAutofit fontScale="92500" lnSpcReduction="10000"/>
          </a:bodyPr>
          <a:lstStyle/>
          <a:p>
            <a:r>
              <a:rPr lang="en-US" sz="2800">
                <a:effectLst/>
                <a:ea typeface="Times New Roman" panose="02020603050405020304" pitchFamily="18" charset="0"/>
              </a:rPr>
              <a:t>The Superintendent/Chief Executive role must be held and should be exercised by the actual organizational leader. </a:t>
            </a:r>
          </a:p>
          <a:p>
            <a:pPr lvl="1"/>
            <a:r>
              <a:rPr lang="en-US">
                <a:effectLst/>
                <a:ea typeface="Times New Roman" panose="02020603050405020304" pitchFamily="18" charset="0"/>
              </a:rPr>
              <a:t>The Superintendent/Chief Executive must approve funding applications in GEM$ unless unavailable to approve for a length of time that would unreasonably delay submission of the funding application.</a:t>
            </a:r>
            <a:endParaRPr lang="en-US">
              <a:effectLst/>
              <a:ea typeface="Aptos" panose="020B0004020202020204" pitchFamily="34" charset="0"/>
            </a:endParaRPr>
          </a:p>
          <a:p>
            <a:r>
              <a:rPr lang="en-US" sz="2800">
                <a:effectLst/>
                <a:ea typeface="Times New Roman" panose="02020603050405020304" pitchFamily="18" charset="0"/>
              </a:rPr>
              <a:t>All funding applications require at least 2 sets of eyes from an LEA – the Superintendent and at least one other (either the LEA Fiscal Representative or the LEA </a:t>
            </a:r>
            <a:r>
              <a:rPr lang="en-US" sz="2800" err="1">
                <a:effectLst/>
                <a:ea typeface="Times New Roman" panose="02020603050405020304" pitchFamily="18" charset="0"/>
              </a:rPr>
              <a:t>Grantwriter</a:t>
            </a:r>
            <a:r>
              <a:rPr lang="en-US" sz="2800">
                <a:effectLst/>
                <a:ea typeface="Times New Roman" panose="02020603050405020304" pitchFamily="18" charset="0"/>
              </a:rPr>
              <a:t>, or both). </a:t>
            </a:r>
            <a:endParaRPr lang="en-US" sz="2800">
              <a:effectLst/>
              <a:ea typeface="Aptos" panose="020B0004020202020204" pitchFamily="34" charset="0"/>
            </a:endParaRPr>
          </a:p>
          <a:p>
            <a:r>
              <a:rPr lang="en-US" sz="2800">
                <a:effectLst/>
                <a:ea typeface="Times New Roman" panose="02020603050405020304" pitchFamily="18" charset="0"/>
              </a:rPr>
              <a:t>In no case should a funding application be created/approved by the same person holding all three LEA roles. </a:t>
            </a:r>
          </a:p>
          <a:p>
            <a:pPr lvl="1"/>
            <a:r>
              <a:rPr lang="en-US" sz="2400" i="1">
                <a:effectLst/>
                <a:ea typeface="Times New Roman" panose="02020603050405020304" pitchFamily="18" charset="0"/>
              </a:rPr>
              <a:t>Note: The same person may be assigned all three roles in GEM$ (although this would be unusual) but cannot exercise all three roles on the same funding application. </a:t>
            </a:r>
            <a:endParaRPr lang="en-US" sz="2400"/>
          </a:p>
          <a:p>
            <a:endParaRPr lang="en-US">
              <a:effectLst/>
              <a:ea typeface="Aptos" panose="020B0004020202020204" pitchFamily="34" charset="0"/>
            </a:endParaRPr>
          </a:p>
          <a:p>
            <a:endParaRPr lang="en-US"/>
          </a:p>
        </p:txBody>
      </p:sp>
    </p:spTree>
    <p:extLst>
      <p:ext uri="{BB962C8B-B14F-4D97-AF65-F5344CB8AC3E}">
        <p14:creationId xmlns:p14="http://schemas.microsoft.com/office/powerpoint/2010/main" val="519318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44A20-11CE-F40E-9331-13753864C34A}"/>
              </a:ext>
            </a:extLst>
          </p:cNvPr>
          <p:cNvSpPr>
            <a:spLocks noGrp="1"/>
          </p:cNvSpPr>
          <p:nvPr>
            <p:ph type="title"/>
          </p:nvPr>
        </p:nvSpPr>
        <p:spPr>
          <a:xfrm>
            <a:off x="838199" y="276226"/>
            <a:ext cx="10515600" cy="1042852"/>
          </a:xfrm>
        </p:spPr>
        <p:txBody>
          <a:bodyPr>
            <a:noAutofit/>
          </a:bodyPr>
          <a:lstStyle/>
          <a:p>
            <a:pPr marL="0" marR="0">
              <a:lnSpc>
                <a:spcPct val="150000"/>
              </a:lnSpc>
              <a:spcBef>
                <a:spcPts val="0"/>
              </a:spcBef>
              <a:spcAft>
                <a:spcPts val="0"/>
              </a:spcAft>
            </a:pPr>
            <a:r>
              <a:rPr lang="en-US" sz="3100" dirty="0">
                <a:effectLst/>
                <a:ea typeface="Times New Roman" panose="02020603050405020304" pitchFamily="18" charset="0"/>
              </a:rPr>
              <a:t>LEA Requirements for GEM$ User Roles - Guidance and Forms</a:t>
            </a:r>
            <a:endParaRPr lang="en-US" sz="3100" dirty="0">
              <a:effectLst/>
              <a:ea typeface="Aptos" panose="020B0004020202020204" pitchFamily="34" charset="0"/>
            </a:endParaRPr>
          </a:p>
        </p:txBody>
      </p:sp>
      <p:sp>
        <p:nvSpPr>
          <p:cNvPr id="2" name="Content Placeholder 1">
            <a:extLst>
              <a:ext uri="{FF2B5EF4-FFF2-40B4-BE49-F238E27FC236}">
                <a16:creationId xmlns:a16="http://schemas.microsoft.com/office/drawing/2014/main" id="{7EAD81E8-D4E9-39E8-0BD2-141B06E19A46}"/>
              </a:ext>
            </a:extLst>
          </p:cNvPr>
          <p:cNvSpPr>
            <a:spLocks noGrp="1"/>
          </p:cNvSpPr>
          <p:nvPr>
            <p:ph idx="1"/>
          </p:nvPr>
        </p:nvSpPr>
        <p:spPr>
          <a:xfrm>
            <a:off x="576902" y="1998208"/>
            <a:ext cx="11038195" cy="4187067"/>
          </a:xfrm>
        </p:spPr>
        <p:txBody>
          <a:bodyPr>
            <a:noAutofit/>
          </a:bodyPr>
          <a:lstStyle/>
          <a:p>
            <a:pPr marL="0" indent="0">
              <a:buNone/>
            </a:pPr>
            <a:r>
              <a:rPr lang="en-US" sz="1800" dirty="0">
                <a:effectLst/>
                <a:ea typeface="Aptos" panose="020B0004020202020204" pitchFamily="34" charset="0"/>
              </a:rPr>
              <a:t>DESE has created a </a:t>
            </a:r>
            <a:r>
              <a:rPr lang="en-US" sz="1800" u="sng" dirty="0">
                <a:solidFill>
                  <a:srgbClr val="0000CD"/>
                </a:solidFill>
                <a:effectLst/>
                <a:ea typeface="Aptos" panose="020B0004020202020204" pitchFamily="34" charset="0"/>
                <a:hlinkClick r:id="rId2"/>
              </a:rPr>
              <a:t>GEM$ LEA User Role Resource Guide</a:t>
            </a:r>
            <a:r>
              <a:rPr lang="en-US" sz="1800" dirty="0">
                <a:solidFill>
                  <a:srgbClr val="757575"/>
                </a:solidFill>
                <a:effectLst/>
                <a:ea typeface="Aptos" panose="020B0004020202020204" pitchFamily="34" charset="0"/>
              </a:rPr>
              <a:t> </a:t>
            </a:r>
            <a:r>
              <a:rPr lang="en-US" sz="1800" dirty="0">
                <a:effectLst/>
                <a:ea typeface="Aptos" panose="020B0004020202020204" pitchFamily="34" charset="0"/>
              </a:rPr>
              <a:t>designed to describe the capabilities and responsibilities that each role has in GEM$, as well as DESE’s expectations for how these roles will be used and managed by each LEA.</a:t>
            </a:r>
            <a:br>
              <a:rPr lang="en-US" sz="1800" dirty="0">
                <a:solidFill>
                  <a:srgbClr val="757575"/>
                </a:solidFill>
                <a:effectLst/>
                <a:ea typeface="Aptos" panose="020B0004020202020204" pitchFamily="34" charset="0"/>
              </a:rPr>
            </a:br>
            <a:r>
              <a:rPr lang="en-US" sz="1800" dirty="0">
                <a:solidFill>
                  <a:srgbClr val="757575"/>
                </a:solidFill>
                <a:effectLst/>
                <a:ea typeface="Aptos" panose="020B0004020202020204" pitchFamily="34" charset="0"/>
              </a:rPr>
              <a:t> </a:t>
            </a:r>
            <a:br>
              <a:rPr lang="en-US" sz="1800" dirty="0">
                <a:solidFill>
                  <a:srgbClr val="757575"/>
                </a:solidFill>
                <a:effectLst/>
                <a:ea typeface="Aptos" panose="020B0004020202020204" pitchFamily="34" charset="0"/>
              </a:rPr>
            </a:br>
            <a:r>
              <a:rPr lang="en-US" sz="1800" dirty="0">
                <a:effectLst/>
                <a:ea typeface="Aptos" panose="020B0004020202020204" pitchFamily="34" charset="0"/>
              </a:rPr>
              <a:t>In addition to the resource guide, DESE has created several forms (linked below) that must be used if a district wishes to assign new roles to staff. Some forms will be sent directly to DESE, others uploaded to GEM$, and the majority will solely be kept on file with the LEA. The </a:t>
            </a:r>
            <a:r>
              <a:rPr lang="en-US" sz="1800" u="sng" dirty="0">
                <a:solidFill>
                  <a:srgbClr val="0000CD"/>
                </a:solidFill>
                <a:effectLst/>
                <a:ea typeface="Aptos" panose="020B0004020202020204" pitchFamily="34" charset="0"/>
                <a:hlinkClick r:id="rId3"/>
              </a:rPr>
              <a:t>GEM$ LEA User Role Diagram for Use of Forms</a:t>
            </a:r>
            <a:r>
              <a:rPr lang="en-US" sz="1800" dirty="0">
                <a:solidFill>
                  <a:srgbClr val="757575"/>
                </a:solidFill>
                <a:effectLst/>
                <a:ea typeface="Aptos" panose="020B0004020202020204" pitchFamily="34" charset="0"/>
              </a:rPr>
              <a:t> </a:t>
            </a:r>
            <a:r>
              <a:rPr lang="en-US" sz="1800" dirty="0">
                <a:effectLst/>
                <a:ea typeface="Aptos" panose="020B0004020202020204" pitchFamily="34" charset="0"/>
              </a:rPr>
              <a:t>provides an overview and instructions for using the forms.</a:t>
            </a:r>
            <a:br>
              <a:rPr lang="en-US" sz="1800" dirty="0">
                <a:solidFill>
                  <a:srgbClr val="757575"/>
                </a:solidFill>
                <a:effectLst/>
                <a:ea typeface="Aptos" panose="020B0004020202020204" pitchFamily="34" charset="0"/>
              </a:rPr>
            </a:br>
            <a:r>
              <a:rPr lang="en-US" sz="1800" dirty="0">
                <a:solidFill>
                  <a:srgbClr val="757575"/>
                </a:solidFill>
                <a:effectLst/>
                <a:ea typeface="Aptos" panose="020B0004020202020204" pitchFamily="34" charset="0"/>
              </a:rPr>
              <a:t> </a:t>
            </a:r>
            <a:br>
              <a:rPr lang="en-US" sz="1800" dirty="0">
                <a:solidFill>
                  <a:srgbClr val="757575"/>
                </a:solidFill>
                <a:effectLst/>
                <a:ea typeface="Aptos" panose="020B0004020202020204" pitchFamily="34" charset="0"/>
              </a:rPr>
            </a:br>
            <a:r>
              <a:rPr lang="en-US" sz="1800" dirty="0">
                <a:effectLst/>
                <a:ea typeface="Aptos" panose="020B0004020202020204" pitchFamily="34" charset="0"/>
              </a:rPr>
              <a:t>User Role Forms for all GEM$ Roles:</a:t>
            </a:r>
            <a:br>
              <a:rPr lang="en-US" sz="1800" dirty="0">
                <a:effectLst/>
                <a:ea typeface="Aptos" panose="020B0004020202020204" pitchFamily="34" charset="0"/>
              </a:rPr>
            </a:br>
            <a:r>
              <a:rPr lang="en-US" sz="1800" u="sng" dirty="0">
                <a:solidFill>
                  <a:srgbClr val="0000CD"/>
                </a:solidFill>
                <a:effectLst/>
                <a:ea typeface="Aptos" panose="020B0004020202020204" pitchFamily="34" charset="0"/>
                <a:hlinkClick r:id="rId4"/>
              </a:rPr>
              <a:t>GEM$ First User Access Administrator Form</a:t>
            </a:r>
            <a:br>
              <a:rPr lang="en-US" sz="1800" dirty="0">
                <a:solidFill>
                  <a:srgbClr val="757575"/>
                </a:solidFill>
                <a:effectLst/>
                <a:ea typeface="Aptos" panose="020B0004020202020204" pitchFamily="34" charset="0"/>
              </a:rPr>
            </a:br>
            <a:r>
              <a:rPr lang="en-US" sz="1800" u="sng" dirty="0">
                <a:solidFill>
                  <a:srgbClr val="0000CD"/>
                </a:solidFill>
                <a:effectLst/>
                <a:ea typeface="Aptos" panose="020B0004020202020204" pitchFamily="34" charset="0"/>
                <a:hlinkClick r:id="rId5"/>
              </a:rPr>
              <a:t>GEM$ Alternate User Access Administrator form</a:t>
            </a:r>
            <a:br>
              <a:rPr lang="en-US" sz="1800" dirty="0">
                <a:solidFill>
                  <a:srgbClr val="757575"/>
                </a:solidFill>
                <a:effectLst/>
                <a:ea typeface="Aptos" panose="020B0004020202020204" pitchFamily="34" charset="0"/>
              </a:rPr>
            </a:br>
            <a:r>
              <a:rPr lang="en-US" sz="1800" u="sng" dirty="0">
                <a:solidFill>
                  <a:srgbClr val="0000CD"/>
                </a:solidFill>
                <a:effectLst/>
                <a:ea typeface="Aptos" panose="020B0004020202020204" pitchFamily="34" charset="0"/>
                <a:hlinkClick r:id="rId6"/>
              </a:rPr>
              <a:t>GEM$ LEA General User form</a:t>
            </a:r>
            <a:br>
              <a:rPr lang="en-US" sz="1800" dirty="0">
                <a:solidFill>
                  <a:srgbClr val="757575"/>
                </a:solidFill>
                <a:effectLst/>
                <a:ea typeface="Aptos" panose="020B0004020202020204" pitchFamily="34" charset="0"/>
              </a:rPr>
            </a:br>
            <a:r>
              <a:rPr lang="en-US" sz="1800" u="sng" dirty="0">
                <a:solidFill>
                  <a:srgbClr val="0000CD"/>
                </a:solidFill>
                <a:effectLst/>
                <a:ea typeface="Aptos" panose="020B0004020202020204" pitchFamily="34" charset="0"/>
                <a:hlinkClick r:id="rId7"/>
              </a:rPr>
              <a:t>GEM$ LEA Superintendent Chief Exec form</a:t>
            </a:r>
            <a:br>
              <a:rPr lang="en-US" sz="1800" dirty="0">
                <a:solidFill>
                  <a:srgbClr val="757575"/>
                </a:solidFill>
                <a:effectLst/>
                <a:ea typeface="Aptos" panose="020B0004020202020204" pitchFamily="34" charset="0"/>
              </a:rPr>
            </a:br>
            <a:r>
              <a:rPr lang="en-US" sz="1800" u="sng" dirty="0">
                <a:solidFill>
                  <a:srgbClr val="0000CD"/>
                </a:solidFill>
                <a:effectLst/>
                <a:ea typeface="Aptos" panose="020B0004020202020204" pitchFamily="34" charset="0"/>
                <a:hlinkClick r:id="rId8"/>
              </a:rPr>
              <a:t>GEM$ Vendor Authorization User form</a:t>
            </a:r>
            <a:br>
              <a:rPr lang="en-US" sz="1800" dirty="0">
                <a:solidFill>
                  <a:srgbClr val="757575"/>
                </a:solidFill>
                <a:effectLst/>
                <a:ea typeface="Aptos" panose="020B0004020202020204" pitchFamily="34" charset="0"/>
              </a:rPr>
            </a:br>
            <a:r>
              <a:rPr lang="en-US" sz="1800" dirty="0">
                <a:solidFill>
                  <a:srgbClr val="757575"/>
                </a:solidFill>
                <a:effectLst/>
                <a:ea typeface="Aptos" panose="020B0004020202020204" pitchFamily="34" charset="0"/>
              </a:rPr>
              <a:t> </a:t>
            </a:r>
            <a:br>
              <a:rPr lang="en-US" sz="1800" dirty="0">
                <a:solidFill>
                  <a:srgbClr val="757575"/>
                </a:solidFill>
                <a:effectLst/>
                <a:ea typeface="Aptos" panose="020B0004020202020204" pitchFamily="34" charset="0"/>
              </a:rPr>
            </a:br>
            <a:r>
              <a:rPr lang="en-US" sz="1800" dirty="0">
                <a:effectLst/>
                <a:ea typeface="Aptos" panose="020B0004020202020204" pitchFamily="34" charset="0"/>
              </a:rPr>
              <a:t>The forms, as well as the resource guide, are also posted on the DESE Resources page of</a:t>
            </a:r>
            <a:r>
              <a:rPr lang="en-US" sz="1800" b="1" dirty="0">
                <a:effectLst/>
                <a:ea typeface="Aptos" panose="020B0004020202020204" pitchFamily="34" charset="0"/>
              </a:rPr>
              <a:t> </a:t>
            </a:r>
            <a:r>
              <a:rPr lang="en-US" sz="1800" u="sng" dirty="0">
                <a:solidFill>
                  <a:srgbClr val="0000CD"/>
                </a:solidFill>
                <a:effectLst/>
                <a:ea typeface="Aptos" panose="020B0004020202020204" pitchFamily="34" charset="0"/>
                <a:hlinkClick r:id="rId9"/>
              </a:rPr>
              <a:t>GEM$</a:t>
            </a:r>
            <a:r>
              <a:rPr lang="en-US" sz="1800" b="1" dirty="0">
                <a:solidFill>
                  <a:srgbClr val="757575"/>
                </a:solidFill>
                <a:effectLst/>
                <a:ea typeface="Aptos" panose="020B0004020202020204" pitchFamily="34" charset="0"/>
              </a:rPr>
              <a:t>.</a:t>
            </a:r>
            <a:endParaRPr lang="en-US" sz="1800" dirty="0"/>
          </a:p>
        </p:txBody>
      </p:sp>
    </p:spTree>
    <p:extLst>
      <p:ext uri="{BB962C8B-B14F-4D97-AF65-F5344CB8AC3E}">
        <p14:creationId xmlns:p14="http://schemas.microsoft.com/office/powerpoint/2010/main" val="1680145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D16CA-9F95-804A-9529-792F77DB5434}"/>
              </a:ext>
            </a:extLst>
          </p:cNvPr>
          <p:cNvSpPr>
            <a:spLocks noGrp="1"/>
          </p:cNvSpPr>
          <p:nvPr>
            <p:ph type="title"/>
          </p:nvPr>
        </p:nvSpPr>
        <p:spPr/>
        <p:txBody>
          <a:bodyPr/>
          <a:lstStyle/>
          <a:p>
            <a:r>
              <a:rPr lang="en-US" dirty="0"/>
              <a:t>Resources: Quick Reference Guides</a:t>
            </a:r>
          </a:p>
        </p:txBody>
      </p:sp>
      <p:sp>
        <p:nvSpPr>
          <p:cNvPr id="2" name="Content Placeholder 1">
            <a:extLst>
              <a:ext uri="{FF2B5EF4-FFF2-40B4-BE49-F238E27FC236}">
                <a16:creationId xmlns:a16="http://schemas.microsoft.com/office/drawing/2014/main" id="{5170D25F-2766-B11E-CE3C-D64BB8FF13E7}"/>
              </a:ext>
            </a:extLst>
          </p:cNvPr>
          <p:cNvSpPr>
            <a:spLocks noGrp="1"/>
          </p:cNvSpPr>
          <p:nvPr>
            <p:ph idx="1"/>
          </p:nvPr>
        </p:nvSpPr>
        <p:spPr/>
        <p:txBody>
          <a:bodyPr>
            <a:normAutofit fontScale="92500" lnSpcReduction="10000"/>
          </a:bodyPr>
          <a:lstStyle/>
          <a:p>
            <a:r>
              <a:rPr lang="en-US" dirty="0"/>
              <a:t>ESSA</a:t>
            </a:r>
          </a:p>
          <a:p>
            <a:pPr lvl="1"/>
            <a:r>
              <a:rPr lang="en-US" dirty="0">
                <a:hlinkClick r:id="rId2"/>
              </a:rPr>
              <a:t>Title I</a:t>
            </a:r>
            <a:endParaRPr lang="en-US" dirty="0"/>
          </a:p>
          <a:p>
            <a:pPr lvl="1"/>
            <a:r>
              <a:rPr lang="en-US" dirty="0">
                <a:hlinkClick r:id="rId3"/>
              </a:rPr>
              <a:t>Title I Part D</a:t>
            </a:r>
            <a:endParaRPr lang="en-US" dirty="0"/>
          </a:p>
          <a:p>
            <a:pPr lvl="1"/>
            <a:r>
              <a:rPr lang="en-US" dirty="0">
                <a:hlinkClick r:id="rId4"/>
              </a:rPr>
              <a:t>Title IIA</a:t>
            </a:r>
            <a:endParaRPr lang="en-US" dirty="0"/>
          </a:p>
          <a:p>
            <a:pPr lvl="1"/>
            <a:r>
              <a:rPr lang="en-US" dirty="0">
                <a:hlinkClick r:id="rId5"/>
              </a:rPr>
              <a:t>Title III</a:t>
            </a:r>
            <a:endParaRPr lang="en-US" dirty="0"/>
          </a:p>
          <a:p>
            <a:pPr lvl="1"/>
            <a:r>
              <a:rPr lang="en-US" dirty="0">
                <a:hlinkClick r:id="rId6"/>
              </a:rPr>
              <a:t>Title III - Immigrant</a:t>
            </a:r>
            <a:endParaRPr lang="en-US" dirty="0"/>
          </a:p>
          <a:p>
            <a:pPr lvl="1"/>
            <a:r>
              <a:rPr lang="en-US" dirty="0">
                <a:hlinkClick r:id="rId7"/>
              </a:rPr>
              <a:t>Title IVA</a:t>
            </a:r>
            <a:endParaRPr lang="en-US" dirty="0"/>
          </a:p>
          <a:p>
            <a:r>
              <a:rPr lang="en-US" dirty="0"/>
              <a:t>IDEA </a:t>
            </a:r>
          </a:p>
          <a:p>
            <a:pPr lvl="1"/>
            <a:r>
              <a:rPr lang="en-US" dirty="0">
                <a:hlinkClick r:id="rId8"/>
              </a:rPr>
              <a:t>0240</a:t>
            </a:r>
            <a:r>
              <a:rPr lang="en-US" dirty="0"/>
              <a:t> </a:t>
            </a:r>
          </a:p>
          <a:p>
            <a:pPr lvl="1"/>
            <a:r>
              <a:rPr lang="en-US" dirty="0">
                <a:hlinkClick r:id="rId9"/>
              </a:rPr>
              <a:t>0262</a:t>
            </a:r>
            <a:endParaRPr lang="en-US" dirty="0"/>
          </a:p>
          <a:p>
            <a:r>
              <a:rPr lang="en-US" dirty="0">
                <a:hlinkClick r:id="rId10"/>
              </a:rPr>
              <a:t>Perkins</a:t>
            </a:r>
            <a:endParaRPr lang="en-US" dirty="0"/>
          </a:p>
          <a:p>
            <a:endParaRPr lang="en-US" dirty="0"/>
          </a:p>
        </p:txBody>
      </p:sp>
    </p:spTree>
    <p:extLst>
      <p:ext uri="{BB962C8B-B14F-4D97-AF65-F5344CB8AC3E}">
        <p14:creationId xmlns:p14="http://schemas.microsoft.com/office/powerpoint/2010/main" val="1828756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12A9B-5F15-AF6A-3964-6EC4AB0DE988}"/>
              </a:ext>
            </a:extLst>
          </p:cNvPr>
          <p:cNvSpPr>
            <a:spLocks noGrp="1"/>
          </p:cNvSpPr>
          <p:nvPr>
            <p:ph type="title"/>
          </p:nvPr>
        </p:nvSpPr>
        <p:spPr/>
        <p:txBody>
          <a:bodyPr/>
          <a:lstStyle/>
          <a:p>
            <a:r>
              <a:rPr lang="en-US" dirty="0"/>
              <a:t>Resources: </a:t>
            </a:r>
          </a:p>
        </p:txBody>
      </p:sp>
      <p:sp>
        <p:nvSpPr>
          <p:cNvPr id="2" name="Content Placeholder 1">
            <a:extLst>
              <a:ext uri="{FF2B5EF4-FFF2-40B4-BE49-F238E27FC236}">
                <a16:creationId xmlns:a16="http://schemas.microsoft.com/office/drawing/2014/main" id="{A36AD014-91CC-5758-3580-5BC3DA7C17AB}"/>
              </a:ext>
            </a:extLst>
          </p:cNvPr>
          <p:cNvSpPr>
            <a:spLocks noGrp="1"/>
          </p:cNvSpPr>
          <p:nvPr>
            <p:ph idx="1"/>
          </p:nvPr>
        </p:nvSpPr>
        <p:spPr/>
        <p:txBody>
          <a:bodyPr/>
          <a:lstStyle/>
          <a:p>
            <a:r>
              <a:rPr lang="en-US" dirty="0">
                <a:hlinkClick r:id="rId2"/>
              </a:rPr>
              <a:t>Federal Grants Program Monitoring</a:t>
            </a:r>
            <a:endParaRPr lang="en-US" dirty="0"/>
          </a:p>
          <a:p>
            <a:r>
              <a:rPr lang="en-US" dirty="0">
                <a:hlinkClick r:id="rId3"/>
              </a:rPr>
              <a:t>ESSA Private school services</a:t>
            </a:r>
            <a:endParaRPr lang="en-US" dirty="0"/>
          </a:p>
          <a:p>
            <a:r>
              <a:rPr lang="en-US" dirty="0">
                <a:hlinkClick r:id="rId4"/>
              </a:rPr>
              <a:t>ESSA Program Evaluation </a:t>
            </a:r>
            <a:endParaRPr lang="en-US" dirty="0"/>
          </a:p>
        </p:txBody>
      </p:sp>
    </p:spTree>
    <p:extLst>
      <p:ext uri="{BB962C8B-B14F-4D97-AF65-F5344CB8AC3E}">
        <p14:creationId xmlns:p14="http://schemas.microsoft.com/office/powerpoint/2010/main" val="1933610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7464F-61CC-4A48-9B0E-5F7AE58F4896}"/>
              </a:ext>
            </a:extLst>
          </p:cNvPr>
          <p:cNvSpPr>
            <a:spLocks noGrp="1"/>
          </p:cNvSpPr>
          <p:nvPr>
            <p:ph type="title"/>
          </p:nvPr>
        </p:nvSpPr>
        <p:spPr/>
        <p:txBody>
          <a:bodyPr/>
          <a:lstStyle/>
          <a:p>
            <a:r>
              <a:rPr lang="en-US" dirty="0"/>
              <a:t>Questions?</a:t>
            </a:r>
          </a:p>
        </p:txBody>
      </p:sp>
      <p:sp>
        <p:nvSpPr>
          <p:cNvPr id="2" name="Content Placeholder 1">
            <a:extLst>
              <a:ext uri="{FF2B5EF4-FFF2-40B4-BE49-F238E27FC236}">
                <a16:creationId xmlns:a16="http://schemas.microsoft.com/office/drawing/2014/main" id="{56133042-8D72-4980-909C-969C8662A344}"/>
              </a:ext>
            </a:extLst>
          </p:cNvPr>
          <p:cNvSpPr>
            <a:spLocks noGrp="1"/>
          </p:cNvSpPr>
          <p:nvPr>
            <p:ph idx="1"/>
          </p:nvPr>
        </p:nvSpPr>
        <p:spPr/>
        <p:txBody>
          <a:bodyPr>
            <a:normAutofit/>
          </a:bodyPr>
          <a:lstStyle/>
          <a:p>
            <a:pPr>
              <a:buNone/>
            </a:pPr>
            <a:r>
              <a:rPr lang="en-US" dirty="0"/>
              <a:t>Email: </a:t>
            </a:r>
            <a:r>
              <a:rPr lang="en-US" dirty="0">
                <a:hlinkClick r:id="rId2"/>
              </a:rPr>
              <a:t>colleen.e.holforty@mass.gov</a:t>
            </a:r>
            <a:endParaRPr lang="en-US" dirty="0"/>
          </a:p>
          <a:p>
            <a:pPr>
              <a:buNone/>
            </a:pPr>
            <a:r>
              <a:rPr lang="en-US" dirty="0"/>
              <a:t>General Email: </a:t>
            </a:r>
            <a:r>
              <a:rPr lang="en-US" dirty="0">
                <a:hlinkClick r:id="rId3"/>
              </a:rPr>
              <a:t>FederalGrantPrograms@mass.gov</a:t>
            </a:r>
            <a:r>
              <a:rPr lang="en-US" dirty="0"/>
              <a:t> </a:t>
            </a:r>
          </a:p>
          <a:p>
            <a:pPr>
              <a:buNone/>
            </a:pPr>
            <a:endParaRPr lang="en-US" dirty="0"/>
          </a:p>
          <a:p>
            <a:pPr>
              <a:buNone/>
            </a:pPr>
            <a:r>
              <a:rPr lang="en-US" dirty="0"/>
              <a:t>Federal Grant Liaisons: </a:t>
            </a:r>
            <a:r>
              <a:rPr lang="en-US" sz="2000" dirty="0">
                <a:hlinkClick r:id="rId4"/>
              </a:rPr>
              <a:t>http://www.doe.mass.edu/federalgrants/liaisons.xlsx</a:t>
            </a:r>
            <a:r>
              <a:rPr lang="en-US" sz="2000" dirty="0"/>
              <a:t> </a:t>
            </a:r>
            <a:endParaRPr lang="en-US" dirty="0"/>
          </a:p>
          <a:p>
            <a:pPr>
              <a:buNone/>
            </a:pPr>
            <a:r>
              <a:rPr lang="en-US" dirty="0"/>
              <a:t>Website: </a:t>
            </a:r>
            <a:r>
              <a:rPr lang="en-US" dirty="0">
                <a:hlinkClick r:id="rId5"/>
              </a:rPr>
              <a:t>www.doe.mass.edu/federalgrants</a:t>
            </a:r>
            <a:r>
              <a:rPr lang="en-US" dirty="0"/>
              <a:t>  </a:t>
            </a:r>
          </a:p>
          <a:p>
            <a:endParaRPr lang="en-US" dirty="0"/>
          </a:p>
        </p:txBody>
      </p:sp>
    </p:spTree>
    <p:extLst>
      <p:ext uri="{BB962C8B-B14F-4D97-AF65-F5344CB8AC3E}">
        <p14:creationId xmlns:p14="http://schemas.microsoft.com/office/powerpoint/2010/main" val="200788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BBDFF-A11E-409A-3E44-5E182FDB0AE3}"/>
              </a:ext>
            </a:extLst>
          </p:cNvPr>
          <p:cNvSpPr>
            <a:spLocks noGrp="1"/>
          </p:cNvSpPr>
          <p:nvPr>
            <p:ph type="title"/>
          </p:nvPr>
        </p:nvSpPr>
        <p:spPr>
          <a:xfrm>
            <a:off x="838200" y="365126"/>
            <a:ext cx="10515600" cy="1042852"/>
          </a:xfrm>
        </p:spPr>
        <p:txBody>
          <a:bodyPr anchor="ctr">
            <a:normAutofit/>
          </a:bodyPr>
          <a:lstStyle/>
          <a:p>
            <a:r>
              <a:rPr lang="en-US" dirty="0"/>
              <a:t>ESSA Grant Timelines</a:t>
            </a:r>
          </a:p>
        </p:txBody>
      </p:sp>
      <p:graphicFrame>
        <p:nvGraphicFramePr>
          <p:cNvPr id="5" name="Content Placeholder 1" descr="FY23 (In EdGrants): FY23 Year 3 7/1/24 to 9/30/24. FY24 (in GEM$): FY24 Year 2 7/1/24 to 6/30/25. FY24 Year 3 7/1/25 to 9/30/25. FY25 (In GEM$): FY25 Year 1 Grant Start date to 6/30/25, FY25 Year 2 7/1/25 to 6/30/26 and FY25 Year 3 7/1/26 to 9/30/26. ">
            <a:extLst>
              <a:ext uri="{FF2B5EF4-FFF2-40B4-BE49-F238E27FC236}">
                <a16:creationId xmlns:a16="http://schemas.microsoft.com/office/drawing/2014/main" id="{1263F8A6-702A-32DD-E8E9-27A32A9AB30A}"/>
              </a:ext>
            </a:extLst>
          </p:cNvPr>
          <p:cNvGraphicFramePr>
            <a:graphicFrameLocks noGrp="1"/>
          </p:cNvGraphicFramePr>
          <p:nvPr>
            <p:ph idx="1"/>
            <p:extLst>
              <p:ext uri="{D42A27DB-BD31-4B8C-83A1-F6EECF244321}">
                <p14:modId xmlns:p14="http://schemas.microsoft.com/office/powerpoint/2010/main" val="1149906725"/>
              </p:ext>
            </p:extLst>
          </p:nvPr>
        </p:nvGraphicFramePr>
        <p:xfrm>
          <a:off x="838200" y="1937967"/>
          <a:ext cx="10515600" cy="405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descr="NOTE: This is the same timeline for IDEA (FC 0240/0262)&#10;">
            <a:extLst>
              <a:ext uri="{FF2B5EF4-FFF2-40B4-BE49-F238E27FC236}">
                <a16:creationId xmlns:a16="http://schemas.microsoft.com/office/drawing/2014/main" id="{AFB4E228-FA8A-5B8D-A128-9BB20C3E88B5}"/>
              </a:ext>
            </a:extLst>
          </p:cNvPr>
          <p:cNvGrpSpPr/>
          <p:nvPr/>
        </p:nvGrpSpPr>
        <p:grpSpPr>
          <a:xfrm>
            <a:off x="31236" y="6139543"/>
            <a:ext cx="7005184" cy="617372"/>
            <a:chOff x="107438" y="5996538"/>
            <a:chExt cx="6064763" cy="798477"/>
          </a:xfrm>
        </p:grpSpPr>
        <p:grpSp>
          <p:nvGrpSpPr>
            <p:cNvPr id="4" name="Group 3">
              <a:extLst>
                <a:ext uri="{FF2B5EF4-FFF2-40B4-BE49-F238E27FC236}">
                  <a16:creationId xmlns:a16="http://schemas.microsoft.com/office/drawing/2014/main" id="{7430B588-0B72-5D32-2EAF-494642651A21}"/>
                </a:ext>
              </a:extLst>
            </p:cNvPr>
            <p:cNvGrpSpPr/>
            <p:nvPr/>
          </p:nvGrpSpPr>
          <p:grpSpPr>
            <a:xfrm>
              <a:off x="107438" y="5996538"/>
              <a:ext cx="6064763" cy="798477"/>
              <a:chOff x="31237" y="5336277"/>
              <a:chExt cx="6064763" cy="798477"/>
            </a:xfrm>
          </p:grpSpPr>
          <p:sp>
            <p:nvSpPr>
              <p:cNvPr id="7" name="Rectangle: Rounded Corners 6" descr="Yellow background for text.">
                <a:extLst>
                  <a:ext uri="{FF2B5EF4-FFF2-40B4-BE49-F238E27FC236}">
                    <a16:creationId xmlns:a16="http://schemas.microsoft.com/office/drawing/2014/main" id="{F87DF5DA-A864-6169-474F-04C34B6C3904}"/>
                  </a:ext>
                  <a:ext uri="{C183D7F6-B498-43B3-948B-1728B52AA6E4}">
                    <adec:decorative xmlns:adec="http://schemas.microsoft.com/office/drawing/2017/decorative" val="0"/>
                  </a:ext>
                </a:extLst>
              </p:cNvPr>
              <p:cNvSpPr/>
              <p:nvPr/>
            </p:nvSpPr>
            <p:spPr>
              <a:xfrm>
                <a:off x="31237" y="5336277"/>
                <a:ext cx="6064763" cy="798477"/>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Note: This is the same timeline for IDEA (FC 0240/0262)&#10;&#10;">
                <a:extLst>
                  <a:ext uri="{FF2B5EF4-FFF2-40B4-BE49-F238E27FC236}">
                    <a16:creationId xmlns:a16="http://schemas.microsoft.com/office/drawing/2014/main" id="{D3B9580C-A384-70BC-128C-0ACC7AC5F0FA}"/>
                  </a:ext>
                </a:extLst>
              </p:cNvPr>
              <p:cNvSpPr txBox="1"/>
              <p:nvPr/>
            </p:nvSpPr>
            <p:spPr>
              <a:xfrm>
                <a:off x="522043" y="5464969"/>
                <a:ext cx="5573957" cy="477054"/>
              </a:xfrm>
              <a:prstGeom prst="rect">
                <a:avLst/>
              </a:prstGeom>
              <a:noFill/>
            </p:spPr>
            <p:txBody>
              <a:bodyPr wrap="square" rtlCol="0">
                <a:spAutoFit/>
              </a:bodyPr>
              <a:lstStyle/>
              <a:p>
                <a:r>
                  <a:rPr lang="en-US" sz="2500" dirty="0">
                    <a:latin typeface="Stencil" panose="040409050D0802020404" pitchFamily="82" charset="0"/>
                  </a:rPr>
                  <a:t>NOTE: </a:t>
                </a:r>
                <a:r>
                  <a:rPr lang="en-US" sz="2000" dirty="0"/>
                  <a:t>This is the same timeline for IDEA (FC 0240/0262)</a:t>
                </a:r>
              </a:p>
            </p:txBody>
          </p:sp>
        </p:grpSp>
        <p:pic>
          <p:nvPicPr>
            <p:cNvPr id="6" name="Graphic 5" descr="Lights On with solid fill">
              <a:extLst>
                <a:ext uri="{FF2B5EF4-FFF2-40B4-BE49-F238E27FC236}">
                  <a16:creationId xmlns:a16="http://schemas.microsoft.com/office/drawing/2014/main" id="{BDF0E8D0-8715-7DDA-038B-0985C4C3B8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555" y="6125229"/>
              <a:ext cx="449689" cy="605746"/>
            </a:xfrm>
            <a:prstGeom prst="rect">
              <a:avLst/>
            </a:prstGeom>
          </p:spPr>
        </p:pic>
      </p:grpSp>
    </p:spTree>
    <p:extLst>
      <p:ext uri="{BB962C8B-B14F-4D97-AF65-F5344CB8AC3E}">
        <p14:creationId xmlns:p14="http://schemas.microsoft.com/office/powerpoint/2010/main" val="1572650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9AD2-B100-1989-1BB3-6255A0D0F357}"/>
              </a:ext>
            </a:extLst>
          </p:cNvPr>
          <p:cNvSpPr>
            <a:spLocks noGrp="1"/>
          </p:cNvSpPr>
          <p:nvPr>
            <p:ph type="title"/>
          </p:nvPr>
        </p:nvSpPr>
        <p:spPr>
          <a:xfrm>
            <a:off x="698261" y="1098973"/>
            <a:ext cx="10515600" cy="4984956"/>
          </a:xfrm>
        </p:spPr>
        <p:txBody>
          <a:bodyPr>
            <a:normAutofit/>
          </a:bodyPr>
          <a:lstStyle/>
          <a:p>
            <a:pPr algn="ctr"/>
            <a:r>
              <a:rPr lang="en-US" sz="7000" dirty="0">
                <a:solidFill>
                  <a:schemeClr val="accent1">
                    <a:lumMod val="75000"/>
                  </a:schemeClr>
                </a:solidFill>
                <a:latin typeface="Arial"/>
                <a:cs typeface="Arial"/>
              </a:rPr>
              <a:t>Thank you!!</a:t>
            </a:r>
          </a:p>
        </p:txBody>
      </p:sp>
    </p:spTree>
    <p:extLst>
      <p:ext uri="{BB962C8B-B14F-4D97-AF65-F5344CB8AC3E}">
        <p14:creationId xmlns:p14="http://schemas.microsoft.com/office/powerpoint/2010/main" val="62723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C4F5E-1EFF-6FFA-2DAB-2531680B957D}"/>
              </a:ext>
            </a:extLst>
          </p:cNvPr>
          <p:cNvSpPr>
            <a:spLocks noGrp="1"/>
          </p:cNvSpPr>
          <p:nvPr>
            <p:ph type="title"/>
          </p:nvPr>
        </p:nvSpPr>
        <p:spPr/>
        <p:txBody>
          <a:bodyPr/>
          <a:lstStyle/>
          <a:p>
            <a:r>
              <a:rPr lang="en-US" dirty="0"/>
              <a:t>Monthly Claim Status</a:t>
            </a:r>
          </a:p>
        </p:txBody>
      </p:sp>
      <p:sp>
        <p:nvSpPr>
          <p:cNvPr id="2" name="Content Placeholder 1">
            <a:extLst>
              <a:ext uri="{FF2B5EF4-FFF2-40B4-BE49-F238E27FC236}">
                <a16:creationId xmlns:a16="http://schemas.microsoft.com/office/drawing/2014/main" id="{67BBD387-21BD-B742-B77E-B4AC8D962ADE}"/>
              </a:ext>
            </a:extLst>
          </p:cNvPr>
          <p:cNvSpPr>
            <a:spLocks noGrp="1"/>
          </p:cNvSpPr>
          <p:nvPr>
            <p:ph idx="1"/>
          </p:nvPr>
        </p:nvSpPr>
        <p:spPr/>
        <p:txBody>
          <a:bodyPr/>
          <a:lstStyle/>
          <a:p>
            <a:r>
              <a:rPr lang="en-US" dirty="0"/>
              <a:t>There is a Monthly Claim Status at the bottom of each Federal Grants Monthly Newsletter. </a:t>
            </a:r>
          </a:p>
          <a:p>
            <a:pPr lvl="1"/>
            <a:r>
              <a:rPr lang="en-US" dirty="0"/>
              <a:t>The claim status is pulled as a certain date. </a:t>
            </a:r>
          </a:p>
          <a:p>
            <a:r>
              <a:rPr lang="en-US" dirty="0"/>
              <a:t>Emails are pulled from Directory Administration</a:t>
            </a:r>
          </a:p>
          <a:p>
            <a:pPr lvl="1"/>
            <a:r>
              <a:rPr lang="en-US" dirty="0"/>
              <a:t>Please keep DA up to date as personal change in your district</a:t>
            </a:r>
          </a:p>
          <a:p>
            <a:r>
              <a:rPr lang="en-US" dirty="0"/>
              <a:t>You can also sign up for the newsletter </a:t>
            </a:r>
            <a:r>
              <a:rPr lang="en-US" dirty="0">
                <a:hlinkClick r:id="rId2"/>
              </a:rPr>
              <a:t>here</a:t>
            </a:r>
            <a:endParaRPr lang="en-US" dirty="0"/>
          </a:p>
        </p:txBody>
      </p:sp>
      <p:grpSp>
        <p:nvGrpSpPr>
          <p:cNvPr id="4" name="Group 3" descr="NOTE: Click here for the June Claim Status&#10;">
            <a:extLst>
              <a:ext uri="{FF2B5EF4-FFF2-40B4-BE49-F238E27FC236}">
                <a16:creationId xmlns:a16="http://schemas.microsoft.com/office/drawing/2014/main" id="{F5160CC8-FFEF-51D8-5CA2-6A259C789481}"/>
              </a:ext>
            </a:extLst>
          </p:cNvPr>
          <p:cNvGrpSpPr/>
          <p:nvPr/>
        </p:nvGrpSpPr>
        <p:grpSpPr>
          <a:xfrm>
            <a:off x="31236" y="6139543"/>
            <a:ext cx="7005184" cy="617372"/>
            <a:chOff x="107438" y="5996538"/>
            <a:chExt cx="6064763" cy="798477"/>
          </a:xfrm>
        </p:grpSpPr>
        <p:grpSp>
          <p:nvGrpSpPr>
            <p:cNvPr id="5" name="Group 4">
              <a:extLst>
                <a:ext uri="{FF2B5EF4-FFF2-40B4-BE49-F238E27FC236}">
                  <a16:creationId xmlns:a16="http://schemas.microsoft.com/office/drawing/2014/main" id="{14D103AF-2E69-15DD-6B23-1DC09815BAA7}"/>
                </a:ext>
              </a:extLst>
            </p:cNvPr>
            <p:cNvGrpSpPr/>
            <p:nvPr/>
          </p:nvGrpSpPr>
          <p:grpSpPr>
            <a:xfrm>
              <a:off x="107438" y="5996538"/>
              <a:ext cx="6064763" cy="798477"/>
              <a:chOff x="31237" y="5336277"/>
              <a:chExt cx="6064763" cy="798477"/>
            </a:xfrm>
          </p:grpSpPr>
          <p:sp>
            <p:nvSpPr>
              <p:cNvPr id="7" name="Rectangle: Rounded Corners 6" descr="Yellow background for text.">
                <a:extLst>
                  <a:ext uri="{FF2B5EF4-FFF2-40B4-BE49-F238E27FC236}">
                    <a16:creationId xmlns:a16="http://schemas.microsoft.com/office/drawing/2014/main" id="{38F4458E-3F3F-2FEA-D030-8235A2C47E2C}"/>
                  </a:ext>
                  <a:ext uri="{C183D7F6-B498-43B3-948B-1728B52AA6E4}">
                    <adec:decorative xmlns:adec="http://schemas.microsoft.com/office/drawing/2017/decorative" val="0"/>
                  </a:ext>
                </a:extLst>
              </p:cNvPr>
              <p:cNvSpPr/>
              <p:nvPr/>
            </p:nvSpPr>
            <p:spPr>
              <a:xfrm>
                <a:off x="31237" y="5336277"/>
                <a:ext cx="6064763" cy="798477"/>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Note: This is the same timeline for IDEA (FC 0240/0262)&#10;&#10;">
                <a:extLst>
                  <a:ext uri="{FF2B5EF4-FFF2-40B4-BE49-F238E27FC236}">
                    <a16:creationId xmlns:a16="http://schemas.microsoft.com/office/drawing/2014/main" id="{EBFC43F5-1DB5-FBF9-14D8-264CF51F7433}"/>
                  </a:ext>
                </a:extLst>
              </p:cNvPr>
              <p:cNvSpPr txBox="1"/>
              <p:nvPr/>
            </p:nvSpPr>
            <p:spPr>
              <a:xfrm>
                <a:off x="522043" y="5464969"/>
                <a:ext cx="5573957" cy="616997"/>
              </a:xfrm>
              <a:prstGeom prst="rect">
                <a:avLst/>
              </a:prstGeom>
              <a:noFill/>
            </p:spPr>
            <p:txBody>
              <a:bodyPr wrap="square" rtlCol="0">
                <a:spAutoFit/>
              </a:bodyPr>
              <a:lstStyle/>
              <a:p>
                <a:r>
                  <a:rPr lang="en-US" sz="2500" dirty="0">
                    <a:latin typeface="Stencil" panose="040409050D0802020404" pitchFamily="82" charset="0"/>
                  </a:rPr>
                  <a:t>NOTE: </a:t>
                </a:r>
                <a:r>
                  <a:rPr lang="en-US" sz="2000" dirty="0"/>
                  <a:t>Click </a:t>
                </a:r>
                <a:r>
                  <a:rPr lang="en-US" sz="2000" dirty="0">
                    <a:hlinkClick r:id="rId3"/>
                  </a:rPr>
                  <a:t>here</a:t>
                </a:r>
                <a:r>
                  <a:rPr lang="en-US" sz="2000" dirty="0"/>
                  <a:t> for the June Claim Status</a:t>
                </a:r>
              </a:p>
            </p:txBody>
          </p:sp>
        </p:grpSp>
        <p:pic>
          <p:nvPicPr>
            <p:cNvPr id="6" name="Graphic 5" descr="Lights On with solid fill">
              <a:extLst>
                <a:ext uri="{FF2B5EF4-FFF2-40B4-BE49-F238E27FC236}">
                  <a16:creationId xmlns:a16="http://schemas.microsoft.com/office/drawing/2014/main" id="{E9F00F1B-7A91-679B-7567-7FE3548797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555" y="6125229"/>
              <a:ext cx="449689" cy="605746"/>
            </a:xfrm>
            <a:prstGeom prst="rect">
              <a:avLst/>
            </a:prstGeom>
          </p:spPr>
        </p:pic>
      </p:grpSp>
    </p:spTree>
    <p:extLst>
      <p:ext uri="{BB962C8B-B14F-4D97-AF65-F5344CB8AC3E}">
        <p14:creationId xmlns:p14="http://schemas.microsoft.com/office/powerpoint/2010/main" val="133165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A20442-FE7C-ECDA-5B4B-4111F98F6CC4}"/>
              </a:ext>
            </a:extLst>
          </p:cNvPr>
          <p:cNvSpPr>
            <a:spLocks noGrp="1"/>
          </p:cNvSpPr>
          <p:nvPr>
            <p:ph type="title"/>
          </p:nvPr>
        </p:nvSpPr>
        <p:spPr/>
        <p:txBody>
          <a:bodyPr>
            <a:normAutofit fontScale="90000"/>
          </a:bodyPr>
          <a:lstStyle/>
          <a:p>
            <a:r>
              <a:rPr lang="en-US" dirty="0"/>
              <a:t>Federal Funds and Supplement not Supplant</a:t>
            </a:r>
          </a:p>
        </p:txBody>
      </p:sp>
      <p:sp>
        <p:nvSpPr>
          <p:cNvPr id="2" name="Content Placeholder 1">
            <a:extLst>
              <a:ext uri="{FF2B5EF4-FFF2-40B4-BE49-F238E27FC236}">
                <a16:creationId xmlns:a16="http://schemas.microsoft.com/office/drawing/2014/main" id="{0BEE58BA-7DA8-5CF3-8D11-8646E30CB48C}"/>
              </a:ext>
            </a:extLst>
          </p:cNvPr>
          <p:cNvSpPr>
            <a:spLocks noGrp="1"/>
          </p:cNvSpPr>
          <p:nvPr>
            <p:ph idx="1"/>
          </p:nvPr>
        </p:nvSpPr>
        <p:spPr>
          <a:xfrm>
            <a:off x="394580" y="1951182"/>
            <a:ext cx="10515600" cy="4052559"/>
          </a:xfrm>
        </p:spPr>
        <p:txBody>
          <a:bodyPr>
            <a:normAutofit/>
          </a:bodyPr>
          <a:lstStyle/>
          <a:p>
            <a:r>
              <a:rPr lang="en-US" sz="2800" dirty="0"/>
              <a:t>Federal </a:t>
            </a:r>
            <a:r>
              <a:rPr lang="en-US" dirty="0"/>
              <a:t>funds </a:t>
            </a:r>
            <a:r>
              <a:rPr lang="en-US" sz="2800" dirty="0"/>
              <a:t>must be used to </a:t>
            </a:r>
            <a:r>
              <a:rPr lang="en-US" sz="2800" u="sng" dirty="0"/>
              <a:t>augment</a:t>
            </a:r>
            <a:r>
              <a:rPr lang="en-US" sz="2800" dirty="0"/>
              <a:t> the regular education program – i.e., what is provided by the district with state and local funds</a:t>
            </a:r>
          </a:p>
          <a:p>
            <a:endParaRPr lang="en-US" dirty="0"/>
          </a:p>
          <a:p>
            <a:r>
              <a:rPr lang="en-US" sz="2800" dirty="0"/>
              <a:t>Supplanting is using federal funds to substitute or replace funding by district/state</a:t>
            </a:r>
          </a:p>
          <a:p>
            <a:endParaRPr lang="en-US" sz="2800" dirty="0"/>
          </a:p>
          <a:p>
            <a:r>
              <a:rPr lang="en-US" sz="2800" dirty="0">
                <a:hlinkClick r:id="rId3"/>
              </a:rPr>
              <a:t>Supplement</a:t>
            </a:r>
            <a:r>
              <a:rPr lang="en-US" dirty="0">
                <a:hlinkClick r:id="rId3"/>
              </a:rPr>
              <a:t> not Supplant Quick Reference Guide</a:t>
            </a:r>
            <a:endParaRPr lang="en-US" sz="2800" dirty="0"/>
          </a:p>
          <a:p>
            <a:endParaRPr lang="en-US" dirty="0"/>
          </a:p>
        </p:txBody>
      </p:sp>
    </p:spTree>
    <p:extLst>
      <p:ext uri="{BB962C8B-B14F-4D97-AF65-F5344CB8AC3E}">
        <p14:creationId xmlns:p14="http://schemas.microsoft.com/office/powerpoint/2010/main" val="1570140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63D64-F0BC-CBB8-BC24-0DDDB3A47031}"/>
              </a:ext>
            </a:extLst>
          </p:cNvPr>
          <p:cNvSpPr>
            <a:spLocks noGrp="1"/>
          </p:cNvSpPr>
          <p:nvPr>
            <p:ph type="title"/>
          </p:nvPr>
        </p:nvSpPr>
        <p:spPr/>
        <p:txBody>
          <a:bodyPr/>
          <a:lstStyle/>
          <a:p>
            <a:r>
              <a:rPr lang="en-US" dirty="0"/>
              <a:t>Supplement Not Supplant</a:t>
            </a:r>
          </a:p>
        </p:txBody>
      </p:sp>
      <p:pic>
        <p:nvPicPr>
          <p:cNvPr id="6" name="Picture 5" descr="Title I funds cannot replace State or local funds, Title II funds cannot replace state or local funds, Title III funds cannot replace federal, state, or local funds, and Title IVA cannot replace state or local funds.">
            <a:extLst>
              <a:ext uri="{FF2B5EF4-FFF2-40B4-BE49-F238E27FC236}">
                <a16:creationId xmlns:a16="http://schemas.microsoft.com/office/drawing/2014/main" id="{6CDA723C-10B5-CC9E-0041-05D6A092FFE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627" b="91566" l="2011" r="97989">
                        <a14:foregroundMark x1="5576" y1="44277" x2="5576" y2="44277"/>
                        <a14:foregroundMark x1="5119" y1="43072" x2="3473" y2="39759"/>
                        <a14:foregroundMark x1="2011" y1="39458" x2="2011" y2="39458"/>
                        <a14:foregroundMark x1="4662" y1="60241" x2="4662" y2="60241"/>
                        <a14:foregroundMark x1="32633" y1="12651" x2="32633" y2="12651"/>
                        <a14:foregroundMark x1="48537" y1="6627" x2="49177" y2="16265"/>
                        <a14:foregroundMark x1="38848" y1="13253" x2="33272" y2="12349"/>
                        <a14:foregroundMark x1="33272" y1="12349" x2="37934" y2="11446"/>
                        <a14:foregroundMark x1="37934" y1="11446" x2="35375" y2="7530"/>
                        <a14:foregroundMark x1="49817" y1="8133" x2="59141" y2="12048"/>
                        <a14:foregroundMark x1="59141" y1="12048" x2="52925" y2="12651"/>
                        <a14:foregroundMark x1="52925" y1="12651" x2="61243" y2="14458"/>
                        <a14:foregroundMark x1="63528" y1="15361" x2="73766" y2="16867"/>
                        <a14:foregroundMark x1="73766" y1="16867" x2="67093" y2="16867"/>
                        <a14:foregroundMark x1="67093" y1="16867" x2="75594" y2="15060"/>
                        <a14:foregroundMark x1="75594" y1="15060" x2="74497" y2="14759"/>
                        <a14:foregroundMark x1="87843" y1="20482" x2="81261" y2="25602"/>
                        <a14:foregroundMark x1="81261" y1="25602" x2="92322" y2="29217"/>
                        <a14:foregroundMark x1="95978" y1="21084" x2="97349" y2="37048"/>
                        <a14:foregroundMark x1="97349" y1="37048" x2="98080" y2="39759"/>
                        <a14:foregroundMark x1="90219" y1="60843" x2="55119" y2="51807"/>
                        <a14:foregroundMark x1="32998" y1="58434" x2="52925" y2="63253"/>
                        <a14:foregroundMark x1="10329" y1="58133" x2="28702" y2="56928"/>
                        <a14:foregroundMark x1="28702" y1="56928" x2="19013" y2="59337"/>
                        <a14:foregroundMark x1="5759" y1="84337" x2="22121" y2="86747"/>
                        <a14:foregroundMark x1="22121" y1="86747" x2="32358" y2="85542"/>
                        <a14:foregroundMark x1="8867" y1="75904" x2="9232" y2="73193"/>
                        <a14:foregroundMark x1="6033" y1="91566" x2="3748" y2="87952"/>
                        <a14:foregroundMark x1="29799" y1="89157" x2="48263" y2="89157"/>
                        <a14:foregroundMark x1="48263" y1="89157" x2="62614" y2="89157"/>
                        <a14:foregroundMark x1="89305" y1="91265" x2="78062" y2="90361"/>
                        <a14:foregroundMark x1="91133" y1="87349" x2="96161" y2="86446"/>
                        <a14:foregroundMark x1="85649" y1="90964" x2="63620" y2="91265"/>
                        <a14:foregroundMark x1="72761" y1="8434" x2="63346" y2="10843"/>
                        <a14:foregroundMark x1="38665" y1="10241" x2="52194" y2="8133"/>
                        <a14:foregroundMark x1="52194" y1="8133" x2="71938" y2="10542"/>
                        <a14:foregroundMark x1="71938" y1="10542" x2="86472" y2="8434"/>
                        <a14:foregroundMark x1="89397" y1="48193" x2="94698" y2="66265"/>
                      </a14:backgroundRemoval>
                    </a14:imgEffect>
                  </a14:imgLayer>
                </a14:imgProps>
              </a:ext>
            </a:extLst>
          </a:blip>
          <a:stretch>
            <a:fillRect/>
          </a:stretch>
        </p:blipFill>
        <p:spPr>
          <a:xfrm>
            <a:off x="165955" y="2052307"/>
            <a:ext cx="11860089" cy="3599223"/>
          </a:xfrm>
          <a:prstGeom prst="rect">
            <a:avLst/>
          </a:prstGeom>
        </p:spPr>
      </p:pic>
    </p:spTree>
    <p:extLst>
      <p:ext uri="{BB962C8B-B14F-4D97-AF65-F5344CB8AC3E}">
        <p14:creationId xmlns:p14="http://schemas.microsoft.com/office/powerpoint/2010/main" val="1405561494"/>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  Read-Only" id="{66461951-BFC4-454E-B3E0-2D70422F6D4D}" vid="{16046C36-4A62-4F0D-95CF-63B23C2A07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DESE PowerPoint Template</Template>
  <TotalTime>29533</TotalTime>
  <Words>3601</Words>
  <Application>Microsoft Office PowerPoint</Application>
  <PresentationFormat>Widescreen</PresentationFormat>
  <Paragraphs>335</Paragraphs>
  <Slides>60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Aptos</vt:lpstr>
      <vt:lpstr>Arial</vt:lpstr>
      <vt:lpstr>Calibri</vt:lpstr>
      <vt:lpstr>Courier New</vt:lpstr>
      <vt:lpstr>Stencil</vt:lpstr>
      <vt:lpstr>Symbol</vt:lpstr>
      <vt:lpstr>Times New Roman</vt:lpstr>
      <vt:lpstr>DESE PowerPoint Template</vt:lpstr>
      <vt:lpstr>A Tour of Federal Grants’ Fiscal Requirements</vt:lpstr>
      <vt:lpstr>Intended Outcomes for Today</vt:lpstr>
      <vt:lpstr>Tour Itinerary </vt:lpstr>
      <vt:lpstr>Rules of the Road</vt:lpstr>
      <vt:lpstr>Multi-Year Grants</vt:lpstr>
      <vt:lpstr>ESSA Grant Timelines</vt:lpstr>
      <vt:lpstr>Monthly Claim Status</vt:lpstr>
      <vt:lpstr>Federal Funds and Supplement not Supplant</vt:lpstr>
      <vt:lpstr>Supplement Not Supplant</vt:lpstr>
      <vt:lpstr>What is Supplement Not Supplant? – Title I</vt:lpstr>
      <vt:lpstr>What is Supplement Not Supplant? – Title IIA &amp; IVA</vt:lpstr>
      <vt:lpstr>What is Supplement Not Supplant? – Title III &amp; Immigrant Grant</vt:lpstr>
      <vt:lpstr>Time and Effort: Who and When</vt:lpstr>
      <vt:lpstr>Time and effort: Types</vt:lpstr>
      <vt:lpstr>Time and effort: Substitute System</vt:lpstr>
      <vt:lpstr>What is Flexing? </vt:lpstr>
      <vt:lpstr>Why would a district want to Flex Funds? </vt:lpstr>
      <vt:lpstr>Flexing Funds Rules</vt:lpstr>
      <vt:lpstr>Things to Remember about Flexing Funds</vt:lpstr>
      <vt:lpstr>Flexing Funds and GEM$</vt:lpstr>
      <vt:lpstr>Flexed Funds and Equitable Services</vt:lpstr>
      <vt:lpstr>Chart of Accounts</vt:lpstr>
      <vt:lpstr>Budget Narratives</vt:lpstr>
      <vt:lpstr>Function Code: COMM </vt:lpstr>
      <vt:lpstr>Object Code: 03 – Other Salaries</vt:lpstr>
      <vt:lpstr>Stipends: Where to budget?</vt:lpstr>
      <vt:lpstr>Object Code: 04- MC (Major Contracts)</vt:lpstr>
      <vt:lpstr>06 - Other Expenses</vt:lpstr>
      <vt:lpstr>Indirect Costs</vt:lpstr>
      <vt:lpstr>Where do find your district’s Indirect Cost Rate?</vt:lpstr>
      <vt:lpstr>Budgeting Indirect Costs in GEM$</vt:lpstr>
      <vt:lpstr>Title I Reservations &amp; School Ranking</vt:lpstr>
      <vt:lpstr>When is an amendment/revision needed?</vt:lpstr>
      <vt:lpstr>Title I Amendments</vt:lpstr>
      <vt:lpstr>Comparability: What is Title I Comparability and why is it important?</vt:lpstr>
      <vt:lpstr>How does a District Demonstrate Comparability? </vt:lpstr>
      <vt:lpstr>What is the 15% Carryover Rule for Title I?</vt:lpstr>
      <vt:lpstr>15% Carryover Rule Reporting</vt:lpstr>
      <vt:lpstr>Title I Reservations</vt:lpstr>
      <vt:lpstr>Title I: Homeless Reservation</vt:lpstr>
      <vt:lpstr>Title I: Homeless Reservation Resource </vt:lpstr>
      <vt:lpstr>Title I: Family Engagement Reservation</vt:lpstr>
      <vt:lpstr>Other Common Reservations</vt:lpstr>
      <vt:lpstr>MTRS </vt:lpstr>
      <vt:lpstr>MTRS – DESE Initial Payment</vt:lpstr>
      <vt:lpstr>School Ranking</vt:lpstr>
      <vt:lpstr>Title IIA</vt:lpstr>
      <vt:lpstr>Title III Fiscal Requirements</vt:lpstr>
      <vt:lpstr>Title IVA Fiscal Requirements</vt:lpstr>
      <vt:lpstr>Review: When is an amendment/revision needed?</vt:lpstr>
      <vt:lpstr>Remember Grant Requirements when Revising </vt:lpstr>
      <vt:lpstr>Final Reports</vt:lpstr>
      <vt:lpstr>Who to Contact?</vt:lpstr>
      <vt:lpstr>GEM$ Workflow </vt:lpstr>
      <vt:lpstr>GEM$ Signoffs </vt:lpstr>
      <vt:lpstr>LEA Requirements for GEM$ User Roles - Guidance and Forms</vt:lpstr>
      <vt:lpstr>Resources: Quick Reference Guides</vt:lpstr>
      <vt:lpstr>Resources: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Grants Fiscal Requirements</dc:title>
  <dc:creator>DESE</dc:creator>
  <cp:lastModifiedBy>Zou, Dong (EOE)</cp:lastModifiedBy>
  <cp:revision>3</cp:revision>
  <dcterms:created xsi:type="dcterms:W3CDTF">2025-04-07T20:10:26Z</dcterms:created>
  <dcterms:modified xsi:type="dcterms:W3CDTF">2025-06-09T16:19:45Z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9 2025 12:00AM</vt:lpwstr>
  </property>
</Properties>
</file>