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61" r:id="rId6"/>
    <p:sldId id="264" r:id="rId7"/>
    <p:sldId id="265" r:id="rId8"/>
    <p:sldId id="305" r:id="rId9"/>
    <p:sldId id="263" r:id="rId10"/>
    <p:sldId id="267" r:id="rId11"/>
    <p:sldId id="321" r:id="rId12"/>
    <p:sldId id="322" r:id="rId13"/>
    <p:sldId id="268" r:id="rId14"/>
    <p:sldId id="309" r:id="rId15"/>
    <p:sldId id="323" r:id="rId16"/>
    <p:sldId id="310" r:id="rId17"/>
    <p:sldId id="306" r:id="rId18"/>
    <p:sldId id="307" r:id="rId19"/>
    <p:sldId id="308" r:id="rId20"/>
    <p:sldId id="314" r:id="rId21"/>
    <p:sldId id="269" r:id="rId22"/>
    <p:sldId id="270" r:id="rId23"/>
    <p:sldId id="312" r:id="rId24"/>
    <p:sldId id="316" r:id="rId25"/>
    <p:sldId id="318" r:id="rId26"/>
    <p:sldId id="311" r:id="rId27"/>
    <p:sldId id="294" r:id="rId28"/>
    <p:sldId id="301" r:id="rId29"/>
    <p:sldId id="296" r:id="rId30"/>
    <p:sldId id="298" r:id="rId31"/>
    <p:sldId id="300" r:id="rId32"/>
    <p:sldId id="295" r:id="rId33"/>
    <p:sldId id="324" r:id="rId34"/>
    <p:sldId id="272" r:id="rId35"/>
    <p:sldId id="32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20869-59A6-4434-BC2C-8C87B21E348A}" v="1" dt="2025-06-02T20:38:28.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4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setarits, Jake S. (DESE)" userId="37741e96-5ecb-4258-9857-666183bdd9bd" providerId="ADAL" clId="{B7F20869-59A6-4434-BC2C-8C87B21E348A}"/>
    <pc:docChg chg="undo custSel addSld modSld">
      <pc:chgData name="Resetarits, Jake S. (DESE)" userId="37741e96-5ecb-4258-9857-666183bdd9bd" providerId="ADAL" clId="{B7F20869-59A6-4434-BC2C-8C87B21E348A}" dt="2025-06-02T20:39:38.475" v="94" actId="20577"/>
      <pc:docMkLst>
        <pc:docMk/>
      </pc:docMkLst>
      <pc:sldChg chg="modSp mod">
        <pc:chgData name="Resetarits, Jake S. (DESE)" userId="37741e96-5ecb-4258-9857-666183bdd9bd" providerId="ADAL" clId="{B7F20869-59A6-4434-BC2C-8C87B21E348A}" dt="2025-06-02T20:39:26.945" v="59" actId="20577"/>
        <pc:sldMkLst>
          <pc:docMk/>
          <pc:sldMk cId="1766890895" sldId="261"/>
        </pc:sldMkLst>
        <pc:spChg chg="mod">
          <ac:chgData name="Resetarits, Jake S. (DESE)" userId="37741e96-5ecb-4258-9857-666183bdd9bd" providerId="ADAL" clId="{B7F20869-59A6-4434-BC2C-8C87B21E348A}" dt="2025-06-02T20:39:26.945" v="59" actId="20577"/>
          <ac:spMkLst>
            <pc:docMk/>
            <pc:sldMk cId="1766890895" sldId="261"/>
            <ac:spMk id="2" creationId="{75F77C0A-F34B-2B3F-484B-7459BE442120}"/>
          </ac:spMkLst>
        </pc:spChg>
      </pc:sldChg>
      <pc:sldChg chg="add">
        <pc:chgData name="Resetarits, Jake S. (DESE)" userId="37741e96-5ecb-4258-9857-666183bdd9bd" providerId="ADAL" clId="{B7F20869-59A6-4434-BC2C-8C87B21E348A}" dt="2025-06-02T20:38:28.443" v="37"/>
        <pc:sldMkLst>
          <pc:docMk/>
          <pc:sldMk cId="344272086" sldId="294"/>
        </pc:sldMkLst>
      </pc:sldChg>
      <pc:sldChg chg="add">
        <pc:chgData name="Resetarits, Jake S. (DESE)" userId="37741e96-5ecb-4258-9857-666183bdd9bd" providerId="ADAL" clId="{B7F20869-59A6-4434-BC2C-8C87B21E348A}" dt="2025-06-02T20:38:28.443" v="37"/>
        <pc:sldMkLst>
          <pc:docMk/>
          <pc:sldMk cId="2575602834" sldId="295"/>
        </pc:sldMkLst>
      </pc:sldChg>
      <pc:sldChg chg="add">
        <pc:chgData name="Resetarits, Jake S. (DESE)" userId="37741e96-5ecb-4258-9857-666183bdd9bd" providerId="ADAL" clId="{B7F20869-59A6-4434-BC2C-8C87B21E348A}" dt="2025-06-02T20:38:28.443" v="37"/>
        <pc:sldMkLst>
          <pc:docMk/>
          <pc:sldMk cId="1874472588" sldId="296"/>
        </pc:sldMkLst>
      </pc:sldChg>
      <pc:sldChg chg="add">
        <pc:chgData name="Resetarits, Jake S. (DESE)" userId="37741e96-5ecb-4258-9857-666183bdd9bd" providerId="ADAL" clId="{B7F20869-59A6-4434-BC2C-8C87B21E348A}" dt="2025-06-02T20:38:28.443" v="37"/>
        <pc:sldMkLst>
          <pc:docMk/>
          <pc:sldMk cId="161394865" sldId="298"/>
        </pc:sldMkLst>
      </pc:sldChg>
      <pc:sldChg chg="modSp add mod">
        <pc:chgData name="Resetarits, Jake S. (DESE)" userId="37741e96-5ecb-4258-9857-666183bdd9bd" providerId="ADAL" clId="{B7F20869-59A6-4434-BC2C-8C87B21E348A}" dt="2025-06-02T20:39:04.879" v="41" actId="14100"/>
        <pc:sldMkLst>
          <pc:docMk/>
          <pc:sldMk cId="1059114607" sldId="300"/>
        </pc:sldMkLst>
        <pc:spChg chg="mod">
          <ac:chgData name="Resetarits, Jake S. (DESE)" userId="37741e96-5ecb-4258-9857-666183bdd9bd" providerId="ADAL" clId="{B7F20869-59A6-4434-BC2C-8C87B21E348A}" dt="2025-06-02T20:39:04.879" v="41" actId="14100"/>
          <ac:spMkLst>
            <pc:docMk/>
            <pc:sldMk cId="1059114607" sldId="300"/>
            <ac:spMk id="3" creationId="{68F6F7CD-DA64-631E-7F02-E0C55BF4B507}"/>
          </ac:spMkLst>
        </pc:spChg>
        <pc:picChg chg="mod">
          <ac:chgData name="Resetarits, Jake S. (DESE)" userId="37741e96-5ecb-4258-9857-666183bdd9bd" providerId="ADAL" clId="{B7F20869-59A6-4434-BC2C-8C87B21E348A}" dt="2025-06-02T20:39:01.039" v="40" actId="1076"/>
          <ac:picMkLst>
            <pc:docMk/>
            <pc:sldMk cId="1059114607" sldId="300"/>
            <ac:picMk id="5" creationId="{27F8FF56-C764-8C48-3739-F5F7D41846DF}"/>
          </ac:picMkLst>
        </pc:picChg>
      </pc:sldChg>
      <pc:sldChg chg="add">
        <pc:chgData name="Resetarits, Jake S. (DESE)" userId="37741e96-5ecb-4258-9857-666183bdd9bd" providerId="ADAL" clId="{B7F20869-59A6-4434-BC2C-8C87B21E348A}" dt="2025-06-02T20:38:28.443" v="37"/>
        <pc:sldMkLst>
          <pc:docMk/>
          <pc:sldMk cId="2707674942" sldId="301"/>
        </pc:sldMkLst>
      </pc:sldChg>
      <pc:sldChg chg="modSp mod">
        <pc:chgData name="Resetarits, Jake S. (DESE)" userId="37741e96-5ecb-4258-9857-666183bdd9bd" providerId="ADAL" clId="{B7F20869-59A6-4434-BC2C-8C87B21E348A}" dt="2025-06-02T20:39:38.475" v="94" actId="20577"/>
        <pc:sldMkLst>
          <pc:docMk/>
          <pc:sldMk cId="2278678804" sldId="311"/>
        </pc:sldMkLst>
        <pc:spChg chg="mod">
          <ac:chgData name="Resetarits, Jake S. (DESE)" userId="37741e96-5ecb-4258-9857-666183bdd9bd" providerId="ADAL" clId="{B7F20869-59A6-4434-BC2C-8C87B21E348A}" dt="2025-06-02T20:39:38.475" v="94" actId="20577"/>
          <ac:spMkLst>
            <pc:docMk/>
            <pc:sldMk cId="2278678804" sldId="311"/>
            <ac:spMk id="2" creationId="{6A01A4F1-4376-1C81-B26F-29ABD1BA5510}"/>
          </ac:spMkLst>
        </pc:spChg>
      </pc:sldChg>
      <pc:sldChg chg="add">
        <pc:chgData name="Resetarits, Jake S. (DESE)" userId="37741e96-5ecb-4258-9857-666183bdd9bd" providerId="ADAL" clId="{B7F20869-59A6-4434-BC2C-8C87B21E348A}" dt="2025-06-02T20:36:35.561" v="23" actId="2890"/>
        <pc:sldMkLst>
          <pc:docMk/>
          <pc:sldMk cId="3410115631" sldId="324"/>
        </pc:sldMkLst>
      </pc:sldChg>
    </pc:docChg>
  </pc:docChgLst>
  <pc:docChgLst>
    <pc:chgData name="Resetarits, Jake S. (DESE)" userId="37741e96-5ecb-4258-9857-666183bdd9bd" providerId="ADAL" clId="{270ADA67-9314-4163-B5A6-176449CDD15F}"/>
    <pc:docChg chg="delSld modSld">
      <pc:chgData name="Resetarits, Jake S. (DESE)" userId="37741e96-5ecb-4258-9857-666183bdd9bd" providerId="ADAL" clId="{270ADA67-9314-4163-B5A6-176449CDD15F}" dt="2025-01-14T17:05:01.060" v="106"/>
      <pc:docMkLst>
        <pc:docMk/>
      </pc:docMkLst>
      <pc:sldChg chg="modSp mod">
        <pc:chgData name="Resetarits, Jake S. (DESE)" userId="37741e96-5ecb-4258-9857-666183bdd9bd" providerId="ADAL" clId="{270ADA67-9314-4163-B5A6-176449CDD15F}" dt="2025-01-14T16:24:00.871" v="1" actId="6549"/>
        <pc:sldMkLst>
          <pc:docMk/>
          <pc:sldMk cId="1766890895" sldId="261"/>
        </pc:sldMkLst>
      </pc:sldChg>
      <pc:sldChg chg="modSp mod modAnim">
        <pc:chgData name="Resetarits, Jake S. (DESE)" userId="37741e96-5ecb-4258-9857-666183bdd9bd" providerId="ADAL" clId="{270ADA67-9314-4163-B5A6-176449CDD15F}" dt="2025-01-14T17:05:01.060" v="106"/>
        <pc:sldMkLst>
          <pc:docMk/>
          <pc:sldMk cId="3818180767" sldId="265"/>
        </pc:sldMkLst>
      </pc:sldChg>
      <pc:sldChg chg="del">
        <pc:chgData name="Resetarits, Jake S. (DESE)" userId="37741e96-5ecb-4258-9857-666183bdd9bd" providerId="ADAL" clId="{270ADA67-9314-4163-B5A6-176449CDD15F}" dt="2025-01-14T16:23:56.146" v="0" actId="47"/>
        <pc:sldMkLst>
          <pc:docMk/>
          <pc:sldMk cId="4075651310" sldId="271"/>
        </pc:sldMkLst>
      </pc:sldChg>
      <pc:sldChg chg="del">
        <pc:chgData name="Resetarits, Jake S. (DESE)" userId="37741e96-5ecb-4258-9857-666183bdd9bd" providerId="ADAL" clId="{270ADA67-9314-4163-B5A6-176449CDD15F}" dt="2025-01-14T16:23:56.146" v="0" actId="47"/>
        <pc:sldMkLst>
          <pc:docMk/>
          <pc:sldMk cId="161394865" sldId="298"/>
        </pc:sldMkLst>
      </pc:sldChg>
      <pc:sldChg chg="del">
        <pc:chgData name="Resetarits, Jake S. (DESE)" userId="37741e96-5ecb-4258-9857-666183bdd9bd" providerId="ADAL" clId="{270ADA67-9314-4163-B5A6-176449CDD15F}" dt="2025-01-14T16:23:56.146" v="0" actId="47"/>
        <pc:sldMkLst>
          <pc:docMk/>
          <pc:sldMk cId="1059114607" sldId="300"/>
        </pc:sldMkLst>
      </pc:sldChg>
      <pc:sldChg chg="del">
        <pc:chgData name="Resetarits, Jake S. (DESE)" userId="37741e96-5ecb-4258-9857-666183bdd9bd" providerId="ADAL" clId="{270ADA67-9314-4163-B5A6-176449CDD15F}" dt="2025-01-14T16:23:56.146" v="0" actId="47"/>
        <pc:sldMkLst>
          <pc:docMk/>
          <pc:sldMk cId="4026424553" sldId="302"/>
        </pc:sldMkLst>
      </pc:sldChg>
      <pc:sldChg chg="del">
        <pc:chgData name="Resetarits, Jake S. (DESE)" userId="37741e96-5ecb-4258-9857-666183bdd9bd" providerId="ADAL" clId="{270ADA67-9314-4163-B5A6-176449CDD15F}" dt="2025-01-14T16:23:56.146" v="0" actId="47"/>
        <pc:sldMkLst>
          <pc:docMk/>
          <pc:sldMk cId="1270704160" sldId="303"/>
        </pc:sldMkLst>
      </pc:sldChg>
      <pc:sldChg chg="del">
        <pc:chgData name="Resetarits, Jake S. (DESE)" userId="37741e96-5ecb-4258-9857-666183bdd9bd" providerId="ADAL" clId="{270ADA67-9314-4163-B5A6-176449CDD15F}" dt="2025-01-14T16:23:56.146" v="0" actId="47"/>
        <pc:sldMkLst>
          <pc:docMk/>
          <pc:sldMk cId="20276678" sldId="304"/>
        </pc:sldMkLst>
      </pc:sldChg>
      <pc:sldChg chg="del">
        <pc:chgData name="Resetarits, Jake S. (DESE)" userId="37741e96-5ecb-4258-9857-666183bdd9bd" providerId="ADAL" clId="{270ADA67-9314-4163-B5A6-176449CDD15F}" dt="2025-01-14T16:23:56.146" v="0" actId="47"/>
        <pc:sldMkLst>
          <pc:docMk/>
          <pc:sldMk cId="631469860" sldId="321"/>
        </pc:sldMkLst>
      </pc:sldChg>
    </pc:docChg>
  </pc:docChgLst>
  <pc:docChgLst>
    <pc:chgData name="Resetarits, Jake S. (DESE)" userId="37741e96-5ecb-4258-9857-666183bdd9bd" providerId="ADAL" clId="{08E9D021-791E-43BE-ACAD-216B3A31AB61}"/>
    <pc:docChg chg="undo redo custSel addSld delSld modSld sldOrd">
      <pc:chgData name="Resetarits, Jake S. (DESE)" userId="37741e96-5ecb-4258-9857-666183bdd9bd" providerId="ADAL" clId="{08E9D021-791E-43BE-ACAD-216B3A31AB61}" dt="2024-12-04T19:23:25.425" v="18164" actId="14"/>
      <pc:docMkLst>
        <pc:docMk/>
      </pc:docMkLst>
      <pc:sldChg chg="modSp mod modNotesTx">
        <pc:chgData name="Resetarits, Jake S. (DESE)" userId="37741e96-5ecb-4258-9857-666183bdd9bd" providerId="ADAL" clId="{08E9D021-791E-43BE-ACAD-216B3A31AB61}" dt="2024-12-04T18:57:24.281" v="17945" actId="207"/>
        <pc:sldMkLst>
          <pc:docMk/>
          <pc:sldMk cId="3472057045" sldId="256"/>
        </pc:sldMkLst>
      </pc:sldChg>
      <pc:sldChg chg="del">
        <pc:chgData name="Resetarits, Jake S. (DESE)" userId="37741e96-5ecb-4258-9857-666183bdd9bd" providerId="ADAL" clId="{08E9D021-791E-43BE-ACAD-216B3A31AB61}" dt="2024-11-26T17:02:33.420" v="274" actId="47"/>
        <pc:sldMkLst>
          <pc:docMk/>
          <pc:sldMk cId="3344633170" sldId="259"/>
        </pc:sldMkLst>
      </pc:sldChg>
      <pc:sldChg chg="del">
        <pc:chgData name="Resetarits, Jake S. (DESE)" userId="37741e96-5ecb-4258-9857-666183bdd9bd" providerId="ADAL" clId="{08E9D021-791E-43BE-ACAD-216B3A31AB61}" dt="2024-11-26T14:28:48.074" v="75" actId="47"/>
        <pc:sldMkLst>
          <pc:docMk/>
          <pc:sldMk cId="4086479608" sldId="260"/>
        </pc:sldMkLst>
      </pc:sldChg>
      <pc:sldChg chg="modSp mod">
        <pc:chgData name="Resetarits, Jake S. (DESE)" userId="37741e96-5ecb-4258-9857-666183bdd9bd" providerId="ADAL" clId="{08E9D021-791E-43BE-ACAD-216B3A31AB61}" dt="2024-12-03T20:59:35.198" v="17086" actId="2710"/>
        <pc:sldMkLst>
          <pc:docMk/>
          <pc:sldMk cId="1766890895" sldId="261"/>
        </pc:sldMkLst>
      </pc:sldChg>
      <pc:sldChg chg="modSp add mod">
        <pc:chgData name="Resetarits, Jake S. (DESE)" userId="37741e96-5ecb-4258-9857-666183bdd9bd" providerId="ADAL" clId="{08E9D021-791E-43BE-ACAD-216B3A31AB61}" dt="2024-12-04T16:18:57.122" v="17572" actId="13244"/>
        <pc:sldMkLst>
          <pc:docMk/>
          <pc:sldMk cId="2612359653" sldId="262"/>
        </pc:sldMkLst>
      </pc:sldChg>
      <pc:sldChg chg="modSp new del mod">
        <pc:chgData name="Resetarits, Jake S. (DESE)" userId="37741e96-5ecb-4258-9857-666183bdd9bd" providerId="ADAL" clId="{08E9D021-791E-43BE-ACAD-216B3A31AB61}" dt="2024-11-26T17:25:18.382" v="2767" actId="2696"/>
        <pc:sldMkLst>
          <pc:docMk/>
          <pc:sldMk cId="3560569499" sldId="262"/>
        </pc:sldMkLst>
      </pc:sldChg>
      <pc:sldChg chg="modSp add mod">
        <pc:chgData name="Resetarits, Jake S. (DESE)" userId="37741e96-5ecb-4258-9857-666183bdd9bd" providerId="ADAL" clId="{08E9D021-791E-43BE-ACAD-216B3A31AB61}" dt="2024-12-04T19:23:25.425" v="18164" actId="14"/>
        <pc:sldMkLst>
          <pc:docMk/>
          <pc:sldMk cId="983465685" sldId="263"/>
        </pc:sldMkLst>
      </pc:sldChg>
      <pc:sldChg chg="modSp new del mod">
        <pc:chgData name="Resetarits, Jake S. (DESE)" userId="37741e96-5ecb-4258-9857-666183bdd9bd" providerId="ADAL" clId="{08E9D021-791E-43BE-ACAD-216B3A31AB61}" dt="2024-11-26T17:25:18.382" v="2767" actId="2696"/>
        <pc:sldMkLst>
          <pc:docMk/>
          <pc:sldMk cId="3229260471" sldId="263"/>
        </pc:sldMkLst>
      </pc:sldChg>
      <pc:sldChg chg="delSp modSp new mod">
        <pc:chgData name="Resetarits, Jake S. (DESE)" userId="37741e96-5ecb-4258-9857-666183bdd9bd" providerId="ADAL" clId="{08E9D021-791E-43BE-ACAD-216B3A31AB61}" dt="2024-12-04T17:56:47.099" v="17688" actId="478"/>
        <pc:sldMkLst>
          <pc:docMk/>
          <pc:sldMk cId="3517861336" sldId="264"/>
        </pc:sldMkLst>
      </pc:sldChg>
      <pc:sldChg chg="addSp modSp new mod">
        <pc:chgData name="Resetarits, Jake S. (DESE)" userId="37741e96-5ecb-4258-9857-666183bdd9bd" providerId="ADAL" clId="{08E9D021-791E-43BE-ACAD-216B3A31AB61}" dt="2024-12-04T18:31:10.470" v="17934" actId="6549"/>
        <pc:sldMkLst>
          <pc:docMk/>
          <pc:sldMk cId="3818180767" sldId="265"/>
        </pc:sldMkLst>
      </pc:sldChg>
      <pc:sldChg chg="modSp add del mod ord">
        <pc:chgData name="Resetarits, Jake S. (DESE)" userId="37741e96-5ecb-4258-9857-666183bdd9bd" providerId="ADAL" clId="{08E9D021-791E-43BE-ACAD-216B3A31AB61}" dt="2024-11-26T17:25:26.195" v="2769" actId="47"/>
        <pc:sldMkLst>
          <pc:docMk/>
          <pc:sldMk cId="2919151892" sldId="266"/>
        </pc:sldMkLst>
      </pc:sldChg>
      <pc:sldChg chg="delSp modSp add mod">
        <pc:chgData name="Resetarits, Jake S. (DESE)" userId="37741e96-5ecb-4258-9857-666183bdd9bd" providerId="ADAL" clId="{08E9D021-791E-43BE-ACAD-216B3A31AB61}" dt="2024-12-04T17:56:51.155" v="17689" actId="478"/>
        <pc:sldMkLst>
          <pc:docMk/>
          <pc:sldMk cId="3359740986" sldId="267"/>
        </pc:sldMkLst>
      </pc:sldChg>
      <pc:sldChg chg="modSp add mod replId">
        <pc:chgData name="Resetarits, Jake S. (DESE)" userId="37741e96-5ecb-4258-9857-666183bdd9bd" providerId="ADAL" clId="{08E9D021-791E-43BE-ACAD-216B3A31AB61}" dt="2024-12-04T16:25:39.498" v="17608" actId="20577"/>
        <pc:sldMkLst>
          <pc:docMk/>
          <pc:sldMk cId="113294846" sldId="268"/>
        </pc:sldMkLst>
      </pc:sldChg>
      <pc:sldChg chg="delSp modSp add mod">
        <pc:chgData name="Resetarits, Jake S. (DESE)" userId="37741e96-5ecb-4258-9857-666183bdd9bd" providerId="ADAL" clId="{08E9D021-791E-43BE-ACAD-216B3A31AB61}" dt="2024-12-04T17:56:56.477" v="17690" actId="478"/>
        <pc:sldMkLst>
          <pc:docMk/>
          <pc:sldMk cId="2485243736" sldId="269"/>
        </pc:sldMkLst>
      </pc:sldChg>
      <pc:sldChg chg="modSp add mod replId">
        <pc:chgData name="Resetarits, Jake S. (DESE)" userId="37741e96-5ecb-4258-9857-666183bdd9bd" providerId="ADAL" clId="{08E9D021-791E-43BE-ACAD-216B3A31AB61}" dt="2024-12-04T19:15:41.777" v="17949" actId="27636"/>
        <pc:sldMkLst>
          <pc:docMk/>
          <pc:sldMk cId="626724893" sldId="270"/>
        </pc:sldMkLst>
      </pc:sldChg>
      <pc:sldChg chg="delSp modSp add mod">
        <pc:chgData name="Resetarits, Jake S. (DESE)" userId="37741e96-5ecb-4258-9857-666183bdd9bd" providerId="ADAL" clId="{08E9D021-791E-43BE-ACAD-216B3A31AB61}" dt="2024-12-04T19:15:21.457" v="17946" actId="478"/>
        <pc:sldMkLst>
          <pc:docMk/>
          <pc:sldMk cId="4075651310" sldId="271"/>
        </pc:sldMkLst>
      </pc:sldChg>
      <pc:sldChg chg="modSp add mod replId">
        <pc:chgData name="Resetarits, Jake S. (DESE)" userId="37741e96-5ecb-4258-9857-666183bdd9bd" providerId="ADAL" clId="{08E9D021-791E-43BE-ACAD-216B3A31AB61}" dt="2024-12-04T18:11:02.442" v="17879" actId="20577"/>
        <pc:sldMkLst>
          <pc:docMk/>
          <pc:sldMk cId="3745986584" sldId="272"/>
        </pc:sldMkLst>
      </pc:sldChg>
      <pc:sldChg chg="modSp del mod modAnim">
        <pc:chgData name="Resetarits, Jake S. (DESE)" userId="37741e96-5ecb-4258-9857-666183bdd9bd" providerId="ADAL" clId="{08E9D021-791E-43BE-ACAD-216B3A31AB61}" dt="2024-12-04T18:07:27.278" v="17732" actId="47"/>
        <pc:sldMkLst>
          <pc:docMk/>
          <pc:sldMk cId="1476335996" sldId="281"/>
        </pc:sldMkLst>
      </pc:sldChg>
      <pc:sldChg chg="addSp delSp modSp add del mod modAnim">
        <pc:chgData name="Resetarits, Jake S. (DESE)" userId="37741e96-5ecb-4258-9857-666183bdd9bd" providerId="ADAL" clId="{08E9D021-791E-43BE-ACAD-216B3A31AB61}" dt="2024-12-04T17:58:05.116" v="17704" actId="47"/>
        <pc:sldMkLst>
          <pc:docMk/>
          <pc:sldMk cId="3833938034" sldId="284"/>
        </pc:sldMkLst>
      </pc:sldChg>
      <pc:sldChg chg="modSp del mod">
        <pc:chgData name="Resetarits, Jake S. (DESE)" userId="37741e96-5ecb-4258-9857-666183bdd9bd" providerId="ADAL" clId="{08E9D021-791E-43BE-ACAD-216B3A31AB61}" dt="2024-11-26T17:19:12.484" v="1866" actId="47"/>
        <pc:sldMkLst>
          <pc:docMk/>
          <pc:sldMk cId="1874472588" sldId="296"/>
        </pc:sldMkLst>
      </pc:sldChg>
      <pc:sldChg chg="modSp mod">
        <pc:chgData name="Resetarits, Jake S. (DESE)" userId="37741e96-5ecb-4258-9857-666183bdd9bd" providerId="ADAL" clId="{08E9D021-791E-43BE-ACAD-216B3A31AB61}" dt="2024-12-04T18:27:30.747" v="17888" actId="1036"/>
        <pc:sldMkLst>
          <pc:docMk/>
          <pc:sldMk cId="161394865" sldId="298"/>
        </pc:sldMkLst>
      </pc:sldChg>
      <pc:sldChg chg="modSp mod">
        <pc:chgData name="Resetarits, Jake S. (DESE)" userId="37741e96-5ecb-4258-9857-666183bdd9bd" providerId="ADAL" clId="{08E9D021-791E-43BE-ACAD-216B3A31AB61}" dt="2024-12-04T18:09:00.810" v="17761" actId="14100"/>
        <pc:sldMkLst>
          <pc:docMk/>
          <pc:sldMk cId="1059114607" sldId="300"/>
        </pc:sldMkLst>
      </pc:sldChg>
      <pc:sldChg chg="delSp modSp del mod delAnim modAnim">
        <pc:chgData name="Resetarits, Jake S. (DESE)" userId="37741e96-5ecb-4258-9857-666183bdd9bd" providerId="ADAL" clId="{08E9D021-791E-43BE-ACAD-216B3A31AB61}" dt="2024-11-26T17:18:50.494" v="1857" actId="47"/>
        <pc:sldMkLst>
          <pc:docMk/>
          <pc:sldMk cId="2707674942" sldId="301"/>
        </pc:sldMkLst>
      </pc:sldChg>
      <pc:sldChg chg="modSp add mod">
        <pc:chgData name="Resetarits, Jake S. (DESE)" userId="37741e96-5ecb-4258-9857-666183bdd9bd" providerId="ADAL" clId="{08E9D021-791E-43BE-ACAD-216B3A31AB61}" dt="2024-12-04T18:08:26.996" v="17753" actId="20577"/>
        <pc:sldMkLst>
          <pc:docMk/>
          <pc:sldMk cId="4026424553" sldId="302"/>
        </pc:sldMkLst>
      </pc:sldChg>
      <pc:sldChg chg="modSp new mod">
        <pc:chgData name="Resetarits, Jake S. (DESE)" userId="37741e96-5ecb-4258-9857-666183bdd9bd" providerId="ADAL" clId="{08E9D021-791E-43BE-ACAD-216B3A31AB61}" dt="2024-12-04T16:19:38.057" v="17583" actId="13244"/>
        <pc:sldMkLst>
          <pc:docMk/>
          <pc:sldMk cId="1270704160" sldId="303"/>
        </pc:sldMkLst>
      </pc:sldChg>
      <pc:sldChg chg="modSp new mod">
        <pc:chgData name="Resetarits, Jake S. (DESE)" userId="37741e96-5ecb-4258-9857-666183bdd9bd" providerId="ADAL" clId="{08E9D021-791E-43BE-ACAD-216B3A31AB61}" dt="2024-12-04T16:19:41.137" v="17584" actId="13244"/>
        <pc:sldMkLst>
          <pc:docMk/>
          <pc:sldMk cId="20276678" sldId="304"/>
        </pc:sldMkLst>
      </pc:sldChg>
      <pc:sldChg chg="modSp new mod">
        <pc:chgData name="Resetarits, Jake S. (DESE)" userId="37741e96-5ecb-4258-9857-666183bdd9bd" providerId="ADAL" clId="{08E9D021-791E-43BE-ACAD-216B3A31AB61}" dt="2024-12-04T16:18:54.057" v="17571" actId="13244"/>
        <pc:sldMkLst>
          <pc:docMk/>
          <pc:sldMk cId="585592364" sldId="305"/>
        </pc:sldMkLst>
      </pc:sldChg>
      <pc:sldChg chg="addSp modSp new mod modAnim">
        <pc:chgData name="Resetarits, Jake S. (DESE)" userId="37741e96-5ecb-4258-9857-666183bdd9bd" providerId="ADAL" clId="{08E9D021-791E-43BE-ACAD-216B3A31AB61}" dt="2024-12-04T16:19:13.200" v="17577" actId="13244"/>
        <pc:sldMkLst>
          <pc:docMk/>
          <pc:sldMk cId="3532054592" sldId="306"/>
        </pc:sldMkLst>
      </pc:sldChg>
      <pc:sldChg chg="addSp delSp modSp add mod">
        <pc:chgData name="Resetarits, Jake S. (DESE)" userId="37741e96-5ecb-4258-9857-666183bdd9bd" providerId="ADAL" clId="{08E9D021-791E-43BE-ACAD-216B3A31AB61}" dt="2024-12-03T20:16:23.182" v="15041" actId="20577"/>
        <pc:sldMkLst>
          <pc:docMk/>
          <pc:sldMk cId="1407074142" sldId="307"/>
        </pc:sldMkLst>
      </pc:sldChg>
      <pc:sldChg chg="addSp delSp modSp add mod">
        <pc:chgData name="Resetarits, Jake S. (DESE)" userId="37741e96-5ecb-4258-9857-666183bdd9bd" providerId="ADAL" clId="{08E9D021-791E-43BE-ACAD-216B3A31AB61}" dt="2024-12-04T19:20:20.641" v="18028" actId="20577"/>
        <pc:sldMkLst>
          <pc:docMk/>
          <pc:sldMk cId="3372655181" sldId="308"/>
        </pc:sldMkLst>
      </pc:sldChg>
      <pc:sldChg chg="modSp new mod">
        <pc:chgData name="Resetarits, Jake S. (DESE)" userId="37741e96-5ecb-4258-9857-666183bdd9bd" providerId="ADAL" clId="{08E9D021-791E-43BE-ACAD-216B3A31AB61}" dt="2024-12-04T16:19:06.472" v="17575" actId="13244"/>
        <pc:sldMkLst>
          <pc:docMk/>
          <pc:sldMk cId="3137609037" sldId="309"/>
        </pc:sldMkLst>
      </pc:sldChg>
      <pc:sldChg chg="modSp new mod">
        <pc:chgData name="Resetarits, Jake S. (DESE)" userId="37741e96-5ecb-4258-9857-666183bdd9bd" providerId="ADAL" clId="{08E9D021-791E-43BE-ACAD-216B3A31AB61}" dt="2024-12-04T19:18:30.427" v="18025" actId="27636"/>
        <pc:sldMkLst>
          <pc:docMk/>
          <pc:sldMk cId="2985120879" sldId="310"/>
        </pc:sldMkLst>
      </pc:sldChg>
      <pc:sldChg chg="delSp modSp add mod">
        <pc:chgData name="Resetarits, Jake S. (DESE)" userId="37741e96-5ecb-4258-9857-666183bdd9bd" providerId="ADAL" clId="{08E9D021-791E-43BE-ACAD-216B3A31AB61}" dt="2024-12-04T17:56:36.677" v="17687" actId="478"/>
        <pc:sldMkLst>
          <pc:docMk/>
          <pc:sldMk cId="2278678804" sldId="311"/>
        </pc:sldMkLst>
      </pc:sldChg>
      <pc:sldChg chg="add del">
        <pc:chgData name="Resetarits, Jake S. (DESE)" userId="37741e96-5ecb-4258-9857-666183bdd9bd" providerId="ADAL" clId="{08E9D021-791E-43BE-ACAD-216B3A31AB61}" dt="2024-11-26T17:54:45.520" v="6325" actId="47"/>
        <pc:sldMkLst>
          <pc:docMk/>
          <pc:sldMk cId="2202558291" sldId="312"/>
        </pc:sldMkLst>
      </pc:sldChg>
      <pc:sldChg chg="addSp delSp modSp add mod modAnim">
        <pc:chgData name="Resetarits, Jake S. (DESE)" userId="37741e96-5ecb-4258-9857-666183bdd9bd" providerId="ADAL" clId="{08E9D021-791E-43BE-ACAD-216B3A31AB61}" dt="2024-12-04T16:14:38.378" v="17559" actId="962"/>
        <pc:sldMkLst>
          <pc:docMk/>
          <pc:sldMk cId="3789309190" sldId="312"/>
        </pc:sldMkLst>
      </pc:sldChg>
      <pc:sldChg chg="add del">
        <pc:chgData name="Resetarits, Jake S. (DESE)" userId="37741e96-5ecb-4258-9857-666183bdd9bd" providerId="ADAL" clId="{08E9D021-791E-43BE-ACAD-216B3A31AB61}" dt="2024-11-26T18:19:21.188" v="8427" actId="2890"/>
        <pc:sldMkLst>
          <pc:docMk/>
          <pc:sldMk cId="4015018109" sldId="312"/>
        </pc:sldMkLst>
      </pc:sldChg>
      <pc:sldChg chg="addSp delSp modSp add del mod">
        <pc:chgData name="Resetarits, Jake S. (DESE)" userId="37741e96-5ecb-4258-9857-666183bdd9bd" providerId="ADAL" clId="{08E9D021-791E-43BE-ACAD-216B3A31AB61}" dt="2024-12-03T18:40:06.904" v="10832" actId="47"/>
        <pc:sldMkLst>
          <pc:docMk/>
          <pc:sldMk cId="1385424318" sldId="313"/>
        </pc:sldMkLst>
      </pc:sldChg>
      <pc:sldChg chg="addSp modSp new mod">
        <pc:chgData name="Resetarits, Jake S. (DESE)" userId="37741e96-5ecb-4258-9857-666183bdd9bd" providerId="ADAL" clId="{08E9D021-791E-43BE-ACAD-216B3A31AB61}" dt="2024-12-04T16:33:53.505" v="17632" actId="5793"/>
        <pc:sldMkLst>
          <pc:docMk/>
          <pc:sldMk cId="1195591108" sldId="314"/>
        </pc:sldMkLst>
      </pc:sldChg>
      <pc:sldChg chg="modSp add del mod">
        <pc:chgData name="Resetarits, Jake S. (DESE)" userId="37741e96-5ecb-4258-9857-666183bdd9bd" providerId="ADAL" clId="{08E9D021-791E-43BE-ACAD-216B3A31AB61}" dt="2024-12-03T18:40:07.864" v="10833" actId="47"/>
        <pc:sldMkLst>
          <pc:docMk/>
          <pc:sldMk cId="1077973423" sldId="315"/>
        </pc:sldMkLst>
      </pc:sldChg>
      <pc:sldChg chg="addSp delSp modSp add mod modAnim">
        <pc:chgData name="Resetarits, Jake S. (DESE)" userId="37741e96-5ecb-4258-9857-666183bdd9bd" providerId="ADAL" clId="{08E9D021-791E-43BE-ACAD-216B3A31AB61}" dt="2024-12-04T16:15:09.530" v="17561" actId="962"/>
        <pc:sldMkLst>
          <pc:docMk/>
          <pc:sldMk cId="685858202" sldId="316"/>
        </pc:sldMkLst>
      </pc:sldChg>
      <pc:sldChg chg="modSp add mod">
        <pc:chgData name="Resetarits, Jake S. (DESE)" userId="37741e96-5ecb-4258-9857-666183bdd9bd" providerId="ADAL" clId="{08E9D021-791E-43BE-ACAD-216B3A31AB61}" dt="2024-12-04T18:43:54.319" v="17941" actId="20577"/>
        <pc:sldMkLst>
          <pc:docMk/>
          <pc:sldMk cId="2234299572" sldId="317"/>
        </pc:sldMkLst>
      </pc:sldChg>
      <pc:sldChg chg="addSp delSp modSp add mod modAnim">
        <pc:chgData name="Resetarits, Jake S. (DESE)" userId="37741e96-5ecb-4258-9857-666183bdd9bd" providerId="ADAL" clId="{08E9D021-791E-43BE-ACAD-216B3A31AB61}" dt="2024-12-04T16:33:23.039" v="17631" actId="1036"/>
        <pc:sldMkLst>
          <pc:docMk/>
          <pc:sldMk cId="3994194034" sldId="318"/>
        </pc:sldMkLst>
      </pc:sldChg>
      <pc:sldChg chg="addSp delSp modSp new del mod">
        <pc:chgData name="Resetarits, Jake S. (DESE)" userId="37741e96-5ecb-4258-9857-666183bdd9bd" providerId="ADAL" clId="{08E9D021-791E-43BE-ACAD-216B3A31AB61}" dt="2024-12-03T20:54:47.619" v="17065" actId="47"/>
        <pc:sldMkLst>
          <pc:docMk/>
          <pc:sldMk cId="1571997139" sldId="319"/>
        </pc:sldMkLst>
      </pc:sldChg>
      <pc:sldChg chg="modSp mod">
        <pc:chgData name="Resetarits, Jake S. (DESE)" userId="37741e96-5ecb-4258-9857-666183bdd9bd" providerId="ADAL" clId="{08E9D021-791E-43BE-ACAD-216B3A31AB61}" dt="2024-12-04T16:27:46.916" v="17609" actId="5793"/>
        <pc:sldMkLst>
          <pc:docMk/>
          <pc:sldMk cId="80835313" sldId="320"/>
        </pc:sldMkLst>
      </pc:sldChg>
      <pc:sldChg chg="modSp add mod">
        <pc:chgData name="Resetarits, Jake S. (DESE)" userId="37741e96-5ecb-4258-9857-666183bdd9bd" providerId="ADAL" clId="{08E9D021-791E-43BE-ACAD-216B3A31AB61}" dt="2024-12-04T18:08:43.844" v="17760" actId="404"/>
        <pc:sldMkLst>
          <pc:docMk/>
          <pc:sldMk cId="631469860" sldId="321"/>
        </pc:sldMkLst>
      </pc:sldChg>
    </pc:docChg>
  </pc:docChgLst>
  <pc:docChgLst>
    <pc:chgData name="Resetarits, Jake S. (DESE)" userId="37741e96-5ecb-4258-9857-666183bdd9bd" providerId="ADAL" clId="{BD959312-1925-40D2-BBC8-A54076622A93}"/>
    <pc:docChg chg="custSel modSld">
      <pc:chgData name="Resetarits, Jake S. (DESE)" userId="37741e96-5ecb-4258-9857-666183bdd9bd" providerId="ADAL" clId="{BD959312-1925-40D2-BBC8-A54076622A93}" dt="2025-06-02T15:28:38.804" v="5" actId="113"/>
      <pc:docMkLst>
        <pc:docMk/>
      </pc:docMkLst>
      <pc:sldChg chg="modSp mod">
        <pc:chgData name="Resetarits, Jake S. (DESE)" userId="37741e96-5ecb-4258-9857-666183bdd9bd" providerId="ADAL" clId="{BD959312-1925-40D2-BBC8-A54076622A93}" dt="2025-06-02T15:28:38.804" v="5" actId="113"/>
        <pc:sldMkLst>
          <pc:docMk/>
          <pc:sldMk cId="3472057045" sldId="256"/>
        </pc:sldMkLst>
        <pc:spChg chg="mod">
          <ac:chgData name="Resetarits, Jake S. (DESE)" userId="37741e96-5ecb-4258-9857-666183bdd9bd" providerId="ADAL" clId="{BD959312-1925-40D2-BBC8-A54076622A93}" dt="2025-06-02T15:28:38.804" v="5" actId="113"/>
          <ac:spMkLst>
            <pc:docMk/>
            <pc:sldMk cId="3472057045" sldId="256"/>
            <ac:spMk id="2" creationId="{014B4766-0EE3-8028-2E23-5FACFF09600A}"/>
          </ac:spMkLst>
        </pc:spChg>
      </pc:sldChg>
    </pc:docChg>
  </pc:docChgLst>
  <pc:docChgLst>
    <pc:chgData name="Resetarits, Jake S. (DESE)" userId="37741e96-5ecb-4258-9857-666183bdd9bd" providerId="ADAL" clId="{70099608-FC6C-497C-A1E9-A9C7437DBE51}"/>
    <pc:docChg chg="undo custSel addSld delSld modSld">
      <pc:chgData name="Resetarits, Jake S. (DESE)" userId="37741e96-5ecb-4258-9857-666183bdd9bd" providerId="ADAL" clId="{70099608-FC6C-497C-A1E9-A9C7437DBE51}" dt="2025-03-31T18:29:43.924" v="4375" actId="20577"/>
      <pc:docMkLst>
        <pc:docMk/>
      </pc:docMkLst>
      <pc:sldChg chg="modNotesTx">
        <pc:chgData name="Resetarits, Jake S. (DESE)" userId="37741e96-5ecb-4258-9857-666183bdd9bd" providerId="ADAL" clId="{70099608-FC6C-497C-A1E9-A9C7437DBE51}" dt="2025-03-31T17:28:39.757" v="33" actId="20577"/>
        <pc:sldMkLst>
          <pc:docMk/>
          <pc:sldMk cId="3472057045" sldId="256"/>
        </pc:sldMkLst>
      </pc:sldChg>
      <pc:sldChg chg="add del">
        <pc:chgData name="Resetarits, Jake S. (DESE)" userId="37741e96-5ecb-4258-9857-666183bdd9bd" providerId="ADAL" clId="{70099608-FC6C-497C-A1E9-A9C7437DBE51}" dt="2025-03-31T17:45:56.386" v="441" actId="47"/>
        <pc:sldMkLst>
          <pc:docMk/>
          <pc:sldMk cId="2612359653" sldId="262"/>
        </pc:sldMkLst>
      </pc:sldChg>
      <pc:sldChg chg="modSp mod modNotesTx">
        <pc:chgData name="Resetarits, Jake S. (DESE)" userId="37741e96-5ecb-4258-9857-666183bdd9bd" providerId="ADAL" clId="{70099608-FC6C-497C-A1E9-A9C7437DBE51}" dt="2025-03-31T18:28:59.150" v="4354" actId="20577"/>
        <pc:sldMkLst>
          <pc:docMk/>
          <pc:sldMk cId="983465685" sldId="263"/>
        </pc:sldMkLst>
        <pc:spChg chg="mod">
          <ac:chgData name="Resetarits, Jake S. (DESE)" userId="37741e96-5ecb-4258-9857-666183bdd9bd" providerId="ADAL" clId="{70099608-FC6C-497C-A1E9-A9C7437DBE51}" dt="2025-03-31T18:28:59.150" v="4354" actId="20577"/>
          <ac:spMkLst>
            <pc:docMk/>
            <pc:sldMk cId="983465685" sldId="263"/>
            <ac:spMk id="2" creationId="{8DADF3BC-9EFA-9992-D24E-D352328A5A92}"/>
          </ac:spMkLst>
        </pc:spChg>
        <pc:spChg chg="mod">
          <ac:chgData name="Resetarits, Jake S. (DESE)" userId="37741e96-5ecb-4258-9857-666183bdd9bd" providerId="ADAL" clId="{70099608-FC6C-497C-A1E9-A9C7437DBE51}" dt="2025-03-31T17:46:01.777" v="444" actId="20577"/>
          <ac:spMkLst>
            <pc:docMk/>
            <pc:sldMk cId="983465685" sldId="263"/>
            <ac:spMk id="3" creationId="{F9869D6F-DFC0-69B5-A2A6-21949C0EEF31}"/>
          </ac:spMkLst>
        </pc:spChg>
      </pc:sldChg>
      <pc:sldChg chg="modNotesTx">
        <pc:chgData name="Resetarits, Jake S. (DESE)" userId="37741e96-5ecb-4258-9857-666183bdd9bd" providerId="ADAL" clId="{70099608-FC6C-497C-A1E9-A9C7437DBE51}" dt="2025-03-31T17:38:56.253" v="407" actId="20577"/>
        <pc:sldMkLst>
          <pc:docMk/>
          <pc:sldMk cId="3818180767" sldId="265"/>
        </pc:sldMkLst>
      </pc:sldChg>
      <pc:sldChg chg="modSp mod modNotesTx">
        <pc:chgData name="Resetarits, Jake S. (DESE)" userId="37741e96-5ecb-4258-9857-666183bdd9bd" providerId="ADAL" clId="{70099608-FC6C-497C-A1E9-A9C7437DBE51}" dt="2025-03-31T18:13:24.806" v="3220" actId="20577"/>
        <pc:sldMkLst>
          <pc:docMk/>
          <pc:sldMk cId="626724893" sldId="270"/>
        </pc:sldMkLst>
        <pc:spChg chg="mod">
          <ac:chgData name="Resetarits, Jake S. (DESE)" userId="37741e96-5ecb-4258-9857-666183bdd9bd" providerId="ADAL" clId="{70099608-FC6C-497C-A1E9-A9C7437DBE51}" dt="2025-03-31T18:11:14.329" v="3139" actId="20577"/>
          <ac:spMkLst>
            <pc:docMk/>
            <pc:sldMk cId="626724893" sldId="270"/>
            <ac:spMk id="2" creationId="{A19A7B74-FD5A-A9A1-7004-56E5C73D2F7E}"/>
          </ac:spMkLst>
        </pc:spChg>
      </pc:sldChg>
      <pc:sldChg chg="modSp mod">
        <pc:chgData name="Resetarits, Jake S. (DESE)" userId="37741e96-5ecb-4258-9857-666183bdd9bd" providerId="ADAL" clId="{70099608-FC6C-497C-A1E9-A9C7437DBE51}" dt="2025-03-31T17:43:40.576" v="426" actId="6549"/>
        <pc:sldMkLst>
          <pc:docMk/>
          <pc:sldMk cId="3745986584" sldId="272"/>
        </pc:sldMkLst>
        <pc:spChg chg="mod">
          <ac:chgData name="Resetarits, Jake S. (DESE)" userId="37741e96-5ecb-4258-9857-666183bdd9bd" providerId="ADAL" clId="{70099608-FC6C-497C-A1E9-A9C7437DBE51}" dt="2025-03-31T17:43:40.576" v="426" actId="6549"/>
          <ac:spMkLst>
            <pc:docMk/>
            <pc:sldMk cId="3745986584" sldId="272"/>
            <ac:spMk id="2" creationId="{3E4C8EA5-8BE5-C8A5-5555-A85A9D2B9AE3}"/>
          </ac:spMkLst>
        </pc:spChg>
      </pc:sldChg>
      <pc:sldChg chg="modNotesTx">
        <pc:chgData name="Resetarits, Jake S. (DESE)" userId="37741e96-5ecb-4258-9857-666183bdd9bd" providerId="ADAL" clId="{70099608-FC6C-497C-A1E9-A9C7437DBE51}" dt="2025-03-31T17:52:40.617" v="1839" actId="313"/>
        <pc:sldMkLst>
          <pc:docMk/>
          <pc:sldMk cId="3532054592" sldId="306"/>
        </pc:sldMkLst>
      </pc:sldChg>
      <pc:sldChg chg="modNotesTx">
        <pc:chgData name="Resetarits, Jake S. (DESE)" userId="37741e96-5ecb-4258-9857-666183bdd9bd" providerId="ADAL" clId="{70099608-FC6C-497C-A1E9-A9C7437DBE51}" dt="2025-03-31T18:00:54.826" v="2912" actId="313"/>
        <pc:sldMkLst>
          <pc:docMk/>
          <pc:sldMk cId="1407074142" sldId="307"/>
        </pc:sldMkLst>
      </pc:sldChg>
      <pc:sldChg chg="modSp mod modNotesTx">
        <pc:chgData name="Resetarits, Jake S. (DESE)" userId="37741e96-5ecb-4258-9857-666183bdd9bd" providerId="ADAL" clId="{70099608-FC6C-497C-A1E9-A9C7437DBE51}" dt="2025-03-31T17:37:25.906" v="113" actId="6549"/>
        <pc:sldMkLst>
          <pc:docMk/>
          <pc:sldMk cId="3372655181" sldId="308"/>
        </pc:sldMkLst>
        <pc:spChg chg="mod">
          <ac:chgData name="Resetarits, Jake S. (DESE)" userId="37741e96-5ecb-4258-9857-666183bdd9bd" providerId="ADAL" clId="{70099608-FC6C-497C-A1E9-A9C7437DBE51}" dt="2025-03-31T17:37:25.906" v="113" actId="6549"/>
          <ac:spMkLst>
            <pc:docMk/>
            <pc:sldMk cId="3372655181" sldId="308"/>
            <ac:spMk id="2" creationId="{18FB04AB-467D-E22B-74DF-9A396ABA203F}"/>
          </ac:spMkLst>
        </pc:spChg>
      </pc:sldChg>
      <pc:sldChg chg="modSp mod">
        <pc:chgData name="Resetarits, Jake S. (DESE)" userId="37741e96-5ecb-4258-9857-666183bdd9bd" providerId="ADAL" clId="{70099608-FC6C-497C-A1E9-A9C7437DBE51}" dt="2025-03-31T17:44:21.178" v="428" actId="27636"/>
        <pc:sldMkLst>
          <pc:docMk/>
          <pc:sldMk cId="3137609037" sldId="309"/>
        </pc:sldMkLst>
        <pc:spChg chg="mod">
          <ac:chgData name="Resetarits, Jake S. (DESE)" userId="37741e96-5ecb-4258-9857-666183bdd9bd" providerId="ADAL" clId="{70099608-FC6C-497C-A1E9-A9C7437DBE51}" dt="2025-03-31T17:44:21.178" v="428" actId="27636"/>
          <ac:spMkLst>
            <pc:docMk/>
            <pc:sldMk cId="3137609037" sldId="309"/>
            <ac:spMk id="2" creationId="{B9DF55E5-95C9-52BC-229C-1E4F392ED673}"/>
          </ac:spMkLst>
        </pc:spChg>
      </pc:sldChg>
      <pc:sldChg chg="modSp mod modNotesTx">
        <pc:chgData name="Resetarits, Jake S. (DESE)" userId="37741e96-5ecb-4258-9857-666183bdd9bd" providerId="ADAL" clId="{70099608-FC6C-497C-A1E9-A9C7437DBE51}" dt="2025-03-31T18:29:43.924" v="4375" actId="20577"/>
        <pc:sldMkLst>
          <pc:docMk/>
          <pc:sldMk cId="2985120879" sldId="310"/>
        </pc:sldMkLst>
        <pc:spChg chg="mod">
          <ac:chgData name="Resetarits, Jake S. (DESE)" userId="37741e96-5ecb-4258-9857-666183bdd9bd" providerId="ADAL" clId="{70099608-FC6C-497C-A1E9-A9C7437DBE51}" dt="2025-03-31T18:29:43.924" v="4375" actId="20577"/>
          <ac:spMkLst>
            <pc:docMk/>
            <pc:sldMk cId="2985120879" sldId="310"/>
            <ac:spMk id="2" creationId="{61D43CEA-275D-45A4-B3B0-76639F912BCC}"/>
          </ac:spMkLst>
        </pc:spChg>
      </pc:sldChg>
      <pc:sldChg chg="modSp mod modNotesTx">
        <pc:chgData name="Resetarits, Jake S. (DESE)" userId="37741e96-5ecb-4258-9857-666183bdd9bd" providerId="ADAL" clId="{70099608-FC6C-497C-A1E9-A9C7437DBE51}" dt="2025-03-31T18:25:26.459" v="4221" actId="313"/>
        <pc:sldMkLst>
          <pc:docMk/>
          <pc:sldMk cId="3789309190" sldId="312"/>
        </pc:sldMkLst>
        <pc:spChg chg="mod">
          <ac:chgData name="Resetarits, Jake S. (DESE)" userId="37741e96-5ecb-4258-9857-666183bdd9bd" providerId="ADAL" clId="{70099608-FC6C-497C-A1E9-A9C7437DBE51}" dt="2025-03-31T18:05:55.777" v="2936" actId="20577"/>
          <ac:spMkLst>
            <pc:docMk/>
            <pc:sldMk cId="3789309190" sldId="312"/>
            <ac:spMk id="3" creationId="{CD11910C-5F4D-2B74-5C45-842E76D9A421}"/>
          </ac:spMkLst>
        </pc:spChg>
      </pc:sldChg>
      <pc:sldChg chg="modNotesTx">
        <pc:chgData name="Resetarits, Jake S. (DESE)" userId="37741e96-5ecb-4258-9857-666183bdd9bd" providerId="ADAL" clId="{70099608-FC6C-497C-A1E9-A9C7437DBE51}" dt="2025-03-31T18:22:41.571" v="3542" actId="20577"/>
        <pc:sldMkLst>
          <pc:docMk/>
          <pc:sldMk cId="685858202" sldId="316"/>
        </pc:sldMkLst>
      </pc:sldChg>
      <pc:sldChg chg="modSp del mod">
        <pc:chgData name="Resetarits, Jake S. (DESE)" userId="37741e96-5ecb-4258-9857-666183bdd9bd" providerId="ADAL" clId="{70099608-FC6C-497C-A1E9-A9C7437DBE51}" dt="2025-03-31T18:06:08.515" v="2937" actId="47"/>
        <pc:sldMkLst>
          <pc:docMk/>
          <pc:sldMk cId="2234299572" sldId="317"/>
        </pc:sldMkLst>
      </pc:sldChg>
      <pc:sldChg chg="modNotesTx">
        <pc:chgData name="Resetarits, Jake S. (DESE)" userId="37741e96-5ecb-4258-9857-666183bdd9bd" providerId="ADAL" clId="{70099608-FC6C-497C-A1E9-A9C7437DBE51}" dt="2025-03-31T18:27:47.645" v="4351" actId="20577"/>
        <pc:sldMkLst>
          <pc:docMk/>
          <pc:sldMk cId="3994194034" sldId="318"/>
        </pc:sldMkLst>
      </pc:sldChg>
    </pc:docChg>
  </pc:docChgLst>
  <pc:docChgLst>
    <pc:chgData name="Resetarits, Jake S. (DESE)" userId="37741e96-5ecb-4258-9857-666183bdd9bd" providerId="ADAL" clId="{94954450-7654-44AD-BBA2-19B9E326C5A0}"/>
    <pc:docChg chg="undo custSel addSld delSld modSld sldOrd">
      <pc:chgData name="Resetarits, Jake S. (DESE)" userId="37741e96-5ecb-4258-9857-666183bdd9bd" providerId="ADAL" clId="{94954450-7654-44AD-BBA2-19B9E326C5A0}" dt="2025-04-07T19:59:13.264" v="1314" actId="1036"/>
      <pc:docMkLst>
        <pc:docMk/>
      </pc:docMkLst>
      <pc:sldChg chg="modSp mod">
        <pc:chgData name="Resetarits, Jake S. (DESE)" userId="37741e96-5ecb-4258-9857-666183bdd9bd" providerId="ADAL" clId="{94954450-7654-44AD-BBA2-19B9E326C5A0}" dt="2025-04-07T19:36:53.649" v="1280" actId="113"/>
        <pc:sldMkLst>
          <pc:docMk/>
          <pc:sldMk cId="3472057045" sldId="256"/>
        </pc:sldMkLst>
        <pc:spChg chg="mod">
          <ac:chgData name="Resetarits, Jake S. (DESE)" userId="37741e96-5ecb-4258-9857-666183bdd9bd" providerId="ADAL" clId="{94954450-7654-44AD-BBA2-19B9E326C5A0}" dt="2025-04-07T19:36:53.649" v="1280" actId="113"/>
          <ac:spMkLst>
            <pc:docMk/>
            <pc:sldMk cId="3472057045" sldId="256"/>
            <ac:spMk id="2" creationId="{014B4766-0EE3-8028-2E23-5FACFF09600A}"/>
          </ac:spMkLst>
        </pc:spChg>
      </pc:sldChg>
      <pc:sldChg chg="ord">
        <pc:chgData name="Resetarits, Jake S. (DESE)" userId="37741e96-5ecb-4258-9857-666183bdd9bd" providerId="ADAL" clId="{94954450-7654-44AD-BBA2-19B9E326C5A0}" dt="2025-04-07T14:13:11.165" v="1"/>
        <pc:sldMkLst>
          <pc:docMk/>
          <pc:sldMk cId="983465685" sldId="263"/>
        </pc:sldMkLst>
      </pc:sldChg>
      <pc:sldChg chg="modSp mod">
        <pc:chgData name="Resetarits, Jake S. (DESE)" userId="37741e96-5ecb-4258-9857-666183bdd9bd" providerId="ADAL" clId="{94954450-7654-44AD-BBA2-19B9E326C5A0}" dt="2025-04-07T19:35:55.661" v="1252" actId="20577"/>
        <pc:sldMkLst>
          <pc:docMk/>
          <pc:sldMk cId="113294846" sldId="268"/>
        </pc:sldMkLst>
        <pc:spChg chg="mod">
          <ac:chgData name="Resetarits, Jake S. (DESE)" userId="37741e96-5ecb-4258-9857-666183bdd9bd" providerId="ADAL" clId="{94954450-7654-44AD-BBA2-19B9E326C5A0}" dt="2025-04-07T19:35:55.661" v="1252" actId="20577"/>
          <ac:spMkLst>
            <pc:docMk/>
            <pc:sldMk cId="113294846" sldId="268"/>
            <ac:spMk id="2" creationId="{54CAEB63-A0F2-1FAA-CDB9-0B5C9981D6AA}"/>
          </ac:spMkLst>
        </pc:spChg>
      </pc:sldChg>
      <pc:sldChg chg="modNotesTx">
        <pc:chgData name="Resetarits, Jake S. (DESE)" userId="37741e96-5ecb-4258-9857-666183bdd9bd" providerId="ADAL" clId="{94954450-7654-44AD-BBA2-19B9E326C5A0}" dt="2025-04-07T19:36:04.455" v="1262" actId="20577"/>
        <pc:sldMkLst>
          <pc:docMk/>
          <pc:sldMk cId="1407074142" sldId="307"/>
        </pc:sldMkLst>
      </pc:sldChg>
      <pc:sldChg chg="modSp mod">
        <pc:chgData name="Resetarits, Jake S. (DESE)" userId="37741e96-5ecb-4258-9857-666183bdd9bd" providerId="ADAL" clId="{94954450-7654-44AD-BBA2-19B9E326C5A0}" dt="2025-04-07T19:36:31.268" v="1279" actId="20577"/>
        <pc:sldMkLst>
          <pc:docMk/>
          <pc:sldMk cId="3372655181" sldId="308"/>
        </pc:sldMkLst>
        <pc:spChg chg="mod">
          <ac:chgData name="Resetarits, Jake S. (DESE)" userId="37741e96-5ecb-4258-9857-666183bdd9bd" providerId="ADAL" clId="{94954450-7654-44AD-BBA2-19B9E326C5A0}" dt="2025-04-07T19:36:31.268" v="1279" actId="20577"/>
          <ac:spMkLst>
            <pc:docMk/>
            <pc:sldMk cId="3372655181" sldId="308"/>
            <ac:spMk id="2" creationId="{18FB04AB-467D-E22B-74DF-9A396ABA203F}"/>
          </ac:spMkLst>
        </pc:spChg>
        <pc:spChg chg="mod">
          <ac:chgData name="Resetarits, Jake S. (DESE)" userId="37741e96-5ecb-4258-9857-666183bdd9bd" providerId="ADAL" clId="{94954450-7654-44AD-BBA2-19B9E326C5A0}" dt="2025-04-07T19:32:37.805" v="1189" actId="20577"/>
          <ac:spMkLst>
            <pc:docMk/>
            <pc:sldMk cId="3372655181" sldId="308"/>
            <ac:spMk id="3" creationId="{FCCB2CEC-29DC-FF3B-FE8D-7E0985401F6F}"/>
          </ac:spMkLst>
        </pc:spChg>
      </pc:sldChg>
      <pc:sldChg chg="modSp mod">
        <pc:chgData name="Resetarits, Jake S. (DESE)" userId="37741e96-5ecb-4258-9857-666183bdd9bd" providerId="ADAL" clId="{94954450-7654-44AD-BBA2-19B9E326C5A0}" dt="2025-04-07T19:59:13.264" v="1314" actId="1036"/>
        <pc:sldMkLst>
          <pc:docMk/>
          <pc:sldMk cId="3137609037" sldId="309"/>
        </pc:sldMkLst>
        <pc:spChg chg="mod">
          <ac:chgData name="Resetarits, Jake S. (DESE)" userId="37741e96-5ecb-4258-9857-666183bdd9bd" providerId="ADAL" clId="{94954450-7654-44AD-BBA2-19B9E326C5A0}" dt="2025-04-07T19:59:13.264" v="1314" actId="1036"/>
          <ac:spMkLst>
            <pc:docMk/>
            <pc:sldMk cId="3137609037" sldId="309"/>
            <ac:spMk id="2" creationId="{B9DF55E5-95C9-52BC-229C-1E4F392ED673}"/>
          </ac:spMkLst>
        </pc:spChg>
      </pc:sldChg>
      <pc:sldChg chg="modSp mod">
        <pc:chgData name="Resetarits, Jake S. (DESE)" userId="37741e96-5ecb-4258-9857-666183bdd9bd" providerId="ADAL" clId="{94954450-7654-44AD-BBA2-19B9E326C5A0}" dt="2025-04-07T19:36:24.190" v="1274" actId="27636"/>
        <pc:sldMkLst>
          <pc:docMk/>
          <pc:sldMk cId="2985120879" sldId="310"/>
        </pc:sldMkLst>
        <pc:spChg chg="mod">
          <ac:chgData name="Resetarits, Jake S. (DESE)" userId="37741e96-5ecb-4258-9857-666183bdd9bd" providerId="ADAL" clId="{94954450-7654-44AD-BBA2-19B9E326C5A0}" dt="2025-04-07T19:36:24.190" v="1274" actId="27636"/>
          <ac:spMkLst>
            <pc:docMk/>
            <pc:sldMk cId="2985120879" sldId="310"/>
            <ac:spMk id="2" creationId="{61D43CEA-275D-45A4-B3B0-76639F912BCC}"/>
          </ac:spMkLst>
        </pc:spChg>
      </pc:sldChg>
      <pc:sldChg chg="modSp mod">
        <pc:chgData name="Resetarits, Jake S. (DESE)" userId="37741e96-5ecb-4258-9857-666183bdd9bd" providerId="ADAL" clId="{94954450-7654-44AD-BBA2-19B9E326C5A0}" dt="2025-04-07T19:33:13.426" v="1209" actId="20577"/>
        <pc:sldMkLst>
          <pc:docMk/>
          <pc:sldMk cId="1195591108" sldId="314"/>
        </pc:sldMkLst>
        <pc:spChg chg="mod">
          <ac:chgData name="Resetarits, Jake S. (DESE)" userId="37741e96-5ecb-4258-9857-666183bdd9bd" providerId="ADAL" clId="{94954450-7654-44AD-BBA2-19B9E326C5A0}" dt="2025-04-07T19:33:13.426" v="1209" actId="20577"/>
          <ac:spMkLst>
            <pc:docMk/>
            <pc:sldMk cId="1195591108" sldId="314"/>
            <ac:spMk id="2" creationId="{257D496E-5B69-5837-4B20-D015C70B5CBD}"/>
          </ac:spMkLst>
        </pc:spChg>
      </pc:sldChg>
      <pc:sldChg chg="addSp modSp add mod">
        <pc:chgData name="Resetarits, Jake S. (DESE)" userId="37741e96-5ecb-4258-9857-666183bdd9bd" providerId="ADAL" clId="{94954450-7654-44AD-BBA2-19B9E326C5A0}" dt="2025-04-07T19:55:55.952" v="1295" actId="14100"/>
        <pc:sldMkLst>
          <pc:docMk/>
          <pc:sldMk cId="750238675" sldId="321"/>
        </pc:sldMkLst>
        <pc:spChg chg="mod">
          <ac:chgData name="Resetarits, Jake S. (DESE)" userId="37741e96-5ecb-4258-9857-666183bdd9bd" providerId="ADAL" clId="{94954450-7654-44AD-BBA2-19B9E326C5A0}" dt="2025-04-07T19:55:40.444" v="1293" actId="1035"/>
          <ac:spMkLst>
            <pc:docMk/>
            <pc:sldMk cId="750238675" sldId="321"/>
            <ac:spMk id="2" creationId="{872C2A10-AD8E-97D0-1DBE-C7673680DC39}"/>
          </ac:spMkLst>
        </pc:spChg>
        <pc:spChg chg="mod">
          <ac:chgData name="Resetarits, Jake S. (DESE)" userId="37741e96-5ecb-4258-9857-666183bdd9bd" providerId="ADAL" clId="{94954450-7654-44AD-BBA2-19B9E326C5A0}" dt="2025-04-07T19:02:55.020" v="244" actId="20577"/>
          <ac:spMkLst>
            <pc:docMk/>
            <pc:sldMk cId="750238675" sldId="321"/>
            <ac:spMk id="3" creationId="{4CBA992A-F8CE-08FB-CE78-31A90A7EC1B8}"/>
          </ac:spMkLst>
        </pc:spChg>
        <pc:picChg chg="add mod modCrop">
          <ac:chgData name="Resetarits, Jake S. (DESE)" userId="37741e96-5ecb-4258-9857-666183bdd9bd" providerId="ADAL" clId="{94954450-7654-44AD-BBA2-19B9E326C5A0}" dt="2025-04-07T19:55:55.952" v="1295" actId="14100"/>
          <ac:picMkLst>
            <pc:docMk/>
            <pc:sldMk cId="750238675" sldId="321"/>
            <ac:picMk id="5" creationId="{907A4DC5-1725-E12F-4FB6-AF560724642C}"/>
          </ac:picMkLst>
        </pc:picChg>
      </pc:sldChg>
      <pc:sldChg chg="new del">
        <pc:chgData name="Resetarits, Jake S. (DESE)" userId="37741e96-5ecb-4258-9857-666183bdd9bd" providerId="ADAL" clId="{94954450-7654-44AD-BBA2-19B9E326C5A0}" dt="2025-04-07T14:13:28.620" v="3" actId="47"/>
        <pc:sldMkLst>
          <pc:docMk/>
          <pc:sldMk cId="863672829" sldId="321"/>
        </pc:sldMkLst>
      </pc:sldChg>
      <pc:sldChg chg="addSp delSp modSp add mod modAnim">
        <pc:chgData name="Resetarits, Jake S. (DESE)" userId="37741e96-5ecb-4258-9857-666183bdd9bd" providerId="ADAL" clId="{94954450-7654-44AD-BBA2-19B9E326C5A0}" dt="2025-04-07T19:35:38.394" v="1228" actId="1038"/>
        <pc:sldMkLst>
          <pc:docMk/>
          <pc:sldMk cId="180295142" sldId="322"/>
        </pc:sldMkLst>
        <pc:spChg chg="add mod">
          <ac:chgData name="Resetarits, Jake S. (DESE)" userId="37741e96-5ecb-4258-9857-666183bdd9bd" providerId="ADAL" clId="{94954450-7654-44AD-BBA2-19B9E326C5A0}" dt="2025-04-07T19:27:56.227" v="1097" actId="1037"/>
          <ac:spMkLst>
            <pc:docMk/>
            <pc:sldMk cId="180295142" sldId="322"/>
            <ac:spMk id="7" creationId="{C0370D72-C9B1-7E56-5890-F50F667FC1C9}"/>
          </ac:spMkLst>
        </pc:spChg>
        <pc:spChg chg="add mod">
          <ac:chgData name="Resetarits, Jake S. (DESE)" userId="37741e96-5ecb-4258-9857-666183bdd9bd" providerId="ADAL" clId="{94954450-7654-44AD-BBA2-19B9E326C5A0}" dt="2025-04-07T19:27:51.021" v="1087" actId="1037"/>
          <ac:spMkLst>
            <pc:docMk/>
            <pc:sldMk cId="180295142" sldId="322"/>
            <ac:spMk id="8" creationId="{4BBAA03A-E71D-31B8-0405-2C19BC09CF72}"/>
          </ac:spMkLst>
        </pc:spChg>
        <pc:spChg chg="add mod">
          <ac:chgData name="Resetarits, Jake S. (DESE)" userId="37741e96-5ecb-4258-9857-666183bdd9bd" providerId="ADAL" clId="{94954450-7654-44AD-BBA2-19B9E326C5A0}" dt="2025-04-07T19:35:38.394" v="1228" actId="1038"/>
          <ac:spMkLst>
            <pc:docMk/>
            <pc:sldMk cId="180295142" sldId="322"/>
            <ac:spMk id="9" creationId="{AE467744-8F12-848C-FF78-5985859A3979}"/>
          </ac:spMkLst>
        </pc:spChg>
        <pc:spChg chg="add mod">
          <ac:chgData name="Resetarits, Jake S. (DESE)" userId="37741e96-5ecb-4258-9857-666183bdd9bd" providerId="ADAL" clId="{94954450-7654-44AD-BBA2-19B9E326C5A0}" dt="2025-04-07T19:13:57.907" v="834" actId="1076"/>
          <ac:spMkLst>
            <pc:docMk/>
            <pc:sldMk cId="180295142" sldId="322"/>
            <ac:spMk id="10" creationId="{C2697422-ECD0-9D0F-F11E-F98B8481DC2B}"/>
          </ac:spMkLst>
        </pc:spChg>
        <pc:graphicFrameChg chg="add mod modGraphic">
          <ac:chgData name="Resetarits, Jake S. (DESE)" userId="37741e96-5ecb-4258-9857-666183bdd9bd" providerId="ADAL" clId="{94954450-7654-44AD-BBA2-19B9E326C5A0}" dt="2025-04-07T19:27:28.714" v="1066" actId="20577"/>
          <ac:graphicFrameMkLst>
            <pc:docMk/>
            <pc:sldMk cId="180295142" sldId="322"/>
            <ac:graphicFrameMk id="6" creationId="{D8A3F21D-A3E2-9B17-F0C0-4D6DF34792CD}"/>
          </ac:graphicFrameMkLst>
        </pc:graphicFrameChg>
      </pc:sldChg>
      <pc:sldChg chg="addSp delSp modSp add mod">
        <pc:chgData name="Resetarits, Jake S. (DESE)" userId="37741e96-5ecb-4258-9857-666183bdd9bd" providerId="ADAL" clId="{94954450-7654-44AD-BBA2-19B9E326C5A0}" dt="2025-04-07T19:19:11.729" v="873" actId="1035"/>
        <pc:sldMkLst>
          <pc:docMk/>
          <pc:sldMk cId="943606279" sldId="323"/>
        </pc:sldMkLst>
        <pc:spChg chg="mod">
          <ac:chgData name="Resetarits, Jake S. (DESE)" userId="37741e96-5ecb-4258-9857-666183bdd9bd" providerId="ADAL" clId="{94954450-7654-44AD-BBA2-19B9E326C5A0}" dt="2025-04-07T19:19:11.729" v="873" actId="1035"/>
          <ac:spMkLst>
            <pc:docMk/>
            <pc:sldMk cId="943606279" sldId="323"/>
            <ac:spMk id="3" creationId="{2A538F57-C994-9C86-33AC-A6C926E48893}"/>
          </ac:spMkLst>
        </pc:spChg>
        <pc:picChg chg="add mod">
          <ac:chgData name="Resetarits, Jake S. (DESE)" userId="37741e96-5ecb-4258-9857-666183bdd9bd" providerId="ADAL" clId="{94954450-7654-44AD-BBA2-19B9E326C5A0}" dt="2025-04-07T19:19:06.492" v="863" actId="1036"/>
          <ac:picMkLst>
            <pc:docMk/>
            <pc:sldMk cId="943606279" sldId="323"/>
            <ac:picMk id="7" creationId="{956C6A1A-C500-01CC-2FB6-C5A95A8E3857}"/>
          </ac:picMkLst>
        </pc:picChg>
        <pc:picChg chg="add mod">
          <ac:chgData name="Resetarits, Jake S. (DESE)" userId="37741e96-5ecb-4258-9857-666183bdd9bd" providerId="ADAL" clId="{94954450-7654-44AD-BBA2-19B9E326C5A0}" dt="2025-04-07T19:19:06.492" v="863" actId="1036"/>
          <ac:picMkLst>
            <pc:docMk/>
            <pc:sldMk cId="943606279" sldId="323"/>
            <ac:picMk id="9" creationId="{47E6728E-14B4-D81F-23EF-06BFF418F92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CE9F42-A985-4CF2-A093-6AFE938DA80C}" type="doc">
      <dgm:prSet loTypeId="urn:microsoft.com/office/officeart/2005/8/layout/pyramid3" loCatId="pyramid" qsTypeId="urn:microsoft.com/office/officeart/2005/8/quickstyle/simple1" qsCatId="simple" csTypeId="urn:microsoft.com/office/officeart/2005/8/colors/accent1_2" csCatId="accent1" phldr="1"/>
      <dgm:spPr/>
    </dgm:pt>
    <dgm:pt modelId="{2E117BFB-4274-4DF8-9BC9-4876D09D6E4E}">
      <dgm:prSet phldrT="[Text]"/>
      <dgm:spPr>
        <a:solidFill>
          <a:schemeClr val="accent6">
            <a:lumMod val="75000"/>
          </a:schemeClr>
        </a:solidFill>
      </dgm:spPr>
      <dgm:t>
        <a:bodyPr/>
        <a:lstStyle/>
        <a:p>
          <a:r>
            <a:rPr lang="en-US" dirty="0"/>
            <a:t>Districtwide Strategies Page</a:t>
          </a:r>
        </a:p>
      </dgm:t>
    </dgm:pt>
    <dgm:pt modelId="{1BD23102-B029-49A0-BCD6-09DBC26B22A4}" type="parTrans" cxnId="{7FC5023D-273E-4F38-80F3-918F8783D92E}">
      <dgm:prSet/>
      <dgm:spPr/>
      <dgm:t>
        <a:bodyPr/>
        <a:lstStyle/>
        <a:p>
          <a:endParaRPr lang="en-US"/>
        </a:p>
      </dgm:t>
    </dgm:pt>
    <dgm:pt modelId="{E20C67DE-DD88-4DEA-887A-B24B3159FE6D}" type="sibTrans" cxnId="{7FC5023D-273E-4F38-80F3-918F8783D92E}">
      <dgm:prSet/>
      <dgm:spPr/>
      <dgm:t>
        <a:bodyPr/>
        <a:lstStyle/>
        <a:p>
          <a:endParaRPr lang="en-US"/>
        </a:p>
      </dgm:t>
    </dgm:pt>
    <dgm:pt modelId="{6656EF73-243A-44F1-A3C7-A8DACD370498}">
      <dgm:prSet phldrT="[Text]" custT="1"/>
      <dgm:spPr>
        <a:solidFill>
          <a:schemeClr val="accent4">
            <a:lumMod val="60000"/>
            <a:lumOff val="40000"/>
          </a:schemeClr>
        </a:solidFill>
      </dgm:spPr>
      <dgm:t>
        <a:bodyPr/>
        <a:lstStyle/>
        <a:p>
          <a:endParaRPr lang="en-US" sz="2400" dirty="0"/>
        </a:p>
      </dgm:t>
    </dgm:pt>
    <dgm:pt modelId="{A50DDA30-7699-4438-B188-699AD0DF6AE5}" type="sibTrans" cxnId="{FFED08A0-7683-4466-AFC9-7FCC9A4E713E}">
      <dgm:prSet/>
      <dgm:spPr/>
      <dgm:t>
        <a:bodyPr/>
        <a:lstStyle/>
        <a:p>
          <a:endParaRPr lang="en-US"/>
        </a:p>
      </dgm:t>
    </dgm:pt>
    <dgm:pt modelId="{90C1348B-8239-4161-AFA3-FAC84511AF90}" type="parTrans" cxnId="{FFED08A0-7683-4466-AFC9-7FCC9A4E713E}">
      <dgm:prSet/>
      <dgm:spPr/>
      <dgm:t>
        <a:bodyPr/>
        <a:lstStyle/>
        <a:p>
          <a:endParaRPr lang="en-US"/>
        </a:p>
      </dgm:t>
    </dgm:pt>
    <dgm:pt modelId="{EFE4998A-AC52-4DC9-8912-D0365DA9E0DC}">
      <dgm:prSet phldrT="[Text]" custT="1"/>
      <dgm:spPr>
        <a:solidFill>
          <a:schemeClr val="accent5">
            <a:lumMod val="75000"/>
          </a:schemeClr>
        </a:solidFill>
      </dgm:spPr>
      <dgm:t>
        <a:bodyPr/>
        <a:lstStyle/>
        <a:p>
          <a:r>
            <a:rPr lang="en-US" sz="4000" dirty="0"/>
            <a:t>Narrative Page</a:t>
          </a:r>
        </a:p>
      </dgm:t>
    </dgm:pt>
    <dgm:pt modelId="{39EB65C6-87AE-46AD-8E91-0C272BA49262}" type="sibTrans" cxnId="{FB19E592-A024-4014-8E2A-E64707D53E70}">
      <dgm:prSet/>
      <dgm:spPr/>
      <dgm:t>
        <a:bodyPr/>
        <a:lstStyle/>
        <a:p>
          <a:endParaRPr lang="en-US"/>
        </a:p>
      </dgm:t>
    </dgm:pt>
    <dgm:pt modelId="{ED9AFB6F-6FF5-4719-9587-4D38297DD204}" type="parTrans" cxnId="{FB19E592-A024-4014-8E2A-E64707D53E70}">
      <dgm:prSet/>
      <dgm:spPr/>
      <dgm:t>
        <a:bodyPr/>
        <a:lstStyle/>
        <a:p>
          <a:endParaRPr lang="en-US"/>
        </a:p>
      </dgm:t>
    </dgm:pt>
    <dgm:pt modelId="{6BF7F7B4-E5B6-4502-A118-7DA79651B66E}" type="pres">
      <dgm:prSet presAssocID="{2ECE9F42-A985-4CF2-A093-6AFE938DA80C}" presName="Name0" presStyleCnt="0">
        <dgm:presLayoutVars>
          <dgm:dir/>
          <dgm:animLvl val="lvl"/>
          <dgm:resizeHandles val="exact"/>
        </dgm:presLayoutVars>
      </dgm:prSet>
      <dgm:spPr/>
    </dgm:pt>
    <dgm:pt modelId="{704F3E48-85D6-423C-83FD-4E3F2D5A2D69}" type="pres">
      <dgm:prSet presAssocID="{2E117BFB-4274-4DF8-9BC9-4876D09D6E4E}" presName="Name8" presStyleCnt="0"/>
      <dgm:spPr/>
    </dgm:pt>
    <dgm:pt modelId="{6139A123-4853-4599-B153-1AD2B5B5690A}" type="pres">
      <dgm:prSet presAssocID="{2E117BFB-4274-4DF8-9BC9-4876D09D6E4E}" presName="level" presStyleLbl="node1" presStyleIdx="0" presStyleCnt="3">
        <dgm:presLayoutVars>
          <dgm:chMax val="1"/>
          <dgm:bulletEnabled val="1"/>
        </dgm:presLayoutVars>
      </dgm:prSet>
      <dgm:spPr/>
    </dgm:pt>
    <dgm:pt modelId="{35585E11-08EA-40C5-AADD-20BC89833AD2}" type="pres">
      <dgm:prSet presAssocID="{2E117BFB-4274-4DF8-9BC9-4876D09D6E4E}" presName="levelTx" presStyleLbl="revTx" presStyleIdx="0" presStyleCnt="0">
        <dgm:presLayoutVars>
          <dgm:chMax val="1"/>
          <dgm:bulletEnabled val="1"/>
        </dgm:presLayoutVars>
      </dgm:prSet>
      <dgm:spPr/>
    </dgm:pt>
    <dgm:pt modelId="{0CA089E8-AF4E-4831-A6A3-ACEF39192746}" type="pres">
      <dgm:prSet presAssocID="{EFE4998A-AC52-4DC9-8912-D0365DA9E0DC}" presName="Name8" presStyleCnt="0"/>
      <dgm:spPr/>
    </dgm:pt>
    <dgm:pt modelId="{9B99C7F1-6EE8-483A-89EC-0DE5CDD3819F}" type="pres">
      <dgm:prSet presAssocID="{EFE4998A-AC52-4DC9-8912-D0365DA9E0DC}" presName="level" presStyleLbl="node1" presStyleIdx="1" presStyleCnt="3">
        <dgm:presLayoutVars>
          <dgm:chMax val="1"/>
          <dgm:bulletEnabled val="1"/>
        </dgm:presLayoutVars>
      </dgm:prSet>
      <dgm:spPr/>
    </dgm:pt>
    <dgm:pt modelId="{A4982636-56F9-4DD7-BCE6-62E1BF73E07A}" type="pres">
      <dgm:prSet presAssocID="{EFE4998A-AC52-4DC9-8912-D0365DA9E0DC}" presName="levelTx" presStyleLbl="revTx" presStyleIdx="0" presStyleCnt="0">
        <dgm:presLayoutVars>
          <dgm:chMax val="1"/>
          <dgm:bulletEnabled val="1"/>
        </dgm:presLayoutVars>
      </dgm:prSet>
      <dgm:spPr/>
    </dgm:pt>
    <dgm:pt modelId="{263C3588-0233-44FD-9360-7C1DF7C9F451}" type="pres">
      <dgm:prSet presAssocID="{6656EF73-243A-44F1-A3C7-A8DACD370498}" presName="Name8" presStyleCnt="0"/>
      <dgm:spPr/>
    </dgm:pt>
    <dgm:pt modelId="{2CB65EDD-909F-4819-A52B-30F8ACA99AEF}" type="pres">
      <dgm:prSet presAssocID="{6656EF73-243A-44F1-A3C7-A8DACD370498}" presName="level" presStyleLbl="node1" presStyleIdx="2" presStyleCnt="3">
        <dgm:presLayoutVars>
          <dgm:chMax val="1"/>
          <dgm:bulletEnabled val="1"/>
        </dgm:presLayoutVars>
      </dgm:prSet>
      <dgm:spPr/>
    </dgm:pt>
    <dgm:pt modelId="{1DAB273D-C7B1-42D3-B961-BD06EF95AF7E}" type="pres">
      <dgm:prSet presAssocID="{6656EF73-243A-44F1-A3C7-A8DACD370498}" presName="levelTx" presStyleLbl="revTx" presStyleIdx="0" presStyleCnt="0">
        <dgm:presLayoutVars>
          <dgm:chMax val="1"/>
          <dgm:bulletEnabled val="1"/>
        </dgm:presLayoutVars>
      </dgm:prSet>
      <dgm:spPr/>
    </dgm:pt>
  </dgm:ptLst>
  <dgm:cxnLst>
    <dgm:cxn modelId="{07755B00-D3DD-4579-882B-35676CC7B035}" type="presOf" srcId="{2ECE9F42-A985-4CF2-A093-6AFE938DA80C}" destId="{6BF7F7B4-E5B6-4502-A118-7DA79651B66E}" srcOrd="0" destOrd="0" presId="urn:microsoft.com/office/officeart/2005/8/layout/pyramid3"/>
    <dgm:cxn modelId="{B33FAF09-5E34-4C0B-B928-3DEFB6D50E26}" type="presOf" srcId="{2E117BFB-4274-4DF8-9BC9-4876D09D6E4E}" destId="{6139A123-4853-4599-B153-1AD2B5B5690A}" srcOrd="0" destOrd="0" presId="urn:microsoft.com/office/officeart/2005/8/layout/pyramid3"/>
    <dgm:cxn modelId="{7FC5023D-273E-4F38-80F3-918F8783D92E}" srcId="{2ECE9F42-A985-4CF2-A093-6AFE938DA80C}" destId="{2E117BFB-4274-4DF8-9BC9-4876D09D6E4E}" srcOrd="0" destOrd="0" parTransId="{1BD23102-B029-49A0-BCD6-09DBC26B22A4}" sibTransId="{E20C67DE-DD88-4DEA-887A-B24B3159FE6D}"/>
    <dgm:cxn modelId="{A7BCCE52-705B-4A56-9EEC-E2C69711DECE}" type="presOf" srcId="{EFE4998A-AC52-4DC9-8912-D0365DA9E0DC}" destId="{9B99C7F1-6EE8-483A-89EC-0DE5CDD3819F}" srcOrd="0" destOrd="0" presId="urn:microsoft.com/office/officeart/2005/8/layout/pyramid3"/>
    <dgm:cxn modelId="{44E6C675-731D-4AF0-917F-351E934F4B62}" type="presOf" srcId="{EFE4998A-AC52-4DC9-8912-D0365DA9E0DC}" destId="{A4982636-56F9-4DD7-BCE6-62E1BF73E07A}" srcOrd="1" destOrd="0" presId="urn:microsoft.com/office/officeart/2005/8/layout/pyramid3"/>
    <dgm:cxn modelId="{95480686-69C3-44E4-8D31-2B63945DCD56}" type="presOf" srcId="{6656EF73-243A-44F1-A3C7-A8DACD370498}" destId="{2CB65EDD-909F-4819-A52B-30F8ACA99AEF}" srcOrd="0" destOrd="0" presId="urn:microsoft.com/office/officeart/2005/8/layout/pyramid3"/>
    <dgm:cxn modelId="{A73ACD90-95CA-46F2-8181-FEA601275CAB}" type="presOf" srcId="{2E117BFB-4274-4DF8-9BC9-4876D09D6E4E}" destId="{35585E11-08EA-40C5-AADD-20BC89833AD2}" srcOrd="1" destOrd="0" presId="urn:microsoft.com/office/officeart/2005/8/layout/pyramid3"/>
    <dgm:cxn modelId="{FB19E592-A024-4014-8E2A-E64707D53E70}" srcId="{2ECE9F42-A985-4CF2-A093-6AFE938DA80C}" destId="{EFE4998A-AC52-4DC9-8912-D0365DA9E0DC}" srcOrd="1" destOrd="0" parTransId="{ED9AFB6F-6FF5-4719-9587-4D38297DD204}" sibTransId="{39EB65C6-87AE-46AD-8E91-0C272BA49262}"/>
    <dgm:cxn modelId="{FFED08A0-7683-4466-AFC9-7FCC9A4E713E}" srcId="{2ECE9F42-A985-4CF2-A093-6AFE938DA80C}" destId="{6656EF73-243A-44F1-A3C7-A8DACD370498}" srcOrd="2" destOrd="0" parTransId="{90C1348B-8239-4161-AFA3-FAC84511AF90}" sibTransId="{A50DDA30-7699-4438-B188-699AD0DF6AE5}"/>
    <dgm:cxn modelId="{1EA686AB-E6F9-48AE-BFD3-4135DE303D0E}" type="presOf" srcId="{6656EF73-243A-44F1-A3C7-A8DACD370498}" destId="{1DAB273D-C7B1-42D3-B961-BD06EF95AF7E}" srcOrd="1" destOrd="0" presId="urn:microsoft.com/office/officeart/2005/8/layout/pyramid3"/>
    <dgm:cxn modelId="{31484177-1DB6-49E5-89FF-54E0AEB5FAA4}" type="presParOf" srcId="{6BF7F7B4-E5B6-4502-A118-7DA79651B66E}" destId="{704F3E48-85D6-423C-83FD-4E3F2D5A2D69}" srcOrd="0" destOrd="0" presId="urn:microsoft.com/office/officeart/2005/8/layout/pyramid3"/>
    <dgm:cxn modelId="{30EEA31A-DB9D-4263-900B-2D55027BCA9F}" type="presParOf" srcId="{704F3E48-85D6-423C-83FD-4E3F2D5A2D69}" destId="{6139A123-4853-4599-B153-1AD2B5B5690A}" srcOrd="0" destOrd="0" presId="urn:microsoft.com/office/officeart/2005/8/layout/pyramid3"/>
    <dgm:cxn modelId="{8AF7DC9F-F07E-4C76-80F6-B19E74F293A5}" type="presParOf" srcId="{704F3E48-85D6-423C-83FD-4E3F2D5A2D69}" destId="{35585E11-08EA-40C5-AADD-20BC89833AD2}" srcOrd="1" destOrd="0" presId="urn:microsoft.com/office/officeart/2005/8/layout/pyramid3"/>
    <dgm:cxn modelId="{8077E76E-8C69-46A2-9044-1A691243A56B}" type="presParOf" srcId="{6BF7F7B4-E5B6-4502-A118-7DA79651B66E}" destId="{0CA089E8-AF4E-4831-A6A3-ACEF39192746}" srcOrd="1" destOrd="0" presId="urn:microsoft.com/office/officeart/2005/8/layout/pyramid3"/>
    <dgm:cxn modelId="{24423D6E-AEA3-40D0-B8B8-8CD68F01B39C}" type="presParOf" srcId="{0CA089E8-AF4E-4831-A6A3-ACEF39192746}" destId="{9B99C7F1-6EE8-483A-89EC-0DE5CDD3819F}" srcOrd="0" destOrd="0" presId="urn:microsoft.com/office/officeart/2005/8/layout/pyramid3"/>
    <dgm:cxn modelId="{EA347D63-694D-4C4B-80AA-E8E430C18CD8}" type="presParOf" srcId="{0CA089E8-AF4E-4831-A6A3-ACEF39192746}" destId="{A4982636-56F9-4DD7-BCE6-62E1BF73E07A}" srcOrd="1" destOrd="0" presId="urn:microsoft.com/office/officeart/2005/8/layout/pyramid3"/>
    <dgm:cxn modelId="{2C853FA7-E7AA-44E8-BFD2-8F56C5DF5039}" type="presParOf" srcId="{6BF7F7B4-E5B6-4502-A118-7DA79651B66E}" destId="{263C3588-0233-44FD-9360-7C1DF7C9F451}" srcOrd="2" destOrd="0" presId="urn:microsoft.com/office/officeart/2005/8/layout/pyramid3"/>
    <dgm:cxn modelId="{8C598750-F912-42A1-993C-7CBBD6FBD5D8}" type="presParOf" srcId="{263C3588-0233-44FD-9360-7C1DF7C9F451}" destId="{2CB65EDD-909F-4819-A52B-30F8ACA99AEF}" srcOrd="0" destOrd="0" presId="urn:microsoft.com/office/officeart/2005/8/layout/pyramid3"/>
    <dgm:cxn modelId="{E399060C-4A65-42B2-90B2-74B0D262A2FC}" type="presParOf" srcId="{263C3588-0233-44FD-9360-7C1DF7C9F451}" destId="{1DAB273D-C7B1-42D3-B961-BD06EF95AF7E}"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9A123-4853-4599-B153-1AD2B5B5690A}">
      <dsp:nvSpPr>
        <dsp:cNvPr id="0" name=""/>
        <dsp:cNvSpPr/>
      </dsp:nvSpPr>
      <dsp:spPr>
        <a:xfrm rot="10800000">
          <a:off x="0" y="0"/>
          <a:ext cx="6636511" cy="1454799"/>
        </a:xfrm>
        <a:prstGeom prst="trapezoid">
          <a:avLst>
            <a:gd name="adj" fmla="val 7603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dirty="0"/>
            <a:t>Districtwide Strategies Page</a:t>
          </a:r>
        </a:p>
      </dsp:txBody>
      <dsp:txXfrm rot="-10800000">
        <a:off x="1161389" y="0"/>
        <a:ext cx="4313732" cy="1454799"/>
      </dsp:txXfrm>
    </dsp:sp>
    <dsp:sp modelId="{9B99C7F1-6EE8-483A-89EC-0DE5CDD3819F}">
      <dsp:nvSpPr>
        <dsp:cNvPr id="0" name=""/>
        <dsp:cNvSpPr/>
      </dsp:nvSpPr>
      <dsp:spPr>
        <a:xfrm rot="10800000">
          <a:off x="1106085" y="1454799"/>
          <a:ext cx="4424341" cy="1454799"/>
        </a:xfrm>
        <a:prstGeom prst="trapezoid">
          <a:avLst>
            <a:gd name="adj" fmla="val 7603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Narrative Page</a:t>
          </a:r>
        </a:p>
      </dsp:txBody>
      <dsp:txXfrm rot="-10800000">
        <a:off x="1880345" y="1454799"/>
        <a:ext cx="2875821" cy="1454799"/>
      </dsp:txXfrm>
    </dsp:sp>
    <dsp:sp modelId="{2CB65EDD-909F-4819-A52B-30F8ACA99AEF}">
      <dsp:nvSpPr>
        <dsp:cNvPr id="0" name=""/>
        <dsp:cNvSpPr/>
      </dsp:nvSpPr>
      <dsp:spPr>
        <a:xfrm rot="10800000">
          <a:off x="2212170" y="2909598"/>
          <a:ext cx="2212170" cy="1454799"/>
        </a:xfrm>
        <a:prstGeom prst="trapezoid">
          <a:avLst>
            <a:gd name="adj" fmla="val 7603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10800000">
        <a:off x="2212170" y="2909598"/>
        <a:ext cx="2212170" cy="1454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6/4/2025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following comment: Perhaps sessions geared toward newbies in terms of what to do and what not to do in the actual grant writing? Someone mentioned in passing during one of the sessions that the SOA plan should be written for the intended audience of family members viewing it from the website, and for some reason this little tidbit offered much greater clarity for me</a:t>
            </a:r>
          </a:p>
          <a:p>
            <a:r>
              <a:rPr lang="en-US" dirty="0"/>
              <a:t>in terms of my approach to the writing. I'm wondering if there are similar tips and tricks for writing the title grants that veterans could share to help make it less intimidating.</a:t>
            </a: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295050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budget details are too brief and do not provide enough information. The audience does not get a sense of what is specifically being funded by this grant when they read these budget detail narratives. Even though they generally know reading teachers are being funded, they do not know how many or the portion of their salary that is spent on Title I activities. Similarly, we know SEL PD is being funded, but what exactly? What is the contract covering: speaker’s fees, materials, etc. and how often will it be offered?</a:t>
            </a: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4620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narrative here is good, but the budget detail does not give any indication that it corresponds with this narrative line. A person reading the grant would be left wondering not only where the SEL PD was in the budget, but also who Laura Montez was and what she was receiving a stipend to do.</a:t>
            </a: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84463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budget details include all the relevant information and are able to be easily understood by anyone who reads them.</a:t>
            </a:r>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54329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Ellie</a:t>
            </a:r>
          </a:p>
        </p:txBody>
      </p:sp>
      <p:sp>
        <p:nvSpPr>
          <p:cNvPr id="4" name="Slide Number Placeholder 3"/>
          <p:cNvSpPr>
            <a:spLocks noGrp="1"/>
          </p:cNvSpPr>
          <p:nvPr>
            <p:ph type="sldNum" sz="quarter" idx="5"/>
          </p:nvPr>
        </p:nvSpPr>
        <p:spPr/>
        <p:txBody>
          <a:bodyPr/>
          <a:lstStyle/>
          <a:p>
            <a:fld id="{EBAF9FF2-7D92-45F2-96AA-955793C223C3}" type="slidenum">
              <a:rPr lang="en-US" smtClean="0"/>
              <a:t>32</a:t>
            </a:fld>
            <a:endParaRPr lang="en-US"/>
          </a:p>
        </p:txBody>
      </p:sp>
    </p:spTree>
    <p:extLst>
      <p:ext uri="{BB962C8B-B14F-4D97-AF65-F5344CB8AC3E}">
        <p14:creationId xmlns:p14="http://schemas.microsoft.com/office/powerpoint/2010/main" val="124444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people beyond your district team who may end up reading this grant. When you are writing the grant, think to yourself: is this written in a way that is clear and understandable to anyone who reads it?</a:t>
            </a: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53756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writing that is clear and concise in your ESSA grant application will ensure that important information is communicated in a way that doesn’t lead to ambiguity or confusion.</a:t>
            </a:r>
          </a:p>
          <a:p>
            <a:r>
              <a:rPr lang="en-US"/>
              <a:t>Clear: If we don’t understand what you are trying to fund, we can’t approve your grant or might mistake an allowable cost for an unallowable one</a:t>
            </a:r>
          </a:p>
          <a:p>
            <a:r>
              <a:rPr lang="en-US"/>
              <a:t>Concise: If you include extraneous details, we may miss important aspects that we need to understand.</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98548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line and the budget detail narrative should use the same language and names so that it is clear what is being described.</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290665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refers to a broad topic and does not give us insight into what is actually being funded in terms of professional development. Certain PD costs are allowable under Title I, but others are not. We are not getting a sense of whether or not the district is funding allowable Title I costs with its funds.</a:t>
            </a:r>
          </a:p>
          <a:p>
            <a:endParaRPr lang="en-US"/>
          </a:p>
          <a:p>
            <a:r>
              <a:rPr lang="en-US"/>
              <a:t>#2 refers to a specific program, but we do not have a sense of what it is or how it advances the goals of Title I. This program is probably very familiar to the district staff writing the grant, but those outside of the district who read the grant do not have that knowledge and do not know whether or not this is an allowable Title I cost.</a:t>
            </a:r>
          </a:p>
          <a:p>
            <a:endParaRPr lang="en-US"/>
          </a:p>
          <a:p>
            <a:r>
              <a:rPr lang="en-US"/>
              <a:t>#3 again refers to a broad topic and does not share specific details about the number of paraprofessionals that will be funded or how they will support Title I activities.</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93206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contains too many extraneous details. In a sense, the intentions of this are good, the district is trying to ensure the reader has a full context for the spending. However, this goes too far by including other funding sources and including extraneous language (“unique and groundbreaking”). The actual activity being funded (reading interventionists) gets lost amid all the detail. Stick to clearly and concisely explaining what is being funded with just enough context to understand.</a:t>
            </a:r>
          </a:p>
          <a:p>
            <a:endParaRPr lang="en-US" dirty="0"/>
          </a:p>
          <a:p>
            <a:r>
              <a:rPr lang="en-US" dirty="0"/>
              <a:t>#2 is a real example from a district where it was not at all clear what was being funded. The words do not seem to connect to each other and the reader does not understand what types of materials will be purchased or how they relate to the grant.</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8588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This is related to Error #2, but is worth pointing out on its own. This sounds straightforward, but we do see this happen often.</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291349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620101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Narrative page is done correctly, the budget detail narrative should be brief and precise. Think of it as having quick overviews of each line in your budget.</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242852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e.mass.edu/federalgrants/liaisons.xls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mailto:edgrants@mas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36466" y="2334094"/>
            <a:ext cx="9343840" cy="1928238"/>
          </a:xfrm>
        </p:spPr>
        <p:txBody>
          <a:bodyPr>
            <a:normAutofit fontScale="90000"/>
          </a:bodyPr>
          <a:lstStyle/>
          <a:p>
            <a:r>
              <a:rPr lang="en-US" b="1" dirty="0">
                <a:solidFill>
                  <a:srgbClr val="002060"/>
                </a:solidFill>
              </a:rPr>
              <a:t>Narrative and Strategies: </a:t>
            </a:r>
            <a:r>
              <a:rPr lang="en-US" dirty="0">
                <a:solidFill>
                  <a:srgbClr val="002060"/>
                </a:solidFill>
              </a:rPr>
              <a:t>How to Write an Effective ESSA Grant Application</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t>Spring 2025 Federal Grants Conference</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1530F-5272-27BA-1601-5A2566D2B1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656546-0239-22BA-F633-1669A30355FB}"/>
              </a:ext>
            </a:extLst>
          </p:cNvPr>
          <p:cNvSpPr>
            <a:spLocks noGrp="1"/>
          </p:cNvSpPr>
          <p:nvPr>
            <p:ph type="title"/>
          </p:nvPr>
        </p:nvSpPr>
        <p:spPr/>
        <p:txBody>
          <a:bodyPr>
            <a:normAutofit fontScale="90000"/>
          </a:bodyPr>
          <a:lstStyle/>
          <a:p>
            <a:r>
              <a:rPr lang="en-US"/>
              <a:t>What is the purpose of the Narrative Pages?</a:t>
            </a:r>
          </a:p>
        </p:txBody>
      </p:sp>
      <p:sp>
        <p:nvSpPr>
          <p:cNvPr id="2" name="Content Placeholder 1">
            <a:extLst>
              <a:ext uri="{FF2B5EF4-FFF2-40B4-BE49-F238E27FC236}">
                <a16:creationId xmlns:a16="http://schemas.microsoft.com/office/drawing/2014/main" id="{54CAEB63-A0F2-1FAA-CDB9-0B5C9981D6AA}"/>
              </a:ext>
            </a:extLst>
          </p:cNvPr>
          <p:cNvSpPr>
            <a:spLocks noGrp="1"/>
          </p:cNvSpPr>
          <p:nvPr>
            <p:ph idx="1"/>
          </p:nvPr>
        </p:nvSpPr>
        <p:spPr/>
        <p:txBody>
          <a:bodyPr>
            <a:normAutofit lnSpcReduction="10000"/>
          </a:bodyPr>
          <a:lstStyle/>
          <a:p>
            <a:r>
              <a:rPr lang="en-US" dirty="0"/>
              <a:t>On the ESSA application, you are required to describe what is being funded by the grant twice: once on the Narrative Page, and again on the Budget Detail Narrative.</a:t>
            </a:r>
          </a:p>
          <a:p>
            <a:r>
              <a:rPr lang="en-US" dirty="0"/>
              <a:t>Both are essential but have different purposes.</a:t>
            </a:r>
          </a:p>
          <a:p>
            <a:r>
              <a:rPr lang="en-US" b="1" dirty="0"/>
              <a:t>The Narrative Page should describe each activity that is being funded by that Title and why it is being funded/what needs it will address.</a:t>
            </a:r>
          </a:p>
          <a:p>
            <a:r>
              <a:rPr lang="en-US" dirty="0"/>
              <a:t>This is your chance to provide an accessible overview to the audience that will help them understand the district’s decisions and how they fit into this grant.</a:t>
            </a:r>
          </a:p>
        </p:txBody>
      </p:sp>
    </p:spTree>
    <p:extLst>
      <p:ext uri="{BB962C8B-B14F-4D97-AF65-F5344CB8AC3E}">
        <p14:creationId xmlns:p14="http://schemas.microsoft.com/office/powerpoint/2010/main" val="11329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7BD8C-4CD9-43D7-C1E4-632EE1459274}"/>
              </a:ext>
            </a:extLst>
          </p:cNvPr>
          <p:cNvSpPr>
            <a:spLocks noGrp="1"/>
          </p:cNvSpPr>
          <p:nvPr>
            <p:ph type="title"/>
          </p:nvPr>
        </p:nvSpPr>
        <p:spPr/>
        <p:txBody>
          <a:bodyPr/>
          <a:lstStyle/>
          <a:p>
            <a:r>
              <a:rPr lang="en-US"/>
              <a:t>Narrative Page Sections</a:t>
            </a:r>
          </a:p>
        </p:txBody>
      </p:sp>
      <p:sp>
        <p:nvSpPr>
          <p:cNvPr id="2" name="Content Placeholder 1">
            <a:extLst>
              <a:ext uri="{FF2B5EF4-FFF2-40B4-BE49-F238E27FC236}">
                <a16:creationId xmlns:a16="http://schemas.microsoft.com/office/drawing/2014/main" id="{B9DF55E5-95C9-52BC-229C-1E4F392ED673}"/>
              </a:ext>
            </a:extLst>
          </p:cNvPr>
          <p:cNvSpPr>
            <a:spLocks noGrp="1"/>
          </p:cNvSpPr>
          <p:nvPr>
            <p:ph idx="1"/>
          </p:nvPr>
        </p:nvSpPr>
        <p:spPr>
          <a:xfrm>
            <a:off x="838198" y="1966522"/>
            <a:ext cx="10979427" cy="4790894"/>
          </a:xfrm>
        </p:spPr>
        <p:txBody>
          <a:bodyPr>
            <a:normAutofit fontScale="92500" lnSpcReduction="20000"/>
          </a:bodyPr>
          <a:lstStyle/>
          <a:p>
            <a:r>
              <a:rPr lang="en-US" dirty="0"/>
              <a:t>There are two main sections to the narrative page: “Districtwide Strategies &amp; Activities” and “Title IA Strategies not on the Districtwide Strategies Page”</a:t>
            </a:r>
          </a:p>
          <a:p>
            <a:r>
              <a:rPr lang="en-US" dirty="0"/>
              <a:t>Use these sections to add a line for each distinct activity being funded by the grant.</a:t>
            </a:r>
          </a:p>
          <a:p>
            <a:pPr lvl="1"/>
            <a:r>
              <a:rPr lang="en-US" dirty="0"/>
              <a:t>It’s ok to group activities if they are directly related, for example stipends and transportation costs for a specific after-school program can be included together in a single narrative line</a:t>
            </a:r>
          </a:p>
          <a:p>
            <a:pPr lvl="1"/>
            <a:r>
              <a:rPr lang="en-US" b="1" u="sng" dirty="0"/>
              <a:t>DO NOT</a:t>
            </a:r>
            <a:r>
              <a:rPr lang="en-US" b="1" dirty="0"/>
              <a:t> </a:t>
            </a:r>
            <a:r>
              <a:rPr lang="en-US" dirty="0"/>
              <a:t>list everything in a single narrative line unless only one thing is being funded by that budget</a:t>
            </a:r>
          </a:p>
          <a:p>
            <a:r>
              <a:rPr lang="en-US" dirty="0"/>
              <a:t>If you indicated on the Districtwide Strategies page that a specific strategy is associated with a Title, it must appear on the Narrative page with at least one activity that is clearly related to it</a:t>
            </a:r>
          </a:p>
          <a:p>
            <a:pPr lvl="1"/>
            <a:r>
              <a:rPr lang="en-US" dirty="0"/>
              <a:t>You can use the same strategy multiple times</a:t>
            </a:r>
          </a:p>
          <a:p>
            <a:pPr lvl="1"/>
            <a:r>
              <a:rPr lang="en-US" dirty="0"/>
              <a:t>Anything not related to a specific strategy but being funded by the Title should go in the second section</a:t>
            </a:r>
          </a:p>
        </p:txBody>
      </p:sp>
    </p:spTree>
    <p:extLst>
      <p:ext uri="{BB962C8B-B14F-4D97-AF65-F5344CB8AC3E}">
        <p14:creationId xmlns:p14="http://schemas.microsoft.com/office/powerpoint/2010/main" val="313760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A31B-4442-4E15-5119-90D8DBC7F8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538F57-C994-9C86-33AC-A6C926E48893}"/>
              </a:ext>
            </a:extLst>
          </p:cNvPr>
          <p:cNvSpPr>
            <a:spLocks noGrp="1"/>
          </p:cNvSpPr>
          <p:nvPr>
            <p:ph type="title"/>
          </p:nvPr>
        </p:nvSpPr>
        <p:spPr>
          <a:xfrm>
            <a:off x="838200" y="273686"/>
            <a:ext cx="10515600" cy="1042852"/>
          </a:xfrm>
        </p:spPr>
        <p:txBody>
          <a:bodyPr/>
          <a:lstStyle/>
          <a:p>
            <a:r>
              <a:rPr lang="en-US" dirty="0"/>
              <a:t>Narrative Page Sections (cont.)</a:t>
            </a:r>
          </a:p>
        </p:txBody>
      </p:sp>
      <p:pic>
        <p:nvPicPr>
          <p:cNvPr id="7" name="Picture 6" descr="Screenshot of Section 1 of a narrative page in GEM$, with the part where you must select a strategy from the districtwide strategies page circled">
            <a:extLst>
              <a:ext uri="{FF2B5EF4-FFF2-40B4-BE49-F238E27FC236}">
                <a16:creationId xmlns:a16="http://schemas.microsoft.com/office/drawing/2014/main" id="{956C6A1A-C500-01CC-2FB6-C5A95A8E3857}"/>
              </a:ext>
            </a:extLst>
          </p:cNvPr>
          <p:cNvPicPr>
            <a:picLocks noChangeAspect="1"/>
          </p:cNvPicPr>
          <p:nvPr/>
        </p:nvPicPr>
        <p:blipFill>
          <a:blip r:embed="rId2"/>
          <a:stretch>
            <a:fillRect/>
          </a:stretch>
        </p:blipFill>
        <p:spPr>
          <a:xfrm>
            <a:off x="101239" y="1275956"/>
            <a:ext cx="9100018" cy="2762392"/>
          </a:xfrm>
          <a:prstGeom prst="rect">
            <a:avLst/>
          </a:prstGeom>
        </p:spPr>
      </p:pic>
      <p:pic>
        <p:nvPicPr>
          <p:cNvPr id="9" name="Picture 8" descr="Screenshot of Section 2 of a GEM$ narrative page, where you can select an activity unrelated to the districtwide strategies page">
            <a:extLst>
              <a:ext uri="{FF2B5EF4-FFF2-40B4-BE49-F238E27FC236}">
                <a16:creationId xmlns:a16="http://schemas.microsoft.com/office/drawing/2014/main" id="{47E6728E-14B4-D81F-23EF-06BFF418F92F}"/>
              </a:ext>
            </a:extLst>
          </p:cNvPr>
          <p:cNvPicPr>
            <a:picLocks noChangeAspect="1"/>
          </p:cNvPicPr>
          <p:nvPr/>
        </p:nvPicPr>
        <p:blipFill>
          <a:blip r:embed="rId3"/>
          <a:stretch>
            <a:fillRect/>
          </a:stretch>
        </p:blipFill>
        <p:spPr>
          <a:xfrm>
            <a:off x="2103121" y="3915072"/>
            <a:ext cx="9336024" cy="2826003"/>
          </a:xfrm>
          <a:prstGeom prst="rect">
            <a:avLst/>
          </a:prstGeom>
        </p:spPr>
      </p:pic>
    </p:spTree>
    <p:extLst>
      <p:ext uri="{BB962C8B-B14F-4D97-AF65-F5344CB8AC3E}">
        <p14:creationId xmlns:p14="http://schemas.microsoft.com/office/powerpoint/2010/main" val="94360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E21D8-4049-C0EA-CFCD-4813AF43C6AB}"/>
              </a:ext>
            </a:extLst>
          </p:cNvPr>
          <p:cNvSpPr>
            <a:spLocks noGrp="1"/>
          </p:cNvSpPr>
          <p:nvPr>
            <p:ph type="title"/>
          </p:nvPr>
        </p:nvSpPr>
        <p:spPr/>
        <p:txBody>
          <a:bodyPr/>
          <a:lstStyle/>
          <a:p>
            <a:r>
              <a:rPr lang="en-US"/>
              <a:t>Writing the Narrative Page</a:t>
            </a:r>
          </a:p>
        </p:txBody>
      </p:sp>
      <p:sp>
        <p:nvSpPr>
          <p:cNvPr id="2" name="Content Placeholder 1">
            <a:extLst>
              <a:ext uri="{FF2B5EF4-FFF2-40B4-BE49-F238E27FC236}">
                <a16:creationId xmlns:a16="http://schemas.microsoft.com/office/drawing/2014/main" id="{61D43CEA-275D-45A4-B3B0-76639F912BCC}"/>
              </a:ext>
            </a:extLst>
          </p:cNvPr>
          <p:cNvSpPr>
            <a:spLocks noGrp="1"/>
          </p:cNvSpPr>
          <p:nvPr>
            <p:ph idx="1"/>
          </p:nvPr>
        </p:nvSpPr>
        <p:spPr>
          <a:xfrm>
            <a:off x="427383" y="2007472"/>
            <a:ext cx="11459817" cy="4566584"/>
          </a:xfrm>
        </p:spPr>
        <p:txBody>
          <a:bodyPr>
            <a:normAutofit fontScale="92500" lnSpcReduction="10000"/>
          </a:bodyPr>
          <a:lstStyle/>
          <a:p>
            <a:r>
              <a:rPr lang="en-US" dirty="0"/>
              <a:t>Every budget detail on the Title budget page should have a corresponding narrative line, except where it makes sense to group related items together.</a:t>
            </a:r>
          </a:p>
          <a:p>
            <a:r>
              <a:rPr lang="en-US" dirty="0"/>
              <a:t>When writing the narrative, you can use the following as a structure:</a:t>
            </a:r>
          </a:p>
          <a:p>
            <a:pPr lvl="1"/>
            <a:r>
              <a:rPr lang="en-US" b="1" dirty="0"/>
              <a:t>Who/What is being funded: </a:t>
            </a:r>
            <a:r>
              <a:rPr lang="en-US" dirty="0"/>
              <a:t>Describe the staff, programs, materials, PDs, etc. that are being funded by this grant. </a:t>
            </a:r>
          </a:p>
          <a:p>
            <a:pPr lvl="2"/>
            <a:r>
              <a:rPr lang="en-US" dirty="0"/>
              <a:t>This should also describe what is being funded in a way anyone can understand. If you are using acronyms, write them out in full at least one time. If you are referring to a district program, please provide at least a one sentence description that anyone reading can understand. </a:t>
            </a:r>
          </a:p>
          <a:p>
            <a:pPr lvl="1"/>
            <a:r>
              <a:rPr lang="en-US" b="1" dirty="0"/>
              <a:t>Where: </a:t>
            </a:r>
            <a:r>
              <a:rPr lang="en-US" dirty="0"/>
              <a:t>If this is taking place at a specific school or multiple schools, state that.</a:t>
            </a:r>
          </a:p>
          <a:p>
            <a:pPr lvl="1"/>
            <a:r>
              <a:rPr lang="en-US" b="1" dirty="0"/>
              <a:t>When: </a:t>
            </a:r>
            <a:r>
              <a:rPr lang="en-US" dirty="0"/>
              <a:t>Is this a PD taking place one time? How long is this staff position being funded for? Are these materials that won’t be purchased until mid-year?</a:t>
            </a:r>
          </a:p>
          <a:p>
            <a:pPr lvl="1"/>
            <a:r>
              <a:rPr lang="en-US" b="1" dirty="0"/>
              <a:t>Why: </a:t>
            </a:r>
            <a:r>
              <a:rPr lang="en-US" dirty="0"/>
              <a:t>Don’t forget to explain why this is being funded. You don’t need to provide the full results of your needs assessment, but your audience should understand why this is being funded with this specific grant and how it will benefit the district.</a:t>
            </a:r>
          </a:p>
          <a:p>
            <a:endParaRPr lang="en-US" dirty="0"/>
          </a:p>
        </p:txBody>
      </p:sp>
    </p:spTree>
    <p:extLst>
      <p:ext uri="{BB962C8B-B14F-4D97-AF65-F5344CB8AC3E}">
        <p14:creationId xmlns:p14="http://schemas.microsoft.com/office/powerpoint/2010/main" val="29851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B70E4-06F9-7991-5378-F191A2C4568A}"/>
              </a:ext>
            </a:extLst>
          </p:cNvPr>
          <p:cNvSpPr>
            <a:spLocks noGrp="1"/>
          </p:cNvSpPr>
          <p:nvPr>
            <p:ph type="title"/>
          </p:nvPr>
        </p:nvSpPr>
        <p:spPr/>
        <p:txBody>
          <a:bodyPr/>
          <a:lstStyle/>
          <a:p>
            <a:r>
              <a:rPr lang="en-US"/>
              <a:t>Narrative Page Error #1: Not a Narrative</a:t>
            </a:r>
          </a:p>
        </p:txBody>
      </p:sp>
      <p:sp>
        <p:nvSpPr>
          <p:cNvPr id="2" name="Content Placeholder 1">
            <a:extLst>
              <a:ext uri="{FF2B5EF4-FFF2-40B4-BE49-F238E27FC236}">
                <a16:creationId xmlns:a16="http://schemas.microsoft.com/office/drawing/2014/main" id="{2869559C-ACB6-08A0-79FF-7587BA3D7136}"/>
              </a:ext>
            </a:extLst>
          </p:cNvPr>
          <p:cNvSpPr>
            <a:spLocks noGrp="1"/>
          </p:cNvSpPr>
          <p:nvPr>
            <p:ph idx="1"/>
          </p:nvPr>
        </p:nvSpPr>
        <p:spPr/>
        <p:txBody>
          <a:bodyPr/>
          <a:lstStyle/>
          <a:p>
            <a:pPr marL="0" indent="0">
              <a:buNone/>
            </a:pPr>
            <a:r>
              <a:rPr lang="en-US"/>
              <a:t>The following narrative lines do not have sufficient information:</a:t>
            </a:r>
          </a:p>
        </p:txBody>
      </p:sp>
      <p:pic>
        <p:nvPicPr>
          <p:cNvPr id="5" name="Picture 4" descr="An example narrative without enough detail that reads: &quot;Professional Development&quot;">
            <a:extLst>
              <a:ext uri="{FF2B5EF4-FFF2-40B4-BE49-F238E27FC236}">
                <a16:creationId xmlns:a16="http://schemas.microsoft.com/office/drawing/2014/main" id="{B593072D-8801-9EFC-2CD8-D42AC9281646}"/>
              </a:ext>
            </a:extLst>
          </p:cNvPr>
          <p:cNvPicPr>
            <a:picLocks noChangeAspect="1"/>
          </p:cNvPicPr>
          <p:nvPr/>
        </p:nvPicPr>
        <p:blipFill>
          <a:blip r:embed="rId3"/>
          <a:stretch>
            <a:fillRect/>
          </a:stretch>
        </p:blipFill>
        <p:spPr>
          <a:xfrm>
            <a:off x="178078" y="3748963"/>
            <a:ext cx="3767758" cy="2743911"/>
          </a:xfrm>
          <a:prstGeom prst="rect">
            <a:avLst/>
          </a:prstGeom>
        </p:spPr>
      </p:pic>
      <p:pic>
        <p:nvPicPr>
          <p:cNvPr id="7" name="Picture 6" descr="An example narrative without enough detail that reads: &quot;ACME program&quot;">
            <a:extLst>
              <a:ext uri="{FF2B5EF4-FFF2-40B4-BE49-F238E27FC236}">
                <a16:creationId xmlns:a16="http://schemas.microsoft.com/office/drawing/2014/main" id="{AF2EBC90-C105-326A-CEE0-5451E2DADF06}"/>
              </a:ext>
            </a:extLst>
          </p:cNvPr>
          <p:cNvPicPr>
            <a:picLocks noChangeAspect="1"/>
          </p:cNvPicPr>
          <p:nvPr/>
        </p:nvPicPr>
        <p:blipFill>
          <a:blip r:embed="rId4"/>
          <a:stretch>
            <a:fillRect/>
          </a:stretch>
        </p:blipFill>
        <p:spPr>
          <a:xfrm>
            <a:off x="4017143" y="2650242"/>
            <a:ext cx="4050121" cy="2926041"/>
          </a:xfrm>
          <a:prstGeom prst="rect">
            <a:avLst/>
          </a:prstGeom>
        </p:spPr>
      </p:pic>
      <p:pic>
        <p:nvPicPr>
          <p:cNvPr id="9" name="Picture 8" descr="An example narrative without enough detail that reads: &quot;We will fund paraprofessionals.&quot;">
            <a:extLst>
              <a:ext uri="{FF2B5EF4-FFF2-40B4-BE49-F238E27FC236}">
                <a16:creationId xmlns:a16="http://schemas.microsoft.com/office/drawing/2014/main" id="{7CAEBADF-E682-7EAB-EA76-807C2E8C3E6C}"/>
              </a:ext>
            </a:extLst>
          </p:cNvPr>
          <p:cNvPicPr>
            <a:picLocks noChangeAspect="1"/>
          </p:cNvPicPr>
          <p:nvPr/>
        </p:nvPicPr>
        <p:blipFill>
          <a:blip r:embed="rId5"/>
          <a:stretch>
            <a:fillRect/>
          </a:stretch>
        </p:blipFill>
        <p:spPr>
          <a:xfrm>
            <a:off x="8146776" y="3748963"/>
            <a:ext cx="3881630" cy="2743911"/>
          </a:xfrm>
          <a:prstGeom prst="rect">
            <a:avLst/>
          </a:prstGeom>
        </p:spPr>
      </p:pic>
    </p:spTree>
    <p:extLst>
      <p:ext uri="{BB962C8B-B14F-4D97-AF65-F5344CB8AC3E}">
        <p14:creationId xmlns:p14="http://schemas.microsoft.com/office/powerpoint/2010/main" val="35320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C3A06-5EC3-10B4-82C7-8277D6ECC6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78DD99-3499-4F1B-8E3D-7CD468546614}"/>
              </a:ext>
            </a:extLst>
          </p:cNvPr>
          <p:cNvSpPr>
            <a:spLocks noGrp="1"/>
          </p:cNvSpPr>
          <p:nvPr>
            <p:ph type="title"/>
          </p:nvPr>
        </p:nvSpPr>
        <p:spPr/>
        <p:txBody>
          <a:bodyPr>
            <a:normAutofit fontScale="90000"/>
          </a:bodyPr>
          <a:lstStyle/>
          <a:p>
            <a:r>
              <a:rPr lang="en-US"/>
              <a:t>Narrative Page Error #2: Too Much Detail or Too Much Ambiguity</a:t>
            </a:r>
          </a:p>
        </p:txBody>
      </p:sp>
      <p:pic>
        <p:nvPicPr>
          <p:cNvPr id="8" name="Picture 7" descr="An example incorrect narrative that is exaggerated and includes too many details to give an example of what we are not looking for. The example of a bad narrative reads:&#10;&#10;&quot;Everytown School District will engage in a unique and groundbreaking program this year with all funding sources. These sources will fund a variety of items, and we are quite convinced that they will lead to a gold standard of excellence for school districts nationwide. This includes reading interventionists with Title I. But what we are most excited for is for the special grant we have received from a local organization that will allow us to purchase various supplies and materials that will engage and excite our learners. We will also use Title II to fund professional development on using these materials, which we think will help ensure they are implemented correctly. Our principals are going to take time this summer to convene and discuss other pertinent items that may be relevant to this groundbreaking program...&quot;">
            <a:extLst>
              <a:ext uri="{FF2B5EF4-FFF2-40B4-BE49-F238E27FC236}">
                <a16:creationId xmlns:a16="http://schemas.microsoft.com/office/drawing/2014/main" id="{83E260D0-F362-6B04-0542-990FB7AAFC9A}"/>
              </a:ext>
            </a:extLst>
          </p:cNvPr>
          <p:cNvPicPr>
            <a:picLocks noChangeAspect="1"/>
          </p:cNvPicPr>
          <p:nvPr/>
        </p:nvPicPr>
        <p:blipFill>
          <a:blip r:embed="rId3"/>
          <a:srcRect b="2923"/>
          <a:stretch/>
        </p:blipFill>
        <p:spPr>
          <a:xfrm>
            <a:off x="374022" y="1855240"/>
            <a:ext cx="5834331" cy="3988970"/>
          </a:xfrm>
          <a:prstGeom prst="rect">
            <a:avLst/>
          </a:prstGeom>
        </p:spPr>
      </p:pic>
      <p:pic>
        <p:nvPicPr>
          <p:cNvPr id="4" name="Picture 3" descr="Sample incorrect narrative that is too ambiguous. It reads &quot;These professional development materials are dedicated to enhancing effective language instruction of our EL students by achieving this goal by utilizing the linguistic cultural and background knowledge multilingual learners bring to their classrooms.&quot;">
            <a:extLst>
              <a:ext uri="{FF2B5EF4-FFF2-40B4-BE49-F238E27FC236}">
                <a16:creationId xmlns:a16="http://schemas.microsoft.com/office/drawing/2014/main" id="{4F23DD53-30DF-2863-8F75-256B7D6F20DF}"/>
              </a:ext>
            </a:extLst>
          </p:cNvPr>
          <p:cNvPicPr>
            <a:picLocks noChangeAspect="1"/>
          </p:cNvPicPr>
          <p:nvPr/>
        </p:nvPicPr>
        <p:blipFill>
          <a:blip r:embed="rId4"/>
          <a:stretch>
            <a:fillRect/>
          </a:stretch>
        </p:blipFill>
        <p:spPr>
          <a:xfrm>
            <a:off x="6473894" y="2275646"/>
            <a:ext cx="5020850" cy="3310145"/>
          </a:xfrm>
          <a:prstGeom prst="rect">
            <a:avLst/>
          </a:prstGeom>
        </p:spPr>
      </p:pic>
      <p:sp>
        <p:nvSpPr>
          <p:cNvPr id="5" name="TextBox 4">
            <a:extLst>
              <a:ext uri="{FF2B5EF4-FFF2-40B4-BE49-F238E27FC236}">
                <a16:creationId xmlns:a16="http://schemas.microsoft.com/office/drawing/2014/main" id="{FF76FF3E-A350-CB9B-E83B-B2ADAA17C604}"/>
              </a:ext>
            </a:extLst>
          </p:cNvPr>
          <p:cNvSpPr txBox="1"/>
          <p:nvPr/>
        </p:nvSpPr>
        <p:spPr>
          <a:xfrm>
            <a:off x="374022" y="5943600"/>
            <a:ext cx="5721978" cy="369332"/>
          </a:xfrm>
          <a:prstGeom prst="rect">
            <a:avLst/>
          </a:prstGeom>
          <a:noFill/>
        </p:spPr>
        <p:txBody>
          <a:bodyPr wrap="square" rtlCol="0">
            <a:spAutoFit/>
          </a:bodyPr>
          <a:lstStyle/>
          <a:p>
            <a:r>
              <a:rPr lang="en-US"/>
              <a:t>Too Much Detail</a:t>
            </a:r>
          </a:p>
        </p:txBody>
      </p:sp>
      <p:sp>
        <p:nvSpPr>
          <p:cNvPr id="6" name="TextBox 5">
            <a:extLst>
              <a:ext uri="{FF2B5EF4-FFF2-40B4-BE49-F238E27FC236}">
                <a16:creationId xmlns:a16="http://schemas.microsoft.com/office/drawing/2014/main" id="{001572C0-3836-66DE-0744-E93312A198F4}"/>
              </a:ext>
            </a:extLst>
          </p:cNvPr>
          <p:cNvSpPr txBox="1"/>
          <p:nvPr/>
        </p:nvSpPr>
        <p:spPr>
          <a:xfrm>
            <a:off x="6589292" y="5844210"/>
            <a:ext cx="5721978" cy="369332"/>
          </a:xfrm>
          <a:prstGeom prst="rect">
            <a:avLst/>
          </a:prstGeom>
          <a:noFill/>
        </p:spPr>
        <p:txBody>
          <a:bodyPr wrap="square" rtlCol="0">
            <a:spAutoFit/>
          </a:bodyPr>
          <a:lstStyle/>
          <a:p>
            <a:r>
              <a:rPr lang="en-US"/>
              <a:t>Too Much Ambiguity</a:t>
            </a:r>
          </a:p>
        </p:txBody>
      </p:sp>
    </p:spTree>
    <p:extLst>
      <p:ext uri="{BB962C8B-B14F-4D97-AF65-F5344CB8AC3E}">
        <p14:creationId xmlns:p14="http://schemas.microsoft.com/office/powerpoint/2010/main" val="1407074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77D5-D92F-7AE0-A601-CC174F0C06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CB2CEC-29DC-FF3B-FE8D-7E0985401F6F}"/>
              </a:ext>
            </a:extLst>
          </p:cNvPr>
          <p:cNvSpPr>
            <a:spLocks noGrp="1"/>
          </p:cNvSpPr>
          <p:nvPr>
            <p:ph type="title"/>
          </p:nvPr>
        </p:nvSpPr>
        <p:spPr/>
        <p:txBody>
          <a:bodyPr>
            <a:normAutofit fontScale="90000"/>
          </a:bodyPr>
          <a:lstStyle/>
          <a:p>
            <a:r>
              <a:rPr lang="en-US" dirty="0"/>
              <a:t>Narrative Page Error #3: Describing Activities Not Found on the Budget Page</a:t>
            </a:r>
          </a:p>
        </p:txBody>
      </p:sp>
      <p:sp>
        <p:nvSpPr>
          <p:cNvPr id="2" name="TextBox 1">
            <a:extLst>
              <a:ext uri="{FF2B5EF4-FFF2-40B4-BE49-F238E27FC236}">
                <a16:creationId xmlns:a16="http://schemas.microsoft.com/office/drawing/2014/main" id="{18FB04AB-467D-E22B-74DF-9A396ABA203F}"/>
              </a:ext>
            </a:extLst>
          </p:cNvPr>
          <p:cNvSpPr txBox="1"/>
          <p:nvPr/>
        </p:nvSpPr>
        <p:spPr>
          <a:xfrm>
            <a:off x="838200" y="2166730"/>
            <a:ext cx="9617765" cy="3200876"/>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When you are adding narrative lines, do not create one for line items that do not appear on the budget page.</a:t>
            </a:r>
            <a:br>
              <a:rPr lang="en-US" sz="26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In addition, do not include activities that are being funded by other sources in your narrative descriptions.</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a:latin typeface="Arial" panose="020B0604020202020204" pitchFamily="34" charset="0"/>
                <a:cs typeface="Arial" panose="020B0604020202020204" pitchFamily="34" charset="0"/>
              </a:rPr>
              <a:t>Our recommendation is that you work directly off your planned budget: </a:t>
            </a:r>
            <a:r>
              <a:rPr lang="en-US" sz="2600" b="1" dirty="0">
                <a:latin typeface="Arial" panose="020B0604020202020204" pitchFamily="34" charset="0"/>
                <a:cs typeface="Arial" panose="020B0604020202020204" pitchFamily="34" charset="0"/>
              </a:rPr>
              <a:t>if a line item does not appear on the budget page, do not create a narrative line for it.</a:t>
            </a:r>
            <a:r>
              <a:rPr lang="en-US" b="1" dirty="0"/>
              <a:t> </a:t>
            </a:r>
          </a:p>
        </p:txBody>
      </p:sp>
    </p:spTree>
    <p:extLst>
      <p:ext uri="{BB962C8B-B14F-4D97-AF65-F5344CB8AC3E}">
        <p14:creationId xmlns:p14="http://schemas.microsoft.com/office/powerpoint/2010/main" val="337265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2E6299-19C2-4592-F65B-F47B4C7B1123}"/>
              </a:ext>
            </a:extLst>
          </p:cNvPr>
          <p:cNvSpPr>
            <a:spLocks noGrp="1"/>
          </p:cNvSpPr>
          <p:nvPr>
            <p:ph type="title"/>
          </p:nvPr>
        </p:nvSpPr>
        <p:spPr/>
        <p:txBody>
          <a:bodyPr/>
          <a:lstStyle/>
          <a:p>
            <a:r>
              <a:rPr lang="en-US"/>
              <a:t>Exemplar Narrative</a:t>
            </a:r>
          </a:p>
        </p:txBody>
      </p:sp>
      <p:pic>
        <p:nvPicPr>
          <p:cNvPr id="4" name="Picture 3" descr="Exemplar narrative that reads &quot;2 reading interventionists (1 at Everytown Elementary and 1 at Hazzard Middle School) will work with Title I Targeted Assistance students in a supplemental pull-out program throughout the year. One of the goals of our Title I program is improving literacy, and this salaried position will use research-based reading interventions to support Title I students.">
            <a:extLst>
              <a:ext uri="{FF2B5EF4-FFF2-40B4-BE49-F238E27FC236}">
                <a16:creationId xmlns:a16="http://schemas.microsoft.com/office/drawing/2014/main" id="{1C63DB88-8CB6-7F1D-793E-20CE2D51BFF9}"/>
              </a:ext>
            </a:extLst>
          </p:cNvPr>
          <p:cNvPicPr>
            <a:picLocks noChangeAspect="1"/>
          </p:cNvPicPr>
          <p:nvPr/>
        </p:nvPicPr>
        <p:blipFill>
          <a:blip r:embed="rId3"/>
          <a:stretch>
            <a:fillRect/>
          </a:stretch>
        </p:blipFill>
        <p:spPr>
          <a:xfrm>
            <a:off x="399064" y="2009048"/>
            <a:ext cx="5840964" cy="4113455"/>
          </a:xfrm>
          <a:prstGeom prst="rect">
            <a:avLst/>
          </a:prstGeom>
        </p:spPr>
      </p:pic>
      <p:sp>
        <p:nvSpPr>
          <p:cNvPr id="2" name="Content Placeholder 1">
            <a:extLst>
              <a:ext uri="{FF2B5EF4-FFF2-40B4-BE49-F238E27FC236}">
                <a16:creationId xmlns:a16="http://schemas.microsoft.com/office/drawing/2014/main" id="{257D496E-5B69-5837-4B20-D015C70B5CBD}"/>
              </a:ext>
            </a:extLst>
          </p:cNvPr>
          <p:cNvSpPr>
            <a:spLocks noGrp="1"/>
          </p:cNvSpPr>
          <p:nvPr>
            <p:ph idx="1"/>
          </p:nvPr>
        </p:nvSpPr>
        <p:spPr>
          <a:xfrm>
            <a:off x="6323635" y="1699736"/>
            <a:ext cx="5597544" cy="4969421"/>
          </a:xfrm>
        </p:spPr>
        <p:txBody>
          <a:bodyPr>
            <a:normAutofit fontScale="85000" lnSpcReduction="20000"/>
          </a:bodyPr>
          <a:lstStyle/>
          <a:p>
            <a:pPr marL="0" indent="0">
              <a:buNone/>
            </a:pPr>
            <a:r>
              <a:rPr lang="en-US" dirty="0"/>
              <a:t>This narrative is an exemplar because it includes the following: </a:t>
            </a:r>
          </a:p>
          <a:p>
            <a:pPr lvl="1"/>
            <a:r>
              <a:rPr lang="en-US" b="1" dirty="0"/>
              <a:t>Who/What</a:t>
            </a:r>
            <a:r>
              <a:rPr lang="en-US" dirty="0"/>
              <a:t> is being funded (2 reading interventionists) and basic information about what the activity being funded is (staff that work with TA students in a supplemental program)</a:t>
            </a:r>
          </a:p>
          <a:p>
            <a:pPr lvl="1"/>
            <a:r>
              <a:rPr lang="en-US" b="1" dirty="0"/>
              <a:t>Where </a:t>
            </a:r>
            <a:r>
              <a:rPr lang="en-US" dirty="0"/>
              <a:t>the funding will go (Everytown Elementary and Hazzard Middle School)</a:t>
            </a:r>
            <a:endParaRPr lang="en-US" b="1" dirty="0"/>
          </a:p>
          <a:p>
            <a:pPr lvl="1"/>
            <a:r>
              <a:rPr lang="en-US" b="1" dirty="0"/>
              <a:t>When </a:t>
            </a:r>
            <a:r>
              <a:rPr lang="en-US" dirty="0"/>
              <a:t>this expense will take place (across one year)</a:t>
            </a:r>
            <a:endParaRPr lang="en-US" b="1" dirty="0"/>
          </a:p>
          <a:p>
            <a:pPr lvl="1"/>
            <a:r>
              <a:rPr lang="en-US" b="1" dirty="0"/>
              <a:t>Why </a:t>
            </a:r>
            <a:r>
              <a:rPr lang="en-US" dirty="0"/>
              <a:t>this expense is being funded (improves literacy with research-based interventions).</a:t>
            </a:r>
          </a:p>
          <a:p>
            <a:pPr lvl="1"/>
            <a:r>
              <a:rPr lang="en-US" b="1" dirty="0"/>
              <a:t>Written in a way that anyone can understand </a:t>
            </a:r>
            <a:r>
              <a:rPr lang="en-US" dirty="0"/>
              <a:t>(does not include un-defined acronyms, is light on jargon, clearly connects the line item and the goals of the grant)</a:t>
            </a:r>
          </a:p>
        </p:txBody>
      </p:sp>
    </p:spTree>
    <p:extLst>
      <p:ext uri="{BB962C8B-B14F-4D97-AF65-F5344CB8AC3E}">
        <p14:creationId xmlns:p14="http://schemas.microsoft.com/office/powerpoint/2010/main" val="119559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831AD-ABF2-22FA-067B-E89D32FCB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190CF-FAE2-89AB-0543-FD0B4390522E}"/>
              </a:ext>
            </a:extLst>
          </p:cNvPr>
          <p:cNvSpPr>
            <a:spLocks noGrp="1"/>
          </p:cNvSpPr>
          <p:nvPr>
            <p:ph type="title"/>
          </p:nvPr>
        </p:nvSpPr>
        <p:spPr/>
        <p:txBody>
          <a:bodyPr/>
          <a:lstStyle/>
          <a:p>
            <a:r>
              <a:rPr lang="en-US"/>
              <a:t>Writing a Budget Detail Narrative</a:t>
            </a:r>
          </a:p>
        </p:txBody>
      </p:sp>
    </p:spTree>
    <p:extLst>
      <p:ext uri="{BB962C8B-B14F-4D97-AF65-F5344CB8AC3E}">
        <p14:creationId xmlns:p14="http://schemas.microsoft.com/office/powerpoint/2010/main" val="248524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0B407-48A8-8E98-3E6F-63149D6FD5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AFF0CD-4A63-106C-3FA7-4C73345981FB}"/>
              </a:ext>
            </a:extLst>
          </p:cNvPr>
          <p:cNvSpPr>
            <a:spLocks noGrp="1"/>
          </p:cNvSpPr>
          <p:nvPr>
            <p:ph type="title"/>
          </p:nvPr>
        </p:nvSpPr>
        <p:spPr/>
        <p:txBody>
          <a:bodyPr>
            <a:normAutofit fontScale="90000"/>
          </a:bodyPr>
          <a:lstStyle/>
          <a:p>
            <a:r>
              <a:rPr lang="en-US"/>
              <a:t>What is the purpose of the budget detail narrative?</a:t>
            </a:r>
          </a:p>
        </p:txBody>
      </p:sp>
      <p:sp>
        <p:nvSpPr>
          <p:cNvPr id="2" name="Content Placeholder 1">
            <a:extLst>
              <a:ext uri="{FF2B5EF4-FFF2-40B4-BE49-F238E27FC236}">
                <a16:creationId xmlns:a16="http://schemas.microsoft.com/office/drawing/2014/main" id="{A19A7B74-FD5A-A9A1-7004-56E5C73D2F7E}"/>
              </a:ext>
            </a:extLst>
          </p:cNvPr>
          <p:cNvSpPr>
            <a:spLocks noGrp="1"/>
          </p:cNvSpPr>
          <p:nvPr>
            <p:ph idx="1"/>
          </p:nvPr>
        </p:nvSpPr>
        <p:spPr>
          <a:xfrm>
            <a:off x="838199" y="1973178"/>
            <a:ext cx="11039375" cy="4735629"/>
          </a:xfrm>
        </p:spPr>
        <p:txBody>
          <a:bodyPr>
            <a:normAutofit fontScale="92500" lnSpcReduction="20000"/>
          </a:bodyPr>
          <a:lstStyle/>
          <a:p>
            <a:r>
              <a:rPr lang="en-US"/>
              <a:t>While the narrative gives the audience a sense of what is being funded in the budget, the budget detail narrative is a succinct overview the accompanies each budget line. It’s a shorter reiteration of the who/what, and (if needed) where and when to provide further clarity to the budget.</a:t>
            </a:r>
          </a:p>
          <a:p>
            <a:r>
              <a:rPr lang="en-US"/>
              <a:t>The budget detail narrative should have the following:</a:t>
            </a:r>
          </a:p>
          <a:p>
            <a:pPr lvl="1"/>
            <a:r>
              <a:rPr lang="en-US" b="1"/>
              <a:t>Who/What: </a:t>
            </a:r>
            <a:r>
              <a:rPr lang="en-US"/>
              <a:t>A brief but precise description of what is being funded that matches terminology used on narrative page (</a:t>
            </a:r>
            <a:r>
              <a:rPr lang="en-US" i="1"/>
              <a:t>ex. “2.0 FTE Reading Interventionists”) </a:t>
            </a:r>
          </a:p>
          <a:p>
            <a:pPr lvl="2"/>
            <a:r>
              <a:rPr lang="en-US" b="1"/>
              <a:t>Who/What for staff positions: </a:t>
            </a:r>
            <a:r>
              <a:rPr lang="en-US"/>
              <a:t>Include relevant fiscal details: include full-time equivalence (FTE) that is being funded by this grant if this is a salaried position, or number of staff and rate if this is a stipend</a:t>
            </a:r>
          </a:p>
          <a:p>
            <a:pPr lvl="2"/>
            <a:r>
              <a:rPr lang="en-US" b="1"/>
              <a:t>Who/What for PD: </a:t>
            </a:r>
            <a:r>
              <a:rPr lang="en-US"/>
              <a:t>Professional development can have a lot of associated costs. Is this a stipend for staff to attend? Stipend for staff to lead? A contract with a PD provider? Supplies for PD?</a:t>
            </a:r>
            <a:endParaRPr lang="en-US" b="1"/>
          </a:p>
          <a:p>
            <a:pPr lvl="1"/>
            <a:r>
              <a:rPr lang="en-US" b="1"/>
              <a:t>Where: </a:t>
            </a:r>
            <a:r>
              <a:rPr lang="en-US"/>
              <a:t>If a location was provided in the narrative, include it in the budget detail narrative as well.</a:t>
            </a:r>
          </a:p>
          <a:p>
            <a:pPr lvl="1"/>
            <a:r>
              <a:rPr lang="en-US" b="1"/>
              <a:t>When: </a:t>
            </a:r>
            <a:r>
              <a:rPr lang="en-US"/>
              <a:t>List how long staff positions will be funded for. If other timeline information was included in the narrative, include it in the budget detail narrative as well.</a:t>
            </a:r>
            <a:endParaRPr lang="en-US" b="1"/>
          </a:p>
        </p:txBody>
      </p:sp>
    </p:spTree>
    <p:extLst>
      <p:ext uri="{BB962C8B-B14F-4D97-AF65-F5344CB8AC3E}">
        <p14:creationId xmlns:p14="http://schemas.microsoft.com/office/powerpoint/2010/main" val="62672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285766"/>
            <a:ext cx="10515600" cy="4052559"/>
          </a:xfrm>
        </p:spPr>
        <p:txBody>
          <a:bodyPr/>
          <a:lstStyle/>
          <a:p>
            <a:pPr>
              <a:lnSpc>
                <a:spcPct val="150000"/>
              </a:lnSpc>
            </a:pPr>
            <a:r>
              <a:rPr lang="en-US" dirty="0"/>
              <a:t>Consider Your Audience</a:t>
            </a:r>
          </a:p>
          <a:p>
            <a:pPr>
              <a:lnSpc>
                <a:spcPct val="150000"/>
              </a:lnSpc>
            </a:pPr>
            <a:r>
              <a:rPr lang="en-US" dirty="0"/>
              <a:t>Writing a Narrative Page</a:t>
            </a:r>
          </a:p>
          <a:p>
            <a:pPr>
              <a:lnSpc>
                <a:spcPct val="150000"/>
              </a:lnSpc>
            </a:pPr>
            <a:r>
              <a:rPr lang="en-US" dirty="0"/>
              <a:t>Writing a Budget Detail Narrative</a:t>
            </a:r>
          </a:p>
          <a:p>
            <a:pPr>
              <a:lnSpc>
                <a:spcPct val="150000"/>
              </a:lnSpc>
            </a:pPr>
            <a:r>
              <a:rPr lang="en-US" dirty="0"/>
              <a:t>Writing a Title IV SMART Goal</a:t>
            </a:r>
          </a:p>
          <a:p>
            <a:pPr>
              <a:lnSpc>
                <a:spcPct val="150000"/>
              </a:lnSpc>
            </a:pPr>
            <a:r>
              <a:rPr lang="en-US" dirty="0"/>
              <a:t>Wrap-Up</a:t>
            </a:r>
          </a:p>
          <a:p>
            <a:endParaRPr lang="en-US" dirty="0"/>
          </a:p>
          <a:p>
            <a:endParaRPr lang="en-US" dirty="0"/>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9897E-C30F-3EE1-CB90-4505F6B5A6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11910C-5F4D-2B74-5C45-842E76D9A421}"/>
              </a:ext>
            </a:extLst>
          </p:cNvPr>
          <p:cNvSpPr>
            <a:spLocks noGrp="1"/>
          </p:cNvSpPr>
          <p:nvPr>
            <p:ph type="title"/>
          </p:nvPr>
        </p:nvSpPr>
        <p:spPr/>
        <p:txBody>
          <a:bodyPr>
            <a:normAutofit fontScale="90000"/>
          </a:bodyPr>
          <a:lstStyle/>
          <a:p>
            <a:r>
              <a:rPr lang="en-US"/>
              <a:t>Budget Detail Narrative Error #1: Not Enough Information</a:t>
            </a:r>
          </a:p>
        </p:txBody>
      </p:sp>
      <p:pic>
        <p:nvPicPr>
          <p:cNvPr id="5" name="Picture 4" descr="Incorrect narrative that reads &quot;Reading teachers&quot;">
            <a:extLst>
              <a:ext uri="{FF2B5EF4-FFF2-40B4-BE49-F238E27FC236}">
                <a16:creationId xmlns:a16="http://schemas.microsoft.com/office/drawing/2014/main" id="{2396B307-D707-C5D3-0577-6517FB2962CF}"/>
              </a:ext>
            </a:extLst>
          </p:cNvPr>
          <p:cNvPicPr>
            <a:picLocks noChangeAspect="1"/>
          </p:cNvPicPr>
          <p:nvPr/>
        </p:nvPicPr>
        <p:blipFill>
          <a:blip r:embed="rId3"/>
          <a:srcRect b="20301"/>
          <a:stretch/>
        </p:blipFill>
        <p:spPr>
          <a:xfrm>
            <a:off x="430074" y="1665218"/>
            <a:ext cx="7972425" cy="2019300"/>
          </a:xfrm>
          <a:prstGeom prst="rect">
            <a:avLst/>
          </a:prstGeom>
        </p:spPr>
      </p:pic>
      <p:pic>
        <p:nvPicPr>
          <p:cNvPr id="9" name="Picture 8" descr="Incorrect narrative that reads &quot;SEL PD&quot;">
            <a:extLst>
              <a:ext uri="{FF2B5EF4-FFF2-40B4-BE49-F238E27FC236}">
                <a16:creationId xmlns:a16="http://schemas.microsoft.com/office/drawing/2014/main" id="{32D33B7E-8987-D003-B0A5-96D52A715DCA}"/>
              </a:ext>
            </a:extLst>
          </p:cNvPr>
          <p:cNvPicPr>
            <a:picLocks noChangeAspect="1"/>
          </p:cNvPicPr>
          <p:nvPr/>
        </p:nvPicPr>
        <p:blipFill>
          <a:blip r:embed="rId4"/>
          <a:stretch>
            <a:fillRect/>
          </a:stretch>
        </p:blipFill>
        <p:spPr>
          <a:xfrm>
            <a:off x="1748295" y="3065745"/>
            <a:ext cx="7943850" cy="2019300"/>
          </a:xfrm>
          <a:prstGeom prst="rect">
            <a:avLst/>
          </a:prstGeom>
        </p:spPr>
      </p:pic>
      <p:pic>
        <p:nvPicPr>
          <p:cNvPr id="11" name="Picture 10" descr="Incorrect narrative that reads &quot;Supplies&quot;">
            <a:extLst>
              <a:ext uri="{FF2B5EF4-FFF2-40B4-BE49-F238E27FC236}">
                <a16:creationId xmlns:a16="http://schemas.microsoft.com/office/drawing/2014/main" id="{7804E375-CF87-74A7-7FE7-5211365B7485}"/>
              </a:ext>
            </a:extLst>
          </p:cNvPr>
          <p:cNvPicPr>
            <a:picLocks noChangeAspect="1"/>
          </p:cNvPicPr>
          <p:nvPr/>
        </p:nvPicPr>
        <p:blipFill>
          <a:blip r:embed="rId5"/>
          <a:srcRect b="24014"/>
          <a:stretch/>
        </p:blipFill>
        <p:spPr>
          <a:xfrm>
            <a:off x="3495675" y="4498103"/>
            <a:ext cx="7858125" cy="2019301"/>
          </a:xfrm>
          <a:prstGeom prst="rect">
            <a:avLst/>
          </a:prstGeom>
        </p:spPr>
      </p:pic>
    </p:spTree>
    <p:extLst>
      <p:ext uri="{BB962C8B-B14F-4D97-AF65-F5344CB8AC3E}">
        <p14:creationId xmlns:p14="http://schemas.microsoft.com/office/powerpoint/2010/main" val="37893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8D45A-25E9-AFA0-29D2-3827606241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F9440C-81E0-C931-E7FB-A00A25C7368D}"/>
              </a:ext>
            </a:extLst>
          </p:cNvPr>
          <p:cNvSpPr>
            <a:spLocks noGrp="1"/>
          </p:cNvSpPr>
          <p:nvPr>
            <p:ph type="title"/>
          </p:nvPr>
        </p:nvSpPr>
        <p:spPr>
          <a:xfrm>
            <a:off x="838199" y="245858"/>
            <a:ext cx="11039061" cy="1042852"/>
          </a:xfrm>
        </p:spPr>
        <p:txBody>
          <a:bodyPr>
            <a:normAutofit fontScale="90000"/>
          </a:bodyPr>
          <a:lstStyle/>
          <a:p>
            <a:r>
              <a:rPr lang="en-US"/>
              <a:t>Budget Detail Narrative Error #2: Using Different Terms on Narrative and Budget Pages</a:t>
            </a:r>
          </a:p>
        </p:txBody>
      </p:sp>
      <p:pic>
        <p:nvPicPr>
          <p:cNvPr id="5" name="Picture 4" descr="Incorrect budget detail narrative that reads &quot;Laura Montez, flate rate stipend $500&quot; which does not match the narrative">
            <a:extLst>
              <a:ext uri="{FF2B5EF4-FFF2-40B4-BE49-F238E27FC236}">
                <a16:creationId xmlns:a16="http://schemas.microsoft.com/office/drawing/2014/main" id="{3DDC7B98-1E3F-A202-8F6D-DE3F88474D0E}"/>
              </a:ext>
            </a:extLst>
          </p:cNvPr>
          <p:cNvPicPr>
            <a:picLocks noChangeAspect="1"/>
          </p:cNvPicPr>
          <p:nvPr/>
        </p:nvPicPr>
        <p:blipFill>
          <a:blip r:embed="rId3"/>
          <a:srcRect b="13965"/>
          <a:stretch/>
        </p:blipFill>
        <p:spPr>
          <a:xfrm>
            <a:off x="1241642" y="4278943"/>
            <a:ext cx="9307884" cy="2342157"/>
          </a:xfrm>
          <a:prstGeom prst="rect">
            <a:avLst/>
          </a:prstGeom>
        </p:spPr>
      </p:pic>
      <p:pic>
        <p:nvPicPr>
          <p:cNvPr id="7" name="Picture 6" descr="Sample Title I narrative line that reads &quot;SEL PD provided to all teachers district-wide. The training will take place at three points throughout the year and will help our teachers address identified needs in the classroom.&quot;">
            <a:extLst>
              <a:ext uri="{FF2B5EF4-FFF2-40B4-BE49-F238E27FC236}">
                <a16:creationId xmlns:a16="http://schemas.microsoft.com/office/drawing/2014/main" id="{9CEBB4F9-85B0-F22E-B34F-3194AC5BCBB2}"/>
              </a:ext>
            </a:extLst>
          </p:cNvPr>
          <p:cNvPicPr>
            <a:picLocks noChangeAspect="1"/>
          </p:cNvPicPr>
          <p:nvPr/>
        </p:nvPicPr>
        <p:blipFill>
          <a:blip r:embed="rId4"/>
          <a:srcRect b="20972"/>
          <a:stretch/>
        </p:blipFill>
        <p:spPr>
          <a:xfrm>
            <a:off x="4130261" y="1407978"/>
            <a:ext cx="4299756" cy="2722331"/>
          </a:xfrm>
          <a:prstGeom prst="rect">
            <a:avLst/>
          </a:prstGeom>
        </p:spPr>
      </p:pic>
    </p:spTree>
    <p:extLst>
      <p:ext uri="{BB962C8B-B14F-4D97-AF65-F5344CB8AC3E}">
        <p14:creationId xmlns:p14="http://schemas.microsoft.com/office/powerpoint/2010/main" val="68585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4FB07-D82D-AF35-60C5-C85FC3251A39}"/>
            </a:ext>
          </a:extLst>
        </p:cNvPr>
        <p:cNvGrpSpPr/>
        <p:nvPr/>
      </p:nvGrpSpPr>
      <p:grpSpPr>
        <a:xfrm>
          <a:off x="0" y="0"/>
          <a:ext cx="0" cy="0"/>
          <a:chOff x="0" y="0"/>
          <a:chExt cx="0" cy="0"/>
        </a:xfrm>
      </p:grpSpPr>
      <p:pic>
        <p:nvPicPr>
          <p:cNvPr id="11" name="Picture 10" descr="Exemplar budget detail narrative that reads &quot;Supplies to support expanded Civics curriculum: 50 new textbooks ($50 each, $2500 total), 10 posters ($25 each, $250 total), 20 flash card sets ($15 each, $300 total), and additional paper and pencils ($100).">
            <a:extLst>
              <a:ext uri="{FF2B5EF4-FFF2-40B4-BE49-F238E27FC236}">
                <a16:creationId xmlns:a16="http://schemas.microsoft.com/office/drawing/2014/main" id="{38B4B98E-5BD9-F2F9-6A57-0071C0E71171}"/>
              </a:ext>
            </a:extLst>
          </p:cNvPr>
          <p:cNvPicPr>
            <a:picLocks noChangeAspect="1"/>
          </p:cNvPicPr>
          <p:nvPr/>
        </p:nvPicPr>
        <p:blipFill>
          <a:blip r:embed="rId3"/>
          <a:stretch>
            <a:fillRect/>
          </a:stretch>
        </p:blipFill>
        <p:spPr>
          <a:xfrm>
            <a:off x="6538587" y="1641364"/>
            <a:ext cx="5515368" cy="2875032"/>
          </a:xfrm>
          <a:prstGeom prst="rect">
            <a:avLst/>
          </a:prstGeom>
        </p:spPr>
      </p:pic>
      <p:sp>
        <p:nvSpPr>
          <p:cNvPr id="3" name="Title 2">
            <a:extLst>
              <a:ext uri="{FF2B5EF4-FFF2-40B4-BE49-F238E27FC236}">
                <a16:creationId xmlns:a16="http://schemas.microsoft.com/office/drawing/2014/main" id="{926189E7-B8BF-FDED-1267-C7D6FC786F94}"/>
              </a:ext>
            </a:extLst>
          </p:cNvPr>
          <p:cNvSpPr>
            <a:spLocks noGrp="1"/>
          </p:cNvSpPr>
          <p:nvPr>
            <p:ph type="title"/>
          </p:nvPr>
        </p:nvSpPr>
        <p:spPr/>
        <p:txBody>
          <a:bodyPr>
            <a:normAutofit/>
          </a:bodyPr>
          <a:lstStyle/>
          <a:p>
            <a:r>
              <a:rPr lang="en-US"/>
              <a:t>Exemplar Budget Detail Narratives</a:t>
            </a:r>
          </a:p>
        </p:txBody>
      </p:sp>
      <p:pic>
        <p:nvPicPr>
          <p:cNvPr id="7" name="Picture 6" descr="Exemplar budget detail narrative that reads (1.8 FTE Reading Interventionists to support Title I students (1.2 FTE at Everytown Elementary, 0.6 FTE at Hazzard Middle School). Funded for 2025-2026 school year.">
            <a:extLst>
              <a:ext uri="{FF2B5EF4-FFF2-40B4-BE49-F238E27FC236}">
                <a16:creationId xmlns:a16="http://schemas.microsoft.com/office/drawing/2014/main" id="{41A17417-D078-948E-E19D-F49807FBF3AE}"/>
              </a:ext>
            </a:extLst>
          </p:cNvPr>
          <p:cNvPicPr>
            <a:picLocks noChangeAspect="1"/>
          </p:cNvPicPr>
          <p:nvPr/>
        </p:nvPicPr>
        <p:blipFill>
          <a:blip r:embed="rId4"/>
          <a:stretch>
            <a:fillRect/>
          </a:stretch>
        </p:blipFill>
        <p:spPr>
          <a:xfrm>
            <a:off x="574175" y="1641365"/>
            <a:ext cx="4724335" cy="2870341"/>
          </a:xfrm>
          <a:prstGeom prst="rect">
            <a:avLst/>
          </a:prstGeom>
        </p:spPr>
      </p:pic>
      <p:pic>
        <p:nvPicPr>
          <p:cNvPr id="9" name="Picture 8" descr="Exemplar budget detail narrative that reads &quot;Stipend for Everytown School District teacher Laura Montez to lead SEL PD for teachers districtwide throughout the 2025-2026 school year. Flat rate stipend for 1 teacher, $500.">
            <a:extLst>
              <a:ext uri="{FF2B5EF4-FFF2-40B4-BE49-F238E27FC236}">
                <a16:creationId xmlns:a16="http://schemas.microsoft.com/office/drawing/2014/main" id="{05EBE747-CF8D-B0AA-0671-2824BA833CCF}"/>
              </a:ext>
            </a:extLst>
          </p:cNvPr>
          <p:cNvPicPr>
            <a:picLocks noChangeAspect="1"/>
          </p:cNvPicPr>
          <p:nvPr/>
        </p:nvPicPr>
        <p:blipFill>
          <a:blip r:embed="rId5"/>
          <a:stretch>
            <a:fillRect/>
          </a:stretch>
        </p:blipFill>
        <p:spPr>
          <a:xfrm>
            <a:off x="3830196" y="3496375"/>
            <a:ext cx="5317467" cy="3063874"/>
          </a:xfrm>
          <a:prstGeom prst="rect">
            <a:avLst/>
          </a:prstGeom>
        </p:spPr>
      </p:pic>
    </p:spTree>
    <p:extLst>
      <p:ext uri="{BB962C8B-B14F-4D97-AF65-F5344CB8AC3E}">
        <p14:creationId xmlns:p14="http://schemas.microsoft.com/office/powerpoint/2010/main" val="39941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00977-E5E5-2510-B14F-DE4BFFEB6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01A4F1-4376-1C81-B26F-29ABD1BA5510}"/>
              </a:ext>
            </a:extLst>
          </p:cNvPr>
          <p:cNvSpPr>
            <a:spLocks noGrp="1"/>
          </p:cNvSpPr>
          <p:nvPr>
            <p:ph type="title"/>
          </p:nvPr>
        </p:nvSpPr>
        <p:spPr/>
        <p:txBody>
          <a:bodyPr/>
          <a:lstStyle/>
          <a:p>
            <a:r>
              <a:rPr lang="en-US" dirty="0"/>
              <a:t>Writing a Title IV Smart Goal</a:t>
            </a:r>
          </a:p>
        </p:txBody>
      </p:sp>
    </p:spTree>
    <p:extLst>
      <p:ext uri="{BB962C8B-B14F-4D97-AF65-F5344CB8AC3E}">
        <p14:creationId xmlns:p14="http://schemas.microsoft.com/office/powerpoint/2010/main" val="227867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EF38-1D39-2C41-6A3C-FC74F58B4C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364ADF-CCFF-4C0F-8C79-E5E1FA19B6AA}"/>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b="1" kern="1200" dirty="0">
                <a:latin typeface="+mn-lt"/>
                <a:ea typeface="+mj-ea"/>
                <a:cs typeface="Arial" panose="020B0604020202020204" pitchFamily="34" charset="0"/>
              </a:rPr>
              <a:t>What is a SMART goal?</a:t>
            </a:r>
            <a:endParaRPr kumimoji="0" lang="en-US" b="1" i="0" u="none" strike="noStrike" kern="1200" cap="none" spc="0" normalizeH="0" baseline="0" noProof="0" dirty="0">
              <a:ln>
                <a:noFill/>
              </a:ln>
              <a:effectLst/>
              <a:uLnTx/>
              <a:uFillTx/>
              <a:latin typeface="+mn-lt"/>
              <a:ea typeface="+mj-ea"/>
              <a:cs typeface="Arial" panose="020B0604020202020204" pitchFamily="34" charset="0"/>
            </a:endParaRPr>
          </a:p>
        </p:txBody>
      </p:sp>
      <p:pic>
        <p:nvPicPr>
          <p:cNvPr id="4" name="Graphic 3">
            <a:extLst>
              <a:ext uri="{FF2B5EF4-FFF2-40B4-BE49-F238E27FC236}">
                <a16:creationId xmlns:a16="http://schemas.microsoft.com/office/drawing/2014/main" id="{2262C7FD-AA25-C01B-4FF9-63BFF094945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0146" y="2119256"/>
            <a:ext cx="4057707" cy="4057707"/>
          </a:xfrm>
          <a:prstGeom prst="rect">
            <a:avLst/>
          </a:prstGeom>
        </p:spPr>
      </p:pic>
      <p:sp>
        <p:nvSpPr>
          <p:cNvPr id="3" name="TextBox 2">
            <a:extLst>
              <a:ext uri="{FF2B5EF4-FFF2-40B4-BE49-F238E27FC236}">
                <a16:creationId xmlns:a16="http://schemas.microsoft.com/office/drawing/2014/main" id="{0F44385C-E8CE-6C87-F555-F1F63A5C7367}"/>
              </a:ext>
            </a:extLst>
          </p:cNvPr>
          <p:cNvSpPr txBox="1"/>
          <p:nvPr/>
        </p:nvSpPr>
        <p:spPr>
          <a:xfrm>
            <a:off x="6172200" y="2119256"/>
            <a:ext cx="5181600" cy="4057707"/>
          </a:xfrm>
          <a:prstGeom prst="rect">
            <a:avLst/>
          </a:prstGeom>
        </p:spPr>
        <p:txBody>
          <a:bodyPr vert="horz" lIns="91440" tIns="45720" rIns="91440" bIns="45720" rtlCol="0">
            <a:normAutofit/>
          </a:bodyPr>
          <a:lstStyle/>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S</a:t>
            </a:r>
            <a:r>
              <a:rPr lang="en-US" sz="3600" dirty="0">
                <a:solidFill>
                  <a:schemeClr val="accent1">
                    <a:lumMod val="50000"/>
                  </a:schemeClr>
                </a:solidFill>
              </a:rPr>
              <a:t>PECIFIC</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M</a:t>
            </a:r>
            <a:r>
              <a:rPr lang="en-US" sz="3600" dirty="0">
                <a:solidFill>
                  <a:schemeClr val="accent1">
                    <a:lumMod val="50000"/>
                  </a:schemeClr>
                </a:solidFill>
              </a:rPr>
              <a:t>EASURABLE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A</a:t>
            </a:r>
            <a:r>
              <a:rPr lang="en-US" sz="3600" dirty="0">
                <a:solidFill>
                  <a:schemeClr val="accent1">
                    <a:lumMod val="50000"/>
                  </a:schemeClr>
                </a:solidFill>
              </a:rPr>
              <a:t>CHIEVABLE</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R</a:t>
            </a:r>
            <a:r>
              <a:rPr lang="en-US" sz="3600" dirty="0">
                <a:solidFill>
                  <a:schemeClr val="accent1">
                    <a:lumMod val="50000"/>
                  </a:schemeClr>
                </a:solidFill>
              </a:rPr>
              <a:t>ELEVANT</a:t>
            </a:r>
          </a:p>
          <a:p>
            <a:pPr marL="342900" lvl="3" indent="-342900">
              <a:lnSpc>
                <a:spcPct val="90000"/>
              </a:lnSpc>
              <a:spcBef>
                <a:spcPts val="1000"/>
              </a:spcBef>
              <a:buFont typeface="Wingdings" panose="05000000000000000000" pitchFamily="2" charset="2"/>
              <a:buChar char="ü"/>
            </a:pPr>
            <a:r>
              <a:rPr lang="en-US" sz="3600" b="1" dirty="0">
                <a:solidFill>
                  <a:schemeClr val="accent1">
                    <a:lumMod val="50000"/>
                  </a:schemeClr>
                </a:solidFill>
              </a:rPr>
              <a:t>T</a:t>
            </a:r>
            <a:r>
              <a:rPr lang="en-US" sz="3600" dirty="0">
                <a:solidFill>
                  <a:schemeClr val="accent1">
                    <a:lumMod val="50000"/>
                  </a:schemeClr>
                </a:solidFill>
              </a:rPr>
              <a:t>IME-BOUND</a:t>
            </a:r>
          </a:p>
          <a:p>
            <a:pPr marL="0" lvl="3">
              <a:lnSpc>
                <a:spcPct val="90000"/>
              </a:lnSpc>
              <a:spcBef>
                <a:spcPts val="1000"/>
              </a:spcBef>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438F-9F2A-099D-5880-3B3D18484FA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894C7E-E101-7DE4-4783-D0F9E0C66535}"/>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8</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 Tips </a:t>
            </a:r>
            <a:r>
              <a:rPr lang="en-US" sz="3600" b="1" dirty="0">
                <a:solidFill>
                  <a:schemeClr val="accent1">
                    <a:lumMod val="50000"/>
                  </a:schemeClr>
                </a:solidFill>
                <a:latin typeface="+mn-lt"/>
                <a:ea typeface="+mn-ea"/>
                <a:cs typeface="+mn-cs"/>
              </a:rPr>
              <a:t>for</a:t>
            </a:r>
            <a:r>
              <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rPr>
              <a:t> Writing Effective SMART </a:t>
            </a:r>
            <a:r>
              <a:rPr lang="en-US" sz="3600" b="1" dirty="0">
                <a:solidFill>
                  <a:schemeClr val="accent1">
                    <a:lumMod val="50000"/>
                  </a:schemeClr>
                </a:solidFill>
                <a:latin typeface="+mn-lt"/>
                <a:ea typeface="+mn-ea"/>
                <a:cs typeface="+mn-cs"/>
              </a:rPr>
              <a:t>G</a:t>
            </a:r>
            <a:r>
              <a:rPr kumimoji="0" lang="en-US" sz="3600" b="1" i="0" u="none" strike="noStrike" kern="1200" cap="none" spc="0" normalizeH="0" baseline="0" noProof="0" dirty="0" err="1">
                <a:ln>
                  <a:noFill/>
                </a:ln>
                <a:solidFill>
                  <a:schemeClr val="accent1">
                    <a:lumMod val="50000"/>
                  </a:schemeClr>
                </a:solidFill>
                <a:effectLst/>
                <a:uLnTx/>
                <a:uFillTx/>
                <a:latin typeface="+mn-lt"/>
                <a:ea typeface="+mn-ea"/>
                <a:cs typeface="+mn-cs"/>
              </a:rPr>
              <a:t>oals</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D6246807-DFB9-AA92-B2EF-4C2A868A4A12}"/>
              </a:ext>
            </a:extLst>
          </p:cNvPr>
          <p:cNvSpPr txBox="1"/>
          <p:nvPr/>
        </p:nvSpPr>
        <p:spPr>
          <a:xfrm>
            <a:off x="579863" y="1962615"/>
            <a:ext cx="10694020" cy="3693319"/>
          </a:xfrm>
          <a:prstGeom prst="rect">
            <a:avLst/>
          </a:prstGeom>
          <a:noFill/>
        </p:spPr>
        <p:txBody>
          <a:bodyPr wrap="square">
            <a:spAutoFit/>
          </a:bodyPr>
          <a:lstStyle/>
          <a:p>
            <a:pPr marL="457200" indent="-457200" algn="l">
              <a:buFont typeface="+mj-lt"/>
              <a:buAutoNum type="arabicPeriod"/>
            </a:pPr>
            <a:r>
              <a:rPr lang="en-US" sz="2400" b="1" i="0" dirty="0">
                <a:solidFill>
                  <a:schemeClr val="accent1">
                    <a:lumMod val="50000"/>
                  </a:schemeClr>
                </a:solidFill>
                <a:effectLst/>
              </a:rPr>
              <a:t>Start with Specific Action Verbs</a:t>
            </a:r>
            <a:r>
              <a:rPr lang="en-US" sz="2400" b="0" i="0" dirty="0">
                <a:solidFill>
                  <a:schemeClr val="accent1">
                    <a:lumMod val="50000"/>
                  </a:schemeClr>
                </a:solidFill>
                <a:effectLst/>
              </a:rPr>
              <a:t>: Begin </a:t>
            </a:r>
            <a:r>
              <a:rPr lang="en-US" sz="2400" dirty="0">
                <a:solidFill>
                  <a:schemeClr val="accent1">
                    <a:lumMod val="50000"/>
                  </a:schemeClr>
                </a:solidFill>
              </a:rPr>
              <a:t>the</a:t>
            </a:r>
            <a:r>
              <a:rPr lang="en-US" sz="2400" b="0" i="0" dirty="0">
                <a:solidFill>
                  <a:schemeClr val="accent1">
                    <a:lumMod val="50000"/>
                  </a:schemeClr>
                </a:solidFill>
                <a:effectLst/>
              </a:rPr>
              <a:t> goal with a clear action verb (e.g., "increase," "reduce," "implement"). This makes the goal more precise and action-oriented.</a:t>
            </a:r>
            <a:endParaRPr lang="en-US" sz="2400" dirty="0">
              <a:solidFill>
                <a:schemeClr val="accent1">
                  <a:lumMod val="50000"/>
                </a:schemeClr>
              </a:solidFill>
            </a:endParaRPr>
          </a:p>
          <a:p>
            <a:pPr marL="457200" indent="-457200" algn="l">
              <a:buFont typeface="+mj-lt"/>
              <a:buAutoNum type="arabicPeriod"/>
            </a:pPr>
            <a:r>
              <a:rPr lang="en-US" sz="2400" b="1" i="0" dirty="0">
                <a:solidFill>
                  <a:schemeClr val="accent1">
                    <a:lumMod val="50000"/>
                  </a:schemeClr>
                </a:solidFill>
                <a:effectLst/>
              </a:rPr>
              <a:t>Use Quantifiable Metrics</a:t>
            </a:r>
            <a:r>
              <a:rPr lang="en-US" sz="2400" b="0" i="0" dirty="0">
                <a:solidFill>
                  <a:schemeClr val="accent1">
                    <a:lumMod val="50000"/>
                  </a:schemeClr>
                </a:solidFill>
                <a:effectLst/>
              </a:rPr>
              <a:t>: Include specific numbers, percentages, or dates (e.g., "increase by 15%", "complete within 3 months") to make your goals measurable.</a:t>
            </a:r>
          </a:p>
          <a:p>
            <a:pPr marL="457200" indent="-457200" algn="l">
              <a:buFont typeface="+mj-lt"/>
              <a:buAutoNum type="arabicPeriod"/>
            </a:pPr>
            <a:r>
              <a:rPr lang="en-US" sz="2400" b="1" i="0" dirty="0">
                <a:solidFill>
                  <a:schemeClr val="accent1">
                    <a:lumMod val="50000"/>
                  </a:schemeClr>
                </a:solidFill>
                <a:effectLst/>
              </a:rPr>
              <a:t>Set Realistic Targets</a:t>
            </a:r>
            <a:r>
              <a:rPr lang="en-US" sz="2400" b="0" i="0" dirty="0">
                <a:solidFill>
                  <a:schemeClr val="accent1">
                    <a:lumMod val="50000"/>
                  </a:schemeClr>
                </a:solidFill>
                <a:effectLst/>
              </a:rPr>
              <a:t>: Balance ambition with practicality by choosing targets that stretch your abilities but are achievable with available resources and time.</a:t>
            </a:r>
          </a:p>
          <a:p>
            <a:pPr marL="457200" indent="-457200" algn="l">
              <a:buFont typeface="+mj-lt"/>
              <a:buAutoNum type="arabicPeriod"/>
            </a:pPr>
            <a:r>
              <a:rPr lang="en-US" sz="2400" b="1" i="0" dirty="0">
                <a:solidFill>
                  <a:schemeClr val="accent1">
                    <a:lumMod val="50000"/>
                  </a:schemeClr>
                </a:solidFill>
                <a:effectLst/>
              </a:rPr>
              <a:t>Focus on Relevant Outcomes</a:t>
            </a:r>
            <a:r>
              <a:rPr lang="en-US" sz="2400" b="0" i="0" dirty="0">
                <a:solidFill>
                  <a:schemeClr val="accent1">
                    <a:lumMod val="50000"/>
                  </a:schemeClr>
                </a:solidFill>
                <a:effectLst/>
              </a:rPr>
              <a:t>: Make sure </a:t>
            </a:r>
            <a:r>
              <a:rPr lang="en-US" sz="2400" dirty="0">
                <a:solidFill>
                  <a:schemeClr val="accent1">
                    <a:lumMod val="50000"/>
                  </a:schemeClr>
                </a:solidFill>
              </a:rPr>
              <a:t>the</a:t>
            </a:r>
            <a:r>
              <a:rPr lang="en-US" sz="2400" b="0" i="0" dirty="0">
                <a:solidFill>
                  <a:schemeClr val="accent1">
                    <a:lumMod val="50000"/>
                  </a:schemeClr>
                </a:solidFill>
                <a:effectLst/>
              </a:rPr>
              <a:t> goal aligns with broader objectives (e.g., student outcomes) to stay relevant to overall priorities.</a:t>
            </a:r>
          </a:p>
          <a:p>
            <a:pPr marL="457200" lvl="3"/>
            <a:endParaRPr lang="en-US" sz="1800" dirty="0">
              <a:solidFill>
                <a:schemeClr val="accent1">
                  <a:lumMod val="50000"/>
                </a:schemeClr>
              </a:solidFill>
            </a:endParaRPr>
          </a:p>
        </p:txBody>
      </p:sp>
      <p:pic>
        <p:nvPicPr>
          <p:cNvPr id="4" name="Graphic 3" descr="Clipboard Checked with solid fill">
            <a:extLst>
              <a:ext uri="{FF2B5EF4-FFF2-40B4-BE49-F238E27FC236}">
                <a16:creationId xmlns:a16="http://schemas.microsoft.com/office/drawing/2014/main" id="{07A4292C-4610-FC75-1B58-BA85328AF5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6550" y="232175"/>
            <a:ext cx="1502738" cy="1502738"/>
          </a:xfrm>
          <a:prstGeom prst="rect">
            <a:avLst/>
          </a:prstGeom>
        </p:spPr>
      </p:pic>
    </p:spTree>
    <p:extLst>
      <p:ext uri="{BB962C8B-B14F-4D97-AF65-F5344CB8AC3E}">
        <p14:creationId xmlns:p14="http://schemas.microsoft.com/office/powerpoint/2010/main" val="270767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2042-7738-0F44-0AA6-08B1EB1C0AC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F0D07A-E664-689E-7B0B-D5448CD8981A}"/>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3600" b="1" dirty="0">
                <a:solidFill>
                  <a:schemeClr val="accent1">
                    <a:lumMod val="50000"/>
                  </a:schemeClr>
                </a:solidFill>
                <a:latin typeface="+mn-lt"/>
              </a:rPr>
              <a:t>8 Tips for Writing Effective SMART Goals (cont’d)</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00DFDED5-DD57-F71C-DE69-BBB3A616040B}"/>
              </a:ext>
            </a:extLst>
          </p:cNvPr>
          <p:cNvSpPr txBox="1"/>
          <p:nvPr/>
        </p:nvSpPr>
        <p:spPr>
          <a:xfrm>
            <a:off x="579863" y="1661532"/>
            <a:ext cx="10694020" cy="4708981"/>
          </a:xfrm>
          <a:prstGeom prst="rect">
            <a:avLst/>
          </a:prstGeom>
          <a:noFill/>
        </p:spPr>
        <p:txBody>
          <a:bodyPr wrap="square">
            <a:spAutoFit/>
          </a:bodyPr>
          <a:lstStyle/>
          <a:p>
            <a:pPr marL="457200" indent="-457200">
              <a:buFont typeface="+mj-lt"/>
              <a:buAutoNum type="arabicPeriod" startAt="5"/>
            </a:pPr>
            <a:r>
              <a:rPr lang="en-US" sz="2400" b="1" i="0" dirty="0">
                <a:solidFill>
                  <a:schemeClr val="accent1">
                    <a:lumMod val="50000"/>
                  </a:schemeClr>
                </a:solidFill>
                <a:effectLst/>
              </a:rPr>
              <a:t>Define a Clear Timeline</a:t>
            </a:r>
            <a:r>
              <a:rPr lang="en-US" sz="2400" b="0" i="0" dirty="0">
                <a:solidFill>
                  <a:schemeClr val="accent1">
                    <a:lumMod val="50000"/>
                  </a:schemeClr>
                </a:solidFill>
                <a:effectLst/>
              </a:rPr>
              <a:t>: Add deadlines or checkpoints (e.g., "by the end of the semester“ or “At the end of SY24/25”) to keep goals time-bound and help track progress over time.</a:t>
            </a:r>
            <a:endParaRPr lang="en-US" sz="2400" b="1" i="0" dirty="0">
              <a:solidFill>
                <a:schemeClr val="accent1">
                  <a:lumMod val="50000"/>
                </a:schemeClr>
              </a:solidFill>
              <a:effectLst/>
            </a:endParaRPr>
          </a:p>
          <a:p>
            <a:pPr marL="457200" indent="-457200" algn="l">
              <a:buFont typeface="+mj-lt"/>
              <a:buAutoNum type="arabicPeriod" startAt="5"/>
            </a:pPr>
            <a:r>
              <a:rPr lang="en-US" sz="2400" b="1" i="0" dirty="0">
                <a:solidFill>
                  <a:schemeClr val="accent1">
                    <a:lumMod val="50000"/>
                  </a:schemeClr>
                </a:solidFill>
                <a:effectLst/>
              </a:rPr>
              <a:t>Align with Stakeholders’ Needs</a:t>
            </a:r>
            <a:r>
              <a:rPr lang="en-US" sz="2400" b="0" i="0" dirty="0">
                <a:solidFill>
                  <a:schemeClr val="accent1">
                    <a:lumMod val="50000"/>
                  </a:schemeClr>
                </a:solidFill>
                <a:effectLst/>
              </a:rPr>
              <a:t>: Make sure goals are relevant to the needs of key stakeholders (e.g., students, teachers, families) for greater impact and buy-in.</a:t>
            </a:r>
          </a:p>
          <a:p>
            <a:pPr marL="457200" indent="-457200" algn="l">
              <a:buFont typeface="+mj-lt"/>
              <a:buAutoNum type="arabicPeriod" startAt="5"/>
            </a:pPr>
            <a:r>
              <a:rPr lang="en-US" sz="2400" b="1" i="0" dirty="0">
                <a:solidFill>
                  <a:schemeClr val="accent1">
                    <a:lumMod val="50000"/>
                  </a:schemeClr>
                </a:solidFill>
                <a:effectLst/>
              </a:rPr>
              <a:t>Specify Resources Needed</a:t>
            </a:r>
            <a:r>
              <a:rPr lang="en-US" sz="2400" b="0" i="0" dirty="0">
                <a:solidFill>
                  <a:schemeClr val="accent1">
                    <a:lumMod val="50000"/>
                  </a:schemeClr>
                </a:solidFill>
                <a:effectLst/>
              </a:rPr>
              <a:t>: Identify any resources or support required to achieve the goal, such as professional development, technology, or partnerships. This can make the goal more realistic and attainable.</a:t>
            </a:r>
          </a:p>
          <a:p>
            <a:pPr marL="457200" indent="-457200" algn="l">
              <a:buFont typeface="+mj-lt"/>
              <a:buAutoNum type="arabicPeriod" startAt="5"/>
            </a:pPr>
            <a:r>
              <a:rPr lang="en-US" sz="2400" b="1" i="0" dirty="0">
                <a:solidFill>
                  <a:schemeClr val="accent1">
                    <a:lumMod val="50000"/>
                  </a:schemeClr>
                </a:solidFill>
                <a:effectLst/>
              </a:rPr>
              <a:t>Include a Method of Evaluation</a:t>
            </a:r>
            <a:r>
              <a:rPr lang="en-US" sz="2400" b="0" i="0" dirty="0">
                <a:solidFill>
                  <a:schemeClr val="accent1">
                    <a:lumMod val="50000"/>
                  </a:schemeClr>
                </a:solidFill>
                <a:effectLst/>
              </a:rPr>
              <a:t>: Define how you will measure success (e.g., “using end-of-term assessments” or “via monthly attendance tracking”). This makes the goal measurable and ensures you can evaluate progress.</a:t>
            </a:r>
          </a:p>
          <a:p>
            <a:pPr marL="55563" lvl="3"/>
            <a:endParaRPr lang="en-US" sz="1800" dirty="0">
              <a:solidFill>
                <a:srgbClr val="002060"/>
              </a:solidFill>
            </a:endParaRPr>
          </a:p>
          <a:p>
            <a:pPr marL="457200" lvl="3"/>
            <a:endParaRPr lang="en-US" sz="1800" dirty="0">
              <a:solidFill>
                <a:schemeClr val="accent1">
                  <a:lumMod val="50000"/>
                </a:schemeClr>
              </a:solidFill>
            </a:endParaRPr>
          </a:p>
        </p:txBody>
      </p:sp>
      <p:pic>
        <p:nvPicPr>
          <p:cNvPr id="2" name="Graphic 1" descr="Clipboard Checked with solid fill">
            <a:extLst>
              <a:ext uri="{FF2B5EF4-FFF2-40B4-BE49-F238E27FC236}">
                <a16:creationId xmlns:a16="http://schemas.microsoft.com/office/drawing/2014/main" id="{572F0F5E-1A85-97B7-0A31-3C7355959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4968" y="232175"/>
            <a:ext cx="1429357" cy="1429357"/>
          </a:xfrm>
          <a:prstGeom prst="rect">
            <a:avLst/>
          </a:prstGeom>
        </p:spPr>
      </p:pic>
    </p:spTree>
    <p:extLst>
      <p:ext uri="{BB962C8B-B14F-4D97-AF65-F5344CB8AC3E}">
        <p14:creationId xmlns:p14="http://schemas.microsoft.com/office/powerpoint/2010/main" val="18744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7BC4-166A-8DA0-0149-B126C43F985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FB7F3C-C1D9-5A77-874D-3E5CB0E46344}"/>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1" i="0" u="none" strike="noStrike" kern="1200" cap="none" spc="0" normalizeH="0" baseline="0" noProof="0" dirty="0">
                <a:ln>
                  <a:noFill/>
                </a:ln>
                <a:effectLst/>
                <a:uLnTx/>
                <a:uFillTx/>
                <a:latin typeface="+mn-lt"/>
                <a:ea typeface="+mj-ea"/>
                <a:cs typeface="Arial" panose="020B0604020202020204" pitchFamily="34" charset="0"/>
              </a:rPr>
              <a:t>Examples of Weak Intended Outcomes</a:t>
            </a:r>
          </a:p>
        </p:txBody>
      </p:sp>
      <p:pic>
        <p:nvPicPr>
          <p:cNvPr id="4" name="Graphic 3">
            <a:extLst>
              <a:ext uri="{FF2B5EF4-FFF2-40B4-BE49-F238E27FC236}">
                <a16:creationId xmlns:a16="http://schemas.microsoft.com/office/drawing/2014/main" id="{FB0D0CB3-4A66-4CB5-B8A1-7E4EE3B58E3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083" y="1974290"/>
            <a:ext cx="2893074" cy="3010305"/>
          </a:xfrm>
          <a:prstGeom prst="rect">
            <a:avLst/>
          </a:prstGeom>
        </p:spPr>
      </p:pic>
      <p:sp>
        <p:nvSpPr>
          <p:cNvPr id="3" name="TextBox 2">
            <a:extLst>
              <a:ext uri="{FF2B5EF4-FFF2-40B4-BE49-F238E27FC236}">
                <a16:creationId xmlns:a16="http://schemas.microsoft.com/office/drawing/2014/main" id="{59BE8569-32C3-140D-1B1A-D854A182BEC4}"/>
              </a:ext>
            </a:extLst>
          </p:cNvPr>
          <p:cNvSpPr txBox="1"/>
          <p:nvPr/>
        </p:nvSpPr>
        <p:spPr>
          <a:xfrm>
            <a:off x="2888165" y="1884556"/>
            <a:ext cx="9088245" cy="4861932"/>
          </a:xfrm>
          <a:prstGeom prst="rect">
            <a:avLst/>
          </a:prstGeom>
        </p:spPr>
        <p:txBody>
          <a:bodyPr vert="horz" lIns="91440" tIns="45720" rIns="91440" bIns="45720" rtlCol="0">
            <a:normAutofit fontScale="85000" lnSpcReduction="20000"/>
          </a:bodyPr>
          <a:lstStyle/>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We will utilize instructional strategies, technologies or materials that address the achievement gap among our subgroup data.</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The intended outcome of this program is to improve math MCAS scores based on the instructional software programs chosen.</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The intended outcome of this program is to see a higher number of students saying they are safe in the school building.</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All staff who have not been trained in Responsive Classroom will be trained by the end of the year.</a:t>
            </a:r>
          </a:p>
          <a:p>
            <a:pPr marL="228600" lvl="3" indent="-228600">
              <a:lnSpc>
                <a:spcPct val="90000"/>
              </a:lnSpc>
              <a:spcBef>
                <a:spcPts val="1000"/>
              </a:spcBef>
              <a:buFont typeface="Arial" panose="020B0604020202020204" pitchFamily="34" charset="0"/>
              <a:buChar char="•"/>
            </a:pPr>
            <a:endParaRPr lang="en-US" sz="28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2800" dirty="0">
                <a:solidFill>
                  <a:schemeClr val="accent1">
                    <a:lumMod val="50000"/>
                  </a:schemeClr>
                </a:solidFill>
                <a:cs typeface="Arial" panose="020B0604020202020204" pitchFamily="34" charset="0"/>
              </a:rPr>
              <a:t>Provide new opportunities for students to engage with faculty during the school day.</a:t>
            </a:r>
          </a:p>
          <a:p>
            <a:pPr marL="228600" lvl="3" indent="-228600">
              <a:lnSpc>
                <a:spcPct val="90000"/>
              </a:lnSpc>
              <a:spcBef>
                <a:spcPts val="1000"/>
              </a:spcBef>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94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E861-A4BB-5857-D1F6-67949780CE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EBCD63B-CEDC-63F4-B598-01FA00CFEE4C}"/>
              </a:ext>
            </a:extLst>
          </p:cNvPr>
          <p:cNvSpPr txBox="1">
            <a:spLocks noGrp="1"/>
          </p:cNvSpPr>
          <p:nvPr>
            <p:ph type="title"/>
          </p:nvPr>
        </p:nvSpPr>
        <p:spPr>
          <a:xfrm>
            <a:off x="838200" y="365126"/>
            <a:ext cx="10515600" cy="104285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kumimoji="0" lang="en-US" b="1" i="0" u="none" strike="noStrike" kern="1200" cap="none" spc="0" normalizeH="0" baseline="0" noProof="0" dirty="0">
                <a:ln>
                  <a:noFill/>
                </a:ln>
                <a:effectLst/>
                <a:uLnTx/>
                <a:uFillTx/>
                <a:latin typeface="+mn-lt"/>
                <a:ea typeface="+mj-ea"/>
                <a:cs typeface="Arial" panose="020B0604020202020204" pitchFamily="34" charset="0"/>
              </a:rPr>
              <a:t>SMART Goal Exemplars</a:t>
            </a:r>
          </a:p>
        </p:txBody>
      </p:sp>
      <p:sp>
        <p:nvSpPr>
          <p:cNvPr id="3" name="TextBox 2">
            <a:extLst>
              <a:ext uri="{FF2B5EF4-FFF2-40B4-BE49-F238E27FC236}">
                <a16:creationId xmlns:a16="http://schemas.microsoft.com/office/drawing/2014/main" id="{68F6F7CD-DA64-631E-7F02-E0C55BF4B507}"/>
              </a:ext>
            </a:extLst>
          </p:cNvPr>
          <p:cNvSpPr txBox="1"/>
          <p:nvPr/>
        </p:nvSpPr>
        <p:spPr>
          <a:xfrm>
            <a:off x="838200" y="1996593"/>
            <a:ext cx="8924925" cy="4738744"/>
          </a:xfrm>
          <a:prstGeom prst="rect">
            <a:avLst/>
          </a:prstGeom>
        </p:spPr>
        <p:txBody>
          <a:bodyPr vert="horz" lIns="91440" tIns="45720" rIns="91440" bIns="45720" rtlCol="0">
            <a:normAutofit fontScale="62500" lnSpcReduction="20000"/>
          </a:bodyPr>
          <a:lstStyle/>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The five elementary schools will offer at least one program for students identified as chronically absent. 80% of targeted participants will attend at least one session and by June 2025, each participant’s attendance will increase by 10%.</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By June 2025, increase digital literacy for 7th graders by 20% (EOY assessment) through the integration of weekly coding and online safety lessons.</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By June 2025, the middle school will observe a reduction of at least 10% of students referred to the PASS program more than once during the school year.</a:t>
            </a:r>
          </a:p>
          <a:p>
            <a:pPr marL="228600" lvl="3" indent="-228600">
              <a:lnSpc>
                <a:spcPct val="90000"/>
              </a:lnSpc>
              <a:spcBef>
                <a:spcPts val="1000"/>
              </a:spcBef>
              <a:buFont typeface="Arial" panose="020B0604020202020204" pitchFamily="34" charset="0"/>
              <a:buChar char="•"/>
            </a:pPr>
            <a:endParaRPr lang="en-US" sz="3400" dirty="0">
              <a:solidFill>
                <a:schemeClr val="accent1">
                  <a:lumMod val="50000"/>
                </a:schemeClr>
              </a:solidFill>
              <a:cs typeface="Arial" panose="020B0604020202020204" pitchFamily="34" charset="0"/>
            </a:endParaRPr>
          </a:p>
          <a:p>
            <a:pPr marL="228600" lvl="3" indent="-228600">
              <a:lnSpc>
                <a:spcPct val="90000"/>
              </a:lnSpc>
              <a:spcBef>
                <a:spcPts val="1000"/>
              </a:spcBef>
              <a:buFont typeface="Arial" panose="020B0604020202020204" pitchFamily="34" charset="0"/>
              <a:buChar char="•"/>
            </a:pPr>
            <a:r>
              <a:rPr lang="en-US" sz="3400" dirty="0">
                <a:solidFill>
                  <a:schemeClr val="accent1">
                    <a:lumMod val="50000"/>
                  </a:schemeClr>
                </a:solidFill>
                <a:cs typeface="Arial" panose="020B0604020202020204" pitchFamily="34" charset="0"/>
              </a:rPr>
              <a:t>At least seven 10</a:t>
            </a:r>
            <a:r>
              <a:rPr lang="en-US" sz="3400" baseline="30000" dirty="0">
                <a:solidFill>
                  <a:schemeClr val="accent1">
                    <a:lumMod val="50000"/>
                  </a:schemeClr>
                </a:solidFill>
                <a:cs typeface="Arial" panose="020B0604020202020204" pitchFamily="34" charset="0"/>
              </a:rPr>
              <a:t>th</a:t>
            </a:r>
            <a:r>
              <a:rPr lang="en-US" sz="3400" dirty="0">
                <a:solidFill>
                  <a:schemeClr val="accent1">
                    <a:lumMod val="50000"/>
                  </a:schemeClr>
                </a:solidFill>
                <a:cs typeface="Arial" panose="020B0604020202020204" pitchFamily="34" charset="0"/>
              </a:rPr>
              <a:t> or 11</a:t>
            </a:r>
            <a:r>
              <a:rPr lang="en-US" sz="3400" baseline="30000" dirty="0">
                <a:solidFill>
                  <a:schemeClr val="accent1">
                    <a:lumMod val="50000"/>
                  </a:schemeClr>
                </a:solidFill>
                <a:cs typeface="Arial" panose="020B0604020202020204" pitchFamily="34" charset="0"/>
              </a:rPr>
              <a:t>th</a:t>
            </a:r>
            <a:r>
              <a:rPr lang="en-US" sz="3400" dirty="0">
                <a:solidFill>
                  <a:schemeClr val="accent1">
                    <a:lumMod val="50000"/>
                  </a:schemeClr>
                </a:solidFill>
                <a:cs typeface="Arial" panose="020B0604020202020204" pitchFamily="34" charset="0"/>
              </a:rPr>
              <a:t> grade students will attend the annual Youth At Risk Conference, and a minimum of 75% will report being engaged and that it helped to promote student voice at school (measured by the student engagement survey) at the end of the 2024-2025 school year.</a:t>
            </a:r>
          </a:p>
          <a:p>
            <a:pPr marL="228600" lvl="3" indent="-228600">
              <a:lnSpc>
                <a:spcPct val="90000"/>
              </a:lnSpc>
              <a:spcBef>
                <a:spcPts val="100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28600" lvl="3" indent="-228600">
              <a:lnSpc>
                <a:spcPct val="90000"/>
              </a:lnSpc>
              <a:spcBef>
                <a:spcPts val="100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27F8FF56-C764-8C48-3739-F5F7D41846D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64193" y="1996593"/>
            <a:ext cx="2727807" cy="2727807"/>
          </a:xfrm>
          <a:prstGeom prst="rect">
            <a:avLst/>
          </a:prstGeom>
        </p:spPr>
      </p:pic>
    </p:spTree>
    <p:extLst>
      <p:ext uri="{BB962C8B-B14F-4D97-AF65-F5344CB8AC3E}">
        <p14:creationId xmlns:p14="http://schemas.microsoft.com/office/powerpoint/2010/main" val="1059114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1F96-3B5D-3F37-3C5D-FF85697CD0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D44DE9F-0885-57F4-7D07-4ACAFEFFB3EB}"/>
              </a:ext>
            </a:extLst>
          </p:cNvPr>
          <p:cNvSpPr txBox="1">
            <a:spLocks noGrp="1"/>
          </p:cNvSpPr>
          <p:nvPr>
            <p:ph type="title" idx="4294967295"/>
          </p:nvPr>
        </p:nvSpPr>
        <p:spPr>
          <a:xfrm>
            <a:off x="579863" y="429539"/>
            <a:ext cx="1114378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accent1">
                    <a:lumMod val="50000"/>
                  </a:schemeClr>
                </a:solidFill>
                <a:latin typeface="+mn-lt"/>
                <a:ea typeface="+mn-ea"/>
                <a:cs typeface="+mn-cs"/>
              </a:rPr>
              <a:t>Moving from Weak </a:t>
            </a:r>
            <a:r>
              <a:rPr lang="en-US" sz="3600" b="1" noProof="0" dirty="0">
                <a:solidFill>
                  <a:schemeClr val="accent1">
                    <a:lumMod val="50000"/>
                  </a:schemeClr>
                </a:solidFill>
                <a:latin typeface="+mn-lt"/>
                <a:ea typeface="+mn-ea"/>
                <a:cs typeface="+mn-cs"/>
              </a:rPr>
              <a:t>to SMART</a:t>
            </a:r>
            <a:endParaRPr kumimoji="0" lang="en-US" sz="36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
        <p:nvSpPr>
          <p:cNvPr id="3" name="TextBox 2">
            <a:extLst>
              <a:ext uri="{FF2B5EF4-FFF2-40B4-BE49-F238E27FC236}">
                <a16:creationId xmlns:a16="http://schemas.microsoft.com/office/drawing/2014/main" id="{03CC5213-73C9-9184-77F1-B5FF5C19B2AD}"/>
              </a:ext>
            </a:extLst>
          </p:cNvPr>
          <p:cNvSpPr txBox="1"/>
          <p:nvPr/>
        </p:nvSpPr>
        <p:spPr>
          <a:xfrm>
            <a:off x="579863" y="1427356"/>
            <a:ext cx="10694020" cy="5293757"/>
          </a:xfrm>
          <a:prstGeom prst="rect">
            <a:avLst/>
          </a:prstGeom>
          <a:noFill/>
        </p:spPr>
        <p:txBody>
          <a:bodyPr wrap="square">
            <a:spAutoFit/>
          </a:bodyPr>
          <a:lstStyle/>
          <a:p>
            <a:pPr marL="346075" lvl="3" indent="-342900">
              <a:buFont typeface="Arial" panose="020B0604020202020204" pitchFamily="34" charset="0"/>
              <a:buChar char="•"/>
            </a:pPr>
            <a:r>
              <a:rPr lang="en-US" sz="2000" dirty="0">
                <a:solidFill>
                  <a:schemeClr val="accent1">
                    <a:lumMod val="50000"/>
                  </a:schemeClr>
                </a:solidFill>
              </a:rPr>
              <a:t>The district will provide at least three activities or speakers targeted to school safety and student wellness, creating a culture that promotes a sense of belonging for all.</a:t>
            </a:r>
          </a:p>
          <a:p>
            <a:pPr marL="803275" lvl="5" indent="-342900">
              <a:buFont typeface="Courier New" panose="02070309020205020404" pitchFamily="49" charset="0"/>
              <a:buChar char="o"/>
            </a:pPr>
            <a:r>
              <a:rPr lang="en-US" sz="2000" i="1" dirty="0">
                <a:solidFill>
                  <a:schemeClr val="accent2">
                    <a:lumMod val="75000"/>
                  </a:schemeClr>
                </a:solidFill>
              </a:rPr>
              <a:t>By holding these talks about student safety/wellness, what impact do you hope it will have on students? By when? How will it be measured?</a:t>
            </a:r>
          </a:p>
          <a:p>
            <a:pPr marL="346075" lvl="3" indent="-342900">
              <a:buFont typeface="Arial" panose="020B0604020202020204" pitchFamily="34" charset="0"/>
              <a:buChar char="•"/>
            </a:pPr>
            <a:r>
              <a:rPr lang="en-US" sz="2000" dirty="0">
                <a:solidFill>
                  <a:schemeClr val="accent1">
                    <a:lumMod val="50000"/>
                  </a:schemeClr>
                </a:solidFill>
              </a:rPr>
              <a:t>100% of students provided assistive technology will be assessed every six months to evaluate participation, engagement, and achievement progress in their classrooms.</a:t>
            </a:r>
          </a:p>
          <a:p>
            <a:pPr marL="803275" lvl="5" indent="-342900">
              <a:buFont typeface="Courier New" panose="02070309020205020404" pitchFamily="49" charset="0"/>
              <a:buChar char="o"/>
            </a:pPr>
            <a:r>
              <a:rPr lang="en-US" sz="2000" i="1" dirty="0">
                <a:solidFill>
                  <a:schemeClr val="accent2">
                    <a:lumMod val="75000"/>
                  </a:schemeClr>
                </a:solidFill>
              </a:rPr>
              <a:t>By providing these tech tools, what impact do you hope they will have on those students who used them? By when? How will it be measured?</a:t>
            </a:r>
          </a:p>
          <a:p>
            <a:pPr marL="346075" lvl="3" indent="-342900">
              <a:buFont typeface="Arial" panose="020B0604020202020204" pitchFamily="34" charset="0"/>
              <a:buChar char="•"/>
            </a:pPr>
            <a:r>
              <a:rPr lang="en-US" sz="2000" dirty="0">
                <a:solidFill>
                  <a:schemeClr val="accent1">
                    <a:lumMod val="50000"/>
                  </a:schemeClr>
                </a:solidFill>
              </a:rPr>
              <a:t>All students in grades 5-12 will have access to the platform, where they can download audiobooks for use in class or for independent reading.</a:t>
            </a:r>
          </a:p>
          <a:p>
            <a:pPr marL="803275" lvl="5" indent="-342900">
              <a:buFont typeface="Courier New" panose="02070309020205020404" pitchFamily="49" charset="0"/>
              <a:buChar char="o"/>
            </a:pPr>
            <a:r>
              <a:rPr lang="en-US" sz="2000" i="1" dirty="0">
                <a:solidFill>
                  <a:schemeClr val="accent2">
                    <a:lumMod val="75000"/>
                  </a:schemeClr>
                </a:solidFill>
              </a:rPr>
              <a:t>By providing students with access to the platform, what impact do you hope it will have on students? By when? How will it be measured?</a:t>
            </a:r>
            <a:endParaRPr lang="en-US" sz="2400" i="1" dirty="0">
              <a:solidFill>
                <a:schemeClr val="accent2">
                  <a:lumMod val="75000"/>
                </a:schemeClr>
              </a:solidFill>
            </a:endParaRPr>
          </a:p>
          <a:p>
            <a:pPr marL="346075" lvl="3" indent="-342900">
              <a:buFont typeface="Arial" panose="020B0604020202020204" pitchFamily="34" charset="0"/>
              <a:buChar char="•"/>
            </a:pPr>
            <a:r>
              <a:rPr lang="en-US" sz="2000" dirty="0">
                <a:solidFill>
                  <a:schemeClr val="accent1">
                    <a:lumMod val="50000"/>
                  </a:schemeClr>
                </a:solidFill>
              </a:rPr>
              <a:t>Staff attending the safety and student well-being professional development will complete an exit ticket identifying at least two new items of learning resulting from the PD.</a:t>
            </a:r>
          </a:p>
          <a:p>
            <a:pPr marL="803275" lvl="5" indent="-342900">
              <a:buFont typeface="Courier New" panose="02070309020205020404" pitchFamily="49" charset="0"/>
              <a:buChar char="o"/>
            </a:pPr>
            <a:r>
              <a:rPr lang="en-US" sz="2000" i="1" dirty="0">
                <a:solidFill>
                  <a:schemeClr val="accent2">
                    <a:lumMod val="75000"/>
                  </a:schemeClr>
                </a:solidFill>
              </a:rPr>
              <a:t>By having teachers attend this PD, what impact do you hope it will have on students? By when? How will it be measured?</a:t>
            </a:r>
          </a:p>
          <a:p>
            <a:pPr marL="457200" lvl="3"/>
            <a:endParaRPr lang="en-US" sz="1800" dirty="0">
              <a:solidFill>
                <a:schemeClr val="accent1">
                  <a:lumMod val="50000"/>
                </a:schemeClr>
              </a:solidFill>
            </a:endParaRPr>
          </a:p>
        </p:txBody>
      </p:sp>
      <p:pic>
        <p:nvPicPr>
          <p:cNvPr id="7" name="Graphic 6">
            <a:extLst>
              <a:ext uri="{FF2B5EF4-FFF2-40B4-BE49-F238E27FC236}">
                <a16:creationId xmlns:a16="http://schemas.microsoft.com/office/drawing/2014/main" id="{20FC3867-61C7-B5DC-A4CE-1EDC680AD30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9011" y="136887"/>
            <a:ext cx="1466168" cy="1466168"/>
          </a:xfrm>
          <a:prstGeom prst="rect">
            <a:avLst/>
          </a:prstGeom>
        </p:spPr>
      </p:pic>
      <p:pic>
        <p:nvPicPr>
          <p:cNvPr id="9" name="Graphic 8">
            <a:extLst>
              <a:ext uri="{FF2B5EF4-FFF2-40B4-BE49-F238E27FC236}">
                <a16:creationId xmlns:a16="http://schemas.microsoft.com/office/drawing/2014/main" id="{9A59D02E-14A9-7DD0-FD6E-6FE20DC4347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0332" y="337213"/>
            <a:ext cx="914400" cy="914400"/>
          </a:xfrm>
          <a:prstGeom prst="rect">
            <a:avLst/>
          </a:prstGeom>
        </p:spPr>
      </p:pic>
    </p:spTree>
    <p:extLst>
      <p:ext uri="{BB962C8B-B14F-4D97-AF65-F5344CB8AC3E}">
        <p14:creationId xmlns:p14="http://schemas.microsoft.com/office/powerpoint/2010/main" val="257560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C6E4-E20C-E845-61CB-5C9FD5467962}"/>
              </a:ext>
            </a:extLst>
          </p:cNvPr>
          <p:cNvSpPr>
            <a:spLocks noGrp="1"/>
          </p:cNvSpPr>
          <p:nvPr>
            <p:ph type="title"/>
          </p:nvPr>
        </p:nvSpPr>
        <p:spPr/>
        <p:txBody>
          <a:bodyPr/>
          <a:lstStyle/>
          <a:p>
            <a:r>
              <a:rPr lang="en-US"/>
              <a:t>Consider Your Audience</a:t>
            </a:r>
          </a:p>
        </p:txBody>
      </p:sp>
    </p:spTree>
    <p:extLst>
      <p:ext uri="{BB962C8B-B14F-4D97-AF65-F5344CB8AC3E}">
        <p14:creationId xmlns:p14="http://schemas.microsoft.com/office/powerpoint/2010/main" val="351786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9DDCA-72B1-BFAE-168A-490175B29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71E950-EB41-2D35-1023-17298A97F3B6}"/>
              </a:ext>
            </a:extLst>
          </p:cNvPr>
          <p:cNvSpPr>
            <a:spLocks noGrp="1"/>
          </p:cNvSpPr>
          <p:nvPr>
            <p:ph type="title"/>
          </p:nvPr>
        </p:nvSpPr>
        <p:spPr/>
        <p:txBody>
          <a:bodyPr/>
          <a:lstStyle/>
          <a:p>
            <a:r>
              <a:rPr lang="en-US"/>
              <a:t>Wrap-Up</a:t>
            </a:r>
          </a:p>
        </p:txBody>
      </p:sp>
    </p:spTree>
    <p:extLst>
      <p:ext uri="{BB962C8B-B14F-4D97-AF65-F5344CB8AC3E}">
        <p14:creationId xmlns:p14="http://schemas.microsoft.com/office/powerpoint/2010/main" val="3410115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3995-BD67-EF94-0046-3C09808A83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A3EBEB-2C01-46E5-9AFC-1686AFE18B9E}"/>
              </a:ext>
            </a:extLst>
          </p:cNvPr>
          <p:cNvSpPr>
            <a:spLocks noGrp="1"/>
          </p:cNvSpPr>
          <p:nvPr>
            <p:ph type="title"/>
          </p:nvPr>
        </p:nvSpPr>
        <p:spPr/>
        <p:txBody>
          <a:bodyPr/>
          <a:lstStyle/>
          <a:p>
            <a:r>
              <a:rPr lang="en-US"/>
              <a:t>Things to Remember</a:t>
            </a:r>
          </a:p>
        </p:txBody>
      </p:sp>
      <p:sp>
        <p:nvSpPr>
          <p:cNvPr id="2" name="Content Placeholder 1">
            <a:extLst>
              <a:ext uri="{FF2B5EF4-FFF2-40B4-BE49-F238E27FC236}">
                <a16:creationId xmlns:a16="http://schemas.microsoft.com/office/drawing/2014/main" id="{3E4C8EA5-8BE5-C8A5-5555-A85A9D2B9AE3}"/>
              </a:ext>
            </a:extLst>
          </p:cNvPr>
          <p:cNvSpPr>
            <a:spLocks noGrp="1"/>
          </p:cNvSpPr>
          <p:nvPr>
            <p:ph idx="1"/>
          </p:nvPr>
        </p:nvSpPr>
        <p:spPr>
          <a:xfrm>
            <a:off x="838200" y="2086984"/>
            <a:ext cx="10515600" cy="4052559"/>
          </a:xfrm>
        </p:spPr>
        <p:txBody>
          <a:bodyPr>
            <a:normAutofit fontScale="92500" lnSpcReduction="10000"/>
          </a:bodyPr>
          <a:lstStyle/>
          <a:p>
            <a:r>
              <a:rPr lang="en-US" dirty="0"/>
              <a:t>There are many written components to the ESSA application, but each one is included to help your district meet requirements under federal law.</a:t>
            </a:r>
          </a:p>
          <a:p>
            <a:r>
              <a:rPr lang="en-US" dirty="0"/>
              <a:t>Following the guidelines in this session will help ensure your grant is accurately telling the story of the staff, materials, and activities that you are seeking to fund.</a:t>
            </a:r>
          </a:p>
          <a:p>
            <a:r>
              <a:rPr lang="en-US" dirty="0"/>
              <a:t>Taking the extra time to write strong narratives and budget detail narratives makes it easier for DESE to review and will limit the number of times your grant is returned for edits.</a:t>
            </a:r>
          </a:p>
          <a:p>
            <a:r>
              <a:rPr lang="en-US" b="1" dirty="0"/>
              <a:t>Stop and ask yourself: </a:t>
            </a:r>
            <a:r>
              <a:rPr lang="en-US" dirty="0"/>
              <a:t>would I know what I was talking about if I didn’t work for my district?</a:t>
            </a:r>
          </a:p>
        </p:txBody>
      </p:sp>
    </p:spTree>
    <p:extLst>
      <p:ext uri="{BB962C8B-B14F-4D97-AF65-F5344CB8AC3E}">
        <p14:creationId xmlns:p14="http://schemas.microsoft.com/office/powerpoint/2010/main" val="3745986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FC87A-11CD-5E73-BC54-6F8498104E0F}"/>
              </a:ext>
            </a:extLst>
          </p:cNvPr>
          <p:cNvSpPr>
            <a:spLocks noGrp="1"/>
          </p:cNvSpPr>
          <p:nvPr>
            <p:ph type="title"/>
          </p:nvPr>
        </p:nvSpPr>
        <p:spPr>
          <a:xfrm>
            <a:off x="838200" y="365126"/>
            <a:ext cx="10515600" cy="1042852"/>
          </a:xfrm>
        </p:spPr>
        <p:txBody>
          <a:bodyPr anchor="ctr">
            <a:normAutofit/>
          </a:bodyPr>
          <a:lstStyle/>
          <a:p>
            <a:r>
              <a:rPr lang="en-US"/>
              <a:t>Keep in touch!</a:t>
            </a:r>
          </a:p>
        </p:txBody>
      </p:sp>
      <p:sp>
        <p:nvSpPr>
          <p:cNvPr id="2" name="Content Placeholder 1">
            <a:extLst>
              <a:ext uri="{FF2B5EF4-FFF2-40B4-BE49-F238E27FC236}">
                <a16:creationId xmlns:a16="http://schemas.microsoft.com/office/drawing/2014/main" id="{17F599E3-DA3F-319C-4EF4-89D26F121DC8}"/>
              </a:ext>
            </a:extLst>
          </p:cNvPr>
          <p:cNvSpPr>
            <a:spLocks noGrp="1"/>
          </p:cNvSpPr>
          <p:nvPr>
            <p:ph sz="half" idx="1"/>
          </p:nvPr>
        </p:nvSpPr>
        <p:spPr>
          <a:xfrm>
            <a:off x="838200" y="2119256"/>
            <a:ext cx="5181600" cy="4057707"/>
          </a:xfrm>
        </p:spPr>
        <p:txBody>
          <a:bodyPr>
            <a:normAutofit/>
          </a:bodyPr>
          <a:lstStyle/>
          <a:p>
            <a:pPr marL="0" indent="0">
              <a:buNone/>
            </a:pPr>
            <a:r>
              <a:rPr lang="en-US" sz="2000" dirty="0"/>
              <a:t>Key DESE contacts:</a:t>
            </a:r>
          </a:p>
          <a:p>
            <a:pPr lvl="1"/>
            <a:r>
              <a:rPr lang="en-US" sz="2000" b="1" dirty="0"/>
              <a:t>RASP Liaison: </a:t>
            </a:r>
            <a:r>
              <a:rPr lang="en-US" sz="2000" dirty="0"/>
              <a:t>Reach out to </a:t>
            </a:r>
            <a:r>
              <a:rPr lang="en-US" sz="2000" dirty="0">
                <a:hlinkClick r:id="rId3"/>
              </a:rPr>
              <a:t>your designated liaison</a:t>
            </a:r>
            <a:r>
              <a:rPr lang="en-US" sz="2000" dirty="0"/>
              <a:t> for any questions about ESSA or IDEA grant programs, allowable costs, amendments, and/or ESSA monitoring.</a:t>
            </a:r>
          </a:p>
          <a:p>
            <a:pPr marL="457200" lvl="1" indent="0">
              <a:buNone/>
            </a:pPr>
            <a:endParaRPr lang="en-US" sz="2000" b="1" dirty="0"/>
          </a:p>
          <a:p>
            <a:pPr lvl="1"/>
            <a:r>
              <a:rPr lang="en-US" sz="2000" b="1" dirty="0"/>
              <a:t>Grants Management: </a:t>
            </a:r>
            <a:r>
              <a:rPr lang="en-US" sz="2000" dirty="0"/>
              <a:t>Reach out to </a:t>
            </a:r>
            <a:r>
              <a:rPr lang="en-US" sz="2000" dirty="0">
                <a:hlinkClick r:id="rId4"/>
              </a:rPr>
              <a:t>edgrants@mass.gov</a:t>
            </a:r>
            <a:r>
              <a:rPr lang="en-US" sz="2000" dirty="0"/>
              <a:t> or 781-338-6595 for any fiscal questions about grants including reimbursements, final reporting, and/or grant balances.</a:t>
            </a:r>
          </a:p>
        </p:txBody>
      </p:sp>
      <p:pic>
        <p:nvPicPr>
          <p:cNvPr id="5" name="Picture 4" descr="Federal Grants website with email address (federalgrantprograms@mass.gov) and phone number (781-338-6230)">
            <a:extLst>
              <a:ext uri="{FF2B5EF4-FFF2-40B4-BE49-F238E27FC236}">
                <a16:creationId xmlns:a16="http://schemas.microsoft.com/office/drawing/2014/main" id="{A2E78373-14BA-3CBF-2C9E-F191A40A5B1E}"/>
              </a:ext>
            </a:extLst>
          </p:cNvPr>
          <p:cNvPicPr>
            <a:picLocks noChangeAspect="1"/>
          </p:cNvPicPr>
          <p:nvPr/>
        </p:nvPicPr>
        <p:blipFill>
          <a:blip r:embed="rId5"/>
          <a:stretch>
            <a:fillRect/>
          </a:stretch>
        </p:blipFill>
        <p:spPr>
          <a:xfrm>
            <a:off x="6172200" y="2231386"/>
            <a:ext cx="5181600" cy="3833446"/>
          </a:xfrm>
          <a:prstGeom prst="rect">
            <a:avLst/>
          </a:prstGeom>
          <a:noFill/>
        </p:spPr>
      </p:pic>
    </p:spTree>
    <p:extLst>
      <p:ext uri="{BB962C8B-B14F-4D97-AF65-F5344CB8AC3E}">
        <p14:creationId xmlns:p14="http://schemas.microsoft.com/office/powerpoint/2010/main" val="8083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D5BF2D-E9A5-8288-0E71-B00CF122B77E}"/>
              </a:ext>
            </a:extLst>
          </p:cNvPr>
          <p:cNvSpPr>
            <a:spLocks noGrp="1"/>
          </p:cNvSpPr>
          <p:nvPr>
            <p:ph type="title"/>
          </p:nvPr>
        </p:nvSpPr>
        <p:spPr/>
        <p:txBody>
          <a:bodyPr/>
          <a:lstStyle/>
          <a:p>
            <a:r>
              <a:rPr lang="en-US"/>
              <a:t>Who might read this grant?</a:t>
            </a:r>
          </a:p>
        </p:txBody>
      </p:sp>
      <p:sp>
        <p:nvSpPr>
          <p:cNvPr id="2" name="Content Placeholder 1">
            <a:extLst>
              <a:ext uri="{FF2B5EF4-FFF2-40B4-BE49-F238E27FC236}">
                <a16:creationId xmlns:a16="http://schemas.microsoft.com/office/drawing/2014/main" id="{A679D385-9CE3-878D-9107-4E3F512491B5}"/>
              </a:ext>
            </a:extLst>
          </p:cNvPr>
          <p:cNvSpPr>
            <a:spLocks noGrp="1"/>
          </p:cNvSpPr>
          <p:nvPr>
            <p:ph idx="1"/>
          </p:nvPr>
        </p:nvSpPr>
        <p:spPr>
          <a:xfrm>
            <a:off x="838200" y="2086984"/>
            <a:ext cx="10515600" cy="2634103"/>
          </a:xfrm>
        </p:spPr>
        <p:txBody>
          <a:bodyPr>
            <a:normAutofit/>
          </a:bodyPr>
          <a:lstStyle/>
          <a:p>
            <a:r>
              <a:rPr lang="en-US"/>
              <a:t>Your DESE Federal Grant Liaison and other DESE staff are the first people outside of your district who will read your grant application, but bear in mind that your approved application and all revisions are public records. </a:t>
            </a:r>
          </a:p>
          <a:p>
            <a:r>
              <a:rPr lang="en-US"/>
              <a:t>That means other people may end up reading your grant as well, including:</a:t>
            </a:r>
          </a:p>
          <a:p>
            <a:pPr lvl="1"/>
            <a:endParaRPr lang="en-US"/>
          </a:p>
          <a:p>
            <a:endParaRPr lang="en-US"/>
          </a:p>
        </p:txBody>
      </p:sp>
      <p:sp>
        <p:nvSpPr>
          <p:cNvPr id="4" name="TextBox 3">
            <a:extLst>
              <a:ext uri="{FF2B5EF4-FFF2-40B4-BE49-F238E27FC236}">
                <a16:creationId xmlns:a16="http://schemas.microsoft.com/office/drawing/2014/main" id="{0F92D7B6-B5E5-435A-E29B-BA54F843472F}"/>
              </a:ext>
            </a:extLst>
          </p:cNvPr>
          <p:cNvSpPr txBox="1"/>
          <p:nvPr/>
        </p:nvSpPr>
        <p:spPr>
          <a:xfrm>
            <a:off x="1131404" y="4721087"/>
            <a:ext cx="9929191" cy="2862322"/>
          </a:xfrm>
          <a:prstGeom prst="rect">
            <a:avLst/>
          </a:prstGeom>
          <a:noFill/>
        </p:spPr>
        <p:txBody>
          <a:bodyPr wrap="square" numCol="2" rtlCol="0">
            <a:spAutoFit/>
          </a:bodyPr>
          <a:lstStyle/>
          <a:p>
            <a:pPr marL="742950" lvl="1" indent="-285750">
              <a:buFont typeface="Arial" panose="020B0604020202020204" pitchFamily="34" charset="0"/>
              <a:buChar char="•"/>
            </a:pPr>
            <a:r>
              <a:rPr lang="en-US"/>
              <a:t>Parents/Community Members</a:t>
            </a:r>
          </a:p>
          <a:p>
            <a:pPr marL="742950" lvl="1" indent="-285750">
              <a:buFont typeface="Arial" panose="020B0604020202020204" pitchFamily="34" charset="0"/>
              <a:buChar char="•"/>
            </a:pPr>
            <a:r>
              <a:rPr lang="en-US"/>
              <a:t>Students</a:t>
            </a:r>
          </a:p>
          <a:p>
            <a:pPr marL="742950" lvl="1" indent="-285750">
              <a:buFont typeface="Arial" panose="020B0604020202020204" pitchFamily="34" charset="0"/>
              <a:buChar char="•"/>
            </a:pPr>
            <a:r>
              <a:rPr lang="en-US"/>
              <a:t>Stakeholder and advocacy groups</a:t>
            </a:r>
          </a:p>
          <a:p>
            <a:pPr marL="742950" lvl="1" indent="-285750">
              <a:buFont typeface="Arial" panose="020B0604020202020204" pitchFamily="34" charset="0"/>
              <a:buChar char="•"/>
            </a:pPr>
            <a:r>
              <a:rPr lang="en-US"/>
              <a:t>United States Department of Education staff</a:t>
            </a:r>
          </a:p>
          <a:p>
            <a:pPr marL="742950" lvl="1" indent="-285750">
              <a:buFont typeface="Arial" panose="020B0604020202020204" pitchFamily="34" charset="0"/>
              <a:buChar char="•"/>
            </a:pPr>
            <a:r>
              <a:rPr lang="en-US"/>
              <a:t>District staff and organizations</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Researchers and data scientists</a:t>
            </a:r>
          </a:p>
          <a:p>
            <a:pPr marL="742950" lvl="1" indent="-285750">
              <a:buFont typeface="Arial" panose="020B0604020202020204" pitchFamily="34" charset="0"/>
              <a:buChar char="•"/>
            </a:pPr>
            <a:r>
              <a:rPr lang="en-US"/>
              <a:t>Vendors</a:t>
            </a:r>
          </a:p>
          <a:p>
            <a:pPr marL="742950" lvl="1" indent="-285750">
              <a:buFont typeface="Arial" panose="020B0604020202020204" pitchFamily="34" charset="0"/>
              <a:buChar char="•"/>
            </a:pPr>
            <a:r>
              <a:rPr lang="en-US"/>
              <a:t>Journalists</a:t>
            </a:r>
          </a:p>
          <a:p>
            <a:pPr marL="742950" lvl="1" indent="-285750">
              <a:buFont typeface="Arial" panose="020B0604020202020204" pitchFamily="34" charset="0"/>
              <a:buChar char="•"/>
            </a:pPr>
            <a:r>
              <a:rPr lang="en-US"/>
              <a:t>Auditors</a:t>
            </a:r>
          </a:p>
          <a:p>
            <a:pPr marL="742950" lvl="1" indent="-285750">
              <a:buFont typeface="Arial" panose="020B0604020202020204" pitchFamily="34" charset="0"/>
              <a:buChar char="•"/>
            </a:pPr>
            <a:r>
              <a:rPr lang="en-US" b="1"/>
              <a:t>Anyone who wants to read it</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endParaRPr lang="en-US"/>
          </a:p>
          <a:p>
            <a:pPr lvl="1"/>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8181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4" end="14"/>
                                            </p:txEl>
                                          </p:spTgt>
                                        </p:tgtEl>
                                        <p:attrNameLst>
                                          <p:attrName>style.visibility</p:attrName>
                                        </p:attrNameLst>
                                      </p:cBhvr>
                                      <p:to>
                                        <p:strVal val="visible"/>
                                      </p:to>
                                    </p:set>
                                    <p:anim calcmode="lin" valueType="num">
                                      <p:cBhvr additive="base">
                                        <p:cTn id="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1CDCA-E57B-4335-4D2A-970FEA08D368}"/>
              </a:ext>
            </a:extLst>
          </p:cNvPr>
          <p:cNvSpPr>
            <a:spLocks noGrp="1"/>
          </p:cNvSpPr>
          <p:nvPr>
            <p:ph type="title"/>
          </p:nvPr>
        </p:nvSpPr>
        <p:spPr/>
        <p:txBody>
          <a:bodyPr/>
          <a:lstStyle/>
          <a:p>
            <a:r>
              <a:rPr lang="en-US"/>
              <a:t>What does that mean?</a:t>
            </a:r>
          </a:p>
        </p:txBody>
      </p:sp>
      <p:sp>
        <p:nvSpPr>
          <p:cNvPr id="2" name="Content Placeholder 1">
            <a:extLst>
              <a:ext uri="{FF2B5EF4-FFF2-40B4-BE49-F238E27FC236}">
                <a16:creationId xmlns:a16="http://schemas.microsoft.com/office/drawing/2014/main" id="{67B9BE41-8B8D-31E8-F06F-010F68775961}"/>
              </a:ext>
            </a:extLst>
          </p:cNvPr>
          <p:cNvSpPr>
            <a:spLocks noGrp="1"/>
          </p:cNvSpPr>
          <p:nvPr>
            <p:ph idx="1"/>
          </p:nvPr>
        </p:nvSpPr>
        <p:spPr/>
        <p:txBody>
          <a:bodyPr>
            <a:normAutofit fontScale="92500"/>
          </a:bodyPr>
          <a:lstStyle/>
          <a:p>
            <a:r>
              <a:rPr lang="en-US" b="1"/>
              <a:t>You should be writing your grant in a way that anyone who is reading it can clearly understand what is being funded and why.</a:t>
            </a:r>
          </a:p>
          <a:p>
            <a:r>
              <a:rPr lang="en-US"/>
              <a:t>Your narratives and budgets should be easy for any of the people listed on the previous slide to read and understand.</a:t>
            </a:r>
          </a:p>
          <a:p>
            <a:r>
              <a:rPr lang="en-US"/>
              <a:t>This holds for other written aspects of the grant as well. For example, it should be clear on the Districtwide Strategies page when and where the required annual Title I meeting is taking place and what will be covered.</a:t>
            </a:r>
          </a:p>
          <a:p>
            <a:r>
              <a:rPr lang="en-US" b="1"/>
              <a:t>Bottom line: </a:t>
            </a:r>
            <a:r>
              <a:rPr lang="en-US"/>
              <a:t>Grantwriters need to find a balance between being clear and being concise.</a:t>
            </a:r>
          </a:p>
        </p:txBody>
      </p:sp>
    </p:spTree>
    <p:extLst>
      <p:ext uri="{BB962C8B-B14F-4D97-AF65-F5344CB8AC3E}">
        <p14:creationId xmlns:p14="http://schemas.microsoft.com/office/powerpoint/2010/main" val="585592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69D6F-DFC0-69B5-A2A6-21949C0EEF31}"/>
              </a:ext>
            </a:extLst>
          </p:cNvPr>
          <p:cNvSpPr>
            <a:spLocks noGrp="1"/>
          </p:cNvSpPr>
          <p:nvPr>
            <p:ph type="title"/>
          </p:nvPr>
        </p:nvSpPr>
        <p:spPr/>
        <p:txBody>
          <a:bodyPr/>
          <a:lstStyle/>
          <a:p>
            <a:r>
              <a:rPr lang="en-US"/>
              <a:t>Grant Writing Basics</a:t>
            </a:r>
          </a:p>
        </p:txBody>
      </p:sp>
      <p:sp>
        <p:nvSpPr>
          <p:cNvPr id="2" name="Content Placeholder 1">
            <a:extLst>
              <a:ext uri="{FF2B5EF4-FFF2-40B4-BE49-F238E27FC236}">
                <a16:creationId xmlns:a16="http://schemas.microsoft.com/office/drawing/2014/main" id="{8DADF3BC-9EFA-9992-D24E-D352328A5A92}"/>
              </a:ext>
            </a:extLst>
          </p:cNvPr>
          <p:cNvSpPr>
            <a:spLocks noGrp="1"/>
          </p:cNvSpPr>
          <p:nvPr>
            <p:ph idx="1"/>
          </p:nvPr>
        </p:nvSpPr>
        <p:spPr/>
        <p:txBody>
          <a:bodyPr>
            <a:normAutofit lnSpcReduction="10000"/>
          </a:bodyPr>
          <a:lstStyle/>
          <a:p>
            <a:pPr marL="0" indent="0">
              <a:buNone/>
            </a:pPr>
            <a:r>
              <a:rPr lang="en-US"/>
              <a:t>Basic rules to keep in mind:</a:t>
            </a:r>
          </a:p>
          <a:p>
            <a:pPr lvl="1"/>
            <a:r>
              <a:rPr lang="en-US"/>
              <a:t>Keep your writing clear and concise</a:t>
            </a:r>
          </a:p>
          <a:p>
            <a:pPr lvl="1"/>
            <a:r>
              <a:rPr lang="en-US"/>
              <a:t>Avoid acronyms or references to district programs that are not otherwise explained</a:t>
            </a:r>
          </a:p>
          <a:p>
            <a:pPr lvl="1"/>
            <a:r>
              <a:rPr lang="en-US"/>
              <a:t>Use complete sentences and respond fully to what is being requested</a:t>
            </a:r>
          </a:p>
          <a:p>
            <a:pPr lvl="1"/>
            <a:r>
              <a:rPr lang="en-US"/>
              <a:t>Avoid ambiguity, clearly spell out what you are trying to say</a:t>
            </a:r>
          </a:p>
          <a:p>
            <a:pPr lvl="1"/>
            <a:r>
              <a:rPr lang="en-US"/>
              <a:t>Read each page of the application carefully to ensure you don’t miss any important details</a:t>
            </a:r>
          </a:p>
          <a:p>
            <a:pPr marL="0" indent="0">
              <a:buNone/>
            </a:pPr>
            <a:r>
              <a:rPr lang="en-US" sz="1200"/>
              <a:t> </a:t>
            </a:r>
            <a:br>
              <a:rPr lang="en-US"/>
            </a:br>
            <a:r>
              <a:rPr lang="en-US"/>
              <a:t>Grantwriting is not an exact science, but following the advice in this presentation will help.</a:t>
            </a:r>
          </a:p>
          <a:p>
            <a:pPr lvl="1"/>
            <a:endParaRPr lang="en-US"/>
          </a:p>
          <a:p>
            <a:pPr lvl="1"/>
            <a:endParaRPr lang="en-US"/>
          </a:p>
          <a:p>
            <a:pPr lvl="1"/>
            <a:endParaRPr lang="en-US"/>
          </a:p>
          <a:p>
            <a:pPr lvl="1"/>
            <a:endParaRPr lang="en-US"/>
          </a:p>
          <a:p>
            <a:pPr lvl="1"/>
            <a:endParaRPr lang="en-US"/>
          </a:p>
        </p:txBody>
      </p:sp>
    </p:spTree>
    <p:extLst>
      <p:ext uri="{BB962C8B-B14F-4D97-AF65-F5344CB8AC3E}">
        <p14:creationId xmlns:p14="http://schemas.microsoft.com/office/powerpoint/2010/main" val="98346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151EA-E567-E3E1-1EA7-56026CF52C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070D7-7F09-C5E7-3A1F-31AFF65E359D}"/>
              </a:ext>
            </a:extLst>
          </p:cNvPr>
          <p:cNvSpPr>
            <a:spLocks noGrp="1"/>
          </p:cNvSpPr>
          <p:nvPr>
            <p:ph type="title"/>
          </p:nvPr>
        </p:nvSpPr>
        <p:spPr/>
        <p:txBody>
          <a:bodyPr/>
          <a:lstStyle/>
          <a:p>
            <a:r>
              <a:rPr lang="en-US"/>
              <a:t>Writing a Narrative Page</a:t>
            </a:r>
          </a:p>
        </p:txBody>
      </p:sp>
    </p:spTree>
    <p:extLst>
      <p:ext uri="{BB962C8B-B14F-4D97-AF65-F5344CB8AC3E}">
        <p14:creationId xmlns:p14="http://schemas.microsoft.com/office/powerpoint/2010/main" val="335974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976B8-6388-D0FB-F384-E8F9A29FBD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BA992A-F8CE-08FB-CE78-31A90A7EC1B8}"/>
              </a:ext>
            </a:extLst>
          </p:cNvPr>
          <p:cNvSpPr>
            <a:spLocks noGrp="1"/>
          </p:cNvSpPr>
          <p:nvPr>
            <p:ph type="title"/>
          </p:nvPr>
        </p:nvSpPr>
        <p:spPr/>
        <p:txBody>
          <a:bodyPr>
            <a:normAutofit/>
          </a:bodyPr>
          <a:lstStyle/>
          <a:p>
            <a:r>
              <a:rPr lang="en-US" dirty="0"/>
              <a:t>Districtwide Strategies</a:t>
            </a:r>
          </a:p>
        </p:txBody>
      </p:sp>
      <p:sp>
        <p:nvSpPr>
          <p:cNvPr id="2" name="Content Placeholder 1">
            <a:extLst>
              <a:ext uri="{FF2B5EF4-FFF2-40B4-BE49-F238E27FC236}">
                <a16:creationId xmlns:a16="http://schemas.microsoft.com/office/drawing/2014/main" id="{872C2A10-AD8E-97D0-1DBE-C7673680DC39}"/>
              </a:ext>
            </a:extLst>
          </p:cNvPr>
          <p:cNvSpPr>
            <a:spLocks noGrp="1"/>
          </p:cNvSpPr>
          <p:nvPr>
            <p:ph idx="1"/>
          </p:nvPr>
        </p:nvSpPr>
        <p:spPr>
          <a:xfrm>
            <a:off x="838200" y="2022976"/>
            <a:ext cx="10893552" cy="1857930"/>
          </a:xfrm>
        </p:spPr>
        <p:txBody>
          <a:bodyPr>
            <a:normAutofit fontScale="70000" lnSpcReduction="20000"/>
          </a:bodyPr>
          <a:lstStyle/>
          <a:p>
            <a:r>
              <a:rPr lang="en-US" dirty="0"/>
              <a:t>This page provides the structure for each of the narrative pages in the ESSA grant and should be completed first.</a:t>
            </a:r>
          </a:p>
          <a:p>
            <a:r>
              <a:rPr lang="en-US" dirty="0"/>
              <a:t>In the second column, you should write broad, overarching descriptions of strategies that your district is pursuing that are relevant to ESSA</a:t>
            </a:r>
          </a:p>
          <a:p>
            <a:r>
              <a:rPr lang="en-US" dirty="0"/>
              <a:t>You should not be describing specific activities; those belong on the narrative pages.</a:t>
            </a:r>
          </a:p>
          <a:p>
            <a:r>
              <a:rPr lang="en-US" dirty="0"/>
              <a:t>Every ESSA grant must have at least one strategy. </a:t>
            </a:r>
          </a:p>
        </p:txBody>
      </p:sp>
      <p:pic>
        <p:nvPicPr>
          <p:cNvPr id="5" name="Picture 4" descr="Screenshot of districtwide strategy line in GEM$">
            <a:extLst>
              <a:ext uri="{FF2B5EF4-FFF2-40B4-BE49-F238E27FC236}">
                <a16:creationId xmlns:a16="http://schemas.microsoft.com/office/drawing/2014/main" id="{907A4DC5-1725-E12F-4FB6-AF560724642C}"/>
              </a:ext>
            </a:extLst>
          </p:cNvPr>
          <p:cNvPicPr>
            <a:picLocks noChangeAspect="1"/>
          </p:cNvPicPr>
          <p:nvPr/>
        </p:nvPicPr>
        <p:blipFill>
          <a:blip r:embed="rId2"/>
          <a:srcRect t="4284"/>
          <a:stretch/>
        </p:blipFill>
        <p:spPr>
          <a:xfrm>
            <a:off x="1042511" y="3944914"/>
            <a:ext cx="9973891" cy="2693630"/>
          </a:xfrm>
          <a:prstGeom prst="rect">
            <a:avLst/>
          </a:prstGeom>
        </p:spPr>
      </p:pic>
    </p:spTree>
    <p:extLst>
      <p:ext uri="{BB962C8B-B14F-4D97-AF65-F5344CB8AC3E}">
        <p14:creationId xmlns:p14="http://schemas.microsoft.com/office/powerpoint/2010/main" val="75023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97A1-0E88-D07F-56B5-18180B973D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80C2D8-3F7F-884F-3029-54BDF00C006F}"/>
              </a:ext>
            </a:extLst>
          </p:cNvPr>
          <p:cNvSpPr>
            <a:spLocks noGrp="1"/>
          </p:cNvSpPr>
          <p:nvPr>
            <p:ph type="title"/>
          </p:nvPr>
        </p:nvSpPr>
        <p:spPr/>
        <p:txBody>
          <a:bodyPr>
            <a:normAutofit/>
          </a:bodyPr>
          <a:lstStyle/>
          <a:p>
            <a:r>
              <a:rPr lang="en-US" dirty="0"/>
              <a:t>District Reservations</a:t>
            </a:r>
          </a:p>
        </p:txBody>
      </p:sp>
      <p:graphicFrame>
        <p:nvGraphicFramePr>
          <p:cNvPr id="6" name="Diagram 5" descr="Inverted pyramid graphic showing the relationship between the three main pages in GEM$">
            <a:extLst>
              <a:ext uri="{FF2B5EF4-FFF2-40B4-BE49-F238E27FC236}">
                <a16:creationId xmlns:a16="http://schemas.microsoft.com/office/drawing/2014/main" id="{D8A3F21D-A3E2-9B17-F0C0-4D6DF34792CD}"/>
              </a:ext>
            </a:extLst>
          </p:cNvPr>
          <p:cNvGraphicFramePr/>
          <p:nvPr>
            <p:extLst>
              <p:ext uri="{D42A27DB-BD31-4B8C-83A1-F6EECF244321}">
                <p14:modId xmlns:p14="http://schemas.microsoft.com/office/powerpoint/2010/main" val="3717998238"/>
              </p:ext>
            </p:extLst>
          </p:nvPr>
        </p:nvGraphicFramePr>
        <p:xfrm>
          <a:off x="2635504" y="1816947"/>
          <a:ext cx="6636512" cy="4364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Left 6">
            <a:extLst>
              <a:ext uri="{FF2B5EF4-FFF2-40B4-BE49-F238E27FC236}">
                <a16:creationId xmlns:a16="http://schemas.microsoft.com/office/drawing/2014/main" id="{C0370D72-C9B1-7E56-5890-F50F667FC1C9}"/>
              </a:ext>
            </a:extLst>
          </p:cNvPr>
          <p:cNvSpPr/>
          <p:nvPr/>
        </p:nvSpPr>
        <p:spPr>
          <a:xfrm>
            <a:off x="8151638" y="2084634"/>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Broad, overarching strategies</a:t>
            </a:r>
          </a:p>
        </p:txBody>
      </p:sp>
      <p:sp>
        <p:nvSpPr>
          <p:cNvPr id="8" name="Arrow: Left 7">
            <a:extLst>
              <a:ext uri="{FF2B5EF4-FFF2-40B4-BE49-F238E27FC236}">
                <a16:creationId xmlns:a16="http://schemas.microsoft.com/office/drawing/2014/main" id="{4BBAA03A-E71D-31B8-0405-2C19BC09CF72}"/>
              </a:ext>
            </a:extLst>
          </p:cNvPr>
          <p:cNvSpPr/>
          <p:nvPr/>
        </p:nvSpPr>
        <p:spPr>
          <a:xfrm>
            <a:off x="7222560" y="3429000"/>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Specific activities</a:t>
            </a:r>
          </a:p>
        </p:txBody>
      </p:sp>
      <p:sp>
        <p:nvSpPr>
          <p:cNvPr id="9" name="Arrow: Left 8">
            <a:extLst>
              <a:ext uri="{FF2B5EF4-FFF2-40B4-BE49-F238E27FC236}">
                <a16:creationId xmlns:a16="http://schemas.microsoft.com/office/drawing/2014/main" id="{AE467744-8F12-848C-FF78-5985859A3979}"/>
              </a:ext>
            </a:extLst>
          </p:cNvPr>
          <p:cNvSpPr/>
          <p:nvPr/>
        </p:nvSpPr>
        <p:spPr>
          <a:xfrm>
            <a:off x="6401895" y="4773366"/>
            <a:ext cx="2843784" cy="1134054"/>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Line items being funded</a:t>
            </a:r>
          </a:p>
        </p:txBody>
      </p:sp>
      <p:sp>
        <p:nvSpPr>
          <p:cNvPr id="10" name="TextBox 9">
            <a:extLst>
              <a:ext uri="{FF2B5EF4-FFF2-40B4-BE49-F238E27FC236}">
                <a16:creationId xmlns:a16="http://schemas.microsoft.com/office/drawing/2014/main" id="{C2697422-ECD0-9D0F-F11E-F98B8481DC2B}"/>
              </a:ext>
            </a:extLst>
          </p:cNvPr>
          <p:cNvSpPr txBox="1"/>
          <p:nvPr/>
        </p:nvSpPr>
        <p:spPr>
          <a:xfrm>
            <a:off x="5418836" y="4867699"/>
            <a:ext cx="1069848" cy="707886"/>
          </a:xfrm>
          <a:prstGeom prst="rect">
            <a:avLst/>
          </a:prstGeom>
          <a:noFill/>
        </p:spPr>
        <p:txBody>
          <a:bodyPr wrap="square" rtlCol="0">
            <a:spAutoFit/>
          </a:bodyPr>
          <a:lstStyle/>
          <a:p>
            <a:pPr algn="ctr"/>
            <a:r>
              <a:rPr lang="en-US" sz="2000" dirty="0"/>
              <a:t>Budget Page</a:t>
            </a:r>
          </a:p>
        </p:txBody>
      </p:sp>
    </p:spTree>
    <p:extLst>
      <p:ext uri="{BB962C8B-B14F-4D97-AF65-F5344CB8AC3E}">
        <p14:creationId xmlns:p14="http://schemas.microsoft.com/office/powerpoint/2010/main" val="18029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dcmitype/"/>
    <ds:schemaRef ds:uri="http://purl.org/dc/elements/1.1/"/>
    <ds:schemaRef ds:uri="http://www.w3.org/XML/1998/namespace"/>
    <ds:schemaRef ds:uri="1c210e20-2656-47be-8bfe-a34b7996932e"/>
    <ds:schemaRef ds:uri="http://schemas.microsoft.com/office/infopath/2007/PartnerControls"/>
    <ds:schemaRef ds:uri="http://schemas.microsoft.com/office/2006/documentManagement/types"/>
    <ds:schemaRef ds:uri="http://schemas.openxmlformats.org/package/2006/metadata/core-properties"/>
    <ds:schemaRef ds:uri="7a12eb2f-f040-4639-9fb2-5a6588dc803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47</TotalTime>
  <Words>3230</Words>
  <Application>Microsoft Office PowerPoint</Application>
  <PresentationFormat>Widescreen</PresentationFormat>
  <Paragraphs>200</Paragraphs>
  <Slides>32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Courier New</vt:lpstr>
      <vt:lpstr>Wingdings</vt:lpstr>
      <vt:lpstr>Office Theme</vt:lpstr>
      <vt:lpstr>Narrative and Strategies: How to Write an Effective ESSA Grant Application</vt:lpstr>
      <vt:lpstr>Agenda</vt:lpstr>
      <vt:lpstr>Consider Your Audience</vt:lpstr>
      <vt:lpstr>Who might read this grant?</vt:lpstr>
      <vt:lpstr>What does that mean?</vt:lpstr>
      <vt:lpstr>Grant Writing Basics</vt:lpstr>
      <vt:lpstr>Writing a Narrative Page</vt:lpstr>
      <vt:lpstr>Districtwide Strategies</vt:lpstr>
      <vt:lpstr>District Reservations</vt:lpstr>
      <vt:lpstr>What is the purpose of the Narrative Pages?</vt:lpstr>
      <vt:lpstr>Narrative Page Sections</vt:lpstr>
      <vt:lpstr>Narrative Page Sections (cont.)</vt:lpstr>
      <vt:lpstr>Writing the Narrative Page</vt:lpstr>
      <vt:lpstr>Narrative Page Error #1: Not a Narrative</vt:lpstr>
      <vt:lpstr>Narrative Page Error #2: Too Much Detail or Too Much Ambiguity</vt:lpstr>
      <vt:lpstr>Narrative Page Error #3: Describing Activities Not Found on the Budget Page</vt:lpstr>
      <vt:lpstr>Exemplar Narrative</vt:lpstr>
      <vt:lpstr>Writing a Budget Detail Narrative</vt:lpstr>
      <vt:lpstr>What is the purpose of the budget detail narrative?</vt:lpstr>
      <vt:lpstr>Budget Detail Narrative Error #1: Not Enough Information</vt:lpstr>
      <vt:lpstr>Budget Detail Narrative Error #2: Using Different Terms on Narrative and Budget Pages</vt:lpstr>
      <vt:lpstr>Exemplar Budget Detail Narratives</vt:lpstr>
      <vt:lpstr>Writing a Title IV Smart Goal</vt:lpstr>
      <vt:lpstr>What is a SMART goal?</vt:lpstr>
      <vt:lpstr>8 Tips for Writing Effective SMART Goals</vt:lpstr>
      <vt:lpstr>8 Tips for Writing Effective SMART Goals (cont’d)</vt:lpstr>
      <vt:lpstr>Examples of Weak Intended Outcomes</vt:lpstr>
      <vt:lpstr>SMART Goal Exemplars</vt:lpstr>
      <vt:lpstr>Moving from Weak to SMART</vt:lpstr>
      <vt:lpstr>Wrap-Up</vt:lpstr>
      <vt:lpstr>Things to Remember</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Workshop</dc:title>
  <dc:creator>DESE</dc:creator>
  <cp:lastModifiedBy>Zou, Dong (EOE)</cp:lastModifiedBy>
  <cp:revision>2</cp:revision>
  <dcterms:created xsi:type="dcterms:W3CDTF">2022-10-11T20:32:22Z</dcterms:created>
  <dcterms:modified xsi:type="dcterms:W3CDTF">2025-06-04T20:59:47Z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4 2025 12:00AM</vt:lpwstr>
  </property>
</Properties>
</file>