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49" r:id="rId6"/>
    <p:sldId id="379" r:id="rId7"/>
    <p:sldId id="350" r:id="rId8"/>
    <p:sldId id="314" r:id="rId9"/>
    <p:sldId id="353" r:id="rId10"/>
    <p:sldId id="352" r:id="rId11"/>
    <p:sldId id="363" r:id="rId12"/>
    <p:sldId id="264" r:id="rId13"/>
    <p:sldId id="357" r:id="rId14"/>
    <p:sldId id="384" r:id="rId15"/>
    <p:sldId id="354" r:id="rId16"/>
    <p:sldId id="355" r:id="rId17"/>
    <p:sldId id="356" r:id="rId18"/>
    <p:sldId id="301" r:id="rId19"/>
    <p:sldId id="358" r:id="rId20"/>
    <p:sldId id="360" r:id="rId21"/>
    <p:sldId id="359" r:id="rId22"/>
    <p:sldId id="361" r:id="rId23"/>
    <p:sldId id="362" r:id="rId24"/>
    <p:sldId id="320" r:id="rId25"/>
    <p:sldId id="266" r:id="rId26"/>
    <p:sldId id="385" r:id="rId27"/>
    <p:sldId id="364" r:id="rId28"/>
    <p:sldId id="366" r:id="rId29"/>
    <p:sldId id="372" r:id="rId30"/>
    <p:sldId id="373" r:id="rId31"/>
    <p:sldId id="375" r:id="rId32"/>
    <p:sldId id="376" r:id="rId33"/>
    <p:sldId id="377" r:id="rId34"/>
    <p:sldId id="378" r:id="rId35"/>
    <p:sldId id="315" r:id="rId36"/>
    <p:sldId id="261" r:id="rId37"/>
    <p:sldId id="382" r:id="rId38"/>
    <p:sldId id="383" r:id="rId39"/>
    <p:sldId id="380" r:id="rId40"/>
    <p:sldId id="321" r:id="rId4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E"/>
    <a:srgbClr val="AFCBFD"/>
    <a:srgbClr val="3647B6"/>
    <a:srgbClr val="8397E7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F3201-1A58-4BC5-A201-DE878DB2B3B5}" v="15" dt="2025-06-03T21:52:36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14EA3100-0650-4EDA-83E3-F2A994B657AA}"/>
    <pc:docChg chg="modSld">
      <pc:chgData name="Resetarits, Jake S. (DESE)" userId="37741e96-5ecb-4258-9857-666183bdd9bd" providerId="ADAL" clId="{14EA3100-0650-4EDA-83E3-F2A994B657AA}" dt="2025-06-04T17:47:24.594" v="219" actId="13244"/>
      <pc:docMkLst>
        <pc:docMk/>
      </pc:docMkLst>
      <pc:sldChg chg="modSp mod">
        <pc:chgData name="Resetarits, Jake S. (DESE)" userId="37741e96-5ecb-4258-9857-666183bdd9bd" providerId="ADAL" clId="{14EA3100-0650-4EDA-83E3-F2A994B657AA}" dt="2025-06-04T17:46:23.454" v="203" actId="13244"/>
        <pc:sldMkLst>
          <pc:docMk/>
          <pc:sldMk cId="3757401518" sldId="264"/>
        </pc:sldMkLst>
        <pc:spChg chg="ord">
          <ac:chgData name="Resetarits, Jake S. (DESE)" userId="37741e96-5ecb-4258-9857-666183bdd9bd" providerId="ADAL" clId="{14EA3100-0650-4EDA-83E3-F2A994B657AA}" dt="2025-06-04T17:46:23.454" v="203" actId="13244"/>
          <ac:spMkLst>
            <pc:docMk/>
            <pc:sldMk cId="3757401518" sldId="264"/>
            <ac:spMk id="3" creationId="{9CD3AFA0-A451-4F9D-8F9B-1E0E812E31EE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46.316" v="211" actId="13244"/>
        <pc:sldMkLst>
          <pc:docMk/>
          <pc:sldMk cId="475819632" sldId="266"/>
        </pc:sldMkLst>
        <pc:spChg chg="ord">
          <ac:chgData name="Resetarits, Jake S. (DESE)" userId="37741e96-5ecb-4258-9857-666183bdd9bd" providerId="ADAL" clId="{14EA3100-0650-4EDA-83E3-F2A994B657AA}" dt="2025-06-04T17:46:46.316" v="211" actId="13244"/>
          <ac:spMkLst>
            <pc:docMk/>
            <pc:sldMk cId="475819632" sldId="266"/>
            <ac:spMk id="3" creationId="{5D12777D-1901-4D97-BBF7-DD8974AE6BA5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29.383" v="205" actId="13244"/>
        <pc:sldMkLst>
          <pc:docMk/>
          <pc:sldMk cId="1928621316" sldId="301"/>
        </pc:sldMkLst>
        <pc:spChg chg="add mod ord">
          <ac:chgData name="Resetarits, Jake S. (DESE)" userId="37741e96-5ecb-4258-9857-666183bdd9bd" providerId="ADAL" clId="{14EA3100-0650-4EDA-83E3-F2A994B657AA}" dt="2025-06-04T17:46:29.383" v="205" actId="13244"/>
          <ac:spMkLst>
            <pc:docMk/>
            <pc:sldMk cId="1928621316" sldId="301"/>
            <ac:spMk id="2" creationId="{5E0CDCB0-356B-1C83-29EC-D6A78B456E1B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07.856" v="200" actId="13244"/>
        <pc:sldMkLst>
          <pc:docMk/>
          <pc:sldMk cId="320090431" sldId="314"/>
        </pc:sldMkLst>
        <pc:spChg chg="ord">
          <ac:chgData name="Resetarits, Jake S. (DESE)" userId="37741e96-5ecb-4258-9857-666183bdd9bd" providerId="ADAL" clId="{14EA3100-0650-4EDA-83E3-F2A994B657AA}" dt="2025-06-04T17:46:07.856" v="200" actId="13244"/>
          <ac:spMkLst>
            <pc:docMk/>
            <pc:sldMk cId="320090431" sldId="314"/>
            <ac:spMk id="3" creationId="{7D076126-808C-4E8B-98AA-64A211DD84AD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7:19.243" v="218" actId="13244"/>
        <pc:sldMkLst>
          <pc:docMk/>
          <pc:sldMk cId="3849836690" sldId="315"/>
        </pc:sldMkLst>
        <pc:spChg chg="ord">
          <ac:chgData name="Resetarits, Jake S. (DESE)" userId="37741e96-5ecb-4258-9857-666183bdd9bd" providerId="ADAL" clId="{14EA3100-0650-4EDA-83E3-F2A994B657AA}" dt="2025-06-04T17:47:13.574" v="217" actId="13244"/>
          <ac:spMkLst>
            <pc:docMk/>
            <pc:sldMk cId="3849836690" sldId="315"/>
            <ac:spMk id="3" creationId="{7D076126-808C-4E8B-98AA-64A211DD84AD}"/>
          </ac:spMkLst>
        </pc:spChg>
        <pc:spChg chg="ord">
          <ac:chgData name="Resetarits, Jake S. (DESE)" userId="37741e96-5ecb-4258-9857-666183bdd9bd" providerId="ADAL" clId="{14EA3100-0650-4EDA-83E3-F2A994B657AA}" dt="2025-06-04T17:46:59.534" v="215" actId="13244"/>
          <ac:spMkLst>
            <pc:docMk/>
            <pc:sldMk cId="3849836690" sldId="315"/>
            <ac:spMk id="4" creationId="{70A65C05-E3D1-445B-8A0D-E32D48165551}"/>
          </ac:spMkLst>
        </pc:spChg>
        <pc:picChg chg="ord">
          <ac:chgData name="Resetarits, Jake S. (DESE)" userId="37741e96-5ecb-4258-9857-666183bdd9bd" providerId="ADAL" clId="{14EA3100-0650-4EDA-83E3-F2A994B657AA}" dt="2025-06-04T17:47:19.243" v="218" actId="13244"/>
          <ac:picMkLst>
            <pc:docMk/>
            <pc:sldMk cId="3849836690" sldId="315"/>
            <ac:picMk id="6" creationId="{097DF15E-6A4B-43A5-AF35-794DE26A342B}"/>
          </ac:picMkLst>
        </pc:picChg>
      </pc:sldChg>
      <pc:sldChg chg="modSp mod">
        <pc:chgData name="Resetarits, Jake S. (DESE)" userId="37741e96-5ecb-4258-9857-666183bdd9bd" providerId="ADAL" clId="{14EA3100-0650-4EDA-83E3-F2A994B657AA}" dt="2025-06-04T17:45:58.572" v="197" actId="13244"/>
        <pc:sldMkLst>
          <pc:docMk/>
          <pc:sldMk cId="270183221" sldId="349"/>
        </pc:sldMkLst>
        <pc:spChg chg="ord">
          <ac:chgData name="Resetarits, Jake S. (DESE)" userId="37741e96-5ecb-4258-9857-666183bdd9bd" providerId="ADAL" clId="{14EA3100-0650-4EDA-83E3-F2A994B657AA}" dt="2025-06-04T17:45:58.572" v="197" actId="13244"/>
          <ac:spMkLst>
            <pc:docMk/>
            <pc:sldMk cId="270183221" sldId="349"/>
            <ac:spMk id="3" creationId="{A8FB4A0D-B7C4-D731-B56C-B2D02EEB1989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04.980" v="199" actId="13244"/>
        <pc:sldMkLst>
          <pc:docMk/>
          <pc:sldMk cId="3620833933" sldId="350"/>
        </pc:sldMkLst>
        <pc:spChg chg="ord">
          <ac:chgData name="Resetarits, Jake S. (DESE)" userId="37741e96-5ecb-4258-9857-666183bdd9bd" providerId="ADAL" clId="{14EA3100-0650-4EDA-83E3-F2A994B657AA}" dt="2025-06-04T17:46:04.980" v="199" actId="13244"/>
          <ac:spMkLst>
            <pc:docMk/>
            <pc:sldMk cId="3620833933" sldId="350"/>
            <ac:spMk id="3" creationId="{040D42FB-5B19-BECC-437B-DBD566CF9D0A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16.029" v="201" actId="13244"/>
        <pc:sldMkLst>
          <pc:docMk/>
          <pc:sldMk cId="3554978281" sldId="352"/>
        </pc:sldMkLst>
        <pc:spChg chg="mod ord">
          <ac:chgData name="Resetarits, Jake S. (DESE)" userId="37741e96-5ecb-4258-9857-666183bdd9bd" providerId="ADAL" clId="{14EA3100-0650-4EDA-83E3-F2A994B657AA}" dt="2025-06-04T17:46:16.029" v="201" actId="13244"/>
          <ac:spMkLst>
            <pc:docMk/>
            <pc:sldMk cId="3554978281" sldId="352"/>
            <ac:spMk id="3" creationId="{30A1A5C9-6300-2C49-4718-C9F3076A6B90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3:52.373" v="21" actId="207"/>
        <pc:sldMkLst>
          <pc:docMk/>
          <pc:sldMk cId="2220851893" sldId="354"/>
        </pc:sldMkLst>
        <pc:spChg chg="add mod">
          <ac:chgData name="Resetarits, Jake S. (DESE)" userId="37741e96-5ecb-4258-9857-666183bdd9bd" providerId="ADAL" clId="{14EA3100-0650-4EDA-83E3-F2A994B657AA}" dt="2025-06-04T17:43:52.373" v="21" actId="207"/>
          <ac:spMkLst>
            <pc:docMk/>
            <pc:sldMk cId="2220851893" sldId="354"/>
            <ac:spMk id="2" creationId="{BC19D26A-42FD-2174-34FF-D30D04AF4DAA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4:09.202" v="32" actId="1076"/>
        <pc:sldMkLst>
          <pc:docMk/>
          <pc:sldMk cId="1854500486" sldId="355"/>
        </pc:sldMkLst>
        <pc:spChg chg="add mod">
          <ac:chgData name="Resetarits, Jake S. (DESE)" userId="37741e96-5ecb-4258-9857-666183bdd9bd" providerId="ADAL" clId="{14EA3100-0650-4EDA-83E3-F2A994B657AA}" dt="2025-06-04T17:44:09.202" v="32" actId="1076"/>
          <ac:spMkLst>
            <pc:docMk/>
            <pc:sldMk cId="1854500486" sldId="355"/>
            <ac:spMk id="2" creationId="{07DBF2E9-CF34-B66D-B0C3-A93EA4AA761F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26.200" v="204" actId="13244"/>
        <pc:sldMkLst>
          <pc:docMk/>
          <pc:sldMk cId="1241976657" sldId="356"/>
        </pc:sldMkLst>
        <pc:spChg chg="add mod ord">
          <ac:chgData name="Resetarits, Jake S. (DESE)" userId="37741e96-5ecb-4258-9857-666183bdd9bd" providerId="ADAL" clId="{14EA3100-0650-4EDA-83E3-F2A994B657AA}" dt="2025-06-04T17:46:26.200" v="204" actId="13244"/>
          <ac:spMkLst>
            <pc:docMk/>
            <pc:sldMk cId="1241976657" sldId="356"/>
            <ac:spMk id="2" creationId="{96F49125-8FE5-57E1-9FBC-2158D4EA4A63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31.843" v="206" actId="13244"/>
        <pc:sldMkLst>
          <pc:docMk/>
          <pc:sldMk cId="1325684395" sldId="358"/>
        </pc:sldMkLst>
        <pc:spChg chg="add mod ord">
          <ac:chgData name="Resetarits, Jake S. (DESE)" userId="37741e96-5ecb-4258-9857-666183bdd9bd" providerId="ADAL" clId="{14EA3100-0650-4EDA-83E3-F2A994B657AA}" dt="2025-06-04T17:46:31.843" v="206" actId="13244"/>
          <ac:spMkLst>
            <pc:docMk/>
            <pc:sldMk cId="1325684395" sldId="358"/>
            <ac:spMk id="2" creationId="{7678D548-A549-7327-2D2D-CDA2B159998B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39.315" v="208" actId="13244"/>
        <pc:sldMkLst>
          <pc:docMk/>
          <pc:sldMk cId="1072244482" sldId="359"/>
        </pc:sldMkLst>
        <pc:spChg chg="add mod ord">
          <ac:chgData name="Resetarits, Jake S. (DESE)" userId="37741e96-5ecb-4258-9857-666183bdd9bd" providerId="ADAL" clId="{14EA3100-0650-4EDA-83E3-F2A994B657AA}" dt="2025-06-04T17:46:39.315" v="208" actId="13244"/>
          <ac:spMkLst>
            <pc:docMk/>
            <pc:sldMk cId="1072244482" sldId="359"/>
            <ac:spMk id="2" creationId="{0DAD4375-5CB0-DE27-20B9-827CA272926A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35.868" v="207" actId="13244"/>
        <pc:sldMkLst>
          <pc:docMk/>
          <pc:sldMk cId="109914086" sldId="360"/>
        </pc:sldMkLst>
        <pc:spChg chg="add mod ord">
          <ac:chgData name="Resetarits, Jake S. (DESE)" userId="37741e96-5ecb-4258-9857-666183bdd9bd" providerId="ADAL" clId="{14EA3100-0650-4EDA-83E3-F2A994B657AA}" dt="2025-06-04T17:46:35.868" v="207" actId="13244"/>
          <ac:spMkLst>
            <pc:docMk/>
            <pc:sldMk cId="109914086" sldId="360"/>
            <ac:spMk id="2" creationId="{3EEA9B87-4EEF-9AE1-6C98-EBD2744EE11C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41.378" v="209" actId="13244"/>
        <pc:sldMkLst>
          <pc:docMk/>
          <pc:sldMk cId="2467994767" sldId="361"/>
        </pc:sldMkLst>
        <pc:spChg chg="add mod ord">
          <ac:chgData name="Resetarits, Jake S. (DESE)" userId="37741e96-5ecb-4258-9857-666183bdd9bd" providerId="ADAL" clId="{14EA3100-0650-4EDA-83E3-F2A994B657AA}" dt="2025-06-04T17:46:41.378" v="209" actId="13244"/>
          <ac:spMkLst>
            <pc:docMk/>
            <pc:sldMk cId="2467994767" sldId="361"/>
            <ac:spMk id="2" creationId="{5BD8FF9A-D252-F6C4-9B4A-15903581D9B4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44.725" v="210" actId="13244"/>
        <pc:sldMkLst>
          <pc:docMk/>
          <pc:sldMk cId="2649820210" sldId="362"/>
        </pc:sldMkLst>
        <pc:spChg chg="add mod ord">
          <ac:chgData name="Resetarits, Jake S. (DESE)" userId="37741e96-5ecb-4258-9857-666183bdd9bd" providerId="ADAL" clId="{14EA3100-0650-4EDA-83E3-F2A994B657AA}" dt="2025-06-04T17:46:44.725" v="210" actId="13244"/>
          <ac:spMkLst>
            <pc:docMk/>
            <pc:sldMk cId="2649820210" sldId="362"/>
            <ac:spMk id="2" creationId="{1E6A4A7E-D11D-6237-C014-2DD8E3F5D326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18.115" v="202" actId="13244"/>
        <pc:sldMkLst>
          <pc:docMk/>
          <pc:sldMk cId="2503094264" sldId="363"/>
        </pc:sldMkLst>
        <pc:spChg chg="mod ord">
          <ac:chgData name="Resetarits, Jake S. (DESE)" userId="37741e96-5ecb-4258-9857-666183bdd9bd" providerId="ADAL" clId="{14EA3100-0650-4EDA-83E3-F2A994B657AA}" dt="2025-06-04T17:46:18.115" v="202" actId="13244"/>
          <ac:spMkLst>
            <pc:docMk/>
            <pc:sldMk cId="2503094264" sldId="363"/>
            <ac:spMk id="3" creationId="{6B193509-3D73-2988-1163-7E6F37BDFD32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49.617" v="212" actId="13244"/>
        <pc:sldMkLst>
          <pc:docMk/>
          <pc:sldMk cId="447721839" sldId="364"/>
        </pc:sldMkLst>
        <pc:spChg chg="ord">
          <ac:chgData name="Resetarits, Jake S. (DESE)" userId="37741e96-5ecb-4258-9857-666183bdd9bd" providerId="ADAL" clId="{14EA3100-0650-4EDA-83E3-F2A994B657AA}" dt="2025-06-04T17:46:49.617" v="212" actId="13244"/>
          <ac:spMkLst>
            <pc:docMk/>
            <pc:sldMk cId="447721839" sldId="364"/>
            <ac:spMk id="3" creationId="{A8CEA22D-9452-273D-C2DB-1AF8C91AEEC7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51.791" v="213" actId="13244"/>
        <pc:sldMkLst>
          <pc:docMk/>
          <pc:sldMk cId="2935061017" sldId="366"/>
        </pc:sldMkLst>
        <pc:spChg chg="add mod ord">
          <ac:chgData name="Resetarits, Jake S. (DESE)" userId="37741e96-5ecb-4258-9857-666183bdd9bd" providerId="ADAL" clId="{14EA3100-0650-4EDA-83E3-F2A994B657AA}" dt="2025-06-04T17:46:51.791" v="213" actId="13244"/>
          <ac:spMkLst>
            <pc:docMk/>
            <pc:sldMk cId="2935061017" sldId="366"/>
            <ac:spMk id="2" creationId="{777972E8-DE32-FEA5-2654-CCA627348924}"/>
          </ac:spMkLst>
        </pc:spChg>
      </pc:sldChg>
      <pc:sldChg chg="addSp modSp mod">
        <pc:chgData name="Resetarits, Jake S. (DESE)" userId="37741e96-5ecb-4258-9857-666183bdd9bd" providerId="ADAL" clId="{14EA3100-0650-4EDA-83E3-F2A994B657AA}" dt="2025-06-04T17:46:54.990" v="214" actId="13244"/>
        <pc:sldMkLst>
          <pc:docMk/>
          <pc:sldMk cId="1114792524" sldId="373"/>
        </pc:sldMkLst>
        <pc:spChg chg="add mod ord">
          <ac:chgData name="Resetarits, Jake S. (DESE)" userId="37741e96-5ecb-4258-9857-666183bdd9bd" providerId="ADAL" clId="{14EA3100-0650-4EDA-83E3-F2A994B657AA}" dt="2025-06-04T17:46:54.990" v="214" actId="13244"/>
          <ac:spMkLst>
            <pc:docMk/>
            <pc:sldMk cId="1114792524" sldId="373"/>
            <ac:spMk id="2" creationId="{D2CF8BF5-2D42-3BF5-339C-16A27EC7AF73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6:00.259" v="198" actId="13244"/>
        <pc:sldMkLst>
          <pc:docMk/>
          <pc:sldMk cId="3633397699" sldId="379"/>
        </pc:sldMkLst>
        <pc:spChg chg="ord">
          <ac:chgData name="Resetarits, Jake S. (DESE)" userId="37741e96-5ecb-4258-9857-666183bdd9bd" providerId="ADAL" clId="{14EA3100-0650-4EDA-83E3-F2A994B657AA}" dt="2025-06-04T17:46:00.259" v="198" actId="13244"/>
          <ac:spMkLst>
            <pc:docMk/>
            <pc:sldMk cId="3633397699" sldId="379"/>
            <ac:spMk id="3" creationId="{B2AB152D-8101-DE86-67A2-FCD150F8764C}"/>
          </ac:spMkLst>
        </pc:spChg>
      </pc:sldChg>
      <pc:sldChg chg="modSp mod">
        <pc:chgData name="Resetarits, Jake S. (DESE)" userId="37741e96-5ecb-4258-9857-666183bdd9bd" providerId="ADAL" clId="{14EA3100-0650-4EDA-83E3-F2A994B657AA}" dt="2025-06-04T17:47:24.594" v="219" actId="13244"/>
        <pc:sldMkLst>
          <pc:docMk/>
          <pc:sldMk cId="175419775" sldId="380"/>
        </pc:sldMkLst>
        <pc:spChg chg="ord">
          <ac:chgData name="Resetarits, Jake S. (DESE)" userId="37741e96-5ecb-4258-9857-666183bdd9bd" providerId="ADAL" clId="{14EA3100-0650-4EDA-83E3-F2A994B657AA}" dt="2025-06-04T17:47:24.594" v="219" actId="13244"/>
          <ac:spMkLst>
            <pc:docMk/>
            <pc:sldMk cId="175419775" sldId="380"/>
            <ac:spMk id="3" creationId="{F7BD9A8D-1D12-750C-29F8-EAEB14ACC79B}"/>
          </ac:spMkLst>
        </pc:spChg>
      </pc:sldChg>
    </pc:docChg>
  </pc:docChgLst>
  <pc:docChgLst>
    <pc:chgData name="Ahern, Jennifer (DESE)" userId="18e45738-7159-4ace-9080-e7d80f3407f4" providerId="ADAL" clId="{4F8F3201-1A58-4BC5-A201-DE878DB2B3B5}"/>
    <pc:docChg chg="undo custSel addSld delSld modSld sldOrd">
      <pc:chgData name="Ahern, Jennifer (DESE)" userId="18e45738-7159-4ace-9080-e7d80f3407f4" providerId="ADAL" clId="{4F8F3201-1A58-4BC5-A201-DE878DB2B3B5}" dt="2025-06-04T17:29:02.301" v="4731" actId="962"/>
      <pc:docMkLst>
        <pc:docMk/>
      </pc:docMkLst>
      <pc:sldChg chg="addSp delSp modSp mod ord">
        <pc:chgData name="Ahern, Jennifer (DESE)" userId="18e45738-7159-4ace-9080-e7d80f3407f4" providerId="ADAL" clId="{4F8F3201-1A58-4BC5-A201-DE878DB2B3B5}" dt="2025-06-03T21:58:35.088" v="4418" actId="962"/>
        <pc:sldMkLst>
          <pc:docMk/>
          <pc:sldMk cId="1766890895" sldId="261"/>
        </pc:sldMkLst>
        <pc:spChg chg="mod">
          <ac:chgData name="Ahern, Jennifer (DESE)" userId="18e45738-7159-4ace-9080-e7d80f3407f4" providerId="ADAL" clId="{4F8F3201-1A58-4BC5-A201-DE878DB2B3B5}" dt="2025-06-03T21:56:34.254" v="4304" actId="20577"/>
          <ac:spMkLst>
            <pc:docMk/>
            <pc:sldMk cId="1766890895" sldId="261"/>
            <ac:spMk id="3" creationId="{3C12215C-BFD8-5049-8C86-A7DCAA965350}"/>
          </ac:spMkLst>
        </pc:spChg>
        <pc:spChg chg="del mod">
          <ac:chgData name="Ahern, Jennifer (DESE)" userId="18e45738-7159-4ace-9080-e7d80f3407f4" providerId="ADAL" clId="{4F8F3201-1A58-4BC5-A201-DE878DB2B3B5}" dt="2025-06-03T19:48:59.575" v="1297" actId="3680"/>
          <ac:spMkLst>
            <pc:docMk/>
            <pc:sldMk cId="1766890895" sldId="261"/>
            <ac:spMk id="7" creationId="{4023AF0C-F052-0D5F-757B-B483BF657CBC}"/>
          </ac:spMkLst>
        </pc:spChg>
        <pc:graphicFrameChg chg="add mod ord modGraphic">
          <ac:chgData name="Ahern, Jennifer (DESE)" userId="18e45738-7159-4ace-9080-e7d80f3407f4" providerId="ADAL" clId="{4F8F3201-1A58-4BC5-A201-DE878DB2B3B5}" dt="2025-06-03T21:58:35.088" v="4418" actId="962"/>
          <ac:graphicFrameMkLst>
            <pc:docMk/>
            <pc:sldMk cId="1766890895" sldId="261"/>
            <ac:graphicFrameMk id="2" creationId="{8174D2F6-9323-2178-D523-BF9E9157FAE9}"/>
          </ac:graphicFrameMkLst>
        </pc:graphicFrameChg>
      </pc:sldChg>
      <pc:sldChg chg="modSp mod">
        <pc:chgData name="Ahern, Jennifer (DESE)" userId="18e45738-7159-4ace-9080-e7d80f3407f4" providerId="ADAL" clId="{4F8F3201-1A58-4BC5-A201-DE878DB2B3B5}" dt="2025-06-03T19:45:57.967" v="1216" actId="20577"/>
        <pc:sldMkLst>
          <pc:docMk/>
          <pc:sldMk cId="3757401518" sldId="264"/>
        </pc:sldMkLst>
        <pc:spChg chg="mod">
          <ac:chgData name="Ahern, Jennifer (DESE)" userId="18e45738-7159-4ace-9080-e7d80f3407f4" providerId="ADAL" clId="{4F8F3201-1A58-4BC5-A201-DE878DB2B3B5}" dt="2025-06-03T19:45:57.967" v="1216" actId="20577"/>
          <ac:spMkLst>
            <pc:docMk/>
            <pc:sldMk cId="3757401518" sldId="264"/>
            <ac:spMk id="2" creationId="{BF92D3B1-56B2-4517-8E12-416FB61A6BF2}"/>
          </ac:spMkLst>
        </pc:spChg>
        <pc:spChg chg="mod">
          <ac:chgData name="Ahern, Jennifer (DESE)" userId="18e45738-7159-4ace-9080-e7d80f3407f4" providerId="ADAL" clId="{4F8F3201-1A58-4BC5-A201-DE878DB2B3B5}" dt="2025-06-03T17:38:15.887" v="93" actId="20577"/>
          <ac:spMkLst>
            <pc:docMk/>
            <pc:sldMk cId="3757401518" sldId="264"/>
            <ac:spMk id="3" creationId="{9CD3AFA0-A451-4F9D-8F9B-1E0E812E31EE}"/>
          </ac:spMkLst>
        </pc:spChg>
      </pc:sldChg>
      <pc:sldChg chg="modSp mod">
        <pc:chgData name="Ahern, Jennifer (DESE)" userId="18e45738-7159-4ace-9080-e7d80f3407f4" providerId="ADAL" clId="{4F8F3201-1A58-4BC5-A201-DE878DB2B3B5}" dt="2025-06-03T20:01:08.069" v="2346" actId="20577"/>
        <pc:sldMkLst>
          <pc:docMk/>
          <pc:sldMk cId="475819632" sldId="266"/>
        </pc:sldMkLst>
        <pc:spChg chg="mod">
          <ac:chgData name="Ahern, Jennifer (DESE)" userId="18e45738-7159-4ace-9080-e7d80f3407f4" providerId="ADAL" clId="{4F8F3201-1A58-4BC5-A201-DE878DB2B3B5}" dt="2025-06-03T20:01:08.069" v="2346" actId="20577"/>
          <ac:spMkLst>
            <pc:docMk/>
            <pc:sldMk cId="475819632" sldId="266"/>
            <ac:spMk id="2" creationId="{A3C22C59-FABC-492D-9710-00437C00AA42}"/>
          </ac:spMkLst>
        </pc:spChg>
      </pc:sldChg>
      <pc:sldChg chg="del">
        <pc:chgData name="Ahern, Jennifer (DESE)" userId="18e45738-7159-4ace-9080-e7d80f3407f4" providerId="ADAL" clId="{4F8F3201-1A58-4BC5-A201-DE878DB2B3B5}" dt="2025-06-03T20:01:37.389" v="2347" actId="2696"/>
        <pc:sldMkLst>
          <pc:docMk/>
          <pc:sldMk cId="2947479413" sldId="267"/>
        </pc:sldMkLst>
      </pc:sldChg>
      <pc:sldChg chg="addSp delSp modSp mod">
        <pc:chgData name="Ahern, Jennifer (DESE)" userId="18e45738-7159-4ace-9080-e7d80f3407f4" providerId="ADAL" clId="{4F8F3201-1A58-4BC5-A201-DE878DB2B3B5}" dt="2025-06-03T20:55:37.939" v="3467" actId="962"/>
        <pc:sldMkLst>
          <pc:docMk/>
          <pc:sldMk cId="1928621316" sldId="301"/>
        </pc:sldMkLst>
        <pc:spChg chg="del mod">
          <ac:chgData name="Ahern, Jennifer (DESE)" userId="18e45738-7159-4ace-9080-e7d80f3407f4" providerId="ADAL" clId="{4F8F3201-1A58-4BC5-A201-DE878DB2B3B5}" dt="2025-06-03T18:03:06.967" v="101" actId="478"/>
          <ac:spMkLst>
            <pc:docMk/>
            <pc:sldMk cId="1928621316" sldId="301"/>
            <ac:spMk id="3" creationId="{9C4AA242-0C2F-4E9F-B440-6F3A07D141D1}"/>
          </ac:spMkLst>
        </pc:spChg>
        <pc:picChg chg="del">
          <ac:chgData name="Ahern, Jennifer (DESE)" userId="18e45738-7159-4ace-9080-e7d80f3407f4" providerId="ADAL" clId="{4F8F3201-1A58-4BC5-A201-DE878DB2B3B5}" dt="2025-06-03T17:53:51.143" v="98" actId="478"/>
          <ac:picMkLst>
            <pc:docMk/>
            <pc:sldMk cId="1928621316" sldId="301"/>
            <ac:picMk id="2" creationId="{0F0AA289-3285-4B72-AF46-30A9E10080D5}"/>
          </ac:picMkLst>
        </pc:picChg>
        <pc:picChg chg="add mod">
          <ac:chgData name="Ahern, Jennifer (DESE)" userId="18e45738-7159-4ace-9080-e7d80f3407f4" providerId="ADAL" clId="{4F8F3201-1A58-4BC5-A201-DE878DB2B3B5}" dt="2025-06-03T20:55:37.939" v="3467" actId="962"/>
          <ac:picMkLst>
            <pc:docMk/>
            <pc:sldMk cId="1928621316" sldId="301"/>
            <ac:picMk id="5" creationId="{822C9A18-5FEB-32CA-6DB8-30DB5D882677}"/>
          </ac:picMkLst>
        </pc:picChg>
      </pc:sldChg>
      <pc:sldChg chg="modSp mod">
        <pc:chgData name="Ahern, Jennifer (DESE)" userId="18e45738-7159-4ace-9080-e7d80f3407f4" providerId="ADAL" clId="{4F8F3201-1A58-4BC5-A201-DE878DB2B3B5}" dt="2025-06-03T17:26:15.091" v="68" actId="20577"/>
        <pc:sldMkLst>
          <pc:docMk/>
          <pc:sldMk cId="320090431" sldId="314"/>
        </pc:sldMkLst>
        <pc:spChg chg="mod">
          <ac:chgData name="Ahern, Jennifer (DESE)" userId="18e45738-7159-4ace-9080-e7d80f3407f4" providerId="ADAL" clId="{4F8F3201-1A58-4BC5-A201-DE878DB2B3B5}" dt="2025-06-03T17:26:15.091" v="68" actId="20577"/>
          <ac:spMkLst>
            <pc:docMk/>
            <pc:sldMk cId="320090431" sldId="314"/>
            <ac:spMk id="2" creationId="{0BBEFAD3-7AB7-460B-AAB6-F3BA71CFC78C}"/>
          </ac:spMkLst>
        </pc:spChg>
      </pc:sldChg>
      <pc:sldChg chg="modSp mod ord">
        <pc:chgData name="Ahern, Jennifer (DESE)" userId="18e45738-7159-4ace-9080-e7d80f3407f4" providerId="ADAL" clId="{4F8F3201-1A58-4BC5-A201-DE878DB2B3B5}" dt="2025-06-03T21:20:23.474" v="3511" actId="207"/>
        <pc:sldMkLst>
          <pc:docMk/>
          <pc:sldMk cId="3849836690" sldId="315"/>
        </pc:sldMkLst>
        <pc:spChg chg="mod">
          <ac:chgData name="Ahern, Jennifer (DESE)" userId="18e45738-7159-4ace-9080-e7d80f3407f4" providerId="ADAL" clId="{4F8F3201-1A58-4BC5-A201-DE878DB2B3B5}" dt="2025-06-03T21:20:23.474" v="3511" actId="207"/>
          <ac:spMkLst>
            <pc:docMk/>
            <pc:sldMk cId="3849836690" sldId="315"/>
            <ac:spMk id="7" creationId="{3B76FAA5-1DA2-4187-A9DC-376E4A7BD9A7}"/>
          </ac:spMkLst>
        </pc:spChg>
        <pc:spChg chg="mod">
          <ac:chgData name="Ahern, Jennifer (DESE)" userId="18e45738-7159-4ace-9080-e7d80f3407f4" providerId="ADAL" clId="{4F8F3201-1A58-4BC5-A201-DE878DB2B3B5}" dt="2025-06-03T21:18:16.802" v="3502" actId="207"/>
          <ac:spMkLst>
            <pc:docMk/>
            <pc:sldMk cId="3849836690" sldId="315"/>
            <ac:spMk id="8" creationId="{4A69AA7F-A0E8-45FD-8735-37D7634CC0CA}"/>
          </ac:spMkLst>
        </pc:spChg>
      </pc:sldChg>
      <pc:sldChg chg="modSp mod">
        <pc:chgData name="Ahern, Jennifer (DESE)" userId="18e45738-7159-4ace-9080-e7d80f3407f4" providerId="ADAL" clId="{4F8F3201-1A58-4BC5-A201-DE878DB2B3B5}" dt="2025-06-03T18:15:52.722" v="128" actId="6549"/>
        <pc:sldMkLst>
          <pc:docMk/>
          <pc:sldMk cId="884044172" sldId="320"/>
        </pc:sldMkLst>
        <pc:spChg chg="mod">
          <ac:chgData name="Ahern, Jennifer (DESE)" userId="18e45738-7159-4ace-9080-e7d80f3407f4" providerId="ADAL" clId="{4F8F3201-1A58-4BC5-A201-DE878DB2B3B5}" dt="2025-06-03T18:15:52.722" v="128" actId="6549"/>
          <ac:spMkLst>
            <pc:docMk/>
            <pc:sldMk cId="884044172" sldId="320"/>
            <ac:spMk id="5" creationId="{A7FD3972-96E9-4EEA-833C-68912E9405A8}"/>
          </ac:spMkLst>
        </pc:spChg>
      </pc:sldChg>
      <pc:sldChg chg="del">
        <pc:chgData name="Ahern, Jennifer (DESE)" userId="18e45738-7159-4ace-9080-e7d80f3407f4" providerId="ADAL" clId="{4F8F3201-1A58-4BC5-A201-DE878DB2B3B5}" dt="2025-06-04T17:22:19.091" v="4652" actId="2696"/>
        <pc:sldMkLst>
          <pc:docMk/>
          <pc:sldMk cId="1625441139" sldId="340"/>
        </pc:sldMkLst>
      </pc:sldChg>
      <pc:sldChg chg="del">
        <pc:chgData name="Ahern, Jennifer (DESE)" userId="18e45738-7159-4ace-9080-e7d80f3407f4" providerId="ADAL" clId="{4F8F3201-1A58-4BC5-A201-DE878DB2B3B5}" dt="2025-06-04T17:22:22.066" v="4653" actId="2696"/>
        <pc:sldMkLst>
          <pc:docMk/>
          <pc:sldMk cId="1312767981" sldId="345"/>
        </pc:sldMkLst>
      </pc:sldChg>
      <pc:sldChg chg="del">
        <pc:chgData name="Ahern, Jennifer (DESE)" userId="18e45738-7159-4ace-9080-e7d80f3407f4" providerId="ADAL" clId="{4F8F3201-1A58-4BC5-A201-DE878DB2B3B5}" dt="2025-06-04T17:22:26.278" v="4654" actId="2696"/>
        <pc:sldMkLst>
          <pc:docMk/>
          <pc:sldMk cId="1166816706" sldId="347"/>
        </pc:sldMkLst>
      </pc:sldChg>
      <pc:sldChg chg="modSp mod ord">
        <pc:chgData name="Ahern, Jennifer (DESE)" userId="18e45738-7159-4ace-9080-e7d80f3407f4" providerId="ADAL" clId="{4F8F3201-1A58-4BC5-A201-DE878DB2B3B5}" dt="2025-06-03T19:46:47.350" v="1251" actId="20577"/>
        <pc:sldMkLst>
          <pc:docMk/>
          <pc:sldMk cId="3554978281" sldId="352"/>
        </pc:sldMkLst>
        <pc:spChg chg="mod">
          <ac:chgData name="Ahern, Jennifer (DESE)" userId="18e45738-7159-4ace-9080-e7d80f3407f4" providerId="ADAL" clId="{4F8F3201-1A58-4BC5-A201-DE878DB2B3B5}" dt="2025-06-03T19:46:47.350" v="1251" actId="20577"/>
          <ac:spMkLst>
            <pc:docMk/>
            <pc:sldMk cId="3554978281" sldId="352"/>
            <ac:spMk id="2" creationId="{7B903968-9DFA-5317-F47F-2C302C811A83}"/>
          </ac:spMkLst>
        </pc:spChg>
      </pc:sldChg>
      <pc:sldChg chg="modSp mod">
        <pc:chgData name="Ahern, Jennifer (DESE)" userId="18e45738-7159-4ace-9080-e7d80f3407f4" providerId="ADAL" clId="{4F8F3201-1A58-4BC5-A201-DE878DB2B3B5}" dt="2025-06-04T17:00:19.867" v="4650" actId="20577"/>
        <pc:sldMkLst>
          <pc:docMk/>
          <pc:sldMk cId="4061394540" sldId="353"/>
        </pc:sldMkLst>
        <pc:spChg chg="mod">
          <ac:chgData name="Ahern, Jennifer (DESE)" userId="18e45738-7159-4ace-9080-e7d80f3407f4" providerId="ADAL" clId="{4F8F3201-1A58-4BC5-A201-DE878DB2B3B5}" dt="2025-06-04T17:00:19.867" v="4650" actId="20577"/>
          <ac:spMkLst>
            <pc:docMk/>
            <pc:sldMk cId="4061394540" sldId="353"/>
            <ac:spMk id="4" creationId="{75F77C0A-F34B-2B3F-484B-7459BE442120}"/>
          </ac:spMkLst>
        </pc:spChg>
      </pc:sldChg>
      <pc:sldChg chg="modSp mod">
        <pc:chgData name="Ahern, Jennifer (DESE)" userId="18e45738-7159-4ace-9080-e7d80f3407f4" providerId="ADAL" clId="{4F8F3201-1A58-4BC5-A201-DE878DB2B3B5}" dt="2025-06-03T20:54:46.194" v="3461" actId="962"/>
        <pc:sldMkLst>
          <pc:docMk/>
          <pc:sldMk cId="2220851893" sldId="354"/>
        </pc:sldMkLst>
        <pc:picChg chg="mod">
          <ac:chgData name="Ahern, Jennifer (DESE)" userId="18e45738-7159-4ace-9080-e7d80f3407f4" providerId="ADAL" clId="{4F8F3201-1A58-4BC5-A201-DE878DB2B3B5}" dt="2025-06-03T20:54:46.194" v="3461" actId="962"/>
          <ac:picMkLst>
            <pc:docMk/>
            <pc:sldMk cId="2220851893" sldId="354"/>
            <ac:picMk id="9" creationId="{234A36DE-EA14-FECC-BEB2-EE1239C82DB9}"/>
          </ac:picMkLst>
        </pc:picChg>
      </pc:sldChg>
      <pc:sldChg chg="addSp delSp modSp mod">
        <pc:chgData name="Ahern, Jennifer (DESE)" userId="18e45738-7159-4ace-9080-e7d80f3407f4" providerId="ADAL" clId="{4F8F3201-1A58-4BC5-A201-DE878DB2B3B5}" dt="2025-06-03T20:55:07.407" v="3463" actId="962"/>
        <pc:sldMkLst>
          <pc:docMk/>
          <pc:sldMk cId="1854500486" sldId="355"/>
        </pc:sldMkLst>
        <pc:picChg chg="del">
          <ac:chgData name="Ahern, Jennifer (DESE)" userId="18e45738-7159-4ace-9080-e7d80f3407f4" providerId="ADAL" clId="{4F8F3201-1A58-4BC5-A201-DE878DB2B3B5}" dt="2025-06-03T17:47:45.019" v="94" actId="478"/>
          <ac:picMkLst>
            <pc:docMk/>
            <pc:sldMk cId="1854500486" sldId="355"/>
            <ac:picMk id="3" creationId="{2201EDA3-64CF-7D33-C4C0-C5965643F4EF}"/>
          </ac:picMkLst>
        </pc:picChg>
        <pc:picChg chg="add del">
          <ac:chgData name="Ahern, Jennifer (DESE)" userId="18e45738-7159-4ace-9080-e7d80f3407f4" providerId="ADAL" clId="{4F8F3201-1A58-4BC5-A201-DE878DB2B3B5}" dt="2025-06-03T17:47:51.694" v="96" actId="22"/>
          <ac:picMkLst>
            <pc:docMk/>
            <pc:sldMk cId="1854500486" sldId="355"/>
            <ac:picMk id="4" creationId="{07D7FB89-971E-82F0-D389-2B25144B2EF4}"/>
          </ac:picMkLst>
        </pc:picChg>
        <pc:picChg chg="add mod">
          <ac:chgData name="Ahern, Jennifer (DESE)" userId="18e45738-7159-4ace-9080-e7d80f3407f4" providerId="ADAL" clId="{4F8F3201-1A58-4BC5-A201-DE878DB2B3B5}" dt="2025-06-03T20:55:07.407" v="3463" actId="962"/>
          <ac:picMkLst>
            <pc:docMk/>
            <pc:sldMk cId="1854500486" sldId="355"/>
            <ac:picMk id="6" creationId="{566D349C-F886-F003-9AF9-C10B74115E68}"/>
          </ac:picMkLst>
        </pc:picChg>
      </pc:sldChg>
      <pc:sldChg chg="modSp mod">
        <pc:chgData name="Ahern, Jennifer (DESE)" userId="18e45738-7159-4ace-9080-e7d80f3407f4" providerId="ADAL" clId="{4F8F3201-1A58-4BC5-A201-DE878DB2B3B5}" dt="2025-06-03T20:55:21.876" v="3465" actId="962"/>
        <pc:sldMkLst>
          <pc:docMk/>
          <pc:sldMk cId="1241976657" sldId="356"/>
        </pc:sldMkLst>
        <pc:picChg chg="mod">
          <ac:chgData name="Ahern, Jennifer (DESE)" userId="18e45738-7159-4ace-9080-e7d80f3407f4" providerId="ADAL" clId="{4F8F3201-1A58-4BC5-A201-DE878DB2B3B5}" dt="2025-06-03T20:55:21.876" v="3465" actId="962"/>
          <ac:picMkLst>
            <pc:docMk/>
            <pc:sldMk cId="1241976657" sldId="356"/>
            <ac:picMk id="3" creationId="{C5B119D4-BD03-5012-4600-D62EB86AB3BD}"/>
          </ac:picMkLst>
        </pc:picChg>
      </pc:sldChg>
      <pc:sldChg chg="modSp mod">
        <pc:chgData name="Ahern, Jennifer (DESE)" userId="18e45738-7159-4ace-9080-e7d80f3407f4" providerId="ADAL" clId="{4F8F3201-1A58-4BC5-A201-DE878DB2B3B5}" dt="2025-06-03T19:33:19.372" v="171" actId="20577"/>
        <pc:sldMkLst>
          <pc:docMk/>
          <pc:sldMk cId="2896802591" sldId="357"/>
        </pc:sldMkLst>
        <pc:spChg chg="mod">
          <ac:chgData name="Ahern, Jennifer (DESE)" userId="18e45738-7159-4ace-9080-e7d80f3407f4" providerId="ADAL" clId="{4F8F3201-1A58-4BC5-A201-DE878DB2B3B5}" dt="2025-06-03T19:33:19.372" v="171" actId="20577"/>
          <ac:spMkLst>
            <pc:docMk/>
            <pc:sldMk cId="2896802591" sldId="357"/>
            <ac:spMk id="2" creationId="{27F8FF58-B92D-1BBF-52A8-ED17B69A3450}"/>
          </ac:spMkLst>
        </pc:spChg>
      </pc:sldChg>
      <pc:sldChg chg="addSp modSp new mod">
        <pc:chgData name="Ahern, Jennifer (DESE)" userId="18e45738-7159-4ace-9080-e7d80f3407f4" providerId="ADAL" clId="{4F8F3201-1A58-4BC5-A201-DE878DB2B3B5}" dt="2025-06-03T20:56:02.345" v="3469" actId="962"/>
        <pc:sldMkLst>
          <pc:docMk/>
          <pc:sldMk cId="1325684395" sldId="358"/>
        </pc:sldMkLst>
        <pc:picChg chg="add mod">
          <ac:chgData name="Ahern, Jennifer (DESE)" userId="18e45738-7159-4ace-9080-e7d80f3407f4" providerId="ADAL" clId="{4F8F3201-1A58-4BC5-A201-DE878DB2B3B5}" dt="2025-06-03T20:56:02.345" v="3469" actId="962"/>
          <ac:picMkLst>
            <pc:docMk/>
            <pc:sldMk cId="1325684395" sldId="358"/>
            <ac:picMk id="3" creationId="{C226EE7F-B13F-DAB3-F0F2-32CA5B4E2143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0:56:46.097" v="3473" actId="962"/>
        <pc:sldMkLst>
          <pc:docMk/>
          <pc:sldMk cId="1072244482" sldId="359"/>
        </pc:sldMkLst>
        <pc:picChg chg="add mod">
          <ac:chgData name="Ahern, Jennifer (DESE)" userId="18e45738-7159-4ace-9080-e7d80f3407f4" providerId="ADAL" clId="{4F8F3201-1A58-4BC5-A201-DE878DB2B3B5}" dt="2025-06-03T20:56:46.097" v="3473" actId="962"/>
          <ac:picMkLst>
            <pc:docMk/>
            <pc:sldMk cId="1072244482" sldId="359"/>
            <ac:picMk id="3" creationId="{F0F5B625-4690-21A0-617F-0F94EB065BD3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0:56:28.311" v="3471" actId="962"/>
        <pc:sldMkLst>
          <pc:docMk/>
          <pc:sldMk cId="109914086" sldId="360"/>
        </pc:sldMkLst>
        <pc:picChg chg="add mod">
          <ac:chgData name="Ahern, Jennifer (DESE)" userId="18e45738-7159-4ace-9080-e7d80f3407f4" providerId="ADAL" clId="{4F8F3201-1A58-4BC5-A201-DE878DB2B3B5}" dt="2025-06-03T20:56:28.311" v="3471" actId="962"/>
          <ac:picMkLst>
            <pc:docMk/>
            <pc:sldMk cId="109914086" sldId="360"/>
            <ac:picMk id="3" creationId="{FFD07776-4215-0670-FDAC-4FF8D664E472}"/>
          </ac:picMkLst>
        </pc:picChg>
      </pc:sldChg>
      <pc:sldChg chg="addSp modSp new mod ord">
        <pc:chgData name="Ahern, Jennifer (DESE)" userId="18e45738-7159-4ace-9080-e7d80f3407f4" providerId="ADAL" clId="{4F8F3201-1A58-4BC5-A201-DE878DB2B3B5}" dt="2025-06-03T20:57:04.460" v="3475" actId="962"/>
        <pc:sldMkLst>
          <pc:docMk/>
          <pc:sldMk cId="2467994767" sldId="361"/>
        </pc:sldMkLst>
        <pc:picChg chg="add mod">
          <ac:chgData name="Ahern, Jennifer (DESE)" userId="18e45738-7159-4ace-9080-e7d80f3407f4" providerId="ADAL" clId="{4F8F3201-1A58-4BC5-A201-DE878DB2B3B5}" dt="2025-06-03T20:57:04.460" v="3475" actId="962"/>
          <ac:picMkLst>
            <pc:docMk/>
            <pc:sldMk cId="2467994767" sldId="361"/>
            <ac:picMk id="3" creationId="{CF029213-5140-464B-3500-18FFBF7855D5}"/>
          </ac:picMkLst>
        </pc:picChg>
      </pc:sldChg>
      <pc:sldChg chg="addSp modSp new mod ord">
        <pc:chgData name="Ahern, Jennifer (DESE)" userId="18e45738-7159-4ace-9080-e7d80f3407f4" providerId="ADAL" clId="{4F8F3201-1A58-4BC5-A201-DE878DB2B3B5}" dt="2025-06-03T20:57:33.873" v="3477" actId="962"/>
        <pc:sldMkLst>
          <pc:docMk/>
          <pc:sldMk cId="2649820210" sldId="362"/>
        </pc:sldMkLst>
        <pc:picChg chg="add mod">
          <ac:chgData name="Ahern, Jennifer (DESE)" userId="18e45738-7159-4ace-9080-e7d80f3407f4" providerId="ADAL" clId="{4F8F3201-1A58-4BC5-A201-DE878DB2B3B5}" dt="2025-06-03T20:57:33.873" v="3477" actId="962"/>
          <ac:picMkLst>
            <pc:docMk/>
            <pc:sldMk cId="2649820210" sldId="362"/>
            <ac:picMk id="3" creationId="{6A4D6776-AF62-A4E9-F6CC-3249EFC0D2B1}"/>
          </ac:picMkLst>
        </pc:picChg>
      </pc:sldChg>
      <pc:sldChg chg="modSp new mod">
        <pc:chgData name="Ahern, Jennifer (DESE)" userId="18e45738-7159-4ace-9080-e7d80f3407f4" providerId="ADAL" clId="{4F8F3201-1A58-4BC5-A201-DE878DB2B3B5}" dt="2025-06-03T19:47:21.944" v="1255" actId="20577"/>
        <pc:sldMkLst>
          <pc:docMk/>
          <pc:sldMk cId="2503094264" sldId="363"/>
        </pc:sldMkLst>
        <pc:spChg chg="mod">
          <ac:chgData name="Ahern, Jennifer (DESE)" userId="18e45738-7159-4ace-9080-e7d80f3407f4" providerId="ADAL" clId="{4F8F3201-1A58-4BC5-A201-DE878DB2B3B5}" dt="2025-06-03T19:47:21.944" v="1255" actId="20577"/>
          <ac:spMkLst>
            <pc:docMk/>
            <pc:sldMk cId="2503094264" sldId="363"/>
            <ac:spMk id="2" creationId="{71969A7C-A0DF-F59D-4FD2-EBB92EF89E1B}"/>
          </ac:spMkLst>
        </pc:spChg>
        <pc:spChg chg="mod">
          <ac:chgData name="Ahern, Jennifer (DESE)" userId="18e45738-7159-4ace-9080-e7d80f3407f4" providerId="ADAL" clId="{4F8F3201-1A58-4BC5-A201-DE878DB2B3B5}" dt="2025-06-03T19:44:50.764" v="1185"/>
          <ac:spMkLst>
            <pc:docMk/>
            <pc:sldMk cId="2503094264" sldId="363"/>
            <ac:spMk id="3" creationId="{6B193509-3D73-2988-1163-7E6F37BDFD32}"/>
          </ac:spMkLst>
        </pc:spChg>
      </pc:sldChg>
      <pc:sldChg chg="addSp delSp modSp new mod">
        <pc:chgData name="Ahern, Jennifer (DESE)" userId="18e45738-7159-4ace-9080-e7d80f3407f4" providerId="ADAL" clId="{4F8F3201-1A58-4BC5-A201-DE878DB2B3B5}" dt="2025-06-03T20:09:11.549" v="2395" actId="20577"/>
        <pc:sldMkLst>
          <pc:docMk/>
          <pc:sldMk cId="447721839" sldId="364"/>
        </pc:sldMkLst>
        <pc:spChg chg="mod">
          <ac:chgData name="Ahern, Jennifer (DESE)" userId="18e45738-7159-4ace-9080-e7d80f3407f4" providerId="ADAL" clId="{4F8F3201-1A58-4BC5-A201-DE878DB2B3B5}" dt="2025-06-03T20:09:11.549" v="2395" actId="20577"/>
          <ac:spMkLst>
            <pc:docMk/>
            <pc:sldMk cId="447721839" sldId="364"/>
            <ac:spMk id="2" creationId="{51397067-BCFC-34A2-CBB8-4A1E854BB8E9}"/>
          </ac:spMkLst>
        </pc:spChg>
        <pc:spChg chg="mod">
          <ac:chgData name="Ahern, Jennifer (DESE)" userId="18e45738-7159-4ace-9080-e7d80f3407f4" providerId="ADAL" clId="{4F8F3201-1A58-4BC5-A201-DE878DB2B3B5}" dt="2025-06-03T20:08:04.276" v="2385" actId="20577"/>
          <ac:spMkLst>
            <pc:docMk/>
            <pc:sldMk cId="447721839" sldId="364"/>
            <ac:spMk id="3" creationId="{A8CEA22D-9452-273D-C2DB-1AF8C91AEEC7}"/>
          </ac:spMkLst>
        </pc:spChg>
        <pc:picChg chg="add del mod">
          <ac:chgData name="Ahern, Jennifer (DESE)" userId="18e45738-7159-4ace-9080-e7d80f3407f4" providerId="ADAL" clId="{4F8F3201-1A58-4BC5-A201-DE878DB2B3B5}" dt="2025-06-03T20:07:45.539" v="2354" actId="21"/>
          <ac:picMkLst>
            <pc:docMk/>
            <pc:sldMk cId="447721839" sldId="364"/>
            <ac:picMk id="4" creationId="{E27B8059-7A83-C97F-0511-9F3FF3424DBF}"/>
          </ac:picMkLst>
        </pc:picChg>
      </pc:sldChg>
      <pc:sldChg chg="addSp delSp modSp new del">
        <pc:chgData name="Ahern, Jennifer (DESE)" userId="18e45738-7159-4ace-9080-e7d80f3407f4" providerId="ADAL" clId="{4F8F3201-1A58-4BC5-A201-DE878DB2B3B5}" dt="2025-06-03T20:09:04.027" v="2394" actId="2696"/>
        <pc:sldMkLst>
          <pc:docMk/>
          <pc:sldMk cId="2419347389" sldId="365"/>
        </pc:sldMkLst>
        <pc:spChg chg="del">
          <ac:chgData name="Ahern, Jennifer (DESE)" userId="18e45738-7159-4ace-9080-e7d80f3407f4" providerId="ADAL" clId="{4F8F3201-1A58-4BC5-A201-DE878DB2B3B5}" dt="2025-06-03T20:07:49.626" v="2355"/>
          <ac:spMkLst>
            <pc:docMk/>
            <pc:sldMk cId="2419347389" sldId="365"/>
            <ac:spMk id="2" creationId="{4B31DA6B-6250-C91D-FD70-56D3CC7C9ECE}"/>
          </ac:spMkLst>
        </pc:spChg>
        <pc:picChg chg="add mod">
          <ac:chgData name="Ahern, Jennifer (DESE)" userId="18e45738-7159-4ace-9080-e7d80f3407f4" providerId="ADAL" clId="{4F8F3201-1A58-4BC5-A201-DE878DB2B3B5}" dt="2025-06-03T20:07:49.626" v="2355"/>
          <ac:picMkLst>
            <pc:docMk/>
            <pc:sldMk cId="2419347389" sldId="365"/>
            <ac:picMk id="4" creationId="{E27B8059-7A83-C97F-0511-9F3FF3424DBF}"/>
          </ac:picMkLst>
        </pc:picChg>
      </pc:sldChg>
      <pc:sldChg chg="addSp delSp modSp new mod ord modClrScheme chgLayout">
        <pc:chgData name="Ahern, Jennifer (DESE)" userId="18e45738-7159-4ace-9080-e7d80f3407f4" providerId="ADAL" clId="{4F8F3201-1A58-4BC5-A201-DE878DB2B3B5}" dt="2025-06-03T20:58:03.999" v="3479" actId="962"/>
        <pc:sldMkLst>
          <pc:docMk/>
          <pc:sldMk cId="2935061017" sldId="366"/>
        </pc:sldMkLst>
        <pc:spChg chg="del">
          <ac:chgData name="Ahern, Jennifer (DESE)" userId="18e45738-7159-4ace-9080-e7d80f3407f4" providerId="ADAL" clId="{4F8F3201-1A58-4BC5-A201-DE878DB2B3B5}" dt="2025-06-03T20:08:38.241" v="2387" actId="700"/>
          <ac:spMkLst>
            <pc:docMk/>
            <pc:sldMk cId="2935061017" sldId="366"/>
            <ac:spMk id="2" creationId="{D43357BB-C172-BB00-1617-B5FBC7BB9396}"/>
          </ac:spMkLst>
        </pc:spChg>
        <pc:spChg chg="del">
          <ac:chgData name="Ahern, Jennifer (DESE)" userId="18e45738-7159-4ace-9080-e7d80f3407f4" providerId="ADAL" clId="{4F8F3201-1A58-4BC5-A201-DE878DB2B3B5}" dt="2025-06-03T20:08:38.241" v="2387" actId="700"/>
          <ac:spMkLst>
            <pc:docMk/>
            <pc:sldMk cId="2935061017" sldId="366"/>
            <ac:spMk id="3" creationId="{EEA9FD4C-5FD1-7597-545C-473F2A9CF6D6}"/>
          </ac:spMkLst>
        </pc:spChg>
        <pc:picChg chg="add mod">
          <ac:chgData name="Ahern, Jennifer (DESE)" userId="18e45738-7159-4ace-9080-e7d80f3407f4" providerId="ADAL" clId="{4F8F3201-1A58-4BC5-A201-DE878DB2B3B5}" dt="2025-06-03T20:58:03.999" v="3479" actId="962"/>
          <ac:picMkLst>
            <pc:docMk/>
            <pc:sldMk cId="2935061017" sldId="366"/>
            <ac:picMk id="4" creationId="{9AA51B17-700F-9B2F-01B6-7EF71FAB503F}"/>
          </ac:picMkLst>
        </pc:picChg>
      </pc:sldChg>
      <pc:sldChg chg="addSp modSp new del mod">
        <pc:chgData name="Ahern, Jennifer (DESE)" userId="18e45738-7159-4ace-9080-e7d80f3407f4" providerId="ADAL" clId="{4F8F3201-1A58-4BC5-A201-DE878DB2B3B5}" dt="2025-06-03T20:13:22.712" v="2586" actId="2696"/>
        <pc:sldMkLst>
          <pc:docMk/>
          <pc:sldMk cId="2809902718" sldId="367"/>
        </pc:sldMkLst>
        <pc:picChg chg="add mod">
          <ac:chgData name="Ahern, Jennifer (DESE)" userId="18e45738-7159-4ace-9080-e7d80f3407f4" providerId="ADAL" clId="{4F8F3201-1A58-4BC5-A201-DE878DB2B3B5}" dt="2025-06-03T20:09:56.311" v="2399" actId="1076"/>
          <ac:picMkLst>
            <pc:docMk/>
            <pc:sldMk cId="2809902718" sldId="367"/>
            <ac:picMk id="2" creationId="{6271DCDD-4615-4F4B-2154-ECF850D63D84}"/>
          </ac:picMkLst>
        </pc:picChg>
      </pc:sldChg>
      <pc:sldChg chg="new del">
        <pc:chgData name="Ahern, Jennifer (DESE)" userId="18e45738-7159-4ace-9080-e7d80f3407f4" providerId="ADAL" clId="{4F8F3201-1A58-4BC5-A201-DE878DB2B3B5}" dt="2025-06-03T20:13:13.043" v="2585" actId="2696"/>
        <pc:sldMkLst>
          <pc:docMk/>
          <pc:sldMk cId="2966799455" sldId="368"/>
        </pc:sldMkLst>
      </pc:sldChg>
      <pc:sldChg chg="addSp delSp modSp new del mod">
        <pc:chgData name="Ahern, Jennifer (DESE)" userId="18e45738-7159-4ace-9080-e7d80f3407f4" providerId="ADAL" clId="{4F8F3201-1A58-4BC5-A201-DE878DB2B3B5}" dt="2025-06-03T20:13:08.488" v="2584" actId="2696"/>
        <pc:sldMkLst>
          <pc:docMk/>
          <pc:sldMk cId="3922129640" sldId="369"/>
        </pc:sldMkLst>
        <pc:spChg chg="del">
          <ac:chgData name="Ahern, Jennifer (DESE)" userId="18e45738-7159-4ace-9080-e7d80f3407f4" providerId="ADAL" clId="{4F8F3201-1A58-4BC5-A201-DE878DB2B3B5}" dt="2025-06-03T20:10:05.391" v="2402"/>
          <ac:spMkLst>
            <pc:docMk/>
            <pc:sldMk cId="3922129640" sldId="369"/>
            <ac:spMk id="2" creationId="{EB08DB91-8EA1-DF67-34BB-B5C0481092F6}"/>
          </ac:spMkLst>
        </pc:spChg>
        <pc:picChg chg="add mod">
          <ac:chgData name="Ahern, Jennifer (DESE)" userId="18e45738-7159-4ace-9080-e7d80f3407f4" providerId="ADAL" clId="{4F8F3201-1A58-4BC5-A201-DE878DB2B3B5}" dt="2025-06-03T20:10:23.156" v="2405" actId="1076"/>
          <ac:picMkLst>
            <pc:docMk/>
            <pc:sldMk cId="3922129640" sldId="369"/>
            <ac:picMk id="4" creationId="{45151431-1A33-8912-379A-441D47044ECE}"/>
          </ac:picMkLst>
        </pc:picChg>
      </pc:sldChg>
      <pc:sldChg chg="addSp delSp modSp new del mod">
        <pc:chgData name="Ahern, Jennifer (DESE)" userId="18e45738-7159-4ace-9080-e7d80f3407f4" providerId="ADAL" clId="{4F8F3201-1A58-4BC5-A201-DE878DB2B3B5}" dt="2025-06-03T20:22:00.986" v="2784" actId="2696"/>
        <pc:sldMkLst>
          <pc:docMk/>
          <pc:sldMk cId="548062298" sldId="370"/>
        </pc:sldMkLst>
        <pc:spChg chg="mod">
          <ac:chgData name="Ahern, Jennifer (DESE)" userId="18e45738-7159-4ace-9080-e7d80f3407f4" providerId="ADAL" clId="{4F8F3201-1A58-4BC5-A201-DE878DB2B3B5}" dt="2025-06-03T20:10:33.892" v="2408" actId="20577"/>
          <ac:spMkLst>
            <pc:docMk/>
            <pc:sldMk cId="548062298" sldId="370"/>
            <ac:spMk id="2" creationId="{800540D4-D09D-8D99-2AEC-640B3BD3E037}"/>
          </ac:spMkLst>
        </pc:spChg>
        <pc:picChg chg="add del mod">
          <ac:chgData name="Ahern, Jennifer (DESE)" userId="18e45738-7159-4ace-9080-e7d80f3407f4" providerId="ADAL" clId="{4F8F3201-1A58-4BC5-A201-DE878DB2B3B5}" dt="2025-06-03T20:10:39.135" v="2410" actId="478"/>
          <ac:picMkLst>
            <pc:docMk/>
            <pc:sldMk cId="548062298" sldId="370"/>
            <ac:picMk id="4" creationId="{D2597083-F12C-C5FE-E5AC-D3EAB2F42765}"/>
          </ac:picMkLst>
        </pc:picChg>
        <pc:picChg chg="add">
          <ac:chgData name="Ahern, Jennifer (DESE)" userId="18e45738-7159-4ace-9080-e7d80f3407f4" providerId="ADAL" clId="{4F8F3201-1A58-4BC5-A201-DE878DB2B3B5}" dt="2025-06-03T20:21:33.888" v="2776" actId="22"/>
          <ac:picMkLst>
            <pc:docMk/>
            <pc:sldMk cId="548062298" sldId="370"/>
            <ac:picMk id="6" creationId="{E407C08F-10F1-1391-30EC-8662EFD6B63C}"/>
          </ac:picMkLst>
        </pc:picChg>
      </pc:sldChg>
      <pc:sldChg chg="addSp modSp new del mod ord">
        <pc:chgData name="Ahern, Jennifer (DESE)" userId="18e45738-7159-4ace-9080-e7d80f3407f4" providerId="ADAL" clId="{4F8F3201-1A58-4BC5-A201-DE878DB2B3B5}" dt="2025-06-03T20:15:01.801" v="2706" actId="2696"/>
        <pc:sldMkLst>
          <pc:docMk/>
          <pc:sldMk cId="52464523" sldId="371"/>
        </pc:sldMkLst>
        <pc:spChg chg="mod">
          <ac:chgData name="Ahern, Jennifer (DESE)" userId="18e45738-7159-4ace-9080-e7d80f3407f4" providerId="ADAL" clId="{4F8F3201-1A58-4BC5-A201-DE878DB2B3B5}" dt="2025-06-03T20:11:19.878" v="2500" actId="6549"/>
          <ac:spMkLst>
            <pc:docMk/>
            <pc:sldMk cId="52464523" sldId="371"/>
            <ac:spMk id="2" creationId="{42C19B17-EF63-C1FE-D6A3-50034B674DFD}"/>
          </ac:spMkLst>
        </pc:spChg>
        <pc:picChg chg="add mod">
          <ac:chgData name="Ahern, Jennifer (DESE)" userId="18e45738-7159-4ace-9080-e7d80f3407f4" providerId="ADAL" clId="{4F8F3201-1A58-4BC5-A201-DE878DB2B3B5}" dt="2025-06-03T20:11:27.361" v="2503" actId="14100"/>
          <ac:picMkLst>
            <pc:docMk/>
            <pc:sldMk cId="52464523" sldId="371"/>
            <ac:picMk id="4" creationId="{56DE4011-C7F8-FE52-6A37-5BAEE7A4650A}"/>
          </ac:picMkLst>
        </pc:picChg>
      </pc:sldChg>
      <pc:sldChg chg="addSp modSp new mod ord">
        <pc:chgData name="Ahern, Jennifer (DESE)" userId="18e45738-7159-4ace-9080-e7d80f3407f4" providerId="ADAL" clId="{4F8F3201-1A58-4BC5-A201-DE878DB2B3B5}" dt="2025-06-03T20:15:45.996" v="2775" actId="20577"/>
        <pc:sldMkLst>
          <pc:docMk/>
          <pc:sldMk cId="109271380" sldId="372"/>
        </pc:sldMkLst>
        <pc:spChg chg="mod">
          <ac:chgData name="Ahern, Jennifer (DESE)" userId="18e45738-7159-4ace-9080-e7d80f3407f4" providerId="ADAL" clId="{4F8F3201-1A58-4BC5-A201-DE878DB2B3B5}" dt="2025-06-03T20:15:45.996" v="2775" actId="20577"/>
          <ac:spMkLst>
            <pc:docMk/>
            <pc:sldMk cId="109271380" sldId="372"/>
            <ac:spMk id="2" creationId="{BF72C224-80C8-7DD9-2623-2E6A8DBFC542}"/>
          </ac:spMkLst>
        </pc:spChg>
        <pc:spChg chg="mod">
          <ac:chgData name="Ahern, Jennifer (DESE)" userId="18e45738-7159-4ace-9080-e7d80f3407f4" providerId="ADAL" clId="{4F8F3201-1A58-4BC5-A201-DE878DB2B3B5}" dt="2025-06-03T20:12:30.034" v="2578" actId="14100"/>
          <ac:spMkLst>
            <pc:docMk/>
            <pc:sldMk cId="109271380" sldId="372"/>
            <ac:spMk id="3" creationId="{385652A3-D794-B965-9C26-9CF55EE6DCD7}"/>
          </ac:spMkLst>
        </pc:spChg>
        <pc:picChg chg="add mod">
          <ac:chgData name="Ahern, Jennifer (DESE)" userId="18e45738-7159-4ace-9080-e7d80f3407f4" providerId="ADAL" clId="{4F8F3201-1A58-4BC5-A201-DE878DB2B3B5}" dt="2025-06-03T20:12:47.464" v="2583" actId="14100"/>
          <ac:picMkLst>
            <pc:docMk/>
            <pc:sldMk cId="109271380" sldId="372"/>
            <ac:picMk id="4" creationId="{D55A84C7-6A10-13CA-6611-D402DEEC599D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1:00:00.120" v="3481" actId="962"/>
        <pc:sldMkLst>
          <pc:docMk/>
          <pc:sldMk cId="1114792524" sldId="373"/>
        </pc:sldMkLst>
        <pc:picChg chg="add mod">
          <ac:chgData name="Ahern, Jennifer (DESE)" userId="18e45738-7159-4ace-9080-e7d80f3407f4" providerId="ADAL" clId="{4F8F3201-1A58-4BC5-A201-DE878DB2B3B5}" dt="2025-06-03T21:00:00.120" v="3481" actId="962"/>
          <ac:picMkLst>
            <pc:docMk/>
            <pc:sldMk cId="1114792524" sldId="373"/>
            <ac:picMk id="3" creationId="{B181A636-EBA2-76F6-732E-E3405C24D6F5}"/>
          </ac:picMkLst>
        </pc:picChg>
      </pc:sldChg>
      <pc:sldChg chg="addSp modSp new del mod">
        <pc:chgData name="Ahern, Jennifer (DESE)" userId="18e45738-7159-4ace-9080-e7d80f3407f4" providerId="ADAL" clId="{4F8F3201-1A58-4BC5-A201-DE878DB2B3B5}" dt="2025-06-03T20:26:46.824" v="2934" actId="2696"/>
        <pc:sldMkLst>
          <pc:docMk/>
          <pc:sldMk cId="372035354" sldId="374"/>
        </pc:sldMkLst>
        <pc:picChg chg="add mod">
          <ac:chgData name="Ahern, Jennifer (DESE)" userId="18e45738-7159-4ace-9080-e7d80f3407f4" providerId="ADAL" clId="{4F8F3201-1A58-4BC5-A201-DE878DB2B3B5}" dt="2025-06-03T20:24:09.720" v="2789" actId="14100"/>
          <ac:picMkLst>
            <pc:docMk/>
            <pc:sldMk cId="372035354" sldId="374"/>
            <ac:picMk id="3" creationId="{162992E5-7966-85BF-979E-EDF431B808E9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1:00:28.293" v="3483" actId="962"/>
        <pc:sldMkLst>
          <pc:docMk/>
          <pc:sldMk cId="393610330" sldId="375"/>
        </pc:sldMkLst>
        <pc:spChg chg="mod">
          <ac:chgData name="Ahern, Jennifer (DESE)" userId="18e45738-7159-4ace-9080-e7d80f3407f4" providerId="ADAL" clId="{4F8F3201-1A58-4BC5-A201-DE878DB2B3B5}" dt="2025-06-03T20:26:21.019" v="2931" actId="14100"/>
          <ac:spMkLst>
            <pc:docMk/>
            <pc:sldMk cId="393610330" sldId="375"/>
            <ac:spMk id="2" creationId="{96501D58-76AE-9297-AFBE-5B7D71A35A6E}"/>
          </ac:spMkLst>
        </pc:spChg>
        <pc:picChg chg="add mod">
          <ac:chgData name="Ahern, Jennifer (DESE)" userId="18e45738-7159-4ace-9080-e7d80f3407f4" providerId="ADAL" clId="{4F8F3201-1A58-4BC5-A201-DE878DB2B3B5}" dt="2025-06-03T21:00:28.293" v="3483" actId="962"/>
          <ac:picMkLst>
            <pc:docMk/>
            <pc:sldMk cId="393610330" sldId="375"/>
            <ac:picMk id="4" creationId="{D3B19B85-A8B8-4CC1-5056-1663E3657645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1:00:41.526" v="3485" actId="962"/>
        <pc:sldMkLst>
          <pc:docMk/>
          <pc:sldMk cId="3573880953" sldId="376"/>
        </pc:sldMkLst>
        <pc:spChg chg="mod">
          <ac:chgData name="Ahern, Jennifer (DESE)" userId="18e45738-7159-4ace-9080-e7d80f3407f4" providerId="ADAL" clId="{4F8F3201-1A58-4BC5-A201-DE878DB2B3B5}" dt="2025-06-03T20:36:05.807" v="3133" actId="14100"/>
          <ac:spMkLst>
            <pc:docMk/>
            <pc:sldMk cId="3573880953" sldId="376"/>
            <ac:spMk id="2" creationId="{05A03DCE-18EA-EE2F-C310-F1698EB6AF0A}"/>
          </ac:spMkLst>
        </pc:spChg>
        <pc:picChg chg="add mod">
          <ac:chgData name="Ahern, Jennifer (DESE)" userId="18e45738-7159-4ace-9080-e7d80f3407f4" providerId="ADAL" clId="{4F8F3201-1A58-4BC5-A201-DE878DB2B3B5}" dt="2025-06-03T21:00:41.526" v="3485" actId="962"/>
          <ac:picMkLst>
            <pc:docMk/>
            <pc:sldMk cId="3573880953" sldId="376"/>
            <ac:picMk id="5" creationId="{EEDE6FFD-DCBF-7F55-451E-D308069CAA82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1:00:58.538" v="3487" actId="962"/>
        <pc:sldMkLst>
          <pc:docMk/>
          <pc:sldMk cId="1697351088" sldId="377"/>
        </pc:sldMkLst>
        <pc:spChg chg="mod">
          <ac:chgData name="Ahern, Jennifer (DESE)" userId="18e45738-7159-4ace-9080-e7d80f3407f4" providerId="ADAL" clId="{4F8F3201-1A58-4BC5-A201-DE878DB2B3B5}" dt="2025-06-03T20:37:11.709" v="3248" actId="14100"/>
          <ac:spMkLst>
            <pc:docMk/>
            <pc:sldMk cId="1697351088" sldId="377"/>
            <ac:spMk id="2" creationId="{42C2B610-C3B5-2B9A-7D74-9A16A72A1811}"/>
          </ac:spMkLst>
        </pc:spChg>
        <pc:picChg chg="add mod">
          <ac:chgData name="Ahern, Jennifer (DESE)" userId="18e45738-7159-4ace-9080-e7d80f3407f4" providerId="ADAL" clId="{4F8F3201-1A58-4BC5-A201-DE878DB2B3B5}" dt="2025-06-03T21:00:58.538" v="3487" actId="962"/>
          <ac:picMkLst>
            <pc:docMk/>
            <pc:sldMk cId="1697351088" sldId="377"/>
            <ac:picMk id="5" creationId="{47126A9D-45BE-2E8B-1C12-88C270D8AA3B}"/>
          </ac:picMkLst>
        </pc:picChg>
      </pc:sldChg>
      <pc:sldChg chg="addSp modSp new mod">
        <pc:chgData name="Ahern, Jennifer (DESE)" userId="18e45738-7159-4ace-9080-e7d80f3407f4" providerId="ADAL" clId="{4F8F3201-1A58-4BC5-A201-DE878DB2B3B5}" dt="2025-06-03T21:01:28.558" v="3489" actId="962"/>
        <pc:sldMkLst>
          <pc:docMk/>
          <pc:sldMk cId="895092636" sldId="378"/>
        </pc:sldMkLst>
        <pc:spChg chg="mod">
          <ac:chgData name="Ahern, Jennifer (DESE)" userId="18e45738-7159-4ace-9080-e7d80f3407f4" providerId="ADAL" clId="{4F8F3201-1A58-4BC5-A201-DE878DB2B3B5}" dt="2025-06-03T20:41:02.063" v="3418" actId="14100"/>
          <ac:spMkLst>
            <pc:docMk/>
            <pc:sldMk cId="895092636" sldId="378"/>
            <ac:spMk id="2" creationId="{3B4B57ED-C070-6F1D-B5E2-C194D100D161}"/>
          </ac:spMkLst>
        </pc:spChg>
        <pc:picChg chg="add mod">
          <ac:chgData name="Ahern, Jennifer (DESE)" userId="18e45738-7159-4ace-9080-e7d80f3407f4" providerId="ADAL" clId="{4F8F3201-1A58-4BC5-A201-DE878DB2B3B5}" dt="2025-06-03T21:01:28.558" v="3489" actId="962"/>
          <ac:picMkLst>
            <pc:docMk/>
            <pc:sldMk cId="895092636" sldId="378"/>
            <ac:picMk id="5" creationId="{2AD8B03E-896A-460E-7EBC-00F5A5C3D4CF}"/>
          </ac:picMkLst>
        </pc:picChg>
      </pc:sldChg>
      <pc:sldChg chg="addSp delSp modSp new mod">
        <pc:chgData name="Ahern, Jennifer (DESE)" userId="18e45738-7159-4ace-9080-e7d80f3407f4" providerId="ADAL" clId="{4F8F3201-1A58-4BC5-A201-DE878DB2B3B5}" dt="2025-06-03T20:54:18.836" v="3459" actId="962"/>
        <pc:sldMkLst>
          <pc:docMk/>
          <pc:sldMk cId="3633397699" sldId="379"/>
        </pc:sldMkLst>
        <pc:spChg chg="del">
          <ac:chgData name="Ahern, Jennifer (DESE)" userId="18e45738-7159-4ace-9080-e7d80f3407f4" providerId="ADAL" clId="{4F8F3201-1A58-4BC5-A201-DE878DB2B3B5}" dt="2025-06-03T20:51:03.535" v="3450" actId="22"/>
          <ac:spMkLst>
            <pc:docMk/>
            <pc:sldMk cId="3633397699" sldId="379"/>
            <ac:spMk id="2" creationId="{49F6F416-82DC-435C-40A2-F8D5A5A866E5}"/>
          </ac:spMkLst>
        </pc:spChg>
        <pc:spChg chg="mod">
          <ac:chgData name="Ahern, Jennifer (DESE)" userId="18e45738-7159-4ace-9080-e7d80f3407f4" providerId="ADAL" clId="{4F8F3201-1A58-4BC5-A201-DE878DB2B3B5}" dt="2025-06-03T20:51:01.571" v="3449" actId="20577"/>
          <ac:spMkLst>
            <pc:docMk/>
            <pc:sldMk cId="3633397699" sldId="379"/>
            <ac:spMk id="3" creationId="{B2AB152D-8101-DE86-67A2-FCD150F8764C}"/>
          </ac:spMkLst>
        </pc:spChg>
        <pc:picChg chg="add mod ord">
          <ac:chgData name="Ahern, Jennifer (DESE)" userId="18e45738-7159-4ace-9080-e7d80f3407f4" providerId="ADAL" clId="{4F8F3201-1A58-4BC5-A201-DE878DB2B3B5}" dt="2025-06-03T20:54:18.836" v="3459" actId="962"/>
          <ac:picMkLst>
            <pc:docMk/>
            <pc:sldMk cId="3633397699" sldId="379"/>
            <ac:picMk id="5" creationId="{F457C4D2-C2B6-69CA-2624-B67BF693AAD3}"/>
          </ac:picMkLst>
        </pc:picChg>
      </pc:sldChg>
      <pc:sldChg chg="modSp new mod">
        <pc:chgData name="Ahern, Jennifer (DESE)" userId="18e45738-7159-4ace-9080-e7d80f3407f4" providerId="ADAL" clId="{4F8F3201-1A58-4BC5-A201-DE878DB2B3B5}" dt="2025-06-04T17:20:44.203" v="4651" actId="1076"/>
        <pc:sldMkLst>
          <pc:docMk/>
          <pc:sldMk cId="175419775" sldId="380"/>
        </pc:sldMkLst>
        <pc:spChg chg="mod">
          <ac:chgData name="Ahern, Jennifer (DESE)" userId="18e45738-7159-4ace-9080-e7d80f3407f4" providerId="ADAL" clId="{4F8F3201-1A58-4BC5-A201-DE878DB2B3B5}" dt="2025-06-04T17:20:44.203" v="4651" actId="1076"/>
          <ac:spMkLst>
            <pc:docMk/>
            <pc:sldMk cId="175419775" sldId="380"/>
            <ac:spMk id="2" creationId="{C01DF64B-8D3D-8AF4-A497-A194E1392282}"/>
          </ac:spMkLst>
        </pc:spChg>
        <pc:spChg chg="mod">
          <ac:chgData name="Ahern, Jennifer (DESE)" userId="18e45738-7159-4ace-9080-e7d80f3407f4" providerId="ADAL" clId="{4F8F3201-1A58-4BC5-A201-DE878DB2B3B5}" dt="2025-06-03T21:42:38.535" v="3708" actId="20577"/>
          <ac:spMkLst>
            <pc:docMk/>
            <pc:sldMk cId="175419775" sldId="380"/>
            <ac:spMk id="3" creationId="{F7BD9A8D-1D12-750C-29F8-EAEB14ACC79B}"/>
          </ac:spMkLst>
        </pc:spChg>
      </pc:sldChg>
      <pc:sldChg chg="addSp new del mod">
        <pc:chgData name="Ahern, Jennifer (DESE)" userId="18e45738-7159-4ace-9080-e7d80f3407f4" providerId="ADAL" clId="{4F8F3201-1A58-4BC5-A201-DE878DB2B3B5}" dt="2025-06-03T20:51:38.012" v="3457" actId="2696"/>
        <pc:sldMkLst>
          <pc:docMk/>
          <pc:sldMk cId="547214945" sldId="380"/>
        </pc:sldMkLst>
        <pc:picChg chg="add">
          <ac:chgData name="Ahern, Jennifer (DESE)" userId="18e45738-7159-4ace-9080-e7d80f3407f4" providerId="ADAL" clId="{4F8F3201-1A58-4BC5-A201-DE878DB2B3B5}" dt="2025-06-03T20:50:47.828" v="3425" actId="22"/>
          <ac:picMkLst>
            <pc:docMk/>
            <pc:sldMk cId="547214945" sldId="380"/>
            <ac:picMk id="3" creationId="{2D132495-D937-F2D7-DD9D-EE7AE272675D}"/>
          </ac:picMkLst>
        </pc:picChg>
      </pc:sldChg>
      <pc:sldChg chg="new del">
        <pc:chgData name="Ahern, Jennifer (DESE)" userId="18e45738-7159-4ace-9080-e7d80f3407f4" providerId="ADAL" clId="{4F8F3201-1A58-4BC5-A201-DE878DB2B3B5}" dt="2025-06-03T21:57:01.728" v="4306" actId="2696"/>
        <pc:sldMkLst>
          <pc:docMk/>
          <pc:sldMk cId="3155803216" sldId="381"/>
        </pc:sldMkLst>
      </pc:sldChg>
      <pc:sldChg chg="modSp add mod ord">
        <pc:chgData name="Ahern, Jennifer (DESE)" userId="18e45738-7159-4ace-9080-e7d80f3407f4" providerId="ADAL" clId="{4F8F3201-1A58-4BC5-A201-DE878DB2B3B5}" dt="2025-06-03T21:59:30.299" v="4592" actId="962"/>
        <pc:sldMkLst>
          <pc:docMk/>
          <pc:sldMk cId="3136088735" sldId="382"/>
        </pc:sldMkLst>
        <pc:spChg chg="mod">
          <ac:chgData name="Ahern, Jennifer (DESE)" userId="18e45738-7159-4ace-9080-e7d80f3407f4" providerId="ADAL" clId="{4F8F3201-1A58-4BC5-A201-DE878DB2B3B5}" dt="2025-06-03T21:51:21.378" v="4215" actId="20577"/>
          <ac:spMkLst>
            <pc:docMk/>
            <pc:sldMk cId="3136088735" sldId="382"/>
            <ac:spMk id="3" creationId="{53C4AC84-0EE6-B395-D9C9-E0BEC685CBF7}"/>
          </ac:spMkLst>
        </pc:spChg>
        <pc:graphicFrameChg chg="mod modGraphic">
          <ac:chgData name="Ahern, Jennifer (DESE)" userId="18e45738-7159-4ace-9080-e7d80f3407f4" providerId="ADAL" clId="{4F8F3201-1A58-4BC5-A201-DE878DB2B3B5}" dt="2025-06-03T21:59:30.299" v="4592" actId="962"/>
          <ac:graphicFrameMkLst>
            <pc:docMk/>
            <pc:sldMk cId="3136088735" sldId="382"/>
            <ac:graphicFrameMk id="2" creationId="{8EC91B51-7D92-20CF-3A50-6C30450A370A}"/>
          </ac:graphicFrameMkLst>
        </pc:graphicFrameChg>
      </pc:sldChg>
      <pc:sldChg chg="modSp add mod ord">
        <pc:chgData name="Ahern, Jennifer (DESE)" userId="18e45738-7159-4ace-9080-e7d80f3407f4" providerId="ADAL" clId="{4F8F3201-1A58-4BC5-A201-DE878DB2B3B5}" dt="2025-06-03T21:59:45.267" v="4626" actId="962"/>
        <pc:sldMkLst>
          <pc:docMk/>
          <pc:sldMk cId="519860620" sldId="383"/>
        </pc:sldMkLst>
        <pc:spChg chg="mod">
          <ac:chgData name="Ahern, Jennifer (DESE)" userId="18e45738-7159-4ace-9080-e7d80f3407f4" providerId="ADAL" clId="{4F8F3201-1A58-4BC5-A201-DE878DB2B3B5}" dt="2025-06-03T21:49:09.425" v="4100" actId="20577"/>
          <ac:spMkLst>
            <pc:docMk/>
            <pc:sldMk cId="519860620" sldId="383"/>
            <ac:spMk id="3" creationId="{238BD7FE-11CC-A213-B240-9BA1C5BC5B78}"/>
          </ac:spMkLst>
        </pc:spChg>
        <pc:graphicFrameChg chg="mod modGraphic">
          <ac:chgData name="Ahern, Jennifer (DESE)" userId="18e45738-7159-4ace-9080-e7d80f3407f4" providerId="ADAL" clId="{4F8F3201-1A58-4BC5-A201-DE878DB2B3B5}" dt="2025-06-03T21:59:45.267" v="4626" actId="962"/>
          <ac:graphicFrameMkLst>
            <pc:docMk/>
            <pc:sldMk cId="519860620" sldId="383"/>
            <ac:graphicFrameMk id="2" creationId="{9F844BCC-47BF-FC48-AB35-550503273FEC}"/>
          </ac:graphicFrameMkLst>
        </pc:graphicFrameChg>
      </pc:sldChg>
      <pc:sldChg chg="modSp new mod">
        <pc:chgData name="Ahern, Jennifer (DESE)" userId="18e45738-7159-4ace-9080-e7d80f3407f4" providerId="ADAL" clId="{4F8F3201-1A58-4BC5-A201-DE878DB2B3B5}" dt="2025-06-04T17:27:57.545" v="4711" actId="962"/>
        <pc:sldMkLst>
          <pc:docMk/>
          <pc:sldMk cId="289302280" sldId="384"/>
        </pc:sldMkLst>
        <pc:spChg chg="mod">
          <ac:chgData name="Ahern, Jennifer (DESE)" userId="18e45738-7159-4ace-9080-e7d80f3407f4" providerId="ADAL" clId="{4F8F3201-1A58-4BC5-A201-DE878DB2B3B5}" dt="2025-06-04T17:27:57.545" v="4711" actId="962"/>
          <ac:spMkLst>
            <pc:docMk/>
            <pc:sldMk cId="289302280" sldId="384"/>
            <ac:spMk id="2" creationId="{0B958BEF-C8DC-A519-C902-801C64B69475}"/>
          </ac:spMkLst>
        </pc:spChg>
      </pc:sldChg>
      <pc:sldChg chg="modSp new mod">
        <pc:chgData name="Ahern, Jennifer (DESE)" userId="18e45738-7159-4ace-9080-e7d80f3407f4" providerId="ADAL" clId="{4F8F3201-1A58-4BC5-A201-DE878DB2B3B5}" dt="2025-06-04T17:29:02.301" v="4731" actId="962"/>
        <pc:sldMkLst>
          <pc:docMk/>
          <pc:sldMk cId="1172980442" sldId="385"/>
        </pc:sldMkLst>
        <pc:spChg chg="mod">
          <ac:chgData name="Ahern, Jennifer (DESE)" userId="18e45738-7159-4ace-9080-e7d80f3407f4" providerId="ADAL" clId="{4F8F3201-1A58-4BC5-A201-DE878DB2B3B5}" dt="2025-06-04T17:29:02.301" v="4731" actId="962"/>
          <ac:spMkLst>
            <pc:docMk/>
            <pc:sldMk cId="1172980442" sldId="385"/>
            <ac:spMk id="2" creationId="{1456A0E2-968F-1148-1515-6006D56AA1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311C6-BBF9-0823-0D1A-60113A8DD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C2E2E-AF2E-10BA-9614-2C96846E8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FE48B-834D-328F-F09A-845984F13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must be an LEA Fiscal Rep to create, edit, and submit reimbursement requests.  Other LEA Users will not even see the Create Reimbursement Request link – they can view existing requests but cannot create new ones or edit existing reimbursement requests.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8F5EB-C1CC-83D4-5DAD-AAB4EBA54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Validations – bullet 2 and 3.  decrease – reimb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 inventory of which FR-1s need filing; contact GM if the FR-1 is not allowing entry – these steps expire.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must be an LEA Fiscal Rep to create, edit, and submit reimbursement requests.  Other LEA Users will not even see the Create Reimbursement Request link – they can view existing requests but cannot create new ones or edit existing reimbursement requests.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3434D-4257-F5F6-D380-03CC5F199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DC7FF-CDF6-ACB7-FE9E-6D6D85CF5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55F9A-4073-977A-5547-837080A91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must be an LEA Fiscal Rep to create, edit, and submit reimbursement requests.  Other LEA Users will not even see the Create Reimbursement Request link – they can view existing requests but cannot create new ones or edit existing reimbursement requests.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73C41-73B1-2660-93AC-A67B23896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obligation-performance-liquidation.doc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grant-assurances.docx" TargetMode="External"/><Relationship Id="rId2" Type="http://schemas.openxmlformats.org/officeDocument/2006/relationships/hyperlink" Target="https://www.doe.mass.edu/federalgra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Grants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799304"/>
            <a:ext cx="9293482" cy="1928238"/>
          </a:xfrm>
        </p:spPr>
        <p:txBody>
          <a:bodyPr>
            <a:noAutofit/>
          </a:bodyPr>
          <a:lstStyle/>
          <a:p>
            <a:r>
              <a:rPr lang="en-US" sz="4400" dirty="0"/>
              <a:t>Grant Reimbursement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Grants Management Presenters</a:t>
            </a:r>
          </a:p>
          <a:p>
            <a:r>
              <a:rPr lang="en-US" dirty="0"/>
              <a:t>Jenn Ahern and Melissa Williams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FF58-B92D-1BBF-52A8-ED17B69A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4" y="1620570"/>
            <a:ext cx="10873966" cy="269793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Request Reimbursement</a:t>
            </a:r>
            <a:br>
              <a:rPr lang="en-US" dirty="0"/>
            </a:br>
            <a:br>
              <a:rPr lang="en-US" dirty="0"/>
            </a:br>
            <a:r>
              <a:rPr lang="en-US" sz="3900" dirty="0">
                <a:solidFill>
                  <a:schemeClr val="tx1"/>
                </a:solidFill>
              </a:rPr>
              <a:t>LEA Fiscal Representative Role/Permission</a:t>
            </a:r>
          </a:p>
        </p:txBody>
      </p:sp>
    </p:spTree>
    <p:extLst>
      <p:ext uri="{BB962C8B-B14F-4D97-AF65-F5344CB8AC3E}">
        <p14:creationId xmlns:p14="http://schemas.microsoft.com/office/powerpoint/2010/main" val="289680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EMO slide">
            <a:extLst>
              <a:ext uri="{FF2B5EF4-FFF2-40B4-BE49-F238E27FC236}">
                <a16:creationId xmlns:a16="http://schemas.microsoft.com/office/drawing/2014/main" id="{0B958BEF-C8DC-A519-C902-801C64B6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Reimbursement Request</a:t>
            </a:r>
          </a:p>
        </p:txBody>
      </p:sp>
    </p:spTree>
    <p:extLst>
      <p:ext uri="{BB962C8B-B14F-4D97-AF65-F5344CB8AC3E}">
        <p14:creationId xmlns:p14="http://schemas.microsoft.com/office/powerpoint/2010/main" val="28930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of Funding Applications section in GEM$">
            <a:extLst>
              <a:ext uri="{FF2B5EF4-FFF2-40B4-BE49-F238E27FC236}">
                <a16:creationId xmlns:a16="http://schemas.microsoft.com/office/drawing/2014/main" id="{234A36DE-EA14-FECC-BEB2-EE1239C8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179"/>
            <a:ext cx="12192000" cy="4133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D26A-42FD-2174-34FF-D30D04AF4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Funding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2085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of Sections section of GEM$ showing where to find Reimbursement Requests">
            <a:extLst>
              <a:ext uri="{FF2B5EF4-FFF2-40B4-BE49-F238E27FC236}">
                <a16:creationId xmlns:a16="http://schemas.microsoft.com/office/drawing/2014/main" id="{566D349C-F886-F003-9AF9-C10B7411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76"/>
            <a:ext cx="12192000" cy="5192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DBF2E9-CF34-B66D-B0C3-A93EA4AA7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5029" y="0"/>
            <a:ext cx="10515600" cy="10428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85450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9125-8FE5-57E1-9FBC-2158D4EA4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FC0274</a:t>
            </a:r>
          </a:p>
        </p:txBody>
      </p:sp>
      <p:pic>
        <p:nvPicPr>
          <p:cNvPr id="3" name="Picture 2" descr="Grant name as displayed in Reimbursement Requests">
            <a:extLst>
              <a:ext uri="{FF2B5EF4-FFF2-40B4-BE49-F238E27FC236}">
                <a16:creationId xmlns:a16="http://schemas.microsoft.com/office/drawing/2014/main" id="{C5B119D4-BD03-5012-4600-D62EB86A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589"/>
            <a:ext cx="12192000" cy="3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DCB0-356B-1C83-29EC-D6A78B456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Project Summary</a:t>
            </a:r>
          </a:p>
        </p:txBody>
      </p:sp>
      <p:pic>
        <p:nvPicPr>
          <p:cNvPr id="5" name="Picture 4" descr="Project Summary section of the Reimbursement Request">
            <a:extLst>
              <a:ext uri="{FF2B5EF4-FFF2-40B4-BE49-F238E27FC236}">
                <a16:creationId xmlns:a16="http://schemas.microsoft.com/office/drawing/2014/main" id="{822C9A18-5FEB-32CA-6DB8-30DB5D88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621"/>
            <a:ext cx="12192000" cy="48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D548-A549-7327-2D2D-CDA2B15999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Expenditure Details</a:t>
            </a:r>
          </a:p>
        </p:txBody>
      </p:sp>
      <p:pic>
        <p:nvPicPr>
          <p:cNvPr id="3" name="Picture 2" descr="Screen shot showing where the Expenditure Details is within the Reimbursement Request">
            <a:extLst>
              <a:ext uri="{FF2B5EF4-FFF2-40B4-BE49-F238E27FC236}">
                <a16:creationId xmlns:a16="http://schemas.microsoft.com/office/drawing/2014/main" id="{C226EE7F-B13F-DAB3-F0F2-32CA5B4E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789272"/>
            <a:ext cx="12041830" cy="53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9B87-4EEF-9AE1-6C98-EBD2744EE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Save and Go To</a:t>
            </a:r>
          </a:p>
        </p:txBody>
      </p:sp>
      <p:pic>
        <p:nvPicPr>
          <p:cNvPr id="3" name="Picture 2" descr="Screen shot of the Expenditure Details page of the Reimbursement Request.">
            <a:extLst>
              <a:ext uri="{FF2B5EF4-FFF2-40B4-BE49-F238E27FC236}">
                <a16:creationId xmlns:a16="http://schemas.microsoft.com/office/drawing/2014/main" id="{FFD07776-4215-0670-FDAC-4FF8D664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2" y="1520792"/>
            <a:ext cx="11902657" cy="3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4375-5CB0-DE27-20B9-827CA27292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Request</a:t>
            </a:r>
          </a:p>
        </p:txBody>
      </p:sp>
      <p:pic>
        <p:nvPicPr>
          <p:cNvPr id="3" name="Picture 2" descr="Screen shot of the Request Section within the Reimbursement Request">
            <a:extLst>
              <a:ext uri="{FF2B5EF4-FFF2-40B4-BE49-F238E27FC236}">
                <a16:creationId xmlns:a16="http://schemas.microsoft.com/office/drawing/2014/main" id="{F0F5B625-4690-21A0-617F-0F94EB06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6" y="1183906"/>
            <a:ext cx="12019223" cy="4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FF9A-D252-F6C4-9B4A-15903581D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Fiscal Information As Of</a:t>
            </a:r>
          </a:p>
        </p:txBody>
      </p:sp>
      <p:pic>
        <p:nvPicPr>
          <p:cNvPr id="3" name="Picture 2" descr="Screen shot of the Request Section within the Reimbursement Request,">
            <a:extLst>
              <a:ext uri="{FF2B5EF4-FFF2-40B4-BE49-F238E27FC236}">
                <a16:creationId xmlns:a16="http://schemas.microsoft.com/office/drawing/2014/main" id="{CF029213-5140-464B-3500-18FFBF78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5" y="1193533"/>
            <a:ext cx="11865968" cy="45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9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B4A0D-B7C4-D731-B56C-B2D02EEB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39FDB-8CF0-D551-21BC-AB2FE8249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Arial"/>
                <a:cs typeface="Arial"/>
              </a:rPr>
              <a:t>The expectation is that grantees are following sound cash management principles, including: 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Maintaining records on expenditures that align with the approved budget line items.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Charging only allowable costs (as approved on the grant budget)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Drawing funds as funds </a:t>
            </a:r>
            <a:r>
              <a:rPr lang="en-US" sz="2800" i="1" dirty="0">
                <a:latin typeface="Arial"/>
                <a:cs typeface="Arial"/>
              </a:rPr>
              <a:t>are expended </a:t>
            </a:r>
            <a:r>
              <a:rPr lang="en-US" sz="2800" dirty="0">
                <a:latin typeface="Arial"/>
                <a:cs typeface="Arial"/>
              </a:rPr>
              <a:t>or in the process of being expended (</a:t>
            </a:r>
            <a:r>
              <a:rPr lang="en-US" sz="2800" b="1" dirty="0">
                <a:latin typeface="Arial"/>
                <a:cs typeface="Arial"/>
              </a:rPr>
              <a:t>not obligated</a:t>
            </a:r>
            <a:r>
              <a:rPr lang="en-US" sz="2800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4A7E-D11D-6237-C014-2DD8E3F5D3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Change Status To</a:t>
            </a:r>
          </a:p>
        </p:txBody>
      </p:sp>
      <p:pic>
        <p:nvPicPr>
          <p:cNvPr id="3" name="Picture 2" descr="Screen shot ofwhere the Reimbursement Request Submitted status change is.">
            <a:extLst>
              <a:ext uri="{FF2B5EF4-FFF2-40B4-BE49-F238E27FC236}">
                <a16:creationId xmlns:a16="http://schemas.microsoft.com/office/drawing/2014/main" id="{6A4D6776-AF62-A4E9-F6CC-3249EFC0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4" y="1372092"/>
            <a:ext cx="11901050" cy="42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2791" y="2091449"/>
            <a:ext cx="1064206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Liquidation  &amp; Grant Closeout Process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4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12777D-1901-4D97-BBF7-DD8974AE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Closeout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22C59-FABC-492D-9710-00437C00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GEM$ closeout process is filing the Financial Expenditure Report (FER)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DESE will process any payments owed associated with any FER filing provided it is filed by the December 31</a:t>
            </a:r>
            <a:r>
              <a:rPr lang="en-US" baseline="30000" dirty="0">
                <a:latin typeface="Arial"/>
                <a:cs typeface="Arial"/>
              </a:rPr>
              <a:t>st</a:t>
            </a:r>
            <a:r>
              <a:rPr lang="en-US" dirty="0">
                <a:latin typeface="Arial"/>
                <a:cs typeface="Arial"/>
              </a:rPr>
              <a:t> deadline (ESSA/IDEA)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Perkins grants have a 6/30 obligation end date so the deadline timeframe is different from ESSA and IDEA!  Review the GAN!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1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EMO slide">
            <a:extLst>
              <a:ext uri="{FF2B5EF4-FFF2-40B4-BE49-F238E27FC236}">
                <a16:creationId xmlns:a16="http://schemas.microsoft.com/office/drawing/2014/main" id="{1456A0E2-968F-1148-1515-6006D56A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FER</a:t>
            </a:r>
          </a:p>
        </p:txBody>
      </p:sp>
    </p:spTree>
    <p:extLst>
      <p:ext uri="{BB962C8B-B14F-4D97-AF65-F5344CB8AC3E}">
        <p14:creationId xmlns:p14="http://schemas.microsoft.com/office/powerpoint/2010/main" val="1172980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EA22D-9452-273D-C2DB-1AF8C91A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Expenditure Report (FER)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7067-BCFC-34A2-CBB8-4A1E854B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212529"/>
                </a:solidFill>
                <a:effectLst/>
                <a:latin typeface="Arial"/>
                <a:cs typeface="Arial"/>
              </a:rPr>
              <a:t>Click on Funding (left hand column) and navigate to Funding Applications</a:t>
            </a:r>
          </a:p>
          <a:p>
            <a:endParaRPr lang="en-US" sz="2800" b="0" i="0" dirty="0">
              <a:solidFill>
                <a:srgbClr val="212529"/>
              </a:solidFill>
              <a:effectLst/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Choose the grant fund code you want to file FER for. This brings user to the Sections area of the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2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72E8-DE32-FEA5-2654-CCA6273489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Funding Applications       </a:t>
            </a:r>
          </a:p>
        </p:txBody>
      </p:sp>
      <p:pic>
        <p:nvPicPr>
          <p:cNvPr id="4" name="Content Placeholder 4" descr="Screen shot of Funding Applications screen">
            <a:extLst>
              <a:ext uri="{FF2B5EF4-FFF2-40B4-BE49-F238E27FC236}">
                <a16:creationId xmlns:a16="http://schemas.microsoft.com/office/drawing/2014/main" id="{9AA51B17-700F-9B2F-01B6-7EF71FAB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5" y="539015"/>
            <a:ext cx="11097450" cy="55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C224-80C8-7DD9-2623-2E6A8DBF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334544"/>
          </a:xfrm>
        </p:spPr>
        <p:txBody>
          <a:bodyPr>
            <a:normAutofit/>
          </a:bodyPr>
          <a:lstStyle/>
          <a:p>
            <a:r>
              <a:rPr lang="en-US" sz="1800" dirty="0"/>
              <a:t>LEA Fiscal Rep role moves grant application to FER Started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FER Started is available once all funds are claimed OR once the obligation end date passes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If a grant is under revision, FER started will not be an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52A3-D794-B965-9C26-9CF55EE6D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6092"/>
            <a:ext cx="10515600" cy="38819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raphical user interface, text, application">
            <a:extLst>
              <a:ext uri="{FF2B5EF4-FFF2-40B4-BE49-F238E27FC236}">
                <a16:creationId xmlns:a16="http://schemas.microsoft.com/office/drawing/2014/main" id="{D55A84C7-6A10-13CA-6611-D402DEEC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2" y="1991395"/>
            <a:ext cx="10529568" cy="4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BF5-2D42-3BF5-339C-16A27EC7A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Sections 2</a:t>
            </a:r>
          </a:p>
        </p:txBody>
      </p:sp>
      <p:pic>
        <p:nvPicPr>
          <p:cNvPr id="3" name="Picture 2" descr="Screen shot displaying where to find Grant Expenditure Report, FER Related Documents and FER Summary within Sections once at FER Started statu.">
            <a:extLst>
              <a:ext uri="{FF2B5EF4-FFF2-40B4-BE49-F238E27FC236}">
                <a16:creationId xmlns:a16="http://schemas.microsoft.com/office/drawing/2014/main" id="{B181A636-EBA2-76F6-732E-E3405C24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384048"/>
            <a:ext cx="11137392" cy="5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1D58-76AE-9297-AFBE-5B7D71A3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1125707"/>
          </a:xfrm>
        </p:spPr>
        <p:txBody>
          <a:bodyPr>
            <a:normAutofit/>
          </a:bodyPr>
          <a:lstStyle/>
          <a:p>
            <a:r>
              <a:rPr lang="en-US" sz="2400" dirty="0"/>
              <a:t>Grant Expenditures will pull in based on previous Reimbursement Requests</a:t>
            </a:r>
            <a:br>
              <a:rPr lang="en-US" sz="2400" dirty="0"/>
            </a:br>
            <a:r>
              <a:rPr lang="en-US" sz="2400" dirty="0"/>
              <a:t>If all is accurate, click Save and Go to Sections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E3A56-A42A-5A3F-4F6C-AEE19990D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of Grant Expenditure Report Section of FER.">
            <a:extLst>
              <a:ext uri="{FF2B5EF4-FFF2-40B4-BE49-F238E27FC236}">
                <a16:creationId xmlns:a16="http://schemas.microsoft.com/office/drawing/2014/main" id="{D3B19B85-A8B8-4CC1-5056-1663E365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080486"/>
            <a:ext cx="11740896" cy="35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3DCE-18EA-EE2F-C310-F1698EB6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745"/>
            <a:ext cx="10515600" cy="15001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FER Summary will display any amount remaining and create a transaction based on reported expenditures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In this scenario, grantee has received and expended all grant funds.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7BD3-149B-DD89-A274-725C9BA8B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ER Summary showing all funds claimed and expended.">
            <a:extLst>
              <a:ext uri="{FF2B5EF4-FFF2-40B4-BE49-F238E27FC236}">
                <a16:creationId xmlns:a16="http://schemas.microsoft.com/office/drawing/2014/main" id="{EEDE6FFD-DCBF-7F55-451E-D308069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" y="2030932"/>
            <a:ext cx="11085095" cy="39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B152D-8101-DE86-67A2-FCD150F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 Assurances</a:t>
            </a:r>
          </a:p>
        </p:txBody>
      </p:sp>
      <p:pic>
        <p:nvPicPr>
          <p:cNvPr id="5" name="Content Placeholder 4" descr="Scrren shot of the Federal Grant Assurances document showing language regarding 7 day payment timeframe from request.">
            <a:extLst>
              <a:ext uri="{FF2B5EF4-FFF2-40B4-BE49-F238E27FC236}">
                <a16:creationId xmlns:a16="http://schemas.microsoft.com/office/drawing/2014/main" id="{F457C4D2-C2B6-69CA-2624-B67BF693A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49" y="1799924"/>
            <a:ext cx="8569875" cy="4873345"/>
          </a:xfrm>
        </p:spPr>
      </p:pic>
    </p:spTree>
    <p:extLst>
      <p:ext uri="{BB962C8B-B14F-4D97-AF65-F5344CB8AC3E}">
        <p14:creationId xmlns:p14="http://schemas.microsoft.com/office/powerpoint/2010/main" val="3633397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B610-C3B5-2B9A-7D74-9A16A72A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6"/>
            <a:ext cx="10515600" cy="914900"/>
          </a:xfrm>
        </p:spPr>
        <p:txBody>
          <a:bodyPr>
            <a:normAutofit/>
          </a:bodyPr>
          <a:lstStyle/>
          <a:p>
            <a:r>
              <a:rPr lang="en-US" sz="2400" dirty="0"/>
              <a:t>In this scenario, grantee has received more funding than expended and owes DESE a return (BAD!)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CF0A-E91B-B318-CC65-870B58B5E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ER Summary showing funds received in excess of funds expended.">
            <a:extLst>
              <a:ext uri="{FF2B5EF4-FFF2-40B4-BE49-F238E27FC236}">
                <a16:creationId xmlns:a16="http://schemas.microsoft.com/office/drawing/2014/main" id="{47126A9D-45BE-2E8B-1C12-88C270D8A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8" y="1713297"/>
            <a:ext cx="11208619" cy="42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57ED-C070-6F1D-B5E2-C194D100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6"/>
            <a:ext cx="10515600" cy="1107900"/>
          </a:xfrm>
        </p:spPr>
        <p:txBody>
          <a:bodyPr>
            <a:normAutofit/>
          </a:bodyPr>
          <a:lstStyle/>
          <a:p>
            <a:r>
              <a:rPr lang="en-US" sz="2400" dirty="0"/>
              <a:t>In this scenario, the grantee expended slightly less than the allocation amount and left funds unclaimed.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D34A-C2CD-F9A9-7817-9393BFC95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ER Summary showing a submitted FER where reported expenditures is slightly less than the allocation amount.">
            <a:extLst>
              <a:ext uri="{FF2B5EF4-FFF2-40B4-BE49-F238E27FC236}">
                <a16:creationId xmlns:a16="http://schemas.microsoft.com/office/drawing/2014/main" id="{2AD8B03E-896A-460E-7EBC-00F5A5C3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3" y="1838426"/>
            <a:ext cx="11280808" cy="37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9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Obligation and Liquidation for Federal Grants 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65C05-E3D1-445B-8A0D-E32D48165551}"/>
              </a:ext>
            </a:extLst>
          </p:cNvPr>
          <p:cNvSpPr txBox="1"/>
          <p:nvPr/>
        </p:nvSpPr>
        <p:spPr>
          <a:xfrm>
            <a:off x="456896" y="1910531"/>
            <a:ext cx="100100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contracts for services/goods, if necessary, grant recipients may take up to 90 days past the grant deadline for performance of the contract.  </a:t>
            </a:r>
            <a:endParaRPr lang="en-US" sz="600"/>
          </a:p>
        </p:txBody>
      </p:sp>
      <p:pic>
        <p:nvPicPr>
          <p:cNvPr id="6" name="Content Placeholder 5" descr="This graphic shows the period of availability of the federal grant the obligation period, the performance of obligated contracts (+60 days), the district liquidation period (+90 days), and the DESE liquidation period (+120 days)&#10;">
            <a:extLst>
              <a:ext uri="{FF2B5EF4-FFF2-40B4-BE49-F238E27FC236}">
                <a16:creationId xmlns:a16="http://schemas.microsoft.com/office/drawing/2014/main" id="{097DF15E-6A4B-43A5-AF35-794DE26A34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" y="2556862"/>
            <a:ext cx="9902825" cy="4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6FAA5-1DA2-4187-A9DC-376E4A7BD9A7}"/>
              </a:ext>
            </a:extLst>
          </p:cNvPr>
          <p:cNvSpPr/>
          <p:nvPr/>
        </p:nvSpPr>
        <p:spPr>
          <a:xfrm>
            <a:off x="8891079" y="2690973"/>
            <a:ext cx="2889115" cy="668416"/>
          </a:xfrm>
          <a:prstGeom prst="round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tx2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tx2">
                  <a:tint val="66000"/>
                  <a:satMod val="1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If you are not sure of deadlines, check your GAN!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69AA7F-A0E8-45FD-8735-37D7634CC0CA}"/>
              </a:ext>
            </a:extLst>
          </p:cNvPr>
          <p:cNvSpPr/>
          <p:nvPr/>
        </p:nvSpPr>
        <p:spPr>
          <a:xfrm>
            <a:off x="8891079" y="3435646"/>
            <a:ext cx="2889115" cy="123071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Quick Reference Guide for Obligation/Liquidation:  </a:t>
            </a:r>
            <a:r>
              <a:rPr lang="en-US" sz="1400" dirty="0">
                <a:hlinkClick r:id="rId4"/>
              </a:rPr>
              <a:t>https://www.doe.mass.edu/federalgrants/resources/obligation-performance-liquidation.docx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6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80"/>
          </a:xfrm>
        </p:spPr>
        <p:txBody>
          <a:bodyPr>
            <a:normAutofit/>
          </a:bodyPr>
          <a:lstStyle/>
          <a:p>
            <a:r>
              <a:rPr lang="en-US" sz="3600" dirty="0"/>
              <a:t>FY2024 Important Deadlines: ESSA and IDEA</a:t>
            </a:r>
          </a:p>
        </p:txBody>
      </p:sp>
      <p:graphicFrame>
        <p:nvGraphicFramePr>
          <p:cNvPr id="2" name="Content Placeholder 1" descr="Grid showing FY2024 deadlines for ESSA and IDEA grants">
            <a:extLst>
              <a:ext uri="{FF2B5EF4-FFF2-40B4-BE49-F238E27FC236}">
                <a16:creationId xmlns:a16="http://schemas.microsoft.com/office/drawing/2014/main" id="{8174D2F6-9323-2178-D523-BF9E9157F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491580"/>
              </p:ext>
            </p:extLst>
          </p:nvPr>
        </p:nvGraphicFramePr>
        <p:xfrm>
          <a:off x="957257" y="2243657"/>
          <a:ext cx="9258161" cy="31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852">
                  <a:extLst>
                    <a:ext uri="{9D8B030D-6E8A-4147-A177-3AD203B41FA5}">
                      <a16:colId xmlns:a16="http://schemas.microsoft.com/office/drawing/2014/main" val="1171455309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val="1135580776"/>
                    </a:ext>
                  </a:extLst>
                </a:gridCol>
                <a:gridCol w="2142836">
                  <a:extLst>
                    <a:ext uri="{9D8B030D-6E8A-4147-A177-3AD203B41FA5}">
                      <a16:colId xmlns:a16="http://schemas.microsoft.com/office/drawing/2014/main" val="4212617279"/>
                    </a:ext>
                  </a:extLst>
                </a:gridCol>
              </a:tblGrid>
              <a:tr h="966437">
                <a:tc>
                  <a:txBody>
                    <a:bodyPr/>
                    <a:lstStyle/>
                    <a:p>
                      <a:r>
                        <a:rPr lang="en-US" dirty="0"/>
                        <a:t>ESSA (0305/0140/0180/0309)</a:t>
                      </a:r>
                    </a:p>
                    <a:p>
                      <a:r>
                        <a:rPr lang="en-US" dirty="0"/>
                        <a:t>Title III, Part A (0186)</a:t>
                      </a:r>
                    </a:p>
                    <a:p>
                      <a:r>
                        <a:rPr lang="en-US" dirty="0"/>
                        <a:t>IDEA (0240/0262)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29744"/>
                  </a:ext>
                </a:extLst>
              </a:tr>
              <a:tr h="676506">
                <a:tc>
                  <a:txBody>
                    <a:bodyPr/>
                    <a:lstStyle/>
                    <a:p>
                      <a:r>
                        <a:rPr lang="en-US" dirty="0"/>
                        <a:t>Final Revisions (Amendments)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Fiscal Rep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91349"/>
                  </a:ext>
                </a:extLst>
              </a:tr>
              <a:tr h="676506">
                <a:tc>
                  <a:txBody>
                    <a:bodyPr/>
                    <a:lstStyle/>
                    <a:p>
                      <a:r>
                        <a:rPr lang="en-US" dirty="0"/>
                        <a:t>Obligation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has all contracts and encumbrances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69325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21831"/>
                  </a:ext>
                </a:extLst>
              </a:tr>
              <a:tr h="391944">
                <a:tc>
                  <a:txBody>
                    <a:bodyPr/>
                    <a:lstStyle/>
                    <a:p>
                      <a:r>
                        <a:rPr lang="en-US" dirty="0"/>
                        <a:t>Final Expenditure Report (FER)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FER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31,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24AA-0257-01B5-3F48-148DBF66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4AC84-0EE6-B395-D9C9-E0BEC68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80"/>
          </a:xfrm>
        </p:spPr>
        <p:txBody>
          <a:bodyPr>
            <a:normAutofit/>
          </a:bodyPr>
          <a:lstStyle/>
          <a:p>
            <a:r>
              <a:rPr lang="en-US" sz="3600" dirty="0"/>
              <a:t>FY2025 Important Deadlines: ESSA and IDEA</a:t>
            </a:r>
          </a:p>
        </p:txBody>
      </p:sp>
      <p:graphicFrame>
        <p:nvGraphicFramePr>
          <p:cNvPr id="2" name="Content Placeholder 1" descr="Grid showing FY2025 deadlines for ESSA and IDEA grants">
            <a:extLst>
              <a:ext uri="{FF2B5EF4-FFF2-40B4-BE49-F238E27FC236}">
                <a16:creationId xmlns:a16="http://schemas.microsoft.com/office/drawing/2014/main" id="{8EC91B51-7D92-20CF-3A50-6C30450A3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157683"/>
              </p:ext>
            </p:extLst>
          </p:nvPr>
        </p:nvGraphicFramePr>
        <p:xfrm>
          <a:off x="938784" y="2179002"/>
          <a:ext cx="9221216" cy="326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089">
                  <a:extLst>
                    <a:ext uri="{9D8B030D-6E8A-4147-A177-3AD203B41FA5}">
                      <a16:colId xmlns:a16="http://schemas.microsoft.com/office/drawing/2014/main" val="1171455309"/>
                    </a:ext>
                  </a:extLst>
                </a:gridCol>
                <a:gridCol w="3463636">
                  <a:extLst>
                    <a:ext uri="{9D8B030D-6E8A-4147-A177-3AD203B41FA5}">
                      <a16:colId xmlns:a16="http://schemas.microsoft.com/office/drawing/2014/main" val="1135580776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4212617279"/>
                    </a:ext>
                  </a:extLst>
                </a:gridCol>
              </a:tblGrid>
              <a:tr h="383773">
                <a:tc>
                  <a:txBody>
                    <a:bodyPr/>
                    <a:lstStyle/>
                    <a:p>
                      <a:r>
                        <a:rPr lang="en-US" dirty="0"/>
                        <a:t>ESSA (0305/0140/0180/0309)</a:t>
                      </a:r>
                    </a:p>
                    <a:p>
                      <a:r>
                        <a:rPr lang="en-US" dirty="0"/>
                        <a:t>Title III, Part A (0186)</a:t>
                      </a:r>
                    </a:p>
                    <a:p>
                      <a:r>
                        <a:rPr lang="en-US" dirty="0"/>
                        <a:t>IDEA (0240/0262)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29744"/>
                  </a:ext>
                </a:extLst>
              </a:tr>
              <a:tr h="662403">
                <a:tc>
                  <a:txBody>
                    <a:bodyPr/>
                    <a:lstStyle/>
                    <a:p>
                      <a:r>
                        <a:rPr lang="en-US" dirty="0"/>
                        <a:t>Final Revisions (Amendments)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Fiscal Rep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30,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91349"/>
                  </a:ext>
                </a:extLst>
              </a:tr>
              <a:tr h="662403">
                <a:tc>
                  <a:txBody>
                    <a:bodyPr/>
                    <a:lstStyle/>
                    <a:p>
                      <a:r>
                        <a:rPr lang="en-US" dirty="0"/>
                        <a:t>Obligation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has all contracts and encumbrances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30,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69325"/>
                  </a:ext>
                </a:extLst>
              </a:tr>
              <a:tr h="383773"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30,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21831"/>
                  </a:ext>
                </a:extLst>
              </a:tr>
              <a:tr h="383773">
                <a:tc>
                  <a:txBody>
                    <a:bodyPr/>
                    <a:lstStyle/>
                    <a:p>
                      <a:r>
                        <a:rPr lang="en-US" dirty="0"/>
                        <a:t>Final Expenditure Report (FER)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FER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31,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88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B84C-22C1-6173-291C-6DBFD7F1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BD7FE-11CC-A213-B240-9BA1C5BC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80"/>
          </a:xfrm>
        </p:spPr>
        <p:txBody>
          <a:bodyPr>
            <a:normAutofit/>
          </a:bodyPr>
          <a:lstStyle/>
          <a:p>
            <a:r>
              <a:rPr lang="en-US" sz="3600" dirty="0"/>
              <a:t>FY2025 Important Deadlines: Perkins</a:t>
            </a:r>
          </a:p>
        </p:txBody>
      </p:sp>
      <p:graphicFrame>
        <p:nvGraphicFramePr>
          <p:cNvPr id="2" name="Content Placeholder 1" descr="Grid showing FY2025 deadlines for Perkins grants">
            <a:extLst>
              <a:ext uri="{FF2B5EF4-FFF2-40B4-BE49-F238E27FC236}">
                <a16:creationId xmlns:a16="http://schemas.microsoft.com/office/drawing/2014/main" id="{9F844BCC-47BF-FC48-AB35-550503273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9505"/>
              </p:ext>
            </p:extLst>
          </p:nvPr>
        </p:nvGraphicFramePr>
        <p:xfrm>
          <a:off x="938784" y="2179002"/>
          <a:ext cx="9393936" cy="2790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232">
                  <a:extLst>
                    <a:ext uri="{9D8B030D-6E8A-4147-A177-3AD203B41FA5}">
                      <a16:colId xmlns:a16="http://schemas.microsoft.com/office/drawing/2014/main" val="1171455309"/>
                    </a:ext>
                  </a:extLst>
                </a:gridCol>
                <a:gridCol w="3511296">
                  <a:extLst>
                    <a:ext uri="{9D8B030D-6E8A-4147-A177-3AD203B41FA5}">
                      <a16:colId xmlns:a16="http://schemas.microsoft.com/office/drawing/2014/main" val="1135580776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4212617279"/>
                    </a:ext>
                  </a:extLst>
                </a:gridCol>
              </a:tblGrid>
              <a:tr h="383773">
                <a:tc>
                  <a:txBody>
                    <a:bodyPr/>
                    <a:lstStyle/>
                    <a:p>
                      <a:r>
                        <a:rPr lang="en-US" dirty="0"/>
                        <a:t>Perkins (0400 / 0401)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29744"/>
                  </a:ext>
                </a:extLst>
              </a:tr>
              <a:tr h="662403">
                <a:tc>
                  <a:txBody>
                    <a:bodyPr/>
                    <a:lstStyle/>
                    <a:p>
                      <a:r>
                        <a:rPr lang="en-US" dirty="0"/>
                        <a:t>Final Revisions (Amendments)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Fiscal Rep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91349"/>
                  </a:ext>
                </a:extLst>
              </a:tr>
              <a:tr h="774167">
                <a:tc>
                  <a:txBody>
                    <a:bodyPr/>
                    <a:lstStyle/>
                    <a:p>
                      <a:r>
                        <a:rPr lang="en-US" dirty="0"/>
                        <a:t>Obligation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 has all contracts and encumbrances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69325"/>
                  </a:ext>
                </a:extLst>
              </a:tr>
              <a:tr h="499692"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Reimbursement Request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28,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21831"/>
                  </a:ext>
                </a:extLst>
              </a:tr>
              <a:tr h="470127">
                <a:tc>
                  <a:txBody>
                    <a:bodyPr/>
                    <a:lstStyle/>
                    <a:p>
                      <a:r>
                        <a:rPr lang="en-US" dirty="0"/>
                        <a:t>Final Expenditure Report (FER)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FER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30,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60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D9A8D-1D12-750C-29F8-EAEB14AC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 descr="Links to the federal grants page, FY2026 grant assurance document and Grants Management Websites&#10;">
            <a:extLst>
              <a:ext uri="{FF2B5EF4-FFF2-40B4-BE49-F238E27FC236}">
                <a16:creationId xmlns:a16="http://schemas.microsoft.com/office/drawing/2014/main" id="{C01DF64B-8D3D-8AF4-A497-A194E139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050408"/>
            <a:ext cx="10515600" cy="40525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GEM$: Grant Award Notice (GAN) in Sections of each grant to determine important time frames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Federal Grant Programs - Massachusetts Department of Elementary and Secondary Education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https://www.doe.mass.edu/federalgrants/resources/grant-assurances.docx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hlinkClick r:id="rId4"/>
              </a:rPr>
              <a:t>Grants and Other Financial Assistance Programs - Massachusetts Department of Elementary and Secondary 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19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2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D42FB-5B19-BECC-437B-DBD566CF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end 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06196-4E78-86AB-C534-22B4CE35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grant end date or obligation end date is the date where all encumbrances, purchase orders and contracts must be in place.</a:t>
            </a:r>
          </a:p>
          <a:p>
            <a:endParaRPr lang="en-US" dirty="0"/>
          </a:p>
          <a:p>
            <a:r>
              <a:rPr lang="en-US" dirty="0"/>
              <a:t>Different types of contracts and services obligate at different times. (see chart)</a:t>
            </a:r>
          </a:p>
        </p:txBody>
      </p:sp>
    </p:spTree>
    <p:extLst>
      <p:ext uri="{BB962C8B-B14F-4D97-AF65-F5344CB8AC3E}">
        <p14:creationId xmlns:p14="http://schemas.microsoft.com/office/powerpoint/2010/main" val="362083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Obligation and Liquidation for Federal Grants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2" y="1407979"/>
            <a:ext cx="9902758" cy="5084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Best Practice = Obligate Liquidate by the grant deadline.</a:t>
            </a:r>
          </a:p>
          <a:p>
            <a:r>
              <a:rPr lang="en-US" sz="2400" dirty="0">
                <a:solidFill>
                  <a:srgbClr val="3647B6"/>
                </a:solidFill>
              </a:rPr>
              <a:t>Deadline</a:t>
            </a:r>
            <a:r>
              <a:rPr lang="en-US" sz="2400" dirty="0"/>
              <a:t> for obligation depends on type of expense:</a:t>
            </a:r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28DF7A-FB97-4E56-9594-435574FD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11619"/>
              </p:ext>
            </p:extLst>
          </p:nvPr>
        </p:nvGraphicFramePr>
        <p:xfrm>
          <a:off x="1747283" y="2586779"/>
          <a:ext cx="8723376" cy="3759156"/>
        </p:xfrm>
        <a:graphic>
          <a:graphicData uri="http://schemas.openxmlformats.org/drawingml/2006/table">
            <a:tbl>
              <a:tblPr firstRow="1" firstCol="1" bandRow="1"/>
              <a:tblGrid>
                <a:gridCol w="3612350">
                  <a:extLst>
                    <a:ext uri="{9D8B030D-6E8A-4147-A177-3AD203B41FA5}">
                      <a16:colId xmlns:a16="http://schemas.microsoft.com/office/drawing/2014/main" val="3254003711"/>
                    </a:ext>
                  </a:extLst>
                </a:gridCol>
                <a:gridCol w="5111026">
                  <a:extLst>
                    <a:ext uri="{9D8B030D-6E8A-4147-A177-3AD203B41FA5}">
                      <a16:colId xmlns:a16="http://schemas.microsoft.com/office/drawing/2014/main" val="1672681847"/>
                    </a:ext>
                  </a:extLst>
                </a:gridCol>
              </a:tblGrid>
              <a:tr h="298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obligation is for: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 obligation is made: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35049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Acquisition of real or personal property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acquire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4987"/>
                  </a:ext>
                </a:extLst>
              </a:tr>
              <a:tr h="4277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services are performed.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37218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 contractor who is not an employee of the State or subgrantee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192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of work other than personal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work.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20579"/>
                  </a:ext>
                </a:extLst>
              </a:tr>
              <a:tr h="2682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utility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receives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14102"/>
                  </a:ext>
                </a:extLst>
              </a:tr>
              <a:tr h="2627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travel is taken.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6108"/>
                  </a:ext>
                </a:extLst>
              </a:tr>
              <a:tr h="27928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Rental of real or personal property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uses the property.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2543"/>
                  </a:ext>
                </a:extLst>
              </a:tr>
              <a:tr h="70279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pre-agreement cost that was properly approved by the Secretary [of Education]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first day of the grant or subgrant performance.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39D9B-66B3-68A4-7D21-3C207243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Reimbursement Requests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63"/>
            <a:ext cx="10515600" cy="405130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Reimbursement requests are based on </a:t>
            </a:r>
            <a:r>
              <a:rPr lang="en-US" sz="7000" i="1" dirty="0">
                <a:latin typeface="Arial"/>
                <a:cs typeface="Arial"/>
              </a:rPr>
              <a:t>actual expenditures</a:t>
            </a:r>
            <a:r>
              <a:rPr lang="en-US" sz="7000" dirty="0">
                <a:latin typeface="Arial"/>
                <a:cs typeface="Arial"/>
              </a:rPr>
              <a:t>, by line item (function code) not on obligations or projected future expenditures.</a:t>
            </a:r>
          </a:p>
          <a:p>
            <a:pPr marL="457200" lvl="1" indent="0">
              <a:buNone/>
            </a:pPr>
            <a:endParaRPr lang="en-US" sz="70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Review the Grant Award Notice (GAN) for each grant to determine final reimbursement request timeframe/deadline</a:t>
            </a:r>
          </a:p>
          <a:p>
            <a:pPr marL="457200" lvl="1" indent="0">
              <a:buNone/>
            </a:pPr>
            <a:endParaRPr lang="en-US" sz="70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Determine when you need all final invoices in so that reconciliation can be performed and final reimbursements requests are submitted by the deadline.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1A5C9-6300-2C49-4718-C9F3076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Reimbursement Requests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03968-9DFA-5317-F47F-2C302C81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347319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Reconcile frequently </a:t>
            </a:r>
          </a:p>
          <a:p>
            <a:pPr lvl="2"/>
            <a:r>
              <a:rPr lang="en-US" dirty="0">
                <a:latin typeface="Arial"/>
                <a:cs typeface="Arial"/>
              </a:rPr>
              <a:t>against the budget(s) to determine if a revision is needed (at a minimum quarterly)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against payments to claim reimbursement (at a minimum quarterly)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Do not wait until the end of the grant award to “clean up” budget line items and request reimbursement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This gives the appearance that grant programming is not happening; DESE only has the reimbursement claims as insight into programs (no claims = red flag)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Final revisions (amendments) are due 30 days before grant obligation end date to ensure approval and processing does not compete with final reimbursement deadline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93509-3D73-2988-1163-7E6F37BD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Reimbursement Requests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969A7C-A0DF-F59D-4FD2-EBB92EF8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latin typeface="Arial"/>
                <a:cs typeface="Arial"/>
              </a:rPr>
              <a:t>Requesting reimbursement is available once the grant has been DESE Fiscal Budget Approved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No payment request windows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Payments will only be prevented if a payment is in process and has not yet cleared the state’s accounting system or if the available allotment has been exceeded.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Access to Grant Award Notice (GAN)</a:t>
            </a:r>
          </a:p>
          <a:p>
            <a:pPr marL="914400" lvl="2" indent="0">
              <a:buNone/>
            </a:pP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Reimbursement requests will adhere to the revision (amendment) thresholds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9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D3AFA0-A451-4F9D-8F9B-1E0E812E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Revisions (Amendments) are Required when: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2D3B1-56B2-4517-8E12-416FB61A6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any significant change in program objectives; or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there is any increase or decrease in the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total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amount of the grant; or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a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n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increase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in a line of the budget exceeds $100 or 10% of the line (whichever is greater), or exceeds $10,000</a:t>
            </a: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Revision (amendment) validations are buil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t into the reimbursement request form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7a12eb2f-f040-4639-9fb2-5a6588dc8035"/>
    <ds:schemaRef ds:uri="1c210e20-2656-47be-8bfe-a34b7996932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1463</Words>
  <Application>Microsoft Office PowerPoint</Application>
  <PresentationFormat>Widescreen</PresentationFormat>
  <Paragraphs>182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-apple-system</vt:lpstr>
      <vt:lpstr>Arial</vt:lpstr>
      <vt:lpstr>Calibri</vt:lpstr>
      <vt:lpstr>Office Theme</vt:lpstr>
      <vt:lpstr>Grant Reimbursement </vt:lpstr>
      <vt:lpstr>Cash Management</vt:lpstr>
      <vt:lpstr>Federal Grant Assurances</vt:lpstr>
      <vt:lpstr>Obligation end date</vt:lpstr>
      <vt:lpstr>Obligation and Liquidation for Federal Grants</vt:lpstr>
      <vt:lpstr>Grant Reimbursement Requests</vt:lpstr>
      <vt:lpstr>Grant Reimbursement Requests </vt:lpstr>
      <vt:lpstr>Grant Reimbursement Requests  </vt:lpstr>
      <vt:lpstr>Revisions (Amendments) are Required when:</vt:lpstr>
      <vt:lpstr>How to Request Reimbursement  LEA Fiscal Representative Role/Permission</vt:lpstr>
      <vt:lpstr>DEMO Reimbursement Request</vt:lpstr>
      <vt:lpstr>Funding Applications</vt:lpstr>
      <vt:lpstr>Sections</vt:lpstr>
      <vt:lpstr>FC0274</vt:lpstr>
      <vt:lpstr>Project Summary</vt:lpstr>
      <vt:lpstr>Expenditure Details</vt:lpstr>
      <vt:lpstr>Save and Go To</vt:lpstr>
      <vt:lpstr>Request</vt:lpstr>
      <vt:lpstr>Fiscal Information As Of</vt:lpstr>
      <vt:lpstr>Change Status To</vt:lpstr>
      <vt:lpstr>Liquidation  &amp; Grant Closeout Process </vt:lpstr>
      <vt:lpstr>Grant Closeout Process</vt:lpstr>
      <vt:lpstr>DEMO FER</vt:lpstr>
      <vt:lpstr>Final Expenditure Report (FER)</vt:lpstr>
      <vt:lpstr>Funding Applications       </vt:lpstr>
      <vt:lpstr>LEA Fiscal Rep role moves grant application to FER Started  FER Started is available once all funds are claimed OR once the obligation end date passes  If a grant is under revision, FER started will not be an option</vt:lpstr>
      <vt:lpstr>Sections 2</vt:lpstr>
      <vt:lpstr>Grant Expenditures will pull in based on previous Reimbursement Requests If all is accurate, click Save and Go to Sections</vt:lpstr>
      <vt:lpstr>FER Summary will display any amount remaining and create a transaction based on reported expenditures  In this scenario, grantee has received and expended all grant funds.</vt:lpstr>
      <vt:lpstr>In this scenario, grantee has received more funding than expended and owes DESE a return (BAD!)</vt:lpstr>
      <vt:lpstr>In this scenario, the grantee expended slightly less than the allocation amount and left funds unclaimed.</vt:lpstr>
      <vt:lpstr>Obligation and Liquidation for Federal Grants (cont’d)</vt:lpstr>
      <vt:lpstr>FY2024 Important Deadlines: ESSA and IDEA</vt:lpstr>
      <vt:lpstr>FY2025 Important Deadlines: ESSA and IDEA</vt:lpstr>
      <vt:lpstr>FY2025 Important Deadlines: Perkins</vt:lpstr>
      <vt:lpstr>Resources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Reimbursement</dc:title>
  <dc:creator>DESE</dc:creator>
  <cp:lastModifiedBy>Zou, Dong (EOE)</cp:lastModifiedBy>
  <cp:revision>9</cp:revision>
  <cp:lastPrinted>2023-05-15T15:17:25Z</cp:lastPrinted>
  <dcterms:created xsi:type="dcterms:W3CDTF">2022-10-11T20:32:22Z</dcterms:created>
  <dcterms:modified xsi:type="dcterms:W3CDTF">2025-06-09T16:22:41Z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9 2025 12:00AM</vt:lpwstr>
  </property>
</Properties>
</file>