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Lst>
  <p:notesMasterIdLst>
    <p:notesMasterId r:id="rId47"/>
  </p:notesMasterIdLst>
  <p:handoutMasterIdLst>
    <p:handoutMasterId r:id="rId48"/>
  </p:handoutMasterIdLst>
  <p:sldIdLst>
    <p:sldId id="256" r:id="rId6"/>
    <p:sldId id="349" r:id="rId7"/>
    <p:sldId id="535" r:id="rId8"/>
    <p:sldId id="293" r:id="rId9"/>
    <p:sldId id="530" r:id="rId10"/>
    <p:sldId id="536" r:id="rId11"/>
    <p:sldId id="537" r:id="rId12"/>
    <p:sldId id="294" r:id="rId13"/>
    <p:sldId id="295" r:id="rId14"/>
    <p:sldId id="296" r:id="rId15"/>
    <p:sldId id="297" r:id="rId16"/>
    <p:sldId id="298" r:id="rId17"/>
    <p:sldId id="299" r:id="rId18"/>
    <p:sldId id="300" r:id="rId19"/>
    <p:sldId id="301" r:id="rId20"/>
    <p:sldId id="302" r:id="rId21"/>
    <p:sldId id="538" r:id="rId22"/>
    <p:sldId id="539" r:id="rId23"/>
    <p:sldId id="308" r:id="rId24"/>
    <p:sldId id="540" r:id="rId25"/>
    <p:sldId id="303" r:id="rId26"/>
    <p:sldId id="264" r:id="rId27"/>
    <p:sldId id="304" r:id="rId28"/>
    <p:sldId id="322" r:id="rId29"/>
    <p:sldId id="317" r:id="rId30"/>
    <p:sldId id="331" r:id="rId31"/>
    <p:sldId id="320" r:id="rId32"/>
    <p:sldId id="318" r:id="rId33"/>
    <p:sldId id="332" r:id="rId34"/>
    <p:sldId id="315" r:id="rId35"/>
    <p:sldId id="314" r:id="rId36"/>
    <p:sldId id="323" r:id="rId37"/>
    <p:sldId id="313" r:id="rId38"/>
    <p:sldId id="334" r:id="rId39"/>
    <p:sldId id="312" r:id="rId40"/>
    <p:sldId id="311" r:id="rId41"/>
    <p:sldId id="329" r:id="rId42"/>
    <p:sldId id="324" r:id="rId43"/>
    <p:sldId id="333" r:id="rId44"/>
    <p:sldId id="328" r:id="rId45"/>
    <p:sldId id="30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5FDC4-691D-9E5E-3977-A8763225EF67}" v="68" dt="2025-06-03T19:07:01.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0"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www.doe.mass.edu/federalgrants/" TargetMode="External"/><Relationship Id="rId2" Type="http://schemas.openxmlformats.org/officeDocument/2006/relationships/hyperlink" Target="mailto:privateschools@mass.gov" TargetMode="External"/><Relationship Id="rId1" Type="http://schemas.openxmlformats.org/officeDocument/2006/relationships/hyperlink" Target="http://www.doe.mass.edu/infoservices/data/sims/" TargetMode="External"/><Relationship Id="rId4" Type="http://schemas.openxmlformats.org/officeDocument/2006/relationships/hyperlink" Target="http://www.doe.mass.edu/federalgrants/resources/equitableservices-essa/affirm-consultation.docx"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doe.mass.edu/federalgrants/" TargetMode="External"/><Relationship Id="rId2" Type="http://schemas.openxmlformats.org/officeDocument/2006/relationships/hyperlink" Target="mailto:privateschools@mass.gov" TargetMode="External"/><Relationship Id="rId1" Type="http://schemas.openxmlformats.org/officeDocument/2006/relationships/hyperlink" Target="http://www.doe.mass.edu/infoservices/data/sims/" TargetMode="External"/><Relationship Id="rId4" Type="http://schemas.openxmlformats.org/officeDocument/2006/relationships/hyperlink" Target="http://www.doe.mass.edu/federalgrants/resources/equitableservices-essa/affirm-consultation.docx"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36F87-8421-4397-8E7A-B6E93839EED2}"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0FBB887E-645E-4832-8B7A-BCCE4786126D}">
      <dgm:prSet phldrT="[Text]"/>
      <dgm:spPr/>
      <dgm:t>
        <a:bodyPr/>
        <a:lstStyle/>
        <a:p>
          <a:r>
            <a:rPr lang="en-US"/>
            <a:t>Data Collection</a:t>
          </a:r>
        </a:p>
        <a:p>
          <a:r>
            <a:rPr lang="en-US"/>
            <a:t>By 10/15</a:t>
          </a:r>
        </a:p>
      </dgm:t>
    </dgm:pt>
    <dgm:pt modelId="{E990DCCB-CB36-45B0-9146-F733BA40050B}" type="parTrans" cxnId="{96ECE0E1-B1E5-45AE-BDC5-C921ADDA0F95}">
      <dgm:prSet/>
      <dgm:spPr/>
      <dgm:t>
        <a:bodyPr/>
        <a:lstStyle/>
        <a:p>
          <a:endParaRPr lang="en-US"/>
        </a:p>
      </dgm:t>
    </dgm:pt>
    <dgm:pt modelId="{C9DCFC66-0021-4FD9-A1BE-EFD9022D7921}" type="sibTrans" cxnId="{96ECE0E1-B1E5-45AE-BDC5-C921ADDA0F95}">
      <dgm:prSet/>
      <dgm:spPr/>
      <dgm:t>
        <a:bodyPr/>
        <a:lstStyle/>
        <a:p>
          <a:endParaRPr lang="en-US"/>
        </a:p>
      </dgm:t>
    </dgm:pt>
    <dgm:pt modelId="{6E9FE786-8774-46A8-9CBB-D1B14BAAC50A}">
      <dgm:prSet phldrT="[Text]" custT="1"/>
      <dgm:spPr/>
      <dgm:t>
        <a:bodyPr/>
        <a:lstStyle/>
        <a:p>
          <a:r>
            <a:rPr lang="en-US" sz="1200"/>
            <a:t>District submits </a:t>
          </a:r>
          <a:r>
            <a:rPr lang="en-US" sz="1200" i="1"/>
            <a:t>individual</a:t>
          </a:r>
          <a:r>
            <a:rPr lang="en-US" sz="1200"/>
            <a:t> student enrollment data through DESE’s </a:t>
          </a:r>
          <a:r>
            <a:rPr lang="en-US" sz="1200">
              <a:hlinkClick xmlns:r="http://schemas.openxmlformats.org/officeDocument/2006/relationships" r:id="rId1"/>
            </a:rPr>
            <a:t>SIMS collection</a:t>
          </a:r>
          <a:endParaRPr lang="en-US" sz="1200"/>
        </a:p>
      </dgm:t>
    </dgm:pt>
    <dgm:pt modelId="{6B5C632C-046C-4653-86B3-CA5C794D5D02}" type="parTrans" cxnId="{03B0AD95-6821-43CB-B403-ED0192C6FB80}">
      <dgm:prSet/>
      <dgm:spPr/>
      <dgm:t>
        <a:bodyPr/>
        <a:lstStyle/>
        <a:p>
          <a:endParaRPr lang="en-US"/>
        </a:p>
      </dgm:t>
    </dgm:pt>
    <dgm:pt modelId="{762A71D1-DB7C-4FF8-A721-900DCBC30399}" type="sibTrans" cxnId="{03B0AD95-6821-43CB-B403-ED0192C6FB80}">
      <dgm:prSet/>
      <dgm:spPr/>
      <dgm:t>
        <a:bodyPr/>
        <a:lstStyle/>
        <a:p>
          <a:endParaRPr lang="en-US"/>
        </a:p>
      </dgm:t>
    </dgm:pt>
    <dgm:pt modelId="{654CCFDB-13FE-4272-A735-94075D5E1B8D}">
      <dgm:prSet phldrT="[Text]" custT="1"/>
      <dgm:spPr/>
      <dgm:t>
        <a:bodyPr/>
        <a:lstStyle/>
        <a:p>
          <a:r>
            <a:rPr lang="en-US" sz="1200"/>
            <a:t>Private school submits </a:t>
          </a:r>
          <a:r>
            <a:rPr lang="en-US" sz="1200" i="1"/>
            <a:t>aggregate</a:t>
          </a:r>
          <a:r>
            <a:rPr lang="en-US" sz="1200"/>
            <a:t> student enrollment data through DESE’s </a:t>
          </a:r>
          <a:r>
            <a:rPr lang="en-US" sz="1200">
              <a:hlinkClick xmlns:r="http://schemas.openxmlformats.org/officeDocument/2006/relationships" r:id="rId2"/>
            </a:rPr>
            <a:t>Non-Public School Report data collection </a:t>
          </a:r>
          <a:endParaRPr lang="en-US" sz="1200"/>
        </a:p>
      </dgm:t>
    </dgm:pt>
    <dgm:pt modelId="{50C918FF-4CDB-4405-A95C-07EB71E1F5A0}" type="parTrans" cxnId="{5BF2E866-57AF-4086-AB4F-7E59028A0CB1}">
      <dgm:prSet/>
      <dgm:spPr/>
      <dgm:t>
        <a:bodyPr/>
        <a:lstStyle/>
        <a:p>
          <a:endParaRPr lang="en-US"/>
        </a:p>
      </dgm:t>
    </dgm:pt>
    <dgm:pt modelId="{F48300FE-1472-4CD1-9B57-257858A4C24F}" type="sibTrans" cxnId="{5BF2E866-57AF-4086-AB4F-7E59028A0CB1}">
      <dgm:prSet/>
      <dgm:spPr/>
      <dgm:t>
        <a:bodyPr/>
        <a:lstStyle/>
        <a:p>
          <a:endParaRPr lang="en-US"/>
        </a:p>
      </dgm:t>
    </dgm:pt>
    <dgm:pt modelId="{E812FA47-61D8-43A1-BF20-5FB104B47519}">
      <dgm:prSet phldrT="[Text]"/>
      <dgm:spPr/>
      <dgm:t>
        <a:bodyPr/>
        <a:lstStyle/>
        <a:p>
          <a:r>
            <a:rPr lang="en-US"/>
            <a:t>Signed Decision </a:t>
          </a:r>
        </a:p>
        <a:p>
          <a:r>
            <a:rPr lang="en-US"/>
            <a:t>By 4/30</a:t>
          </a:r>
        </a:p>
      </dgm:t>
    </dgm:pt>
    <dgm:pt modelId="{EAE6A6C7-A710-4D2E-BAC2-AC5ED40923F4}" type="parTrans" cxnId="{F1058C02-025F-455D-9940-2CD0A7F1DC4A}">
      <dgm:prSet/>
      <dgm:spPr/>
      <dgm:t>
        <a:bodyPr/>
        <a:lstStyle/>
        <a:p>
          <a:endParaRPr lang="en-US"/>
        </a:p>
      </dgm:t>
    </dgm:pt>
    <dgm:pt modelId="{318CE5A8-07D7-4E26-86F0-EAD06184CD34}" type="sibTrans" cxnId="{F1058C02-025F-455D-9940-2CD0A7F1DC4A}">
      <dgm:prSet/>
      <dgm:spPr/>
      <dgm:t>
        <a:bodyPr/>
        <a:lstStyle/>
        <a:p>
          <a:endParaRPr lang="en-US"/>
        </a:p>
      </dgm:t>
    </dgm:pt>
    <dgm:pt modelId="{0C6A4BE2-2682-4600-8DC8-65E7FB26AFD2}">
      <dgm:prSet phldrT="[Text]"/>
      <dgm:spPr/>
      <dgm:t>
        <a:bodyPr/>
        <a:lstStyle/>
        <a:p>
          <a:r>
            <a:rPr lang="en-US"/>
            <a:t>School Find</a:t>
          </a:r>
        </a:p>
        <a:p>
          <a:r>
            <a:rPr lang="en-US"/>
            <a:t>By 3/1</a:t>
          </a:r>
        </a:p>
      </dgm:t>
    </dgm:pt>
    <dgm:pt modelId="{FBB6C2CD-226E-4BF6-A7E8-BF999BFE8CB4}" type="sibTrans" cxnId="{7BCAF1C9-B38E-46BF-8F49-51B91B23BE1A}">
      <dgm:prSet/>
      <dgm:spPr/>
      <dgm:t>
        <a:bodyPr/>
        <a:lstStyle/>
        <a:p>
          <a:endParaRPr lang="en-US"/>
        </a:p>
      </dgm:t>
    </dgm:pt>
    <dgm:pt modelId="{926B4802-EC4C-4C72-8D81-FC189351A592}" type="parTrans" cxnId="{7BCAF1C9-B38E-46BF-8F49-51B91B23BE1A}">
      <dgm:prSet/>
      <dgm:spPr/>
      <dgm:t>
        <a:bodyPr/>
        <a:lstStyle/>
        <a:p>
          <a:endParaRPr lang="en-US"/>
        </a:p>
      </dgm:t>
    </dgm:pt>
    <dgm:pt modelId="{1D9D7FDE-D6EE-4B4F-AAA7-C1E3605EC28E}">
      <dgm:prSet phldrT="[Text]" custT="1"/>
      <dgm:spPr/>
      <dgm:t>
        <a:bodyPr/>
        <a:lstStyle/>
        <a:p>
          <a:r>
            <a:rPr lang="en-US" sz="1200"/>
            <a:t>District determines private school(s) eligible to participate in </a:t>
          </a:r>
          <a:r>
            <a:rPr lang="en-US" sz="1200">
              <a:hlinkClick xmlns:r="http://schemas.openxmlformats.org/officeDocument/2006/relationships" r:id="rId3"/>
            </a:rPr>
            <a:t>ESSA Title grant programs</a:t>
          </a:r>
          <a:endParaRPr lang="en-US" sz="1200"/>
        </a:p>
      </dgm:t>
    </dgm:pt>
    <dgm:pt modelId="{C2828ACB-B3D3-4532-94F1-9603028C414D}" type="sibTrans" cxnId="{65AADBCE-8411-4EA8-908E-98178585D16C}">
      <dgm:prSet/>
      <dgm:spPr/>
      <dgm:t>
        <a:bodyPr/>
        <a:lstStyle/>
        <a:p>
          <a:endParaRPr lang="en-US"/>
        </a:p>
      </dgm:t>
    </dgm:pt>
    <dgm:pt modelId="{147C71A4-692C-4B82-B36F-8D103A9382FE}" type="parTrans" cxnId="{65AADBCE-8411-4EA8-908E-98178585D16C}">
      <dgm:prSet/>
      <dgm:spPr/>
      <dgm:t>
        <a:bodyPr/>
        <a:lstStyle/>
        <a:p>
          <a:endParaRPr lang="en-US"/>
        </a:p>
      </dgm:t>
    </dgm:pt>
    <dgm:pt modelId="{D91B4F6E-3022-470A-B941-626A62B5599F}">
      <dgm:prSet phldrT="[Text]"/>
      <dgm:spPr/>
      <dgm:t>
        <a:bodyPr/>
        <a:lstStyle/>
        <a:p>
          <a:r>
            <a:rPr lang="en-US"/>
            <a:t>Offer of Consultation</a:t>
          </a:r>
        </a:p>
        <a:p>
          <a:r>
            <a:rPr lang="en-US"/>
            <a:t>By 3/15</a:t>
          </a:r>
        </a:p>
      </dgm:t>
    </dgm:pt>
    <dgm:pt modelId="{00BB9BCC-4AA9-48B4-839B-BC49BAD2F0B3}" type="sibTrans" cxnId="{631F1E1D-6A73-47D4-92D4-1F212B02542C}">
      <dgm:prSet/>
      <dgm:spPr/>
      <dgm:t>
        <a:bodyPr/>
        <a:lstStyle/>
        <a:p>
          <a:endParaRPr lang="en-US"/>
        </a:p>
      </dgm:t>
    </dgm:pt>
    <dgm:pt modelId="{50D350CC-72AF-4BFF-A9C2-BF605CE6FB60}" type="parTrans" cxnId="{631F1E1D-6A73-47D4-92D4-1F212B02542C}">
      <dgm:prSet/>
      <dgm:spPr/>
      <dgm:t>
        <a:bodyPr/>
        <a:lstStyle/>
        <a:p>
          <a:endParaRPr lang="en-US"/>
        </a:p>
      </dgm:t>
    </dgm:pt>
    <dgm:pt modelId="{FFA0F2FC-6398-4DD0-B831-B9D66240E3EA}">
      <dgm:prSet phldrT="[Text]" custT="1"/>
      <dgm:spPr/>
      <dgm:t>
        <a:bodyPr/>
        <a:lstStyle/>
        <a:p>
          <a:r>
            <a:rPr lang="en-US" sz="1200"/>
            <a:t>Offer of Consultation sent certified/return receipt via US mail or other carrier, or a read-receipt email</a:t>
          </a:r>
        </a:p>
      </dgm:t>
    </dgm:pt>
    <dgm:pt modelId="{69708F8E-BE52-4B71-BED4-E64C0EF582F4}" type="sibTrans" cxnId="{A724F5A9-E90A-4704-9BCA-EF7F865ADBC1}">
      <dgm:prSet/>
      <dgm:spPr/>
      <dgm:t>
        <a:bodyPr/>
        <a:lstStyle/>
        <a:p>
          <a:endParaRPr lang="en-US"/>
        </a:p>
      </dgm:t>
    </dgm:pt>
    <dgm:pt modelId="{457C095C-0B17-4AF3-81DD-1040F7C3F267}" type="parTrans" cxnId="{A724F5A9-E90A-4704-9BCA-EF7F865ADBC1}">
      <dgm:prSet/>
      <dgm:spPr/>
      <dgm:t>
        <a:bodyPr/>
        <a:lstStyle/>
        <a:p>
          <a:endParaRPr lang="en-US"/>
        </a:p>
      </dgm:t>
    </dgm:pt>
    <dgm:pt modelId="{900E0F76-9F61-4D39-95B5-D9CC025120AA}">
      <dgm:prSet phldrT="[Text]" custT="1"/>
      <dgm:spPr/>
      <dgm:t>
        <a:bodyPr/>
        <a:lstStyle/>
        <a:p>
          <a:r>
            <a:rPr lang="en-US" sz="1200"/>
            <a:t>Private school decides whether to participate and submits signed decision to the school district</a:t>
          </a:r>
        </a:p>
      </dgm:t>
    </dgm:pt>
    <dgm:pt modelId="{48D5AA50-DFA4-4813-A796-C6AFBE270109}" type="parTrans" cxnId="{13BCE6B9-3FF3-40CC-9D6C-EDDD5CC6FA3E}">
      <dgm:prSet/>
      <dgm:spPr/>
      <dgm:t>
        <a:bodyPr/>
        <a:lstStyle/>
        <a:p>
          <a:endParaRPr lang="en-US"/>
        </a:p>
      </dgm:t>
    </dgm:pt>
    <dgm:pt modelId="{9162C552-6505-4693-B4CD-41836BB02F19}" type="sibTrans" cxnId="{13BCE6B9-3FF3-40CC-9D6C-EDDD5CC6FA3E}">
      <dgm:prSet/>
      <dgm:spPr/>
      <dgm:t>
        <a:bodyPr/>
        <a:lstStyle/>
        <a:p>
          <a:endParaRPr lang="en-US"/>
        </a:p>
      </dgm:t>
    </dgm:pt>
    <dgm:pt modelId="{1E87C167-9AEE-47FD-B9F6-7CBBB727A85C}">
      <dgm:prSet phldrT="[Text]"/>
      <dgm:spPr/>
      <dgm:t>
        <a:bodyPr/>
        <a:lstStyle/>
        <a:p>
          <a:r>
            <a:rPr lang="en-US"/>
            <a:t>Consultation </a:t>
          </a:r>
        </a:p>
        <a:p>
          <a:r>
            <a:rPr lang="en-US"/>
            <a:t>By 6/30</a:t>
          </a:r>
        </a:p>
      </dgm:t>
    </dgm:pt>
    <dgm:pt modelId="{66A115D2-6F2D-4098-901D-560444B67334}" type="parTrans" cxnId="{D3B46096-704F-4630-A469-187F70DE6EEC}">
      <dgm:prSet/>
      <dgm:spPr/>
      <dgm:t>
        <a:bodyPr/>
        <a:lstStyle/>
        <a:p>
          <a:endParaRPr lang="en-US"/>
        </a:p>
      </dgm:t>
    </dgm:pt>
    <dgm:pt modelId="{79DC4749-BF62-424F-9A15-0BBD0C2A42DA}" type="sibTrans" cxnId="{D3B46096-704F-4630-A469-187F70DE6EEC}">
      <dgm:prSet/>
      <dgm:spPr/>
      <dgm:t>
        <a:bodyPr/>
        <a:lstStyle/>
        <a:p>
          <a:endParaRPr lang="en-US"/>
        </a:p>
      </dgm:t>
    </dgm:pt>
    <dgm:pt modelId="{4991A413-BDAC-480B-9881-380CA82838EA}">
      <dgm:prSet phldrT="[Text]" custT="1"/>
      <dgm:spPr/>
      <dgm:t>
        <a:bodyPr/>
        <a:lstStyle/>
        <a:p>
          <a:r>
            <a:rPr lang="en-US" sz="1200"/>
            <a:t>Private school officials complete and sign the form</a:t>
          </a:r>
        </a:p>
      </dgm:t>
    </dgm:pt>
    <dgm:pt modelId="{66257B9A-FD3F-4E51-80DA-725B75B63EE9}" type="parTrans" cxnId="{6BB78C27-871A-4E3B-9DA2-D427C19561E1}">
      <dgm:prSet/>
      <dgm:spPr/>
      <dgm:t>
        <a:bodyPr/>
        <a:lstStyle/>
        <a:p>
          <a:endParaRPr lang="en-US"/>
        </a:p>
      </dgm:t>
    </dgm:pt>
    <dgm:pt modelId="{6C9DC2B2-B4E2-4CE8-A7B3-D0DCE69082F4}" type="sibTrans" cxnId="{6BB78C27-871A-4E3B-9DA2-D427C19561E1}">
      <dgm:prSet/>
      <dgm:spPr/>
      <dgm:t>
        <a:bodyPr/>
        <a:lstStyle/>
        <a:p>
          <a:endParaRPr lang="en-US"/>
        </a:p>
      </dgm:t>
    </dgm:pt>
    <dgm:pt modelId="{C6D10F71-D9BB-4EAD-BFB4-F76053523F12}">
      <dgm:prSet phldrT="[Text]" custT="1"/>
      <dgm:spPr/>
      <dgm:t>
        <a:bodyPr/>
        <a:lstStyle/>
        <a:p>
          <a:r>
            <a:rPr lang="en-US" sz="1200"/>
            <a:t>Consultation meetings take place and a list of topics to be covered appears in the </a:t>
          </a:r>
          <a:r>
            <a:rPr lang="en-US" sz="1200">
              <a:hlinkClick xmlns:r="http://schemas.openxmlformats.org/officeDocument/2006/relationships" r:id="rId4"/>
            </a:rPr>
            <a:t>Consolidated Affirmation of Consultation</a:t>
          </a:r>
          <a:endParaRPr lang="en-US" sz="1200"/>
        </a:p>
      </dgm:t>
    </dgm:pt>
    <dgm:pt modelId="{9CC6D9AB-BBB5-4A23-BE4E-16E9AE75E096}" type="parTrans" cxnId="{E2C02E9E-B2FF-43AD-895A-1A0064D3E0EA}">
      <dgm:prSet/>
      <dgm:spPr/>
      <dgm:t>
        <a:bodyPr/>
        <a:lstStyle/>
        <a:p>
          <a:endParaRPr lang="en-US"/>
        </a:p>
      </dgm:t>
    </dgm:pt>
    <dgm:pt modelId="{579A70DC-E083-4CA2-B7A6-D342011CE952}" type="sibTrans" cxnId="{E2C02E9E-B2FF-43AD-895A-1A0064D3E0EA}">
      <dgm:prSet/>
      <dgm:spPr/>
      <dgm:t>
        <a:bodyPr/>
        <a:lstStyle/>
        <a:p>
          <a:endParaRPr lang="en-US"/>
        </a:p>
      </dgm:t>
    </dgm:pt>
    <dgm:pt modelId="{1FDD6583-A2BE-4507-BFC8-78EDF691D6B1}">
      <dgm:prSet phldrT="[Text]" custT="1"/>
      <dgm:spPr/>
      <dgm:t>
        <a:bodyPr/>
        <a:lstStyle/>
        <a:p>
          <a:endParaRPr lang="en-US" sz="1200"/>
        </a:p>
      </dgm:t>
    </dgm:pt>
    <dgm:pt modelId="{E8BD2F62-DF49-46D5-AEC8-55708245B8FB}" type="parTrans" cxnId="{662D7AEF-329D-4783-9B64-81CC9105F622}">
      <dgm:prSet/>
      <dgm:spPr/>
      <dgm:t>
        <a:bodyPr/>
        <a:lstStyle/>
        <a:p>
          <a:endParaRPr lang="en-US"/>
        </a:p>
      </dgm:t>
    </dgm:pt>
    <dgm:pt modelId="{DAFB7475-3E75-4321-AA2F-729C9A6F0A57}" type="sibTrans" cxnId="{662D7AEF-329D-4783-9B64-81CC9105F622}">
      <dgm:prSet/>
      <dgm:spPr/>
      <dgm:t>
        <a:bodyPr/>
        <a:lstStyle/>
        <a:p>
          <a:endParaRPr lang="en-US"/>
        </a:p>
      </dgm:t>
    </dgm:pt>
    <dgm:pt modelId="{04891434-A9AD-400C-846A-D6E519578DA2}">
      <dgm:prSet phldrT="[Text]" custT="1"/>
      <dgm:spPr/>
      <dgm:t>
        <a:bodyPr/>
        <a:lstStyle/>
        <a:p>
          <a:endParaRPr lang="en-US" sz="1200"/>
        </a:p>
      </dgm:t>
    </dgm:pt>
    <dgm:pt modelId="{CF1C0009-F850-4152-B70B-71931A649550}" type="parTrans" cxnId="{DAC4096F-F267-42E5-9F86-C2924C395A92}">
      <dgm:prSet/>
      <dgm:spPr/>
      <dgm:t>
        <a:bodyPr/>
        <a:lstStyle/>
        <a:p>
          <a:endParaRPr lang="en-US"/>
        </a:p>
      </dgm:t>
    </dgm:pt>
    <dgm:pt modelId="{F7AF778A-0D69-448B-BC4C-7C27BCDDCEC4}" type="sibTrans" cxnId="{DAC4096F-F267-42E5-9F86-C2924C395A92}">
      <dgm:prSet/>
      <dgm:spPr/>
      <dgm:t>
        <a:bodyPr/>
        <a:lstStyle/>
        <a:p>
          <a:endParaRPr lang="en-US"/>
        </a:p>
      </dgm:t>
    </dgm:pt>
    <dgm:pt modelId="{B5C2ED06-A50F-498E-9852-0F10BBB437FB}">
      <dgm:prSet phldrT="[Text]"/>
      <dgm:spPr/>
      <dgm:t>
        <a:bodyPr/>
        <a:lstStyle/>
        <a:p>
          <a:r>
            <a:rPr lang="en-US"/>
            <a:t>ESSA Application</a:t>
          </a:r>
        </a:p>
        <a:p>
          <a:r>
            <a:rPr lang="en-US"/>
            <a:t>Summer</a:t>
          </a:r>
        </a:p>
      </dgm:t>
    </dgm:pt>
    <dgm:pt modelId="{133A3C48-176A-44E2-B280-772BA15B2831}" type="parTrans" cxnId="{59DF2534-A992-45DA-AC4B-D7EEA5B6C481}">
      <dgm:prSet/>
      <dgm:spPr/>
      <dgm:t>
        <a:bodyPr/>
        <a:lstStyle/>
        <a:p>
          <a:endParaRPr lang="en-US"/>
        </a:p>
      </dgm:t>
    </dgm:pt>
    <dgm:pt modelId="{940699F9-8640-453B-ACF4-C89741FFA895}" type="sibTrans" cxnId="{59DF2534-A992-45DA-AC4B-D7EEA5B6C481}">
      <dgm:prSet/>
      <dgm:spPr/>
      <dgm:t>
        <a:bodyPr/>
        <a:lstStyle/>
        <a:p>
          <a:endParaRPr lang="en-US"/>
        </a:p>
      </dgm:t>
    </dgm:pt>
    <dgm:pt modelId="{77C318BE-E10E-4122-9D24-D4E2F1521FC3}">
      <dgm:prSet phldrT="[Text]" custT="1"/>
      <dgm:spPr/>
      <dgm:t>
        <a:bodyPr/>
        <a:lstStyle/>
        <a:p>
          <a:r>
            <a:rPr lang="en-US" sz="1200"/>
            <a:t>Districts submit the Consolidated ESSA Grant Application</a:t>
          </a:r>
        </a:p>
      </dgm:t>
    </dgm:pt>
    <dgm:pt modelId="{550DEC7B-C2ED-4E96-B5B4-D8C46C098A46}" type="parTrans" cxnId="{6FF64612-6E59-4E14-B68F-CADE49B6307E}">
      <dgm:prSet/>
      <dgm:spPr/>
      <dgm:t>
        <a:bodyPr/>
        <a:lstStyle/>
        <a:p>
          <a:endParaRPr lang="en-US"/>
        </a:p>
      </dgm:t>
    </dgm:pt>
    <dgm:pt modelId="{87AF1CDD-F63B-44FF-83D3-F5CEFF787229}" type="sibTrans" cxnId="{6FF64612-6E59-4E14-B68F-CADE49B6307E}">
      <dgm:prSet/>
      <dgm:spPr/>
      <dgm:t>
        <a:bodyPr/>
        <a:lstStyle/>
        <a:p>
          <a:endParaRPr lang="en-US"/>
        </a:p>
      </dgm:t>
    </dgm:pt>
    <dgm:pt modelId="{0CE11E37-2987-455E-989A-9350E6810068}">
      <dgm:prSet phldrT="[Text]" custT="1"/>
      <dgm:spPr/>
      <dgm:t>
        <a:bodyPr/>
        <a:lstStyle/>
        <a:p>
          <a:endParaRPr lang="en-US" sz="1200"/>
        </a:p>
      </dgm:t>
    </dgm:pt>
    <dgm:pt modelId="{CAFA8777-0C84-4E3B-9787-8148C1962ECA}" type="parTrans" cxnId="{A5BA01B7-ACC0-403C-BE81-2FD3FEAF28AE}">
      <dgm:prSet/>
      <dgm:spPr/>
      <dgm:t>
        <a:bodyPr/>
        <a:lstStyle/>
        <a:p>
          <a:endParaRPr lang="en-US"/>
        </a:p>
      </dgm:t>
    </dgm:pt>
    <dgm:pt modelId="{0192FF69-407A-45CE-B18E-7798FE011D90}" type="sibTrans" cxnId="{A5BA01B7-ACC0-403C-BE81-2FD3FEAF28AE}">
      <dgm:prSet/>
      <dgm:spPr/>
      <dgm:t>
        <a:bodyPr/>
        <a:lstStyle/>
        <a:p>
          <a:endParaRPr lang="en-US"/>
        </a:p>
      </dgm:t>
    </dgm:pt>
    <dgm:pt modelId="{7CC90052-1014-44F1-90F6-5052F7DE5792}">
      <dgm:prSet phldrT="[Text]"/>
      <dgm:spPr/>
      <dgm:t>
        <a:bodyPr/>
        <a:lstStyle/>
        <a:p>
          <a:r>
            <a:rPr lang="en-US"/>
            <a:t>Provision of Services </a:t>
          </a:r>
        </a:p>
        <a:p>
          <a:r>
            <a:rPr lang="en-US"/>
            <a:t>SY</a:t>
          </a:r>
        </a:p>
      </dgm:t>
    </dgm:pt>
    <dgm:pt modelId="{99809D9B-5C99-44DA-BB37-36482B3B86A2}" type="parTrans" cxnId="{68C4BFF1-F5A7-4626-98B1-F56FF34C8B31}">
      <dgm:prSet/>
      <dgm:spPr/>
      <dgm:t>
        <a:bodyPr/>
        <a:lstStyle/>
        <a:p>
          <a:endParaRPr lang="en-US"/>
        </a:p>
      </dgm:t>
    </dgm:pt>
    <dgm:pt modelId="{BF0DC8D2-B205-4AD9-B9CD-AF618ACB825F}" type="sibTrans" cxnId="{68C4BFF1-F5A7-4626-98B1-F56FF34C8B31}">
      <dgm:prSet/>
      <dgm:spPr/>
      <dgm:t>
        <a:bodyPr/>
        <a:lstStyle/>
        <a:p>
          <a:endParaRPr lang="en-US"/>
        </a:p>
      </dgm:t>
    </dgm:pt>
    <dgm:pt modelId="{96736EFB-60A4-48BF-97F7-2BEDB6245E9D}">
      <dgm:prSet phldrT="[Text]" custT="1"/>
      <dgm:spPr/>
      <dgm:t>
        <a:bodyPr/>
        <a:lstStyle/>
        <a:p>
          <a:pPr algn="ctr"/>
          <a:r>
            <a:rPr lang="en-US" sz="1200"/>
            <a:t>Upon grant approval:</a:t>
          </a:r>
        </a:p>
        <a:p>
          <a:pPr algn="l">
            <a:buFont typeface="Symbol" panose="05050102010706020507" pitchFamily="18" charset="2"/>
            <a:buNone/>
          </a:pPr>
          <a:r>
            <a:rPr lang="en-US" sz="1200"/>
            <a:t>Inform private school</a:t>
          </a:r>
        </a:p>
        <a:p>
          <a:pPr algn="l">
            <a:buFont typeface="Symbol" panose="05050102010706020507" pitchFamily="18" charset="2"/>
            <a:buNone/>
          </a:pPr>
          <a:r>
            <a:rPr lang="en-US" sz="1200"/>
            <a:t>Update plan and timeline for services</a:t>
          </a:r>
        </a:p>
        <a:p>
          <a:pPr algn="l" rtl="0">
            <a:buFont typeface="Arial" panose="020B0604020202020204" pitchFamily="34" charset="0"/>
            <a:buNone/>
          </a:pPr>
          <a:r>
            <a:rPr lang="en-US" sz="1200"/>
            <a:t>Begin provision of services.</a:t>
          </a:r>
          <a:endParaRPr lang="en-US" sz="1200">
            <a:latin typeface="Calibri Light" panose="020F0302020204030204"/>
          </a:endParaRPr>
        </a:p>
        <a:p>
          <a:pPr algn="l">
            <a:buFont typeface="Arial" panose="020B0604020202020204" pitchFamily="34" charset="0"/>
            <a:buNone/>
          </a:pPr>
          <a:r>
            <a:rPr lang="en-US" sz="1200" b="1" i="1" u="sng">
              <a:latin typeface="Calibri Light" panose="020F0302020204030204"/>
            </a:rPr>
            <a:t>Ongoing consultation and adjustment as needed to carry out full participation</a:t>
          </a:r>
          <a:endParaRPr lang="en-US" sz="1200" b="1" i="1" u="sng"/>
        </a:p>
        <a:p>
          <a:pPr algn="ctr"/>
          <a:endParaRPr lang="en-US" sz="1200">
            <a:latin typeface="Calibri Light" panose="020F0302020204030204"/>
          </a:endParaRPr>
        </a:p>
      </dgm:t>
    </dgm:pt>
    <dgm:pt modelId="{60F3A6F6-5C5A-418A-8157-D1AC853B4A14}" type="parTrans" cxnId="{371B1930-C3C0-4ACE-B580-7D40EE1295AD}">
      <dgm:prSet/>
      <dgm:spPr/>
      <dgm:t>
        <a:bodyPr/>
        <a:lstStyle/>
        <a:p>
          <a:endParaRPr lang="en-US"/>
        </a:p>
      </dgm:t>
    </dgm:pt>
    <dgm:pt modelId="{50623BC3-56EB-4803-A7B0-77CBCA6D9709}" type="sibTrans" cxnId="{371B1930-C3C0-4ACE-B580-7D40EE1295AD}">
      <dgm:prSet/>
      <dgm:spPr/>
      <dgm:t>
        <a:bodyPr/>
        <a:lstStyle/>
        <a:p>
          <a:endParaRPr lang="en-US"/>
        </a:p>
      </dgm:t>
    </dgm:pt>
    <dgm:pt modelId="{A14C7CD7-CDE8-4302-A86C-0A2B3F589030}">
      <dgm:prSet phldrT="[Text]" custT="1"/>
      <dgm:spPr/>
      <dgm:t>
        <a:bodyPr/>
        <a:lstStyle/>
        <a:p>
          <a:r>
            <a:rPr lang="en-US" sz="1200"/>
            <a:t>Private school equitable share allocations revert to the district if private schools do not respond to attempts to fulfill implementation of services</a:t>
          </a:r>
        </a:p>
      </dgm:t>
    </dgm:pt>
    <dgm:pt modelId="{80B643E8-0522-4C5A-9D01-D3A484B3CCDC}" type="parTrans" cxnId="{CE544956-48C3-4D2B-A778-DA38F8E08762}">
      <dgm:prSet/>
      <dgm:spPr/>
      <dgm:t>
        <a:bodyPr/>
        <a:lstStyle/>
        <a:p>
          <a:endParaRPr lang="en-US"/>
        </a:p>
      </dgm:t>
    </dgm:pt>
    <dgm:pt modelId="{854C84C2-3433-4658-87BC-AB289C2219A3}" type="sibTrans" cxnId="{CE544956-48C3-4D2B-A778-DA38F8E08762}">
      <dgm:prSet/>
      <dgm:spPr/>
      <dgm:t>
        <a:bodyPr/>
        <a:lstStyle/>
        <a:p>
          <a:endParaRPr lang="en-US"/>
        </a:p>
      </dgm:t>
    </dgm:pt>
    <dgm:pt modelId="{2411240F-0304-44E5-ACDC-41C20C371FEA}">
      <dgm:prSet phldrT="[Text]" custT="1"/>
      <dgm:spPr/>
      <dgm:t>
        <a:bodyPr/>
        <a:lstStyle/>
        <a:p>
          <a:endParaRPr lang="en-US" sz="1200"/>
        </a:p>
      </dgm:t>
    </dgm:pt>
    <dgm:pt modelId="{D348CC05-B9C7-45B5-990A-29A2B2DCE39C}" type="parTrans" cxnId="{1F7DA0B3-4531-4B03-888F-F122AAD55588}">
      <dgm:prSet/>
      <dgm:spPr/>
      <dgm:t>
        <a:bodyPr/>
        <a:lstStyle/>
        <a:p>
          <a:endParaRPr lang="en-US"/>
        </a:p>
      </dgm:t>
    </dgm:pt>
    <dgm:pt modelId="{7DCB22A6-FA94-4100-8BF0-511D5A6AA54B}" type="sibTrans" cxnId="{1F7DA0B3-4531-4B03-888F-F122AAD55588}">
      <dgm:prSet/>
      <dgm:spPr/>
      <dgm:t>
        <a:bodyPr/>
        <a:lstStyle/>
        <a:p>
          <a:endParaRPr lang="en-US"/>
        </a:p>
      </dgm:t>
    </dgm:pt>
    <dgm:pt modelId="{DB623B8E-F046-4A13-A215-38D678ECC70A}" type="pres">
      <dgm:prSet presAssocID="{D9A36F87-8421-4397-8E7A-B6E93839EED2}" presName="theList" presStyleCnt="0">
        <dgm:presLayoutVars>
          <dgm:dir/>
          <dgm:animLvl val="lvl"/>
          <dgm:resizeHandles val="exact"/>
        </dgm:presLayoutVars>
      </dgm:prSet>
      <dgm:spPr/>
    </dgm:pt>
    <dgm:pt modelId="{B2AE44F7-E65A-40D0-A2BA-97F37E4EA2D0}" type="pres">
      <dgm:prSet presAssocID="{0FBB887E-645E-4832-8B7A-BCCE4786126D}" presName="compNode" presStyleCnt="0"/>
      <dgm:spPr/>
    </dgm:pt>
    <dgm:pt modelId="{89086BE8-E127-49E2-927B-71947E8E5409}" type="pres">
      <dgm:prSet presAssocID="{0FBB887E-645E-4832-8B7A-BCCE4786126D}" presName="aNode" presStyleLbl="bgShp" presStyleIdx="0" presStyleCnt="7"/>
      <dgm:spPr/>
    </dgm:pt>
    <dgm:pt modelId="{8E1200BA-6350-44C5-AC58-90C0E0E4ADD2}" type="pres">
      <dgm:prSet presAssocID="{0FBB887E-645E-4832-8B7A-BCCE4786126D}" presName="textNode" presStyleLbl="bgShp" presStyleIdx="0" presStyleCnt="7"/>
      <dgm:spPr/>
    </dgm:pt>
    <dgm:pt modelId="{3E82B8CA-F5AB-4555-8F9E-464675BE86A7}" type="pres">
      <dgm:prSet presAssocID="{0FBB887E-645E-4832-8B7A-BCCE4786126D}" presName="compChildNode" presStyleCnt="0"/>
      <dgm:spPr/>
    </dgm:pt>
    <dgm:pt modelId="{F63D1404-B36F-4E90-B261-8B0F68BFBA89}" type="pres">
      <dgm:prSet presAssocID="{0FBB887E-645E-4832-8B7A-BCCE4786126D}" presName="theInnerList" presStyleCnt="0"/>
      <dgm:spPr/>
    </dgm:pt>
    <dgm:pt modelId="{F3A3D3D1-7C3E-40A0-A02E-BBE9D1514636}" type="pres">
      <dgm:prSet presAssocID="{6E9FE786-8774-46A8-9CBB-D1B14BAAC50A}" presName="childNode" presStyleLbl="node1" presStyleIdx="0" presStyleCnt="14" custScaleX="118785" custScaleY="370640" custLinFactNeighborY="-27952">
        <dgm:presLayoutVars>
          <dgm:bulletEnabled val="1"/>
        </dgm:presLayoutVars>
      </dgm:prSet>
      <dgm:spPr/>
    </dgm:pt>
    <dgm:pt modelId="{160EB460-8A7B-4974-9A45-557457A6DBB4}" type="pres">
      <dgm:prSet presAssocID="{6E9FE786-8774-46A8-9CBB-D1B14BAAC50A}" presName="aSpace2" presStyleCnt="0"/>
      <dgm:spPr/>
    </dgm:pt>
    <dgm:pt modelId="{B9F5B711-2E58-4E05-800F-5165D194C96E}" type="pres">
      <dgm:prSet presAssocID="{654CCFDB-13FE-4272-A735-94075D5E1B8D}" presName="childNode" presStyleLbl="node1" presStyleIdx="1" presStyleCnt="14" custScaleX="117271" custScaleY="342200" custLinFactNeighborY="19668">
        <dgm:presLayoutVars>
          <dgm:bulletEnabled val="1"/>
        </dgm:presLayoutVars>
      </dgm:prSet>
      <dgm:spPr/>
    </dgm:pt>
    <dgm:pt modelId="{2644C823-95A1-43DE-9A19-D683DADB8186}" type="pres">
      <dgm:prSet presAssocID="{0FBB887E-645E-4832-8B7A-BCCE4786126D}" presName="aSpace" presStyleCnt="0"/>
      <dgm:spPr/>
    </dgm:pt>
    <dgm:pt modelId="{11631439-6977-4CA8-B143-A6C1191FF7DE}" type="pres">
      <dgm:prSet presAssocID="{0C6A4BE2-2682-4600-8DC8-65E7FB26AFD2}" presName="compNode" presStyleCnt="0"/>
      <dgm:spPr/>
    </dgm:pt>
    <dgm:pt modelId="{14CC208A-811F-4081-85C4-CE734DEE1C79}" type="pres">
      <dgm:prSet presAssocID="{0C6A4BE2-2682-4600-8DC8-65E7FB26AFD2}" presName="aNode" presStyleLbl="bgShp" presStyleIdx="1" presStyleCnt="7"/>
      <dgm:spPr/>
    </dgm:pt>
    <dgm:pt modelId="{CDA119B6-AD96-45F2-8888-ED23F613E40B}" type="pres">
      <dgm:prSet presAssocID="{0C6A4BE2-2682-4600-8DC8-65E7FB26AFD2}" presName="textNode" presStyleLbl="bgShp" presStyleIdx="1" presStyleCnt="7"/>
      <dgm:spPr/>
    </dgm:pt>
    <dgm:pt modelId="{93FD0D8F-422B-4A60-BFF6-59F858EA78EF}" type="pres">
      <dgm:prSet presAssocID="{0C6A4BE2-2682-4600-8DC8-65E7FB26AFD2}" presName="compChildNode" presStyleCnt="0"/>
      <dgm:spPr/>
    </dgm:pt>
    <dgm:pt modelId="{C59E7764-CD23-4F61-AFE5-F268C5AD03AE}" type="pres">
      <dgm:prSet presAssocID="{0C6A4BE2-2682-4600-8DC8-65E7FB26AFD2}" presName="theInnerList" presStyleCnt="0"/>
      <dgm:spPr/>
    </dgm:pt>
    <dgm:pt modelId="{AEFA2A7D-3D30-4AFE-B013-B10A3887487D}" type="pres">
      <dgm:prSet presAssocID="{1D9D7FDE-D6EE-4B4F-AAA7-C1E3605EC28E}" presName="childNode" presStyleLbl="node1" presStyleIdx="2" presStyleCnt="14" custScaleX="118785" custScaleY="370640" custLinFactNeighborY="-27952">
        <dgm:presLayoutVars>
          <dgm:bulletEnabled val="1"/>
        </dgm:presLayoutVars>
      </dgm:prSet>
      <dgm:spPr/>
    </dgm:pt>
    <dgm:pt modelId="{14902DC0-ED4E-46F7-B845-EC102CC55737}" type="pres">
      <dgm:prSet presAssocID="{1D9D7FDE-D6EE-4B4F-AAA7-C1E3605EC28E}" presName="aSpace2" presStyleCnt="0"/>
      <dgm:spPr/>
    </dgm:pt>
    <dgm:pt modelId="{A7C1CB0B-50E1-4599-854A-4FD0BFC1BC6A}" type="pres">
      <dgm:prSet presAssocID="{2411240F-0304-44E5-ACDC-41C20C371FEA}" presName="childNode" presStyleLbl="node1" presStyleIdx="3" presStyleCnt="14" custScaleX="117271" custScaleY="342200" custLinFactNeighborY="19668">
        <dgm:presLayoutVars>
          <dgm:bulletEnabled val="1"/>
        </dgm:presLayoutVars>
      </dgm:prSet>
      <dgm:spPr/>
    </dgm:pt>
    <dgm:pt modelId="{B971AB10-BA66-4FCF-9A11-B5313BEA4740}" type="pres">
      <dgm:prSet presAssocID="{0C6A4BE2-2682-4600-8DC8-65E7FB26AFD2}" presName="aSpace" presStyleCnt="0"/>
      <dgm:spPr/>
    </dgm:pt>
    <dgm:pt modelId="{9DED50F9-CFE6-4B9B-8E61-D169DEDBEDC1}" type="pres">
      <dgm:prSet presAssocID="{D91B4F6E-3022-470A-B941-626A62B5599F}" presName="compNode" presStyleCnt="0"/>
      <dgm:spPr/>
    </dgm:pt>
    <dgm:pt modelId="{89CEBB50-910B-42B1-8233-43CF4AAC2B35}" type="pres">
      <dgm:prSet presAssocID="{D91B4F6E-3022-470A-B941-626A62B5599F}" presName="aNode" presStyleLbl="bgShp" presStyleIdx="2" presStyleCnt="7"/>
      <dgm:spPr/>
    </dgm:pt>
    <dgm:pt modelId="{B1F18182-FA9B-41EE-AC59-7C3256C3BD6E}" type="pres">
      <dgm:prSet presAssocID="{D91B4F6E-3022-470A-B941-626A62B5599F}" presName="textNode" presStyleLbl="bgShp" presStyleIdx="2" presStyleCnt="7"/>
      <dgm:spPr/>
    </dgm:pt>
    <dgm:pt modelId="{EBC33D9B-E07C-49CB-BDB9-693AF5C9CEA8}" type="pres">
      <dgm:prSet presAssocID="{D91B4F6E-3022-470A-B941-626A62B5599F}" presName="compChildNode" presStyleCnt="0"/>
      <dgm:spPr/>
    </dgm:pt>
    <dgm:pt modelId="{D9DD3AE1-F1D2-4055-A1D2-4114D56D3B7F}" type="pres">
      <dgm:prSet presAssocID="{D91B4F6E-3022-470A-B941-626A62B5599F}" presName="theInnerList" presStyleCnt="0"/>
      <dgm:spPr/>
    </dgm:pt>
    <dgm:pt modelId="{8AE0E9EE-B006-4812-93BA-EEA15C0283EA}" type="pres">
      <dgm:prSet presAssocID="{FFA0F2FC-6398-4DD0-B831-B9D66240E3EA}" presName="childNode" presStyleLbl="node1" presStyleIdx="4" presStyleCnt="14" custScaleX="118785" custScaleY="370640" custLinFactNeighborY="-27952">
        <dgm:presLayoutVars>
          <dgm:bulletEnabled val="1"/>
        </dgm:presLayoutVars>
      </dgm:prSet>
      <dgm:spPr/>
    </dgm:pt>
    <dgm:pt modelId="{032A860A-B146-43F9-A72F-471165BB9707}" type="pres">
      <dgm:prSet presAssocID="{FFA0F2FC-6398-4DD0-B831-B9D66240E3EA}" presName="aSpace2" presStyleCnt="0"/>
      <dgm:spPr/>
    </dgm:pt>
    <dgm:pt modelId="{6EF91680-C6D7-4591-B1B5-53CD29A255AB}" type="pres">
      <dgm:prSet presAssocID="{04891434-A9AD-400C-846A-D6E519578DA2}" presName="childNode" presStyleLbl="node1" presStyleIdx="5" presStyleCnt="14" custScaleX="117271" custScaleY="342200" custLinFactNeighborY="19668">
        <dgm:presLayoutVars>
          <dgm:bulletEnabled val="1"/>
        </dgm:presLayoutVars>
      </dgm:prSet>
      <dgm:spPr/>
    </dgm:pt>
    <dgm:pt modelId="{8654854B-277D-4741-9DED-0DAE7898DDF2}" type="pres">
      <dgm:prSet presAssocID="{D91B4F6E-3022-470A-B941-626A62B5599F}" presName="aSpace" presStyleCnt="0"/>
      <dgm:spPr/>
    </dgm:pt>
    <dgm:pt modelId="{351C2EB0-5D00-41AC-9709-DC571FEF10E9}" type="pres">
      <dgm:prSet presAssocID="{E812FA47-61D8-43A1-BF20-5FB104B47519}" presName="compNode" presStyleCnt="0"/>
      <dgm:spPr/>
    </dgm:pt>
    <dgm:pt modelId="{418F522F-01B9-4C5B-9AD7-EA452F0EB04B}" type="pres">
      <dgm:prSet presAssocID="{E812FA47-61D8-43A1-BF20-5FB104B47519}" presName="aNode" presStyleLbl="bgShp" presStyleIdx="3" presStyleCnt="7"/>
      <dgm:spPr/>
    </dgm:pt>
    <dgm:pt modelId="{AE107F9A-A7A4-482E-A93E-9A993D3753D8}" type="pres">
      <dgm:prSet presAssocID="{E812FA47-61D8-43A1-BF20-5FB104B47519}" presName="textNode" presStyleLbl="bgShp" presStyleIdx="3" presStyleCnt="7"/>
      <dgm:spPr/>
    </dgm:pt>
    <dgm:pt modelId="{B142592E-7DAC-4D51-BF4E-7459A8057829}" type="pres">
      <dgm:prSet presAssocID="{E812FA47-61D8-43A1-BF20-5FB104B47519}" presName="compChildNode" presStyleCnt="0"/>
      <dgm:spPr/>
    </dgm:pt>
    <dgm:pt modelId="{88D3B779-21A0-493F-B1AB-5759F15EE7CD}" type="pres">
      <dgm:prSet presAssocID="{E812FA47-61D8-43A1-BF20-5FB104B47519}" presName="theInnerList" presStyleCnt="0"/>
      <dgm:spPr/>
    </dgm:pt>
    <dgm:pt modelId="{6928EF30-06DD-4813-AE88-7DA6108BF5F6}" type="pres">
      <dgm:prSet presAssocID="{1FDD6583-A2BE-4507-BFC8-78EDF691D6B1}" presName="childNode" presStyleLbl="node1" presStyleIdx="6" presStyleCnt="14" custScaleX="118785" custScaleY="370640" custLinFactNeighborY="-27952">
        <dgm:presLayoutVars>
          <dgm:bulletEnabled val="1"/>
        </dgm:presLayoutVars>
      </dgm:prSet>
      <dgm:spPr/>
    </dgm:pt>
    <dgm:pt modelId="{1A18AC7E-5EDB-4B28-ACE2-061CBF296FA1}" type="pres">
      <dgm:prSet presAssocID="{1FDD6583-A2BE-4507-BFC8-78EDF691D6B1}" presName="aSpace2" presStyleCnt="0"/>
      <dgm:spPr/>
    </dgm:pt>
    <dgm:pt modelId="{AE23FBD9-2168-4C64-906A-2DDE216D755B}" type="pres">
      <dgm:prSet presAssocID="{900E0F76-9F61-4D39-95B5-D9CC025120AA}" presName="childNode" presStyleLbl="node1" presStyleIdx="7" presStyleCnt="14" custScaleX="117271" custScaleY="342200" custLinFactNeighborY="19668">
        <dgm:presLayoutVars>
          <dgm:bulletEnabled val="1"/>
        </dgm:presLayoutVars>
      </dgm:prSet>
      <dgm:spPr/>
    </dgm:pt>
    <dgm:pt modelId="{31B76421-13B8-4466-9F94-3FBACA78A903}" type="pres">
      <dgm:prSet presAssocID="{E812FA47-61D8-43A1-BF20-5FB104B47519}" presName="aSpace" presStyleCnt="0"/>
      <dgm:spPr/>
    </dgm:pt>
    <dgm:pt modelId="{5E53B0E0-0A6D-4C92-BD01-F653A06B0828}" type="pres">
      <dgm:prSet presAssocID="{1E87C167-9AEE-47FD-B9F6-7CBBB727A85C}" presName="compNode" presStyleCnt="0"/>
      <dgm:spPr/>
    </dgm:pt>
    <dgm:pt modelId="{A91850D8-DDDE-4160-AF74-98AD29A1612F}" type="pres">
      <dgm:prSet presAssocID="{1E87C167-9AEE-47FD-B9F6-7CBBB727A85C}" presName="aNode" presStyleLbl="bgShp" presStyleIdx="4" presStyleCnt="7"/>
      <dgm:spPr/>
    </dgm:pt>
    <dgm:pt modelId="{FD3233BD-37DF-421F-B408-7644AD9E9DB3}" type="pres">
      <dgm:prSet presAssocID="{1E87C167-9AEE-47FD-B9F6-7CBBB727A85C}" presName="textNode" presStyleLbl="bgShp" presStyleIdx="4" presStyleCnt="7"/>
      <dgm:spPr/>
    </dgm:pt>
    <dgm:pt modelId="{BE9F05CD-5818-4A37-9C2D-7874F0ED8E71}" type="pres">
      <dgm:prSet presAssocID="{1E87C167-9AEE-47FD-B9F6-7CBBB727A85C}" presName="compChildNode" presStyleCnt="0"/>
      <dgm:spPr/>
    </dgm:pt>
    <dgm:pt modelId="{ABEBE9AF-7D9B-41FA-B3E6-F14A667168D0}" type="pres">
      <dgm:prSet presAssocID="{1E87C167-9AEE-47FD-B9F6-7CBBB727A85C}" presName="theInnerList" presStyleCnt="0"/>
      <dgm:spPr/>
    </dgm:pt>
    <dgm:pt modelId="{10CFD3E3-9101-4140-99BC-011F5366984F}" type="pres">
      <dgm:prSet presAssocID="{C6D10F71-D9BB-4EAD-BFB4-F76053523F12}" presName="childNode" presStyleLbl="node1" presStyleIdx="8" presStyleCnt="14" custScaleX="118785" custScaleY="370640" custLinFactNeighborY="-27952">
        <dgm:presLayoutVars>
          <dgm:bulletEnabled val="1"/>
        </dgm:presLayoutVars>
      </dgm:prSet>
      <dgm:spPr/>
    </dgm:pt>
    <dgm:pt modelId="{16105C99-5FD3-45B7-B24F-ACC95AE4DFCC}" type="pres">
      <dgm:prSet presAssocID="{C6D10F71-D9BB-4EAD-BFB4-F76053523F12}" presName="aSpace2" presStyleCnt="0"/>
      <dgm:spPr/>
    </dgm:pt>
    <dgm:pt modelId="{B772C91C-F0E7-41F5-BA7A-8FD045B8E820}" type="pres">
      <dgm:prSet presAssocID="{4991A413-BDAC-480B-9881-380CA82838EA}" presName="childNode" presStyleLbl="node1" presStyleIdx="9" presStyleCnt="14" custScaleX="117271" custScaleY="342200" custLinFactNeighborY="19668">
        <dgm:presLayoutVars>
          <dgm:bulletEnabled val="1"/>
        </dgm:presLayoutVars>
      </dgm:prSet>
      <dgm:spPr/>
    </dgm:pt>
    <dgm:pt modelId="{342CC133-D25B-463A-86B3-791218AB48B3}" type="pres">
      <dgm:prSet presAssocID="{1E87C167-9AEE-47FD-B9F6-7CBBB727A85C}" presName="aSpace" presStyleCnt="0"/>
      <dgm:spPr/>
    </dgm:pt>
    <dgm:pt modelId="{6F8FF20D-4109-4577-9BCC-DE7049902234}" type="pres">
      <dgm:prSet presAssocID="{B5C2ED06-A50F-498E-9852-0F10BBB437FB}" presName="compNode" presStyleCnt="0"/>
      <dgm:spPr/>
    </dgm:pt>
    <dgm:pt modelId="{AD81583C-48DD-46AB-B682-F5C4FC3DABE9}" type="pres">
      <dgm:prSet presAssocID="{B5C2ED06-A50F-498E-9852-0F10BBB437FB}" presName="aNode" presStyleLbl="bgShp" presStyleIdx="5" presStyleCnt="7"/>
      <dgm:spPr/>
    </dgm:pt>
    <dgm:pt modelId="{B56A8BCA-0461-4E0A-A05C-DC7D30C0EA34}" type="pres">
      <dgm:prSet presAssocID="{B5C2ED06-A50F-498E-9852-0F10BBB437FB}" presName="textNode" presStyleLbl="bgShp" presStyleIdx="5" presStyleCnt="7"/>
      <dgm:spPr/>
    </dgm:pt>
    <dgm:pt modelId="{9E56B756-5D4F-47DA-A68F-0A7643EA3C5A}" type="pres">
      <dgm:prSet presAssocID="{B5C2ED06-A50F-498E-9852-0F10BBB437FB}" presName="compChildNode" presStyleCnt="0"/>
      <dgm:spPr/>
    </dgm:pt>
    <dgm:pt modelId="{E368E142-7324-4EB5-B3ED-C7EC666A631A}" type="pres">
      <dgm:prSet presAssocID="{B5C2ED06-A50F-498E-9852-0F10BBB437FB}" presName="theInnerList" presStyleCnt="0"/>
      <dgm:spPr/>
    </dgm:pt>
    <dgm:pt modelId="{FE05AD1B-DA9D-4FBB-A456-E03331306608}" type="pres">
      <dgm:prSet presAssocID="{77C318BE-E10E-4122-9D24-D4E2F1521FC3}" presName="childNode" presStyleLbl="node1" presStyleIdx="10" presStyleCnt="14" custScaleX="118785" custScaleY="370640" custLinFactNeighborY="-27952">
        <dgm:presLayoutVars>
          <dgm:bulletEnabled val="1"/>
        </dgm:presLayoutVars>
      </dgm:prSet>
      <dgm:spPr/>
    </dgm:pt>
    <dgm:pt modelId="{37B53571-50E5-45CF-BFAC-DCAC30927B25}" type="pres">
      <dgm:prSet presAssocID="{77C318BE-E10E-4122-9D24-D4E2F1521FC3}" presName="aSpace2" presStyleCnt="0"/>
      <dgm:spPr/>
    </dgm:pt>
    <dgm:pt modelId="{320EC9B2-DE9E-411E-B8A5-33B98687ADBF}" type="pres">
      <dgm:prSet presAssocID="{0CE11E37-2987-455E-989A-9350E6810068}" presName="childNode" presStyleLbl="node1" presStyleIdx="11" presStyleCnt="14" custScaleX="117271" custScaleY="342200" custLinFactNeighborY="19668">
        <dgm:presLayoutVars>
          <dgm:bulletEnabled val="1"/>
        </dgm:presLayoutVars>
      </dgm:prSet>
      <dgm:spPr/>
    </dgm:pt>
    <dgm:pt modelId="{6FDD225B-4C87-41F7-BB5F-385229279D8B}" type="pres">
      <dgm:prSet presAssocID="{B5C2ED06-A50F-498E-9852-0F10BBB437FB}" presName="aSpace" presStyleCnt="0"/>
      <dgm:spPr/>
    </dgm:pt>
    <dgm:pt modelId="{BD538A45-22F7-4DB5-B022-62A9CEE02F9E}" type="pres">
      <dgm:prSet presAssocID="{7CC90052-1014-44F1-90F6-5052F7DE5792}" presName="compNode" presStyleCnt="0"/>
      <dgm:spPr/>
    </dgm:pt>
    <dgm:pt modelId="{88F0CD1A-BA37-4476-8EC1-4FADDB6B02F4}" type="pres">
      <dgm:prSet presAssocID="{7CC90052-1014-44F1-90F6-5052F7DE5792}" presName="aNode" presStyleLbl="bgShp" presStyleIdx="6" presStyleCnt="7"/>
      <dgm:spPr/>
    </dgm:pt>
    <dgm:pt modelId="{DC580806-888C-4252-AF05-22C7B0965AA9}" type="pres">
      <dgm:prSet presAssocID="{7CC90052-1014-44F1-90F6-5052F7DE5792}" presName="textNode" presStyleLbl="bgShp" presStyleIdx="6" presStyleCnt="7"/>
      <dgm:spPr/>
    </dgm:pt>
    <dgm:pt modelId="{5305BA75-3F84-47CB-A545-6F1271257CF9}" type="pres">
      <dgm:prSet presAssocID="{7CC90052-1014-44F1-90F6-5052F7DE5792}" presName="compChildNode" presStyleCnt="0"/>
      <dgm:spPr/>
    </dgm:pt>
    <dgm:pt modelId="{5CBDC0B2-34CB-4107-ADBC-02359DF55C46}" type="pres">
      <dgm:prSet presAssocID="{7CC90052-1014-44F1-90F6-5052F7DE5792}" presName="theInnerList" presStyleCnt="0"/>
      <dgm:spPr/>
    </dgm:pt>
    <dgm:pt modelId="{C9DFFBDE-EE66-43FC-9E65-F3C69737F0B0}" type="pres">
      <dgm:prSet presAssocID="{96736EFB-60A4-48BF-97F7-2BEDB6245E9D}" presName="childNode" presStyleLbl="node1" presStyleIdx="12" presStyleCnt="14" custScaleX="118785" custScaleY="370640" custLinFactNeighborY="-27952">
        <dgm:presLayoutVars>
          <dgm:bulletEnabled val="1"/>
        </dgm:presLayoutVars>
      </dgm:prSet>
      <dgm:spPr/>
    </dgm:pt>
    <dgm:pt modelId="{5C01062F-084D-44D9-8C70-6EC8C66C570D}" type="pres">
      <dgm:prSet presAssocID="{96736EFB-60A4-48BF-97F7-2BEDB6245E9D}" presName="aSpace2" presStyleCnt="0"/>
      <dgm:spPr/>
    </dgm:pt>
    <dgm:pt modelId="{95EA679E-7395-4912-8C1A-BDF7A71A1352}" type="pres">
      <dgm:prSet presAssocID="{A14C7CD7-CDE8-4302-A86C-0A2B3F589030}" presName="childNode" presStyleLbl="node1" presStyleIdx="13" presStyleCnt="14" custScaleX="117271" custScaleY="342200" custLinFactNeighborY="19668">
        <dgm:presLayoutVars>
          <dgm:bulletEnabled val="1"/>
        </dgm:presLayoutVars>
      </dgm:prSet>
      <dgm:spPr/>
    </dgm:pt>
  </dgm:ptLst>
  <dgm:cxnLst>
    <dgm:cxn modelId="{F1058C02-025F-455D-9940-2CD0A7F1DC4A}" srcId="{D9A36F87-8421-4397-8E7A-B6E93839EED2}" destId="{E812FA47-61D8-43A1-BF20-5FB104B47519}" srcOrd="3" destOrd="0" parTransId="{EAE6A6C7-A710-4D2E-BAC2-AC5ED40923F4}" sibTransId="{318CE5A8-07D7-4E26-86F0-EAD06184CD34}"/>
    <dgm:cxn modelId="{D95CF503-2C61-4D3B-B7FD-4DD793FAF742}" type="presOf" srcId="{B5C2ED06-A50F-498E-9852-0F10BBB437FB}" destId="{AD81583C-48DD-46AB-B682-F5C4FC3DABE9}" srcOrd="0" destOrd="0" presId="urn:microsoft.com/office/officeart/2005/8/layout/lProcess2"/>
    <dgm:cxn modelId="{76AF160D-CE95-471E-A676-232C53EF53D8}" type="presOf" srcId="{D91B4F6E-3022-470A-B941-626A62B5599F}" destId="{89CEBB50-910B-42B1-8233-43CF4AAC2B35}" srcOrd="0" destOrd="0" presId="urn:microsoft.com/office/officeart/2005/8/layout/lProcess2"/>
    <dgm:cxn modelId="{6FF64612-6E59-4E14-B68F-CADE49B6307E}" srcId="{B5C2ED06-A50F-498E-9852-0F10BBB437FB}" destId="{77C318BE-E10E-4122-9D24-D4E2F1521FC3}" srcOrd="0" destOrd="0" parTransId="{550DEC7B-C2ED-4E96-B5B4-D8C46C098A46}" sibTransId="{87AF1CDD-F63B-44FF-83D3-F5CEFF787229}"/>
    <dgm:cxn modelId="{E05EB414-B8C2-4D1B-B6DE-CA2D31BF1E7F}" type="presOf" srcId="{D9A36F87-8421-4397-8E7A-B6E93839EED2}" destId="{DB623B8E-F046-4A13-A215-38D678ECC70A}" srcOrd="0" destOrd="0" presId="urn:microsoft.com/office/officeart/2005/8/layout/lProcess2"/>
    <dgm:cxn modelId="{0634CD14-EE8B-4DFA-8328-EA75656C9B9E}" type="presOf" srcId="{D91B4F6E-3022-470A-B941-626A62B5599F}" destId="{B1F18182-FA9B-41EE-AC59-7C3256C3BD6E}" srcOrd="1" destOrd="0" presId="urn:microsoft.com/office/officeart/2005/8/layout/lProcess2"/>
    <dgm:cxn modelId="{631F1E1D-6A73-47D4-92D4-1F212B02542C}" srcId="{D9A36F87-8421-4397-8E7A-B6E93839EED2}" destId="{D91B4F6E-3022-470A-B941-626A62B5599F}" srcOrd="2" destOrd="0" parTransId="{50D350CC-72AF-4BFF-A9C2-BF605CE6FB60}" sibTransId="{00BB9BCC-4AA9-48B4-839B-BC49BAD2F0B3}"/>
    <dgm:cxn modelId="{6BB78C27-871A-4E3B-9DA2-D427C19561E1}" srcId="{1E87C167-9AEE-47FD-B9F6-7CBBB727A85C}" destId="{4991A413-BDAC-480B-9881-380CA82838EA}" srcOrd="1" destOrd="0" parTransId="{66257B9A-FD3F-4E51-80DA-725B75B63EE9}" sibTransId="{6C9DC2B2-B4E2-4CE8-A7B3-D0DCE69082F4}"/>
    <dgm:cxn modelId="{371B1930-C3C0-4ACE-B580-7D40EE1295AD}" srcId="{7CC90052-1014-44F1-90F6-5052F7DE5792}" destId="{96736EFB-60A4-48BF-97F7-2BEDB6245E9D}" srcOrd="0" destOrd="0" parTransId="{60F3A6F6-5C5A-418A-8157-D1AC853B4A14}" sibTransId="{50623BC3-56EB-4803-A7B0-77CBCA6D9709}"/>
    <dgm:cxn modelId="{88691F30-AE34-47E8-8D38-7EF6FF35FD61}" type="presOf" srcId="{FFA0F2FC-6398-4DD0-B831-B9D66240E3EA}" destId="{8AE0E9EE-B006-4812-93BA-EEA15C0283EA}" srcOrd="0" destOrd="0" presId="urn:microsoft.com/office/officeart/2005/8/layout/lProcess2"/>
    <dgm:cxn modelId="{59DF2534-A992-45DA-AC4B-D7EEA5B6C481}" srcId="{D9A36F87-8421-4397-8E7A-B6E93839EED2}" destId="{B5C2ED06-A50F-498E-9852-0F10BBB437FB}" srcOrd="5" destOrd="0" parTransId="{133A3C48-176A-44E2-B280-772BA15B2831}" sibTransId="{940699F9-8640-453B-ACF4-C89741FFA895}"/>
    <dgm:cxn modelId="{CFA00C3D-94FA-4BA7-AE42-1DB7F5DE1159}" type="presOf" srcId="{4991A413-BDAC-480B-9881-380CA82838EA}" destId="{B772C91C-F0E7-41F5-BA7A-8FD045B8E820}" srcOrd="0" destOrd="0" presId="urn:microsoft.com/office/officeart/2005/8/layout/lProcess2"/>
    <dgm:cxn modelId="{9F5D6B46-52D6-4091-A19D-87540868ABFB}" type="presOf" srcId="{0CE11E37-2987-455E-989A-9350E6810068}" destId="{320EC9B2-DE9E-411E-B8A5-33B98687ADBF}" srcOrd="0" destOrd="0" presId="urn:microsoft.com/office/officeart/2005/8/layout/lProcess2"/>
    <dgm:cxn modelId="{5BF2E866-57AF-4086-AB4F-7E59028A0CB1}" srcId="{0FBB887E-645E-4832-8B7A-BCCE4786126D}" destId="{654CCFDB-13FE-4272-A735-94075D5E1B8D}" srcOrd="1" destOrd="0" parTransId="{50C918FF-4CDB-4405-A95C-07EB71E1F5A0}" sibTransId="{F48300FE-1472-4CD1-9B57-257858A4C24F}"/>
    <dgm:cxn modelId="{009D694E-CA1E-4FF2-800B-1BCB52994C64}" type="presOf" srcId="{E812FA47-61D8-43A1-BF20-5FB104B47519}" destId="{418F522F-01B9-4C5B-9AD7-EA452F0EB04B}" srcOrd="0" destOrd="0" presId="urn:microsoft.com/office/officeart/2005/8/layout/lProcess2"/>
    <dgm:cxn modelId="{DAC4096F-F267-42E5-9F86-C2924C395A92}" srcId="{D91B4F6E-3022-470A-B941-626A62B5599F}" destId="{04891434-A9AD-400C-846A-D6E519578DA2}" srcOrd="1" destOrd="0" parTransId="{CF1C0009-F850-4152-B70B-71931A649550}" sibTransId="{F7AF778A-0D69-448B-BC4C-7C27BCDDCEC4}"/>
    <dgm:cxn modelId="{73BB7D50-7494-406A-8FAC-5ECF9CD75B1D}" type="presOf" srcId="{2411240F-0304-44E5-ACDC-41C20C371FEA}" destId="{A7C1CB0B-50E1-4599-854A-4FD0BFC1BC6A}" srcOrd="0" destOrd="0" presId="urn:microsoft.com/office/officeart/2005/8/layout/lProcess2"/>
    <dgm:cxn modelId="{2EDE8151-5C3F-4211-AAFA-73CD46695E16}" type="presOf" srcId="{E812FA47-61D8-43A1-BF20-5FB104B47519}" destId="{AE107F9A-A7A4-482E-A93E-9A993D3753D8}" srcOrd="1" destOrd="0" presId="urn:microsoft.com/office/officeart/2005/8/layout/lProcess2"/>
    <dgm:cxn modelId="{20490654-BC11-4417-91D8-AEB6447EF925}" type="presOf" srcId="{77C318BE-E10E-4122-9D24-D4E2F1521FC3}" destId="{FE05AD1B-DA9D-4FBB-A456-E03331306608}" srcOrd="0" destOrd="0" presId="urn:microsoft.com/office/officeart/2005/8/layout/lProcess2"/>
    <dgm:cxn modelId="{CE544956-48C3-4D2B-A778-DA38F8E08762}" srcId="{7CC90052-1014-44F1-90F6-5052F7DE5792}" destId="{A14C7CD7-CDE8-4302-A86C-0A2B3F589030}" srcOrd="1" destOrd="0" parTransId="{80B643E8-0522-4C5A-9D01-D3A484B3CCDC}" sibTransId="{854C84C2-3433-4658-87BC-AB289C2219A3}"/>
    <dgm:cxn modelId="{DB381779-8A35-4C11-AD60-63A59AF86C18}" type="presOf" srcId="{1FDD6583-A2BE-4507-BFC8-78EDF691D6B1}" destId="{6928EF30-06DD-4813-AE88-7DA6108BF5F6}" srcOrd="0" destOrd="0" presId="urn:microsoft.com/office/officeart/2005/8/layout/lProcess2"/>
    <dgm:cxn modelId="{0339A579-5905-4027-A94F-6DE405A0FF79}" type="presOf" srcId="{0C6A4BE2-2682-4600-8DC8-65E7FB26AFD2}" destId="{CDA119B6-AD96-45F2-8888-ED23F613E40B}" srcOrd="1" destOrd="0" presId="urn:microsoft.com/office/officeart/2005/8/layout/lProcess2"/>
    <dgm:cxn modelId="{03896789-E026-4104-98C0-D805DDC60708}" type="presOf" srcId="{C6D10F71-D9BB-4EAD-BFB4-F76053523F12}" destId="{10CFD3E3-9101-4140-99BC-011F5366984F}" srcOrd="0" destOrd="0" presId="urn:microsoft.com/office/officeart/2005/8/layout/lProcess2"/>
    <dgm:cxn modelId="{8CE4E28D-84DE-4E0E-8994-AD0AF09A7291}" type="presOf" srcId="{1D9D7FDE-D6EE-4B4F-AAA7-C1E3605EC28E}" destId="{AEFA2A7D-3D30-4AFE-B013-B10A3887487D}" srcOrd="0" destOrd="0" presId="urn:microsoft.com/office/officeart/2005/8/layout/lProcess2"/>
    <dgm:cxn modelId="{03B0AD95-6821-43CB-B403-ED0192C6FB80}" srcId="{0FBB887E-645E-4832-8B7A-BCCE4786126D}" destId="{6E9FE786-8774-46A8-9CBB-D1B14BAAC50A}" srcOrd="0" destOrd="0" parTransId="{6B5C632C-046C-4653-86B3-CA5C794D5D02}" sibTransId="{762A71D1-DB7C-4FF8-A721-900DCBC30399}"/>
    <dgm:cxn modelId="{D3B46096-704F-4630-A469-187F70DE6EEC}" srcId="{D9A36F87-8421-4397-8E7A-B6E93839EED2}" destId="{1E87C167-9AEE-47FD-B9F6-7CBBB727A85C}" srcOrd="4" destOrd="0" parTransId="{66A115D2-6F2D-4098-901D-560444B67334}" sibTransId="{79DC4749-BF62-424F-9A15-0BBD0C2A42DA}"/>
    <dgm:cxn modelId="{D708999A-F086-46B0-94CB-1AFF7EC48ED0}" type="presOf" srcId="{0FBB887E-645E-4832-8B7A-BCCE4786126D}" destId="{89086BE8-E127-49E2-927B-71947E8E5409}" srcOrd="0" destOrd="0" presId="urn:microsoft.com/office/officeart/2005/8/layout/lProcess2"/>
    <dgm:cxn modelId="{E2C02E9E-B2FF-43AD-895A-1A0064D3E0EA}" srcId="{1E87C167-9AEE-47FD-B9F6-7CBBB727A85C}" destId="{C6D10F71-D9BB-4EAD-BFB4-F76053523F12}" srcOrd="0" destOrd="0" parTransId="{9CC6D9AB-BBB5-4A23-BE4E-16E9AE75E096}" sibTransId="{579A70DC-E083-4CA2-B7A6-D342011CE952}"/>
    <dgm:cxn modelId="{EED2D79F-E67B-495C-A75F-54F12E6CF13F}" type="presOf" srcId="{1E87C167-9AEE-47FD-B9F6-7CBBB727A85C}" destId="{FD3233BD-37DF-421F-B408-7644AD9E9DB3}" srcOrd="1" destOrd="0" presId="urn:microsoft.com/office/officeart/2005/8/layout/lProcess2"/>
    <dgm:cxn modelId="{321D4BA6-FDD5-467A-92E9-2DF81218841D}" type="presOf" srcId="{04891434-A9AD-400C-846A-D6E519578DA2}" destId="{6EF91680-C6D7-4591-B1B5-53CD29A255AB}" srcOrd="0" destOrd="0" presId="urn:microsoft.com/office/officeart/2005/8/layout/lProcess2"/>
    <dgm:cxn modelId="{A724F5A9-E90A-4704-9BCA-EF7F865ADBC1}" srcId="{D91B4F6E-3022-470A-B941-626A62B5599F}" destId="{FFA0F2FC-6398-4DD0-B831-B9D66240E3EA}" srcOrd="0" destOrd="0" parTransId="{457C095C-0B17-4AF3-81DD-1040F7C3F267}" sibTransId="{69708F8E-BE52-4B71-BED4-E64C0EF582F4}"/>
    <dgm:cxn modelId="{6684FEAC-EBFD-4FCB-B3D8-6F9E7FCA025B}" type="presOf" srcId="{6E9FE786-8774-46A8-9CBB-D1B14BAAC50A}" destId="{F3A3D3D1-7C3E-40A0-A02E-BBE9D1514636}" srcOrd="0" destOrd="0" presId="urn:microsoft.com/office/officeart/2005/8/layout/lProcess2"/>
    <dgm:cxn modelId="{ECB003AF-695D-46C3-97D2-26C21DF3433F}" type="presOf" srcId="{0FBB887E-645E-4832-8B7A-BCCE4786126D}" destId="{8E1200BA-6350-44C5-AC58-90C0E0E4ADD2}" srcOrd="1" destOrd="0" presId="urn:microsoft.com/office/officeart/2005/8/layout/lProcess2"/>
    <dgm:cxn modelId="{1F7DA0B3-4531-4B03-888F-F122AAD55588}" srcId="{0C6A4BE2-2682-4600-8DC8-65E7FB26AFD2}" destId="{2411240F-0304-44E5-ACDC-41C20C371FEA}" srcOrd="1" destOrd="0" parTransId="{D348CC05-B9C7-45B5-990A-29A2B2DCE39C}" sibTransId="{7DCB22A6-FA94-4100-8BF0-511D5A6AA54B}"/>
    <dgm:cxn modelId="{A5BA01B7-ACC0-403C-BE81-2FD3FEAF28AE}" srcId="{B5C2ED06-A50F-498E-9852-0F10BBB437FB}" destId="{0CE11E37-2987-455E-989A-9350E6810068}" srcOrd="1" destOrd="0" parTransId="{CAFA8777-0C84-4E3B-9787-8148C1962ECA}" sibTransId="{0192FF69-407A-45CE-B18E-7798FE011D90}"/>
    <dgm:cxn modelId="{13BCE6B9-3FF3-40CC-9D6C-EDDD5CC6FA3E}" srcId="{E812FA47-61D8-43A1-BF20-5FB104B47519}" destId="{900E0F76-9F61-4D39-95B5-D9CC025120AA}" srcOrd="1" destOrd="0" parTransId="{48D5AA50-DFA4-4813-A796-C6AFBE270109}" sibTransId="{9162C552-6505-4693-B4CD-41836BB02F19}"/>
    <dgm:cxn modelId="{7BCAF1C9-B38E-46BF-8F49-51B91B23BE1A}" srcId="{D9A36F87-8421-4397-8E7A-B6E93839EED2}" destId="{0C6A4BE2-2682-4600-8DC8-65E7FB26AFD2}" srcOrd="1" destOrd="0" parTransId="{926B4802-EC4C-4C72-8D81-FC189351A592}" sibTransId="{FBB6C2CD-226E-4BF6-A7E8-BF999BFE8CB4}"/>
    <dgm:cxn modelId="{C5E993CA-5D5A-4284-BF81-80D0D52F36E1}" type="presOf" srcId="{654CCFDB-13FE-4272-A735-94075D5E1B8D}" destId="{B9F5B711-2E58-4E05-800F-5165D194C96E}" srcOrd="0" destOrd="0" presId="urn:microsoft.com/office/officeart/2005/8/layout/lProcess2"/>
    <dgm:cxn modelId="{65AADBCE-8411-4EA8-908E-98178585D16C}" srcId="{0C6A4BE2-2682-4600-8DC8-65E7FB26AFD2}" destId="{1D9D7FDE-D6EE-4B4F-AAA7-C1E3605EC28E}" srcOrd="0" destOrd="0" parTransId="{147C71A4-692C-4B82-B36F-8D103A9382FE}" sibTransId="{C2828ACB-B3D3-4532-94F1-9603028C414D}"/>
    <dgm:cxn modelId="{5F175DD6-1709-41E4-9CE5-B2EC58C21D40}" type="presOf" srcId="{B5C2ED06-A50F-498E-9852-0F10BBB437FB}" destId="{B56A8BCA-0461-4E0A-A05C-DC7D30C0EA34}" srcOrd="1" destOrd="0" presId="urn:microsoft.com/office/officeart/2005/8/layout/lProcess2"/>
    <dgm:cxn modelId="{D8878FE1-16A7-4B16-A641-67C7BE1585A2}" type="presOf" srcId="{7CC90052-1014-44F1-90F6-5052F7DE5792}" destId="{DC580806-888C-4252-AF05-22C7B0965AA9}" srcOrd="1" destOrd="0" presId="urn:microsoft.com/office/officeart/2005/8/layout/lProcess2"/>
    <dgm:cxn modelId="{96ECE0E1-B1E5-45AE-BDC5-C921ADDA0F95}" srcId="{D9A36F87-8421-4397-8E7A-B6E93839EED2}" destId="{0FBB887E-645E-4832-8B7A-BCCE4786126D}" srcOrd="0" destOrd="0" parTransId="{E990DCCB-CB36-45B0-9146-F733BA40050B}" sibTransId="{C9DCFC66-0021-4FD9-A1BE-EFD9022D7921}"/>
    <dgm:cxn modelId="{AD6183E8-D65E-4A74-9BC2-A62E1BEB4E6B}" type="presOf" srcId="{96736EFB-60A4-48BF-97F7-2BEDB6245E9D}" destId="{C9DFFBDE-EE66-43FC-9E65-F3C69737F0B0}" srcOrd="0" destOrd="0" presId="urn:microsoft.com/office/officeart/2005/8/layout/lProcess2"/>
    <dgm:cxn modelId="{F609EDE9-44CD-449D-BD29-28A9F3F2DA17}" type="presOf" srcId="{1E87C167-9AEE-47FD-B9F6-7CBBB727A85C}" destId="{A91850D8-DDDE-4160-AF74-98AD29A1612F}" srcOrd="0" destOrd="0" presId="urn:microsoft.com/office/officeart/2005/8/layout/lProcess2"/>
    <dgm:cxn modelId="{5C9670EF-4A80-4C0F-B26C-F29C47171278}" type="presOf" srcId="{0C6A4BE2-2682-4600-8DC8-65E7FB26AFD2}" destId="{14CC208A-811F-4081-85C4-CE734DEE1C79}" srcOrd="0" destOrd="0" presId="urn:microsoft.com/office/officeart/2005/8/layout/lProcess2"/>
    <dgm:cxn modelId="{662D7AEF-329D-4783-9B64-81CC9105F622}" srcId="{E812FA47-61D8-43A1-BF20-5FB104B47519}" destId="{1FDD6583-A2BE-4507-BFC8-78EDF691D6B1}" srcOrd="0" destOrd="0" parTransId="{E8BD2F62-DF49-46D5-AEC8-55708245B8FB}" sibTransId="{DAFB7475-3E75-4321-AA2F-729C9A6F0A57}"/>
    <dgm:cxn modelId="{375302F0-959E-486B-8D52-4C3D522B6C22}" type="presOf" srcId="{900E0F76-9F61-4D39-95B5-D9CC025120AA}" destId="{AE23FBD9-2168-4C64-906A-2DDE216D755B}" srcOrd="0" destOrd="0" presId="urn:microsoft.com/office/officeart/2005/8/layout/lProcess2"/>
    <dgm:cxn modelId="{68C4BFF1-F5A7-4626-98B1-F56FF34C8B31}" srcId="{D9A36F87-8421-4397-8E7A-B6E93839EED2}" destId="{7CC90052-1014-44F1-90F6-5052F7DE5792}" srcOrd="6" destOrd="0" parTransId="{99809D9B-5C99-44DA-BB37-36482B3B86A2}" sibTransId="{BF0DC8D2-B205-4AD9-B9CD-AF618ACB825F}"/>
    <dgm:cxn modelId="{818455F2-F906-4F6C-86AA-5711ED8F3E2B}" type="presOf" srcId="{7CC90052-1014-44F1-90F6-5052F7DE5792}" destId="{88F0CD1A-BA37-4476-8EC1-4FADDB6B02F4}" srcOrd="0" destOrd="0" presId="urn:microsoft.com/office/officeart/2005/8/layout/lProcess2"/>
    <dgm:cxn modelId="{4D4DA7FD-100B-4F48-97A6-9ED05AD17B7B}" type="presOf" srcId="{A14C7CD7-CDE8-4302-A86C-0A2B3F589030}" destId="{95EA679E-7395-4912-8C1A-BDF7A71A1352}" srcOrd="0" destOrd="0" presId="urn:microsoft.com/office/officeart/2005/8/layout/lProcess2"/>
    <dgm:cxn modelId="{D0F08565-C0C7-40BA-A69C-B0D27BC56609}" type="presParOf" srcId="{DB623B8E-F046-4A13-A215-38D678ECC70A}" destId="{B2AE44F7-E65A-40D0-A2BA-97F37E4EA2D0}" srcOrd="0" destOrd="0" presId="urn:microsoft.com/office/officeart/2005/8/layout/lProcess2"/>
    <dgm:cxn modelId="{B109FC05-4303-41DC-BC23-AAFEB0DEFC9D}" type="presParOf" srcId="{B2AE44F7-E65A-40D0-A2BA-97F37E4EA2D0}" destId="{89086BE8-E127-49E2-927B-71947E8E5409}" srcOrd="0" destOrd="0" presId="urn:microsoft.com/office/officeart/2005/8/layout/lProcess2"/>
    <dgm:cxn modelId="{3D1735FE-058E-4FC2-9331-859D42B6390C}" type="presParOf" srcId="{B2AE44F7-E65A-40D0-A2BA-97F37E4EA2D0}" destId="{8E1200BA-6350-44C5-AC58-90C0E0E4ADD2}" srcOrd="1" destOrd="0" presId="urn:microsoft.com/office/officeart/2005/8/layout/lProcess2"/>
    <dgm:cxn modelId="{599F49DD-7777-494E-BB88-0928646AFCD3}" type="presParOf" srcId="{B2AE44F7-E65A-40D0-A2BA-97F37E4EA2D0}" destId="{3E82B8CA-F5AB-4555-8F9E-464675BE86A7}" srcOrd="2" destOrd="0" presId="urn:microsoft.com/office/officeart/2005/8/layout/lProcess2"/>
    <dgm:cxn modelId="{BE099250-17D5-4DE0-AB14-DC55EBAA62E7}" type="presParOf" srcId="{3E82B8CA-F5AB-4555-8F9E-464675BE86A7}" destId="{F63D1404-B36F-4E90-B261-8B0F68BFBA89}" srcOrd="0" destOrd="0" presId="urn:microsoft.com/office/officeart/2005/8/layout/lProcess2"/>
    <dgm:cxn modelId="{A1B9E9FC-6F84-4E5F-817F-9A78F830490C}" type="presParOf" srcId="{F63D1404-B36F-4E90-B261-8B0F68BFBA89}" destId="{F3A3D3D1-7C3E-40A0-A02E-BBE9D1514636}" srcOrd="0" destOrd="0" presId="urn:microsoft.com/office/officeart/2005/8/layout/lProcess2"/>
    <dgm:cxn modelId="{FC2E28AE-F9DF-442F-B024-E97B8EDB39B7}" type="presParOf" srcId="{F63D1404-B36F-4E90-B261-8B0F68BFBA89}" destId="{160EB460-8A7B-4974-9A45-557457A6DBB4}" srcOrd="1" destOrd="0" presId="urn:microsoft.com/office/officeart/2005/8/layout/lProcess2"/>
    <dgm:cxn modelId="{BAC239C5-9055-4013-BA17-A86B9E18BB14}" type="presParOf" srcId="{F63D1404-B36F-4E90-B261-8B0F68BFBA89}" destId="{B9F5B711-2E58-4E05-800F-5165D194C96E}" srcOrd="2" destOrd="0" presId="urn:microsoft.com/office/officeart/2005/8/layout/lProcess2"/>
    <dgm:cxn modelId="{868D84BD-B412-4CF3-AFBA-2A20D2D45630}" type="presParOf" srcId="{DB623B8E-F046-4A13-A215-38D678ECC70A}" destId="{2644C823-95A1-43DE-9A19-D683DADB8186}" srcOrd="1" destOrd="0" presId="urn:microsoft.com/office/officeart/2005/8/layout/lProcess2"/>
    <dgm:cxn modelId="{19AE7C39-1859-4E84-8809-2816E8A6917A}" type="presParOf" srcId="{DB623B8E-F046-4A13-A215-38D678ECC70A}" destId="{11631439-6977-4CA8-B143-A6C1191FF7DE}" srcOrd="2" destOrd="0" presId="urn:microsoft.com/office/officeart/2005/8/layout/lProcess2"/>
    <dgm:cxn modelId="{C819DF25-7348-4A07-922B-55D9E7E7A3FC}" type="presParOf" srcId="{11631439-6977-4CA8-B143-A6C1191FF7DE}" destId="{14CC208A-811F-4081-85C4-CE734DEE1C79}" srcOrd="0" destOrd="0" presId="urn:microsoft.com/office/officeart/2005/8/layout/lProcess2"/>
    <dgm:cxn modelId="{89066701-DBDC-4256-B62E-F010C88EA8E1}" type="presParOf" srcId="{11631439-6977-4CA8-B143-A6C1191FF7DE}" destId="{CDA119B6-AD96-45F2-8888-ED23F613E40B}" srcOrd="1" destOrd="0" presId="urn:microsoft.com/office/officeart/2005/8/layout/lProcess2"/>
    <dgm:cxn modelId="{B7590B08-C9A1-427A-B7D5-9F2A787B3FA9}" type="presParOf" srcId="{11631439-6977-4CA8-B143-A6C1191FF7DE}" destId="{93FD0D8F-422B-4A60-BFF6-59F858EA78EF}" srcOrd="2" destOrd="0" presId="urn:microsoft.com/office/officeart/2005/8/layout/lProcess2"/>
    <dgm:cxn modelId="{3233613E-CBA8-41F9-A0A4-DBE27E2F3BBE}" type="presParOf" srcId="{93FD0D8F-422B-4A60-BFF6-59F858EA78EF}" destId="{C59E7764-CD23-4F61-AFE5-F268C5AD03AE}" srcOrd="0" destOrd="0" presId="urn:microsoft.com/office/officeart/2005/8/layout/lProcess2"/>
    <dgm:cxn modelId="{199DBBD8-F6C4-4690-AF73-737F8ECD266E}" type="presParOf" srcId="{C59E7764-CD23-4F61-AFE5-F268C5AD03AE}" destId="{AEFA2A7D-3D30-4AFE-B013-B10A3887487D}" srcOrd="0" destOrd="0" presId="urn:microsoft.com/office/officeart/2005/8/layout/lProcess2"/>
    <dgm:cxn modelId="{AD95B7F0-755B-4379-AA48-E2AD3A2AE369}" type="presParOf" srcId="{C59E7764-CD23-4F61-AFE5-F268C5AD03AE}" destId="{14902DC0-ED4E-46F7-B845-EC102CC55737}" srcOrd="1" destOrd="0" presId="urn:microsoft.com/office/officeart/2005/8/layout/lProcess2"/>
    <dgm:cxn modelId="{A032083C-7BAE-4575-80A9-7B63C6EE0C04}" type="presParOf" srcId="{C59E7764-CD23-4F61-AFE5-F268C5AD03AE}" destId="{A7C1CB0B-50E1-4599-854A-4FD0BFC1BC6A}" srcOrd="2" destOrd="0" presId="urn:microsoft.com/office/officeart/2005/8/layout/lProcess2"/>
    <dgm:cxn modelId="{863583F9-483C-4F30-A9B2-60367A3C28E2}" type="presParOf" srcId="{DB623B8E-F046-4A13-A215-38D678ECC70A}" destId="{B971AB10-BA66-4FCF-9A11-B5313BEA4740}" srcOrd="3" destOrd="0" presId="urn:microsoft.com/office/officeart/2005/8/layout/lProcess2"/>
    <dgm:cxn modelId="{D1BC0612-A0C8-4615-84E4-4DDD7DA7ED67}" type="presParOf" srcId="{DB623B8E-F046-4A13-A215-38D678ECC70A}" destId="{9DED50F9-CFE6-4B9B-8E61-D169DEDBEDC1}" srcOrd="4" destOrd="0" presId="urn:microsoft.com/office/officeart/2005/8/layout/lProcess2"/>
    <dgm:cxn modelId="{61585855-DD1D-426C-A8D4-7472D1464BC7}" type="presParOf" srcId="{9DED50F9-CFE6-4B9B-8E61-D169DEDBEDC1}" destId="{89CEBB50-910B-42B1-8233-43CF4AAC2B35}" srcOrd="0" destOrd="0" presId="urn:microsoft.com/office/officeart/2005/8/layout/lProcess2"/>
    <dgm:cxn modelId="{C1B653AD-0A79-4706-B2BC-5DDA1C415882}" type="presParOf" srcId="{9DED50F9-CFE6-4B9B-8E61-D169DEDBEDC1}" destId="{B1F18182-FA9B-41EE-AC59-7C3256C3BD6E}" srcOrd="1" destOrd="0" presId="urn:microsoft.com/office/officeart/2005/8/layout/lProcess2"/>
    <dgm:cxn modelId="{1CD43392-E169-42CA-BF34-7DC0F6937C46}" type="presParOf" srcId="{9DED50F9-CFE6-4B9B-8E61-D169DEDBEDC1}" destId="{EBC33D9B-E07C-49CB-BDB9-693AF5C9CEA8}" srcOrd="2" destOrd="0" presId="urn:microsoft.com/office/officeart/2005/8/layout/lProcess2"/>
    <dgm:cxn modelId="{EEDB4C51-4FC0-4D04-9756-5391D7A29100}" type="presParOf" srcId="{EBC33D9B-E07C-49CB-BDB9-693AF5C9CEA8}" destId="{D9DD3AE1-F1D2-4055-A1D2-4114D56D3B7F}" srcOrd="0" destOrd="0" presId="urn:microsoft.com/office/officeart/2005/8/layout/lProcess2"/>
    <dgm:cxn modelId="{66447D42-B912-4048-8612-1B5CF1A6A2D0}" type="presParOf" srcId="{D9DD3AE1-F1D2-4055-A1D2-4114D56D3B7F}" destId="{8AE0E9EE-B006-4812-93BA-EEA15C0283EA}" srcOrd="0" destOrd="0" presId="urn:microsoft.com/office/officeart/2005/8/layout/lProcess2"/>
    <dgm:cxn modelId="{273AAC39-EBAC-4AB8-BEE6-9A8509178948}" type="presParOf" srcId="{D9DD3AE1-F1D2-4055-A1D2-4114D56D3B7F}" destId="{032A860A-B146-43F9-A72F-471165BB9707}" srcOrd="1" destOrd="0" presId="urn:microsoft.com/office/officeart/2005/8/layout/lProcess2"/>
    <dgm:cxn modelId="{9CAA7773-0921-4CF8-A137-7A4972C51323}" type="presParOf" srcId="{D9DD3AE1-F1D2-4055-A1D2-4114D56D3B7F}" destId="{6EF91680-C6D7-4591-B1B5-53CD29A255AB}" srcOrd="2" destOrd="0" presId="urn:microsoft.com/office/officeart/2005/8/layout/lProcess2"/>
    <dgm:cxn modelId="{568B03F3-1A44-42A7-9606-FF8A33261695}" type="presParOf" srcId="{DB623B8E-F046-4A13-A215-38D678ECC70A}" destId="{8654854B-277D-4741-9DED-0DAE7898DDF2}" srcOrd="5" destOrd="0" presId="urn:microsoft.com/office/officeart/2005/8/layout/lProcess2"/>
    <dgm:cxn modelId="{85E055BF-5FB5-44E2-B671-930C84787B97}" type="presParOf" srcId="{DB623B8E-F046-4A13-A215-38D678ECC70A}" destId="{351C2EB0-5D00-41AC-9709-DC571FEF10E9}" srcOrd="6" destOrd="0" presId="urn:microsoft.com/office/officeart/2005/8/layout/lProcess2"/>
    <dgm:cxn modelId="{5F746CCB-6816-4B10-AE7F-825B3D7A8B35}" type="presParOf" srcId="{351C2EB0-5D00-41AC-9709-DC571FEF10E9}" destId="{418F522F-01B9-4C5B-9AD7-EA452F0EB04B}" srcOrd="0" destOrd="0" presId="urn:microsoft.com/office/officeart/2005/8/layout/lProcess2"/>
    <dgm:cxn modelId="{1D6C8FEC-ABC7-4A98-891A-473BBACEC211}" type="presParOf" srcId="{351C2EB0-5D00-41AC-9709-DC571FEF10E9}" destId="{AE107F9A-A7A4-482E-A93E-9A993D3753D8}" srcOrd="1" destOrd="0" presId="urn:microsoft.com/office/officeart/2005/8/layout/lProcess2"/>
    <dgm:cxn modelId="{1931833F-BA41-4D3D-B47B-451C009AE4E1}" type="presParOf" srcId="{351C2EB0-5D00-41AC-9709-DC571FEF10E9}" destId="{B142592E-7DAC-4D51-BF4E-7459A8057829}" srcOrd="2" destOrd="0" presId="urn:microsoft.com/office/officeart/2005/8/layout/lProcess2"/>
    <dgm:cxn modelId="{483E30AA-C2A7-4D8A-AA24-085CD5DE0BB1}" type="presParOf" srcId="{B142592E-7DAC-4D51-BF4E-7459A8057829}" destId="{88D3B779-21A0-493F-B1AB-5759F15EE7CD}" srcOrd="0" destOrd="0" presId="urn:microsoft.com/office/officeart/2005/8/layout/lProcess2"/>
    <dgm:cxn modelId="{2E0FDD30-469F-4CE8-8AAE-8D93AFB10AAC}" type="presParOf" srcId="{88D3B779-21A0-493F-B1AB-5759F15EE7CD}" destId="{6928EF30-06DD-4813-AE88-7DA6108BF5F6}" srcOrd="0" destOrd="0" presId="urn:microsoft.com/office/officeart/2005/8/layout/lProcess2"/>
    <dgm:cxn modelId="{902BE309-7214-460A-8006-319C851C9ECA}" type="presParOf" srcId="{88D3B779-21A0-493F-B1AB-5759F15EE7CD}" destId="{1A18AC7E-5EDB-4B28-ACE2-061CBF296FA1}" srcOrd="1" destOrd="0" presId="urn:microsoft.com/office/officeart/2005/8/layout/lProcess2"/>
    <dgm:cxn modelId="{6E88197A-0604-40C8-BC29-FC58BA57C654}" type="presParOf" srcId="{88D3B779-21A0-493F-B1AB-5759F15EE7CD}" destId="{AE23FBD9-2168-4C64-906A-2DDE216D755B}" srcOrd="2" destOrd="0" presId="urn:microsoft.com/office/officeart/2005/8/layout/lProcess2"/>
    <dgm:cxn modelId="{C06D0E9F-DB6B-4DC5-8084-52BD19B061CF}" type="presParOf" srcId="{DB623B8E-F046-4A13-A215-38D678ECC70A}" destId="{31B76421-13B8-4466-9F94-3FBACA78A903}" srcOrd="7" destOrd="0" presId="urn:microsoft.com/office/officeart/2005/8/layout/lProcess2"/>
    <dgm:cxn modelId="{037F0F38-7991-480C-B98E-766048EAF9D5}" type="presParOf" srcId="{DB623B8E-F046-4A13-A215-38D678ECC70A}" destId="{5E53B0E0-0A6D-4C92-BD01-F653A06B0828}" srcOrd="8" destOrd="0" presId="urn:microsoft.com/office/officeart/2005/8/layout/lProcess2"/>
    <dgm:cxn modelId="{6AE51A75-E218-4300-924D-55627B389937}" type="presParOf" srcId="{5E53B0E0-0A6D-4C92-BD01-F653A06B0828}" destId="{A91850D8-DDDE-4160-AF74-98AD29A1612F}" srcOrd="0" destOrd="0" presId="urn:microsoft.com/office/officeart/2005/8/layout/lProcess2"/>
    <dgm:cxn modelId="{6A99F5BC-3B12-4D17-83E2-34B930951D49}" type="presParOf" srcId="{5E53B0E0-0A6D-4C92-BD01-F653A06B0828}" destId="{FD3233BD-37DF-421F-B408-7644AD9E9DB3}" srcOrd="1" destOrd="0" presId="urn:microsoft.com/office/officeart/2005/8/layout/lProcess2"/>
    <dgm:cxn modelId="{458CBA61-D9C1-4C39-A38A-3E3B23C14285}" type="presParOf" srcId="{5E53B0E0-0A6D-4C92-BD01-F653A06B0828}" destId="{BE9F05CD-5818-4A37-9C2D-7874F0ED8E71}" srcOrd="2" destOrd="0" presId="urn:microsoft.com/office/officeart/2005/8/layout/lProcess2"/>
    <dgm:cxn modelId="{F623313E-A2F4-43E9-9F79-367580B1CB3C}" type="presParOf" srcId="{BE9F05CD-5818-4A37-9C2D-7874F0ED8E71}" destId="{ABEBE9AF-7D9B-41FA-B3E6-F14A667168D0}" srcOrd="0" destOrd="0" presId="urn:microsoft.com/office/officeart/2005/8/layout/lProcess2"/>
    <dgm:cxn modelId="{60860E25-B977-4AA0-86BE-5A2598FED33A}" type="presParOf" srcId="{ABEBE9AF-7D9B-41FA-B3E6-F14A667168D0}" destId="{10CFD3E3-9101-4140-99BC-011F5366984F}" srcOrd="0" destOrd="0" presId="urn:microsoft.com/office/officeart/2005/8/layout/lProcess2"/>
    <dgm:cxn modelId="{FB3DA4BC-AF44-44F1-999A-C82C04830C80}" type="presParOf" srcId="{ABEBE9AF-7D9B-41FA-B3E6-F14A667168D0}" destId="{16105C99-5FD3-45B7-B24F-ACC95AE4DFCC}" srcOrd="1" destOrd="0" presId="urn:microsoft.com/office/officeart/2005/8/layout/lProcess2"/>
    <dgm:cxn modelId="{BE1B3187-7122-465E-9DA7-87ED65B5D2C8}" type="presParOf" srcId="{ABEBE9AF-7D9B-41FA-B3E6-F14A667168D0}" destId="{B772C91C-F0E7-41F5-BA7A-8FD045B8E820}" srcOrd="2" destOrd="0" presId="urn:microsoft.com/office/officeart/2005/8/layout/lProcess2"/>
    <dgm:cxn modelId="{FECE4A99-B109-4ED8-BFA0-86B9A43E65BF}" type="presParOf" srcId="{DB623B8E-F046-4A13-A215-38D678ECC70A}" destId="{342CC133-D25B-463A-86B3-791218AB48B3}" srcOrd="9" destOrd="0" presId="urn:microsoft.com/office/officeart/2005/8/layout/lProcess2"/>
    <dgm:cxn modelId="{C2137921-23EA-415D-AB5A-18DB30463D1B}" type="presParOf" srcId="{DB623B8E-F046-4A13-A215-38D678ECC70A}" destId="{6F8FF20D-4109-4577-9BCC-DE7049902234}" srcOrd="10" destOrd="0" presId="urn:microsoft.com/office/officeart/2005/8/layout/lProcess2"/>
    <dgm:cxn modelId="{0D248EE6-8C9B-4AA8-AA42-CBB63AE79E94}" type="presParOf" srcId="{6F8FF20D-4109-4577-9BCC-DE7049902234}" destId="{AD81583C-48DD-46AB-B682-F5C4FC3DABE9}" srcOrd="0" destOrd="0" presId="urn:microsoft.com/office/officeart/2005/8/layout/lProcess2"/>
    <dgm:cxn modelId="{2E1C73F4-6A35-4943-B941-4AA464BCC961}" type="presParOf" srcId="{6F8FF20D-4109-4577-9BCC-DE7049902234}" destId="{B56A8BCA-0461-4E0A-A05C-DC7D30C0EA34}" srcOrd="1" destOrd="0" presId="urn:microsoft.com/office/officeart/2005/8/layout/lProcess2"/>
    <dgm:cxn modelId="{C5C60C1C-8DA3-4A72-A798-1FADF45F73A1}" type="presParOf" srcId="{6F8FF20D-4109-4577-9BCC-DE7049902234}" destId="{9E56B756-5D4F-47DA-A68F-0A7643EA3C5A}" srcOrd="2" destOrd="0" presId="urn:microsoft.com/office/officeart/2005/8/layout/lProcess2"/>
    <dgm:cxn modelId="{1A3F1EDC-5A46-4D50-8BD0-312FA81704F3}" type="presParOf" srcId="{9E56B756-5D4F-47DA-A68F-0A7643EA3C5A}" destId="{E368E142-7324-4EB5-B3ED-C7EC666A631A}" srcOrd="0" destOrd="0" presId="urn:microsoft.com/office/officeart/2005/8/layout/lProcess2"/>
    <dgm:cxn modelId="{E5A90F0D-39A8-4CB1-98B7-F6EA8357C93B}" type="presParOf" srcId="{E368E142-7324-4EB5-B3ED-C7EC666A631A}" destId="{FE05AD1B-DA9D-4FBB-A456-E03331306608}" srcOrd="0" destOrd="0" presId="urn:microsoft.com/office/officeart/2005/8/layout/lProcess2"/>
    <dgm:cxn modelId="{27A8E8BB-F9B6-436A-87A6-4038485F07C0}" type="presParOf" srcId="{E368E142-7324-4EB5-B3ED-C7EC666A631A}" destId="{37B53571-50E5-45CF-BFAC-DCAC30927B25}" srcOrd="1" destOrd="0" presId="urn:microsoft.com/office/officeart/2005/8/layout/lProcess2"/>
    <dgm:cxn modelId="{FD8D1CAA-E750-4315-8AA3-BBDD19FA66DF}" type="presParOf" srcId="{E368E142-7324-4EB5-B3ED-C7EC666A631A}" destId="{320EC9B2-DE9E-411E-B8A5-33B98687ADBF}" srcOrd="2" destOrd="0" presId="urn:microsoft.com/office/officeart/2005/8/layout/lProcess2"/>
    <dgm:cxn modelId="{55FA60DE-96F6-4DFB-93C9-4908BDBC3D31}" type="presParOf" srcId="{DB623B8E-F046-4A13-A215-38D678ECC70A}" destId="{6FDD225B-4C87-41F7-BB5F-385229279D8B}" srcOrd="11" destOrd="0" presId="urn:microsoft.com/office/officeart/2005/8/layout/lProcess2"/>
    <dgm:cxn modelId="{46448F2D-E4DB-42C8-B411-4A78ABE50D4E}" type="presParOf" srcId="{DB623B8E-F046-4A13-A215-38D678ECC70A}" destId="{BD538A45-22F7-4DB5-B022-62A9CEE02F9E}" srcOrd="12" destOrd="0" presId="urn:microsoft.com/office/officeart/2005/8/layout/lProcess2"/>
    <dgm:cxn modelId="{753F5527-D03A-4412-A5CB-023E71B0730D}" type="presParOf" srcId="{BD538A45-22F7-4DB5-B022-62A9CEE02F9E}" destId="{88F0CD1A-BA37-4476-8EC1-4FADDB6B02F4}" srcOrd="0" destOrd="0" presId="urn:microsoft.com/office/officeart/2005/8/layout/lProcess2"/>
    <dgm:cxn modelId="{8B3C74B9-B934-4F22-A376-2F5F03253EA4}" type="presParOf" srcId="{BD538A45-22F7-4DB5-B022-62A9CEE02F9E}" destId="{DC580806-888C-4252-AF05-22C7B0965AA9}" srcOrd="1" destOrd="0" presId="urn:microsoft.com/office/officeart/2005/8/layout/lProcess2"/>
    <dgm:cxn modelId="{1DA78D7D-D954-454A-B074-7442AE7AEBF6}" type="presParOf" srcId="{BD538A45-22F7-4DB5-B022-62A9CEE02F9E}" destId="{5305BA75-3F84-47CB-A545-6F1271257CF9}" srcOrd="2" destOrd="0" presId="urn:microsoft.com/office/officeart/2005/8/layout/lProcess2"/>
    <dgm:cxn modelId="{918C4E1C-BF68-45B1-ACB2-3A9DCF35A586}" type="presParOf" srcId="{5305BA75-3F84-47CB-A545-6F1271257CF9}" destId="{5CBDC0B2-34CB-4107-ADBC-02359DF55C46}" srcOrd="0" destOrd="0" presId="urn:microsoft.com/office/officeart/2005/8/layout/lProcess2"/>
    <dgm:cxn modelId="{AD20C8CC-1699-4E19-AA3B-8E232EA0816B}" type="presParOf" srcId="{5CBDC0B2-34CB-4107-ADBC-02359DF55C46}" destId="{C9DFFBDE-EE66-43FC-9E65-F3C69737F0B0}" srcOrd="0" destOrd="0" presId="urn:microsoft.com/office/officeart/2005/8/layout/lProcess2"/>
    <dgm:cxn modelId="{C75F9C08-E80F-4761-BD27-F0330615EC93}" type="presParOf" srcId="{5CBDC0B2-34CB-4107-ADBC-02359DF55C46}" destId="{5C01062F-084D-44D9-8C70-6EC8C66C570D}" srcOrd="1" destOrd="0" presId="urn:microsoft.com/office/officeart/2005/8/layout/lProcess2"/>
    <dgm:cxn modelId="{D41F0866-DF6F-4683-A8E2-9601DF5C8EA4}" type="presParOf" srcId="{5CBDC0B2-34CB-4107-ADBC-02359DF55C46}" destId="{95EA679E-7395-4912-8C1A-BDF7A71A135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27468-8953-4598-B0E3-BD203868C77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B2955FC6-CE12-43F8-BF35-638319C5F0E1}">
      <dgm:prSet custT="1"/>
      <dgm:spPr/>
      <dgm:t>
        <a:bodyPr/>
        <a:lstStyle/>
        <a:p>
          <a:pPr algn="l">
            <a:lnSpc>
              <a:spcPct val="100000"/>
            </a:lnSpc>
          </a:pPr>
          <a:r>
            <a:rPr lang="en-US" sz="1800" b="1">
              <a:solidFill>
                <a:schemeClr val="tx1"/>
              </a:solidFill>
            </a:rPr>
            <a:t>Offer of Consultation</a:t>
          </a:r>
          <a:br>
            <a:rPr lang="en-US" sz="1800" b="1">
              <a:solidFill>
                <a:schemeClr val="tx1"/>
              </a:solidFill>
            </a:rPr>
          </a:br>
          <a:r>
            <a:rPr lang="en-US" sz="1600">
              <a:solidFill>
                <a:schemeClr val="tx1"/>
              </a:solidFill>
            </a:rPr>
            <a:t>District conducts outreach with private school officials regarding potential participation by sending a written ‘Offer of Consultation’ (electronically or by mail)</a:t>
          </a:r>
          <a:endParaRPr lang="en-US" sz="1600" b="1">
            <a:solidFill>
              <a:schemeClr val="tx1"/>
            </a:solidFill>
          </a:endParaRPr>
        </a:p>
      </dgm:t>
    </dgm:pt>
    <dgm:pt modelId="{0EDB340F-3F4B-4245-995B-0C142FAFA7C1}" type="parTrans" cxnId="{71B85CED-CC3B-468B-ACB0-A3ADE5017091}">
      <dgm:prSet/>
      <dgm:spPr/>
      <dgm:t>
        <a:bodyPr/>
        <a:lstStyle/>
        <a:p>
          <a:endParaRPr lang="en-US">
            <a:solidFill>
              <a:schemeClr val="tx1"/>
            </a:solidFill>
          </a:endParaRPr>
        </a:p>
      </dgm:t>
    </dgm:pt>
    <dgm:pt modelId="{D187DC2B-245A-464E-AC94-12D319C02F3B}" type="sibTrans" cxnId="{71B85CED-CC3B-468B-ACB0-A3ADE5017091}">
      <dgm:prSet/>
      <dgm:spPr/>
      <dgm:t>
        <a:bodyPr/>
        <a:lstStyle/>
        <a:p>
          <a:endParaRPr lang="en-US">
            <a:solidFill>
              <a:schemeClr val="tx1"/>
            </a:solidFill>
          </a:endParaRPr>
        </a:p>
      </dgm:t>
    </dgm:pt>
    <dgm:pt modelId="{EE42804D-C6AF-4308-B05B-69547CAC7167}">
      <dgm:prSet custT="1"/>
      <dgm:spPr/>
      <dgm:t>
        <a:bodyPr/>
        <a:lstStyle/>
        <a:p>
          <a:pPr algn="l">
            <a:lnSpc>
              <a:spcPct val="100000"/>
            </a:lnSpc>
          </a:pPr>
          <a:r>
            <a:rPr lang="en-US" sz="1800" b="1">
              <a:solidFill>
                <a:schemeClr val="tx1"/>
              </a:solidFill>
            </a:rPr>
            <a:t>Consultation</a:t>
          </a:r>
          <a:br>
            <a:rPr lang="en-US" sz="1800" b="1">
              <a:solidFill>
                <a:schemeClr val="tx1"/>
              </a:solidFill>
            </a:rPr>
          </a:br>
          <a:r>
            <a:rPr lang="en-US" sz="1600">
              <a:solidFill>
                <a:schemeClr val="tx1"/>
              </a:solidFill>
            </a:rPr>
            <a:t>District arranges initial consultation meetings from private schools  Consultation meetings to  take place before private school is out of session</a:t>
          </a:r>
          <a:br>
            <a:rPr lang="en-US" sz="1600">
              <a:solidFill>
                <a:schemeClr val="tx1"/>
              </a:solidFill>
            </a:rPr>
          </a:br>
          <a:r>
            <a:rPr lang="en-US" sz="1600">
              <a:solidFill>
                <a:schemeClr val="tx1"/>
              </a:solidFill>
            </a:rPr>
            <a:t>Public school officials &amp; private schools complete and sign the Consolidated Affirmation of Consultation</a:t>
          </a:r>
          <a:endParaRPr lang="en-US" sz="1600" b="1">
            <a:solidFill>
              <a:schemeClr val="tx1"/>
            </a:solidFill>
          </a:endParaRPr>
        </a:p>
      </dgm:t>
    </dgm:pt>
    <dgm:pt modelId="{B7ABBAF5-A0E0-470A-9F98-46121E86F53B}" type="parTrans" cxnId="{7A3CA109-9069-4849-88AC-8AE3B3D0241A}">
      <dgm:prSet/>
      <dgm:spPr/>
      <dgm:t>
        <a:bodyPr/>
        <a:lstStyle/>
        <a:p>
          <a:endParaRPr lang="en-US">
            <a:solidFill>
              <a:schemeClr val="tx1"/>
            </a:solidFill>
          </a:endParaRPr>
        </a:p>
      </dgm:t>
    </dgm:pt>
    <dgm:pt modelId="{8680E7FF-C6E9-44C2-8C6E-57C241270BD8}" type="sibTrans" cxnId="{7A3CA109-9069-4849-88AC-8AE3B3D0241A}">
      <dgm:prSet/>
      <dgm:spPr/>
      <dgm:t>
        <a:bodyPr/>
        <a:lstStyle/>
        <a:p>
          <a:endParaRPr lang="en-US">
            <a:solidFill>
              <a:schemeClr val="tx1"/>
            </a:solidFill>
          </a:endParaRPr>
        </a:p>
      </dgm:t>
    </dgm:pt>
    <dgm:pt modelId="{10AE44C8-6F40-41C0-9F1D-86A0986C9707}">
      <dgm:prSet custT="1"/>
      <dgm:spPr/>
      <dgm:t>
        <a:bodyPr/>
        <a:lstStyle/>
        <a:p>
          <a:pPr algn="l">
            <a:lnSpc>
              <a:spcPct val="100000"/>
            </a:lnSpc>
          </a:pPr>
          <a:endParaRPr lang="en-US" sz="1800" b="1">
            <a:solidFill>
              <a:schemeClr val="tx1"/>
            </a:solidFill>
          </a:endParaRPr>
        </a:p>
        <a:p>
          <a:pPr algn="l">
            <a:lnSpc>
              <a:spcPct val="100000"/>
            </a:lnSpc>
          </a:pPr>
          <a:r>
            <a:rPr lang="en-US" sz="1800" b="1">
              <a:solidFill>
                <a:schemeClr val="tx1"/>
              </a:solidFill>
            </a:rPr>
            <a:t>ESSA Application Period</a:t>
          </a:r>
          <a:br>
            <a:rPr lang="en-US" sz="1800" b="1">
              <a:solidFill>
                <a:schemeClr val="tx1"/>
              </a:solidFill>
            </a:rPr>
          </a:br>
          <a:r>
            <a:rPr lang="en-US" sz="1600">
              <a:solidFill>
                <a:schemeClr val="tx1"/>
              </a:solidFill>
            </a:rPr>
            <a:t>DESE determines whether districts are eligible for ESSA funding/what amounts. Districts submit their Consolidated ESSA Grant Application, with a copy of a signed Consolidated Affirmation of Consultation</a:t>
          </a:r>
          <a:endParaRPr lang="en-US" sz="1800" b="1">
            <a:solidFill>
              <a:schemeClr val="tx1"/>
            </a:solidFill>
          </a:endParaRPr>
        </a:p>
      </dgm:t>
    </dgm:pt>
    <dgm:pt modelId="{31DCF9EE-8DEA-46AF-BEDE-9603A167A3A2}" type="parTrans" cxnId="{3465DCEF-EF5A-46CD-ADB4-187173BF3DFE}">
      <dgm:prSet/>
      <dgm:spPr/>
      <dgm:t>
        <a:bodyPr/>
        <a:lstStyle/>
        <a:p>
          <a:endParaRPr lang="en-US">
            <a:solidFill>
              <a:schemeClr val="tx1"/>
            </a:solidFill>
          </a:endParaRPr>
        </a:p>
      </dgm:t>
    </dgm:pt>
    <dgm:pt modelId="{BA066D11-EB4C-4832-98F3-F00862DBF472}" type="sibTrans" cxnId="{3465DCEF-EF5A-46CD-ADB4-187173BF3DFE}">
      <dgm:prSet/>
      <dgm:spPr/>
      <dgm:t>
        <a:bodyPr/>
        <a:lstStyle/>
        <a:p>
          <a:endParaRPr lang="en-US">
            <a:solidFill>
              <a:schemeClr val="tx1"/>
            </a:solidFill>
          </a:endParaRPr>
        </a:p>
      </dgm:t>
    </dgm:pt>
    <dgm:pt modelId="{6D120905-52DC-40CF-B428-1CD61908D397}">
      <dgm:prSet custT="1"/>
      <dgm:spPr/>
      <dgm:t>
        <a:bodyPr/>
        <a:lstStyle/>
        <a:p>
          <a:pPr algn="l">
            <a:lnSpc>
              <a:spcPct val="100000"/>
            </a:lnSpc>
          </a:pPr>
          <a:r>
            <a:rPr lang="en-US" sz="1600">
              <a:solidFill>
                <a:schemeClr val="tx1"/>
              </a:solidFill>
            </a:rPr>
            <a:t>Inform each participating private school of its updated equitable share</a:t>
          </a:r>
        </a:p>
      </dgm:t>
    </dgm:pt>
    <dgm:pt modelId="{6E3948E8-0C73-4C0A-8D07-C2A0D83C99A9}" type="parTrans" cxnId="{858B0866-5B24-4D6C-BD00-06D188538E49}">
      <dgm:prSet/>
      <dgm:spPr/>
      <dgm:t>
        <a:bodyPr/>
        <a:lstStyle/>
        <a:p>
          <a:endParaRPr lang="en-US">
            <a:solidFill>
              <a:schemeClr val="tx1"/>
            </a:solidFill>
          </a:endParaRPr>
        </a:p>
      </dgm:t>
    </dgm:pt>
    <dgm:pt modelId="{A8AD90B4-FD58-486E-909A-7806BFCD346B}" type="sibTrans" cxnId="{858B0866-5B24-4D6C-BD00-06D188538E49}">
      <dgm:prSet/>
      <dgm:spPr/>
      <dgm:t>
        <a:bodyPr/>
        <a:lstStyle/>
        <a:p>
          <a:endParaRPr lang="en-US">
            <a:solidFill>
              <a:schemeClr val="tx1"/>
            </a:solidFill>
          </a:endParaRPr>
        </a:p>
      </dgm:t>
    </dgm:pt>
    <dgm:pt modelId="{6A59851D-E022-4747-9AD3-4515B5123C71}">
      <dgm:prSet custT="1"/>
      <dgm:spPr/>
      <dgm:t>
        <a:bodyPr/>
        <a:lstStyle/>
        <a:p>
          <a:pPr algn="l">
            <a:lnSpc>
              <a:spcPct val="100000"/>
            </a:lnSpc>
          </a:pPr>
          <a:r>
            <a:rPr lang="en-US" sz="1600">
              <a:solidFill>
                <a:schemeClr val="tx1"/>
              </a:solidFill>
            </a:rPr>
            <a:t>Update and finalize plan and timeline for services/participation</a:t>
          </a:r>
        </a:p>
      </dgm:t>
    </dgm:pt>
    <dgm:pt modelId="{FF897659-8833-4AD9-B303-FCCA9FBC985E}" type="parTrans" cxnId="{40BE2035-8D5E-4DC5-A62D-0A30B0E65EEF}">
      <dgm:prSet/>
      <dgm:spPr/>
      <dgm:t>
        <a:bodyPr/>
        <a:lstStyle/>
        <a:p>
          <a:endParaRPr lang="en-US">
            <a:solidFill>
              <a:schemeClr val="tx1"/>
            </a:solidFill>
          </a:endParaRPr>
        </a:p>
      </dgm:t>
    </dgm:pt>
    <dgm:pt modelId="{28AE6DEE-226C-4EC5-A916-4736C8F7BD7A}" type="sibTrans" cxnId="{40BE2035-8D5E-4DC5-A62D-0A30B0E65EEF}">
      <dgm:prSet/>
      <dgm:spPr/>
      <dgm:t>
        <a:bodyPr/>
        <a:lstStyle/>
        <a:p>
          <a:endParaRPr lang="en-US">
            <a:solidFill>
              <a:schemeClr val="tx1"/>
            </a:solidFill>
          </a:endParaRPr>
        </a:p>
      </dgm:t>
    </dgm:pt>
    <dgm:pt modelId="{CE85FC0E-2EFE-417B-A672-77C144914203}">
      <dgm:prSet custT="1"/>
      <dgm:spPr/>
      <dgm:t>
        <a:bodyPr/>
        <a:lstStyle/>
        <a:p>
          <a:pPr algn="l">
            <a:lnSpc>
              <a:spcPct val="100000"/>
            </a:lnSpc>
          </a:pPr>
          <a:r>
            <a:rPr lang="en-US" sz="1600">
              <a:solidFill>
                <a:schemeClr val="tx1"/>
              </a:solidFill>
            </a:rPr>
            <a:t>Begin implementation of services</a:t>
          </a:r>
        </a:p>
      </dgm:t>
    </dgm:pt>
    <dgm:pt modelId="{61D7D02E-BF35-4CDD-86FF-1ABFA723F9D6}" type="parTrans" cxnId="{18EB4107-06E9-4A10-8FEC-75D9EED96B38}">
      <dgm:prSet/>
      <dgm:spPr/>
      <dgm:t>
        <a:bodyPr/>
        <a:lstStyle/>
        <a:p>
          <a:endParaRPr lang="en-US">
            <a:solidFill>
              <a:schemeClr val="tx1"/>
            </a:solidFill>
          </a:endParaRPr>
        </a:p>
      </dgm:t>
    </dgm:pt>
    <dgm:pt modelId="{DCDF3B48-66DB-4826-BAB9-326F4C19922D}" type="sibTrans" cxnId="{18EB4107-06E9-4A10-8FEC-75D9EED96B38}">
      <dgm:prSet/>
      <dgm:spPr/>
      <dgm:t>
        <a:bodyPr/>
        <a:lstStyle/>
        <a:p>
          <a:endParaRPr lang="en-US">
            <a:solidFill>
              <a:schemeClr val="tx1"/>
            </a:solidFill>
          </a:endParaRPr>
        </a:p>
      </dgm:t>
    </dgm:pt>
    <dgm:pt modelId="{F21E17BE-BC7C-4442-B828-AF38CDCDD164}">
      <dgm:prSet custT="1"/>
      <dgm:spPr/>
      <dgm:t>
        <a:bodyPr/>
        <a:lstStyle/>
        <a:p>
          <a:pPr algn="l">
            <a:lnSpc>
              <a:spcPct val="100000"/>
            </a:lnSpc>
          </a:pPr>
          <a:endParaRPr lang="en-US" sz="1600">
            <a:solidFill>
              <a:schemeClr val="tx1"/>
            </a:solidFill>
          </a:endParaRPr>
        </a:p>
      </dgm:t>
    </dgm:pt>
    <dgm:pt modelId="{A3EA7271-52D6-410D-BB38-8D6ADE296BA7}" type="parTrans" cxnId="{BCA4D879-4064-4A22-BF5D-5D96706B8C68}">
      <dgm:prSet/>
      <dgm:spPr/>
      <dgm:t>
        <a:bodyPr/>
        <a:lstStyle/>
        <a:p>
          <a:endParaRPr lang="en-US">
            <a:solidFill>
              <a:schemeClr val="tx1"/>
            </a:solidFill>
          </a:endParaRPr>
        </a:p>
      </dgm:t>
    </dgm:pt>
    <dgm:pt modelId="{6E2FBB24-8A40-4764-8700-CE37F6997963}" type="sibTrans" cxnId="{BCA4D879-4064-4A22-BF5D-5D96706B8C68}">
      <dgm:prSet/>
      <dgm:spPr/>
      <dgm:t>
        <a:bodyPr/>
        <a:lstStyle/>
        <a:p>
          <a:endParaRPr lang="en-US">
            <a:solidFill>
              <a:schemeClr val="tx1"/>
            </a:solidFill>
          </a:endParaRPr>
        </a:p>
      </dgm:t>
    </dgm:pt>
    <dgm:pt modelId="{ECAB9342-D5B1-4A8A-AC5F-18F66D6BF533}">
      <dgm:prSet custT="1"/>
      <dgm:spPr/>
      <dgm:t>
        <a:bodyPr/>
        <a:lstStyle/>
        <a:p>
          <a:pPr algn="l">
            <a:lnSpc>
              <a:spcPct val="100000"/>
            </a:lnSpc>
          </a:pPr>
          <a:r>
            <a:rPr lang="en-US" sz="1800" b="1">
              <a:solidFill>
                <a:schemeClr val="tx1"/>
              </a:solidFill>
            </a:rPr>
            <a:t>Implementation</a:t>
          </a:r>
          <a:br>
            <a:rPr lang="en-US" sz="1800" b="1">
              <a:solidFill>
                <a:schemeClr val="tx1"/>
              </a:solidFill>
            </a:rPr>
          </a:br>
          <a:r>
            <a:rPr lang="en-US" sz="1600" u="none">
              <a:solidFill>
                <a:schemeClr val="tx1"/>
              </a:solidFill>
            </a:rPr>
            <a:t>Consolidated ESSA Grant Application is approved:</a:t>
          </a:r>
          <a:endParaRPr lang="en-US" sz="1600" b="1" u="none">
            <a:solidFill>
              <a:schemeClr val="tx1"/>
            </a:solidFill>
          </a:endParaRPr>
        </a:p>
      </dgm:t>
    </dgm:pt>
    <dgm:pt modelId="{E96ACAD4-89F7-453C-965E-F22ACCBAF913}" type="sibTrans" cxnId="{0C1F22CC-7B08-4658-A603-AF16E768CF28}">
      <dgm:prSet/>
      <dgm:spPr/>
      <dgm:t>
        <a:bodyPr/>
        <a:lstStyle/>
        <a:p>
          <a:endParaRPr lang="en-US">
            <a:solidFill>
              <a:schemeClr val="tx1"/>
            </a:solidFill>
          </a:endParaRPr>
        </a:p>
      </dgm:t>
    </dgm:pt>
    <dgm:pt modelId="{E18A5185-17B3-44DF-90C7-9A41AB295922}" type="parTrans" cxnId="{0C1F22CC-7B08-4658-A603-AF16E768CF28}">
      <dgm:prSet/>
      <dgm:spPr/>
      <dgm:t>
        <a:bodyPr/>
        <a:lstStyle/>
        <a:p>
          <a:endParaRPr lang="en-US">
            <a:solidFill>
              <a:schemeClr val="tx1"/>
            </a:solidFill>
          </a:endParaRPr>
        </a:p>
      </dgm:t>
    </dgm:pt>
    <dgm:pt modelId="{5EA1D0BA-7BFC-48FF-8EF1-F28D4BB2E16C}" type="pres">
      <dgm:prSet presAssocID="{81B27468-8953-4598-B0E3-BD203868C77E}" presName="outerComposite" presStyleCnt="0">
        <dgm:presLayoutVars>
          <dgm:chMax val="5"/>
          <dgm:dir/>
          <dgm:resizeHandles val="exact"/>
        </dgm:presLayoutVars>
      </dgm:prSet>
      <dgm:spPr/>
    </dgm:pt>
    <dgm:pt modelId="{80619197-47FC-4E6B-9D5C-3BAE83AAEE3A}" type="pres">
      <dgm:prSet presAssocID="{81B27468-8953-4598-B0E3-BD203868C77E}" presName="dummyMaxCanvas" presStyleCnt="0">
        <dgm:presLayoutVars/>
      </dgm:prSet>
      <dgm:spPr/>
    </dgm:pt>
    <dgm:pt modelId="{B9CC85E5-1320-4541-B12B-7FF5234097F5}" type="pres">
      <dgm:prSet presAssocID="{81B27468-8953-4598-B0E3-BD203868C77E}" presName="FourNodes_1" presStyleLbl="node1" presStyleIdx="0" presStyleCnt="4" custScaleX="100316" custScaleY="89065" custLinFactNeighborX="7422" custLinFactNeighborY="463">
        <dgm:presLayoutVars>
          <dgm:bulletEnabled val="1"/>
        </dgm:presLayoutVars>
      </dgm:prSet>
      <dgm:spPr/>
    </dgm:pt>
    <dgm:pt modelId="{F97125D8-AC89-4486-9D3B-D04F21A7E7A7}" type="pres">
      <dgm:prSet presAssocID="{81B27468-8953-4598-B0E3-BD203868C77E}" presName="FourNodes_2" presStyleLbl="node1" presStyleIdx="1" presStyleCnt="4" custScaleX="100516" custScaleY="113487" custLinFactNeighborX="-931" custLinFactNeighborY="-11086">
        <dgm:presLayoutVars>
          <dgm:bulletEnabled val="1"/>
        </dgm:presLayoutVars>
      </dgm:prSet>
      <dgm:spPr/>
    </dgm:pt>
    <dgm:pt modelId="{E9F52E06-BEBC-4197-A66E-5A8328B2FA39}" type="pres">
      <dgm:prSet presAssocID="{81B27468-8953-4598-B0E3-BD203868C77E}" presName="FourNodes_3" presStyleLbl="node1" presStyleIdx="2" presStyleCnt="4" custScaleX="100398" custLinFactNeighborX="-9122" custLinFactNeighborY="-14061">
        <dgm:presLayoutVars>
          <dgm:bulletEnabled val="1"/>
        </dgm:presLayoutVars>
      </dgm:prSet>
      <dgm:spPr/>
    </dgm:pt>
    <dgm:pt modelId="{06D03E42-11EF-42E8-9191-4BF1D7354896}" type="pres">
      <dgm:prSet presAssocID="{81B27468-8953-4598-B0E3-BD203868C77E}" presName="FourNodes_4" presStyleLbl="node1" presStyleIdx="3" presStyleCnt="4" custScaleY="124467" custLinFactNeighborX="-17606" custLinFactNeighborY="-9144">
        <dgm:presLayoutVars>
          <dgm:bulletEnabled val="1"/>
        </dgm:presLayoutVars>
      </dgm:prSet>
      <dgm:spPr/>
    </dgm:pt>
    <dgm:pt modelId="{409E3C45-2F0C-4408-9076-67D62E03359A}" type="pres">
      <dgm:prSet presAssocID="{81B27468-8953-4598-B0E3-BD203868C77E}" presName="FourConn_1-2" presStyleLbl="fgAccFollowNode1" presStyleIdx="0" presStyleCnt="3" custLinFactNeighborX="73823" custLinFactNeighborY="-12149">
        <dgm:presLayoutVars>
          <dgm:bulletEnabled val="1"/>
        </dgm:presLayoutVars>
      </dgm:prSet>
      <dgm:spPr/>
    </dgm:pt>
    <dgm:pt modelId="{65C2AE88-5692-4F18-8AC3-BEDDFED99410}" type="pres">
      <dgm:prSet presAssocID="{81B27468-8953-4598-B0E3-BD203868C77E}" presName="FourConn_2-3" presStyleLbl="fgAccFollowNode1" presStyleIdx="1" presStyleCnt="3" custLinFactNeighborX="-39755">
        <dgm:presLayoutVars>
          <dgm:bulletEnabled val="1"/>
        </dgm:presLayoutVars>
      </dgm:prSet>
      <dgm:spPr/>
    </dgm:pt>
    <dgm:pt modelId="{D0D8242E-8A87-4782-B9F7-F1A0CCD23751}" type="pres">
      <dgm:prSet presAssocID="{81B27468-8953-4598-B0E3-BD203868C77E}" presName="FourConn_3-4" presStyleLbl="fgAccFollowNode1" presStyleIdx="2" presStyleCnt="3" custLinFactX="-54498" custLinFactNeighborX="-100000" custLinFactNeighborY="-11805">
        <dgm:presLayoutVars>
          <dgm:bulletEnabled val="1"/>
        </dgm:presLayoutVars>
      </dgm:prSet>
      <dgm:spPr/>
    </dgm:pt>
    <dgm:pt modelId="{AA5CF1B1-B310-4CC1-8C5B-0911C9C4082E}" type="pres">
      <dgm:prSet presAssocID="{81B27468-8953-4598-B0E3-BD203868C77E}" presName="FourNodes_1_text" presStyleLbl="node1" presStyleIdx="3" presStyleCnt="4">
        <dgm:presLayoutVars>
          <dgm:bulletEnabled val="1"/>
        </dgm:presLayoutVars>
      </dgm:prSet>
      <dgm:spPr/>
    </dgm:pt>
    <dgm:pt modelId="{CE0006F7-52CC-4C04-9265-E397D6361EEA}" type="pres">
      <dgm:prSet presAssocID="{81B27468-8953-4598-B0E3-BD203868C77E}" presName="FourNodes_2_text" presStyleLbl="node1" presStyleIdx="3" presStyleCnt="4">
        <dgm:presLayoutVars>
          <dgm:bulletEnabled val="1"/>
        </dgm:presLayoutVars>
      </dgm:prSet>
      <dgm:spPr/>
    </dgm:pt>
    <dgm:pt modelId="{A5895EC0-0631-4DDF-9C4B-0A515C12E9C0}" type="pres">
      <dgm:prSet presAssocID="{81B27468-8953-4598-B0E3-BD203868C77E}" presName="FourNodes_3_text" presStyleLbl="node1" presStyleIdx="3" presStyleCnt="4">
        <dgm:presLayoutVars>
          <dgm:bulletEnabled val="1"/>
        </dgm:presLayoutVars>
      </dgm:prSet>
      <dgm:spPr/>
    </dgm:pt>
    <dgm:pt modelId="{EB1CF133-4AFA-4977-88B3-2DAB2CE80790}" type="pres">
      <dgm:prSet presAssocID="{81B27468-8953-4598-B0E3-BD203868C77E}" presName="FourNodes_4_text" presStyleLbl="node1" presStyleIdx="3" presStyleCnt="4">
        <dgm:presLayoutVars>
          <dgm:bulletEnabled val="1"/>
        </dgm:presLayoutVars>
      </dgm:prSet>
      <dgm:spPr/>
    </dgm:pt>
  </dgm:ptLst>
  <dgm:cxnLst>
    <dgm:cxn modelId="{C7B66802-E9DD-46F7-B357-F8B255DCD601}" type="presOf" srcId="{ECAB9342-D5B1-4A8A-AC5F-18F66D6BF533}" destId="{06D03E42-11EF-42E8-9191-4BF1D7354896}" srcOrd="0" destOrd="0" presId="urn:microsoft.com/office/officeart/2005/8/layout/vProcess5"/>
    <dgm:cxn modelId="{18EB4107-06E9-4A10-8FEC-75D9EED96B38}" srcId="{ECAB9342-D5B1-4A8A-AC5F-18F66D6BF533}" destId="{CE85FC0E-2EFE-417B-A672-77C144914203}" srcOrd="2" destOrd="0" parTransId="{61D7D02E-BF35-4CDD-86FF-1ABFA723F9D6}" sibTransId="{DCDF3B48-66DB-4826-BAB9-326F4C19922D}"/>
    <dgm:cxn modelId="{7A3CA109-9069-4849-88AC-8AE3B3D0241A}" srcId="{81B27468-8953-4598-B0E3-BD203868C77E}" destId="{EE42804D-C6AF-4308-B05B-69547CAC7167}" srcOrd="1" destOrd="0" parTransId="{B7ABBAF5-A0E0-470A-9F98-46121E86F53B}" sibTransId="{8680E7FF-C6E9-44C2-8C6E-57C241270BD8}"/>
    <dgm:cxn modelId="{7CA3721D-0C4C-4446-B411-3CC2249F6F6B}" type="presOf" srcId="{8680E7FF-C6E9-44C2-8C6E-57C241270BD8}" destId="{65C2AE88-5692-4F18-8AC3-BEDDFED99410}" srcOrd="0" destOrd="0" presId="urn:microsoft.com/office/officeart/2005/8/layout/vProcess5"/>
    <dgm:cxn modelId="{22DE4332-3E02-4262-946E-03732512FF25}" type="presOf" srcId="{B2955FC6-CE12-43F8-BF35-638319C5F0E1}" destId="{AA5CF1B1-B310-4CC1-8C5B-0911C9C4082E}" srcOrd="1" destOrd="0" presId="urn:microsoft.com/office/officeart/2005/8/layout/vProcess5"/>
    <dgm:cxn modelId="{40BE2035-8D5E-4DC5-A62D-0A30B0E65EEF}" srcId="{ECAB9342-D5B1-4A8A-AC5F-18F66D6BF533}" destId="{6A59851D-E022-4747-9AD3-4515B5123C71}" srcOrd="1" destOrd="0" parTransId="{FF897659-8833-4AD9-B303-FCCA9FBC985E}" sibTransId="{28AE6DEE-226C-4EC5-A916-4736C8F7BD7A}"/>
    <dgm:cxn modelId="{853D7042-7DC7-41B7-9232-A3E1BACCE82C}" type="presOf" srcId="{D187DC2B-245A-464E-AC94-12D319C02F3B}" destId="{409E3C45-2F0C-4408-9076-67D62E03359A}" srcOrd="0" destOrd="0" presId="urn:microsoft.com/office/officeart/2005/8/layout/vProcess5"/>
    <dgm:cxn modelId="{9E129165-F120-4D8C-8084-78A9B13FF788}" type="presOf" srcId="{10AE44C8-6F40-41C0-9F1D-86A0986C9707}" destId="{E9F52E06-BEBC-4197-A66E-5A8328B2FA39}" srcOrd="0" destOrd="0" presId="urn:microsoft.com/office/officeart/2005/8/layout/vProcess5"/>
    <dgm:cxn modelId="{858B0866-5B24-4D6C-BD00-06D188538E49}" srcId="{ECAB9342-D5B1-4A8A-AC5F-18F66D6BF533}" destId="{6D120905-52DC-40CF-B428-1CD61908D397}" srcOrd="0" destOrd="0" parTransId="{6E3948E8-0C73-4C0A-8D07-C2A0D83C99A9}" sibTransId="{A8AD90B4-FD58-486E-909A-7806BFCD346B}"/>
    <dgm:cxn modelId="{A00B8F67-BB83-4299-BE83-0DE9045C9A0F}" type="presOf" srcId="{CE85FC0E-2EFE-417B-A672-77C144914203}" destId="{06D03E42-11EF-42E8-9191-4BF1D7354896}" srcOrd="0" destOrd="3" presId="urn:microsoft.com/office/officeart/2005/8/layout/vProcess5"/>
    <dgm:cxn modelId="{7EBFBE77-BB72-4EFA-8F98-54C0EF5D5034}" type="presOf" srcId="{EE42804D-C6AF-4308-B05B-69547CAC7167}" destId="{CE0006F7-52CC-4C04-9265-E397D6361EEA}" srcOrd="1" destOrd="0" presId="urn:microsoft.com/office/officeart/2005/8/layout/vProcess5"/>
    <dgm:cxn modelId="{BCA4D879-4064-4A22-BF5D-5D96706B8C68}" srcId="{10AE44C8-6F40-41C0-9F1D-86A0986C9707}" destId="{F21E17BE-BC7C-4442-B828-AF38CDCDD164}" srcOrd="0" destOrd="0" parTransId="{A3EA7271-52D6-410D-BB38-8D6ADE296BA7}" sibTransId="{6E2FBB24-8A40-4764-8700-CE37F6997963}"/>
    <dgm:cxn modelId="{0DC2D47D-D3BE-4115-9433-5F99870DED57}" type="presOf" srcId="{EE42804D-C6AF-4308-B05B-69547CAC7167}" destId="{F97125D8-AC89-4486-9D3B-D04F21A7E7A7}" srcOrd="0" destOrd="0" presId="urn:microsoft.com/office/officeart/2005/8/layout/vProcess5"/>
    <dgm:cxn modelId="{71E8448C-1217-49FC-9205-2FDB1F379549}" type="presOf" srcId="{B2955FC6-CE12-43F8-BF35-638319C5F0E1}" destId="{B9CC85E5-1320-4541-B12B-7FF5234097F5}" srcOrd="0" destOrd="0" presId="urn:microsoft.com/office/officeart/2005/8/layout/vProcess5"/>
    <dgm:cxn modelId="{58441791-8CE4-4D44-8444-D742E30FB675}" type="presOf" srcId="{6D120905-52DC-40CF-B428-1CD61908D397}" destId="{EB1CF133-4AFA-4977-88B3-2DAB2CE80790}" srcOrd="1" destOrd="1" presId="urn:microsoft.com/office/officeart/2005/8/layout/vProcess5"/>
    <dgm:cxn modelId="{D7B60A92-C228-4865-82AE-0E9EAB7A799B}" type="presOf" srcId="{F21E17BE-BC7C-4442-B828-AF38CDCDD164}" destId="{A5895EC0-0631-4DDF-9C4B-0A515C12E9C0}" srcOrd="1" destOrd="1" presId="urn:microsoft.com/office/officeart/2005/8/layout/vProcess5"/>
    <dgm:cxn modelId="{81C89B99-1BF1-480A-9519-B1939BF258E0}" type="presOf" srcId="{6A59851D-E022-4747-9AD3-4515B5123C71}" destId="{06D03E42-11EF-42E8-9191-4BF1D7354896}" srcOrd="0" destOrd="2" presId="urn:microsoft.com/office/officeart/2005/8/layout/vProcess5"/>
    <dgm:cxn modelId="{0FB57F9E-73AB-4A99-9413-8B42EA6B145A}" type="presOf" srcId="{6D120905-52DC-40CF-B428-1CD61908D397}" destId="{06D03E42-11EF-42E8-9191-4BF1D7354896}" srcOrd="0" destOrd="1" presId="urn:microsoft.com/office/officeart/2005/8/layout/vProcess5"/>
    <dgm:cxn modelId="{4C9768A7-DB7A-4D17-AED0-65D5F930A1F8}" type="presOf" srcId="{10AE44C8-6F40-41C0-9F1D-86A0986C9707}" destId="{A5895EC0-0631-4DDF-9C4B-0A515C12E9C0}" srcOrd="1" destOrd="0" presId="urn:microsoft.com/office/officeart/2005/8/layout/vProcess5"/>
    <dgm:cxn modelId="{34FF26B4-52E0-4F46-96CE-D31CE18D37EE}" type="presOf" srcId="{6A59851D-E022-4747-9AD3-4515B5123C71}" destId="{EB1CF133-4AFA-4977-88B3-2DAB2CE80790}" srcOrd="1" destOrd="2" presId="urn:microsoft.com/office/officeart/2005/8/layout/vProcess5"/>
    <dgm:cxn modelId="{3B2832B5-B4FC-46F6-BEF6-1C10706D40FC}" type="presOf" srcId="{81B27468-8953-4598-B0E3-BD203868C77E}" destId="{5EA1D0BA-7BFC-48FF-8EF1-F28D4BB2E16C}" srcOrd="0" destOrd="0" presId="urn:microsoft.com/office/officeart/2005/8/layout/vProcess5"/>
    <dgm:cxn modelId="{0C1F22CC-7B08-4658-A603-AF16E768CF28}" srcId="{81B27468-8953-4598-B0E3-BD203868C77E}" destId="{ECAB9342-D5B1-4A8A-AC5F-18F66D6BF533}" srcOrd="3" destOrd="0" parTransId="{E18A5185-17B3-44DF-90C7-9A41AB295922}" sibTransId="{E96ACAD4-89F7-453C-965E-F22ACCBAF913}"/>
    <dgm:cxn modelId="{361135D5-50E5-44D7-AAEA-CC4BD48C5BFC}" type="presOf" srcId="{BA066D11-EB4C-4832-98F3-F00862DBF472}" destId="{D0D8242E-8A87-4782-B9F7-F1A0CCD23751}" srcOrd="0" destOrd="0" presId="urn:microsoft.com/office/officeart/2005/8/layout/vProcess5"/>
    <dgm:cxn modelId="{F87D98D8-83A5-41D1-9826-837B40FCC1CA}" type="presOf" srcId="{CE85FC0E-2EFE-417B-A672-77C144914203}" destId="{EB1CF133-4AFA-4977-88B3-2DAB2CE80790}" srcOrd="1" destOrd="3" presId="urn:microsoft.com/office/officeart/2005/8/layout/vProcess5"/>
    <dgm:cxn modelId="{B95682DF-3D17-4F40-8B49-D68511CEB3F2}" type="presOf" srcId="{ECAB9342-D5B1-4A8A-AC5F-18F66D6BF533}" destId="{EB1CF133-4AFA-4977-88B3-2DAB2CE80790}" srcOrd="1" destOrd="0" presId="urn:microsoft.com/office/officeart/2005/8/layout/vProcess5"/>
    <dgm:cxn modelId="{71B85CED-CC3B-468B-ACB0-A3ADE5017091}" srcId="{81B27468-8953-4598-B0E3-BD203868C77E}" destId="{B2955FC6-CE12-43F8-BF35-638319C5F0E1}" srcOrd="0" destOrd="0" parTransId="{0EDB340F-3F4B-4245-995B-0C142FAFA7C1}" sibTransId="{D187DC2B-245A-464E-AC94-12D319C02F3B}"/>
    <dgm:cxn modelId="{3465DCEF-EF5A-46CD-ADB4-187173BF3DFE}" srcId="{81B27468-8953-4598-B0E3-BD203868C77E}" destId="{10AE44C8-6F40-41C0-9F1D-86A0986C9707}" srcOrd="2" destOrd="0" parTransId="{31DCF9EE-8DEA-46AF-BEDE-9603A167A3A2}" sibTransId="{BA066D11-EB4C-4832-98F3-F00862DBF472}"/>
    <dgm:cxn modelId="{D98F55F9-6A13-4175-BAB9-9926F3726F27}" type="presOf" srcId="{F21E17BE-BC7C-4442-B828-AF38CDCDD164}" destId="{E9F52E06-BEBC-4197-A66E-5A8328B2FA39}" srcOrd="0" destOrd="1" presId="urn:microsoft.com/office/officeart/2005/8/layout/vProcess5"/>
    <dgm:cxn modelId="{3872D405-E5FF-4B16-A126-C8FB77546B4B}" type="presParOf" srcId="{5EA1D0BA-7BFC-48FF-8EF1-F28D4BB2E16C}" destId="{80619197-47FC-4E6B-9D5C-3BAE83AAEE3A}" srcOrd="0" destOrd="0" presId="urn:microsoft.com/office/officeart/2005/8/layout/vProcess5"/>
    <dgm:cxn modelId="{0E37EFDF-B397-42C1-A082-9E735610031C}" type="presParOf" srcId="{5EA1D0BA-7BFC-48FF-8EF1-F28D4BB2E16C}" destId="{B9CC85E5-1320-4541-B12B-7FF5234097F5}" srcOrd="1" destOrd="0" presId="urn:microsoft.com/office/officeart/2005/8/layout/vProcess5"/>
    <dgm:cxn modelId="{844D06B7-5DB5-4A13-81DC-5BF8F741F37F}" type="presParOf" srcId="{5EA1D0BA-7BFC-48FF-8EF1-F28D4BB2E16C}" destId="{F97125D8-AC89-4486-9D3B-D04F21A7E7A7}" srcOrd="2" destOrd="0" presId="urn:microsoft.com/office/officeart/2005/8/layout/vProcess5"/>
    <dgm:cxn modelId="{4FD8A33A-4456-42A5-A4A7-ABBCFF9D8A34}" type="presParOf" srcId="{5EA1D0BA-7BFC-48FF-8EF1-F28D4BB2E16C}" destId="{E9F52E06-BEBC-4197-A66E-5A8328B2FA39}" srcOrd="3" destOrd="0" presId="urn:microsoft.com/office/officeart/2005/8/layout/vProcess5"/>
    <dgm:cxn modelId="{59FCD124-7ADF-4497-BC9C-AFB247F45ABF}" type="presParOf" srcId="{5EA1D0BA-7BFC-48FF-8EF1-F28D4BB2E16C}" destId="{06D03E42-11EF-42E8-9191-4BF1D7354896}" srcOrd="4" destOrd="0" presId="urn:microsoft.com/office/officeart/2005/8/layout/vProcess5"/>
    <dgm:cxn modelId="{C128AB03-DE61-40B7-B1E2-1E44124CE4A7}" type="presParOf" srcId="{5EA1D0BA-7BFC-48FF-8EF1-F28D4BB2E16C}" destId="{409E3C45-2F0C-4408-9076-67D62E03359A}" srcOrd="5" destOrd="0" presId="urn:microsoft.com/office/officeart/2005/8/layout/vProcess5"/>
    <dgm:cxn modelId="{8BD9FF2F-8069-4047-BD30-A984AA21EEF6}" type="presParOf" srcId="{5EA1D0BA-7BFC-48FF-8EF1-F28D4BB2E16C}" destId="{65C2AE88-5692-4F18-8AC3-BEDDFED99410}" srcOrd="6" destOrd="0" presId="urn:microsoft.com/office/officeart/2005/8/layout/vProcess5"/>
    <dgm:cxn modelId="{DF1470D3-F79C-4D3E-97DF-F88078CD44BA}" type="presParOf" srcId="{5EA1D0BA-7BFC-48FF-8EF1-F28D4BB2E16C}" destId="{D0D8242E-8A87-4782-B9F7-F1A0CCD23751}" srcOrd="7" destOrd="0" presId="urn:microsoft.com/office/officeart/2005/8/layout/vProcess5"/>
    <dgm:cxn modelId="{90E7605C-E035-45EB-9078-2474E90E4DF8}" type="presParOf" srcId="{5EA1D0BA-7BFC-48FF-8EF1-F28D4BB2E16C}" destId="{AA5CF1B1-B310-4CC1-8C5B-0911C9C4082E}" srcOrd="8" destOrd="0" presId="urn:microsoft.com/office/officeart/2005/8/layout/vProcess5"/>
    <dgm:cxn modelId="{8DF0B3B6-E29D-4520-8CDB-22D088957F6A}" type="presParOf" srcId="{5EA1D0BA-7BFC-48FF-8EF1-F28D4BB2E16C}" destId="{CE0006F7-52CC-4C04-9265-E397D6361EEA}" srcOrd="9" destOrd="0" presId="urn:microsoft.com/office/officeart/2005/8/layout/vProcess5"/>
    <dgm:cxn modelId="{CC9B618F-0DAE-48B5-903A-89CE026CC7D4}" type="presParOf" srcId="{5EA1D0BA-7BFC-48FF-8EF1-F28D4BB2E16C}" destId="{A5895EC0-0631-4DDF-9C4B-0A515C12E9C0}" srcOrd="10" destOrd="0" presId="urn:microsoft.com/office/officeart/2005/8/layout/vProcess5"/>
    <dgm:cxn modelId="{C74F598A-47B8-4301-89BF-557E4DFD2048}" type="presParOf" srcId="{5EA1D0BA-7BFC-48FF-8EF1-F28D4BB2E16C}" destId="{EB1CF133-4AFA-4977-88B3-2DAB2CE8079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6DEAD-87EA-4D55-8569-18C727B9DDF3}" type="doc">
      <dgm:prSet loTypeId="urn:microsoft.com/office/officeart/2005/8/layout/radial4" loCatId="relationship" qsTypeId="urn:microsoft.com/office/officeart/2005/8/quickstyle/3d1" qsCatId="3D" csTypeId="urn:microsoft.com/office/officeart/2005/8/colors/colorful4" csCatId="colorful" phldr="1"/>
      <dgm:spPr/>
      <dgm:t>
        <a:bodyPr/>
        <a:lstStyle/>
        <a:p>
          <a:endParaRPr lang="en-US"/>
        </a:p>
      </dgm:t>
    </dgm:pt>
    <dgm:pt modelId="{2E9F46DD-C03E-4107-880D-6710CDA5BCB4}">
      <dgm:prSet phldrT="[Text]"/>
      <dgm:spPr/>
      <dgm:t>
        <a:bodyPr/>
        <a:lstStyle/>
        <a:p>
          <a:r>
            <a:rPr lang="en-US"/>
            <a:t>Title I</a:t>
          </a:r>
        </a:p>
      </dgm:t>
    </dgm:pt>
    <dgm:pt modelId="{ABA7ACA7-378A-4551-9B66-F86034BCBED4}" type="parTrans" cxnId="{382292ED-2F8A-44ED-9850-C6332CDB0928}">
      <dgm:prSet/>
      <dgm:spPr/>
      <dgm:t>
        <a:bodyPr/>
        <a:lstStyle/>
        <a:p>
          <a:endParaRPr lang="en-US"/>
        </a:p>
      </dgm:t>
    </dgm:pt>
    <dgm:pt modelId="{77427042-AA0A-4716-B78B-5D7195745C64}" type="sibTrans" cxnId="{382292ED-2F8A-44ED-9850-C6332CDB0928}">
      <dgm:prSet/>
      <dgm:spPr/>
      <dgm:t>
        <a:bodyPr/>
        <a:lstStyle/>
        <a:p>
          <a:endParaRPr lang="en-US"/>
        </a:p>
      </dgm:t>
    </dgm:pt>
    <dgm:pt modelId="{CAA74201-5ED8-42D9-8848-5600EE3C5FE8}">
      <dgm:prSet phldrT="[Text]"/>
      <dgm:spPr/>
      <dgm:t>
        <a:bodyPr/>
        <a:lstStyle/>
        <a:p>
          <a:r>
            <a:rPr lang="en-US"/>
            <a:t>Title I</a:t>
          </a:r>
        </a:p>
      </dgm:t>
    </dgm:pt>
    <dgm:pt modelId="{5D62505A-4A04-4EA4-BB79-C4EA56A2F0A1}" type="parTrans" cxnId="{F13B3DBE-73CF-4B09-8F70-E8E45B6D9523}">
      <dgm:prSet/>
      <dgm:spPr/>
      <dgm:t>
        <a:bodyPr/>
        <a:lstStyle/>
        <a:p>
          <a:endParaRPr lang="en-US"/>
        </a:p>
      </dgm:t>
    </dgm:pt>
    <dgm:pt modelId="{7D4168EA-C1EF-4E38-8FA6-918737544BDC}" type="sibTrans" cxnId="{F13B3DBE-73CF-4B09-8F70-E8E45B6D9523}">
      <dgm:prSet/>
      <dgm:spPr/>
      <dgm:t>
        <a:bodyPr/>
        <a:lstStyle/>
        <a:p>
          <a:endParaRPr lang="en-US"/>
        </a:p>
      </dgm:t>
    </dgm:pt>
    <dgm:pt modelId="{51EC719A-76B5-4B54-ABD9-44E95E6CC6AD}">
      <dgm:prSet phldrT="[Text]"/>
      <dgm:spPr/>
      <dgm:t>
        <a:bodyPr/>
        <a:lstStyle/>
        <a:p>
          <a:r>
            <a:rPr lang="en-US"/>
            <a:t>Title IIA</a:t>
          </a:r>
        </a:p>
      </dgm:t>
    </dgm:pt>
    <dgm:pt modelId="{F8C8050E-710D-4AF9-9E56-8F99CEE75EEF}" type="parTrans" cxnId="{0FAAA7F4-960F-4815-A39D-A6BABA8B8766}">
      <dgm:prSet/>
      <dgm:spPr/>
      <dgm:t>
        <a:bodyPr/>
        <a:lstStyle/>
        <a:p>
          <a:endParaRPr lang="en-US"/>
        </a:p>
      </dgm:t>
    </dgm:pt>
    <dgm:pt modelId="{0A44635D-E943-4C25-BE83-3B95324909D2}" type="sibTrans" cxnId="{0FAAA7F4-960F-4815-A39D-A6BABA8B8766}">
      <dgm:prSet/>
      <dgm:spPr/>
      <dgm:t>
        <a:bodyPr/>
        <a:lstStyle/>
        <a:p>
          <a:endParaRPr lang="en-US"/>
        </a:p>
      </dgm:t>
    </dgm:pt>
    <dgm:pt modelId="{E3FCCFF6-FA97-4A59-AA80-940E5F6024FF}">
      <dgm:prSet phldrT="[Text]"/>
      <dgm:spPr/>
      <dgm:t>
        <a:bodyPr/>
        <a:lstStyle/>
        <a:p>
          <a:r>
            <a:rPr lang="en-US"/>
            <a:t>Title IV</a:t>
          </a:r>
        </a:p>
      </dgm:t>
    </dgm:pt>
    <dgm:pt modelId="{9BC7DC90-473C-43FA-814E-85F2A9D72139}" type="parTrans" cxnId="{D464085D-1216-46B2-B3F0-9629A25DDE9B}">
      <dgm:prSet/>
      <dgm:spPr/>
      <dgm:t>
        <a:bodyPr/>
        <a:lstStyle/>
        <a:p>
          <a:endParaRPr lang="en-US"/>
        </a:p>
      </dgm:t>
    </dgm:pt>
    <dgm:pt modelId="{642FBD84-D2BF-4198-BE5B-D54DC66F58A0}" type="sibTrans" cxnId="{D464085D-1216-46B2-B3F0-9629A25DDE9B}">
      <dgm:prSet/>
      <dgm:spPr/>
      <dgm:t>
        <a:bodyPr/>
        <a:lstStyle/>
        <a:p>
          <a:endParaRPr lang="en-US"/>
        </a:p>
      </dgm:t>
    </dgm:pt>
    <dgm:pt modelId="{60CCBC6E-14C4-496A-A9F0-B933AD1046A5}" type="pres">
      <dgm:prSet presAssocID="{B366DEAD-87EA-4D55-8569-18C727B9DDF3}" presName="cycle" presStyleCnt="0">
        <dgm:presLayoutVars>
          <dgm:chMax val="1"/>
          <dgm:dir/>
          <dgm:animLvl val="ctr"/>
          <dgm:resizeHandles val="exact"/>
        </dgm:presLayoutVars>
      </dgm:prSet>
      <dgm:spPr/>
    </dgm:pt>
    <dgm:pt modelId="{BDEB1603-8C24-40B0-87F2-333792366306}" type="pres">
      <dgm:prSet presAssocID="{2E9F46DD-C03E-4107-880D-6710CDA5BCB4}" presName="centerShape" presStyleLbl="node0" presStyleIdx="0" presStyleCnt="1" custScaleX="113806" custScaleY="102864" custLinFactNeighborY="2316"/>
      <dgm:spPr/>
    </dgm:pt>
    <dgm:pt modelId="{DA76C6BD-BEBA-423E-90B3-CE8A1BD8C792}" type="pres">
      <dgm:prSet presAssocID="{5D62505A-4A04-4EA4-BB79-C4EA56A2F0A1}" presName="parTrans" presStyleLbl="bgSibTrans2D1" presStyleIdx="0" presStyleCnt="3"/>
      <dgm:spPr/>
    </dgm:pt>
    <dgm:pt modelId="{CEFECA6E-5FDD-4AF8-A6B9-502CC5D3D56A}" type="pres">
      <dgm:prSet presAssocID="{CAA74201-5ED8-42D9-8848-5600EE3C5FE8}" presName="node" presStyleLbl="node1" presStyleIdx="0" presStyleCnt="3" custScaleY="65068">
        <dgm:presLayoutVars>
          <dgm:bulletEnabled val="1"/>
        </dgm:presLayoutVars>
      </dgm:prSet>
      <dgm:spPr/>
    </dgm:pt>
    <dgm:pt modelId="{7C4D6AB6-F611-42CF-A719-CC2274B356D0}" type="pres">
      <dgm:prSet presAssocID="{F8C8050E-710D-4AF9-9E56-8F99CEE75EEF}" presName="parTrans" presStyleLbl="bgSibTrans2D1" presStyleIdx="1" presStyleCnt="3"/>
      <dgm:spPr/>
    </dgm:pt>
    <dgm:pt modelId="{9C02200A-3152-4E2A-9EA7-05F6F7501E8C}" type="pres">
      <dgm:prSet presAssocID="{51EC719A-76B5-4B54-ABD9-44E95E6CC6AD}" presName="node" presStyleLbl="node1" presStyleIdx="1" presStyleCnt="3" custScaleY="65068">
        <dgm:presLayoutVars>
          <dgm:bulletEnabled val="1"/>
        </dgm:presLayoutVars>
      </dgm:prSet>
      <dgm:spPr/>
    </dgm:pt>
    <dgm:pt modelId="{FEE0D38B-314E-43C2-830E-3E73093EFCFA}" type="pres">
      <dgm:prSet presAssocID="{9BC7DC90-473C-43FA-814E-85F2A9D72139}" presName="parTrans" presStyleLbl="bgSibTrans2D1" presStyleIdx="2" presStyleCnt="3"/>
      <dgm:spPr/>
    </dgm:pt>
    <dgm:pt modelId="{AAF42AE8-ED2E-47BC-9166-87194F71812A}" type="pres">
      <dgm:prSet presAssocID="{E3FCCFF6-FA97-4A59-AA80-940E5F6024FF}" presName="node" presStyleLbl="node1" presStyleIdx="2" presStyleCnt="3" custScaleY="65068">
        <dgm:presLayoutVars>
          <dgm:bulletEnabled val="1"/>
        </dgm:presLayoutVars>
      </dgm:prSet>
      <dgm:spPr/>
    </dgm:pt>
  </dgm:ptLst>
  <dgm:cxnLst>
    <dgm:cxn modelId="{630B8F04-8E06-48CF-8E6C-D1075473EE40}" type="presOf" srcId="{E3FCCFF6-FA97-4A59-AA80-940E5F6024FF}" destId="{AAF42AE8-ED2E-47BC-9166-87194F71812A}" srcOrd="0" destOrd="0" presId="urn:microsoft.com/office/officeart/2005/8/layout/radial4"/>
    <dgm:cxn modelId="{49FC3A16-35A8-4CCC-B931-86A887D70A38}" type="presOf" srcId="{5D62505A-4A04-4EA4-BB79-C4EA56A2F0A1}" destId="{DA76C6BD-BEBA-423E-90B3-CE8A1BD8C792}" srcOrd="0" destOrd="0" presId="urn:microsoft.com/office/officeart/2005/8/layout/radial4"/>
    <dgm:cxn modelId="{33888835-9A2F-40EE-9E13-3DD54FE4ECEA}" type="presOf" srcId="{F8C8050E-710D-4AF9-9E56-8F99CEE75EEF}" destId="{7C4D6AB6-F611-42CF-A719-CC2274B356D0}" srcOrd="0" destOrd="0" presId="urn:microsoft.com/office/officeart/2005/8/layout/radial4"/>
    <dgm:cxn modelId="{3E2B753B-441D-4989-8B76-86EBDB1C5B1F}" type="presOf" srcId="{2E9F46DD-C03E-4107-880D-6710CDA5BCB4}" destId="{BDEB1603-8C24-40B0-87F2-333792366306}" srcOrd="0" destOrd="0" presId="urn:microsoft.com/office/officeart/2005/8/layout/radial4"/>
    <dgm:cxn modelId="{D464085D-1216-46B2-B3F0-9629A25DDE9B}" srcId="{2E9F46DD-C03E-4107-880D-6710CDA5BCB4}" destId="{E3FCCFF6-FA97-4A59-AA80-940E5F6024FF}" srcOrd="2" destOrd="0" parTransId="{9BC7DC90-473C-43FA-814E-85F2A9D72139}" sibTransId="{642FBD84-D2BF-4198-BE5B-D54DC66F58A0}"/>
    <dgm:cxn modelId="{77A84F9A-4A7C-4E48-9D4E-1A262074135A}" type="presOf" srcId="{9BC7DC90-473C-43FA-814E-85F2A9D72139}" destId="{FEE0D38B-314E-43C2-830E-3E73093EFCFA}" srcOrd="0" destOrd="0" presId="urn:microsoft.com/office/officeart/2005/8/layout/radial4"/>
    <dgm:cxn modelId="{9204ECA4-DA76-4B58-AD51-918D4B300EBD}" type="presOf" srcId="{B366DEAD-87EA-4D55-8569-18C727B9DDF3}" destId="{60CCBC6E-14C4-496A-A9F0-B933AD1046A5}" srcOrd="0" destOrd="0" presId="urn:microsoft.com/office/officeart/2005/8/layout/radial4"/>
    <dgm:cxn modelId="{F13B3DBE-73CF-4B09-8F70-E8E45B6D9523}" srcId="{2E9F46DD-C03E-4107-880D-6710CDA5BCB4}" destId="{CAA74201-5ED8-42D9-8848-5600EE3C5FE8}" srcOrd="0" destOrd="0" parTransId="{5D62505A-4A04-4EA4-BB79-C4EA56A2F0A1}" sibTransId="{7D4168EA-C1EF-4E38-8FA6-918737544BDC}"/>
    <dgm:cxn modelId="{8FBAE7CC-71D1-4E41-8E91-DDDC26243505}" type="presOf" srcId="{CAA74201-5ED8-42D9-8848-5600EE3C5FE8}" destId="{CEFECA6E-5FDD-4AF8-A6B9-502CC5D3D56A}" srcOrd="0" destOrd="0" presId="urn:microsoft.com/office/officeart/2005/8/layout/radial4"/>
    <dgm:cxn modelId="{575734D8-94DE-4B92-9A50-AAAA539F7987}" type="presOf" srcId="{51EC719A-76B5-4B54-ABD9-44E95E6CC6AD}" destId="{9C02200A-3152-4E2A-9EA7-05F6F7501E8C}" srcOrd="0" destOrd="0" presId="urn:microsoft.com/office/officeart/2005/8/layout/radial4"/>
    <dgm:cxn modelId="{382292ED-2F8A-44ED-9850-C6332CDB0928}" srcId="{B366DEAD-87EA-4D55-8569-18C727B9DDF3}" destId="{2E9F46DD-C03E-4107-880D-6710CDA5BCB4}" srcOrd="0" destOrd="0" parTransId="{ABA7ACA7-378A-4551-9B66-F86034BCBED4}" sibTransId="{77427042-AA0A-4716-B78B-5D7195745C64}"/>
    <dgm:cxn modelId="{0FAAA7F4-960F-4815-A39D-A6BABA8B8766}" srcId="{2E9F46DD-C03E-4107-880D-6710CDA5BCB4}" destId="{51EC719A-76B5-4B54-ABD9-44E95E6CC6AD}" srcOrd="1" destOrd="0" parTransId="{F8C8050E-710D-4AF9-9E56-8F99CEE75EEF}" sibTransId="{0A44635D-E943-4C25-BE83-3B95324909D2}"/>
    <dgm:cxn modelId="{B4195BE8-60FC-45E0-9EBF-7B69F792BAC1}" type="presParOf" srcId="{60CCBC6E-14C4-496A-A9F0-B933AD1046A5}" destId="{BDEB1603-8C24-40B0-87F2-333792366306}" srcOrd="0" destOrd="0" presId="urn:microsoft.com/office/officeart/2005/8/layout/radial4"/>
    <dgm:cxn modelId="{8A7E6D22-760C-43D0-AC00-016DA53B259E}" type="presParOf" srcId="{60CCBC6E-14C4-496A-A9F0-B933AD1046A5}" destId="{DA76C6BD-BEBA-423E-90B3-CE8A1BD8C792}" srcOrd="1" destOrd="0" presId="urn:microsoft.com/office/officeart/2005/8/layout/radial4"/>
    <dgm:cxn modelId="{C4F801FF-4026-44E0-B8FF-C1D8C623C669}" type="presParOf" srcId="{60CCBC6E-14C4-496A-A9F0-B933AD1046A5}" destId="{CEFECA6E-5FDD-4AF8-A6B9-502CC5D3D56A}" srcOrd="2" destOrd="0" presId="urn:microsoft.com/office/officeart/2005/8/layout/radial4"/>
    <dgm:cxn modelId="{152AA63A-5DD4-4081-9EF2-007AC592F2C7}" type="presParOf" srcId="{60CCBC6E-14C4-496A-A9F0-B933AD1046A5}" destId="{7C4D6AB6-F611-42CF-A719-CC2274B356D0}" srcOrd="3" destOrd="0" presId="urn:microsoft.com/office/officeart/2005/8/layout/radial4"/>
    <dgm:cxn modelId="{DCDB8F21-CCBE-44E0-9ECF-0AFCE0F8CC16}" type="presParOf" srcId="{60CCBC6E-14C4-496A-A9F0-B933AD1046A5}" destId="{9C02200A-3152-4E2A-9EA7-05F6F7501E8C}" srcOrd="4" destOrd="0" presId="urn:microsoft.com/office/officeart/2005/8/layout/radial4"/>
    <dgm:cxn modelId="{6E61D62D-0F97-4C2C-B34E-EEFC9F7DD894}" type="presParOf" srcId="{60CCBC6E-14C4-496A-A9F0-B933AD1046A5}" destId="{FEE0D38B-314E-43C2-830E-3E73093EFCFA}" srcOrd="5" destOrd="0" presId="urn:microsoft.com/office/officeart/2005/8/layout/radial4"/>
    <dgm:cxn modelId="{2CF80B6C-1B45-48FD-93B1-64016DA04E74}" type="presParOf" srcId="{60CCBC6E-14C4-496A-A9F0-B933AD1046A5}" destId="{AAF42AE8-ED2E-47BC-9166-87194F71812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28645-9066-4221-9A0A-A318248AD7C5}" type="doc">
      <dgm:prSet loTypeId="urn:microsoft.com/office/officeart/2005/8/layout/process2" loCatId="process" qsTypeId="urn:microsoft.com/office/officeart/2005/8/quickstyle/3d4" qsCatId="3D" csTypeId="urn:microsoft.com/office/officeart/2005/8/colors/colorful4" csCatId="colorful" phldr="1"/>
      <dgm:spPr/>
    </dgm:pt>
    <dgm:pt modelId="{D4A6AE98-CFB5-47D1-BBB4-A0F8FE1C6CC7}">
      <dgm:prSet phldrT="[Text]"/>
      <dgm:spPr/>
      <dgm:t>
        <a:bodyPr/>
        <a:lstStyle/>
        <a:p>
          <a:r>
            <a:rPr lang="en-US" b="1">
              <a:solidFill>
                <a:schemeClr val="tx1"/>
              </a:solidFill>
            </a:rPr>
            <a:t>1.) </a:t>
          </a:r>
          <a:r>
            <a:rPr lang="en-US">
              <a:solidFill>
                <a:schemeClr val="tx1"/>
              </a:solidFill>
            </a:rPr>
            <a:t>Fill out all fields on the “Request to Purchase” form</a:t>
          </a:r>
        </a:p>
      </dgm:t>
    </dgm:pt>
    <dgm:pt modelId="{57D701BA-4BF7-4EE7-A0D5-0F87AB398397}" type="parTrans" cxnId="{3D3E6D2A-DD9C-4D11-A161-2FC2A58E839B}">
      <dgm:prSet/>
      <dgm:spPr/>
      <dgm:t>
        <a:bodyPr/>
        <a:lstStyle/>
        <a:p>
          <a:endParaRPr lang="en-US">
            <a:solidFill>
              <a:schemeClr val="tx1"/>
            </a:solidFill>
          </a:endParaRPr>
        </a:p>
      </dgm:t>
    </dgm:pt>
    <dgm:pt modelId="{629B1111-599C-4968-8FE0-E46011D23DA1}" type="sibTrans" cxnId="{3D3E6D2A-DD9C-4D11-A161-2FC2A58E839B}">
      <dgm:prSet/>
      <dgm:spPr/>
      <dgm:t>
        <a:bodyPr/>
        <a:lstStyle/>
        <a:p>
          <a:endParaRPr lang="en-US">
            <a:solidFill>
              <a:schemeClr val="tx1"/>
            </a:solidFill>
          </a:endParaRPr>
        </a:p>
      </dgm:t>
    </dgm:pt>
    <dgm:pt modelId="{1A7275FF-FE0B-4A87-817B-9498E2E2FF47}">
      <dgm:prSet phldrT="[Text]"/>
      <dgm:spPr/>
      <dgm:t>
        <a:bodyPr/>
        <a:lstStyle/>
        <a:p>
          <a:r>
            <a:rPr lang="en-US" b="1">
              <a:solidFill>
                <a:schemeClr val="tx1"/>
              </a:solidFill>
            </a:rPr>
            <a:t>2.)</a:t>
          </a:r>
          <a:r>
            <a:rPr lang="en-US" b="0">
              <a:solidFill>
                <a:schemeClr val="tx1"/>
              </a:solidFill>
            </a:rPr>
            <a:t> Complete and send Vendor Set-up, W-9 for new vendor</a:t>
          </a:r>
        </a:p>
      </dgm:t>
    </dgm:pt>
    <dgm:pt modelId="{CCF2CCE8-0895-42D7-A5DD-4E99C6A8809F}" type="parTrans" cxnId="{5CAC344D-E1DE-49DE-B599-7D0FBFC529CE}">
      <dgm:prSet/>
      <dgm:spPr/>
      <dgm:t>
        <a:bodyPr/>
        <a:lstStyle/>
        <a:p>
          <a:endParaRPr lang="en-US">
            <a:solidFill>
              <a:schemeClr val="tx1"/>
            </a:solidFill>
          </a:endParaRPr>
        </a:p>
      </dgm:t>
    </dgm:pt>
    <dgm:pt modelId="{94DD6AA5-841C-444C-A199-7C684A810522}" type="sibTrans" cxnId="{5CAC344D-E1DE-49DE-B599-7D0FBFC529CE}">
      <dgm:prSet/>
      <dgm:spPr/>
      <dgm:t>
        <a:bodyPr/>
        <a:lstStyle/>
        <a:p>
          <a:endParaRPr lang="en-US">
            <a:solidFill>
              <a:schemeClr val="tx1"/>
            </a:solidFill>
          </a:endParaRPr>
        </a:p>
      </dgm:t>
    </dgm:pt>
    <dgm:pt modelId="{D7F1267C-4DA8-4801-8027-3247CF538FB5}">
      <dgm:prSet phldrT="[Text]"/>
      <dgm:spPr/>
      <dgm:t>
        <a:bodyPr/>
        <a:lstStyle/>
        <a:p>
          <a:r>
            <a:rPr lang="en-US" b="1">
              <a:solidFill>
                <a:schemeClr val="tx1"/>
              </a:solidFill>
            </a:rPr>
            <a:t>4.)</a:t>
          </a:r>
          <a:r>
            <a:rPr lang="en-US">
              <a:solidFill>
                <a:schemeClr val="tx1"/>
              </a:solidFill>
            </a:rPr>
            <a:t> The Grants office will enter the order</a:t>
          </a:r>
        </a:p>
      </dgm:t>
    </dgm:pt>
    <dgm:pt modelId="{0D905080-325E-49F3-9AEC-B939FE266AD4}" type="parTrans" cxnId="{B6CF5A0C-2D78-4CE5-9398-A7392DB6DECB}">
      <dgm:prSet/>
      <dgm:spPr/>
      <dgm:t>
        <a:bodyPr/>
        <a:lstStyle/>
        <a:p>
          <a:endParaRPr lang="en-US">
            <a:solidFill>
              <a:schemeClr val="tx1"/>
            </a:solidFill>
          </a:endParaRPr>
        </a:p>
      </dgm:t>
    </dgm:pt>
    <dgm:pt modelId="{190D939A-0B7C-4417-8EC2-50331DA51814}" type="sibTrans" cxnId="{B6CF5A0C-2D78-4CE5-9398-A7392DB6DECB}">
      <dgm:prSet/>
      <dgm:spPr/>
      <dgm:t>
        <a:bodyPr/>
        <a:lstStyle/>
        <a:p>
          <a:endParaRPr lang="en-US">
            <a:solidFill>
              <a:schemeClr val="tx1"/>
            </a:solidFill>
          </a:endParaRPr>
        </a:p>
      </dgm:t>
    </dgm:pt>
    <dgm:pt modelId="{5A242B4B-7080-4545-B735-1E0B8F703531}">
      <dgm:prSet phldrT="[Text]"/>
      <dgm:spPr/>
      <dgm:t>
        <a:bodyPr/>
        <a:lstStyle/>
        <a:p>
          <a:r>
            <a:rPr lang="en-US" b="1">
              <a:solidFill>
                <a:schemeClr val="tx1"/>
              </a:solidFill>
            </a:rPr>
            <a:t>5.)</a:t>
          </a:r>
          <a:r>
            <a:rPr lang="en-US">
              <a:solidFill>
                <a:schemeClr val="tx1"/>
              </a:solidFill>
            </a:rPr>
            <a:t> City Hall will send the PO number directly to the vendor for processing</a:t>
          </a:r>
        </a:p>
      </dgm:t>
    </dgm:pt>
    <dgm:pt modelId="{314CF1E2-597B-4CDD-8BBC-29EC0AAD9D32}" type="parTrans" cxnId="{99989B03-E114-4329-BF0C-045B1683A50B}">
      <dgm:prSet/>
      <dgm:spPr/>
      <dgm:t>
        <a:bodyPr/>
        <a:lstStyle/>
        <a:p>
          <a:endParaRPr lang="en-US">
            <a:solidFill>
              <a:schemeClr val="tx1"/>
            </a:solidFill>
          </a:endParaRPr>
        </a:p>
      </dgm:t>
    </dgm:pt>
    <dgm:pt modelId="{6267629C-B4F3-4374-8E5F-AEB1737874CB}" type="sibTrans" cxnId="{99989B03-E114-4329-BF0C-045B1683A50B}">
      <dgm:prSet/>
      <dgm:spPr/>
      <dgm:t>
        <a:bodyPr/>
        <a:lstStyle/>
        <a:p>
          <a:endParaRPr lang="en-US">
            <a:solidFill>
              <a:schemeClr val="tx1"/>
            </a:solidFill>
          </a:endParaRPr>
        </a:p>
      </dgm:t>
    </dgm:pt>
    <dgm:pt modelId="{8A731F71-FBD8-4F8D-B52C-94C03559AC54}">
      <dgm:prSet phldrT="[Text]"/>
      <dgm:spPr/>
      <dgm:t>
        <a:bodyPr/>
        <a:lstStyle/>
        <a:p>
          <a:r>
            <a:rPr lang="en-US" b="1">
              <a:solidFill>
                <a:schemeClr val="tx1"/>
              </a:solidFill>
            </a:rPr>
            <a:t>3.) </a:t>
          </a:r>
          <a:r>
            <a:rPr lang="en-US">
              <a:solidFill>
                <a:schemeClr val="tx1"/>
              </a:solidFill>
            </a:rPr>
            <a:t>Send order form to SPS Grant Office </a:t>
          </a:r>
        </a:p>
      </dgm:t>
    </dgm:pt>
    <dgm:pt modelId="{49C23506-6131-43AA-BEAA-1420F52A0FF0}" type="parTrans" cxnId="{CBDADBB9-B816-441A-A6BB-4B5C51476196}">
      <dgm:prSet/>
      <dgm:spPr/>
      <dgm:t>
        <a:bodyPr/>
        <a:lstStyle/>
        <a:p>
          <a:endParaRPr lang="en-US">
            <a:solidFill>
              <a:schemeClr val="tx1"/>
            </a:solidFill>
          </a:endParaRPr>
        </a:p>
      </dgm:t>
    </dgm:pt>
    <dgm:pt modelId="{0A3A00CB-79ED-4EA2-96A1-7A3A12C660D6}" type="sibTrans" cxnId="{CBDADBB9-B816-441A-A6BB-4B5C51476196}">
      <dgm:prSet/>
      <dgm:spPr/>
      <dgm:t>
        <a:bodyPr/>
        <a:lstStyle/>
        <a:p>
          <a:endParaRPr lang="en-US">
            <a:solidFill>
              <a:schemeClr val="tx1"/>
            </a:solidFill>
          </a:endParaRPr>
        </a:p>
      </dgm:t>
    </dgm:pt>
    <dgm:pt modelId="{CD7D7E58-8A9F-4A95-B90E-5CE68F321577}" type="pres">
      <dgm:prSet presAssocID="{A5C28645-9066-4221-9A0A-A318248AD7C5}" presName="linearFlow" presStyleCnt="0">
        <dgm:presLayoutVars>
          <dgm:resizeHandles val="exact"/>
        </dgm:presLayoutVars>
      </dgm:prSet>
      <dgm:spPr/>
    </dgm:pt>
    <dgm:pt modelId="{0925DDE6-40D9-4A54-8B91-0330C6CF7CC4}" type="pres">
      <dgm:prSet presAssocID="{D4A6AE98-CFB5-47D1-BBB4-A0F8FE1C6CC7}" presName="node" presStyleLbl="node1" presStyleIdx="0" presStyleCnt="5" custScaleX="129348" custLinFactNeighborX="-1323" custLinFactNeighborY="622">
        <dgm:presLayoutVars>
          <dgm:bulletEnabled val="1"/>
        </dgm:presLayoutVars>
      </dgm:prSet>
      <dgm:spPr/>
    </dgm:pt>
    <dgm:pt modelId="{E0AA5598-427D-4192-83A8-74AFCE47D7E2}" type="pres">
      <dgm:prSet presAssocID="{629B1111-599C-4968-8FE0-E46011D23DA1}" presName="sibTrans" presStyleLbl="sibTrans2D1" presStyleIdx="0" presStyleCnt="4"/>
      <dgm:spPr/>
    </dgm:pt>
    <dgm:pt modelId="{D95A888E-0BC4-4B46-836C-B75A79C9C0A4}" type="pres">
      <dgm:prSet presAssocID="{629B1111-599C-4968-8FE0-E46011D23DA1}" presName="connectorText" presStyleLbl="sibTrans2D1" presStyleIdx="0" presStyleCnt="4"/>
      <dgm:spPr/>
    </dgm:pt>
    <dgm:pt modelId="{3CCF43B2-4435-422A-8DC8-F83EFD24642F}" type="pres">
      <dgm:prSet presAssocID="{1A7275FF-FE0B-4A87-817B-9498E2E2FF47}" presName="node" presStyleLbl="node1" presStyleIdx="1" presStyleCnt="5" custScaleX="126702">
        <dgm:presLayoutVars>
          <dgm:bulletEnabled val="1"/>
        </dgm:presLayoutVars>
      </dgm:prSet>
      <dgm:spPr/>
    </dgm:pt>
    <dgm:pt modelId="{669638F2-9344-4F2D-8FB3-9A37BF6D4796}" type="pres">
      <dgm:prSet presAssocID="{94DD6AA5-841C-444C-A199-7C684A810522}" presName="sibTrans" presStyleLbl="sibTrans2D1" presStyleIdx="1" presStyleCnt="4"/>
      <dgm:spPr/>
    </dgm:pt>
    <dgm:pt modelId="{A5DD1834-84AC-4D2F-A21C-6FFEE91F4225}" type="pres">
      <dgm:prSet presAssocID="{94DD6AA5-841C-444C-A199-7C684A810522}" presName="connectorText" presStyleLbl="sibTrans2D1" presStyleIdx="1" presStyleCnt="4"/>
      <dgm:spPr/>
    </dgm:pt>
    <dgm:pt modelId="{DEACE811-F1CE-4268-B3FB-C89CD0060E07}" type="pres">
      <dgm:prSet presAssocID="{8A731F71-FBD8-4F8D-B52C-94C03559AC54}" presName="node" presStyleLbl="node1" presStyleIdx="2" presStyleCnt="5" custScaleX="126702">
        <dgm:presLayoutVars>
          <dgm:bulletEnabled val="1"/>
        </dgm:presLayoutVars>
      </dgm:prSet>
      <dgm:spPr/>
    </dgm:pt>
    <dgm:pt modelId="{74E1CF59-F4FF-4F65-AED9-CBE2844F491A}" type="pres">
      <dgm:prSet presAssocID="{0A3A00CB-79ED-4EA2-96A1-7A3A12C660D6}" presName="sibTrans" presStyleLbl="sibTrans2D1" presStyleIdx="2" presStyleCnt="4"/>
      <dgm:spPr/>
    </dgm:pt>
    <dgm:pt modelId="{21BEAE7C-B4CF-4DCC-9E15-F1246958FEFA}" type="pres">
      <dgm:prSet presAssocID="{0A3A00CB-79ED-4EA2-96A1-7A3A12C660D6}" presName="connectorText" presStyleLbl="sibTrans2D1" presStyleIdx="2" presStyleCnt="4"/>
      <dgm:spPr/>
    </dgm:pt>
    <dgm:pt modelId="{7696EB98-3FAC-46A6-BC58-C49DCA74E213}" type="pres">
      <dgm:prSet presAssocID="{D7F1267C-4DA8-4801-8027-3247CF538FB5}" presName="node" presStyleLbl="node1" presStyleIdx="3" presStyleCnt="5" custScaleX="126702">
        <dgm:presLayoutVars>
          <dgm:bulletEnabled val="1"/>
        </dgm:presLayoutVars>
      </dgm:prSet>
      <dgm:spPr/>
    </dgm:pt>
    <dgm:pt modelId="{5575DB85-83B8-4440-B5B1-DC896370FDC0}" type="pres">
      <dgm:prSet presAssocID="{190D939A-0B7C-4417-8EC2-50331DA51814}" presName="sibTrans" presStyleLbl="sibTrans2D1" presStyleIdx="3" presStyleCnt="4"/>
      <dgm:spPr/>
    </dgm:pt>
    <dgm:pt modelId="{FB9A23EA-FA1C-4A56-8E03-B6CFDAF31623}" type="pres">
      <dgm:prSet presAssocID="{190D939A-0B7C-4417-8EC2-50331DA51814}" presName="connectorText" presStyleLbl="sibTrans2D1" presStyleIdx="3" presStyleCnt="4"/>
      <dgm:spPr/>
    </dgm:pt>
    <dgm:pt modelId="{A1D1E761-BB0E-4318-B4FD-BF4F926344A9}" type="pres">
      <dgm:prSet presAssocID="{5A242B4B-7080-4545-B735-1E0B8F703531}" presName="node" presStyleLbl="node1" presStyleIdx="4" presStyleCnt="5" custScaleX="126702">
        <dgm:presLayoutVars>
          <dgm:bulletEnabled val="1"/>
        </dgm:presLayoutVars>
      </dgm:prSet>
      <dgm:spPr/>
    </dgm:pt>
  </dgm:ptLst>
  <dgm:cxnLst>
    <dgm:cxn modelId="{99989B03-E114-4329-BF0C-045B1683A50B}" srcId="{A5C28645-9066-4221-9A0A-A318248AD7C5}" destId="{5A242B4B-7080-4545-B735-1E0B8F703531}" srcOrd="4" destOrd="0" parTransId="{314CF1E2-597B-4CDD-8BBC-29EC0AAD9D32}" sibTransId="{6267629C-B4F3-4374-8E5F-AEB1737874CB}"/>
    <dgm:cxn modelId="{B6CF5A0C-2D78-4CE5-9398-A7392DB6DECB}" srcId="{A5C28645-9066-4221-9A0A-A318248AD7C5}" destId="{D7F1267C-4DA8-4801-8027-3247CF538FB5}" srcOrd="3" destOrd="0" parTransId="{0D905080-325E-49F3-9AEC-B939FE266AD4}" sibTransId="{190D939A-0B7C-4417-8EC2-50331DA51814}"/>
    <dgm:cxn modelId="{77A0181D-F6E7-4E49-AE38-2BF7E299589B}" type="presOf" srcId="{0A3A00CB-79ED-4EA2-96A1-7A3A12C660D6}" destId="{74E1CF59-F4FF-4F65-AED9-CBE2844F491A}" srcOrd="0" destOrd="0" presId="urn:microsoft.com/office/officeart/2005/8/layout/process2"/>
    <dgm:cxn modelId="{825FCE20-9DDE-4F52-90AF-9320E1275B7B}" type="presOf" srcId="{8A731F71-FBD8-4F8D-B52C-94C03559AC54}" destId="{DEACE811-F1CE-4268-B3FB-C89CD0060E07}" srcOrd="0" destOrd="0" presId="urn:microsoft.com/office/officeart/2005/8/layout/process2"/>
    <dgm:cxn modelId="{9FF91722-E8FA-4A95-AD51-B4208AF57F2E}" type="presOf" srcId="{190D939A-0B7C-4417-8EC2-50331DA51814}" destId="{5575DB85-83B8-4440-B5B1-DC896370FDC0}" srcOrd="0" destOrd="0" presId="urn:microsoft.com/office/officeart/2005/8/layout/process2"/>
    <dgm:cxn modelId="{3D3E6D2A-DD9C-4D11-A161-2FC2A58E839B}" srcId="{A5C28645-9066-4221-9A0A-A318248AD7C5}" destId="{D4A6AE98-CFB5-47D1-BBB4-A0F8FE1C6CC7}" srcOrd="0" destOrd="0" parTransId="{57D701BA-4BF7-4EE7-A0D5-0F87AB398397}" sibTransId="{629B1111-599C-4968-8FE0-E46011D23DA1}"/>
    <dgm:cxn modelId="{D377763D-2316-4553-83DF-39100F91BF42}" type="presOf" srcId="{1A7275FF-FE0B-4A87-817B-9498E2E2FF47}" destId="{3CCF43B2-4435-422A-8DC8-F83EFD24642F}" srcOrd="0" destOrd="0" presId="urn:microsoft.com/office/officeart/2005/8/layout/process2"/>
    <dgm:cxn modelId="{C8E0883D-755B-4513-B46A-AAFE864F5278}" type="presOf" srcId="{5A242B4B-7080-4545-B735-1E0B8F703531}" destId="{A1D1E761-BB0E-4318-B4FD-BF4F926344A9}" srcOrd="0" destOrd="0" presId="urn:microsoft.com/office/officeart/2005/8/layout/process2"/>
    <dgm:cxn modelId="{C8F2425B-8E2F-430B-AC50-2849ECA98381}" type="presOf" srcId="{D7F1267C-4DA8-4801-8027-3247CF538FB5}" destId="{7696EB98-3FAC-46A6-BC58-C49DCA74E213}" srcOrd="0" destOrd="0" presId="urn:microsoft.com/office/officeart/2005/8/layout/process2"/>
    <dgm:cxn modelId="{B1311B44-7A7E-4BE8-82C0-C5900267AB39}" type="presOf" srcId="{629B1111-599C-4968-8FE0-E46011D23DA1}" destId="{E0AA5598-427D-4192-83A8-74AFCE47D7E2}" srcOrd="0" destOrd="0" presId="urn:microsoft.com/office/officeart/2005/8/layout/process2"/>
    <dgm:cxn modelId="{48A2B74B-D209-47EB-9A49-2E42338FFC05}" type="presOf" srcId="{94DD6AA5-841C-444C-A199-7C684A810522}" destId="{669638F2-9344-4F2D-8FB3-9A37BF6D4796}" srcOrd="0" destOrd="0" presId="urn:microsoft.com/office/officeart/2005/8/layout/process2"/>
    <dgm:cxn modelId="{5CAC344D-E1DE-49DE-B599-7D0FBFC529CE}" srcId="{A5C28645-9066-4221-9A0A-A318248AD7C5}" destId="{1A7275FF-FE0B-4A87-817B-9498E2E2FF47}" srcOrd="1" destOrd="0" parTransId="{CCF2CCE8-0895-42D7-A5DD-4E99C6A8809F}" sibTransId="{94DD6AA5-841C-444C-A199-7C684A810522}"/>
    <dgm:cxn modelId="{F3E98476-BB7F-4A37-B068-214DDC704EE6}" type="presOf" srcId="{94DD6AA5-841C-444C-A199-7C684A810522}" destId="{A5DD1834-84AC-4D2F-A21C-6FFEE91F4225}" srcOrd="1" destOrd="0" presId="urn:microsoft.com/office/officeart/2005/8/layout/process2"/>
    <dgm:cxn modelId="{77674F9F-4DE8-4C5D-B517-1D93AAC74104}" type="presOf" srcId="{D4A6AE98-CFB5-47D1-BBB4-A0F8FE1C6CC7}" destId="{0925DDE6-40D9-4A54-8B91-0330C6CF7CC4}" srcOrd="0" destOrd="0" presId="urn:microsoft.com/office/officeart/2005/8/layout/process2"/>
    <dgm:cxn modelId="{E14A11AF-B015-4E3E-AAEE-416FEA10B6B5}" type="presOf" srcId="{190D939A-0B7C-4417-8EC2-50331DA51814}" destId="{FB9A23EA-FA1C-4A56-8E03-B6CFDAF31623}" srcOrd="1" destOrd="0" presId="urn:microsoft.com/office/officeart/2005/8/layout/process2"/>
    <dgm:cxn modelId="{CBDADBB9-B816-441A-A6BB-4B5C51476196}" srcId="{A5C28645-9066-4221-9A0A-A318248AD7C5}" destId="{8A731F71-FBD8-4F8D-B52C-94C03559AC54}" srcOrd="2" destOrd="0" parTransId="{49C23506-6131-43AA-BEAA-1420F52A0FF0}" sibTransId="{0A3A00CB-79ED-4EA2-96A1-7A3A12C660D6}"/>
    <dgm:cxn modelId="{E32B9EC2-C80A-4BC8-AE6F-06C0CFE9493B}" type="presOf" srcId="{629B1111-599C-4968-8FE0-E46011D23DA1}" destId="{D95A888E-0BC4-4B46-836C-B75A79C9C0A4}" srcOrd="1" destOrd="0" presId="urn:microsoft.com/office/officeart/2005/8/layout/process2"/>
    <dgm:cxn modelId="{317685E1-EDF3-4ECE-B780-CE908FD37147}" type="presOf" srcId="{0A3A00CB-79ED-4EA2-96A1-7A3A12C660D6}" destId="{21BEAE7C-B4CF-4DCC-9E15-F1246958FEFA}" srcOrd="1" destOrd="0" presId="urn:microsoft.com/office/officeart/2005/8/layout/process2"/>
    <dgm:cxn modelId="{8FE8B4F0-DAFF-450B-A4C3-4D069B9FC316}" type="presOf" srcId="{A5C28645-9066-4221-9A0A-A318248AD7C5}" destId="{CD7D7E58-8A9F-4A95-B90E-5CE68F321577}" srcOrd="0" destOrd="0" presId="urn:microsoft.com/office/officeart/2005/8/layout/process2"/>
    <dgm:cxn modelId="{119637AC-DAB4-405F-824B-5E3B3191864E}" type="presParOf" srcId="{CD7D7E58-8A9F-4A95-B90E-5CE68F321577}" destId="{0925DDE6-40D9-4A54-8B91-0330C6CF7CC4}" srcOrd="0" destOrd="0" presId="urn:microsoft.com/office/officeart/2005/8/layout/process2"/>
    <dgm:cxn modelId="{39FA4FF2-1B46-4FE0-B76C-2AC2D9C8823B}" type="presParOf" srcId="{CD7D7E58-8A9F-4A95-B90E-5CE68F321577}" destId="{E0AA5598-427D-4192-83A8-74AFCE47D7E2}" srcOrd="1" destOrd="0" presId="urn:microsoft.com/office/officeart/2005/8/layout/process2"/>
    <dgm:cxn modelId="{F9E939ED-F566-4F97-81F7-F246C882175D}" type="presParOf" srcId="{E0AA5598-427D-4192-83A8-74AFCE47D7E2}" destId="{D95A888E-0BC4-4B46-836C-B75A79C9C0A4}" srcOrd="0" destOrd="0" presId="urn:microsoft.com/office/officeart/2005/8/layout/process2"/>
    <dgm:cxn modelId="{E21226F3-05DE-4245-ADB7-94437F69CE7F}" type="presParOf" srcId="{CD7D7E58-8A9F-4A95-B90E-5CE68F321577}" destId="{3CCF43B2-4435-422A-8DC8-F83EFD24642F}" srcOrd="2" destOrd="0" presId="urn:microsoft.com/office/officeart/2005/8/layout/process2"/>
    <dgm:cxn modelId="{4EB7853A-8FBA-4BC3-A028-37DB1FBAF5E8}" type="presParOf" srcId="{CD7D7E58-8A9F-4A95-B90E-5CE68F321577}" destId="{669638F2-9344-4F2D-8FB3-9A37BF6D4796}" srcOrd="3" destOrd="0" presId="urn:microsoft.com/office/officeart/2005/8/layout/process2"/>
    <dgm:cxn modelId="{BC8F7631-42F8-46A6-AC8E-03458EFB2956}" type="presParOf" srcId="{669638F2-9344-4F2D-8FB3-9A37BF6D4796}" destId="{A5DD1834-84AC-4D2F-A21C-6FFEE91F4225}" srcOrd="0" destOrd="0" presId="urn:microsoft.com/office/officeart/2005/8/layout/process2"/>
    <dgm:cxn modelId="{7D13329B-8223-495A-8BB8-6ADD4476D585}" type="presParOf" srcId="{CD7D7E58-8A9F-4A95-B90E-5CE68F321577}" destId="{DEACE811-F1CE-4268-B3FB-C89CD0060E07}" srcOrd="4" destOrd="0" presId="urn:microsoft.com/office/officeart/2005/8/layout/process2"/>
    <dgm:cxn modelId="{9B5B40F0-124F-42FA-93E2-B4572DF31DF1}" type="presParOf" srcId="{CD7D7E58-8A9F-4A95-B90E-5CE68F321577}" destId="{74E1CF59-F4FF-4F65-AED9-CBE2844F491A}" srcOrd="5" destOrd="0" presId="urn:microsoft.com/office/officeart/2005/8/layout/process2"/>
    <dgm:cxn modelId="{4549AD46-DC90-4BDD-AEDA-D7B7D0E7B460}" type="presParOf" srcId="{74E1CF59-F4FF-4F65-AED9-CBE2844F491A}" destId="{21BEAE7C-B4CF-4DCC-9E15-F1246958FEFA}" srcOrd="0" destOrd="0" presId="urn:microsoft.com/office/officeart/2005/8/layout/process2"/>
    <dgm:cxn modelId="{0CC14659-BB8E-48F5-8F3C-A1F065C7FE7C}" type="presParOf" srcId="{CD7D7E58-8A9F-4A95-B90E-5CE68F321577}" destId="{7696EB98-3FAC-46A6-BC58-C49DCA74E213}" srcOrd="6" destOrd="0" presId="urn:microsoft.com/office/officeart/2005/8/layout/process2"/>
    <dgm:cxn modelId="{1045D3D7-9C37-44B7-B682-EFCD1ABFDD05}" type="presParOf" srcId="{CD7D7E58-8A9F-4A95-B90E-5CE68F321577}" destId="{5575DB85-83B8-4440-B5B1-DC896370FDC0}" srcOrd="7" destOrd="0" presId="urn:microsoft.com/office/officeart/2005/8/layout/process2"/>
    <dgm:cxn modelId="{0935E7FB-941C-4100-A704-43615E8AD8D1}" type="presParOf" srcId="{5575DB85-83B8-4440-B5B1-DC896370FDC0}" destId="{FB9A23EA-FA1C-4A56-8E03-B6CFDAF31623}" srcOrd="0" destOrd="0" presId="urn:microsoft.com/office/officeart/2005/8/layout/process2"/>
    <dgm:cxn modelId="{40387D68-567A-41E8-A352-20566571C6AB}" type="presParOf" srcId="{CD7D7E58-8A9F-4A95-B90E-5CE68F321577}" destId="{A1D1E761-BB0E-4318-B4FD-BF4F926344A9}"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C28645-9066-4221-9A0A-A318248AD7C5}" type="doc">
      <dgm:prSet loTypeId="urn:microsoft.com/office/officeart/2005/8/layout/process2" loCatId="process" qsTypeId="urn:microsoft.com/office/officeart/2005/8/quickstyle/3d4" qsCatId="3D" csTypeId="urn:microsoft.com/office/officeart/2005/8/colors/colorful3" csCatId="colorful" phldr="1"/>
      <dgm:spPr/>
    </dgm:pt>
    <dgm:pt modelId="{D4A6AE98-CFB5-47D1-BBB4-A0F8FE1C6CC7}">
      <dgm:prSet phldrT="[Text]"/>
      <dgm:spPr/>
      <dgm:t>
        <a:bodyPr/>
        <a:lstStyle/>
        <a:p>
          <a:r>
            <a:rPr lang="en-US" b="1">
              <a:solidFill>
                <a:schemeClr val="tx1"/>
              </a:solidFill>
            </a:rPr>
            <a:t>1.) </a:t>
          </a:r>
          <a:r>
            <a:rPr lang="en-US" b="0">
              <a:solidFill>
                <a:schemeClr val="tx1"/>
              </a:solidFill>
            </a:rPr>
            <a:t>Allow 1 week for order to be entered into the system</a:t>
          </a:r>
        </a:p>
      </dgm:t>
    </dgm:pt>
    <dgm:pt modelId="{57D701BA-4BF7-4EE7-A0D5-0F87AB398397}" type="parTrans" cxnId="{3D3E6D2A-DD9C-4D11-A161-2FC2A58E839B}">
      <dgm:prSet/>
      <dgm:spPr/>
      <dgm:t>
        <a:bodyPr/>
        <a:lstStyle/>
        <a:p>
          <a:endParaRPr lang="en-US">
            <a:solidFill>
              <a:schemeClr val="tx1"/>
            </a:solidFill>
          </a:endParaRPr>
        </a:p>
      </dgm:t>
    </dgm:pt>
    <dgm:pt modelId="{629B1111-599C-4968-8FE0-E46011D23DA1}" type="sibTrans" cxnId="{3D3E6D2A-DD9C-4D11-A161-2FC2A58E839B}">
      <dgm:prSet/>
      <dgm:spPr/>
      <dgm:t>
        <a:bodyPr/>
        <a:lstStyle/>
        <a:p>
          <a:endParaRPr lang="en-US">
            <a:solidFill>
              <a:schemeClr val="tx1"/>
            </a:solidFill>
          </a:endParaRPr>
        </a:p>
      </dgm:t>
    </dgm:pt>
    <dgm:pt modelId="{D7F1267C-4DA8-4801-8027-3247CF538FB5}">
      <dgm:prSet phldrT="[Text]"/>
      <dgm:spPr/>
      <dgm:t>
        <a:bodyPr/>
        <a:lstStyle/>
        <a:p>
          <a:r>
            <a:rPr lang="en-US" b="1">
              <a:solidFill>
                <a:schemeClr val="tx1"/>
              </a:solidFill>
            </a:rPr>
            <a:t>3.) </a:t>
          </a:r>
          <a:r>
            <a:rPr lang="en-US">
              <a:solidFill>
                <a:schemeClr val="tx1"/>
              </a:solidFill>
            </a:rPr>
            <a:t>From the time we receive a signed invoice, please allow 1 month for the order to be paid</a:t>
          </a:r>
        </a:p>
      </dgm:t>
    </dgm:pt>
    <dgm:pt modelId="{0D905080-325E-49F3-9AEC-B939FE266AD4}" type="parTrans" cxnId="{B6CF5A0C-2D78-4CE5-9398-A7392DB6DECB}">
      <dgm:prSet/>
      <dgm:spPr/>
      <dgm:t>
        <a:bodyPr/>
        <a:lstStyle/>
        <a:p>
          <a:endParaRPr lang="en-US">
            <a:solidFill>
              <a:schemeClr val="tx1"/>
            </a:solidFill>
          </a:endParaRPr>
        </a:p>
      </dgm:t>
    </dgm:pt>
    <dgm:pt modelId="{190D939A-0B7C-4417-8EC2-50331DA51814}" type="sibTrans" cxnId="{B6CF5A0C-2D78-4CE5-9398-A7392DB6DECB}">
      <dgm:prSet/>
      <dgm:spPr/>
      <dgm:t>
        <a:bodyPr/>
        <a:lstStyle/>
        <a:p>
          <a:endParaRPr lang="en-US">
            <a:solidFill>
              <a:schemeClr val="tx1"/>
            </a:solidFill>
          </a:endParaRPr>
        </a:p>
      </dgm:t>
    </dgm:pt>
    <dgm:pt modelId="{33C299B7-28B2-48AA-82F4-5F8F4BF19C8C}">
      <dgm:prSet phldrT="[Text]"/>
      <dgm:spPr/>
      <dgm:t>
        <a:bodyPr/>
        <a:lstStyle/>
        <a:p>
          <a:r>
            <a:rPr lang="en-US" b="1">
              <a:solidFill>
                <a:schemeClr val="tx1"/>
              </a:solidFill>
            </a:rPr>
            <a:t>2.) </a:t>
          </a:r>
          <a:r>
            <a:rPr lang="en-US">
              <a:solidFill>
                <a:schemeClr val="tx1"/>
              </a:solidFill>
            </a:rPr>
            <a:t>Once order is entered, please  allow 1-2 weeks for Requisition to be turned into a Purchase Order</a:t>
          </a:r>
        </a:p>
      </dgm:t>
    </dgm:pt>
    <dgm:pt modelId="{D31044F0-2E7A-48B7-8F6C-D4C68B9D8B42}" type="parTrans" cxnId="{BA7495C0-A348-4A41-BD36-19704169EA3B}">
      <dgm:prSet/>
      <dgm:spPr/>
      <dgm:t>
        <a:bodyPr/>
        <a:lstStyle/>
        <a:p>
          <a:endParaRPr lang="en-US">
            <a:solidFill>
              <a:schemeClr val="tx1"/>
            </a:solidFill>
          </a:endParaRPr>
        </a:p>
      </dgm:t>
    </dgm:pt>
    <dgm:pt modelId="{9957EB92-C5DD-49B2-88A4-4B792519EC54}" type="sibTrans" cxnId="{BA7495C0-A348-4A41-BD36-19704169EA3B}">
      <dgm:prSet/>
      <dgm:spPr/>
      <dgm:t>
        <a:bodyPr/>
        <a:lstStyle/>
        <a:p>
          <a:endParaRPr lang="en-US">
            <a:solidFill>
              <a:schemeClr val="tx1"/>
            </a:solidFill>
          </a:endParaRPr>
        </a:p>
      </dgm:t>
    </dgm:pt>
    <dgm:pt modelId="{CD7D7E58-8A9F-4A95-B90E-5CE68F321577}" type="pres">
      <dgm:prSet presAssocID="{A5C28645-9066-4221-9A0A-A318248AD7C5}" presName="linearFlow" presStyleCnt="0">
        <dgm:presLayoutVars>
          <dgm:resizeHandles val="exact"/>
        </dgm:presLayoutVars>
      </dgm:prSet>
      <dgm:spPr/>
    </dgm:pt>
    <dgm:pt modelId="{0925DDE6-40D9-4A54-8B91-0330C6CF7CC4}" type="pres">
      <dgm:prSet presAssocID="{D4A6AE98-CFB5-47D1-BBB4-A0F8FE1C6CC7}" presName="node" presStyleLbl="node1" presStyleIdx="0" presStyleCnt="3" custLinFactNeighborX="-5300">
        <dgm:presLayoutVars>
          <dgm:bulletEnabled val="1"/>
        </dgm:presLayoutVars>
      </dgm:prSet>
      <dgm:spPr/>
    </dgm:pt>
    <dgm:pt modelId="{E0AA5598-427D-4192-83A8-74AFCE47D7E2}" type="pres">
      <dgm:prSet presAssocID="{629B1111-599C-4968-8FE0-E46011D23DA1}" presName="sibTrans" presStyleLbl="sibTrans2D1" presStyleIdx="0" presStyleCnt="2"/>
      <dgm:spPr/>
    </dgm:pt>
    <dgm:pt modelId="{D95A888E-0BC4-4B46-836C-B75A79C9C0A4}" type="pres">
      <dgm:prSet presAssocID="{629B1111-599C-4968-8FE0-E46011D23DA1}" presName="connectorText" presStyleLbl="sibTrans2D1" presStyleIdx="0" presStyleCnt="2"/>
      <dgm:spPr/>
    </dgm:pt>
    <dgm:pt modelId="{FB076484-5F86-48AB-94FA-D877C2637906}" type="pres">
      <dgm:prSet presAssocID="{33C299B7-28B2-48AA-82F4-5F8F4BF19C8C}" presName="node" presStyleLbl="node1" presStyleIdx="1" presStyleCnt="3">
        <dgm:presLayoutVars>
          <dgm:bulletEnabled val="1"/>
        </dgm:presLayoutVars>
      </dgm:prSet>
      <dgm:spPr/>
    </dgm:pt>
    <dgm:pt modelId="{7A253313-2F65-458F-815B-2BDB707B44AC}" type="pres">
      <dgm:prSet presAssocID="{9957EB92-C5DD-49B2-88A4-4B792519EC54}" presName="sibTrans" presStyleLbl="sibTrans2D1" presStyleIdx="1" presStyleCnt="2"/>
      <dgm:spPr/>
    </dgm:pt>
    <dgm:pt modelId="{18A8EA0F-B644-4919-B726-5735ECFBDAE8}" type="pres">
      <dgm:prSet presAssocID="{9957EB92-C5DD-49B2-88A4-4B792519EC54}" presName="connectorText" presStyleLbl="sibTrans2D1" presStyleIdx="1" presStyleCnt="2"/>
      <dgm:spPr/>
    </dgm:pt>
    <dgm:pt modelId="{7696EB98-3FAC-46A6-BC58-C49DCA74E213}" type="pres">
      <dgm:prSet presAssocID="{D7F1267C-4DA8-4801-8027-3247CF538FB5}" presName="node" presStyleLbl="node1" presStyleIdx="2" presStyleCnt="3">
        <dgm:presLayoutVars>
          <dgm:bulletEnabled val="1"/>
        </dgm:presLayoutVars>
      </dgm:prSet>
      <dgm:spPr/>
    </dgm:pt>
  </dgm:ptLst>
  <dgm:cxnLst>
    <dgm:cxn modelId="{B6CF5A0C-2D78-4CE5-9398-A7392DB6DECB}" srcId="{A5C28645-9066-4221-9A0A-A318248AD7C5}" destId="{D7F1267C-4DA8-4801-8027-3247CF538FB5}" srcOrd="2" destOrd="0" parTransId="{0D905080-325E-49F3-9AEC-B939FE266AD4}" sibTransId="{190D939A-0B7C-4417-8EC2-50331DA51814}"/>
    <dgm:cxn modelId="{3D3E6D2A-DD9C-4D11-A161-2FC2A58E839B}" srcId="{A5C28645-9066-4221-9A0A-A318248AD7C5}" destId="{D4A6AE98-CFB5-47D1-BBB4-A0F8FE1C6CC7}" srcOrd="0" destOrd="0" parTransId="{57D701BA-4BF7-4EE7-A0D5-0F87AB398397}" sibTransId="{629B1111-599C-4968-8FE0-E46011D23DA1}"/>
    <dgm:cxn modelId="{21355430-FF12-469C-9B1A-6C4912331E50}" type="presOf" srcId="{9957EB92-C5DD-49B2-88A4-4B792519EC54}" destId="{18A8EA0F-B644-4919-B726-5735ECFBDAE8}" srcOrd="1" destOrd="0" presId="urn:microsoft.com/office/officeart/2005/8/layout/process2"/>
    <dgm:cxn modelId="{C8F2425B-8E2F-430B-AC50-2849ECA98381}" type="presOf" srcId="{D7F1267C-4DA8-4801-8027-3247CF538FB5}" destId="{7696EB98-3FAC-46A6-BC58-C49DCA74E213}" srcOrd="0" destOrd="0" presId="urn:microsoft.com/office/officeart/2005/8/layout/process2"/>
    <dgm:cxn modelId="{B1311B44-7A7E-4BE8-82C0-C5900267AB39}" type="presOf" srcId="{629B1111-599C-4968-8FE0-E46011D23DA1}" destId="{E0AA5598-427D-4192-83A8-74AFCE47D7E2}" srcOrd="0" destOrd="0" presId="urn:microsoft.com/office/officeart/2005/8/layout/process2"/>
    <dgm:cxn modelId="{FA5E4088-A523-4F40-86BF-239B558AF944}" type="presOf" srcId="{33C299B7-28B2-48AA-82F4-5F8F4BF19C8C}" destId="{FB076484-5F86-48AB-94FA-D877C2637906}" srcOrd="0" destOrd="0" presId="urn:microsoft.com/office/officeart/2005/8/layout/process2"/>
    <dgm:cxn modelId="{77674F9F-4DE8-4C5D-B517-1D93AAC74104}" type="presOf" srcId="{D4A6AE98-CFB5-47D1-BBB4-A0F8FE1C6CC7}" destId="{0925DDE6-40D9-4A54-8B91-0330C6CF7CC4}" srcOrd="0" destOrd="0" presId="urn:microsoft.com/office/officeart/2005/8/layout/process2"/>
    <dgm:cxn modelId="{BA7495C0-A348-4A41-BD36-19704169EA3B}" srcId="{A5C28645-9066-4221-9A0A-A318248AD7C5}" destId="{33C299B7-28B2-48AA-82F4-5F8F4BF19C8C}" srcOrd="1" destOrd="0" parTransId="{D31044F0-2E7A-48B7-8F6C-D4C68B9D8B42}" sibTransId="{9957EB92-C5DD-49B2-88A4-4B792519EC54}"/>
    <dgm:cxn modelId="{E32B9EC2-C80A-4BC8-AE6F-06C0CFE9493B}" type="presOf" srcId="{629B1111-599C-4968-8FE0-E46011D23DA1}" destId="{D95A888E-0BC4-4B46-836C-B75A79C9C0A4}" srcOrd="1" destOrd="0" presId="urn:microsoft.com/office/officeart/2005/8/layout/process2"/>
    <dgm:cxn modelId="{8FE8B4F0-DAFF-450B-A4C3-4D069B9FC316}" type="presOf" srcId="{A5C28645-9066-4221-9A0A-A318248AD7C5}" destId="{CD7D7E58-8A9F-4A95-B90E-5CE68F321577}" srcOrd="0" destOrd="0" presId="urn:microsoft.com/office/officeart/2005/8/layout/process2"/>
    <dgm:cxn modelId="{DDF37EFA-AB69-4FC3-BAFB-20F87F489E34}" type="presOf" srcId="{9957EB92-C5DD-49B2-88A4-4B792519EC54}" destId="{7A253313-2F65-458F-815B-2BDB707B44AC}" srcOrd="0" destOrd="0" presId="urn:microsoft.com/office/officeart/2005/8/layout/process2"/>
    <dgm:cxn modelId="{119637AC-DAB4-405F-824B-5E3B3191864E}" type="presParOf" srcId="{CD7D7E58-8A9F-4A95-B90E-5CE68F321577}" destId="{0925DDE6-40D9-4A54-8B91-0330C6CF7CC4}" srcOrd="0" destOrd="0" presId="urn:microsoft.com/office/officeart/2005/8/layout/process2"/>
    <dgm:cxn modelId="{39FA4FF2-1B46-4FE0-B76C-2AC2D9C8823B}" type="presParOf" srcId="{CD7D7E58-8A9F-4A95-B90E-5CE68F321577}" destId="{E0AA5598-427D-4192-83A8-74AFCE47D7E2}" srcOrd="1" destOrd="0" presId="urn:microsoft.com/office/officeart/2005/8/layout/process2"/>
    <dgm:cxn modelId="{F9E939ED-F566-4F97-81F7-F246C882175D}" type="presParOf" srcId="{E0AA5598-427D-4192-83A8-74AFCE47D7E2}" destId="{D95A888E-0BC4-4B46-836C-B75A79C9C0A4}" srcOrd="0" destOrd="0" presId="urn:microsoft.com/office/officeart/2005/8/layout/process2"/>
    <dgm:cxn modelId="{FD1BE95D-FE01-4B93-9033-EE1E5AAE03AB}" type="presParOf" srcId="{CD7D7E58-8A9F-4A95-B90E-5CE68F321577}" destId="{FB076484-5F86-48AB-94FA-D877C2637906}" srcOrd="2" destOrd="0" presId="urn:microsoft.com/office/officeart/2005/8/layout/process2"/>
    <dgm:cxn modelId="{F30D5BFC-14AD-4F17-8466-D293B4F0F09C}" type="presParOf" srcId="{CD7D7E58-8A9F-4A95-B90E-5CE68F321577}" destId="{7A253313-2F65-458F-815B-2BDB707B44AC}" srcOrd="3" destOrd="0" presId="urn:microsoft.com/office/officeart/2005/8/layout/process2"/>
    <dgm:cxn modelId="{4A02DFC5-E9FE-4814-AC2A-18369AC29321}" type="presParOf" srcId="{7A253313-2F65-458F-815B-2BDB707B44AC}" destId="{18A8EA0F-B644-4919-B726-5735ECFBDAE8}" srcOrd="0" destOrd="0" presId="urn:microsoft.com/office/officeart/2005/8/layout/process2"/>
    <dgm:cxn modelId="{0CC14659-BB8E-48F5-8F3C-A1F065C7FE7C}" type="presParOf" srcId="{CD7D7E58-8A9F-4A95-B90E-5CE68F321577}" destId="{7696EB98-3FAC-46A6-BC58-C49DCA74E213}"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793BC3-95CE-45BD-B0CA-369F457C2B2F}"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en-US"/>
        </a:p>
      </dgm:t>
    </dgm:pt>
    <dgm:pt modelId="{138DEF3D-5895-444A-A9E6-B49B9B036ECA}">
      <dgm:prSet phldrT="[Text]" custT="1"/>
      <dgm:spPr/>
      <dgm:t>
        <a:bodyPr/>
        <a:lstStyle/>
        <a:p>
          <a:r>
            <a:rPr lang="en-US" sz="2200">
              <a:solidFill>
                <a:schemeClr val="tx1"/>
              </a:solidFill>
            </a:rPr>
            <a:t>September 1, 2023 – August 31, 2024</a:t>
          </a:r>
        </a:p>
      </dgm:t>
    </dgm:pt>
    <dgm:pt modelId="{0016E24D-96AF-44CF-BA22-657A6926B4BD}" type="parTrans" cxnId="{3571996E-64AC-4540-B80A-EC09BDF8CBE2}">
      <dgm:prSet/>
      <dgm:spPr/>
      <dgm:t>
        <a:bodyPr/>
        <a:lstStyle/>
        <a:p>
          <a:endParaRPr lang="en-US">
            <a:solidFill>
              <a:schemeClr val="tx1"/>
            </a:solidFill>
          </a:endParaRPr>
        </a:p>
      </dgm:t>
    </dgm:pt>
    <dgm:pt modelId="{60B1A58F-E579-4C0A-9C90-2F7E34D01260}" type="sibTrans" cxnId="{3571996E-64AC-4540-B80A-EC09BDF8CBE2}">
      <dgm:prSet/>
      <dgm:spPr/>
      <dgm:t>
        <a:bodyPr/>
        <a:lstStyle/>
        <a:p>
          <a:endParaRPr lang="en-US">
            <a:solidFill>
              <a:schemeClr val="tx1"/>
            </a:solidFill>
          </a:endParaRPr>
        </a:p>
      </dgm:t>
    </dgm:pt>
    <dgm:pt modelId="{D8F61689-1396-4912-8342-6559B7A94894}">
      <dgm:prSet phldrT="[Text]"/>
      <dgm:spPr/>
      <dgm:t>
        <a:bodyPr/>
        <a:lstStyle/>
        <a:p>
          <a:r>
            <a:rPr lang="en-US">
              <a:solidFill>
                <a:schemeClr val="tx1"/>
              </a:solidFill>
            </a:rPr>
            <a:t>YEAR 2</a:t>
          </a:r>
        </a:p>
      </dgm:t>
    </dgm:pt>
    <dgm:pt modelId="{62D8666E-35C3-4580-9740-9577B76A9A4C}" type="parTrans" cxnId="{2AF023D4-EA97-4977-95F2-D55950F65005}">
      <dgm:prSet/>
      <dgm:spPr/>
      <dgm:t>
        <a:bodyPr/>
        <a:lstStyle/>
        <a:p>
          <a:endParaRPr lang="en-US">
            <a:solidFill>
              <a:schemeClr val="tx1"/>
            </a:solidFill>
          </a:endParaRPr>
        </a:p>
      </dgm:t>
    </dgm:pt>
    <dgm:pt modelId="{A740CA1E-0798-40BB-AB60-4ACE1F6B8ACE}" type="sibTrans" cxnId="{2AF023D4-EA97-4977-95F2-D55950F65005}">
      <dgm:prSet/>
      <dgm:spPr/>
      <dgm:t>
        <a:bodyPr/>
        <a:lstStyle/>
        <a:p>
          <a:endParaRPr lang="en-US">
            <a:solidFill>
              <a:schemeClr val="tx1"/>
            </a:solidFill>
          </a:endParaRPr>
        </a:p>
      </dgm:t>
    </dgm:pt>
    <dgm:pt modelId="{64BF26E5-35EF-48B0-997A-D81BA38B6200}">
      <dgm:prSet phldrT="[Text]" custT="1"/>
      <dgm:spPr/>
      <dgm:t>
        <a:bodyPr/>
        <a:lstStyle/>
        <a:p>
          <a:r>
            <a:rPr lang="en-US" sz="2200">
              <a:solidFill>
                <a:schemeClr val="tx1"/>
              </a:solidFill>
            </a:rPr>
            <a:t>September 1, 2024 – August 31, 2025</a:t>
          </a:r>
        </a:p>
      </dgm:t>
    </dgm:pt>
    <dgm:pt modelId="{0754B225-5FCB-40B4-B7DD-A86DB548AD04}" type="parTrans" cxnId="{C35CBFF5-D5CA-4996-85B5-1E77FAA2685A}">
      <dgm:prSet/>
      <dgm:spPr/>
      <dgm:t>
        <a:bodyPr/>
        <a:lstStyle/>
        <a:p>
          <a:endParaRPr lang="en-US">
            <a:solidFill>
              <a:schemeClr val="tx1"/>
            </a:solidFill>
          </a:endParaRPr>
        </a:p>
      </dgm:t>
    </dgm:pt>
    <dgm:pt modelId="{80AB39C0-8F88-4748-B06D-44B3672365CA}" type="sibTrans" cxnId="{C35CBFF5-D5CA-4996-85B5-1E77FAA2685A}">
      <dgm:prSet/>
      <dgm:spPr/>
      <dgm:t>
        <a:bodyPr/>
        <a:lstStyle/>
        <a:p>
          <a:endParaRPr lang="en-US">
            <a:solidFill>
              <a:schemeClr val="tx1"/>
            </a:solidFill>
          </a:endParaRPr>
        </a:p>
      </dgm:t>
    </dgm:pt>
    <dgm:pt modelId="{FD359336-163D-4D4C-BB36-08B6EBBF7816}">
      <dgm:prSet phldrT="[Text]"/>
      <dgm:spPr/>
      <dgm:t>
        <a:bodyPr/>
        <a:lstStyle/>
        <a:p>
          <a:r>
            <a:rPr lang="en-US">
              <a:solidFill>
                <a:schemeClr val="tx1"/>
              </a:solidFill>
            </a:rPr>
            <a:t>YEAR 3</a:t>
          </a:r>
        </a:p>
      </dgm:t>
    </dgm:pt>
    <dgm:pt modelId="{9BA73682-4200-406C-8530-86838A6EB8DA}" type="parTrans" cxnId="{44FA3607-240E-4D8D-B52A-ADDE7C1A4D55}">
      <dgm:prSet/>
      <dgm:spPr/>
      <dgm:t>
        <a:bodyPr/>
        <a:lstStyle/>
        <a:p>
          <a:endParaRPr lang="en-US">
            <a:solidFill>
              <a:schemeClr val="tx1"/>
            </a:solidFill>
          </a:endParaRPr>
        </a:p>
      </dgm:t>
    </dgm:pt>
    <dgm:pt modelId="{37E8A256-5B52-464E-8B52-B905563CDEE3}" type="sibTrans" cxnId="{44FA3607-240E-4D8D-B52A-ADDE7C1A4D55}">
      <dgm:prSet/>
      <dgm:spPr/>
      <dgm:t>
        <a:bodyPr/>
        <a:lstStyle/>
        <a:p>
          <a:endParaRPr lang="en-US">
            <a:solidFill>
              <a:schemeClr val="tx1"/>
            </a:solidFill>
          </a:endParaRPr>
        </a:p>
      </dgm:t>
    </dgm:pt>
    <dgm:pt modelId="{21FC28BC-EBB0-4517-BAE7-0548FCC32A66}">
      <dgm:prSet phldrT="[Text]" custT="1"/>
      <dgm:spPr/>
      <dgm:t>
        <a:bodyPr/>
        <a:lstStyle/>
        <a:p>
          <a:r>
            <a:rPr lang="en-US" sz="2200">
              <a:solidFill>
                <a:schemeClr val="tx1"/>
              </a:solidFill>
            </a:rPr>
            <a:t>September 1, 2025 – August 31, 2026</a:t>
          </a:r>
        </a:p>
      </dgm:t>
    </dgm:pt>
    <dgm:pt modelId="{A71FB7D9-7A1F-41D1-9677-2720DE3AC907}" type="parTrans" cxnId="{00EBBAF8-353D-4DC3-963F-423B850E20B8}">
      <dgm:prSet/>
      <dgm:spPr/>
      <dgm:t>
        <a:bodyPr/>
        <a:lstStyle/>
        <a:p>
          <a:endParaRPr lang="en-US">
            <a:solidFill>
              <a:schemeClr val="tx1"/>
            </a:solidFill>
          </a:endParaRPr>
        </a:p>
      </dgm:t>
    </dgm:pt>
    <dgm:pt modelId="{FDF10EC4-8CBA-4A2B-ABF9-55AE1B4FBE95}" type="sibTrans" cxnId="{00EBBAF8-353D-4DC3-963F-423B850E20B8}">
      <dgm:prSet/>
      <dgm:spPr/>
      <dgm:t>
        <a:bodyPr/>
        <a:lstStyle/>
        <a:p>
          <a:endParaRPr lang="en-US">
            <a:solidFill>
              <a:schemeClr val="tx1"/>
            </a:solidFill>
          </a:endParaRPr>
        </a:p>
      </dgm:t>
    </dgm:pt>
    <dgm:pt modelId="{7F75AA4E-3339-48AB-B207-CECCC0C0B44D}">
      <dgm:prSet phldrT="[Text]"/>
      <dgm:spPr/>
      <dgm:t>
        <a:bodyPr/>
        <a:lstStyle/>
        <a:p>
          <a:r>
            <a:rPr lang="en-US">
              <a:solidFill>
                <a:schemeClr val="tx1"/>
              </a:solidFill>
            </a:rPr>
            <a:t>YEAR 1</a:t>
          </a:r>
        </a:p>
      </dgm:t>
    </dgm:pt>
    <dgm:pt modelId="{2E4CCD6C-DC23-4D1F-8A37-B9F1ACC6DABA}" type="parTrans" cxnId="{D28B9662-E7E0-4548-9D6B-4B2D1AE28582}">
      <dgm:prSet/>
      <dgm:spPr/>
      <dgm:t>
        <a:bodyPr/>
        <a:lstStyle/>
        <a:p>
          <a:endParaRPr lang="en-US">
            <a:solidFill>
              <a:schemeClr val="tx1"/>
            </a:solidFill>
          </a:endParaRPr>
        </a:p>
      </dgm:t>
    </dgm:pt>
    <dgm:pt modelId="{AF6106D6-AB61-49EA-BB79-5CB8CDDAE97A}" type="sibTrans" cxnId="{D28B9662-E7E0-4548-9D6B-4B2D1AE28582}">
      <dgm:prSet/>
      <dgm:spPr/>
      <dgm:t>
        <a:bodyPr/>
        <a:lstStyle/>
        <a:p>
          <a:endParaRPr lang="en-US">
            <a:solidFill>
              <a:schemeClr val="tx1"/>
            </a:solidFill>
          </a:endParaRPr>
        </a:p>
      </dgm:t>
    </dgm:pt>
    <dgm:pt modelId="{190A000F-CD9C-4CF7-A054-9E91C774C8FF}" type="pres">
      <dgm:prSet presAssocID="{EE793BC3-95CE-45BD-B0CA-369F457C2B2F}" presName="Name0" presStyleCnt="0">
        <dgm:presLayoutVars>
          <dgm:dir/>
          <dgm:animLvl val="lvl"/>
          <dgm:resizeHandles val="exact"/>
        </dgm:presLayoutVars>
      </dgm:prSet>
      <dgm:spPr/>
    </dgm:pt>
    <dgm:pt modelId="{C50672B3-513F-4C26-8A43-4071BD764DF3}" type="pres">
      <dgm:prSet presAssocID="{7F75AA4E-3339-48AB-B207-CECCC0C0B44D}" presName="compositeNode" presStyleCnt="0">
        <dgm:presLayoutVars>
          <dgm:bulletEnabled val="1"/>
        </dgm:presLayoutVars>
      </dgm:prSet>
      <dgm:spPr/>
    </dgm:pt>
    <dgm:pt modelId="{4CCD6FF7-3DD7-4098-81E0-D91DFEE27318}" type="pres">
      <dgm:prSet presAssocID="{7F75AA4E-3339-48AB-B207-CECCC0C0B44D}" presName="bgRect" presStyleLbl="node1" presStyleIdx="0" presStyleCnt="3"/>
      <dgm:spPr/>
    </dgm:pt>
    <dgm:pt modelId="{497B808A-9BE6-4FEF-9567-7B49D99132B9}" type="pres">
      <dgm:prSet presAssocID="{7F75AA4E-3339-48AB-B207-CECCC0C0B44D}" presName="parentNode" presStyleLbl="node1" presStyleIdx="0" presStyleCnt="3">
        <dgm:presLayoutVars>
          <dgm:chMax val="0"/>
          <dgm:bulletEnabled val="1"/>
        </dgm:presLayoutVars>
      </dgm:prSet>
      <dgm:spPr/>
    </dgm:pt>
    <dgm:pt modelId="{5E01F01D-E84D-4276-8CB8-178081E35766}" type="pres">
      <dgm:prSet presAssocID="{7F75AA4E-3339-48AB-B207-CECCC0C0B44D}" presName="childNode" presStyleLbl="node1" presStyleIdx="0" presStyleCnt="3">
        <dgm:presLayoutVars>
          <dgm:bulletEnabled val="1"/>
        </dgm:presLayoutVars>
      </dgm:prSet>
      <dgm:spPr/>
    </dgm:pt>
    <dgm:pt modelId="{93F8E992-070C-4760-9AB7-EA748EE6B439}" type="pres">
      <dgm:prSet presAssocID="{AF6106D6-AB61-49EA-BB79-5CB8CDDAE97A}" presName="hSp" presStyleCnt="0"/>
      <dgm:spPr/>
    </dgm:pt>
    <dgm:pt modelId="{030C7A81-F525-486E-B908-6C518BAA0832}" type="pres">
      <dgm:prSet presAssocID="{AF6106D6-AB61-49EA-BB79-5CB8CDDAE97A}" presName="vProcSp" presStyleCnt="0"/>
      <dgm:spPr/>
    </dgm:pt>
    <dgm:pt modelId="{6A7A3E3A-3C49-4690-90FD-A3C67501A6C2}" type="pres">
      <dgm:prSet presAssocID="{AF6106D6-AB61-49EA-BB79-5CB8CDDAE97A}" presName="vSp1" presStyleCnt="0"/>
      <dgm:spPr/>
    </dgm:pt>
    <dgm:pt modelId="{1530F0EF-E6E8-4C2A-8086-B81B7CA57C61}" type="pres">
      <dgm:prSet presAssocID="{AF6106D6-AB61-49EA-BB79-5CB8CDDAE97A}" presName="simulatedConn" presStyleLbl="solidFgAcc1" presStyleIdx="0" presStyleCnt="2"/>
      <dgm:spPr/>
    </dgm:pt>
    <dgm:pt modelId="{0FDC1D9B-0E03-4AF2-B966-D4EC01D4F562}" type="pres">
      <dgm:prSet presAssocID="{AF6106D6-AB61-49EA-BB79-5CB8CDDAE97A}" presName="vSp2" presStyleCnt="0"/>
      <dgm:spPr/>
    </dgm:pt>
    <dgm:pt modelId="{D421BDBB-B1F8-47F0-BADE-15FA9DB5BDF3}" type="pres">
      <dgm:prSet presAssocID="{AF6106D6-AB61-49EA-BB79-5CB8CDDAE97A}" presName="sibTrans" presStyleCnt="0"/>
      <dgm:spPr/>
    </dgm:pt>
    <dgm:pt modelId="{B046E814-3BA9-49A0-B716-7641215BA598}" type="pres">
      <dgm:prSet presAssocID="{D8F61689-1396-4912-8342-6559B7A94894}" presName="compositeNode" presStyleCnt="0">
        <dgm:presLayoutVars>
          <dgm:bulletEnabled val="1"/>
        </dgm:presLayoutVars>
      </dgm:prSet>
      <dgm:spPr/>
    </dgm:pt>
    <dgm:pt modelId="{8483B9A9-4C9D-487B-AD7B-D3DDCFC3F1E9}" type="pres">
      <dgm:prSet presAssocID="{D8F61689-1396-4912-8342-6559B7A94894}" presName="bgRect" presStyleLbl="node1" presStyleIdx="1" presStyleCnt="3"/>
      <dgm:spPr/>
    </dgm:pt>
    <dgm:pt modelId="{DC8445CD-C217-4E2B-B90A-69E90AC33544}" type="pres">
      <dgm:prSet presAssocID="{D8F61689-1396-4912-8342-6559B7A94894}" presName="parentNode" presStyleLbl="node1" presStyleIdx="1" presStyleCnt="3">
        <dgm:presLayoutVars>
          <dgm:chMax val="0"/>
          <dgm:bulletEnabled val="1"/>
        </dgm:presLayoutVars>
      </dgm:prSet>
      <dgm:spPr/>
    </dgm:pt>
    <dgm:pt modelId="{7FD1F593-E418-47E0-ABBE-BA0B063E993F}" type="pres">
      <dgm:prSet presAssocID="{D8F61689-1396-4912-8342-6559B7A94894}" presName="childNode" presStyleLbl="node1" presStyleIdx="1" presStyleCnt="3">
        <dgm:presLayoutVars>
          <dgm:bulletEnabled val="1"/>
        </dgm:presLayoutVars>
      </dgm:prSet>
      <dgm:spPr/>
    </dgm:pt>
    <dgm:pt modelId="{D5681098-0062-4043-9FCF-CC26EF693B2A}" type="pres">
      <dgm:prSet presAssocID="{A740CA1E-0798-40BB-AB60-4ACE1F6B8ACE}" presName="hSp" presStyleCnt="0"/>
      <dgm:spPr/>
    </dgm:pt>
    <dgm:pt modelId="{0A09B5C9-FEFD-49D2-A9E0-82E8FD4EED34}" type="pres">
      <dgm:prSet presAssocID="{A740CA1E-0798-40BB-AB60-4ACE1F6B8ACE}" presName="vProcSp" presStyleCnt="0"/>
      <dgm:spPr/>
    </dgm:pt>
    <dgm:pt modelId="{3EB495D3-20AC-4A3B-875A-DAC0E7700BDD}" type="pres">
      <dgm:prSet presAssocID="{A740CA1E-0798-40BB-AB60-4ACE1F6B8ACE}" presName="vSp1" presStyleCnt="0"/>
      <dgm:spPr/>
    </dgm:pt>
    <dgm:pt modelId="{AF4B968C-7D5B-4499-99A7-90BD4C3D7D7C}" type="pres">
      <dgm:prSet presAssocID="{A740CA1E-0798-40BB-AB60-4ACE1F6B8ACE}" presName="simulatedConn" presStyleLbl="solidFgAcc1" presStyleIdx="1" presStyleCnt="2"/>
      <dgm:spPr/>
    </dgm:pt>
    <dgm:pt modelId="{8187193E-2C5A-4674-AD2D-BD977C293296}" type="pres">
      <dgm:prSet presAssocID="{A740CA1E-0798-40BB-AB60-4ACE1F6B8ACE}" presName="vSp2" presStyleCnt="0"/>
      <dgm:spPr/>
    </dgm:pt>
    <dgm:pt modelId="{A339DEF1-2B60-4D46-A1C6-9E92445BB9E3}" type="pres">
      <dgm:prSet presAssocID="{A740CA1E-0798-40BB-AB60-4ACE1F6B8ACE}" presName="sibTrans" presStyleCnt="0"/>
      <dgm:spPr/>
    </dgm:pt>
    <dgm:pt modelId="{F59F454A-A097-4DA6-8C39-F6DC67E72764}" type="pres">
      <dgm:prSet presAssocID="{FD359336-163D-4D4C-BB36-08B6EBBF7816}" presName="compositeNode" presStyleCnt="0">
        <dgm:presLayoutVars>
          <dgm:bulletEnabled val="1"/>
        </dgm:presLayoutVars>
      </dgm:prSet>
      <dgm:spPr/>
    </dgm:pt>
    <dgm:pt modelId="{5C385C60-99FC-4D59-8B7B-4C77752CE858}" type="pres">
      <dgm:prSet presAssocID="{FD359336-163D-4D4C-BB36-08B6EBBF7816}" presName="bgRect" presStyleLbl="node1" presStyleIdx="2" presStyleCnt="3"/>
      <dgm:spPr/>
    </dgm:pt>
    <dgm:pt modelId="{40D3AE27-21C4-4361-AD38-2D1561FA9319}" type="pres">
      <dgm:prSet presAssocID="{FD359336-163D-4D4C-BB36-08B6EBBF7816}" presName="parentNode" presStyleLbl="node1" presStyleIdx="2" presStyleCnt="3">
        <dgm:presLayoutVars>
          <dgm:chMax val="0"/>
          <dgm:bulletEnabled val="1"/>
        </dgm:presLayoutVars>
      </dgm:prSet>
      <dgm:spPr/>
    </dgm:pt>
    <dgm:pt modelId="{791FE435-C68D-4FD5-B6D9-E3DEF94C38CA}" type="pres">
      <dgm:prSet presAssocID="{FD359336-163D-4D4C-BB36-08B6EBBF7816}" presName="childNode" presStyleLbl="node1" presStyleIdx="2" presStyleCnt="3">
        <dgm:presLayoutVars>
          <dgm:bulletEnabled val="1"/>
        </dgm:presLayoutVars>
      </dgm:prSet>
      <dgm:spPr/>
    </dgm:pt>
  </dgm:ptLst>
  <dgm:cxnLst>
    <dgm:cxn modelId="{44FA3607-240E-4D8D-B52A-ADDE7C1A4D55}" srcId="{EE793BC3-95CE-45BD-B0CA-369F457C2B2F}" destId="{FD359336-163D-4D4C-BB36-08B6EBBF7816}" srcOrd="2" destOrd="0" parTransId="{9BA73682-4200-406C-8530-86838A6EB8DA}" sibTransId="{37E8A256-5B52-464E-8B52-B905563CDEE3}"/>
    <dgm:cxn modelId="{39963115-DECB-49FC-A0FE-B4CDD9CC7B5A}" type="presOf" srcId="{7F75AA4E-3339-48AB-B207-CECCC0C0B44D}" destId="{4CCD6FF7-3DD7-4098-81E0-D91DFEE27318}" srcOrd="0" destOrd="0" presId="urn:microsoft.com/office/officeart/2005/8/layout/hProcess7"/>
    <dgm:cxn modelId="{B1C02238-6776-4BBC-98D1-2F4CE26C0E3F}" type="presOf" srcId="{7F75AA4E-3339-48AB-B207-CECCC0C0B44D}" destId="{497B808A-9BE6-4FEF-9567-7B49D99132B9}" srcOrd="1" destOrd="0" presId="urn:microsoft.com/office/officeart/2005/8/layout/hProcess7"/>
    <dgm:cxn modelId="{72118B3D-852B-40F1-8A0F-D25353A59E96}" type="presOf" srcId="{FD359336-163D-4D4C-BB36-08B6EBBF7816}" destId="{5C385C60-99FC-4D59-8B7B-4C77752CE858}" srcOrd="0" destOrd="0" presId="urn:microsoft.com/office/officeart/2005/8/layout/hProcess7"/>
    <dgm:cxn modelId="{D28B9662-E7E0-4548-9D6B-4B2D1AE28582}" srcId="{EE793BC3-95CE-45BD-B0CA-369F457C2B2F}" destId="{7F75AA4E-3339-48AB-B207-CECCC0C0B44D}" srcOrd="0" destOrd="0" parTransId="{2E4CCD6C-DC23-4D1F-8A37-B9F1ACC6DABA}" sibTransId="{AF6106D6-AB61-49EA-BB79-5CB8CDDAE97A}"/>
    <dgm:cxn modelId="{1C9A756C-5B91-47FF-AA18-C2E6889224C1}" type="presOf" srcId="{EE793BC3-95CE-45BD-B0CA-369F457C2B2F}" destId="{190A000F-CD9C-4CF7-A054-9E91C774C8FF}" srcOrd="0" destOrd="0" presId="urn:microsoft.com/office/officeart/2005/8/layout/hProcess7"/>
    <dgm:cxn modelId="{3571996E-64AC-4540-B80A-EC09BDF8CBE2}" srcId="{7F75AA4E-3339-48AB-B207-CECCC0C0B44D}" destId="{138DEF3D-5895-444A-A9E6-B49B9B036ECA}" srcOrd="0" destOrd="0" parTransId="{0016E24D-96AF-44CF-BA22-657A6926B4BD}" sibTransId="{60B1A58F-E579-4C0A-9C90-2F7E34D01260}"/>
    <dgm:cxn modelId="{C54AD159-57FB-436C-8027-F3B3FBEF3542}" type="presOf" srcId="{D8F61689-1396-4912-8342-6559B7A94894}" destId="{8483B9A9-4C9D-487B-AD7B-D3DDCFC3F1E9}" srcOrd="0" destOrd="0" presId="urn:microsoft.com/office/officeart/2005/8/layout/hProcess7"/>
    <dgm:cxn modelId="{31D652A2-2E41-4B06-B990-69D59503B986}" type="presOf" srcId="{FD359336-163D-4D4C-BB36-08B6EBBF7816}" destId="{40D3AE27-21C4-4361-AD38-2D1561FA9319}" srcOrd="1" destOrd="0" presId="urn:microsoft.com/office/officeart/2005/8/layout/hProcess7"/>
    <dgm:cxn modelId="{40144AA8-DCB1-4960-B98E-4A408F079C65}" type="presOf" srcId="{64BF26E5-35EF-48B0-997A-D81BA38B6200}" destId="{7FD1F593-E418-47E0-ABBE-BA0B063E993F}" srcOrd="0" destOrd="0" presId="urn:microsoft.com/office/officeart/2005/8/layout/hProcess7"/>
    <dgm:cxn modelId="{5D471AC3-1C0E-4C01-8BA3-FEA881D5D1C8}" type="presOf" srcId="{138DEF3D-5895-444A-A9E6-B49B9B036ECA}" destId="{5E01F01D-E84D-4276-8CB8-178081E35766}" srcOrd="0" destOrd="0" presId="urn:microsoft.com/office/officeart/2005/8/layout/hProcess7"/>
    <dgm:cxn modelId="{2AF023D4-EA97-4977-95F2-D55950F65005}" srcId="{EE793BC3-95CE-45BD-B0CA-369F457C2B2F}" destId="{D8F61689-1396-4912-8342-6559B7A94894}" srcOrd="1" destOrd="0" parTransId="{62D8666E-35C3-4580-9740-9577B76A9A4C}" sibTransId="{A740CA1E-0798-40BB-AB60-4ACE1F6B8ACE}"/>
    <dgm:cxn modelId="{D9D0DED8-3E0C-4957-978C-A460B0E8268A}" type="presOf" srcId="{D8F61689-1396-4912-8342-6559B7A94894}" destId="{DC8445CD-C217-4E2B-B90A-69E90AC33544}" srcOrd="1" destOrd="0" presId="urn:microsoft.com/office/officeart/2005/8/layout/hProcess7"/>
    <dgm:cxn modelId="{D2583AE0-5DCC-4ABD-B4F6-FA85123231D9}" type="presOf" srcId="{21FC28BC-EBB0-4517-BAE7-0548FCC32A66}" destId="{791FE435-C68D-4FD5-B6D9-E3DEF94C38CA}" srcOrd="0" destOrd="0" presId="urn:microsoft.com/office/officeart/2005/8/layout/hProcess7"/>
    <dgm:cxn modelId="{C35CBFF5-D5CA-4996-85B5-1E77FAA2685A}" srcId="{D8F61689-1396-4912-8342-6559B7A94894}" destId="{64BF26E5-35EF-48B0-997A-D81BA38B6200}" srcOrd="0" destOrd="0" parTransId="{0754B225-5FCB-40B4-B7DD-A86DB548AD04}" sibTransId="{80AB39C0-8F88-4748-B06D-44B3672365CA}"/>
    <dgm:cxn modelId="{00EBBAF8-353D-4DC3-963F-423B850E20B8}" srcId="{FD359336-163D-4D4C-BB36-08B6EBBF7816}" destId="{21FC28BC-EBB0-4517-BAE7-0548FCC32A66}" srcOrd="0" destOrd="0" parTransId="{A71FB7D9-7A1F-41D1-9677-2720DE3AC907}" sibTransId="{FDF10EC4-8CBA-4A2B-ABF9-55AE1B4FBE95}"/>
    <dgm:cxn modelId="{31A703B9-9E0B-44CC-B465-D845DF66B589}" type="presParOf" srcId="{190A000F-CD9C-4CF7-A054-9E91C774C8FF}" destId="{C50672B3-513F-4C26-8A43-4071BD764DF3}" srcOrd="0" destOrd="0" presId="urn:microsoft.com/office/officeart/2005/8/layout/hProcess7"/>
    <dgm:cxn modelId="{B02A8A85-E45B-4756-81C7-24ACAB28176E}" type="presParOf" srcId="{C50672B3-513F-4C26-8A43-4071BD764DF3}" destId="{4CCD6FF7-3DD7-4098-81E0-D91DFEE27318}" srcOrd="0" destOrd="0" presId="urn:microsoft.com/office/officeart/2005/8/layout/hProcess7"/>
    <dgm:cxn modelId="{619C835D-0ECF-4436-9289-F38197710C57}" type="presParOf" srcId="{C50672B3-513F-4C26-8A43-4071BD764DF3}" destId="{497B808A-9BE6-4FEF-9567-7B49D99132B9}" srcOrd="1" destOrd="0" presId="urn:microsoft.com/office/officeart/2005/8/layout/hProcess7"/>
    <dgm:cxn modelId="{DC1ADC00-015C-4FC8-B626-8FDA0AC57639}" type="presParOf" srcId="{C50672B3-513F-4C26-8A43-4071BD764DF3}" destId="{5E01F01D-E84D-4276-8CB8-178081E35766}" srcOrd="2" destOrd="0" presId="urn:microsoft.com/office/officeart/2005/8/layout/hProcess7"/>
    <dgm:cxn modelId="{DCC3D94B-B52F-4BD6-88FA-ED21F1C10F4E}" type="presParOf" srcId="{190A000F-CD9C-4CF7-A054-9E91C774C8FF}" destId="{93F8E992-070C-4760-9AB7-EA748EE6B439}" srcOrd="1" destOrd="0" presId="urn:microsoft.com/office/officeart/2005/8/layout/hProcess7"/>
    <dgm:cxn modelId="{2CA592EA-B117-4DEF-94F0-D2F387BF35EC}" type="presParOf" srcId="{190A000F-CD9C-4CF7-A054-9E91C774C8FF}" destId="{030C7A81-F525-486E-B908-6C518BAA0832}" srcOrd="2" destOrd="0" presId="urn:microsoft.com/office/officeart/2005/8/layout/hProcess7"/>
    <dgm:cxn modelId="{CF2C5E8E-332D-482C-9953-485112627125}" type="presParOf" srcId="{030C7A81-F525-486E-B908-6C518BAA0832}" destId="{6A7A3E3A-3C49-4690-90FD-A3C67501A6C2}" srcOrd="0" destOrd="0" presId="urn:microsoft.com/office/officeart/2005/8/layout/hProcess7"/>
    <dgm:cxn modelId="{ECBC96D8-5FD0-49E2-83E0-AB012F902205}" type="presParOf" srcId="{030C7A81-F525-486E-B908-6C518BAA0832}" destId="{1530F0EF-E6E8-4C2A-8086-B81B7CA57C61}" srcOrd="1" destOrd="0" presId="urn:microsoft.com/office/officeart/2005/8/layout/hProcess7"/>
    <dgm:cxn modelId="{FD20940E-5E66-4EF9-AA44-CD69167B199F}" type="presParOf" srcId="{030C7A81-F525-486E-B908-6C518BAA0832}" destId="{0FDC1D9B-0E03-4AF2-B966-D4EC01D4F562}" srcOrd="2" destOrd="0" presId="urn:microsoft.com/office/officeart/2005/8/layout/hProcess7"/>
    <dgm:cxn modelId="{48333AE2-CB81-438E-B6DA-E41C1584E358}" type="presParOf" srcId="{190A000F-CD9C-4CF7-A054-9E91C774C8FF}" destId="{D421BDBB-B1F8-47F0-BADE-15FA9DB5BDF3}" srcOrd="3" destOrd="0" presId="urn:microsoft.com/office/officeart/2005/8/layout/hProcess7"/>
    <dgm:cxn modelId="{650E0BDB-4826-4393-95EB-DC429AEB899E}" type="presParOf" srcId="{190A000F-CD9C-4CF7-A054-9E91C774C8FF}" destId="{B046E814-3BA9-49A0-B716-7641215BA598}" srcOrd="4" destOrd="0" presId="urn:microsoft.com/office/officeart/2005/8/layout/hProcess7"/>
    <dgm:cxn modelId="{1706C5FD-8218-4A5C-8C93-00A5133EE262}" type="presParOf" srcId="{B046E814-3BA9-49A0-B716-7641215BA598}" destId="{8483B9A9-4C9D-487B-AD7B-D3DDCFC3F1E9}" srcOrd="0" destOrd="0" presId="urn:microsoft.com/office/officeart/2005/8/layout/hProcess7"/>
    <dgm:cxn modelId="{86DAAF29-1877-4FE8-8D94-271DE3B70CC4}" type="presParOf" srcId="{B046E814-3BA9-49A0-B716-7641215BA598}" destId="{DC8445CD-C217-4E2B-B90A-69E90AC33544}" srcOrd="1" destOrd="0" presId="urn:microsoft.com/office/officeart/2005/8/layout/hProcess7"/>
    <dgm:cxn modelId="{9722AF4B-7EB3-482D-9CF0-8D454506FF7F}" type="presParOf" srcId="{B046E814-3BA9-49A0-B716-7641215BA598}" destId="{7FD1F593-E418-47E0-ABBE-BA0B063E993F}" srcOrd="2" destOrd="0" presId="urn:microsoft.com/office/officeart/2005/8/layout/hProcess7"/>
    <dgm:cxn modelId="{6A17211F-DBDD-4BA2-B118-B0F404BCEFEC}" type="presParOf" srcId="{190A000F-CD9C-4CF7-A054-9E91C774C8FF}" destId="{D5681098-0062-4043-9FCF-CC26EF693B2A}" srcOrd="5" destOrd="0" presId="urn:microsoft.com/office/officeart/2005/8/layout/hProcess7"/>
    <dgm:cxn modelId="{46E905BE-058D-42CF-B854-415C52F8B98A}" type="presParOf" srcId="{190A000F-CD9C-4CF7-A054-9E91C774C8FF}" destId="{0A09B5C9-FEFD-49D2-A9E0-82E8FD4EED34}" srcOrd="6" destOrd="0" presId="urn:microsoft.com/office/officeart/2005/8/layout/hProcess7"/>
    <dgm:cxn modelId="{AEC68C16-0BFF-4168-B3EF-6E37DC23CF2D}" type="presParOf" srcId="{0A09B5C9-FEFD-49D2-A9E0-82E8FD4EED34}" destId="{3EB495D3-20AC-4A3B-875A-DAC0E7700BDD}" srcOrd="0" destOrd="0" presId="urn:microsoft.com/office/officeart/2005/8/layout/hProcess7"/>
    <dgm:cxn modelId="{6977FFB3-92ED-4129-AE31-28BBF309396F}" type="presParOf" srcId="{0A09B5C9-FEFD-49D2-A9E0-82E8FD4EED34}" destId="{AF4B968C-7D5B-4499-99A7-90BD4C3D7D7C}" srcOrd="1" destOrd="0" presId="urn:microsoft.com/office/officeart/2005/8/layout/hProcess7"/>
    <dgm:cxn modelId="{62FC9BE5-7211-49D3-93B1-842E900972D3}" type="presParOf" srcId="{0A09B5C9-FEFD-49D2-A9E0-82E8FD4EED34}" destId="{8187193E-2C5A-4674-AD2D-BD977C293296}" srcOrd="2" destOrd="0" presId="urn:microsoft.com/office/officeart/2005/8/layout/hProcess7"/>
    <dgm:cxn modelId="{4F16FBD1-E44D-4754-A0A1-0F727BFEB59C}" type="presParOf" srcId="{190A000F-CD9C-4CF7-A054-9E91C774C8FF}" destId="{A339DEF1-2B60-4D46-A1C6-9E92445BB9E3}" srcOrd="7" destOrd="0" presId="urn:microsoft.com/office/officeart/2005/8/layout/hProcess7"/>
    <dgm:cxn modelId="{D4C7DD38-5727-45D9-BAAA-2AA51F0AFE03}" type="presParOf" srcId="{190A000F-CD9C-4CF7-A054-9E91C774C8FF}" destId="{F59F454A-A097-4DA6-8C39-F6DC67E72764}" srcOrd="8" destOrd="0" presId="urn:microsoft.com/office/officeart/2005/8/layout/hProcess7"/>
    <dgm:cxn modelId="{25EE3751-15E3-46B7-AB76-C64885E16AEF}" type="presParOf" srcId="{F59F454A-A097-4DA6-8C39-F6DC67E72764}" destId="{5C385C60-99FC-4D59-8B7B-4C77752CE858}" srcOrd="0" destOrd="0" presId="urn:microsoft.com/office/officeart/2005/8/layout/hProcess7"/>
    <dgm:cxn modelId="{C7C231FB-73C5-4571-977E-93908DE3F544}" type="presParOf" srcId="{F59F454A-A097-4DA6-8C39-F6DC67E72764}" destId="{40D3AE27-21C4-4361-AD38-2D1561FA9319}" srcOrd="1" destOrd="0" presId="urn:microsoft.com/office/officeart/2005/8/layout/hProcess7"/>
    <dgm:cxn modelId="{F5A25FE8-1E77-49AD-AB4E-11270982CA35}" type="presParOf" srcId="{F59F454A-A097-4DA6-8C39-F6DC67E72764}" destId="{791FE435-C68D-4FD5-B6D9-E3DEF94C38CA}"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F4BDAD-A46E-4A20-9546-73EFDA8857B1}"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F1D2572C-1958-420C-B5D2-0DD47F184B0F}">
      <dgm:prSet phldrT="[Text]"/>
      <dgm:spPr/>
      <dgm:t>
        <a:bodyPr/>
        <a:lstStyle/>
        <a:p>
          <a:r>
            <a:rPr lang="en-US">
              <a:solidFill>
                <a:schemeClr val="tx1"/>
              </a:solidFill>
            </a:rPr>
            <a:t>June 10</a:t>
          </a:r>
        </a:p>
      </dgm:t>
    </dgm:pt>
    <dgm:pt modelId="{4FB709BE-6D8D-4512-B94F-EED83188CA70}" type="parTrans" cxnId="{2B7B6859-7823-4BF4-8970-CF2B0FA78863}">
      <dgm:prSet/>
      <dgm:spPr/>
      <dgm:t>
        <a:bodyPr/>
        <a:lstStyle/>
        <a:p>
          <a:endParaRPr lang="en-US">
            <a:solidFill>
              <a:schemeClr val="tx1"/>
            </a:solidFill>
          </a:endParaRPr>
        </a:p>
      </dgm:t>
    </dgm:pt>
    <dgm:pt modelId="{7FB21E53-D4CF-497E-85C6-F81517E956DF}" type="sibTrans" cxnId="{2B7B6859-7823-4BF4-8970-CF2B0FA78863}">
      <dgm:prSet/>
      <dgm:spPr/>
      <dgm:t>
        <a:bodyPr/>
        <a:lstStyle/>
        <a:p>
          <a:endParaRPr lang="en-US">
            <a:solidFill>
              <a:schemeClr val="tx1"/>
            </a:solidFill>
          </a:endParaRPr>
        </a:p>
      </dgm:t>
    </dgm:pt>
    <dgm:pt modelId="{5617F2A9-B415-4447-A1A1-997592AF2B38}">
      <dgm:prSet phldrT="[Text]"/>
      <dgm:spPr/>
      <dgm:t>
        <a:bodyPr/>
        <a:lstStyle/>
        <a:p>
          <a:r>
            <a:rPr lang="en-US">
              <a:solidFill>
                <a:schemeClr val="tx1"/>
              </a:solidFill>
            </a:rPr>
            <a:t>Student Data</a:t>
          </a:r>
        </a:p>
      </dgm:t>
    </dgm:pt>
    <dgm:pt modelId="{038A2BF1-563E-4A43-809D-C6D1D4655170}" type="parTrans" cxnId="{8E98AE5F-29B9-49A5-B3DE-8F30E9007418}">
      <dgm:prSet/>
      <dgm:spPr/>
      <dgm:t>
        <a:bodyPr/>
        <a:lstStyle/>
        <a:p>
          <a:endParaRPr lang="en-US">
            <a:solidFill>
              <a:schemeClr val="tx1"/>
            </a:solidFill>
          </a:endParaRPr>
        </a:p>
      </dgm:t>
    </dgm:pt>
    <dgm:pt modelId="{6D5DFEF8-A4D0-462B-BB54-2335DEF1DD9C}" type="sibTrans" cxnId="{8E98AE5F-29B9-49A5-B3DE-8F30E9007418}">
      <dgm:prSet/>
      <dgm:spPr/>
      <dgm:t>
        <a:bodyPr/>
        <a:lstStyle/>
        <a:p>
          <a:endParaRPr lang="en-US">
            <a:solidFill>
              <a:schemeClr val="tx1"/>
            </a:solidFill>
          </a:endParaRPr>
        </a:p>
      </dgm:t>
    </dgm:pt>
    <dgm:pt modelId="{F6DC6502-1666-46C4-8794-26BE0A0B04BE}">
      <dgm:prSet phldrT="[Text]"/>
      <dgm:spPr/>
      <dgm:t>
        <a:bodyPr/>
        <a:lstStyle/>
        <a:p>
          <a:r>
            <a:rPr lang="en-US">
              <a:solidFill>
                <a:schemeClr val="tx1"/>
              </a:solidFill>
            </a:rPr>
            <a:t>June 10</a:t>
          </a:r>
        </a:p>
      </dgm:t>
    </dgm:pt>
    <dgm:pt modelId="{C0464832-698B-4A16-B822-31F9F8ABDBB8}" type="parTrans" cxnId="{84598B79-6039-46EC-A2D6-1F7EFDC45EB4}">
      <dgm:prSet/>
      <dgm:spPr/>
      <dgm:t>
        <a:bodyPr/>
        <a:lstStyle/>
        <a:p>
          <a:endParaRPr lang="en-US">
            <a:solidFill>
              <a:schemeClr val="tx1"/>
            </a:solidFill>
          </a:endParaRPr>
        </a:p>
      </dgm:t>
    </dgm:pt>
    <dgm:pt modelId="{4FB826C7-3A8F-4A21-9C06-CCB88415E9FF}" type="sibTrans" cxnId="{84598B79-6039-46EC-A2D6-1F7EFDC45EB4}">
      <dgm:prSet/>
      <dgm:spPr/>
      <dgm:t>
        <a:bodyPr/>
        <a:lstStyle/>
        <a:p>
          <a:endParaRPr lang="en-US">
            <a:solidFill>
              <a:schemeClr val="tx1"/>
            </a:solidFill>
          </a:endParaRPr>
        </a:p>
      </dgm:t>
    </dgm:pt>
    <dgm:pt modelId="{67AE562D-317B-4B1F-941C-5FE543D43AE2}">
      <dgm:prSet phldrT="[Text]"/>
      <dgm:spPr/>
      <dgm:t>
        <a:bodyPr/>
        <a:lstStyle/>
        <a:p>
          <a:r>
            <a:rPr lang="en-US">
              <a:solidFill>
                <a:schemeClr val="tx1"/>
              </a:solidFill>
            </a:rPr>
            <a:t>Needs Assessment</a:t>
          </a:r>
        </a:p>
      </dgm:t>
    </dgm:pt>
    <dgm:pt modelId="{EB57E9F5-3FAD-4314-9484-109F5E7DAB72}" type="parTrans" cxnId="{B1D84905-56D5-4AE5-9FBE-BC86C296DF1E}">
      <dgm:prSet/>
      <dgm:spPr/>
      <dgm:t>
        <a:bodyPr/>
        <a:lstStyle/>
        <a:p>
          <a:endParaRPr lang="en-US">
            <a:solidFill>
              <a:schemeClr val="tx1"/>
            </a:solidFill>
          </a:endParaRPr>
        </a:p>
      </dgm:t>
    </dgm:pt>
    <dgm:pt modelId="{0B585495-3FA8-43F9-9249-C5CBE70C9BF6}" type="sibTrans" cxnId="{B1D84905-56D5-4AE5-9FBE-BC86C296DF1E}">
      <dgm:prSet/>
      <dgm:spPr/>
      <dgm:t>
        <a:bodyPr/>
        <a:lstStyle/>
        <a:p>
          <a:endParaRPr lang="en-US">
            <a:solidFill>
              <a:schemeClr val="tx1"/>
            </a:solidFill>
          </a:endParaRPr>
        </a:p>
      </dgm:t>
    </dgm:pt>
    <dgm:pt modelId="{3425F28A-C868-4BCB-A0A9-6890EB5DD331}">
      <dgm:prSet phldrT="[Text]"/>
      <dgm:spPr/>
      <dgm:t>
        <a:bodyPr/>
        <a:lstStyle/>
        <a:p>
          <a:r>
            <a:rPr lang="en-US">
              <a:solidFill>
                <a:schemeClr val="tx1"/>
              </a:solidFill>
            </a:rPr>
            <a:t>June 15</a:t>
          </a:r>
        </a:p>
      </dgm:t>
    </dgm:pt>
    <dgm:pt modelId="{2E144497-9B46-4116-9385-464DEE0DCEC1}" type="parTrans" cxnId="{55F2ABA7-4129-49D6-86F5-476D0025FA3D}">
      <dgm:prSet/>
      <dgm:spPr/>
      <dgm:t>
        <a:bodyPr/>
        <a:lstStyle/>
        <a:p>
          <a:endParaRPr lang="en-US">
            <a:solidFill>
              <a:schemeClr val="tx1"/>
            </a:solidFill>
          </a:endParaRPr>
        </a:p>
      </dgm:t>
    </dgm:pt>
    <dgm:pt modelId="{C142995F-8472-413C-BA0B-53D32CBF43D9}" type="sibTrans" cxnId="{55F2ABA7-4129-49D6-86F5-476D0025FA3D}">
      <dgm:prSet/>
      <dgm:spPr/>
      <dgm:t>
        <a:bodyPr/>
        <a:lstStyle/>
        <a:p>
          <a:endParaRPr lang="en-US">
            <a:solidFill>
              <a:schemeClr val="tx1"/>
            </a:solidFill>
          </a:endParaRPr>
        </a:p>
      </dgm:t>
    </dgm:pt>
    <dgm:pt modelId="{4867F8A1-B857-4F9B-986E-1AAE5F07026C}">
      <dgm:prSet phldrT="[Text]"/>
      <dgm:spPr/>
      <dgm:t>
        <a:bodyPr/>
        <a:lstStyle/>
        <a:p>
          <a:r>
            <a:rPr lang="en-US">
              <a:solidFill>
                <a:schemeClr val="tx1"/>
              </a:solidFill>
            </a:rPr>
            <a:t>SPS provides estimated allocations</a:t>
          </a:r>
        </a:p>
      </dgm:t>
    </dgm:pt>
    <dgm:pt modelId="{0EAFE891-0F46-45C3-ABE4-884CB4B00EC1}" type="parTrans" cxnId="{7D65CB17-53BC-4F4D-BAA7-8296C15DBDB0}">
      <dgm:prSet/>
      <dgm:spPr/>
      <dgm:t>
        <a:bodyPr/>
        <a:lstStyle/>
        <a:p>
          <a:endParaRPr lang="en-US">
            <a:solidFill>
              <a:schemeClr val="tx1"/>
            </a:solidFill>
          </a:endParaRPr>
        </a:p>
      </dgm:t>
    </dgm:pt>
    <dgm:pt modelId="{15A31BC6-E6F8-41B1-8431-B09364D4959E}" type="sibTrans" cxnId="{7D65CB17-53BC-4F4D-BAA7-8296C15DBDB0}">
      <dgm:prSet/>
      <dgm:spPr/>
      <dgm:t>
        <a:bodyPr/>
        <a:lstStyle/>
        <a:p>
          <a:endParaRPr lang="en-US">
            <a:solidFill>
              <a:schemeClr val="tx1"/>
            </a:solidFill>
          </a:endParaRPr>
        </a:p>
      </dgm:t>
    </dgm:pt>
    <dgm:pt modelId="{020F3752-C4DC-45E4-99B2-17EBAED4EEA3}">
      <dgm:prSet phldrT="[Text]"/>
      <dgm:spPr/>
      <dgm:t>
        <a:bodyPr/>
        <a:lstStyle/>
        <a:p>
          <a:r>
            <a:rPr lang="en-US">
              <a:solidFill>
                <a:schemeClr val="tx1"/>
              </a:solidFill>
            </a:rPr>
            <a:t>June 15</a:t>
          </a:r>
        </a:p>
      </dgm:t>
    </dgm:pt>
    <dgm:pt modelId="{CF42A5A4-7B9C-4EBE-A6AC-AE79CD6EC0CA}" type="parTrans" cxnId="{2140253C-7FD2-4356-A73D-8CAF5CD1818E}">
      <dgm:prSet/>
      <dgm:spPr/>
      <dgm:t>
        <a:bodyPr/>
        <a:lstStyle/>
        <a:p>
          <a:endParaRPr lang="en-US">
            <a:solidFill>
              <a:schemeClr val="tx1"/>
            </a:solidFill>
          </a:endParaRPr>
        </a:p>
      </dgm:t>
    </dgm:pt>
    <dgm:pt modelId="{CAE527A6-D9C5-40FD-9C74-073386CF7074}" type="sibTrans" cxnId="{2140253C-7FD2-4356-A73D-8CAF5CD1818E}">
      <dgm:prSet/>
      <dgm:spPr/>
      <dgm:t>
        <a:bodyPr/>
        <a:lstStyle/>
        <a:p>
          <a:endParaRPr lang="en-US">
            <a:solidFill>
              <a:schemeClr val="tx1"/>
            </a:solidFill>
          </a:endParaRPr>
        </a:p>
      </dgm:t>
    </dgm:pt>
    <dgm:pt modelId="{E45CE295-773E-46E9-A442-F0B8349DDDBA}">
      <dgm:prSet phldrT="[Text]"/>
      <dgm:spPr/>
      <dgm:t>
        <a:bodyPr/>
        <a:lstStyle/>
        <a:p>
          <a:r>
            <a:rPr lang="en-US">
              <a:solidFill>
                <a:schemeClr val="tx1"/>
              </a:solidFill>
            </a:rPr>
            <a:t>Previous Year Surveys Due</a:t>
          </a:r>
        </a:p>
      </dgm:t>
    </dgm:pt>
    <dgm:pt modelId="{DF7124F4-EAC9-4348-993D-7E43C4A59615}" type="parTrans" cxnId="{87050D52-1781-4939-B13E-4DF955D26F7B}">
      <dgm:prSet/>
      <dgm:spPr/>
      <dgm:t>
        <a:bodyPr/>
        <a:lstStyle/>
        <a:p>
          <a:endParaRPr lang="en-US">
            <a:solidFill>
              <a:schemeClr val="tx1"/>
            </a:solidFill>
          </a:endParaRPr>
        </a:p>
      </dgm:t>
    </dgm:pt>
    <dgm:pt modelId="{56095ABA-A1F0-4ACC-9E70-D5CA4F895822}" type="sibTrans" cxnId="{87050D52-1781-4939-B13E-4DF955D26F7B}">
      <dgm:prSet/>
      <dgm:spPr/>
      <dgm:t>
        <a:bodyPr/>
        <a:lstStyle/>
        <a:p>
          <a:endParaRPr lang="en-US">
            <a:solidFill>
              <a:schemeClr val="tx1"/>
            </a:solidFill>
          </a:endParaRPr>
        </a:p>
      </dgm:t>
    </dgm:pt>
    <dgm:pt modelId="{4D19A904-EB79-458A-83DB-FD142AE930AB}" type="pres">
      <dgm:prSet presAssocID="{5BF4BDAD-A46E-4A20-9546-73EFDA8857B1}" presName="theList" presStyleCnt="0">
        <dgm:presLayoutVars>
          <dgm:dir/>
          <dgm:animLvl val="lvl"/>
          <dgm:resizeHandles val="exact"/>
        </dgm:presLayoutVars>
      </dgm:prSet>
      <dgm:spPr/>
    </dgm:pt>
    <dgm:pt modelId="{37177455-5371-4AFA-BC1A-76594AF88B77}" type="pres">
      <dgm:prSet presAssocID="{F1D2572C-1958-420C-B5D2-0DD47F184B0F}" presName="compNode" presStyleCnt="0"/>
      <dgm:spPr/>
    </dgm:pt>
    <dgm:pt modelId="{059FEC45-2206-4915-BA86-AD6E9D662E84}" type="pres">
      <dgm:prSet presAssocID="{F1D2572C-1958-420C-B5D2-0DD47F184B0F}" presName="noGeometry" presStyleCnt="0"/>
      <dgm:spPr/>
    </dgm:pt>
    <dgm:pt modelId="{D046DAC9-1107-4C72-B722-AA494924F490}" type="pres">
      <dgm:prSet presAssocID="{F1D2572C-1958-420C-B5D2-0DD47F184B0F}" presName="childTextVisible" presStyleLbl="bgAccFollowNode1" presStyleIdx="0" presStyleCnt="4">
        <dgm:presLayoutVars>
          <dgm:bulletEnabled val="1"/>
        </dgm:presLayoutVars>
      </dgm:prSet>
      <dgm:spPr/>
    </dgm:pt>
    <dgm:pt modelId="{19282FE8-9ADA-4CF9-AD1B-D840BE3ABCBC}" type="pres">
      <dgm:prSet presAssocID="{F1D2572C-1958-420C-B5D2-0DD47F184B0F}" presName="childTextHidden" presStyleLbl="bgAccFollowNode1" presStyleIdx="0" presStyleCnt="4"/>
      <dgm:spPr/>
    </dgm:pt>
    <dgm:pt modelId="{579112A9-51CC-4DA2-8CF3-7E31C8661B8A}" type="pres">
      <dgm:prSet presAssocID="{F1D2572C-1958-420C-B5D2-0DD47F184B0F}" presName="parentText" presStyleLbl="node1" presStyleIdx="0" presStyleCnt="4">
        <dgm:presLayoutVars>
          <dgm:chMax val="1"/>
          <dgm:bulletEnabled val="1"/>
        </dgm:presLayoutVars>
      </dgm:prSet>
      <dgm:spPr/>
    </dgm:pt>
    <dgm:pt modelId="{740A7C08-996A-4652-84BD-4361C48080A0}" type="pres">
      <dgm:prSet presAssocID="{F1D2572C-1958-420C-B5D2-0DD47F184B0F}" presName="aSpace" presStyleCnt="0"/>
      <dgm:spPr/>
    </dgm:pt>
    <dgm:pt modelId="{171612AB-1484-4AB3-99B7-C29BDB7F43A9}" type="pres">
      <dgm:prSet presAssocID="{F6DC6502-1666-46C4-8794-26BE0A0B04BE}" presName="compNode" presStyleCnt="0"/>
      <dgm:spPr/>
    </dgm:pt>
    <dgm:pt modelId="{0866AE4D-B879-43E6-AE7F-1D595AE081A3}" type="pres">
      <dgm:prSet presAssocID="{F6DC6502-1666-46C4-8794-26BE0A0B04BE}" presName="noGeometry" presStyleCnt="0"/>
      <dgm:spPr/>
    </dgm:pt>
    <dgm:pt modelId="{2C462E6F-6E71-4661-9A1F-A9510BB4E978}" type="pres">
      <dgm:prSet presAssocID="{F6DC6502-1666-46C4-8794-26BE0A0B04BE}" presName="childTextVisible" presStyleLbl="bgAccFollowNode1" presStyleIdx="1" presStyleCnt="4">
        <dgm:presLayoutVars>
          <dgm:bulletEnabled val="1"/>
        </dgm:presLayoutVars>
      </dgm:prSet>
      <dgm:spPr/>
    </dgm:pt>
    <dgm:pt modelId="{623F4193-77E3-46D3-A2E7-8796643D7ED4}" type="pres">
      <dgm:prSet presAssocID="{F6DC6502-1666-46C4-8794-26BE0A0B04BE}" presName="childTextHidden" presStyleLbl="bgAccFollowNode1" presStyleIdx="1" presStyleCnt="4"/>
      <dgm:spPr/>
    </dgm:pt>
    <dgm:pt modelId="{F5A48127-E4D7-47FC-BDDB-D30E15AA3A96}" type="pres">
      <dgm:prSet presAssocID="{F6DC6502-1666-46C4-8794-26BE0A0B04BE}" presName="parentText" presStyleLbl="node1" presStyleIdx="1" presStyleCnt="4">
        <dgm:presLayoutVars>
          <dgm:chMax val="1"/>
          <dgm:bulletEnabled val="1"/>
        </dgm:presLayoutVars>
      </dgm:prSet>
      <dgm:spPr/>
    </dgm:pt>
    <dgm:pt modelId="{C14DE508-6241-4593-B80A-033E432241AE}" type="pres">
      <dgm:prSet presAssocID="{F6DC6502-1666-46C4-8794-26BE0A0B04BE}" presName="aSpace" presStyleCnt="0"/>
      <dgm:spPr/>
    </dgm:pt>
    <dgm:pt modelId="{DF466BC7-BFB2-4D04-A203-12999D5D60E3}" type="pres">
      <dgm:prSet presAssocID="{3425F28A-C868-4BCB-A0A9-6890EB5DD331}" presName="compNode" presStyleCnt="0"/>
      <dgm:spPr/>
    </dgm:pt>
    <dgm:pt modelId="{6DAB7708-244C-40C4-9DB5-5AE70918138F}" type="pres">
      <dgm:prSet presAssocID="{3425F28A-C868-4BCB-A0A9-6890EB5DD331}" presName="noGeometry" presStyleCnt="0"/>
      <dgm:spPr/>
    </dgm:pt>
    <dgm:pt modelId="{34C28C69-B422-47A3-850C-C7782F003968}" type="pres">
      <dgm:prSet presAssocID="{3425F28A-C868-4BCB-A0A9-6890EB5DD331}" presName="childTextVisible" presStyleLbl="bgAccFollowNode1" presStyleIdx="2" presStyleCnt="4">
        <dgm:presLayoutVars>
          <dgm:bulletEnabled val="1"/>
        </dgm:presLayoutVars>
      </dgm:prSet>
      <dgm:spPr/>
    </dgm:pt>
    <dgm:pt modelId="{E143174B-1399-47A4-BAC9-7F733C84982C}" type="pres">
      <dgm:prSet presAssocID="{3425F28A-C868-4BCB-A0A9-6890EB5DD331}" presName="childTextHidden" presStyleLbl="bgAccFollowNode1" presStyleIdx="2" presStyleCnt="4"/>
      <dgm:spPr/>
    </dgm:pt>
    <dgm:pt modelId="{8F04BD63-B20C-44F7-BC43-A97CCD0BB4F7}" type="pres">
      <dgm:prSet presAssocID="{3425F28A-C868-4BCB-A0A9-6890EB5DD331}" presName="parentText" presStyleLbl="node1" presStyleIdx="2" presStyleCnt="4">
        <dgm:presLayoutVars>
          <dgm:chMax val="1"/>
          <dgm:bulletEnabled val="1"/>
        </dgm:presLayoutVars>
      </dgm:prSet>
      <dgm:spPr/>
    </dgm:pt>
    <dgm:pt modelId="{59CAD8C5-ECF1-4D83-82BF-9893DA613C5F}" type="pres">
      <dgm:prSet presAssocID="{3425F28A-C868-4BCB-A0A9-6890EB5DD331}" presName="aSpace" presStyleCnt="0"/>
      <dgm:spPr/>
    </dgm:pt>
    <dgm:pt modelId="{6EC105DF-7A19-4FB3-901E-6807A0555D98}" type="pres">
      <dgm:prSet presAssocID="{020F3752-C4DC-45E4-99B2-17EBAED4EEA3}" presName="compNode" presStyleCnt="0"/>
      <dgm:spPr/>
    </dgm:pt>
    <dgm:pt modelId="{E91F835D-5232-470D-8897-35F66F781603}" type="pres">
      <dgm:prSet presAssocID="{020F3752-C4DC-45E4-99B2-17EBAED4EEA3}" presName="noGeometry" presStyleCnt="0"/>
      <dgm:spPr/>
    </dgm:pt>
    <dgm:pt modelId="{F5FF9148-2EFE-420D-9120-B22338F9150B}" type="pres">
      <dgm:prSet presAssocID="{020F3752-C4DC-45E4-99B2-17EBAED4EEA3}" presName="childTextVisible" presStyleLbl="bgAccFollowNode1" presStyleIdx="3" presStyleCnt="4">
        <dgm:presLayoutVars>
          <dgm:bulletEnabled val="1"/>
        </dgm:presLayoutVars>
      </dgm:prSet>
      <dgm:spPr/>
    </dgm:pt>
    <dgm:pt modelId="{C3B7B6EB-A1FD-4EE8-9A00-E8FC37735689}" type="pres">
      <dgm:prSet presAssocID="{020F3752-C4DC-45E4-99B2-17EBAED4EEA3}" presName="childTextHidden" presStyleLbl="bgAccFollowNode1" presStyleIdx="3" presStyleCnt="4"/>
      <dgm:spPr/>
    </dgm:pt>
    <dgm:pt modelId="{71DB4D9F-5CC7-484C-854F-9D638AD6E4F6}" type="pres">
      <dgm:prSet presAssocID="{020F3752-C4DC-45E4-99B2-17EBAED4EEA3}" presName="parentText" presStyleLbl="node1" presStyleIdx="3" presStyleCnt="4">
        <dgm:presLayoutVars>
          <dgm:chMax val="1"/>
          <dgm:bulletEnabled val="1"/>
        </dgm:presLayoutVars>
      </dgm:prSet>
      <dgm:spPr/>
    </dgm:pt>
  </dgm:ptLst>
  <dgm:cxnLst>
    <dgm:cxn modelId="{CC4CA302-9BAE-4E5D-A546-CD7681CBFEFC}" type="presOf" srcId="{5617F2A9-B415-4447-A1A1-997592AF2B38}" destId="{19282FE8-9ADA-4CF9-AD1B-D840BE3ABCBC}" srcOrd="1" destOrd="0" presId="urn:microsoft.com/office/officeart/2005/8/layout/hProcess6"/>
    <dgm:cxn modelId="{B1D84905-56D5-4AE5-9FBE-BC86C296DF1E}" srcId="{F6DC6502-1666-46C4-8794-26BE0A0B04BE}" destId="{67AE562D-317B-4B1F-941C-5FE543D43AE2}" srcOrd="0" destOrd="0" parTransId="{EB57E9F5-3FAD-4314-9484-109F5E7DAB72}" sibTransId="{0B585495-3FA8-43F9-9249-C5CBE70C9BF6}"/>
    <dgm:cxn modelId="{57C26507-F125-448C-A09A-906F5095FC2B}" type="presOf" srcId="{F6DC6502-1666-46C4-8794-26BE0A0B04BE}" destId="{F5A48127-E4D7-47FC-BDDB-D30E15AA3A96}" srcOrd="0" destOrd="0" presId="urn:microsoft.com/office/officeart/2005/8/layout/hProcess6"/>
    <dgm:cxn modelId="{7D65CB17-53BC-4F4D-BAA7-8296C15DBDB0}" srcId="{3425F28A-C868-4BCB-A0A9-6890EB5DD331}" destId="{4867F8A1-B857-4F9B-986E-1AAE5F07026C}" srcOrd="0" destOrd="0" parTransId="{0EAFE891-0F46-45C3-ABE4-884CB4B00EC1}" sibTransId="{15A31BC6-E6F8-41B1-8431-B09364D4959E}"/>
    <dgm:cxn modelId="{DCCF2F22-E3CD-41D2-83B8-87F50253C052}" type="presOf" srcId="{E45CE295-773E-46E9-A442-F0B8349DDDBA}" destId="{F5FF9148-2EFE-420D-9120-B22338F9150B}" srcOrd="0" destOrd="0" presId="urn:microsoft.com/office/officeart/2005/8/layout/hProcess6"/>
    <dgm:cxn modelId="{89B24530-AE4F-4E5B-BA6A-CFE901C5CCC3}" type="presOf" srcId="{4867F8A1-B857-4F9B-986E-1AAE5F07026C}" destId="{34C28C69-B422-47A3-850C-C7782F003968}" srcOrd="0" destOrd="0" presId="urn:microsoft.com/office/officeart/2005/8/layout/hProcess6"/>
    <dgm:cxn modelId="{2140253C-7FD2-4356-A73D-8CAF5CD1818E}" srcId="{5BF4BDAD-A46E-4A20-9546-73EFDA8857B1}" destId="{020F3752-C4DC-45E4-99B2-17EBAED4EEA3}" srcOrd="3" destOrd="0" parTransId="{CF42A5A4-7B9C-4EBE-A6AC-AE79CD6EC0CA}" sibTransId="{CAE527A6-D9C5-40FD-9C74-073386CF7074}"/>
    <dgm:cxn modelId="{8E98AE5F-29B9-49A5-B3DE-8F30E9007418}" srcId="{F1D2572C-1958-420C-B5D2-0DD47F184B0F}" destId="{5617F2A9-B415-4447-A1A1-997592AF2B38}" srcOrd="0" destOrd="0" parTransId="{038A2BF1-563E-4A43-809D-C6D1D4655170}" sibTransId="{6D5DFEF8-A4D0-462B-BB54-2335DEF1DD9C}"/>
    <dgm:cxn modelId="{4BECD760-FDDA-4A34-8783-343D07B7D664}" type="presOf" srcId="{67AE562D-317B-4B1F-941C-5FE543D43AE2}" destId="{623F4193-77E3-46D3-A2E7-8796643D7ED4}" srcOrd="1" destOrd="0" presId="urn:microsoft.com/office/officeart/2005/8/layout/hProcess6"/>
    <dgm:cxn modelId="{87050D52-1781-4939-B13E-4DF955D26F7B}" srcId="{020F3752-C4DC-45E4-99B2-17EBAED4EEA3}" destId="{E45CE295-773E-46E9-A442-F0B8349DDDBA}" srcOrd="0" destOrd="0" parTransId="{DF7124F4-EAC9-4348-993D-7E43C4A59615}" sibTransId="{56095ABA-A1F0-4ACC-9E70-D5CA4F895822}"/>
    <dgm:cxn modelId="{2B7B6859-7823-4BF4-8970-CF2B0FA78863}" srcId="{5BF4BDAD-A46E-4A20-9546-73EFDA8857B1}" destId="{F1D2572C-1958-420C-B5D2-0DD47F184B0F}" srcOrd="0" destOrd="0" parTransId="{4FB709BE-6D8D-4512-B94F-EED83188CA70}" sibTransId="{7FB21E53-D4CF-497E-85C6-F81517E956DF}"/>
    <dgm:cxn modelId="{84598B79-6039-46EC-A2D6-1F7EFDC45EB4}" srcId="{5BF4BDAD-A46E-4A20-9546-73EFDA8857B1}" destId="{F6DC6502-1666-46C4-8794-26BE0A0B04BE}" srcOrd="1" destOrd="0" parTransId="{C0464832-698B-4A16-B822-31F9F8ABDBB8}" sibTransId="{4FB826C7-3A8F-4A21-9C06-CCB88415E9FF}"/>
    <dgm:cxn modelId="{0BFB8A7C-945B-4555-BD59-392C0824F5A9}" type="presOf" srcId="{F1D2572C-1958-420C-B5D2-0DD47F184B0F}" destId="{579112A9-51CC-4DA2-8CF3-7E31C8661B8A}" srcOrd="0" destOrd="0" presId="urn:microsoft.com/office/officeart/2005/8/layout/hProcess6"/>
    <dgm:cxn modelId="{D970B982-DF49-4BEB-970C-BA84E32FD560}" type="presOf" srcId="{3425F28A-C868-4BCB-A0A9-6890EB5DD331}" destId="{8F04BD63-B20C-44F7-BC43-A97CCD0BB4F7}" srcOrd="0" destOrd="0" presId="urn:microsoft.com/office/officeart/2005/8/layout/hProcess6"/>
    <dgm:cxn modelId="{859FF098-F62A-4D66-BC19-4BD51C836480}" type="presOf" srcId="{4867F8A1-B857-4F9B-986E-1AAE5F07026C}" destId="{E143174B-1399-47A4-BAC9-7F733C84982C}" srcOrd="1" destOrd="0" presId="urn:microsoft.com/office/officeart/2005/8/layout/hProcess6"/>
    <dgm:cxn modelId="{55F2ABA7-4129-49D6-86F5-476D0025FA3D}" srcId="{5BF4BDAD-A46E-4A20-9546-73EFDA8857B1}" destId="{3425F28A-C868-4BCB-A0A9-6890EB5DD331}" srcOrd="2" destOrd="0" parTransId="{2E144497-9B46-4116-9385-464DEE0DCEC1}" sibTransId="{C142995F-8472-413C-BA0B-53D32CBF43D9}"/>
    <dgm:cxn modelId="{3699ABAF-A795-4C05-BA1F-ED3C917A15CC}" type="presOf" srcId="{020F3752-C4DC-45E4-99B2-17EBAED4EEA3}" destId="{71DB4D9F-5CC7-484C-854F-9D638AD6E4F6}" srcOrd="0" destOrd="0" presId="urn:microsoft.com/office/officeart/2005/8/layout/hProcess6"/>
    <dgm:cxn modelId="{3A3E4EBA-F0E4-4548-B6B2-E4F6B8393F7A}" type="presOf" srcId="{67AE562D-317B-4B1F-941C-5FE543D43AE2}" destId="{2C462E6F-6E71-4661-9A1F-A9510BB4E978}" srcOrd="0" destOrd="0" presId="urn:microsoft.com/office/officeart/2005/8/layout/hProcess6"/>
    <dgm:cxn modelId="{6FDF8BC4-116B-4F25-A018-DE9B3F3568C1}" type="presOf" srcId="{E45CE295-773E-46E9-A442-F0B8349DDDBA}" destId="{C3B7B6EB-A1FD-4EE8-9A00-E8FC37735689}" srcOrd="1" destOrd="0" presId="urn:microsoft.com/office/officeart/2005/8/layout/hProcess6"/>
    <dgm:cxn modelId="{00D35ECB-251E-4F3E-B143-CE58106CB491}" type="presOf" srcId="{5617F2A9-B415-4447-A1A1-997592AF2B38}" destId="{D046DAC9-1107-4C72-B722-AA494924F490}" srcOrd="0" destOrd="0" presId="urn:microsoft.com/office/officeart/2005/8/layout/hProcess6"/>
    <dgm:cxn modelId="{686FC4CD-D6B8-44A0-A51E-2B2655EE3E97}" type="presOf" srcId="{5BF4BDAD-A46E-4A20-9546-73EFDA8857B1}" destId="{4D19A904-EB79-458A-83DB-FD142AE930AB}" srcOrd="0" destOrd="0" presId="urn:microsoft.com/office/officeart/2005/8/layout/hProcess6"/>
    <dgm:cxn modelId="{11BCEA83-FF00-426E-A81A-D37B2D3848AF}" type="presParOf" srcId="{4D19A904-EB79-458A-83DB-FD142AE930AB}" destId="{37177455-5371-4AFA-BC1A-76594AF88B77}" srcOrd="0" destOrd="0" presId="urn:microsoft.com/office/officeart/2005/8/layout/hProcess6"/>
    <dgm:cxn modelId="{31564800-7C7C-445F-A016-89A046143379}" type="presParOf" srcId="{37177455-5371-4AFA-BC1A-76594AF88B77}" destId="{059FEC45-2206-4915-BA86-AD6E9D662E84}" srcOrd="0" destOrd="0" presId="urn:microsoft.com/office/officeart/2005/8/layout/hProcess6"/>
    <dgm:cxn modelId="{FC0FBD63-8135-40F7-AA51-ED3D48894954}" type="presParOf" srcId="{37177455-5371-4AFA-BC1A-76594AF88B77}" destId="{D046DAC9-1107-4C72-B722-AA494924F490}" srcOrd="1" destOrd="0" presId="urn:microsoft.com/office/officeart/2005/8/layout/hProcess6"/>
    <dgm:cxn modelId="{4A2ACA00-DB9B-44DD-B23A-2A2F1DBD0C57}" type="presParOf" srcId="{37177455-5371-4AFA-BC1A-76594AF88B77}" destId="{19282FE8-9ADA-4CF9-AD1B-D840BE3ABCBC}" srcOrd="2" destOrd="0" presId="urn:microsoft.com/office/officeart/2005/8/layout/hProcess6"/>
    <dgm:cxn modelId="{CEC750B4-F815-4639-908A-A0D6B9514504}" type="presParOf" srcId="{37177455-5371-4AFA-BC1A-76594AF88B77}" destId="{579112A9-51CC-4DA2-8CF3-7E31C8661B8A}" srcOrd="3" destOrd="0" presId="urn:microsoft.com/office/officeart/2005/8/layout/hProcess6"/>
    <dgm:cxn modelId="{7EEB64C2-49D9-47D2-9644-B86381D21D0D}" type="presParOf" srcId="{4D19A904-EB79-458A-83DB-FD142AE930AB}" destId="{740A7C08-996A-4652-84BD-4361C48080A0}" srcOrd="1" destOrd="0" presId="urn:microsoft.com/office/officeart/2005/8/layout/hProcess6"/>
    <dgm:cxn modelId="{D26A81A5-40D0-48CF-B7E5-5F3680F67642}" type="presParOf" srcId="{4D19A904-EB79-458A-83DB-FD142AE930AB}" destId="{171612AB-1484-4AB3-99B7-C29BDB7F43A9}" srcOrd="2" destOrd="0" presId="urn:microsoft.com/office/officeart/2005/8/layout/hProcess6"/>
    <dgm:cxn modelId="{12558BEA-B804-41B1-A7A9-1BF19F0AEC09}" type="presParOf" srcId="{171612AB-1484-4AB3-99B7-C29BDB7F43A9}" destId="{0866AE4D-B879-43E6-AE7F-1D595AE081A3}" srcOrd="0" destOrd="0" presId="urn:microsoft.com/office/officeart/2005/8/layout/hProcess6"/>
    <dgm:cxn modelId="{E95C7CBA-4E3C-4D6E-BA44-8228C5FA6A9C}" type="presParOf" srcId="{171612AB-1484-4AB3-99B7-C29BDB7F43A9}" destId="{2C462E6F-6E71-4661-9A1F-A9510BB4E978}" srcOrd="1" destOrd="0" presId="urn:microsoft.com/office/officeart/2005/8/layout/hProcess6"/>
    <dgm:cxn modelId="{E4DF7FD8-4747-40CC-8311-957574DD1FA4}" type="presParOf" srcId="{171612AB-1484-4AB3-99B7-C29BDB7F43A9}" destId="{623F4193-77E3-46D3-A2E7-8796643D7ED4}" srcOrd="2" destOrd="0" presId="urn:microsoft.com/office/officeart/2005/8/layout/hProcess6"/>
    <dgm:cxn modelId="{EA499FF7-E2A6-4BB5-88FF-6B9EDCBB9BA4}" type="presParOf" srcId="{171612AB-1484-4AB3-99B7-C29BDB7F43A9}" destId="{F5A48127-E4D7-47FC-BDDB-D30E15AA3A96}" srcOrd="3" destOrd="0" presId="urn:microsoft.com/office/officeart/2005/8/layout/hProcess6"/>
    <dgm:cxn modelId="{9E031A4E-9EFD-4E56-8167-88131BBC0661}" type="presParOf" srcId="{4D19A904-EB79-458A-83DB-FD142AE930AB}" destId="{C14DE508-6241-4593-B80A-033E432241AE}" srcOrd="3" destOrd="0" presId="urn:microsoft.com/office/officeart/2005/8/layout/hProcess6"/>
    <dgm:cxn modelId="{ED21374B-4953-45C7-9CAE-4C68A91CA73D}" type="presParOf" srcId="{4D19A904-EB79-458A-83DB-FD142AE930AB}" destId="{DF466BC7-BFB2-4D04-A203-12999D5D60E3}" srcOrd="4" destOrd="0" presId="urn:microsoft.com/office/officeart/2005/8/layout/hProcess6"/>
    <dgm:cxn modelId="{A5E29A31-CB82-49A7-861E-6E0D126BCCE9}" type="presParOf" srcId="{DF466BC7-BFB2-4D04-A203-12999D5D60E3}" destId="{6DAB7708-244C-40C4-9DB5-5AE70918138F}" srcOrd="0" destOrd="0" presId="urn:microsoft.com/office/officeart/2005/8/layout/hProcess6"/>
    <dgm:cxn modelId="{0CCDC053-2F9A-44AB-AEA6-0DA450C4E89E}" type="presParOf" srcId="{DF466BC7-BFB2-4D04-A203-12999D5D60E3}" destId="{34C28C69-B422-47A3-850C-C7782F003968}" srcOrd="1" destOrd="0" presId="urn:microsoft.com/office/officeart/2005/8/layout/hProcess6"/>
    <dgm:cxn modelId="{7EFE8214-E15B-440E-BD3B-7ADB5785FEDC}" type="presParOf" srcId="{DF466BC7-BFB2-4D04-A203-12999D5D60E3}" destId="{E143174B-1399-47A4-BAC9-7F733C84982C}" srcOrd="2" destOrd="0" presId="urn:microsoft.com/office/officeart/2005/8/layout/hProcess6"/>
    <dgm:cxn modelId="{D5B6809B-F26E-4FB3-A608-07A246AB0AD4}" type="presParOf" srcId="{DF466BC7-BFB2-4D04-A203-12999D5D60E3}" destId="{8F04BD63-B20C-44F7-BC43-A97CCD0BB4F7}" srcOrd="3" destOrd="0" presId="urn:microsoft.com/office/officeart/2005/8/layout/hProcess6"/>
    <dgm:cxn modelId="{EB95F928-1762-41DA-A0FE-DF5DE7046ED9}" type="presParOf" srcId="{4D19A904-EB79-458A-83DB-FD142AE930AB}" destId="{59CAD8C5-ECF1-4D83-82BF-9893DA613C5F}" srcOrd="5" destOrd="0" presId="urn:microsoft.com/office/officeart/2005/8/layout/hProcess6"/>
    <dgm:cxn modelId="{8F7AE699-AF7D-46ED-BB96-BEC70F7654E2}" type="presParOf" srcId="{4D19A904-EB79-458A-83DB-FD142AE930AB}" destId="{6EC105DF-7A19-4FB3-901E-6807A0555D98}" srcOrd="6" destOrd="0" presId="urn:microsoft.com/office/officeart/2005/8/layout/hProcess6"/>
    <dgm:cxn modelId="{F7E2C504-A159-4E7E-B711-841B2561F95D}" type="presParOf" srcId="{6EC105DF-7A19-4FB3-901E-6807A0555D98}" destId="{E91F835D-5232-470D-8897-35F66F781603}" srcOrd="0" destOrd="0" presId="urn:microsoft.com/office/officeart/2005/8/layout/hProcess6"/>
    <dgm:cxn modelId="{33B7E798-978A-4F99-8C14-C5FB7ADE87A4}" type="presParOf" srcId="{6EC105DF-7A19-4FB3-901E-6807A0555D98}" destId="{F5FF9148-2EFE-420D-9120-B22338F9150B}" srcOrd="1" destOrd="0" presId="urn:microsoft.com/office/officeart/2005/8/layout/hProcess6"/>
    <dgm:cxn modelId="{DD6631CA-E072-4481-9436-FFB190303E79}" type="presParOf" srcId="{6EC105DF-7A19-4FB3-901E-6807A0555D98}" destId="{C3B7B6EB-A1FD-4EE8-9A00-E8FC37735689}" srcOrd="2" destOrd="0" presId="urn:microsoft.com/office/officeart/2005/8/layout/hProcess6"/>
    <dgm:cxn modelId="{8AE262F7-4266-4306-AD2A-242A38E40885}" type="presParOf" srcId="{6EC105DF-7A19-4FB3-901E-6807A0555D98}" destId="{71DB4D9F-5CC7-484C-854F-9D638AD6E4F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F4BDAD-A46E-4A20-9546-73EFDA8857B1}" type="doc">
      <dgm:prSet loTypeId="urn:microsoft.com/office/officeart/2005/8/layout/hProcess6" loCatId="process" qsTypeId="urn:microsoft.com/office/officeart/2005/8/quickstyle/simple1" qsCatId="simple" csTypeId="urn:microsoft.com/office/officeart/2005/8/colors/colorful3" csCatId="colorful" phldr="1"/>
      <dgm:spPr/>
      <dgm:t>
        <a:bodyPr/>
        <a:lstStyle/>
        <a:p>
          <a:endParaRPr lang="en-US"/>
        </a:p>
      </dgm:t>
    </dgm:pt>
    <dgm:pt modelId="{67AE562D-317B-4B1F-941C-5FE543D43AE2}">
      <dgm:prSet phldrT="[Text]"/>
      <dgm:spPr/>
      <dgm:t>
        <a:bodyPr/>
        <a:lstStyle/>
        <a:p>
          <a:r>
            <a:rPr lang="en-US">
              <a:solidFill>
                <a:schemeClr val="tx1"/>
              </a:solidFill>
            </a:rPr>
            <a:t>Estimated new ESSA Award &amp; Allocations</a:t>
          </a:r>
        </a:p>
      </dgm:t>
    </dgm:pt>
    <dgm:pt modelId="{EB57E9F5-3FAD-4314-9484-109F5E7DAB72}" type="parTrans" cxnId="{B1D84905-56D5-4AE5-9FBE-BC86C296DF1E}">
      <dgm:prSet/>
      <dgm:spPr/>
      <dgm:t>
        <a:bodyPr/>
        <a:lstStyle/>
        <a:p>
          <a:endParaRPr lang="en-US">
            <a:solidFill>
              <a:schemeClr val="tx1"/>
            </a:solidFill>
          </a:endParaRPr>
        </a:p>
      </dgm:t>
    </dgm:pt>
    <dgm:pt modelId="{0B585495-3FA8-43F9-9249-C5CBE70C9BF6}" type="sibTrans" cxnId="{B1D84905-56D5-4AE5-9FBE-BC86C296DF1E}">
      <dgm:prSet/>
      <dgm:spPr/>
      <dgm:t>
        <a:bodyPr/>
        <a:lstStyle/>
        <a:p>
          <a:endParaRPr lang="en-US">
            <a:solidFill>
              <a:schemeClr val="tx1"/>
            </a:solidFill>
          </a:endParaRPr>
        </a:p>
      </dgm:t>
    </dgm:pt>
    <dgm:pt modelId="{3425F28A-C868-4BCB-A0A9-6890EB5DD331}">
      <dgm:prSet phldrT="[Text]" custT="1"/>
      <dgm:spPr/>
      <dgm:t>
        <a:bodyPr/>
        <a:lstStyle/>
        <a:p>
          <a:r>
            <a:rPr lang="en-US" sz="1400">
              <a:solidFill>
                <a:schemeClr val="tx1"/>
              </a:solidFill>
            </a:rPr>
            <a:t>Oct</a:t>
          </a:r>
        </a:p>
      </dgm:t>
    </dgm:pt>
    <dgm:pt modelId="{2E144497-9B46-4116-9385-464DEE0DCEC1}" type="parTrans" cxnId="{55F2ABA7-4129-49D6-86F5-476D0025FA3D}">
      <dgm:prSet/>
      <dgm:spPr/>
      <dgm:t>
        <a:bodyPr/>
        <a:lstStyle/>
        <a:p>
          <a:endParaRPr lang="en-US">
            <a:solidFill>
              <a:schemeClr val="tx1"/>
            </a:solidFill>
          </a:endParaRPr>
        </a:p>
      </dgm:t>
    </dgm:pt>
    <dgm:pt modelId="{C142995F-8472-413C-BA0B-53D32CBF43D9}" type="sibTrans" cxnId="{55F2ABA7-4129-49D6-86F5-476D0025FA3D}">
      <dgm:prSet/>
      <dgm:spPr/>
      <dgm:t>
        <a:bodyPr/>
        <a:lstStyle/>
        <a:p>
          <a:endParaRPr lang="en-US">
            <a:solidFill>
              <a:schemeClr val="tx1"/>
            </a:solidFill>
          </a:endParaRPr>
        </a:p>
      </dgm:t>
    </dgm:pt>
    <dgm:pt modelId="{4867F8A1-B857-4F9B-986E-1AAE5F07026C}">
      <dgm:prSet phldrT="[Text]"/>
      <dgm:spPr/>
      <dgm:t>
        <a:bodyPr/>
        <a:lstStyle/>
        <a:p>
          <a:r>
            <a:rPr lang="en-US">
              <a:solidFill>
                <a:schemeClr val="tx1"/>
              </a:solidFill>
            </a:rPr>
            <a:t>SPS conducts monitoring site visits</a:t>
          </a:r>
        </a:p>
      </dgm:t>
    </dgm:pt>
    <dgm:pt modelId="{0EAFE891-0F46-45C3-ABE4-884CB4B00EC1}" type="parTrans" cxnId="{7D65CB17-53BC-4F4D-BAA7-8296C15DBDB0}">
      <dgm:prSet/>
      <dgm:spPr/>
      <dgm:t>
        <a:bodyPr/>
        <a:lstStyle/>
        <a:p>
          <a:endParaRPr lang="en-US">
            <a:solidFill>
              <a:schemeClr val="tx1"/>
            </a:solidFill>
          </a:endParaRPr>
        </a:p>
      </dgm:t>
    </dgm:pt>
    <dgm:pt modelId="{15A31BC6-E6F8-41B1-8431-B09364D4959E}" type="sibTrans" cxnId="{7D65CB17-53BC-4F4D-BAA7-8296C15DBDB0}">
      <dgm:prSet/>
      <dgm:spPr/>
      <dgm:t>
        <a:bodyPr/>
        <a:lstStyle/>
        <a:p>
          <a:endParaRPr lang="en-US">
            <a:solidFill>
              <a:schemeClr val="tx1"/>
            </a:solidFill>
          </a:endParaRPr>
        </a:p>
      </dgm:t>
    </dgm:pt>
    <dgm:pt modelId="{B6731DAC-B339-410E-ADC6-8419CFF575A5}">
      <dgm:prSet phldrT="[Text]" custT="1"/>
      <dgm:spPr/>
      <dgm:t>
        <a:bodyPr/>
        <a:lstStyle/>
        <a:p>
          <a:r>
            <a:rPr lang="en-US" sz="1400">
              <a:solidFill>
                <a:schemeClr val="tx1"/>
              </a:solidFill>
            </a:rPr>
            <a:t>Sept 1</a:t>
          </a:r>
        </a:p>
      </dgm:t>
    </dgm:pt>
    <dgm:pt modelId="{5F00D429-16A3-401A-A6D7-F41D7BCD6AB4}" type="parTrans" cxnId="{B46794EB-65DB-43DD-994E-1BA1BD9D676F}">
      <dgm:prSet/>
      <dgm:spPr/>
      <dgm:t>
        <a:bodyPr/>
        <a:lstStyle/>
        <a:p>
          <a:endParaRPr lang="en-US">
            <a:solidFill>
              <a:schemeClr val="tx1"/>
            </a:solidFill>
          </a:endParaRPr>
        </a:p>
      </dgm:t>
    </dgm:pt>
    <dgm:pt modelId="{471F55C3-1C99-4237-AF12-D6AD308A9A98}" type="sibTrans" cxnId="{B46794EB-65DB-43DD-994E-1BA1BD9D676F}">
      <dgm:prSet/>
      <dgm:spPr/>
      <dgm:t>
        <a:bodyPr/>
        <a:lstStyle/>
        <a:p>
          <a:endParaRPr lang="en-US">
            <a:solidFill>
              <a:schemeClr val="tx1"/>
            </a:solidFill>
          </a:endParaRPr>
        </a:p>
      </dgm:t>
    </dgm:pt>
    <dgm:pt modelId="{C2446278-4A95-4421-9CB6-D06D3F06B13A}">
      <dgm:prSet phldrT="[Text]" custT="1"/>
      <dgm:spPr/>
      <dgm:t>
        <a:bodyPr/>
        <a:lstStyle/>
        <a:p>
          <a:r>
            <a:rPr lang="en-US" sz="1400">
              <a:solidFill>
                <a:schemeClr val="tx1"/>
              </a:solidFill>
            </a:rPr>
            <a:t>June 30</a:t>
          </a:r>
        </a:p>
      </dgm:t>
    </dgm:pt>
    <dgm:pt modelId="{416AD076-F896-4F6B-9545-D78BCE94DCD5}" type="parTrans" cxnId="{52736C0B-C06C-472A-A078-BAA5535D3603}">
      <dgm:prSet/>
      <dgm:spPr/>
      <dgm:t>
        <a:bodyPr/>
        <a:lstStyle/>
        <a:p>
          <a:endParaRPr lang="en-US">
            <a:solidFill>
              <a:schemeClr val="tx1"/>
            </a:solidFill>
          </a:endParaRPr>
        </a:p>
      </dgm:t>
    </dgm:pt>
    <dgm:pt modelId="{46762824-9093-4FF0-B0F8-956DBC116942}" type="sibTrans" cxnId="{52736C0B-C06C-472A-A078-BAA5535D3603}">
      <dgm:prSet/>
      <dgm:spPr/>
      <dgm:t>
        <a:bodyPr/>
        <a:lstStyle/>
        <a:p>
          <a:endParaRPr lang="en-US">
            <a:solidFill>
              <a:schemeClr val="tx1"/>
            </a:solidFill>
          </a:endParaRPr>
        </a:p>
      </dgm:t>
    </dgm:pt>
    <dgm:pt modelId="{8504AE7C-2478-4647-B79E-13B7E7C7184B}">
      <dgm:prSet phldrT="[Text]"/>
      <dgm:spPr/>
      <dgm:t>
        <a:bodyPr/>
        <a:lstStyle/>
        <a:p>
          <a:r>
            <a:rPr lang="en-US">
              <a:solidFill>
                <a:schemeClr val="tx1"/>
              </a:solidFill>
            </a:rPr>
            <a:t>Budget breakout due</a:t>
          </a:r>
        </a:p>
      </dgm:t>
    </dgm:pt>
    <dgm:pt modelId="{E2984BFE-53E0-4DF3-BAB6-8E6C27614DEB}" type="parTrans" cxnId="{7E067EE4-B4E4-492F-ACDF-23AE11DAA96A}">
      <dgm:prSet/>
      <dgm:spPr/>
      <dgm:t>
        <a:bodyPr/>
        <a:lstStyle/>
        <a:p>
          <a:endParaRPr lang="en-US">
            <a:solidFill>
              <a:schemeClr val="tx1"/>
            </a:solidFill>
          </a:endParaRPr>
        </a:p>
      </dgm:t>
    </dgm:pt>
    <dgm:pt modelId="{AAD87A3E-1E4E-4C79-9F43-B69E6CB5AC08}" type="sibTrans" cxnId="{7E067EE4-B4E4-492F-ACDF-23AE11DAA96A}">
      <dgm:prSet/>
      <dgm:spPr/>
      <dgm:t>
        <a:bodyPr/>
        <a:lstStyle/>
        <a:p>
          <a:endParaRPr lang="en-US">
            <a:solidFill>
              <a:schemeClr val="tx1"/>
            </a:solidFill>
          </a:endParaRPr>
        </a:p>
      </dgm:t>
    </dgm:pt>
    <dgm:pt modelId="{753B5D90-E07C-4971-A454-AE71DDEC61EA}">
      <dgm:prSet phldrT="[Text]" custT="1"/>
      <dgm:spPr/>
      <dgm:t>
        <a:bodyPr/>
        <a:lstStyle/>
        <a:p>
          <a:r>
            <a:rPr lang="en-US" sz="1400">
              <a:solidFill>
                <a:schemeClr val="tx1"/>
              </a:solidFill>
            </a:rPr>
            <a:t>August 16</a:t>
          </a:r>
        </a:p>
      </dgm:t>
    </dgm:pt>
    <dgm:pt modelId="{2C2E8D80-1537-4143-B3A0-CFAB5EA80F94}" type="parTrans" cxnId="{743FE30B-D457-4413-A0AA-764ABE249977}">
      <dgm:prSet/>
      <dgm:spPr/>
      <dgm:t>
        <a:bodyPr/>
        <a:lstStyle/>
        <a:p>
          <a:endParaRPr lang="en-US">
            <a:solidFill>
              <a:schemeClr val="tx1"/>
            </a:solidFill>
          </a:endParaRPr>
        </a:p>
      </dgm:t>
    </dgm:pt>
    <dgm:pt modelId="{63356875-CBA8-4A99-B6B1-E3AE598F1DB3}" type="sibTrans" cxnId="{743FE30B-D457-4413-A0AA-764ABE249977}">
      <dgm:prSet/>
      <dgm:spPr/>
      <dgm:t>
        <a:bodyPr/>
        <a:lstStyle/>
        <a:p>
          <a:endParaRPr lang="en-US">
            <a:solidFill>
              <a:schemeClr val="tx1"/>
            </a:solidFill>
          </a:endParaRPr>
        </a:p>
      </dgm:t>
    </dgm:pt>
    <dgm:pt modelId="{E5DDF756-8E57-4841-BCE8-00EC7F54A1D2}">
      <dgm:prSet phldrT="[Text]"/>
      <dgm:spPr/>
      <dgm:t>
        <a:bodyPr/>
        <a:lstStyle/>
        <a:p>
          <a:r>
            <a:rPr lang="en-US">
              <a:solidFill>
                <a:schemeClr val="tx1"/>
              </a:solidFill>
            </a:rPr>
            <a:t>All final current year Orders Due</a:t>
          </a:r>
        </a:p>
      </dgm:t>
    </dgm:pt>
    <dgm:pt modelId="{CA0BBE42-2C25-43D3-AB7C-74656B5E0773}" type="parTrans" cxnId="{2EB3F384-E926-44E9-BEB9-59888ADB46A7}">
      <dgm:prSet/>
      <dgm:spPr/>
      <dgm:t>
        <a:bodyPr/>
        <a:lstStyle/>
        <a:p>
          <a:endParaRPr lang="en-US">
            <a:solidFill>
              <a:schemeClr val="tx1"/>
            </a:solidFill>
          </a:endParaRPr>
        </a:p>
      </dgm:t>
    </dgm:pt>
    <dgm:pt modelId="{B8915841-ABBE-4B35-BF73-3F2ADE3C94C2}" type="sibTrans" cxnId="{2EB3F384-E926-44E9-BEB9-59888ADB46A7}">
      <dgm:prSet/>
      <dgm:spPr/>
      <dgm:t>
        <a:bodyPr/>
        <a:lstStyle/>
        <a:p>
          <a:endParaRPr lang="en-US">
            <a:solidFill>
              <a:schemeClr val="tx1"/>
            </a:solidFill>
          </a:endParaRPr>
        </a:p>
      </dgm:t>
    </dgm:pt>
    <dgm:pt modelId="{4D19A904-EB79-458A-83DB-FD142AE930AB}" type="pres">
      <dgm:prSet presAssocID="{5BF4BDAD-A46E-4A20-9546-73EFDA8857B1}" presName="theList" presStyleCnt="0">
        <dgm:presLayoutVars>
          <dgm:dir/>
          <dgm:animLvl val="lvl"/>
          <dgm:resizeHandles val="exact"/>
        </dgm:presLayoutVars>
      </dgm:prSet>
      <dgm:spPr/>
    </dgm:pt>
    <dgm:pt modelId="{EDC1F7FF-AF4A-45C4-B0B1-DC3D870115D3}" type="pres">
      <dgm:prSet presAssocID="{C2446278-4A95-4421-9CB6-D06D3F06B13A}" presName="compNode" presStyleCnt="0"/>
      <dgm:spPr/>
    </dgm:pt>
    <dgm:pt modelId="{18D7DDD2-9037-493F-8E8E-30E467512C1C}" type="pres">
      <dgm:prSet presAssocID="{C2446278-4A95-4421-9CB6-D06D3F06B13A}" presName="noGeometry" presStyleCnt="0"/>
      <dgm:spPr/>
    </dgm:pt>
    <dgm:pt modelId="{9D65004C-D08C-498C-A507-7A9E568D5FB8}" type="pres">
      <dgm:prSet presAssocID="{C2446278-4A95-4421-9CB6-D06D3F06B13A}" presName="childTextVisible" presStyleLbl="bgAccFollowNode1" presStyleIdx="0" presStyleCnt="4">
        <dgm:presLayoutVars>
          <dgm:bulletEnabled val="1"/>
        </dgm:presLayoutVars>
      </dgm:prSet>
      <dgm:spPr/>
    </dgm:pt>
    <dgm:pt modelId="{4416C5F8-B55A-486A-A690-219DBB332F1A}" type="pres">
      <dgm:prSet presAssocID="{C2446278-4A95-4421-9CB6-D06D3F06B13A}" presName="childTextHidden" presStyleLbl="bgAccFollowNode1" presStyleIdx="0" presStyleCnt="4"/>
      <dgm:spPr/>
    </dgm:pt>
    <dgm:pt modelId="{2FD183DD-4BE5-4D91-B75B-2BBE4A7D755D}" type="pres">
      <dgm:prSet presAssocID="{C2446278-4A95-4421-9CB6-D06D3F06B13A}" presName="parentText" presStyleLbl="node1" presStyleIdx="0" presStyleCnt="4">
        <dgm:presLayoutVars>
          <dgm:chMax val="1"/>
          <dgm:bulletEnabled val="1"/>
        </dgm:presLayoutVars>
      </dgm:prSet>
      <dgm:spPr/>
    </dgm:pt>
    <dgm:pt modelId="{959E1C86-526D-4549-A09D-9B512611059F}" type="pres">
      <dgm:prSet presAssocID="{C2446278-4A95-4421-9CB6-D06D3F06B13A}" presName="aSpace" presStyleCnt="0"/>
      <dgm:spPr/>
    </dgm:pt>
    <dgm:pt modelId="{8DC6940F-8DAE-4815-8626-9AA34898D54A}" type="pres">
      <dgm:prSet presAssocID="{753B5D90-E07C-4971-A454-AE71DDEC61EA}" presName="compNode" presStyleCnt="0"/>
      <dgm:spPr/>
    </dgm:pt>
    <dgm:pt modelId="{D4AA90F7-52A5-4761-83DC-3158F7F88C12}" type="pres">
      <dgm:prSet presAssocID="{753B5D90-E07C-4971-A454-AE71DDEC61EA}" presName="noGeometry" presStyleCnt="0"/>
      <dgm:spPr/>
    </dgm:pt>
    <dgm:pt modelId="{68D098D4-415D-43DE-B3BD-DE916E41AB30}" type="pres">
      <dgm:prSet presAssocID="{753B5D90-E07C-4971-A454-AE71DDEC61EA}" presName="childTextVisible" presStyleLbl="bgAccFollowNode1" presStyleIdx="1" presStyleCnt="4">
        <dgm:presLayoutVars>
          <dgm:bulletEnabled val="1"/>
        </dgm:presLayoutVars>
      </dgm:prSet>
      <dgm:spPr/>
    </dgm:pt>
    <dgm:pt modelId="{273450A5-4336-428A-A04B-74D761AB0D0B}" type="pres">
      <dgm:prSet presAssocID="{753B5D90-E07C-4971-A454-AE71DDEC61EA}" presName="childTextHidden" presStyleLbl="bgAccFollowNode1" presStyleIdx="1" presStyleCnt="4"/>
      <dgm:spPr/>
    </dgm:pt>
    <dgm:pt modelId="{A2EC65DD-5728-435E-BDE1-C6C1C2F96720}" type="pres">
      <dgm:prSet presAssocID="{753B5D90-E07C-4971-A454-AE71DDEC61EA}" presName="parentText" presStyleLbl="node1" presStyleIdx="1" presStyleCnt="4">
        <dgm:presLayoutVars>
          <dgm:chMax val="1"/>
          <dgm:bulletEnabled val="1"/>
        </dgm:presLayoutVars>
      </dgm:prSet>
      <dgm:spPr/>
    </dgm:pt>
    <dgm:pt modelId="{D182B029-1F70-435A-A55C-A70738D5AD18}" type="pres">
      <dgm:prSet presAssocID="{753B5D90-E07C-4971-A454-AE71DDEC61EA}" presName="aSpace" presStyleCnt="0"/>
      <dgm:spPr/>
    </dgm:pt>
    <dgm:pt modelId="{2B4643F6-9916-4847-B646-5AFF5D769FE9}" type="pres">
      <dgm:prSet presAssocID="{B6731DAC-B339-410E-ADC6-8419CFF575A5}" presName="compNode" presStyleCnt="0"/>
      <dgm:spPr/>
    </dgm:pt>
    <dgm:pt modelId="{FE33511D-77FC-449F-982B-679ECAC43648}" type="pres">
      <dgm:prSet presAssocID="{B6731DAC-B339-410E-ADC6-8419CFF575A5}" presName="noGeometry" presStyleCnt="0"/>
      <dgm:spPr/>
    </dgm:pt>
    <dgm:pt modelId="{4EA8C14A-3D1C-423C-B8DE-72FBD92B2D2B}" type="pres">
      <dgm:prSet presAssocID="{B6731DAC-B339-410E-ADC6-8419CFF575A5}" presName="childTextVisible" presStyleLbl="bgAccFollowNode1" presStyleIdx="2" presStyleCnt="4" custLinFactNeighborX="-209" custLinFactNeighborY="1924">
        <dgm:presLayoutVars>
          <dgm:bulletEnabled val="1"/>
        </dgm:presLayoutVars>
      </dgm:prSet>
      <dgm:spPr/>
    </dgm:pt>
    <dgm:pt modelId="{8D6E84E8-14CA-4B00-86D4-A3F83E72C862}" type="pres">
      <dgm:prSet presAssocID="{B6731DAC-B339-410E-ADC6-8419CFF575A5}" presName="childTextHidden" presStyleLbl="bgAccFollowNode1" presStyleIdx="2" presStyleCnt="4"/>
      <dgm:spPr/>
    </dgm:pt>
    <dgm:pt modelId="{EB2BF357-6CE9-4BF2-A436-A2594259F432}" type="pres">
      <dgm:prSet presAssocID="{B6731DAC-B339-410E-ADC6-8419CFF575A5}" presName="parentText" presStyleLbl="node1" presStyleIdx="2" presStyleCnt="4">
        <dgm:presLayoutVars>
          <dgm:chMax val="1"/>
          <dgm:bulletEnabled val="1"/>
        </dgm:presLayoutVars>
      </dgm:prSet>
      <dgm:spPr/>
    </dgm:pt>
    <dgm:pt modelId="{0356A6AB-DBAE-4AEE-971D-6DBE3F1805CB}" type="pres">
      <dgm:prSet presAssocID="{B6731DAC-B339-410E-ADC6-8419CFF575A5}" presName="aSpace" presStyleCnt="0"/>
      <dgm:spPr/>
    </dgm:pt>
    <dgm:pt modelId="{DF466BC7-BFB2-4D04-A203-12999D5D60E3}" type="pres">
      <dgm:prSet presAssocID="{3425F28A-C868-4BCB-A0A9-6890EB5DD331}" presName="compNode" presStyleCnt="0"/>
      <dgm:spPr/>
    </dgm:pt>
    <dgm:pt modelId="{6DAB7708-244C-40C4-9DB5-5AE70918138F}" type="pres">
      <dgm:prSet presAssocID="{3425F28A-C868-4BCB-A0A9-6890EB5DD331}" presName="noGeometry" presStyleCnt="0"/>
      <dgm:spPr/>
    </dgm:pt>
    <dgm:pt modelId="{34C28C69-B422-47A3-850C-C7782F003968}" type="pres">
      <dgm:prSet presAssocID="{3425F28A-C868-4BCB-A0A9-6890EB5DD331}" presName="childTextVisible" presStyleLbl="bgAccFollowNode1" presStyleIdx="3" presStyleCnt="4">
        <dgm:presLayoutVars>
          <dgm:bulletEnabled val="1"/>
        </dgm:presLayoutVars>
      </dgm:prSet>
      <dgm:spPr/>
    </dgm:pt>
    <dgm:pt modelId="{E143174B-1399-47A4-BAC9-7F733C84982C}" type="pres">
      <dgm:prSet presAssocID="{3425F28A-C868-4BCB-A0A9-6890EB5DD331}" presName="childTextHidden" presStyleLbl="bgAccFollowNode1" presStyleIdx="3" presStyleCnt="4"/>
      <dgm:spPr/>
    </dgm:pt>
    <dgm:pt modelId="{8F04BD63-B20C-44F7-BC43-A97CCD0BB4F7}" type="pres">
      <dgm:prSet presAssocID="{3425F28A-C868-4BCB-A0A9-6890EB5DD331}" presName="parentText" presStyleLbl="node1" presStyleIdx="3" presStyleCnt="4">
        <dgm:presLayoutVars>
          <dgm:chMax val="1"/>
          <dgm:bulletEnabled val="1"/>
        </dgm:presLayoutVars>
      </dgm:prSet>
      <dgm:spPr/>
    </dgm:pt>
  </dgm:ptLst>
  <dgm:cxnLst>
    <dgm:cxn modelId="{B1D84905-56D5-4AE5-9FBE-BC86C296DF1E}" srcId="{B6731DAC-B339-410E-ADC6-8419CFF575A5}" destId="{67AE562D-317B-4B1F-941C-5FE543D43AE2}" srcOrd="0" destOrd="0" parTransId="{EB57E9F5-3FAD-4314-9484-109F5E7DAB72}" sibTransId="{0B585495-3FA8-43F9-9249-C5CBE70C9BF6}"/>
    <dgm:cxn modelId="{52736C0B-C06C-472A-A078-BAA5535D3603}" srcId="{5BF4BDAD-A46E-4A20-9546-73EFDA8857B1}" destId="{C2446278-4A95-4421-9CB6-D06D3F06B13A}" srcOrd="0" destOrd="0" parTransId="{416AD076-F896-4F6B-9545-D78BCE94DCD5}" sibTransId="{46762824-9093-4FF0-B0F8-956DBC116942}"/>
    <dgm:cxn modelId="{743FE30B-D457-4413-A0AA-764ABE249977}" srcId="{5BF4BDAD-A46E-4A20-9546-73EFDA8857B1}" destId="{753B5D90-E07C-4971-A454-AE71DDEC61EA}" srcOrd="1" destOrd="0" parTransId="{2C2E8D80-1537-4143-B3A0-CFAB5EA80F94}" sibTransId="{63356875-CBA8-4A99-B6B1-E3AE598F1DB3}"/>
    <dgm:cxn modelId="{A40EEB0E-B165-4584-87B0-D5A6F796E1CE}" type="presOf" srcId="{67AE562D-317B-4B1F-941C-5FE543D43AE2}" destId="{4EA8C14A-3D1C-423C-B8DE-72FBD92B2D2B}" srcOrd="0" destOrd="0" presId="urn:microsoft.com/office/officeart/2005/8/layout/hProcess6"/>
    <dgm:cxn modelId="{7D65CB17-53BC-4F4D-BAA7-8296C15DBDB0}" srcId="{3425F28A-C868-4BCB-A0A9-6890EB5DD331}" destId="{4867F8A1-B857-4F9B-986E-1AAE5F07026C}" srcOrd="0" destOrd="0" parTransId="{0EAFE891-0F46-45C3-ABE4-884CB4B00EC1}" sibTransId="{15A31BC6-E6F8-41B1-8431-B09364D4959E}"/>
    <dgm:cxn modelId="{5637D42B-BE82-4B78-882F-686FE7AB55B3}" type="presOf" srcId="{8504AE7C-2478-4647-B79E-13B7E7C7184B}" destId="{4416C5F8-B55A-486A-A690-219DBB332F1A}" srcOrd="1" destOrd="0" presId="urn:microsoft.com/office/officeart/2005/8/layout/hProcess6"/>
    <dgm:cxn modelId="{89B24530-AE4F-4E5B-BA6A-CFE901C5CCC3}" type="presOf" srcId="{4867F8A1-B857-4F9B-986E-1AAE5F07026C}" destId="{34C28C69-B422-47A3-850C-C7782F003968}" srcOrd="0" destOrd="0" presId="urn:microsoft.com/office/officeart/2005/8/layout/hProcess6"/>
    <dgm:cxn modelId="{BF09E233-05DC-48B4-93DE-F853E2A99FB9}" type="presOf" srcId="{C2446278-4A95-4421-9CB6-D06D3F06B13A}" destId="{2FD183DD-4BE5-4D91-B75B-2BBE4A7D755D}" srcOrd="0" destOrd="0" presId="urn:microsoft.com/office/officeart/2005/8/layout/hProcess6"/>
    <dgm:cxn modelId="{3A6C2E69-48BC-4EDB-8960-5D19F7EF6223}" type="presOf" srcId="{E5DDF756-8E57-4841-BCE8-00EC7F54A1D2}" destId="{68D098D4-415D-43DE-B3BD-DE916E41AB30}" srcOrd="0" destOrd="0" presId="urn:microsoft.com/office/officeart/2005/8/layout/hProcess6"/>
    <dgm:cxn modelId="{A5E3A64F-ED33-4B8F-AE90-AC1437142221}" type="presOf" srcId="{8504AE7C-2478-4647-B79E-13B7E7C7184B}" destId="{9D65004C-D08C-498C-A507-7A9E568D5FB8}" srcOrd="0" destOrd="0" presId="urn:microsoft.com/office/officeart/2005/8/layout/hProcess6"/>
    <dgm:cxn modelId="{D970B982-DF49-4BEB-970C-BA84E32FD560}" type="presOf" srcId="{3425F28A-C868-4BCB-A0A9-6890EB5DD331}" destId="{8F04BD63-B20C-44F7-BC43-A97CCD0BB4F7}" srcOrd="0" destOrd="0" presId="urn:microsoft.com/office/officeart/2005/8/layout/hProcess6"/>
    <dgm:cxn modelId="{2EB3F384-E926-44E9-BEB9-59888ADB46A7}" srcId="{753B5D90-E07C-4971-A454-AE71DDEC61EA}" destId="{E5DDF756-8E57-4841-BCE8-00EC7F54A1D2}" srcOrd="0" destOrd="0" parTransId="{CA0BBE42-2C25-43D3-AB7C-74656B5E0773}" sibTransId="{B8915841-ABBE-4B35-BF73-3F2ADE3C94C2}"/>
    <dgm:cxn modelId="{0C54728E-8138-4661-87C7-C70CD14DA28A}" type="presOf" srcId="{753B5D90-E07C-4971-A454-AE71DDEC61EA}" destId="{A2EC65DD-5728-435E-BDE1-C6C1C2F96720}" srcOrd="0" destOrd="0" presId="urn:microsoft.com/office/officeart/2005/8/layout/hProcess6"/>
    <dgm:cxn modelId="{859FF098-F62A-4D66-BC19-4BD51C836480}" type="presOf" srcId="{4867F8A1-B857-4F9B-986E-1AAE5F07026C}" destId="{E143174B-1399-47A4-BAC9-7F733C84982C}" srcOrd="1" destOrd="0" presId="urn:microsoft.com/office/officeart/2005/8/layout/hProcess6"/>
    <dgm:cxn modelId="{55F2ABA7-4129-49D6-86F5-476D0025FA3D}" srcId="{5BF4BDAD-A46E-4A20-9546-73EFDA8857B1}" destId="{3425F28A-C868-4BCB-A0A9-6890EB5DD331}" srcOrd="3" destOrd="0" parTransId="{2E144497-9B46-4116-9385-464DEE0DCEC1}" sibTransId="{C142995F-8472-413C-BA0B-53D32CBF43D9}"/>
    <dgm:cxn modelId="{C28319CC-8665-4AC4-B481-BF1EA0EF3005}" type="presOf" srcId="{E5DDF756-8E57-4841-BCE8-00EC7F54A1D2}" destId="{273450A5-4336-428A-A04B-74D761AB0D0B}" srcOrd="1" destOrd="0" presId="urn:microsoft.com/office/officeart/2005/8/layout/hProcess6"/>
    <dgm:cxn modelId="{686FC4CD-D6B8-44A0-A51E-2B2655EE3E97}" type="presOf" srcId="{5BF4BDAD-A46E-4A20-9546-73EFDA8857B1}" destId="{4D19A904-EB79-458A-83DB-FD142AE930AB}" srcOrd="0" destOrd="0" presId="urn:microsoft.com/office/officeart/2005/8/layout/hProcess6"/>
    <dgm:cxn modelId="{31C6CCCF-701B-41C3-B5E2-2904144B69CE}" type="presOf" srcId="{67AE562D-317B-4B1F-941C-5FE543D43AE2}" destId="{8D6E84E8-14CA-4B00-86D4-A3F83E72C862}" srcOrd="1" destOrd="0" presId="urn:microsoft.com/office/officeart/2005/8/layout/hProcess6"/>
    <dgm:cxn modelId="{7E067EE4-B4E4-492F-ACDF-23AE11DAA96A}" srcId="{C2446278-4A95-4421-9CB6-D06D3F06B13A}" destId="{8504AE7C-2478-4647-B79E-13B7E7C7184B}" srcOrd="0" destOrd="0" parTransId="{E2984BFE-53E0-4DF3-BAB6-8E6C27614DEB}" sibTransId="{AAD87A3E-1E4E-4C79-9F43-B69E6CB5AC08}"/>
    <dgm:cxn modelId="{B46794EB-65DB-43DD-994E-1BA1BD9D676F}" srcId="{5BF4BDAD-A46E-4A20-9546-73EFDA8857B1}" destId="{B6731DAC-B339-410E-ADC6-8419CFF575A5}" srcOrd="2" destOrd="0" parTransId="{5F00D429-16A3-401A-A6D7-F41D7BCD6AB4}" sibTransId="{471F55C3-1C99-4237-AF12-D6AD308A9A98}"/>
    <dgm:cxn modelId="{ED71FCF6-8AA4-43C0-9585-64026B475A74}" type="presOf" srcId="{B6731DAC-B339-410E-ADC6-8419CFF575A5}" destId="{EB2BF357-6CE9-4BF2-A436-A2594259F432}" srcOrd="0" destOrd="0" presId="urn:microsoft.com/office/officeart/2005/8/layout/hProcess6"/>
    <dgm:cxn modelId="{FFE54BCF-A37D-43EB-AE62-EF235780CC52}" type="presParOf" srcId="{4D19A904-EB79-458A-83DB-FD142AE930AB}" destId="{EDC1F7FF-AF4A-45C4-B0B1-DC3D870115D3}" srcOrd="0" destOrd="0" presId="urn:microsoft.com/office/officeart/2005/8/layout/hProcess6"/>
    <dgm:cxn modelId="{B3BAADC2-C1D6-4B51-ABD0-27BB335EF9DF}" type="presParOf" srcId="{EDC1F7FF-AF4A-45C4-B0B1-DC3D870115D3}" destId="{18D7DDD2-9037-493F-8E8E-30E467512C1C}" srcOrd="0" destOrd="0" presId="urn:microsoft.com/office/officeart/2005/8/layout/hProcess6"/>
    <dgm:cxn modelId="{1EA4AEE4-F027-493B-A63B-67A49F4FFBF8}" type="presParOf" srcId="{EDC1F7FF-AF4A-45C4-B0B1-DC3D870115D3}" destId="{9D65004C-D08C-498C-A507-7A9E568D5FB8}" srcOrd="1" destOrd="0" presId="urn:microsoft.com/office/officeart/2005/8/layout/hProcess6"/>
    <dgm:cxn modelId="{BA92EB65-432D-4D56-AA02-0CB98A4289DE}" type="presParOf" srcId="{EDC1F7FF-AF4A-45C4-B0B1-DC3D870115D3}" destId="{4416C5F8-B55A-486A-A690-219DBB332F1A}" srcOrd="2" destOrd="0" presId="urn:microsoft.com/office/officeart/2005/8/layout/hProcess6"/>
    <dgm:cxn modelId="{48CCD174-D996-428B-838B-96D64F905D2C}" type="presParOf" srcId="{EDC1F7FF-AF4A-45C4-B0B1-DC3D870115D3}" destId="{2FD183DD-4BE5-4D91-B75B-2BBE4A7D755D}" srcOrd="3" destOrd="0" presId="urn:microsoft.com/office/officeart/2005/8/layout/hProcess6"/>
    <dgm:cxn modelId="{09A1748E-C9EB-45E5-8291-63CFF38E8B63}" type="presParOf" srcId="{4D19A904-EB79-458A-83DB-FD142AE930AB}" destId="{959E1C86-526D-4549-A09D-9B512611059F}" srcOrd="1" destOrd="0" presId="urn:microsoft.com/office/officeart/2005/8/layout/hProcess6"/>
    <dgm:cxn modelId="{D065A802-5369-4C66-937D-F065F20CF7A6}" type="presParOf" srcId="{4D19A904-EB79-458A-83DB-FD142AE930AB}" destId="{8DC6940F-8DAE-4815-8626-9AA34898D54A}" srcOrd="2" destOrd="0" presId="urn:microsoft.com/office/officeart/2005/8/layout/hProcess6"/>
    <dgm:cxn modelId="{BF1A536C-AE42-42EE-B66E-945FDD6B6B9F}" type="presParOf" srcId="{8DC6940F-8DAE-4815-8626-9AA34898D54A}" destId="{D4AA90F7-52A5-4761-83DC-3158F7F88C12}" srcOrd="0" destOrd="0" presId="urn:microsoft.com/office/officeart/2005/8/layout/hProcess6"/>
    <dgm:cxn modelId="{137A07C6-BF39-418B-9469-25936BF5E249}" type="presParOf" srcId="{8DC6940F-8DAE-4815-8626-9AA34898D54A}" destId="{68D098D4-415D-43DE-B3BD-DE916E41AB30}" srcOrd="1" destOrd="0" presId="urn:microsoft.com/office/officeart/2005/8/layout/hProcess6"/>
    <dgm:cxn modelId="{459A0C0B-8201-449C-A612-B4683C934042}" type="presParOf" srcId="{8DC6940F-8DAE-4815-8626-9AA34898D54A}" destId="{273450A5-4336-428A-A04B-74D761AB0D0B}" srcOrd="2" destOrd="0" presId="urn:microsoft.com/office/officeart/2005/8/layout/hProcess6"/>
    <dgm:cxn modelId="{CE8DC2C4-F729-40BF-BD1D-EB492B20C063}" type="presParOf" srcId="{8DC6940F-8DAE-4815-8626-9AA34898D54A}" destId="{A2EC65DD-5728-435E-BDE1-C6C1C2F96720}" srcOrd="3" destOrd="0" presId="urn:microsoft.com/office/officeart/2005/8/layout/hProcess6"/>
    <dgm:cxn modelId="{64011E48-DC40-448E-B1EF-1B1163F01435}" type="presParOf" srcId="{4D19A904-EB79-458A-83DB-FD142AE930AB}" destId="{D182B029-1F70-435A-A55C-A70738D5AD18}" srcOrd="3" destOrd="0" presId="urn:microsoft.com/office/officeart/2005/8/layout/hProcess6"/>
    <dgm:cxn modelId="{A466A281-FDB8-4F22-8705-836A2FCCF375}" type="presParOf" srcId="{4D19A904-EB79-458A-83DB-FD142AE930AB}" destId="{2B4643F6-9916-4847-B646-5AFF5D769FE9}" srcOrd="4" destOrd="0" presId="urn:microsoft.com/office/officeart/2005/8/layout/hProcess6"/>
    <dgm:cxn modelId="{172CA2B1-1FA4-4E8B-8801-96985F6E27F1}" type="presParOf" srcId="{2B4643F6-9916-4847-B646-5AFF5D769FE9}" destId="{FE33511D-77FC-449F-982B-679ECAC43648}" srcOrd="0" destOrd="0" presId="urn:microsoft.com/office/officeart/2005/8/layout/hProcess6"/>
    <dgm:cxn modelId="{0333892A-FE83-44FA-A652-66AEF95E06A3}" type="presParOf" srcId="{2B4643F6-9916-4847-B646-5AFF5D769FE9}" destId="{4EA8C14A-3D1C-423C-B8DE-72FBD92B2D2B}" srcOrd="1" destOrd="0" presId="urn:microsoft.com/office/officeart/2005/8/layout/hProcess6"/>
    <dgm:cxn modelId="{643EA1C7-4D5E-4819-8522-FEB4CC65B9CF}" type="presParOf" srcId="{2B4643F6-9916-4847-B646-5AFF5D769FE9}" destId="{8D6E84E8-14CA-4B00-86D4-A3F83E72C862}" srcOrd="2" destOrd="0" presId="urn:microsoft.com/office/officeart/2005/8/layout/hProcess6"/>
    <dgm:cxn modelId="{C428AB34-7C56-4848-AB27-EBAAF066EE3B}" type="presParOf" srcId="{2B4643F6-9916-4847-B646-5AFF5D769FE9}" destId="{EB2BF357-6CE9-4BF2-A436-A2594259F432}" srcOrd="3" destOrd="0" presId="urn:microsoft.com/office/officeart/2005/8/layout/hProcess6"/>
    <dgm:cxn modelId="{4A8F8F62-89FA-429D-A41A-9D5F26CB8F07}" type="presParOf" srcId="{4D19A904-EB79-458A-83DB-FD142AE930AB}" destId="{0356A6AB-DBAE-4AEE-971D-6DBE3F1805CB}" srcOrd="5" destOrd="0" presId="urn:microsoft.com/office/officeart/2005/8/layout/hProcess6"/>
    <dgm:cxn modelId="{ED21374B-4953-45C7-9CAE-4C68A91CA73D}" type="presParOf" srcId="{4D19A904-EB79-458A-83DB-FD142AE930AB}" destId="{DF466BC7-BFB2-4D04-A203-12999D5D60E3}" srcOrd="6" destOrd="0" presId="urn:microsoft.com/office/officeart/2005/8/layout/hProcess6"/>
    <dgm:cxn modelId="{A5E29A31-CB82-49A7-861E-6E0D126BCCE9}" type="presParOf" srcId="{DF466BC7-BFB2-4D04-A203-12999D5D60E3}" destId="{6DAB7708-244C-40C4-9DB5-5AE70918138F}" srcOrd="0" destOrd="0" presId="urn:microsoft.com/office/officeart/2005/8/layout/hProcess6"/>
    <dgm:cxn modelId="{0CCDC053-2F9A-44AB-AEA6-0DA450C4E89E}" type="presParOf" srcId="{DF466BC7-BFB2-4D04-A203-12999D5D60E3}" destId="{34C28C69-B422-47A3-850C-C7782F003968}" srcOrd="1" destOrd="0" presId="urn:microsoft.com/office/officeart/2005/8/layout/hProcess6"/>
    <dgm:cxn modelId="{7EFE8214-E15B-440E-BD3B-7ADB5785FEDC}" type="presParOf" srcId="{DF466BC7-BFB2-4D04-A203-12999D5D60E3}" destId="{E143174B-1399-47A4-BAC9-7F733C84982C}" srcOrd="2" destOrd="0" presId="urn:microsoft.com/office/officeart/2005/8/layout/hProcess6"/>
    <dgm:cxn modelId="{D5B6809B-F26E-4FB3-A608-07A246AB0AD4}" type="presParOf" srcId="{DF466BC7-BFB2-4D04-A203-12999D5D60E3}" destId="{8F04BD63-B20C-44F7-BC43-A97CCD0BB4F7}"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F4BDAD-A46E-4A20-9546-73EFDA8857B1}"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n-US"/>
        </a:p>
      </dgm:t>
    </dgm:pt>
    <dgm:pt modelId="{98BB48ED-546D-4830-A47D-E734A12BBDF6}">
      <dgm:prSet/>
      <dgm:spPr/>
      <dgm:t>
        <a:bodyPr/>
        <a:lstStyle/>
        <a:p>
          <a:pPr>
            <a:buFont typeface="Times New Roman" panose="02020603050405020304" pitchFamily="18" charset="0"/>
            <a:buChar char="•"/>
          </a:pPr>
          <a:r>
            <a:rPr lang="en-US">
              <a:solidFill>
                <a:schemeClr val="tx1"/>
              </a:solidFill>
            </a:rPr>
            <a:t>Nov</a:t>
          </a:r>
        </a:p>
      </dgm:t>
    </dgm:pt>
    <dgm:pt modelId="{E73C16DE-BD7C-4B4B-8F96-7599D767876A}" type="parTrans" cxnId="{5FFA2580-8E9C-4064-B906-68E6ACD57385}">
      <dgm:prSet/>
      <dgm:spPr/>
      <dgm:t>
        <a:bodyPr/>
        <a:lstStyle/>
        <a:p>
          <a:endParaRPr lang="en-US">
            <a:solidFill>
              <a:schemeClr val="tx1"/>
            </a:solidFill>
          </a:endParaRPr>
        </a:p>
      </dgm:t>
    </dgm:pt>
    <dgm:pt modelId="{F904D887-AB25-4D5A-8972-69D37BBACF9B}" type="sibTrans" cxnId="{5FFA2580-8E9C-4064-B906-68E6ACD57385}">
      <dgm:prSet/>
      <dgm:spPr/>
      <dgm:t>
        <a:bodyPr/>
        <a:lstStyle/>
        <a:p>
          <a:endParaRPr lang="en-US">
            <a:solidFill>
              <a:schemeClr val="tx1"/>
            </a:solidFill>
          </a:endParaRPr>
        </a:p>
      </dgm:t>
    </dgm:pt>
    <dgm:pt modelId="{48E8C74B-948E-4B4B-90BC-392417FA325B}">
      <dgm:prSet/>
      <dgm:spPr/>
      <dgm:t>
        <a:bodyPr/>
        <a:lstStyle/>
        <a:p>
          <a:pPr>
            <a:buFont typeface="Times New Roman" panose="02020603050405020304" pitchFamily="18" charset="0"/>
            <a:buChar char="•"/>
          </a:pPr>
          <a:r>
            <a:rPr lang="en-US">
              <a:solidFill>
                <a:schemeClr val="tx1"/>
              </a:solidFill>
            </a:rPr>
            <a:t>Option to Amend (Amendment 1)</a:t>
          </a:r>
        </a:p>
      </dgm:t>
    </dgm:pt>
    <dgm:pt modelId="{23120430-1A14-45D3-9C24-AF89F0469EFA}" type="parTrans" cxnId="{68214DED-97D7-49D4-8535-EB499E540662}">
      <dgm:prSet/>
      <dgm:spPr/>
      <dgm:t>
        <a:bodyPr/>
        <a:lstStyle/>
        <a:p>
          <a:endParaRPr lang="en-US">
            <a:solidFill>
              <a:schemeClr val="tx1"/>
            </a:solidFill>
          </a:endParaRPr>
        </a:p>
      </dgm:t>
    </dgm:pt>
    <dgm:pt modelId="{0F997211-8541-44E8-B793-B3720E7DAF97}" type="sibTrans" cxnId="{68214DED-97D7-49D4-8535-EB499E540662}">
      <dgm:prSet/>
      <dgm:spPr/>
      <dgm:t>
        <a:bodyPr/>
        <a:lstStyle/>
        <a:p>
          <a:endParaRPr lang="en-US">
            <a:solidFill>
              <a:schemeClr val="tx1"/>
            </a:solidFill>
          </a:endParaRPr>
        </a:p>
      </dgm:t>
    </dgm:pt>
    <dgm:pt modelId="{307CD9FB-9D85-4A43-BBB5-7467117CB491}">
      <dgm:prSet/>
      <dgm:spPr/>
      <dgm:t>
        <a:bodyPr/>
        <a:lstStyle/>
        <a:p>
          <a:pPr>
            <a:buFont typeface="Times New Roman" panose="02020603050405020304" pitchFamily="18" charset="0"/>
            <a:buChar char="•"/>
          </a:pPr>
          <a:r>
            <a:rPr lang="en-US">
              <a:solidFill>
                <a:schemeClr val="tx1"/>
              </a:solidFill>
            </a:rPr>
            <a:t>March</a:t>
          </a:r>
        </a:p>
      </dgm:t>
    </dgm:pt>
    <dgm:pt modelId="{CA1B2FA6-156C-44AE-8523-E32F1D043A5F}" type="parTrans" cxnId="{6B48655B-81BD-4B96-98EC-4E516DB28599}">
      <dgm:prSet/>
      <dgm:spPr/>
      <dgm:t>
        <a:bodyPr/>
        <a:lstStyle/>
        <a:p>
          <a:endParaRPr lang="en-US">
            <a:solidFill>
              <a:schemeClr val="tx1"/>
            </a:solidFill>
          </a:endParaRPr>
        </a:p>
      </dgm:t>
    </dgm:pt>
    <dgm:pt modelId="{164B8B15-DFBA-426F-B742-934E49DD2A9C}" type="sibTrans" cxnId="{6B48655B-81BD-4B96-98EC-4E516DB28599}">
      <dgm:prSet/>
      <dgm:spPr/>
      <dgm:t>
        <a:bodyPr/>
        <a:lstStyle/>
        <a:p>
          <a:endParaRPr lang="en-US">
            <a:solidFill>
              <a:schemeClr val="tx1"/>
            </a:solidFill>
          </a:endParaRPr>
        </a:p>
      </dgm:t>
    </dgm:pt>
    <dgm:pt modelId="{472C7558-8B50-4C1D-B598-395F6F265ED8}">
      <dgm:prSet/>
      <dgm:spPr/>
      <dgm:t>
        <a:bodyPr/>
        <a:lstStyle/>
        <a:p>
          <a:pPr>
            <a:buFont typeface="Times New Roman" panose="02020603050405020304" pitchFamily="18" charset="0"/>
            <a:buChar char="•"/>
          </a:pPr>
          <a:r>
            <a:rPr lang="en-US">
              <a:solidFill>
                <a:schemeClr val="tx1"/>
              </a:solidFill>
            </a:rPr>
            <a:t>Option to Amend (Amendment 2)</a:t>
          </a:r>
        </a:p>
      </dgm:t>
    </dgm:pt>
    <dgm:pt modelId="{6177C9F0-D7CB-4D81-AB61-D466BBFA84BA}" type="parTrans" cxnId="{D2FF0351-DF93-4C41-887C-4F153DD00AEB}">
      <dgm:prSet/>
      <dgm:spPr/>
      <dgm:t>
        <a:bodyPr/>
        <a:lstStyle/>
        <a:p>
          <a:endParaRPr lang="en-US">
            <a:solidFill>
              <a:schemeClr val="tx1"/>
            </a:solidFill>
          </a:endParaRPr>
        </a:p>
      </dgm:t>
    </dgm:pt>
    <dgm:pt modelId="{F5EF5EF3-A20A-4B9F-9760-65164EFEE3AF}" type="sibTrans" cxnId="{D2FF0351-DF93-4C41-887C-4F153DD00AEB}">
      <dgm:prSet/>
      <dgm:spPr/>
      <dgm:t>
        <a:bodyPr/>
        <a:lstStyle/>
        <a:p>
          <a:endParaRPr lang="en-US">
            <a:solidFill>
              <a:schemeClr val="tx1"/>
            </a:solidFill>
          </a:endParaRPr>
        </a:p>
      </dgm:t>
    </dgm:pt>
    <dgm:pt modelId="{FB723A5F-4237-4D21-960D-515B8C609DCB}">
      <dgm:prSet/>
      <dgm:spPr/>
      <dgm:t>
        <a:bodyPr/>
        <a:lstStyle/>
        <a:p>
          <a:pPr>
            <a:buFont typeface="Times New Roman" panose="02020603050405020304" pitchFamily="18" charset="0"/>
            <a:buChar char="•"/>
          </a:pPr>
          <a:r>
            <a:rPr lang="en-US">
              <a:solidFill>
                <a:schemeClr val="tx1"/>
              </a:solidFill>
            </a:rPr>
            <a:t>April </a:t>
          </a:r>
        </a:p>
      </dgm:t>
    </dgm:pt>
    <dgm:pt modelId="{41131809-1762-4093-8CA5-3EFCB1076B18}" type="parTrans" cxnId="{66085EF1-31AB-49B4-939A-39137B055E4D}">
      <dgm:prSet/>
      <dgm:spPr/>
      <dgm:t>
        <a:bodyPr/>
        <a:lstStyle/>
        <a:p>
          <a:endParaRPr lang="en-US">
            <a:solidFill>
              <a:schemeClr val="tx1"/>
            </a:solidFill>
          </a:endParaRPr>
        </a:p>
      </dgm:t>
    </dgm:pt>
    <dgm:pt modelId="{3DDEA1F5-5EB7-4B03-AEEF-39A34641C3F5}" type="sibTrans" cxnId="{66085EF1-31AB-49B4-939A-39137B055E4D}">
      <dgm:prSet/>
      <dgm:spPr/>
      <dgm:t>
        <a:bodyPr/>
        <a:lstStyle/>
        <a:p>
          <a:endParaRPr lang="en-US">
            <a:solidFill>
              <a:schemeClr val="tx1"/>
            </a:solidFill>
          </a:endParaRPr>
        </a:p>
      </dgm:t>
    </dgm:pt>
    <dgm:pt modelId="{DAB105B1-50D2-40CC-B74F-882BD4B79F35}">
      <dgm:prSet/>
      <dgm:spPr/>
      <dgm:t>
        <a:bodyPr/>
        <a:lstStyle/>
        <a:p>
          <a:pPr>
            <a:buFont typeface="Times New Roman" panose="02020603050405020304" pitchFamily="18" charset="0"/>
            <a:buChar char="•"/>
          </a:pPr>
          <a:r>
            <a:rPr lang="en-US">
              <a:solidFill>
                <a:schemeClr val="tx1"/>
              </a:solidFill>
            </a:rPr>
            <a:t>SPS conducts final monitoring site visits</a:t>
          </a:r>
        </a:p>
      </dgm:t>
    </dgm:pt>
    <dgm:pt modelId="{E07C0D8F-000A-453D-9C5F-1257EE2B5CD2}" type="parTrans" cxnId="{82BEBA9F-255D-454F-BA81-E6FEDEC06EAF}">
      <dgm:prSet/>
      <dgm:spPr/>
      <dgm:t>
        <a:bodyPr/>
        <a:lstStyle/>
        <a:p>
          <a:endParaRPr lang="en-US">
            <a:solidFill>
              <a:schemeClr val="tx1"/>
            </a:solidFill>
          </a:endParaRPr>
        </a:p>
      </dgm:t>
    </dgm:pt>
    <dgm:pt modelId="{8D04D7AE-5F6E-440A-B11D-08C3D2BEC341}" type="sibTrans" cxnId="{82BEBA9F-255D-454F-BA81-E6FEDEC06EAF}">
      <dgm:prSet/>
      <dgm:spPr/>
      <dgm:t>
        <a:bodyPr/>
        <a:lstStyle/>
        <a:p>
          <a:endParaRPr lang="en-US">
            <a:solidFill>
              <a:schemeClr val="tx1"/>
            </a:solidFill>
          </a:endParaRPr>
        </a:p>
      </dgm:t>
    </dgm:pt>
    <dgm:pt modelId="{C24E78CC-6405-4DA6-95E6-256835859A70}">
      <dgm:prSet/>
      <dgm:spPr/>
      <dgm:t>
        <a:bodyPr/>
        <a:lstStyle/>
        <a:p>
          <a:pPr>
            <a:buFont typeface="Times New Roman" panose="02020603050405020304" pitchFamily="18" charset="0"/>
            <a:buChar char="•"/>
          </a:pPr>
          <a:r>
            <a:rPr lang="en-US">
              <a:solidFill>
                <a:schemeClr val="tx1"/>
              </a:solidFill>
            </a:rPr>
            <a:t>May</a:t>
          </a:r>
        </a:p>
      </dgm:t>
    </dgm:pt>
    <dgm:pt modelId="{8A47B32F-BB87-4D12-AD36-53BDEEB785AD}" type="parTrans" cxnId="{718F30EB-293B-4502-B57B-DB66DA025DED}">
      <dgm:prSet/>
      <dgm:spPr/>
      <dgm:t>
        <a:bodyPr/>
        <a:lstStyle/>
        <a:p>
          <a:endParaRPr lang="en-US">
            <a:solidFill>
              <a:schemeClr val="tx1"/>
            </a:solidFill>
          </a:endParaRPr>
        </a:p>
      </dgm:t>
    </dgm:pt>
    <dgm:pt modelId="{4399F6F0-FE7A-42AF-8AA0-6C2212EFAAF2}" type="sibTrans" cxnId="{718F30EB-293B-4502-B57B-DB66DA025DED}">
      <dgm:prSet/>
      <dgm:spPr/>
      <dgm:t>
        <a:bodyPr/>
        <a:lstStyle/>
        <a:p>
          <a:endParaRPr lang="en-US">
            <a:solidFill>
              <a:schemeClr val="tx1"/>
            </a:solidFill>
          </a:endParaRPr>
        </a:p>
      </dgm:t>
    </dgm:pt>
    <dgm:pt modelId="{1EEED4AB-BDBE-4C1D-B07C-C5CA7CF3A98C}">
      <dgm:prSet/>
      <dgm:spPr/>
      <dgm:t>
        <a:bodyPr/>
        <a:lstStyle/>
        <a:p>
          <a:pPr>
            <a:buFont typeface="Times New Roman" panose="02020603050405020304" pitchFamily="18" charset="0"/>
            <a:buChar char="•"/>
          </a:pPr>
          <a:r>
            <a:rPr lang="en-US">
              <a:solidFill>
                <a:schemeClr val="tx1"/>
              </a:solidFill>
            </a:rPr>
            <a:t>Order deadline</a:t>
          </a:r>
        </a:p>
      </dgm:t>
    </dgm:pt>
    <dgm:pt modelId="{9BABE57D-FEAC-47B3-BB44-5B72B201FA2C}" type="parTrans" cxnId="{1E7FA51B-C2EB-41B4-8C19-F60495B002CC}">
      <dgm:prSet/>
      <dgm:spPr/>
      <dgm:t>
        <a:bodyPr/>
        <a:lstStyle/>
        <a:p>
          <a:endParaRPr lang="en-US">
            <a:solidFill>
              <a:schemeClr val="tx1"/>
            </a:solidFill>
          </a:endParaRPr>
        </a:p>
      </dgm:t>
    </dgm:pt>
    <dgm:pt modelId="{0AB59E1D-535F-459D-901B-57838236CDCF}" type="sibTrans" cxnId="{1E7FA51B-C2EB-41B4-8C19-F60495B002CC}">
      <dgm:prSet/>
      <dgm:spPr/>
      <dgm:t>
        <a:bodyPr/>
        <a:lstStyle/>
        <a:p>
          <a:endParaRPr lang="en-US">
            <a:solidFill>
              <a:schemeClr val="tx1"/>
            </a:solidFill>
          </a:endParaRPr>
        </a:p>
      </dgm:t>
    </dgm:pt>
    <dgm:pt modelId="{4D19A904-EB79-458A-83DB-FD142AE930AB}" type="pres">
      <dgm:prSet presAssocID="{5BF4BDAD-A46E-4A20-9546-73EFDA8857B1}" presName="theList" presStyleCnt="0">
        <dgm:presLayoutVars>
          <dgm:dir/>
          <dgm:animLvl val="lvl"/>
          <dgm:resizeHandles val="exact"/>
        </dgm:presLayoutVars>
      </dgm:prSet>
      <dgm:spPr/>
    </dgm:pt>
    <dgm:pt modelId="{CD58FEC3-8EC1-40F0-9BC7-C3A58CEFA706}" type="pres">
      <dgm:prSet presAssocID="{98BB48ED-546D-4830-A47D-E734A12BBDF6}" presName="compNode" presStyleCnt="0"/>
      <dgm:spPr/>
    </dgm:pt>
    <dgm:pt modelId="{2E0ABC25-267E-45A7-A4ED-2012B8790B2C}" type="pres">
      <dgm:prSet presAssocID="{98BB48ED-546D-4830-A47D-E734A12BBDF6}" presName="noGeometry" presStyleCnt="0"/>
      <dgm:spPr/>
    </dgm:pt>
    <dgm:pt modelId="{BF22FDA2-6E85-404B-9674-D866AD05057C}" type="pres">
      <dgm:prSet presAssocID="{98BB48ED-546D-4830-A47D-E734A12BBDF6}" presName="childTextVisible" presStyleLbl="bgAccFollowNode1" presStyleIdx="0" presStyleCnt="4">
        <dgm:presLayoutVars>
          <dgm:bulletEnabled val="1"/>
        </dgm:presLayoutVars>
      </dgm:prSet>
      <dgm:spPr/>
    </dgm:pt>
    <dgm:pt modelId="{CFD67B60-9E13-49F0-877E-D1EEC87F4863}" type="pres">
      <dgm:prSet presAssocID="{98BB48ED-546D-4830-A47D-E734A12BBDF6}" presName="childTextHidden" presStyleLbl="bgAccFollowNode1" presStyleIdx="0" presStyleCnt="4"/>
      <dgm:spPr/>
    </dgm:pt>
    <dgm:pt modelId="{9FA32D18-657F-419C-A394-53A779EC5C41}" type="pres">
      <dgm:prSet presAssocID="{98BB48ED-546D-4830-A47D-E734A12BBDF6}" presName="parentText" presStyleLbl="node1" presStyleIdx="0" presStyleCnt="4">
        <dgm:presLayoutVars>
          <dgm:chMax val="1"/>
          <dgm:bulletEnabled val="1"/>
        </dgm:presLayoutVars>
      </dgm:prSet>
      <dgm:spPr/>
    </dgm:pt>
    <dgm:pt modelId="{F1DAA4B6-44CD-4469-881C-1BB52736C944}" type="pres">
      <dgm:prSet presAssocID="{98BB48ED-546D-4830-A47D-E734A12BBDF6}" presName="aSpace" presStyleCnt="0"/>
      <dgm:spPr/>
    </dgm:pt>
    <dgm:pt modelId="{5456A8EE-2ED6-475A-BC93-FD42DE4D3678}" type="pres">
      <dgm:prSet presAssocID="{307CD9FB-9D85-4A43-BBB5-7467117CB491}" presName="compNode" presStyleCnt="0"/>
      <dgm:spPr/>
    </dgm:pt>
    <dgm:pt modelId="{AB6131C7-C19C-4063-B62C-AF803E986AF3}" type="pres">
      <dgm:prSet presAssocID="{307CD9FB-9D85-4A43-BBB5-7467117CB491}" presName="noGeometry" presStyleCnt="0"/>
      <dgm:spPr/>
    </dgm:pt>
    <dgm:pt modelId="{6D7FDFBD-937A-4B6B-9011-55E40B33EABD}" type="pres">
      <dgm:prSet presAssocID="{307CD9FB-9D85-4A43-BBB5-7467117CB491}" presName="childTextVisible" presStyleLbl="bgAccFollowNode1" presStyleIdx="1" presStyleCnt="4">
        <dgm:presLayoutVars>
          <dgm:bulletEnabled val="1"/>
        </dgm:presLayoutVars>
      </dgm:prSet>
      <dgm:spPr/>
    </dgm:pt>
    <dgm:pt modelId="{90BA26CB-9663-47DF-BC26-9F5A5CC62449}" type="pres">
      <dgm:prSet presAssocID="{307CD9FB-9D85-4A43-BBB5-7467117CB491}" presName="childTextHidden" presStyleLbl="bgAccFollowNode1" presStyleIdx="1" presStyleCnt="4"/>
      <dgm:spPr/>
    </dgm:pt>
    <dgm:pt modelId="{313DAF8E-49B1-4353-87DB-8EE56214CA85}" type="pres">
      <dgm:prSet presAssocID="{307CD9FB-9D85-4A43-BBB5-7467117CB491}" presName="parentText" presStyleLbl="node1" presStyleIdx="1" presStyleCnt="4">
        <dgm:presLayoutVars>
          <dgm:chMax val="1"/>
          <dgm:bulletEnabled val="1"/>
        </dgm:presLayoutVars>
      </dgm:prSet>
      <dgm:spPr/>
    </dgm:pt>
    <dgm:pt modelId="{93B00D58-F69A-4E5E-BBC0-1B3701247D05}" type="pres">
      <dgm:prSet presAssocID="{307CD9FB-9D85-4A43-BBB5-7467117CB491}" presName="aSpace" presStyleCnt="0"/>
      <dgm:spPr/>
    </dgm:pt>
    <dgm:pt modelId="{78E82C8A-CD22-4EFD-93C2-3367EF52748C}" type="pres">
      <dgm:prSet presAssocID="{FB723A5F-4237-4D21-960D-515B8C609DCB}" presName="compNode" presStyleCnt="0"/>
      <dgm:spPr/>
    </dgm:pt>
    <dgm:pt modelId="{4F267B74-D692-4018-AC60-421796F8192D}" type="pres">
      <dgm:prSet presAssocID="{FB723A5F-4237-4D21-960D-515B8C609DCB}" presName="noGeometry" presStyleCnt="0"/>
      <dgm:spPr/>
    </dgm:pt>
    <dgm:pt modelId="{A929635E-9970-4B10-A590-929E60A0F330}" type="pres">
      <dgm:prSet presAssocID="{FB723A5F-4237-4D21-960D-515B8C609DCB}" presName="childTextVisible" presStyleLbl="bgAccFollowNode1" presStyleIdx="2" presStyleCnt="4">
        <dgm:presLayoutVars>
          <dgm:bulletEnabled val="1"/>
        </dgm:presLayoutVars>
      </dgm:prSet>
      <dgm:spPr/>
    </dgm:pt>
    <dgm:pt modelId="{F900737C-BB3E-4449-8733-AA1B58CA1413}" type="pres">
      <dgm:prSet presAssocID="{FB723A5F-4237-4D21-960D-515B8C609DCB}" presName="childTextHidden" presStyleLbl="bgAccFollowNode1" presStyleIdx="2" presStyleCnt="4"/>
      <dgm:spPr/>
    </dgm:pt>
    <dgm:pt modelId="{4A9AA034-F89C-48DD-8C58-D11FF3DBDD4A}" type="pres">
      <dgm:prSet presAssocID="{FB723A5F-4237-4D21-960D-515B8C609DCB}" presName="parentText" presStyleLbl="node1" presStyleIdx="2" presStyleCnt="4">
        <dgm:presLayoutVars>
          <dgm:chMax val="1"/>
          <dgm:bulletEnabled val="1"/>
        </dgm:presLayoutVars>
      </dgm:prSet>
      <dgm:spPr/>
    </dgm:pt>
    <dgm:pt modelId="{FA71C268-2DC3-4434-93B3-8285B37C648A}" type="pres">
      <dgm:prSet presAssocID="{FB723A5F-4237-4D21-960D-515B8C609DCB}" presName="aSpace" presStyleCnt="0"/>
      <dgm:spPr/>
    </dgm:pt>
    <dgm:pt modelId="{2E712972-1900-4F54-9B73-C5C418220DEA}" type="pres">
      <dgm:prSet presAssocID="{C24E78CC-6405-4DA6-95E6-256835859A70}" presName="compNode" presStyleCnt="0"/>
      <dgm:spPr/>
    </dgm:pt>
    <dgm:pt modelId="{9C122B66-5464-48D0-ACDC-237BFE5F45B3}" type="pres">
      <dgm:prSet presAssocID="{C24E78CC-6405-4DA6-95E6-256835859A70}" presName="noGeometry" presStyleCnt="0"/>
      <dgm:spPr/>
    </dgm:pt>
    <dgm:pt modelId="{389FD802-07A1-439A-8744-D20B64C9EA73}" type="pres">
      <dgm:prSet presAssocID="{C24E78CC-6405-4DA6-95E6-256835859A70}" presName="childTextVisible" presStyleLbl="bgAccFollowNode1" presStyleIdx="3" presStyleCnt="4">
        <dgm:presLayoutVars>
          <dgm:bulletEnabled val="1"/>
        </dgm:presLayoutVars>
      </dgm:prSet>
      <dgm:spPr/>
    </dgm:pt>
    <dgm:pt modelId="{9CE06F8E-6CDF-4E71-A45A-31CD32879325}" type="pres">
      <dgm:prSet presAssocID="{C24E78CC-6405-4DA6-95E6-256835859A70}" presName="childTextHidden" presStyleLbl="bgAccFollowNode1" presStyleIdx="3" presStyleCnt="4"/>
      <dgm:spPr/>
    </dgm:pt>
    <dgm:pt modelId="{8B5C1ACF-0F74-48A8-8586-4C162CDE43DE}" type="pres">
      <dgm:prSet presAssocID="{C24E78CC-6405-4DA6-95E6-256835859A70}" presName="parentText" presStyleLbl="node1" presStyleIdx="3" presStyleCnt="4">
        <dgm:presLayoutVars>
          <dgm:chMax val="1"/>
          <dgm:bulletEnabled val="1"/>
        </dgm:presLayoutVars>
      </dgm:prSet>
      <dgm:spPr/>
    </dgm:pt>
  </dgm:ptLst>
  <dgm:cxnLst>
    <dgm:cxn modelId="{E6486100-98E7-4945-B825-3CCEF33C016B}" type="presOf" srcId="{472C7558-8B50-4C1D-B598-395F6F265ED8}" destId="{90BA26CB-9663-47DF-BC26-9F5A5CC62449}" srcOrd="1" destOrd="0" presId="urn:microsoft.com/office/officeart/2005/8/layout/hProcess6"/>
    <dgm:cxn modelId="{41DBB103-1B78-4775-8598-9B87C8B7B417}" type="presOf" srcId="{1EEED4AB-BDBE-4C1D-B07C-C5CA7CF3A98C}" destId="{9CE06F8E-6CDF-4E71-A45A-31CD32879325}" srcOrd="1" destOrd="0" presId="urn:microsoft.com/office/officeart/2005/8/layout/hProcess6"/>
    <dgm:cxn modelId="{2121B51A-8B5D-480B-8010-E03D1EA37868}" type="presOf" srcId="{1EEED4AB-BDBE-4C1D-B07C-C5CA7CF3A98C}" destId="{389FD802-07A1-439A-8744-D20B64C9EA73}" srcOrd="0" destOrd="0" presId="urn:microsoft.com/office/officeart/2005/8/layout/hProcess6"/>
    <dgm:cxn modelId="{1E7FA51B-C2EB-41B4-8C19-F60495B002CC}" srcId="{C24E78CC-6405-4DA6-95E6-256835859A70}" destId="{1EEED4AB-BDBE-4C1D-B07C-C5CA7CF3A98C}" srcOrd="0" destOrd="0" parTransId="{9BABE57D-FEAC-47B3-BB44-5B72B201FA2C}" sibTransId="{0AB59E1D-535F-459D-901B-57838236CDCF}"/>
    <dgm:cxn modelId="{6B48655B-81BD-4B96-98EC-4E516DB28599}" srcId="{5BF4BDAD-A46E-4A20-9546-73EFDA8857B1}" destId="{307CD9FB-9D85-4A43-BBB5-7467117CB491}" srcOrd="1" destOrd="0" parTransId="{CA1B2FA6-156C-44AE-8523-E32F1D043A5F}" sibTransId="{164B8B15-DFBA-426F-B742-934E49DD2A9C}"/>
    <dgm:cxn modelId="{E12FCD66-EA99-4270-BE9E-C3CC66A818CC}" type="presOf" srcId="{472C7558-8B50-4C1D-B598-395F6F265ED8}" destId="{6D7FDFBD-937A-4B6B-9011-55E40B33EABD}" srcOrd="0" destOrd="0" presId="urn:microsoft.com/office/officeart/2005/8/layout/hProcess6"/>
    <dgm:cxn modelId="{D2FF0351-DF93-4C41-887C-4F153DD00AEB}" srcId="{307CD9FB-9D85-4A43-BBB5-7467117CB491}" destId="{472C7558-8B50-4C1D-B598-395F6F265ED8}" srcOrd="0" destOrd="0" parTransId="{6177C9F0-D7CB-4D81-AB61-D466BBFA84BA}" sibTransId="{F5EF5EF3-A20A-4B9F-9760-65164EFEE3AF}"/>
    <dgm:cxn modelId="{744B7775-9602-4301-9F4F-40D81227790E}" type="presOf" srcId="{307CD9FB-9D85-4A43-BBB5-7467117CB491}" destId="{313DAF8E-49B1-4353-87DB-8EE56214CA85}" srcOrd="0" destOrd="0" presId="urn:microsoft.com/office/officeart/2005/8/layout/hProcess6"/>
    <dgm:cxn modelId="{5FFA2580-8E9C-4064-B906-68E6ACD57385}" srcId="{5BF4BDAD-A46E-4A20-9546-73EFDA8857B1}" destId="{98BB48ED-546D-4830-A47D-E734A12BBDF6}" srcOrd="0" destOrd="0" parTransId="{E73C16DE-BD7C-4B4B-8F96-7599D767876A}" sibTransId="{F904D887-AB25-4D5A-8972-69D37BBACF9B}"/>
    <dgm:cxn modelId="{3B9DD385-380C-4BE0-B0E4-D5B820B2CD1D}" type="presOf" srcId="{C24E78CC-6405-4DA6-95E6-256835859A70}" destId="{8B5C1ACF-0F74-48A8-8586-4C162CDE43DE}" srcOrd="0" destOrd="0" presId="urn:microsoft.com/office/officeart/2005/8/layout/hProcess6"/>
    <dgm:cxn modelId="{82BEBA9F-255D-454F-BA81-E6FEDEC06EAF}" srcId="{FB723A5F-4237-4D21-960D-515B8C609DCB}" destId="{DAB105B1-50D2-40CC-B74F-882BD4B79F35}" srcOrd="0" destOrd="0" parTransId="{E07C0D8F-000A-453D-9C5F-1257EE2B5CD2}" sibTransId="{8D04D7AE-5F6E-440A-B11D-08C3D2BEC341}"/>
    <dgm:cxn modelId="{A85CF6C4-C51E-4A25-98F6-79AD5EE16E24}" type="presOf" srcId="{FB723A5F-4237-4D21-960D-515B8C609DCB}" destId="{4A9AA034-F89C-48DD-8C58-D11FF3DBDD4A}" srcOrd="0" destOrd="0" presId="urn:microsoft.com/office/officeart/2005/8/layout/hProcess6"/>
    <dgm:cxn modelId="{8C0C92C7-094A-4B7F-A6F8-793D6DC1D785}" type="presOf" srcId="{48E8C74B-948E-4B4B-90BC-392417FA325B}" destId="{CFD67B60-9E13-49F0-877E-D1EEC87F4863}" srcOrd="1" destOrd="0" presId="urn:microsoft.com/office/officeart/2005/8/layout/hProcess6"/>
    <dgm:cxn modelId="{686FC4CD-D6B8-44A0-A51E-2B2655EE3E97}" type="presOf" srcId="{5BF4BDAD-A46E-4A20-9546-73EFDA8857B1}" destId="{4D19A904-EB79-458A-83DB-FD142AE930AB}" srcOrd="0" destOrd="0" presId="urn:microsoft.com/office/officeart/2005/8/layout/hProcess6"/>
    <dgm:cxn modelId="{A3C8B8D5-5603-4682-8110-8C2A1C00B4E1}" type="presOf" srcId="{98BB48ED-546D-4830-A47D-E734A12BBDF6}" destId="{9FA32D18-657F-419C-A394-53A779EC5C41}" srcOrd="0" destOrd="0" presId="urn:microsoft.com/office/officeart/2005/8/layout/hProcess6"/>
    <dgm:cxn modelId="{16BC3ED7-31C0-4A16-86AF-13E20B942014}" type="presOf" srcId="{48E8C74B-948E-4B4B-90BC-392417FA325B}" destId="{BF22FDA2-6E85-404B-9674-D866AD05057C}" srcOrd="0" destOrd="0" presId="urn:microsoft.com/office/officeart/2005/8/layout/hProcess6"/>
    <dgm:cxn modelId="{ED616AD7-4F7C-4837-BD84-879AAA1A2034}" type="presOf" srcId="{DAB105B1-50D2-40CC-B74F-882BD4B79F35}" destId="{A929635E-9970-4B10-A590-929E60A0F330}" srcOrd="0" destOrd="0" presId="urn:microsoft.com/office/officeart/2005/8/layout/hProcess6"/>
    <dgm:cxn modelId="{380591E5-0523-4658-AB81-DB1AA3976560}" type="presOf" srcId="{DAB105B1-50D2-40CC-B74F-882BD4B79F35}" destId="{F900737C-BB3E-4449-8733-AA1B58CA1413}" srcOrd="1" destOrd="0" presId="urn:microsoft.com/office/officeart/2005/8/layout/hProcess6"/>
    <dgm:cxn modelId="{718F30EB-293B-4502-B57B-DB66DA025DED}" srcId="{5BF4BDAD-A46E-4A20-9546-73EFDA8857B1}" destId="{C24E78CC-6405-4DA6-95E6-256835859A70}" srcOrd="3" destOrd="0" parTransId="{8A47B32F-BB87-4D12-AD36-53BDEEB785AD}" sibTransId="{4399F6F0-FE7A-42AF-8AA0-6C2212EFAAF2}"/>
    <dgm:cxn modelId="{68214DED-97D7-49D4-8535-EB499E540662}" srcId="{98BB48ED-546D-4830-A47D-E734A12BBDF6}" destId="{48E8C74B-948E-4B4B-90BC-392417FA325B}" srcOrd="0" destOrd="0" parTransId="{23120430-1A14-45D3-9C24-AF89F0469EFA}" sibTransId="{0F997211-8541-44E8-B793-B3720E7DAF97}"/>
    <dgm:cxn modelId="{66085EF1-31AB-49B4-939A-39137B055E4D}" srcId="{5BF4BDAD-A46E-4A20-9546-73EFDA8857B1}" destId="{FB723A5F-4237-4D21-960D-515B8C609DCB}" srcOrd="2" destOrd="0" parTransId="{41131809-1762-4093-8CA5-3EFCB1076B18}" sibTransId="{3DDEA1F5-5EB7-4B03-AEEF-39A34641C3F5}"/>
    <dgm:cxn modelId="{CE951684-D138-4122-B9EA-0EDF850CCDAB}" type="presParOf" srcId="{4D19A904-EB79-458A-83DB-FD142AE930AB}" destId="{CD58FEC3-8EC1-40F0-9BC7-C3A58CEFA706}" srcOrd="0" destOrd="0" presId="urn:microsoft.com/office/officeart/2005/8/layout/hProcess6"/>
    <dgm:cxn modelId="{1F0ACC66-4D8E-4CCF-B396-69D709FD1051}" type="presParOf" srcId="{CD58FEC3-8EC1-40F0-9BC7-C3A58CEFA706}" destId="{2E0ABC25-267E-45A7-A4ED-2012B8790B2C}" srcOrd="0" destOrd="0" presId="urn:microsoft.com/office/officeart/2005/8/layout/hProcess6"/>
    <dgm:cxn modelId="{A602B9BD-4CA7-495B-B04E-F4AABDF4CEDB}" type="presParOf" srcId="{CD58FEC3-8EC1-40F0-9BC7-C3A58CEFA706}" destId="{BF22FDA2-6E85-404B-9674-D866AD05057C}" srcOrd="1" destOrd="0" presId="urn:microsoft.com/office/officeart/2005/8/layout/hProcess6"/>
    <dgm:cxn modelId="{841C1497-5C21-405D-BD4A-1F81D0C55060}" type="presParOf" srcId="{CD58FEC3-8EC1-40F0-9BC7-C3A58CEFA706}" destId="{CFD67B60-9E13-49F0-877E-D1EEC87F4863}" srcOrd="2" destOrd="0" presId="urn:microsoft.com/office/officeart/2005/8/layout/hProcess6"/>
    <dgm:cxn modelId="{F56E70DA-9632-4551-BC74-535FA467EB46}" type="presParOf" srcId="{CD58FEC3-8EC1-40F0-9BC7-C3A58CEFA706}" destId="{9FA32D18-657F-419C-A394-53A779EC5C41}" srcOrd="3" destOrd="0" presId="urn:microsoft.com/office/officeart/2005/8/layout/hProcess6"/>
    <dgm:cxn modelId="{43AA165B-C59C-412F-8761-5D1C883973A1}" type="presParOf" srcId="{4D19A904-EB79-458A-83DB-FD142AE930AB}" destId="{F1DAA4B6-44CD-4469-881C-1BB52736C944}" srcOrd="1" destOrd="0" presId="urn:microsoft.com/office/officeart/2005/8/layout/hProcess6"/>
    <dgm:cxn modelId="{6146C7CF-BFB5-4B06-A349-01A3360AD330}" type="presParOf" srcId="{4D19A904-EB79-458A-83DB-FD142AE930AB}" destId="{5456A8EE-2ED6-475A-BC93-FD42DE4D3678}" srcOrd="2" destOrd="0" presId="urn:microsoft.com/office/officeart/2005/8/layout/hProcess6"/>
    <dgm:cxn modelId="{4299E2BC-893E-411E-8186-AF39A46BCA76}" type="presParOf" srcId="{5456A8EE-2ED6-475A-BC93-FD42DE4D3678}" destId="{AB6131C7-C19C-4063-B62C-AF803E986AF3}" srcOrd="0" destOrd="0" presId="urn:microsoft.com/office/officeart/2005/8/layout/hProcess6"/>
    <dgm:cxn modelId="{27C0A9FF-C339-47DC-A2AD-317E04756C5D}" type="presParOf" srcId="{5456A8EE-2ED6-475A-BC93-FD42DE4D3678}" destId="{6D7FDFBD-937A-4B6B-9011-55E40B33EABD}" srcOrd="1" destOrd="0" presId="urn:microsoft.com/office/officeart/2005/8/layout/hProcess6"/>
    <dgm:cxn modelId="{0E48BB15-AAF8-49BE-940E-ABAF38023F86}" type="presParOf" srcId="{5456A8EE-2ED6-475A-BC93-FD42DE4D3678}" destId="{90BA26CB-9663-47DF-BC26-9F5A5CC62449}" srcOrd="2" destOrd="0" presId="urn:microsoft.com/office/officeart/2005/8/layout/hProcess6"/>
    <dgm:cxn modelId="{70B86176-EB94-4124-BCA9-7E3771AAB728}" type="presParOf" srcId="{5456A8EE-2ED6-475A-BC93-FD42DE4D3678}" destId="{313DAF8E-49B1-4353-87DB-8EE56214CA85}" srcOrd="3" destOrd="0" presId="urn:microsoft.com/office/officeart/2005/8/layout/hProcess6"/>
    <dgm:cxn modelId="{9289A751-E4F3-40F0-8928-A168328FCADF}" type="presParOf" srcId="{4D19A904-EB79-458A-83DB-FD142AE930AB}" destId="{93B00D58-F69A-4E5E-BBC0-1B3701247D05}" srcOrd="3" destOrd="0" presId="urn:microsoft.com/office/officeart/2005/8/layout/hProcess6"/>
    <dgm:cxn modelId="{698DF206-84C1-4397-88B6-76806CC53208}" type="presParOf" srcId="{4D19A904-EB79-458A-83DB-FD142AE930AB}" destId="{78E82C8A-CD22-4EFD-93C2-3367EF52748C}" srcOrd="4" destOrd="0" presId="urn:microsoft.com/office/officeart/2005/8/layout/hProcess6"/>
    <dgm:cxn modelId="{7B63674A-2D7A-49B1-90A1-627464F4E1A5}" type="presParOf" srcId="{78E82C8A-CD22-4EFD-93C2-3367EF52748C}" destId="{4F267B74-D692-4018-AC60-421796F8192D}" srcOrd="0" destOrd="0" presId="urn:microsoft.com/office/officeart/2005/8/layout/hProcess6"/>
    <dgm:cxn modelId="{2843DC54-1DA9-4E44-ABB1-C371FE905037}" type="presParOf" srcId="{78E82C8A-CD22-4EFD-93C2-3367EF52748C}" destId="{A929635E-9970-4B10-A590-929E60A0F330}" srcOrd="1" destOrd="0" presId="urn:microsoft.com/office/officeart/2005/8/layout/hProcess6"/>
    <dgm:cxn modelId="{EA95B1AD-6D68-48DC-AA74-DB10A663D32C}" type="presParOf" srcId="{78E82C8A-CD22-4EFD-93C2-3367EF52748C}" destId="{F900737C-BB3E-4449-8733-AA1B58CA1413}" srcOrd="2" destOrd="0" presId="urn:microsoft.com/office/officeart/2005/8/layout/hProcess6"/>
    <dgm:cxn modelId="{9253205F-91DF-406E-8E84-6626F80A9EF6}" type="presParOf" srcId="{78E82C8A-CD22-4EFD-93C2-3367EF52748C}" destId="{4A9AA034-F89C-48DD-8C58-D11FF3DBDD4A}" srcOrd="3" destOrd="0" presId="urn:microsoft.com/office/officeart/2005/8/layout/hProcess6"/>
    <dgm:cxn modelId="{C3B05CF5-7B71-40AC-8DA5-51306779DC5B}" type="presParOf" srcId="{4D19A904-EB79-458A-83DB-FD142AE930AB}" destId="{FA71C268-2DC3-4434-93B3-8285B37C648A}" srcOrd="5" destOrd="0" presId="urn:microsoft.com/office/officeart/2005/8/layout/hProcess6"/>
    <dgm:cxn modelId="{5275927C-178F-4212-96D9-222B5F448DBB}" type="presParOf" srcId="{4D19A904-EB79-458A-83DB-FD142AE930AB}" destId="{2E712972-1900-4F54-9B73-C5C418220DEA}" srcOrd="6" destOrd="0" presId="urn:microsoft.com/office/officeart/2005/8/layout/hProcess6"/>
    <dgm:cxn modelId="{DF799A07-B16A-4748-9595-C4283DC0A0CA}" type="presParOf" srcId="{2E712972-1900-4F54-9B73-C5C418220DEA}" destId="{9C122B66-5464-48D0-ACDC-237BFE5F45B3}" srcOrd="0" destOrd="0" presId="urn:microsoft.com/office/officeart/2005/8/layout/hProcess6"/>
    <dgm:cxn modelId="{5983F6A7-E91D-46CF-AEE9-1966EC36C684}" type="presParOf" srcId="{2E712972-1900-4F54-9B73-C5C418220DEA}" destId="{389FD802-07A1-439A-8744-D20B64C9EA73}" srcOrd="1" destOrd="0" presId="urn:microsoft.com/office/officeart/2005/8/layout/hProcess6"/>
    <dgm:cxn modelId="{881BA4D3-4FA2-4967-9876-9B9643930079}" type="presParOf" srcId="{2E712972-1900-4F54-9B73-C5C418220DEA}" destId="{9CE06F8E-6CDF-4E71-A45A-31CD32879325}" srcOrd="2" destOrd="0" presId="urn:microsoft.com/office/officeart/2005/8/layout/hProcess6"/>
    <dgm:cxn modelId="{1949412D-3219-4838-AC00-36631F8880F0}" type="presParOf" srcId="{2E712972-1900-4F54-9B73-C5C418220DEA}" destId="{8B5C1ACF-0F74-48A8-8586-4C162CDE43DE}"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86BE8-E127-49E2-927B-71947E8E5409}">
      <dsp:nvSpPr>
        <dsp:cNvPr id="0" name=""/>
        <dsp:cNvSpPr/>
      </dsp:nvSpPr>
      <dsp:spPr>
        <a:xfrm>
          <a:off x="8427" y="0"/>
          <a:ext cx="1555245" cy="5420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Data Collection</a:t>
          </a:r>
        </a:p>
        <a:p>
          <a:pPr marL="0" lvl="0" indent="0" algn="ctr" defTabSz="933450">
            <a:lnSpc>
              <a:spcPct val="90000"/>
            </a:lnSpc>
            <a:spcBef>
              <a:spcPct val="0"/>
            </a:spcBef>
            <a:spcAft>
              <a:spcPct val="35000"/>
            </a:spcAft>
            <a:buNone/>
          </a:pPr>
          <a:r>
            <a:rPr lang="en-US" sz="2100" kern="1200"/>
            <a:t>By 10/15</a:t>
          </a:r>
        </a:p>
      </dsp:txBody>
      <dsp:txXfrm>
        <a:off x="8427" y="0"/>
        <a:ext cx="1555245" cy="1626273"/>
      </dsp:txXfrm>
    </dsp:sp>
    <dsp:sp modelId="{F3A3D3D1-7C3E-40A0-A02E-BBE9D1514636}">
      <dsp:nvSpPr>
        <dsp:cNvPr id="0" name=""/>
        <dsp:cNvSpPr/>
      </dsp:nvSpPr>
      <dsp:spPr>
        <a:xfrm>
          <a:off x="47091" y="1606935"/>
          <a:ext cx="1477918" cy="17919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District submits </a:t>
          </a:r>
          <a:r>
            <a:rPr lang="en-US" sz="1200" i="1" kern="1200"/>
            <a:t>individual</a:t>
          </a:r>
          <a:r>
            <a:rPr lang="en-US" sz="1200" kern="1200"/>
            <a:t> student enrollment data through DESE’s </a:t>
          </a:r>
          <a:r>
            <a:rPr lang="en-US" sz="1200" kern="1200">
              <a:hlinkClick xmlns:r="http://schemas.openxmlformats.org/officeDocument/2006/relationships" r:id="rId1"/>
            </a:rPr>
            <a:t>SIMS collection</a:t>
          </a:r>
          <a:endParaRPr lang="en-US" sz="1200" kern="1200"/>
        </a:p>
      </dsp:txBody>
      <dsp:txXfrm>
        <a:off x="90378" y="1650222"/>
        <a:ext cx="1391344" cy="1705327"/>
      </dsp:txXfrm>
    </dsp:sp>
    <dsp:sp modelId="{B9F5B711-2E58-4E05-800F-5165D194C96E}">
      <dsp:nvSpPr>
        <dsp:cNvPr id="0" name=""/>
        <dsp:cNvSpPr/>
      </dsp:nvSpPr>
      <dsp:spPr>
        <a:xfrm>
          <a:off x="56509" y="3508635"/>
          <a:ext cx="1459081" cy="16544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Private school submits </a:t>
          </a:r>
          <a:r>
            <a:rPr lang="en-US" sz="1200" i="1" kern="1200"/>
            <a:t>aggregate</a:t>
          </a:r>
          <a:r>
            <a:rPr lang="en-US" sz="1200" kern="1200"/>
            <a:t> student enrollment data through DESE’s </a:t>
          </a:r>
          <a:r>
            <a:rPr lang="en-US" sz="1200" kern="1200">
              <a:hlinkClick xmlns:r="http://schemas.openxmlformats.org/officeDocument/2006/relationships" r:id="rId2"/>
            </a:rPr>
            <a:t>Non-Public School Report data collection </a:t>
          </a:r>
          <a:endParaRPr lang="en-US" sz="1200" kern="1200"/>
        </a:p>
      </dsp:txBody>
      <dsp:txXfrm>
        <a:off x="99244" y="3551370"/>
        <a:ext cx="1373611" cy="1568935"/>
      </dsp:txXfrm>
    </dsp:sp>
    <dsp:sp modelId="{14CC208A-811F-4081-85C4-CE734DEE1C79}">
      <dsp:nvSpPr>
        <dsp:cNvPr id="0" name=""/>
        <dsp:cNvSpPr/>
      </dsp:nvSpPr>
      <dsp:spPr>
        <a:xfrm>
          <a:off x="1680316" y="0"/>
          <a:ext cx="1555245" cy="5420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School Find</a:t>
          </a:r>
        </a:p>
        <a:p>
          <a:pPr marL="0" lvl="0" indent="0" algn="ctr" defTabSz="933450">
            <a:lnSpc>
              <a:spcPct val="90000"/>
            </a:lnSpc>
            <a:spcBef>
              <a:spcPct val="0"/>
            </a:spcBef>
            <a:spcAft>
              <a:spcPct val="35000"/>
            </a:spcAft>
            <a:buNone/>
          </a:pPr>
          <a:r>
            <a:rPr lang="en-US" sz="2100" kern="1200"/>
            <a:t>By 3/1</a:t>
          </a:r>
        </a:p>
      </dsp:txBody>
      <dsp:txXfrm>
        <a:off x="1680316" y="0"/>
        <a:ext cx="1555245" cy="1626273"/>
      </dsp:txXfrm>
    </dsp:sp>
    <dsp:sp modelId="{AEFA2A7D-3D30-4AFE-B013-B10A3887487D}">
      <dsp:nvSpPr>
        <dsp:cNvPr id="0" name=""/>
        <dsp:cNvSpPr/>
      </dsp:nvSpPr>
      <dsp:spPr>
        <a:xfrm>
          <a:off x="1718980" y="1606935"/>
          <a:ext cx="1477918" cy="17919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District determines private school(s) eligible to participate in </a:t>
          </a:r>
          <a:r>
            <a:rPr lang="en-US" sz="1200" kern="1200">
              <a:hlinkClick xmlns:r="http://schemas.openxmlformats.org/officeDocument/2006/relationships" r:id="rId3"/>
            </a:rPr>
            <a:t>ESSA Title grant programs</a:t>
          </a:r>
          <a:endParaRPr lang="en-US" sz="1200" kern="1200"/>
        </a:p>
      </dsp:txBody>
      <dsp:txXfrm>
        <a:off x="1762267" y="1650222"/>
        <a:ext cx="1391344" cy="1705327"/>
      </dsp:txXfrm>
    </dsp:sp>
    <dsp:sp modelId="{A7C1CB0B-50E1-4599-854A-4FD0BFC1BC6A}">
      <dsp:nvSpPr>
        <dsp:cNvPr id="0" name=""/>
        <dsp:cNvSpPr/>
      </dsp:nvSpPr>
      <dsp:spPr>
        <a:xfrm>
          <a:off x="1728398" y="3508635"/>
          <a:ext cx="1459081" cy="16544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71133" y="3551370"/>
        <a:ext cx="1373611" cy="1568935"/>
      </dsp:txXfrm>
    </dsp:sp>
    <dsp:sp modelId="{89CEBB50-910B-42B1-8233-43CF4AAC2B35}">
      <dsp:nvSpPr>
        <dsp:cNvPr id="0" name=""/>
        <dsp:cNvSpPr/>
      </dsp:nvSpPr>
      <dsp:spPr>
        <a:xfrm>
          <a:off x="3352205" y="0"/>
          <a:ext cx="1555245" cy="5420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Offer of Consultation</a:t>
          </a:r>
        </a:p>
        <a:p>
          <a:pPr marL="0" lvl="0" indent="0" algn="ctr" defTabSz="933450">
            <a:lnSpc>
              <a:spcPct val="90000"/>
            </a:lnSpc>
            <a:spcBef>
              <a:spcPct val="0"/>
            </a:spcBef>
            <a:spcAft>
              <a:spcPct val="35000"/>
            </a:spcAft>
            <a:buNone/>
          </a:pPr>
          <a:r>
            <a:rPr lang="en-US" sz="2100" kern="1200"/>
            <a:t>By 3/15</a:t>
          </a:r>
        </a:p>
      </dsp:txBody>
      <dsp:txXfrm>
        <a:off x="3352205" y="0"/>
        <a:ext cx="1555245" cy="1626273"/>
      </dsp:txXfrm>
    </dsp:sp>
    <dsp:sp modelId="{8AE0E9EE-B006-4812-93BA-EEA15C0283EA}">
      <dsp:nvSpPr>
        <dsp:cNvPr id="0" name=""/>
        <dsp:cNvSpPr/>
      </dsp:nvSpPr>
      <dsp:spPr>
        <a:xfrm>
          <a:off x="3390869" y="1606935"/>
          <a:ext cx="1477918" cy="17919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Offer of Consultation sent certified/return receipt via US mail or other carrier, or a read-receipt email</a:t>
          </a:r>
        </a:p>
      </dsp:txBody>
      <dsp:txXfrm>
        <a:off x="3434156" y="1650222"/>
        <a:ext cx="1391344" cy="1705327"/>
      </dsp:txXfrm>
    </dsp:sp>
    <dsp:sp modelId="{6EF91680-C6D7-4591-B1B5-53CD29A255AB}">
      <dsp:nvSpPr>
        <dsp:cNvPr id="0" name=""/>
        <dsp:cNvSpPr/>
      </dsp:nvSpPr>
      <dsp:spPr>
        <a:xfrm>
          <a:off x="3400287" y="3508635"/>
          <a:ext cx="1459081" cy="16544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443022" y="3551370"/>
        <a:ext cx="1373611" cy="1568935"/>
      </dsp:txXfrm>
    </dsp:sp>
    <dsp:sp modelId="{418F522F-01B9-4C5B-9AD7-EA452F0EB04B}">
      <dsp:nvSpPr>
        <dsp:cNvPr id="0" name=""/>
        <dsp:cNvSpPr/>
      </dsp:nvSpPr>
      <dsp:spPr>
        <a:xfrm>
          <a:off x="5024094" y="0"/>
          <a:ext cx="1555245" cy="5420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Signed Decision </a:t>
          </a:r>
        </a:p>
        <a:p>
          <a:pPr marL="0" lvl="0" indent="0" algn="ctr" defTabSz="933450">
            <a:lnSpc>
              <a:spcPct val="90000"/>
            </a:lnSpc>
            <a:spcBef>
              <a:spcPct val="0"/>
            </a:spcBef>
            <a:spcAft>
              <a:spcPct val="35000"/>
            </a:spcAft>
            <a:buNone/>
          </a:pPr>
          <a:r>
            <a:rPr lang="en-US" sz="2100" kern="1200"/>
            <a:t>By 4/30</a:t>
          </a:r>
        </a:p>
      </dsp:txBody>
      <dsp:txXfrm>
        <a:off x="5024094" y="0"/>
        <a:ext cx="1555245" cy="1626273"/>
      </dsp:txXfrm>
    </dsp:sp>
    <dsp:sp modelId="{6928EF30-06DD-4813-AE88-7DA6108BF5F6}">
      <dsp:nvSpPr>
        <dsp:cNvPr id="0" name=""/>
        <dsp:cNvSpPr/>
      </dsp:nvSpPr>
      <dsp:spPr>
        <a:xfrm>
          <a:off x="5062758" y="1606935"/>
          <a:ext cx="1477918" cy="17919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106045" y="1650222"/>
        <a:ext cx="1391344" cy="1705327"/>
      </dsp:txXfrm>
    </dsp:sp>
    <dsp:sp modelId="{AE23FBD9-2168-4C64-906A-2DDE216D755B}">
      <dsp:nvSpPr>
        <dsp:cNvPr id="0" name=""/>
        <dsp:cNvSpPr/>
      </dsp:nvSpPr>
      <dsp:spPr>
        <a:xfrm>
          <a:off x="5072176" y="3508635"/>
          <a:ext cx="1459081" cy="16544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Private school decides whether to participate and submits signed decision to the school district</a:t>
          </a:r>
        </a:p>
      </dsp:txBody>
      <dsp:txXfrm>
        <a:off x="5114911" y="3551370"/>
        <a:ext cx="1373611" cy="1568935"/>
      </dsp:txXfrm>
    </dsp:sp>
    <dsp:sp modelId="{A91850D8-DDDE-4160-AF74-98AD29A1612F}">
      <dsp:nvSpPr>
        <dsp:cNvPr id="0" name=""/>
        <dsp:cNvSpPr/>
      </dsp:nvSpPr>
      <dsp:spPr>
        <a:xfrm>
          <a:off x="6695983" y="0"/>
          <a:ext cx="1555245" cy="5420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Consultation </a:t>
          </a:r>
        </a:p>
        <a:p>
          <a:pPr marL="0" lvl="0" indent="0" algn="ctr" defTabSz="933450">
            <a:lnSpc>
              <a:spcPct val="90000"/>
            </a:lnSpc>
            <a:spcBef>
              <a:spcPct val="0"/>
            </a:spcBef>
            <a:spcAft>
              <a:spcPct val="35000"/>
            </a:spcAft>
            <a:buNone/>
          </a:pPr>
          <a:r>
            <a:rPr lang="en-US" sz="2100" kern="1200"/>
            <a:t>By 6/30</a:t>
          </a:r>
        </a:p>
      </dsp:txBody>
      <dsp:txXfrm>
        <a:off x="6695983" y="0"/>
        <a:ext cx="1555245" cy="1626273"/>
      </dsp:txXfrm>
    </dsp:sp>
    <dsp:sp modelId="{10CFD3E3-9101-4140-99BC-011F5366984F}">
      <dsp:nvSpPr>
        <dsp:cNvPr id="0" name=""/>
        <dsp:cNvSpPr/>
      </dsp:nvSpPr>
      <dsp:spPr>
        <a:xfrm>
          <a:off x="6734647" y="1606935"/>
          <a:ext cx="1477918" cy="17919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Consultation meetings take place and a list of topics to be covered appears in the </a:t>
          </a:r>
          <a:r>
            <a:rPr lang="en-US" sz="1200" kern="1200">
              <a:hlinkClick xmlns:r="http://schemas.openxmlformats.org/officeDocument/2006/relationships" r:id="rId4"/>
            </a:rPr>
            <a:t>Consolidated Affirmation of Consultation</a:t>
          </a:r>
          <a:endParaRPr lang="en-US" sz="1200" kern="1200"/>
        </a:p>
      </dsp:txBody>
      <dsp:txXfrm>
        <a:off x="6777934" y="1650222"/>
        <a:ext cx="1391344" cy="1705327"/>
      </dsp:txXfrm>
    </dsp:sp>
    <dsp:sp modelId="{B772C91C-F0E7-41F5-BA7A-8FD045B8E820}">
      <dsp:nvSpPr>
        <dsp:cNvPr id="0" name=""/>
        <dsp:cNvSpPr/>
      </dsp:nvSpPr>
      <dsp:spPr>
        <a:xfrm>
          <a:off x="6744065" y="3508635"/>
          <a:ext cx="1459081" cy="16544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Private school officials complete and sign the form</a:t>
          </a:r>
        </a:p>
      </dsp:txBody>
      <dsp:txXfrm>
        <a:off x="6786800" y="3551370"/>
        <a:ext cx="1373611" cy="1568935"/>
      </dsp:txXfrm>
    </dsp:sp>
    <dsp:sp modelId="{AD81583C-48DD-46AB-B682-F5C4FC3DABE9}">
      <dsp:nvSpPr>
        <dsp:cNvPr id="0" name=""/>
        <dsp:cNvSpPr/>
      </dsp:nvSpPr>
      <dsp:spPr>
        <a:xfrm>
          <a:off x="8367872" y="0"/>
          <a:ext cx="1555245" cy="5420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ESSA Application</a:t>
          </a:r>
        </a:p>
        <a:p>
          <a:pPr marL="0" lvl="0" indent="0" algn="ctr" defTabSz="933450">
            <a:lnSpc>
              <a:spcPct val="90000"/>
            </a:lnSpc>
            <a:spcBef>
              <a:spcPct val="0"/>
            </a:spcBef>
            <a:spcAft>
              <a:spcPct val="35000"/>
            </a:spcAft>
            <a:buNone/>
          </a:pPr>
          <a:r>
            <a:rPr lang="en-US" sz="2100" kern="1200"/>
            <a:t>Summer</a:t>
          </a:r>
        </a:p>
      </dsp:txBody>
      <dsp:txXfrm>
        <a:off x="8367872" y="0"/>
        <a:ext cx="1555245" cy="1626273"/>
      </dsp:txXfrm>
    </dsp:sp>
    <dsp:sp modelId="{FE05AD1B-DA9D-4FBB-A456-E03331306608}">
      <dsp:nvSpPr>
        <dsp:cNvPr id="0" name=""/>
        <dsp:cNvSpPr/>
      </dsp:nvSpPr>
      <dsp:spPr>
        <a:xfrm>
          <a:off x="8406536" y="1606935"/>
          <a:ext cx="1477918" cy="17919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Districts submit the Consolidated ESSA Grant Application</a:t>
          </a:r>
        </a:p>
      </dsp:txBody>
      <dsp:txXfrm>
        <a:off x="8449823" y="1650222"/>
        <a:ext cx="1391344" cy="1705327"/>
      </dsp:txXfrm>
    </dsp:sp>
    <dsp:sp modelId="{320EC9B2-DE9E-411E-B8A5-33B98687ADBF}">
      <dsp:nvSpPr>
        <dsp:cNvPr id="0" name=""/>
        <dsp:cNvSpPr/>
      </dsp:nvSpPr>
      <dsp:spPr>
        <a:xfrm>
          <a:off x="8415954" y="3508635"/>
          <a:ext cx="1459081" cy="16544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458689" y="3551370"/>
        <a:ext cx="1373611" cy="1568935"/>
      </dsp:txXfrm>
    </dsp:sp>
    <dsp:sp modelId="{88F0CD1A-BA37-4476-8EC1-4FADDB6B02F4}">
      <dsp:nvSpPr>
        <dsp:cNvPr id="0" name=""/>
        <dsp:cNvSpPr/>
      </dsp:nvSpPr>
      <dsp:spPr>
        <a:xfrm>
          <a:off x="10039761" y="0"/>
          <a:ext cx="1555245" cy="5420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Provision of Services </a:t>
          </a:r>
        </a:p>
        <a:p>
          <a:pPr marL="0" lvl="0" indent="0" algn="ctr" defTabSz="933450">
            <a:lnSpc>
              <a:spcPct val="90000"/>
            </a:lnSpc>
            <a:spcBef>
              <a:spcPct val="0"/>
            </a:spcBef>
            <a:spcAft>
              <a:spcPct val="35000"/>
            </a:spcAft>
            <a:buNone/>
          </a:pPr>
          <a:r>
            <a:rPr lang="en-US" sz="2100" kern="1200"/>
            <a:t>SY</a:t>
          </a:r>
        </a:p>
      </dsp:txBody>
      <dsp:txXfrm>
        <a:off x="10039761" y="0"/>
        <a:ext cx="1555245" cy="1626273"/>
      </dsp:txXfrm>
    </dsp:sp>
    <dsp:sp modelId="{C9DFFBDE-EE66-43FC-9E65-F3C69737F0B0}">
      <dsp:nvSpPr>
        <dsp:cNvPr id="0" name=""/>
        <dsp:cNvSpPr/>
      </dsp:nvSpPr>
      <dsp:spPr>
        <a:xfrm>
          <a:off x="10078425" y="1606935"/>
          <a:ext cx="1477918" cy="179190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Upon grant approval:</a:t>
          </a:r>
        </a:p>
        <a:p>
          <a:pPr marL="0" lvl="0" indent="0" algn="l" defTabSz="533400">
            <a:lnSpc>
              <a:spcPct val="90000"/>
            </a:lnSpc>
            <a:spcBef>
              <a:spcPct val="0"/>
            </a:spcBef>
            <a:spcAft>
              <a:spcPct val="35000"/>
            </a:spcAft>
            <a:buFont typeface="Symbol" panose="05050102010706020507" pitchFamily="18" charset="2"/>
            <a:buNone/>
          </a:pPr>
          <a:r>
            <a:rPr lang="en-US" sz="1200" kern="1200"/>
            <a:t>Inform private school</a:t>
          </a:r>
        </a:p>
        <a:p>
          <a:pPr marL="0" lvl="0" indent="0" algn="l" defTabSz="533400">
            <a:lnSpc>
              <a:spcPct val="90000"/>
            </a:lnSpc>
            <a:spcBef>
              <a:spcPct val="0"/>
            </a:spcBef>
            <a:spcAft>
              <a:spcPct val="35000"/>
            </a:spcAft>
            <a:buFont typeface="Symbol" panose="05050102010706020507" pitchFamily="18" charset="2"/>
            <a:buNone/>
          </a:pPr>
          <a:r>
            <a:rPr lang="en-US" sz="1200" kern="1200"/>
            <a:t>Update plan and timeline for services</a:t>
          </a:r>
        </a:p>
        <a:p>
          <a:pPr marL="0" lvl="0" indent="0" algn="l" defTabSz="533400" rtl="0">
            <a:lnSpc>
              <a:spcPct val="90000"/>
            </a:lnSpc>
            <a:spcBef>
              <a:spcPct val="0"/>
            </a:spcBef>
            <a:spcAft>
              <a:spcPct val="35000"/>
            </a:spcAft>
            <a:buFont typeface="Arial" panose="020B0604020202020204" pitchFamily="34" charset="0"/>
            <a:buNone/>
          </a:pPr>
          <a:r>
            <a:rPr lang="en-US" sz="1200" kern="1200"/>
            <a:t>Begin provision of services.</a:t>
          </a:r>
          <a:endParaRPr lang="en-US" sz="1200" kern="1200">
            <a:latin typeface="Calibri Light" panose="020F0302020204030204"/>
          </a:endParaRPr>
        </a:p>
        <a:p>
          <a:pPr marL="0" lvl="0" indent="0" algn="l" defTabSz="533400">
            <a:lnSpc>
              <a:spcPct val="90000"/>
            </a:lnSpc>
            <a:spcBef>
              <a:spcPct val="0"/>
            </a:spcBef>
            <a:spcAft>
              <a:spcPct val="35000"/>
            </a:spcAft>
            <a:buFont typeface="Arial" panose="020B0604020202020204" pitchFamily="34" charset="0"/>
            <a:buNone/>
          </a:pPr>
          <a:r>
            <a:rPr lang="en-US" sz="1200" b="1" i="1" u="sng" kern="1200">
              <a:latin typeface="Calibri Light" panose="020F0302020204030204"/>
            </a:rPr>
            <a:t>Ongoing consultation and adjustment as needed to carry out full participation</a:t>
          </a:r>
          <a:endParaRPr lang="en-US" sz="1200" b="1" i="1" u="sng" kern="1200"/>
        </a:p>
        <a:p>
          <a:pPr marL="0" lvl="0" indent="0" algn="ctr" defTabSz="533400">
            <a:lnSpc>
              <a:spcPct val="90000"/>
            </a:lnSpc>
            <a:spcBef>
              <a:spcPct val="0"/>
            </a:spcBef>
            <a:spcAft>
              <a:spcPct val="35000"/>
            </a:spcAft>
            <a:buNone/>
          </a:pPr>
          <a:endParaRPr lang="en-US" sz="1200" kern="1200">
            <a:latin typeface="Calibri Light" panose="020F0302020204030204"/>
          </a:endParaRPr>
        </a:p>
      </dsp:txBody>
      <dsp:txXfrm>
        <a:off x="10121712" y="1650222"/>
        <a:ext cx="1391344" cy="1705327"/>
      </dsp:txXfrm>
    </dsp:sp>
    <dsp:sp modelId="{95EA679E-7395-4912-8C1A-BDF7A71A1352}">
      <dsp:nvSpPr>
        <dsp:cNvPr id="0" name=""/>
        <dsp:cNvSpPr/>
      </dsp:nvSpPr>
      <dsp:spPr>
        <a:xfrm>
          <a:off x="10087843" y="3508635"/>
          <a:ext cx="1459081" cy="16544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Private school equitable share allocations revert to the district if private schools do not respond to attempts to fulfill implementation of services</a:t>
          </a:r>
        </a:p>
      </dsp:txBody>
      <dsp:txXfrm>
        <a:off x="10130578" y="3551370"/>
        <a:ext cx="1373611" cy="1568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C85E5-1320-4541-B12B-7FF5234097F5}">
      <dsp:nvSpPr>
        <dsp:cNvPr id="0" name=""/>
        <dsp:cNvSpPr/>
      </dsp:nvSpPr>
      <dsp:spPr>
        <a:xfrm>
          <a:off x="758475" y="-2086"/>
          <a:ext cx="10361866" cy="9975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1"/>
              </a:solidFill>
            </a:rPr>
            <a:t>Offer of Consultation</a:t>
          </a:r>
          <a:br>
            <a:rPr lang="en-US" sz="1800" b="1" kern="1200">
              <a:solidFill>
                <a:schemeClr val="tx1"/>
              </a:solidFill>
            </a:rPr>
          </a:br>
          <a:r>
            <a:rPr lang="en-US" sz="1600" kern="1200">
              <a:solidFill>
                <a:schemeClr val="tx1"/>
              </a:solidFill>
            </a:rPr>
            <a:t>District conducts outreach with private school officials regarding potential participation by sending a written ‘Offer of Consultation’ (electronically or by mail)</a:t>
          </a:r>
          <a:endParaRPr lang="en-US" sz="1600" b="1" kern="1200">
            <a:solidFill>
              <a:schemeClr val="tx1"/>
            </a:solidFill>
          </a:endParaRPr>
        </a:p>
      </dsp:txBody>
      <dsp:txXfrm>
        <a:off x="787692" y="27131"/>
        <a:ext cx="9061903" cy="939108"/>
      </dsp:txXfrm>
    </dsp:sp>
    <dsp:sp modelId="{F97125D8-AC89-4486-9D3B-D04F21A7E7A7}">
      <dsp:nvSpPr>
        <dsp:cNvPr id="0" name=""/>
        <dsp:cNvSpPr/>
      </dsp:nvSpPr>
      <dsp:spPr>
        <a:xfrm>
          <a:off x="750418" y="1055453"/>
          <a:ext cx="10382525" cy="1271072"/>
        </a:xfrm>
        <a:prstGeom prst="roundRect">
          <a:avLst>
            <a:gd name="adj" fmla="val 10000"/>
          </a:avLst>
        </a:prstGeom>
        <a:solidFill>
          <a:schemeClr val="accent5">
            <a:hueOff val="2003568"/>
            <a:satOff val="-8793"/>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1"/>
              </a:solidFill>
            </a:rPr>
            <a:t>Consultation</a:t>
          </a:r>
          <a:br>
            <a:rPr lang="en-US" sz="1800" b="1" kern="1200">
              <a:solidFill>
                <a:schemeClr val="tx1"/>
              </a:solidFill>
            </a:rPr>
          </a:br>
          <a:r>
            <a:rPr lang="en-US" sz="1600" kern="1200">
              <a:solidFill>
                <a:schemeClr val="tx1"/>
              </a:solidFill>
            </a:rPr>
            <a:t>District arranges initial consultation meetings from private schools  Consultation meetings to  take place before private school is out of session</a:t>
          </a:r>
          <a:br>
            <a:rPr lang="en-US" sz="1600" kern="1200">
              <a:solidFill>
                <a:schemeClr val="tx1"/>
              </a:solidFill>
            </a:rPr>
          </a:br>
          <a:r>
            <a:rPr lang="en-US" sz="1600" kern="1200">
              <a:solidFill>
                <a:schemeClr val="tx1"/>
              </a:solidFill>
            </a:rPr>
            <a:t>Public school officials &amp; private schools complete and sign the Consolidated Affirmation of Consultation</a:t>
          </a:r>
          <a:endParaRPr lang="en-US" sz="1600" b="1" kern="1200">
            <a:solidFill>
              <a:schemeClr val="tx1"/>
            </a:solidFill>
          </a:endParaRPr>
        </a:p>
      </dsp:txBody>
      <dsp:txXfrm>
        <a:off x="787646" y="1092681"/>
        <a:ext cx="8706765" cy="1196616"/>
      </dsp:txXfrm>
    </dsp:sp>
    <dsp:sp modelId="{E9F52E06-BEBC-4197-A66E-5A8328B2FA39}">
      <dsp:nvSpPr>
        <dsp:cNvPr id="0" name=""/>
        <dsp:cNvSpPr/>
      </dsp:nvSpPr>
      <dsp:spPr>
        <a:xfrm>
          <a:off x="762606" y="2421317"/>
          <a:ext cx="10370336" cy="1120016"/>
        </a:xfrm>
        <a:prstGeom prst="roundRect">
          <a:avLst>
            <a:gd name="adj" fmla="val 10000"/>
          </a:avLst>
        </a:prstGeom>
        <a:solidFill>
          <a:schemeClr val="accent5">
            <a:hueOff val="4007135"/>
            <a:satOff val="-17587"/>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endParaRPr lang="en-US" sz="1800" b="1" kern="1200">
            <a:solidFill>
              <a:schemeClr val="tx1"/>
            </a:solidFill>
          </a:endParaRPr>
        </a:p>
        <a:p>
          <a:pPr marL="0" lvl="0" indent="0" algn="l" defTabSz="800100">
            <a:lnSpc>
              <a:spcPct val="100000"/>
            </a:lnSpc>
            <a:spcBef>
              <a:spcPct val="0"/>
            </a:spcBef>
            <a:spcAft>
              <a:spcPct val="35000"/>
            </a:spcAft>
            <a:buNone/>
          </a:pPr>
          <a:r>
            <a:rPr lang="en-US" sz="1800" b="1" kern="1200">
              <a:solidFill>
                <a:schemeClr val="tx1"/>
              </a:solidFill>
            </a:rPr>
            <a:t>ESSA Application Period</a:t>
          </a:r>
          <a:br>
            <a:rPr lang="en-US" sz="1800" b="1" kern="1200">
              <a:solidFill>
                <a:schemeClr val="tx1"/>
              </a:solidFill>
            </a:rPr>
          </a:br>
          <a:r>
            <a:rPr lang="en-US" sz="1600" kern="1200">
              <a:solidFill>
                <a:schemeClr val="tx1"/>
              </a:solidFill>
            </a:rPr>
            <a:t>DESE determines whether districts are eligible for ESSA funding/what amounts. Districts submit their Consolidated ESSA Grant Application, with a copy of a signed Consolidated Affirmation of Consultation</a:t>
          </a:r>
          <a:endParaRPr lang="en-US" sz="1800" b="1" kern="1200">
            <a:solidFill>
              <a:schemeClr val="tx1"/>
            </a:solidFill>
          </a:endParaRPr>
        </a:p>
        <a:p>
          <a:pPr marL="171450" lvl="1" indent="-171450" algn="l" defTabSz="711200">
            <a:lnSpc>
              <a:spcPct val="100000"/>
            </a:lnSpc>
            <a:spcBef>
              <a:spcPct val="0"/>
            </a:spcBef>
            <a:spcAft>
              <a:spcPct val="15000"/>
            </a:spcAft>
            <a:buChar char="•"/>
          </a:pPr>
          <a:endParaRPr lang="en-US" sz="1600" kern="1200">
            <a:solidFill>
              <a:schemeClr val="tx1"/>
            </a:solidFill>
          </a:endParaRPr>
        </a:p>
      </dsp:txBody>
      <dsp:txXfrm>
        <a:off x="795410" y="2454121"/>
        <a:ext cx="8718267" cy="1054408"/>
      </dsp:txXfrm>
    </dsp:sp>
    <dsp:sp modelId="{06D03E42-11EF-42E8-9191-4BF1D7354896}">
      <dsp:nvSpPr>
        <dsp:cNvPr id="0" name=""/>
        <dsp:cNvSpPr/>
      </dsp:nvSpPr>
      <dsp:spPr>
        <a:xfrm>
          <a:off x="771903" y="3663026"/>
          <a:ext cx="10329226" cy="1394050"/>
        </a:xfrm>
        <a:prstGeom prst="roundRect">
          <a:avLst>
            <a:gd name="adj" fmla="val 10000"/>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1"/>
              </a:solidFill>
            </a:rPr>
            <a:t>Implementation</a:t>
          </a:r>
          <a:br>
            <a:rPr lang="en-US" sz="1800" b="1" kern="1200">
              <a:solidFill>
                <a:schemeClr val="tx1"/>
              </a:solidFill>
            </a:rPr>
          </a:br>
          <a:r>
            <a:rPr lang="en-US" sz="1600" u="none" kern="1200">
              <a:solidFill>
                <a:schemeClr val="tx1"/>
              </a:solidFill>
            </a:rPr>
            <a:t>Consolidated ESSA Grant Application is approved:</a:t>
          </a:r>
          <a:endParaRPr lang="en-US" sz="1600" b="1" u="none" kern="1200">
            <a:solidFill>
              <a:schemeClr val="tx1"/>
            </a:solidFill>
          </a:endParaRPr>
        </a:p>
        <a:p>
          <a:pPr marL="171450" lvl="1" indent="-171450" algn="l" defTabSz="711200">
            <a:lnSpc>
              <a:spcPct val="100000"/>
            </a:lnSpc>
            <a:spcBef>
              <a:spcPct val="0"/>
            </a:spcBef>
            <a:spcAft>
              <a:spcPct val="15000"/>
            </a:spcAft>
            <a:buChar char="•"/>
          </a:pPr>
          <a:r>
            <a:rPr lang="en-US" sz="1600" kern="1200">
              <a:solidFill>
                <a:schemeClr val="tx1"/>
              </a:solidFill>
            </a:rPr>
            <a:t>Inform each participating private school of its updated equitable share</a:t>
          </a:r>
        </a:p>
        <a:p>
          <a:pPr marL="171450" lvl="1" indent="-171450" algn="l" defTabSz="711200">
            <a:lnSpc>
              <a:spcPct val="100000"/>
            </a:lnSpc>
            <a:spcBef>
              <a:spcPct val="0"/>
            </a:spcBef>
            <a:spcAft>
              <a:spcPct val="15000"/>
            </a:spcAft>
            <a:buChar char="•"/>
          </a:pPr>
          <a:r>
            <a:rPr lang="en-US" sz="1600" kern="1200">
              <a:solidFill>
                <a:schemeClr val="tx1"/>
              </a:solidFill>
            </a:rPr>
            <a:t>Update and finalize plan and timeline for services/participation</a:t>
          </a:r>
        </a:p>
        <a:p>
          <a:pPr marL="171450" lvl="1" indent="-171450" algn="l" defTabSz="711200">
            <a:lnSpc>
              <a:spcPct val="100000"/>
            </a:lnSpc>
            <a:spcBef>
              <a:spcPct val="0"/>
            </a:spcBef>
            <a:spcAft>
              <a:spcPct val="15000"/>
            </a:spcAft>
            <a:buChar char="•"/>
          </a:pPr>
          <a:r>
            <a:rPr lang="en-US" sz="1600" kern="1200">
              <a:solidFill>
                <a:schemeClr val="tx1"/>
              </a:solidFill>
            </a:rPr>
            <a:t>Begin implementation of services</a:t>
          </a:r>
        </a:p>
      </dsp:txBody>
      <dsp:txXfrm>
        <a:off x="812733" y="3703856"/>
        <a:ext cx="8654483" cy="1312390"/>
      </dsp:txXfrm>
    </dsp:sp>
    <dsp:sp modelId="{409E3C45-2F0C-4408-9076-67D62E03359A}">
      <dsp:nvSpPr>
        <dsp:cNvPr id="0" name=""/>
        <dsp:cNvSpPr/>
      </dsp:nvSpPr>
      <dsp:spPr>
        <a:xfrm>
          <a:off x="10146815" y="700876"/>
          <a:ext cx="728010" cy="72801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endParaRPr>
        </a:p>
      </dsp:txBody>
      <dsp:txXfrm>
        <a:off x="10310617" y="700876"/>
        <a:ext cx="400406" cy="547828"/>
      </dsp:txXfrm>
    </dsp:sp>
    <dsp:sp modelId="{65C2AE88-5692-4F18-8AC3-BEDDFED99410}">
      <dsp:nvSpPr>
        <dsp:cNvPr id="0" name=""/>
        <dsp:cNvSpPr/>
      </dsp:nvSpPr>
      <dsp:spPr>
        <a:xfrm>
          <a:off x="10185028" y="2112977"/>
          <a:ext cx="728010" cy="728010"/>
        </a:xfrm>
        <a:prstGeom prst="downArrow">
          <a:avLst>
            <a:gd name="adj1" fmla="val 55000"/>
            <a:gd name="adj2" fmla="val 45000"/>
          </a:avLst>
        </a:prstGeom>
        <a:solidFill>
          <a:schemeClr val="accent5">
            <a:tint val="40000"/>
            <a:alpha val="90000"/>
            <a:hueOff val="2914032"/>
            <a:satOff val="-9122"/>
            <a:lumOff val="60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endParaRPr>
        </a:p>
      </dsp:txBody>
      <dsp:txXfrm>
        <a:off x="10348830" y="2112977"/>
        <a:ext cx="400406" cy="547828"/>
      </dsp:txXfrm>
    </dsp:sp>
    <dsp:sp modelId="{D0D8242E-8A87-4782-B9F7-F1A0CCD23751}">
      <dsp:nvSpPr>
        <dsp:cNvPr id="0" name=""/>
        <dsp:cNvSpPr/>
      </dsp:nvSpPr>
      <dsp:spPr>
        <a:xfrm>
          <a:off x="10201848" y="3350691"/>
          <a:ext cx="728010" cy="728010"/>
        </a:xfrm>
        <a:prstGeom prst="downArrow">
          <a:avLst>
            <a:gd name="adj1" fmla="val 55000"/>
            <a:gd name="adj2" fmla="val 45000"/>
          </a:avLst>
        </a:prstGeom>
        <a:solidFill>
          <a:schemeClr val="accent5">
            <a:tint val="40000"/>
            <a:alpha val="90000"/>
            <a:hueOff val="5828064"/>
            <a:satOff val="-18244"/>
            <a:lumOff val="120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endParaRPr>
        </a:p>
      </dsp:txBody>
      <dsp:txXfrm>
        <a:off x="10365650" y="3350691"/>
        <a:ext cx="400406" cy="547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B1603-8C24-40B0-87F2-333792366306}">
      <dsp:nvSpPr>
        <dsp:cNvPr id="0" name=""/>
        <dsp:cNvSpPr/>
      </dsp:nvSpPr>
      <dsp:spPr>
        <a:xfrm>
          <a:off x="2777500" y="1567061"/>
          <a:ext cx="1533657" cy="138620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Title I</a:t>
          </a:r>
        </a:p>
      </dsp:txBody>
      <dsp:txXfrm>
        <a:off x="3002099" y="1770066"/>
        <a:ext cx="1084459" cy="980192"/>
      </dsp:txXfrm>
    </dsp:sp>
    <dsp:sp modelId="{DA76C6BD-BEBA-423E-90B3-CE8A1BD8C792}">
      <dsp:nvSpPr>
        <dsp:cNvPr id="0" name=""/>
        <dsp:cNvSpPr/>
      </dsp:nvSpPr>
      <dsp:spPr>
        <a:xfrm rot="13024469">
          <a:off x="1994360" y="1281283"/>
          <a:ext cx="1017216" cy="384067"/>
        </a:xfrm>
        <a:prstGeom prst="lef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EFECA6E-5FDD-4AF8-A6B9-502CC5D3D56A}">
      <dsp:nvSpPr>
        <dsp:cNvPr id="0" name=""/>
        <dsp:cNvSpPr/>
      </dsp:nvSpPr>
      <dsp:spPr>
        <a:xfrm>
          <a:off x="1457061" y="833494"/>
          <a:ext cx="1280226" cy="66641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a:t>Title I</a:t>
          </a:r>
        </a:p>
      </dsp:txBody>
      <dsp:txXfrm>
        <a:off x="1476580" y="853013"/>
        <a:ext cx="1241188" cy="627376"/>
      </dsp:txXfrm>
    </dsp:sp>
    <dsp:sp modelId="{7C4D6AB6-F611-42CF-A719-CC2274B356D0}">
      <dsp:nvSpPr>
        <dsp:cNvPr id="0" name=""/>
        <dsp:cNvSpPr/>
      </dsp:nvSpPr>
      <dsp:spPr>
        <a:xfrm rot="16200000">
          <a:off x="2999205" y="766450"/>
          <a:ext cx="1090248" cy="384067"/>
        </a:xfrm>
        <a:prstGeom prst="leftArrow">
          <a:avLst>
            <a:gd name="adj1" fmla="val 60000"/>
            <a:gd name="adj2" fmla="val 50000"/>
          </a:avLst>
        </a:prstGeom>
        <a:gradFill rotWithShape="0">
          <a:gsLst>
            <a:gs pos="0">
              <a:schemeClr val="accent4">
                <a:hueOff val="-857133"/>
                <a:satOff val="7260"/>
                <a:lumOff val="-3137"/>
                <a:alphaOff val="0"/>
                <a:satMod val="103000"/>
                <a:lumMod val="102000"/>
                <a:tint val="94000"/>
              </a:schemeClr>
            </a:gs>
            <a:gs pos="50000">
              <a:schemeClr val="accent4">
                <a:hueOff val="-857133"/>
                <a:satOff val="7260"/>
                <a:lumOff val="-3137"/>
                <a:alphaOff val="0"/>
                <a:satMod val="110000"/>
                <a:lumMod val="100000"/>
                <a:shade val="100000"/>
              </a:schemeClr>
            </a:gs>
            <a:gs pos="100000">
              <a:schemeClr val="accent4">
                <a:hueOff val="-857133"/>
                <a:satOff val="7260"/>
                <a:lumOff val="-3137"/>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C02200A-3152-4E2A-9EA7-05F6F7501E8C}">
      <dsp:nvSpPr>
        <dsp:cNvPr id="0" name=""/>
        <dsp:cNvSpPr/>
      </dsp:nvSpPr>
      <dsp:spPr>
        <a:xfrm>
          <a:off x="2904216" y="80152"/>
          <a:ext cx="1280226" cy="666414"/>
        </a:xfrm>
        <a:prstGeom prst="roundRect">
          <a:avLst>
            <a:gd name="adj" fmla="val 10000"/>
          </a:avLst>
        </a:prstGeom>
        <a:gradFill rotWithShape="0">
          <a:gsLst>
            <a:gs pos="0">
              <a:schemeClr val="accent4">
                <a:hueOff val="-857133"/>
                <a:satOff val="7260"/>
                <a:lumOff val="-3137"/>
                <a:alphaOff val="0"/>
                <a:satMod val="103000"/>
                <a:lumMod val="102000"/>
                <a:tint val="94000"/>
              </a:schemeClr>
            </a:gs>
            <a:gs pos="50000">
              <a:schemeClr val="accent4">
                <a:hueOff val="-857133"/>
                <a:satOff val="7260"/>
                <a:lumOff val="-3137"/>
                <a:alphaOff val="0"/>
                <a:satMod val="110000"/>
                <a:lumMod val="100000"/>
                <a:shade val="100000"/>
              </a:schemeClr>
            </a:gs>
            <a:gs pos="100000">
              <a:schemeClr val="accent4">
                <a:hueOff val="-857133"/>
                <a:satOff val="7260"/>
                <a:lumOff val="-313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a:t>Title IIA</a:t>
          </a:r>
        </a:p>
      </dsp:txBody>
      <dsp:txXfrm>
        <a:off x="2923735" y="99671"/>
        <a:ext cx="1241188" cy="627376"/>
      </dsp:txXfrm>
    </dsp:sp>
    <dsp:sp modelId="{FEE0D38B-314E-43C2-830E-3E73093EFCFA}">
      <dsp:nvSpPr>
        <dsp:cNvPr id="0" name=""/>
        <dsp:cNvSpPr/>
      </dsp:nvSpPr>
      <dsp:spPr>
        <a:xfrm rot="19375531">
          <a:off x="4077081" y="1281283"/>
          <a:ext cx="1017216" cy="384067"/>
        </a:xfrm>
        <a:prstGeom prst="leftArrow">
          <a:avLst>
            <a:gd name="adj1" fmla="val 60000"/>
            <a:gd name="adj2" fmla="val 50000"/>
          </a:avLst>
        </a:prstGeom>
        <a:gradFill rotWithShape="0">
          <a:gsLst>
            <a:gs pos="0">
              <a:schemeClr val="accent4">
                <a:hueOff val="-1714266"/>
                <a:satOff val="14520"/>
                <a:lumOff val="-6274"/>
                <a:alphaOff val="0"/>
                <a:satMod val="103000"/>
                <a:lumMod val="102000"/>
                <a:tint val="94000"/>
              </a:schemeClr>
            </a:gs>
            <a:gs pos="50000">
              <a:schemeClr val="accent4">
                <a:hueOff val="-1714266"/>
                <a:satOff val="14520"/>
                <a:lumOff val="-6274"/>
                <a:alphaOff val="0"/>
                <a:satMod val="110000"/>
                <a:lumMod val="100000"/>
                <a:shade val="100000"/>
              </a:schemeClr>
            </a:gs>
            <a:gs pos="100000">
              <a:schemeClr val="accent4">
                <a:hueOff val="-1714266"/>
                <a:satOff val="14520"/>
                <a:lumOff val="-6274"/>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F42AE8-ED2E-47BC-9166-87194F71812A}">
      <dsp:nvSpPr>
        <dsp:cNvPr id="0" name=""/>
        <dsp:cNvSpPr/>
      </dsp:nvSpPr>
      <dsp:spPr>
        <a:xfrm>
          <a:off x="4351371" y="833494"/>
          <a:ext cx="1280226" cy="666414"/>
        </a:xfrm>
        <a:prstGeom prst="roundRect">
          <a:avLst>
            <a:gd name="adj" fmla="val 10000"/>
          </a:avLst>
        </a:prstGeom>
        <a:gradFill rotWithShape="0">
          <a:gsLst>
            <a:gs pos="0">
              <a:schemeClr val="accent4">
                <a:hueOff val="-1714266"/>
                <a:satOff val="14520"/>
                <a:lumOff val="-6274"/>
                <a:alphaOff val="0"/>
                <a:satMod val="103000"/>
                <a:lumMod val="102000"/>
                <a:tint val="94000"/>
              </a:schemeClr>
            </a:gs>
            <a:gs pos="50000">
              <a:schemeClr val="accent4">
                <a:hueOff val="-1714266"/>
                <a:satOff val="14520"/>
                <a:lumOff val="-6274"/>
                <a:alphaOff val="0"/>
                <a:satMod val="110000"/>
                <a:lumMod val="100000"/>
                <a:shade val="100000"/>
              </a:schemeClr>
            </a:gs>
            <a:gs pos="100000">
              <a:schemeClr val="accent4">
                <a:hueOff val="-1714266"/>
                <a:satOff val="14520"/>
                <a:lumOff val="-627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a:t>Title IV</a:t>
          </a:r>
        </a:p>
      </dsp:txBody>
      <dsp:txXfrm>
        <a:off x="4370890" y="853013"/>
        <a:ext cx="1241188" cy="627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5DDE6-40D9-4A54-8B91-0330C6CF7CC4}">
      <dsp:nvSpPr>
        <dsp:cNvPr id="0" name=""/>
        <dsp:cNvSpPr/>
      </dsp:nvSpPr>
      <dsp:spPr>
        <a:xfrm>
          <a:off x="28511" y="2417"/>
          <a:ext cx="3155036" cy="60979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rPr>
            <a:t>1.) </a:t>
          </a:r>
          <a:r>
            <a:rPr lang="en-US" sz="1300" kern="1200">
              <a:solidFill>
                <a:schemeClr val="tx1"/>
              </a:solidFill>
            </a:rPr>
            <a:t>Fill out all fields on the “Request to Purchase” form</a:t>
          </a:r>
        </a:p>
      </dsp:txBody>
      <dsp:txXfrm>
        <a:off x="46371" y="20277"/>
        <a:ext cx="3119316" cy="574076"/>
      </dsp:txXfrm>
    </dsp:sp>
    <dsp:sp modelId="{E0AA5598-427D-4192-83A8-74AFCE47D7E2}">
      <dsp:nvSpPr>
        <dsp:cNvPr id="0" name=""/>
        <dsp:cNvSpPr/>
      </dsp:nvSpPr>
      <dsp:spPr>
        <a:xfrm rot="5278515">
          <a:off x="1508468" y="626510"/>
          <a:ext cx="227393" cy="27440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rot="-5400000">
        <a:off x="1538638" y="650038"/>
        <a:ext cx="164644" cy="159175"/>
      </dsp:txXfrm>
    </dsp:sp>
    <dsp:sp modelId="{3CCF43B2-4435-422A-8DC8-F83EFD24642F}">
      <dsp:nvSpPr>
        <dsp:cNvPr id="0" name=""/>
        <dsp:cNvSpPr/>
      </dsp:nvSpPr>
      <dsp:spPr>
        <a:xfrm>
          <a:off x="93051" y="915215"/>
          <a:ext cx="3090496" cy="609796"/>
        </a:xfrm>
        <a:prstGeom prst="roundRect">
          <a:avLst>
            <a:gd name="adj" fmla="val 10000"/>
          </a:avLst>
        </a:prstGeom>
        <a:solidFill>
          <a:schemeClr val="accent4">
            <a:hueOff val="-428567"/>
            <a:satOff val="3630"/>
            <a:lumOff val="-15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rPr>
            <a:t>2.)</a:t>
          </a:r>
          <a:r>
            <a:rPr lang="en-US" sz="1300" b="0" kern="1200">
              <a:solidFill>
                <a:schemeClr val="tx1"/>
              </a:solidFill>
            </a:rPr>
            <a:t> Complete and send Vendor Set-up, W-9 for new vendor</a:t>
          </a:r>
        </a:p>
      </dsp:txBody>
      <dsp:txXfrm>
        <a:off x="110911" y="933075"/>
        <a:ext cx="3054776" cy="574076"/>
      </dsp:txXfrm>
    </dsp:sp>
    <dsp:sp modelId="{669638F2-9344-4F2D-8FB3-9A37BF6D4796}">
      <dsp:nvSpPr>
        <dsp:cNvPr id="0" name=""/>
        <dsp:cNvSpPr/>
      </dsp:nvSpPr>
      <dsp:spPr>
        <a:xfrm rot="5400000">
          <a:off x="1523963" y="1540256"/>
          <a:ext cx="228673" cy="274408"/>
        </a:xfrm>
        <a:prstGeom prst="rightArrow">
          <a:avLst>
            <a:gd name="adj1" fmla="val 60000"/>
            <a:gd name="adj2" fmla="val 50000"/>
          </a:avLst>
        </a:prstGeom>
        <a:solidFill>
          <a:schemeClr val="accent4">
            <a:hueOff val="-571422"/>
            <a:satOff val="4840"/>
            <a:lumOff val="-2091"/>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rot="-5400000">
        <a:off x="1555978" y="1563123"/>
        <a:ext cx="164644" cy="160071"/>
      </dsp:txXfrm>
    </dsp:sp>
    <dsp:sp modelId="{DEACE811-F1CE-4268-B3FB-C89CD0060E07}">
      <dsp:nvSpPr>
        <dsp:cNvPr id="0" name=""/>
        <dsp:cNvSpPr/>
      </dsp:nvSpPr>
      <dsp:spPr>
        <a:xfrm>
          <a:off x="93051" y="1829909"/>
          <a:ext cx="3090496" cy="609796"/>
        </a:xfrm>
        <a:prstGeom prst="roundRect">
          <a:avLst>
            <a:gd name="adj" fmla="val 10000"/>
          </a:avLst>
        </a:prstGeom>
        <a:solidFill>
          <a:schemeClr val="accent4">
            <a:hueOff val="-857133"/>
            <a:satOff val="7260"/>
            <a:lumOff val="-31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rPr>
            <a:t>3.) </a:t>
          </a:r>
          <a:r>
            <a:rPr lang="en-US" sz="1300" kern="1200">
              <a:solidFill>
                <a:schemeClr val="tx1"/>
              </a:solidFill>
            </a:rPr>
            <a:t>Send order form to SPS Grant Office </a:t>
          </a:r>
        </a:p>
      </dsp:txBody>
      <dsp:txXfrm>
        <a:off x="110911" y="1847769"/>
        <a:ext cx="3054776" cy="574076"/>
      </dsp:txXfrm>
    </dsp:sp>
    <dsp:sp modelId="{74E1CF59-F4FF-4F65-AED9-CBE2844F491A}">
      <dsp:nvSpPr>
        <dsp:cNvPr id="0" name=""/>
        <dsp:cNvSpPr/>
      </dsp:nvSpPr>
      <dsp:spPr>
        <a:xfrm rot="5400000">
          <a:off x="1523963" y="2454951"/>
          <a:ext cx="228673" cy="274408"/>
        </a:xfrm>
        <a:prstGeom prst="rightArrow">
          <a:avLst>
            <a:gd name="adj1" fmla="val 60000"/>
            <a:gd name="adj2" fmla="val 50000"/>
          </a:avLst>
        </a:prstGeom>
        <a:solidFill>
          <a:schemeClr val="accent4">
            <a:hueOff val="-1142844"/>
            <a:satOff val="9680"/>
            <a:lumOff val="-418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rot="-5400000">
        <a:off x="1555978" y="2477818"/>
        <a:ext cx="164644" cy="160071"/>
      </dsp:txXfrm>
    </dsp:sp>
    <dsp:sp modelId="{7696EB98-3FAC-46A6-BC58-C49DCA74E213}">
      <dsp:nvSpPr>
        <dsp:cNvPr id="0" name=""/>
        <dsp:cNvSpPr/>
      </dsp:nvSpPr>
      <dsp:spPr>
        <a:xfrm>
          <a:off x="93051" y="2744604"/>
          <a:ext cx="3090496" cy="609796"/>
        </a:xfrm>
        <a:prstGeom prst="roundRect">
          <a:avLst>
            <a:gd name="adj" fmla="val 10000"/>
          </a:avLst>
        </a:prstGeom>
        <a:solidFill>
          <a:schemeClr val="accent4">
            <a:hueOff val="-1285700"/>
            <a:satOff val="10890"/>
            <a:lumOff val="-47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rPr>
            <a:t>4.)</a:t>
          </a:r>
          <a:r>
            <a:rPr lang="en-US" sz="1300" kern="1200">
              <a:solidFill>
                <a:schemeClr val="tx1"/>
              </a:solidFill>
            </a:rPr>
            <a:t> The Grants office will enter the order</a:t>
          </a:r>
        </a:p>
      </dsp:txBody>
      <dsp:txXfrm>
        <a:off x="110911" y="2762464"/>
        <a:ext cx="3054776" cy="574076"/>
      </dsp:txXfrm>
    </dsp:sp>
    <dsp:sp modelId="{5575DB85-83B8-4440-B5B1-DC896370FDC0}">
      <dsp:nvSpPr>
        <dsp:cNvPr id="0" name=""/>
        <dsp:cNvSpPr/>
      </dsp:nvSpPr>
      <dsp:spPr>
        <a:xfrm rot="5400000">
          <a:off x="1523963" y="3369645"/>
          <a:ext cx="228673" cy="274408"/>
        </a:xfrm>
        <a:prstGeom prst="rightArrow">
          <a:avLst>
            <a:gd name="adj1" fmla="val 60000"/>
            <a:gd name="adj2" fmla="val 50000"/>
          </a:avLst>
        </a:prstGeom>
        <a:solidFill>
          <a:schemeClr val="accent4">
            <a:hueOff val="-1714266"/>
            <a:satOff val="14520"/>
            <a:lumOff val="-6274"/>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rot="-5400000">
        <a:off x="1555978" y="3392512"/>
        <a:ext cx="164644" cy="160071"/>
      </dsp:txXfrm>
    </dsp:sp>
    <dsp:sp modelId="{A1D1E761-BB0E-4318-B4FD-BF4F926344A9}">
      <dsp:nvSpPr>
        <dsp:cNvPr id="0" name=""/>
        <dsp:cNvSpPr/>
      </dsp:nvSpPr>
      <dsp:spPr>
        <a:xfrm>
          <a:off x="93051" y="3659298"/>
          <a:ext cx="3090496" cy="609796"/>
        </a:xfrm>
        <a:prstGeom prst="roundRect">
          <a:avLst>
            <a:gd name="adj" fmla="val 10000"/>
          </a:avLst>
        </a:prstGeom>
        <a:solidFill>
          <a:schemeClr val="accent4">
            <a:hueOff val="-1714266"/>
            <a:satOff val="14520"/>
            <a:lumOff val="-62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rPr>
            <a:t>5.)</a:t>
          </a:r>
          <a:r>
            <a:rPr lang="en-US" sz="1300" kern="1200">
              <a:solidFill>
                <a:schemeClr val="tx1"/>
              </a:solidFill>
            </a:rPr>
            <a:t> City Hall will send the PO number directly to the vendor for processing</a:t>
          </a:r>
        </a:p>
      </dsp:txBody>
      <dsp:txXfrm>
        <a:off x="110911" y="3677158"/>
        <a:ext cx="3054776" cy="574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5DDE6-40D9-4A54-8B91-0330C6CF7CC4}">
      <dsp:nvSpPr>
        <dsp:cNvPr id="0" name=""/>
        <dsp:cNvSpPr/>
      </dsp:nvSpPr>
      <dsp:spPr>
        <a:xfrm>
          <a:off x="0" y="0"/>
          <a:ext cx="2363591" cy="1068289"/>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1.) </a:t>
          </a:r>
          <a:r>
            <a:rPr lang="en-US" sz="1400" b="0" kern="1200">
              <a:solidFill>
                <a:schemeClr val="tx1"/>
              </a:solidFill>
            </a:rPr>
            <a:t>Allow 1 week for order to be entered into the system</a:t>
          </a:r>
        </a:p>
      </dsp:txBody>
      <dsp:txXfrm>
        <a:off x="31289" y="31289"/>
        <a:ext cx="2301013" cy="1005711"/>
      </dsp:txXfrm>
    </dsp:sp>
    <dsp:sp modelId="{E0AA5598-427D-4192-83A8-74AFCE47D7E2}">
      <dsp:nvSpPr>
        <dsp:cNvPr id="0" name=""/>
        <dsp:cNvSpPr/>
      </dsp:nvSpPr>
      <dsp:spPr>
        <a:xfrm rot="5337865">
          <a:off x="995941" y="1094996"/>
          <a:ext cx="400674" cy="480730"/>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rot="-5400000">
        <a:off x="1050973" y="1135034"/>
        <a:ext cx="288438" cy="280472"/>
      </dsp:txXfrm>
    </dsp:sp>
    <dsp:sp modelId="{FB076484-5F86-48AB-94FA-D877C2637906}">
      <dsp:nvSpPr>
        <dsp:cNvPr id="0" name=""/>
        <dsp:cNvSpPr/>
      </dsp:nvSpPr>
      <dsp:spPr>
        <a:xfrm>
          <a:off x="28965" y="1602434"/>
          <a:ext cx="2363591" cy="1068289"/>
        </a:xfrm>
        <a:prstGeom prst="roundRect">
          <a:avLst>
            <a:gd name="adj" fmla="val 10000"/>
          </a:avLst>
        </a:prstGeom>
        <a:solidFill>
          <a:schemeClr val="accent3">
            <a:hueOff val="214284"/>
            <a:satOff val="-24046"/>
            <a:lumOff val="411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2.) </a:t>
          </a:r>
          <a:r>
            <a:rPr lang="en-US" sz="1400" kern="1200">
              <a:solidFill>
                <a:schemeClr val="tx1"/>
              </a:solidFill>
            </a:rPr>
            <a:t>Once order is entered, please  allow 1-2 weeks for Requisition to be turned into a Purchase Order</a:t>
          </a:r>
        </a:p>
      </dsp:txBody>
      <dsp:txXfrm>
        <a:off x="60254" y="1633723"/>
        <a:ext cx="2301013" cy="1005711"/>
      </dsp:txXfrm>
    </dsp:sp>
    <dsp:sp modelId="{7A253313-2F65-458F-815B-2BDB707B44AC}">
      <dsp:nvSpPr>
        <dsp:cNvPr id="0" name=""/>
        <dsp:cNvSpPr/>
      </dsp:nvSpPr>
      <dsp:spPr>
        <a:xfrm rot="5400000">
          <a:off x="1010457" y="2697431"/>
          <a:ext cx="400608" cy="480730"/>
        </a:xfrm>
        <a:prstGeom prst="rightArrow">
          <a:avLst>
            <a:gd name="adj1" fmla="val 60000"/>
            <a:gd name="adj2" fmla="val 50000"/>
          </a:avLst>
        </a:prstGeom>
        <a:solidFill>
          <a:schemeClr val="accent3">
            <a:hueOff val="428568"/>
            <a:satOff val="-48092"/>
            <a:lumOff val="8236"/>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rot="-5400000">
        <a:off x="1066542" y="2737492"/>
        <a:ext cx="288438" cy="280426"/>
      </dsp:txXfrm>
    </dsp:sp>
    <dsp:sp modelId="{7696EB98-3FAC-46A6-BC58-C49DCA74E213}">
      <dsp:nvSpPr>
        <dsp:cNvPr id="0" name=""/>
        <dsp:cNvSpPr/>
      </dsp:nvSpPr>
      <dsp:spPr>
        <a:xfrm>
          <a:off x="28965" y="3204869"/>
          <a:ext cx="2363591" cy="1068289"/>
        </a:xfrm>
        <a:prstGeom prst="roundRect">
          <a:avLst>
            <a:gd name="adj" fmla="val 10000"/>
          </a:avLst>
        </a:prstGeom>
        <a:solidFill>
          <a:schemeClr val="accent3">
            <a:hueOff val="428568"/>
            <a:satOff val="-48092"/>
            <a:lumOff val="82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3.) </a:t>
          </a:r>
          <a:r>
            <a:rPr lang="en-US" sz="1400" kern="1200">
              <a:solidFill>
                <a:schemeClr val="tx1"/>
              </a:solidFill>
            </a:rPr>
            <a:t>From the time we receive a signed invoice, please allow 1 month for the order to be paid</a:t>
          </a:r>
        </a:p>
      </dsp:txBody>
      <dsp:txXfrm>
        <a:off x="60254" y="3236158"/>
        <a:ext cx="2301013" cy="1005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6FF7-3DD7-4098-81E0-D91DFEE27318}">
      <dsp:nvSpPr>
        <dsp:cNvPr id="0" name=""/>
        <dsp:cNvSpPr/>
      </dsp:nvSpPr>
      <dsp:spPr>
        <a:xfrm>
          <a:off x="614" y="0"/>
          <a:ext cx="2646466" cy="1524000"/>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a:solidFill>
                <a:schemeClr val="tx1"/>
              </a:solidFill>
            </a:rPr>
            <a:t>YEAR 1</a:t>
          </a:r>
        </a:p>
      </dsp:txBody>
      <dsp:txXfrm rot="16200000">
        <a:off x="-359578" y="360193"/>
        <a:ext cx="1249680" cy="529293"/>
      </dsp:txXfrm>
    </dsp:sp>
    <dsp:sp modelId="{5E01F01D-E84D-4276-8CB8-178081E35766}">
      <dsp:nvSpPr>
        <dsp:cNvPr id="0" name=""/>
        <dsp:cNvSpPr/>
      </dsp:nvSpPr>
      <dsp:spPr>
        <a:xfrm>
          <a:off x="529908" y="0"/>
          <a:ext cx="1971617" cy="15240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en-US" sz="2200" kern="1200">
              <a:solidFill>
                <a:schemeClr val="tx1"/>
              </a:solidFill>
            </a:rPr>
            <a:t>September 1, 2023 – August 31, 2024</a:t>
          </a:r>
        </a:p>
      </dsp:txBody>
      <dsp:txXfrm>
        <a:off x="529908" y="0"/>
        <a:ext cx="1971617" cy="1524000"/>
      </dsp:txXfrm>
    </dsp:sp>
    <dsp:sp modelId="{8483B9A9-4C9D-487B-AD7B-D3DDCFC3F1E9}">
      <dsp:nvSpPr>
        <dsp:cNvPr id="0" name=""/>
        <dsp:cNvSpPr/>
      </dsp:nvSpPr>
      <dsp:spPr>
        <a:xfrm>
          <a:off x="2739708" y="0"/>
          <a:ext cx="2646466" cy="1524000"/>
        </a:xfrm>
        <a:prstGeom prst="roundRect">
          <a:avLst>
            <a:gd name="adj" fmla="val 5000"/>
          </a:avLst>
        </a:prstGeom>
        <a:solidFill>
          <a:schemeClr val="accent5">
            <a:hueOff val="3005351"/>
            <a:satOff val="-13190"/>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a:solidFill>
                <a:schemeClr val="tx1"/>
              </a:solidFill>
            </a:rPr>
            <a:t>YEAR 2</a:t>
          </a:r>
        </a:p>
      </dsp:txBody>
      <dsp:txXfrm rot="16200000">
        <a:off x="2379514" y="360193"/>
        <a:ext cx="1249680" cy="529293"/>
      </dsp:txXfrm>
    </dsp:sp>
    <dsp:sp modelId="{1530F0EF-E6E8-4C2A-8086-B81B7CA57C61}">
      <dsp:nvSpPr>
        <dsp:cNvPr id="0" name=""/>
        <dsp:cNvSpPr/>
      </dsp:nvSpPr>
      <dsp:spPr>
        <a:xfrm rot="5400000">
          <a:off x="2640902" y="1108629"/>
          <a:ext cx="224076" cy="396970"/>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D1F593-E418-47E0-ABBE-BA0B063E993F}">
      <dsp:nvSpPr>
        <dsp:cNvPr id="0" name=""/>
        <dsp:cNvSpPr/>
      </dsp:nvSpPr>
      <dsp:spPr>
        <a:xfrm>
          <a:off x="3269001" y="0"/>
          <a:ext cx="1971617" cy="15240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en-US" sz="2200" kern="1200">
              <a:solidFill>
                <a:schemeClr val="tx1"/>
              </a:solidFill>
            </a:rPr>
            <a:t>September 1, 2024 – August 31, 2025</a:t>
          </a:r>
        </a:p>
      </dsp:txBody>
      <dsp:txXfrm>
        <a:off x="3269001" y="0"/>
        <a:ext cx="1971617" cy="1524000"/>
      </dsp:txXfrm>
    </dsp:sp>
    <dsp:sp modelId="{5C385C60-99FC-4D59-8B7B-4C77752CE858}">
      <dsp:nvSpPr>
        <dsp:cNvPr id="0" name=""/>
        <dsp:cNvSpPr/>
      </dsp:nvSpPr>
      <dsp:spPr>
        <a:xfrm>
          <a:off x="5478801" y="0"/>
          <a:ext cx="2646466" cy="1524000"/>
        </a:xfrm>
        <a:prstGeom prst="roundRect">
          <a:avLst>
            <a:gd name="adj" fmla="val 5000"/>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a:solidFill>
                <a:schemeClr val="tx1"/>
              </a:solidFill>
            </a:rPr>
            <a:t>YEAR 3</a:t>
          </a:r>
        </a:p>
      </dsp:txBody>
      <dsp:txXfrm rot="16200000">
        <a:off x="5118607" y="360193"/>
        <a:ext cx="1249680" cy="529293"/>
      </dsp:txXfrm>
    </dsp:sp>
    <dsp:sp modelId="{AF4B968C-7D5B-4499-99A7-90BD4C3D7D7C}">
      <dsp:nvSpPr>
        <dsp:cNvPr id="0" name=""/>
        <dsp:cNvSpPr/>
      </dsp:nvSpPr>
      <dsp:spPr>
        <a:xfrm rot="5400000">
          <a:off x="5379995" y="1108629"/>
          <a:ext cx="224076" cy="396970"/>
        </a:xfrm>
        <a:prstGeom prst="flowChartExtract">
          <a:avLst/>
        </a:prstGeom>
        <a:solidFill>
          <a:schemeClr val="lt1">
            <a:hueOff val="0"/>
            <a:satOff val="0"/>
            <a:lumOff val="0"/>
            <a:alphaOff val="0"/>
          </a:schemeClr>
        </a:solidFill>
        <a:ln w="12700" cap="flat" cmpd="sng" algn="ctr">
          <a:solidFill>
            <a:schemeClr val="accent5">
              <a:hueOff val="6010703"/>
              <a:satOff val="-26380"/>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FE435-C68D-4FD5-B6D9-E3DEF94C38CA}">
      <dsp:nvSpPr>
        <dsp:cNvPr id="0" name=""/>
        <dsp:cNvSpPr/>
      </dsp:nvSpPr>
      <dsp:spPr>
        <a:xfrm>
          <a:off x="6008094" y="0"/>
          <a:ext cx="1971617" cy="15240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en-US" sz="2200" kern="1200">
              <a:solidFill>
                <a:schemeClr val="tx1"/>
              </a:solidFill>
            </a:rPr>
            <a:t>September 1, 2025 – August 31, 2026</a:t>
          </a:r>
        </a:p>
      </dsp:txBody>
      <dsp:txXfrm>
        <a:off x="6008094" y="0"/>
        <a:ext cx="1971617" cy="1524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6DAC9-1107-4C72-B722-AA494924F490}">
      <dsp:nvSpPr>
        <dsp:cNvPr id="0" name=""/>
        <dsp:cNvSpPr/>
      </dsp:nvSpPr>
      <dsp:spPr>
        <a:xfrm>
          <a:off x="482649" y="53889"/>
          <a:ext cx="1910733" cy="1670221"/>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Student Data</a:t>
          </a:r>
        </a:p>
      </dsp:txBody>
      <dsp:txXfrm>
        <a:off x="960332" y="304422"/>
        <a:ext cx="931483" cy="1169155"/>
      </dsp:txXfrm>
    </dsp:sp>
    <dsp:sp modelId="{579112A9-51CC-4DA2-8CF3-7E31C8661B8A}">
      <dsp:nvSpPr>
        <dsp:cNvPr id="0" name=""/>
        <dsp:cNvSpPr/>
      </dsp:nvSpPr>
      <dsp:spPr>
        <a:xfrm>
          <a:off x="4965" y="411316"/>
          <a:ext cx="955366" cy="95536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June 10</a:t>
          </a:r>
        </a:p>
      </dsp:txBody>
      <dsp:txXfrm>
        <a:off x="144875" y="551226"/>
        <a:ext cx="675546" cy="675546"/>
      </dsp:txXfrm>
    </dsp:sp>
    <dsp:sp modelId="{2C462E6F-6E71-4661-9A1F-A9510BB4E978}">
      <dsp:nvSpPr>
        <dsp:cNvPr id="0" name=""/>
        <dsp:cNvSpPr/>
      </dsp:nvSpPr>
      <dsp:spPr>
        <a:xfrm>
          <a:off x="2990487" y="53889"/>
          <a:ext cx="1910733" cy="1670221"/>
        </a:xfrm>
        <a:prstGeom prst="rightArrow">
          <a:avLst>
            <a:gd name="adj1" fmla="val 70000"/>
            <a:gd name="adj2" fmla="val 50000"/>
          </a:avLst>
        </a:prstGeom>
        <a:solidFill>
          <a:schemeClr val="accent4">
            <a:tint val="40000"/>
            <a:alpha val="90000"/>
            <a:hueOff val="-563787"/>
            <a:satOff val="3156"/>
            <a:lumOff val="-319"/>
            <a:alphaOff val="0"/>
          </a:schemeClr>
        </a:solidFill>
        <a:ln w="12700" cap="flat" cmpd="sng" algn="ctr">
          <a:solidFill>
            <a:schemeClr val="accent4">
              <a:tint val="40000"/>
              <a:alpha val="90000"/>
              <a:hueOff val="-563787"/>
              <a:satOff val="3156"/>
              <a:lumOff val="-3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Needs Assessment</a:t>
          </a:r>
        </a:p>
      </dsp:txBody>
      <dsp:txXfrm>
        <a:off x="3468170" y="304422"/>
        <a:ext cx="931483" cy="1169155"/>
      </dsp:txXfrm>
    </dsp:sp>
    <dsp:sp modelId="{F5A48127-E4D7-47FC-BDDB-D30E15AA3A96}">
      <dsp:nvSpPr>
        <dsp:cNvPr id="0" name=""/>
        <dsp:cNvSpPr/>
      </dsp:nvSpPr>
      <dsp:spPr>
        <a:xfrm>
          <a:off x="2512803" y="411316"/>
          <a:ext cx="955366" cy="955366"/>
        </a:xfrm>
        <a:prstGeom prst="ellipse">
          <a:avLst/>
        </a:prstGeom>
        <a:solidFill>
          <a:schemeClr val="accent4">
            <a:hueOff val="-571422"/>
            <a:satOff val="4840"/>
            <a:lumOff val="-20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June 10</a:t>
          </a:r>
        </a:p>
      </dsp:txBody>
      <dsp:txXfrm>
        <a:off x="2652713" y="551226"/>
        <a:ext cx="675546" cy="675546"/>
      </dsp:txXfrm>
    </dsp:sp>
    <dsp:sp modelId="{34C28C69-B422-47A3-850C-C7782F003968}">
      <dsp:nvSpPr>
        <dsp:cNvPr id="0" name=""/>
        <dsp:cNvSpPr/>
      </dsp:nvSpPr>
      <dsp:spPr>
        <a:xfrm>
          <a:off x="5498325" y="53889"/>
          <a:ext cx="1910733" cy="1670221"/>
        </a:xfrm>
        <a:prstGeom prst="rightArrow">
          <a:avLst>
            <a:gd name="adj1" fmla="val 70000"/>
            <a:gd name="adj2" fmla="val 50000"/>
          </a:avLst>
        </a:prstGeom>
        <a:solidFill>
          <a:schemeClr val="accent4">
            <a:tint val="40000"/>
            <a:alpha val="90000"/>
            <a:hueOff val="-1127574"/>
            <a:satOff val="6313"/>
            <a:lumOff val="-637"/>
            <a:alphaOff val="0"/>
          </a:schemeClr>
        </a:solidFill>
        <a:ln w="12700" cap="flat" cmpd="sng" algn="ctr">
          <a:solidFill>
            <a:schemeClr val="accent4">
              <a:tint val="40000"/>
              <a:alpha val="90000"/>
              <a:hueOff val="-1127574"/>
              <a:satOff val="6313"/>
              <a:lumOff val="-6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SPS provides estimated allocations</a:t>
          </a:r>
        </a:p>
      </dsp:txBody>
      <dsp:txXfrm>
        <a:off x="5976008" y="304422"/>
        <a:ext cx="931483" cy="1169155"/>
      </dsp:txXfrm>
    </dsp:sp>
    <dsp:sp modelId="{8F04BD63-B20C-44F7-BC43-A97CCD0BB4F7}">
      <dsp:nvSpPr>
        <dsp:cNvPr id="0" name=""/>
        <dsp:cNvSpPr/>
      </dsp:nvSpPr>
      <dsp:spPr>
        <a:xfrm>
          <a:off x="5020641" y="411316"/>
          <a:ext cx="955366" cy="955366"/>
        </a:xfrm>
        <a:prstGeom prst="ellipse">
          <a:avLst/>
        </a:prstGeom>
        <a:solidFill>
          <a:schemeClr val="accent4">
            <a:hueOff val="-1142844"/>
            <a:satOff val="9680"/>
            <a:lumOff val="-4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June 15</a:t>
          </a:r>
        </a:p>
      </dsp:txBody>
      <dsp:txXfrm>
        <a:off x="5160551" y="551226"/>
        <a:ext cx="675546" cy="675546"/>
      </dsp:txXfrm>
    </dsp:sp>
    <dsp:sp modelId="{F5FF9148-2EFE-420D-9120-B22338F9150B}">
      <dsp:nvSpPr>
        <dsp:cNvPr id="0" name=""/>
        <dsp:cNvSpPr/>
      </dsp:nvSpPr>
      <dsp:spPr>
        <a:xfrm>
          <a:off x="8006163" y="53889"/>
          <a:ext cx="1910733" cy="1670221"/>
        </a:xfrm>
        <a:prstGeom prst="rightArrow">
          <a:avLst>
            <a:gd name="adj1" fmla="val 70000"/>
            <a:gd name="adj2" fmla="val 50000"/>
          </a:avLst>
        </a:prstGeom>
        <a:solidFill>
          <a:schemeClr val="accent4">
            <a:tint val="40000"/>
            <a:alpha val="90000"/>
            <a:hueOff val="-1691362"/>
            <a:satOff val="9469"/>
            <a:lumOff val="-956"/>
            <a:alphaOff val="0"/>
          </a:schemeClr>
        </a:solidFill>
        <a:ln w="12700" cap="flat" cmpd="sng" algn="ctr">
          <a:solidFill>
            <a:schemeClr val="accent4">
              <a:tint val="40000"/>
              <a:alpha val="90000"/>
              <a:hueOff val="-1691362"/>
              <a:satOff val="9469"/>
              <a:lumOff val="-9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Previous Year Surveys Due</a:t>
          </a:r>
        </a:p>
      </dsp:txBody>
      <dsp:txXfrm>
        <a:off x="8483846" y="304422"/>
        <a:ext cx="931483" cy="1169155"/>
      </dsp:txXfrm>
    </dsp:sp>
    <dsp:sp modelId="{71DB4D9F-5CC7-484C-854F-9D638AD6E4F6}">
      <dsp:nvSpPr>
        <dsp:cNvPr id="0" name=""/>
        <dsp:cNvSpPr/>
      </dsp:nvSpPr>
      <dsp:spPr>
        <a:xfrm>
          <a:off x="7528480" y="411316"/>
          <a:ext cx="955366" cy="955366"/>
        </a:xfrm>
        <a:prstGeom prst="ellipse">
          <a:avLst/>
        </a:prstGeom>
        <a:solidFill>
          <a:schemeClr val="accent4">
            <a:hueOff val="-1714266"/>
            <a:satOff val="14520"/>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June 15</a:t>
          </a:r>
        </a:p>
      </dsp:txBody>
      <dsp:txXfrm>
        <a:off x="7668390" y="551226"/>
        <a:ext cx="675546" cy="6755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5004C-D08C-498C-A507-7A9E568D5FB8}">
      <dsp:nvSpPr>
        <dsp:cNvPr id="0" name=""/>
        <dsp:cNvSpPr/>
      </dsp:nvSpPr>
      <dsp:spPr>
        <a:xfrm>
          <a:off x="482649" y="88081"/>
          <a:ext cx="1910733" cy="1670221"/>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Budget breakout due</a:t>
          </a:r>
        </a:p>
      </dsp:txBody>
      <dsp:txXfrm>
        <a:off x="960332" y="338614"/>
        <a:ext cx="931483" cy="1169155"/>
      </dsp:txXfrm>
    </dsp:sp>
    <dsp:sp modelId="{2FD183DD-4BE5-4D91-B75B-2BBE4A7D755D}">
      <dsp:nvSpPr>
        <dsp:cNvPr id="0" name=""/>
        <dsp:cNvSpPr/>
      </dsp:nvSpPr>
      <dsp:spPr>
        <a:xfrm>
          <a:off x="4965" y="445508"/>
          <a:ext cx="955366" cy="9553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June 30</a:t>
          </a:r>
        </a:p>
      </dsp:txBody>
      <dsp:txXfrm>
        <a:off x="144875" y="585418"/>
        <a:ext cx="675546" cy="675546"/>
      </dsp:txXfrm>
    </dsp:sp>
    <dsp:sp modelId="{68D098D4-415D-43DE-B3BD-DE916E41AB30}">
      <dsp:nvSpPr>
        <dsp:cNvPr id="0" name=""/>
        <dsp:cNvSpPr/>
      </dsp:nvSpPr>
      <dsp:spPr>
        <a:xfrm>
          <a:off x="2990487" y="88081"/>
          <a:ext cx="1910733" cy="1670221"/>
        </a:xfrm>
        <a:prstGeom prst="rightArrow">
          <a:avLst>
            <a:gd name="adj1" fmla="val 70000"/>
            <a:gd name="adj2" fmla="val 50000"/>
          </a:avLst>
        </a:prstGeom>
        <a:solidFill>
          <a:schemeClr val="accent3">
            <a:tint val="40000"/>
            <a:alpha val="90000"/>
            <a:hueOff val="-33077"/>
            <a:satOff val="-12640"/>
            <a:lumOff val="-171"/>
            <a:alphaOff val="0"/>
          </a:schemeClr>
        </a:solidFill>
        <a:ln w="12700" cap="flat" cmpd="sng" algn="ctr">
          <a:solidFill>
            <a:schemeClr val="accent3">
              <a:tint val="40000"/>
              <a:alpha val="90000"/>
              <a:hueOff val="-33077"/>
              <a:satOff val="-12640"/>
              <a:lumOff val="-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All final current year Orders Due</a:t>
          </a:r>
        </a:p>
      </dsp:txBody>
      <dsp:txXfrm>
        <a:off x="3468170" y="338614"/>
        <a:ext cx="931483" cy="1169155"/>
      </dsp:txXfrm>
    </dsp:sp>
    <dsp:sp modelId="{A2EC65DD-5728-435E-BDE1-C6C1C2F96720}">
      <dsp:nvSpPr>
        <dsp:cNvPr id="0" name=""/>
        <dsp:cNvSpPr/>
      </dsp:nvSpPr>
      <dsp:spPr>
        <a:xfrm>
          <a:off x="2512803" y="445508"/>
          <a:ext cx="955366" cy="955366"/>
        </a:xfrm>
        <a:prstGeom prst="ellipse">
          <a:avLst/>
        </a:prstGeom>
        <a:solidFill>
          <a:schemeClr val="accent3">
            <a:hueOff val="142856"/>
            <a:satOff val="-1603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August 16</a:t>
          </a:r>
        </a:p>
      </dsp:txBody>
      <dsp:txXfrm>
        <a:off x="2652713" y="585418"/>
        <a:ext cx="675546" cy="675546"/>
      </dsp:txXfrm>
    </dsp:sp>
    <dsp:sp modelId="{4EA8C14A-3D1C-423C-B8DE-72FBD92B2D2B}">
      <dsp:nvSpPr>
        <dsp:cNvPr id="0" name=""/>
        <dsp:cNvSpPr/>
      </dsp:nvSpPr>
      <dsp:spPr>
        <a:xfrm>
          <a:off x="5494331" y="120216"/>
          <a:ext cx="1910733" cy="1670221"/>
        </a:xfrm>
        <a:prstGeom prst="rightArrow">
          <a:avLst>
            <a:gd name="adj1" fmla="val 70000"/>
            <a:gd name="adj2" fmla="val 50000"/>
          </a:avLst>
        </a:prstGeom>
        <a:solidFill>
          <a:schemeClr val="accent3">
            <a:tint val="40000"/>
            <a:alpha val="90000"/>
            <a:hueOff val="-66154"/>
            <a:satOff val="-25281"/>
            <a:lumOff val="-342"/>
            <a:alphaOff val="0"/>
          </a:schemeClr>
        </a:solidFill>
        <a:ln w="12700" cap="flat" cmpd="sng" algn="ctr">
          <a:solidFill>
            <a:schemeClr val="accent3">
              <a:tint val="40000"/>
              <a:alpha val="90000"/>
              <a:hueOff val="-66154"/>
              <a:satOff val="-25281"/>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Estimated new ESSA Award &amp; Allocations</a:t>
          </a:r>
        </a:p>
      </dsp:txBody>
      <dsp:txXfrm>
        <a:off x="5972015" y="370749"/>
        <a:ext cx="931483" cy="1169155"/>
      </dsp:txXfrm>
    </dsp:sp>
    <dsp:sp modelId="{EB2BF357-6CE9-4BF2-A436-A2594259F432}">
      <dsp:nvSpPr>
        <dsp:cNvPr id="0" name=""/>
        <dsp:cNvSpPr/>
      </dsp:nvSpPr>
      <dsp:spPr>
        <a:xfrm>
          <a:off x="5020641" y="445508"/>
          <a:ext cx="955366" cy="955366"/>
        </a:xfrm>
        <a:prstGeom prst="ellipse">
          <a:avLst/>
        </a:prstGeom>
        <a:solidFill>
          <a:schemeClr val="accent3">
            <a:hueOff val="285712"/>
            <a:satOff val="-32061"/>
            <a:lumOff val="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Sept 1</a:t>
          </a:r>
        </a:p>
      </dsp:txBody>
      <dsp:txXfrm>
        <a:off x="5160551" y="585418"/>
        <a:ext cx="675546" cy="675546"/>
      </dsp:txXfrm>
    </dsp:sp>
    <dsp:sp modelId="{34C28C69-B422-47A3-850C-C7782F003968}">
      <dsp:nvSpPr>
        <dsp:cNvPr id="0" name=""/>
        <dsp:cNvSpPr/>
      </dsp:nvSpPr>
      <dsp:spPr>
        <a:xfrm>
          <a:off x="8006163" y="88081"/>
          <a:ext cx="1910733" cy="1670221"/>
        </a:xfrm>
        <a:prstGeom prst="rightArrow">
          <a:avLst>
            <a:gd name="adj1" fmla="val 70000"/>
            <a:gd name="adj2" fmla="val 50000"/>
          </a:avLst>
        </a:prstGeom>
        <a:solidFill>
          <a:schemeClr val="accent3">
            <a:tint val="40000"/>
            <a:alpha val="90000"/>
            <a:hueOff val="-99230"/>
            <a:satOff val="-37921"/>
            <a:lumOff val="-513"/>
            <a:alphaOff val="0"/>
          </a:schemeClr>
        </a:solidFill>
        <a:ln w="12700" cap="flat" cmpd="sng" algn="ctr">
          <a:solidFill>
            <a:schemeClr val="accent3">
              <a:tint val="40000"/>
              <a:alpha val="90000"/>
              <a:hueOff val="-99230"/>
              <a:satOff val="-3792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SPS conducts monitoring site visits</a:t>
          </a:r>
        </a:p>
      </dsp:txBody>
      <dsp:txXfrm>
        <a:off x="8483846" y="338614"/>
        <a:ext cx="931483" cy="1169155"/>
      </dsp:txXfrm>
    </dsp:sp>
    <dsp:sp modelId="{8F04BD63-B20C-44F7-BC43-A97CCD0BB4F7}">
      <dsp:nvSpPr>
        <dsp:cNvPr id="0" name=""/>
        <dsp:cNvSpPr/>
      </dsp:nvSpPr>
      <dsp:spPr>
        <a:xfrm>
          <a:off x="7528480" y="445508"/>
          <a:ext cx="955366" cy="955366"/>
        </a:xfrm>
        <a:prstGeom prst="ellipse">
          <a:avLst/>
        </a:prstGeom>
        <a:solidFill>
          <a:schemeClr val="accent3">
            <a:hueOff val="428568"/>
            <a:satOff val="-48092"/>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Oct</a:t>
          </a:r>
        </a:p>
      </dsp:txBody>
      <dsp:txXfrm>
        <a:off x="7668390" y="585418"/>
        <a:ext cx="675546" cy="6755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2FDA2-6E85-404B-9674-D866AD05057C}">
      <dsp:nvSpPr>
        <dsp:cNvPr id="0" name=""/>
        <dsp:cNvSpPr/>
      </dsp:nvSpPr>
      <dsp:spPr>
        <a:xfrm>
          <a:off x="482649" y="88081"/>
          <a:ext cx="1910733" cy="1670221"/>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Font typeface="Times New Roman" panose="02020603050405020304" pitchFamily="18" charset="0"/>
            <a:buNone/>
          </a:pPr>
          <a:r>
            <a:rPr lang="en-US" sz="1100" kern="1200">
              <a:solidFill>
                <a:schemeClr val="tx1"/>
              </a:solidFill>
            </a:rPr>
            <a:t>Option to Amend (Amendment 1)</a:t>
          </a:r>
        </a:p>
      </dsp:txBody>
      <dsp:txXfrm>
        <a:off x="960332" y="338614"/>
        <a:ext cx="931483" cy="1169155"/>
      </dsp:txXfrm>
    </dsp:sp>
    <dsp:sp modelId="{9FA32D18-657F-419C-A394-53A779EC5C41}">
      <dsp:nvSpPr>
        <dsp:cNvPr id="0" name=""/>
        <dsp:cNvSpPr/>
      </dsp:nvSpPr>
      <dsp:spPr>
        <a:xfrm>
          <a:off x="4965" y="445508"/>
          <a:ext cx="955366" cy="95536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kern="1200">
              <a:solidFill>
                <a:schemeClr val="tx1"/>
              </a:solidFill>
            </a:rPr>
            <a:t>Nov</a:t>
          </a:r>
        </a:p>
      </dsp:txBody>
      <dsp:txXfrm>
        <a:off x="144875" y="585418"/>
        <a:ext cx="675546" cy="675546"/>
      </dsp:txXfrm>
    </dsp:sp>
    <dsp:sp modelId="{6D7FDFBD-937A-4B6B-9011-55E40B33EABD}">
      <dsp:nvSpPr>
        <dsp:cNvPr id="0" name=""/>
        <dsp:cNvSpPr/>
      </dsp:nvSpPr>
      <dsp:spPr>
        <a:xfrm>
          <a:off x="2990487" y="88081"/>
          <a:ext cx="1910733" cy="1670221"/>
        </a:xfrm>
        <a:prstGeom prst="rightArrow">
          <a:avLst>
            <a:gd name="adj1" fmla="val 70000"/>
            <a:gd name="adj2" fmla="val 50000"/>
          </a:avLst>
        </a:prstGeom>
        <a:solidFill>
          <a:schemeClr val="accent5">
            <a:tint val="40000"/>
            <a:alpha val="90000"/>
            <a:hueOff val="1942688"/>
            <a:satOff val="-6081"/>
            <a:lumOff val="403"/>
            <a:alphaOff val="0"/>
          </a:schemeClr>
        </a:solidFill>
        <a:ln w="12700" cap="flat" cmpd="sng" algn="ctr">
          <a:solidFill>
            <a:schemeClr val="accent5">
              <a:tint val="40000"/>
              <a:alpha val="90000"/>
              <a:hueOff val="1942688"/>
              <a:satOff val="-6081"/>
              <a:lumOff val="4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Font typeface="Times New Roman" panose="02020603050405020304" pitchFamily="18" charset="0"/>
            <a:buNone/>
          </a:pPr>
          <a:r>
            <a:rPr lang="en-US" sz="1100" kern="1200">
              <a:solidFill>
                <a:schemeClr val="tx1"/>
              </a:solidFill>
            </a:rPr>
            <a:t>Option to Amend (Amendment 2)</a:t>
          </a:r>
        </a:p>
      </dsp:txBody>
      <dsp:txXfrm>
        <a:off x="3468170" y="338614"/>
        <a:ext cx="931483" cy="1169155"/>
      </dsp:txXfrm>
    </dsp:sp>
    <dsp:sp modelId="{313DAF8E-49B1-4353-87DB-8EE56214CA85}">
      <dsp:nvSpPr>
        <dsp:cNvPr id="0" name=""/>
        <dsp:cNvSpPr/>
      </dsp:nvSpPr>
      <dsp:spPr>
        <a:xfrm>
          <a:off x="2512803" y="445508"/>
          <a:ext cx="955366" cy="955366"/>
        </a:xfrm>
        <a:prstGeom prst="ellipse">
          <a:avLst/>
        </a:prstGeom>
        <a:solidFill>
          <a:schemeClr val="accent5">
            <a:hueOff val="2003568"/>
            <a:satOff val="-8793"/>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kern="1200">
              <a:solidFill>
                <a:schemeClr val="tx1"/>
              </a:solidFill>
            </a:rPr>
            <a:t>March</a:t>
          </a:r>
        </a:p>
      </dsp:txBody>
      <dsp:txXfrm>
        <a:off x="2652713" y="585418"/>
        <a:ext cx="675546" cy="675546"/>
      </dsp:txXfrm>
    </dsp:sp>
    <dsp:sp modelId="{A929635E-9970-4B10-A590-929E60A0F330}">
      <dsp:nvSpPr>
        <dsp:cNvPr id="0" name=""/>
        <dsp:cNvSpPr/>
      </dsp:nvSpPr>
      <dsp:spPr>
        <a:xfrm>
          <a:off x="5498325" y="88081"/>
          <a:ext cx="1910733" cy="1670221"/>
        </a:xfrm>
        <a:prstGeom prst="rightArrow">
          <a:avLst>
            <a:gd name="adj1" fmla="val 70000"/>
            <a:gd name="adj2" fmla="val 50000"/>
          </a:avLst>
        </a:prstGeom>
        <a:solidFill>
          <a:schemeClr val="accent5">
            <a:tint val="40000"/>
            <a:alpha val="90000"/>
            <a:hueOff val="3885376"/>
            <a:satOff val="-12163"/>
            <a:lumOff val="806"/>
            <a:alphaOff val="0"/>
          </a:schemeClr>
        </a:solidFill>
        <a:ln w="12700" cap="flat" cmpd="sng" algn="ctr">
          <a:solidFill>
            <a:schemeClr val="accent5">
              <a:tint val="40000"/>
              <a:alpha val="90000"/>
              <a:hueOff val="3885376"/>
              <a:satOff val="-12163"/>
              <a:lumOff val="8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Font typeface="Times New Roman" panose="02020603050405020304" pitchFamily="18" charset="0"/>
            <a:buNone/>
          </a:pPr>
          <a:r>
            <a:rPr lang="en-US" sz="1100" kern="1200">
              <a:solidFill>
                <a:schemeClr val="tx1"/>
              </a:solidFill>
            </a:rPr>
            <a:t>SPS conducts final monitoring site visits</a:t>
          </a:r>
        </a:p>
      </dsp:txBody>
      <dsp:txXfrm>
        <a:off x="5976008" y="338614"/>
        <a:ext cx="931483" cy="1169155"/>
      </dsp:txXfrm>
    </dsp:sp>
    <dsp:sp modelId="{4A9AA034-F89C-48DD-8C58-D11FF3DBDD4A}">
      <dsp:nvSpPr>
        <dsp:cNvPr id="0" name=""/>
        <dsp:cNvSpPr/>
      </dsp:nvSpPr>
      <dsp:spPr>
        <a:xfrm>
          <a:off x="5020641" y="445508"/>
          <a:ext cx="955366" cy="955366"/>
        </a:xfrm>
        <a:prstGeom prst="ellipse">
          <a:avLst/>
        </a:prstGeom>
        <a:solidFill>
          <a:schemeClr val="accent5">
            <a:hueOff val="4007135"/>
            <a:satOff val="-17587"/>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kern="1200">
              <a:solidFill>
                <a:schemeClr val="tx1"/>
              </a:solidFill>
            </a:rPr>
            <a:t>April </a:t>
          </a:r>
        </a:p>
      </dsp:txBody>
      <dsp:txXfrm>
        <a:off x="5160551" y="585418"/>
        <a:ext cx="675546" cy="675546"/>
      </dsp:txXfrm>
    </dsp:sp>
    <dsp:sp modelId="{389FD802-07A1-439A-8744-D20B64C9EA73}">
      <dsp:nvSpPr>
        <dsp:cNvPr id="0" name=""/>
        <dsp:cNvSpPr/>
      </dsp:nvSpPr>
      <dsp:spPr>
        <a:xfrm>
          <a:off x="8006163" y="88081"/>
          <a:ext cx="1910733" cy="1670221"/>
        </a:xfrm>
        <a:prstGeom prst="rightArrow">
          <a:avLst>
            <a:gd name="adj1" fmla="val 70000"/>
            <a:gd name="adj2" fmla="val 50000"/>
          </a:avLst>
        </a:prstGeom>
        <a:solidFill>
          <a:schemeClr val="accent5">
            <a:tint val="40000"/>
            <a:alpha val="90000"/>
            <a:hueOff val="5828064"/>
            <a:satOff val="-18244"/>
            <a:lumOff val="1209"/>
            <a:alphaOff val="0"/>
          </a:schemeClr>
        </a:solidFill>
        <a:ln w="12700" cap="flat" cmpd="sng" algn="ctr">
          <a:solidFill>
            <a:schemeClr val="accent5">
              <a:tint val="40000"/>
              <a:alpha val="90000"/>
              <a:hueOff val="5828064"/>
              <a:satOff val="-18244"/>
              <a:lumOff val="1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Font typeface="Times New Roman" panose="02020603050405020304" pitchFamily="18" charset="0"/>
            <a:buNone/>
          </a:pPr>
          <a:r>
            <a:rPr lang="en-US" sz="1100" kern="1200">
              <a:solidFill>
                <a:schemeClr val="tx1"/>
              </a:solidFill>
            </a:rPr>
            <a:t>Order deadline</a:t>
          </a:r>
        </a:p>
      </dsp:txBody>
      <dsp:txXfrm>
        <a:off x="8483846" y="338614"/>
        <a:ext cx="931483" cy="1169155"/>
      </dsp:txXfrm>
    </dsp:sp>
    <dsp:sp modelId="{8B5C1ACF-0F74-48A8-8586-4C162CDE43DE}">
      <dsp:nvSpPr>
        <dsp:cNvPr id="0" name=""/>
        <dsp:cNvSpPr/>
      </dsp:nvSpPr>
      <dsp:spPr>
        <a:xfrm>
          <a:off x="7528480" y="445508"/>
          <a:ext cx="955366" cy="955366"/>
        </a:xfrm>
        <a:prstGeom prst="ellipse">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kern="1200">
              <a:solidFill>
                <a:schemeClr val="tx1"/>
              </a:solidFill>
            </a:rPr>
            <a:t>May</a:t>
          </a:r>
        </a:p>
      </dsp:txBody>
      <dsp:txXfrm>
        <a:off x="7668390" y="585418"/>
        <a:ext cx="675546" cy="6755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6/4/2025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568212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38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05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59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644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42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84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348327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85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59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71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21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85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11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0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endParaRPr lang="zh-CN" altLang="en-US"/>
          </a:p>
        </p:txBody>
      </p:sp>
      <p:sp>
        <p:nvSpPr>
          <p:cNvPr id="4" name="TextBox 3"/>
          <p:cNvSpPr txBox="1"/>
          <p:nvPr userDrawn="1"/>
        </p:nvSpPr>
        <p:spPr>
          <a:xfrm>
            <a:off x="3493825" y="6488668"/>
            <a:ext cx="7713372" cy="369332"/>
          </a:xfrm>
          <a:prstGeom prst="rect">
            <a:avLst/>
          </a:prstGeom>
          <a:noFill/>
        </p:spPr>
        <p:txBody>
          <a:bodyPr wrap="square" rtlCol="0">
            <a:spAutoFit/>
          </a:bodyPr>
          <a:lstStyle/>
          <a:p>
            <a:r>
              <a:rPr lang="en-US" sz="1200" kern="1200">
                <a:solidFill>
                  <a:schemeClr val="bg1"/>
                </a:solidFill>
                <a:latin typeface="Segoe"/>
                <a:ea typeface="+mn-ea"/>
                <a:cs typeface="+mn-cs"/>
              </a:rPr>
              <a:t>Massachusetts Department of</a:t>
            </a:r>
            <a:r>
              <a:rPr lang="en-US" baseline="0">
                <a:solidFill>
                  <a:schemeClr val="bg1"/>
                </a:solidFill>
                <a:latin typeface="Segoe"/>
              </a:rPr>
              <a:t> </a:t>
            </a:r>
            <a:r>
              <a:rPr lang="en-US" sz="1200" kern="1200">
                <a:solidFill>
                  <a:schemeClr val="bg1"/>
                </a:solidFill>
                <a:latin typeface="Segoe"/>
                <a:ea typeface="+mn-ea"/>
                <a:cs typeface="+mn-cs"/>
              </a:rPr>
              <a:t>Elementary</a:t>
            </a:r>
            <a:r>
              <a:rPr lang="en-US" baseline="0">
                <a:solidFill>
                  <a:schemeClr val="bg1"/>
                </a:solidFill>
                <a:latin typeface="Segoe"/>
              </a:rPr>
              <a:t> </a:t>
            </a:r>
            <a:r>
              <a:rPr lang="en-US" sz="1200" kern="1200">
                <a:solidFill>
                  <a:schemeClr val="bg1"/>
                </a:solidFill>
                <a:latin typeface="Segoe"/>
                <a:ea typeface="+mn-ea"/>
                <a:cs typeface="+mn-cs"/>
              </a:rPr>
              <a:t>and</a:t>
            </a:r>
            <a:r>
              <a:rPr lang="en-US" baseline="0">
                <a:solidFill>
                  <a:schemeClr val="bg1"/>
                </a:solidFill>
                <a:latin typeface="Segoe"/>
              </a:rPr>
              <a:t> </a:t>
            </a:r>
            <a:r>
              <a:rPr lang="en-US" sz="1200" kern="1200">
                <a:solidFill>
                  <a:schemeClr val="bg1"/>
                </a:solidFill>
                <a:latin typeface="Segoe"/>
                <a:ea typeface="+mn-ea"/>
                <a:cs typeface="+mn-cs"/>
              </a:rPr>
              <a:t>Secondary</a:t>
            </a:r>
            <a:r>
              <a:rPr lang="en-US" baseline="0">
                <a:solidFill>
                  <a:schemeClr val="bg1"/>
                </a:solidFill>
                <a:latin typeface="Segoe"/>
              </a:rPr>
              <a:t> </a:t>
            </a:r>
            <a:r>
              <a:rPr lang="en-US" sz="1200" kern="1200">
                <a:solidFill>
                  <a:schemeClr val="bg1"/>
                </a:solidFill>
                <a:latin typeface="Segoe"/>
                <a:ea typeface="+mn-ea"/>
                <a:cs typeface="+mn-cs"/>
              </a:rPr>
              <a:t>Education</a:t>
            </a:r>
          </a:p>
        </p:txBody>
      </p:sp>
    </p:spTree>
    <p:extLst>
      <p:ext uri="{BB962C8B-B14F-4D97-AF65-F5344CB8AC3E}">
        <p14:creationId xmlns:p14="http://schemas.microsoft.com/office/powerpoint/2010/main" val="406856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a:t>Click to add title</a:t>
            </a:r>
          </a:p>
        </p:txBody>
      </p:sp>
    </p:spTree>
    <p:extLst>
      <p:ext uri="{BB962C8B-B14F-4D97-AF65-F5344CB8AC3E}">
        <p14:creationId xmlns:p14="http://schemas.microsoft.com/office/powerpoint/2010/main" val="3438174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4461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37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a:t>Click to add subtitle</a:t>
            </a:r>
          </a:p>
        </p:txBody>
      </p:sp>
    </p:spTree>
    <p:extLst>
      <p:ext uri="{BB962C8B-B14F-4D97-AF65-F5344CB8AC3E}">
        <p14:creationId xmlns:p14="http://schemas.microsoft.com/office/powerpoint/2010/main" val="1417217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123811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a:t>Click to add subtitle</a:t>
            </a:r>
          </a:p>
        </p:txBody>
      </p:sp>
    </p:spTree>
    <p:extLst>
      <p:ext uri="{BB962C8B-B14F-4D97-AF65-F5344CB8AC3E}">
        <p14:creationId xmlns:p14="http://schemas.microsoft.com/office/powerpoint/2010/main" val="410626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433378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31759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233997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761316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44038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29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2"/>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a:p>
        </p:txBody>
      </p:sp>
    </p:spTree>
    <p:extLst>
      <p:ext uri="{BB962C8B-B14F-4D97-AF65-F5344CB8AC3E}">
        <p14:creationId xmlns:p14="http://schemas.microsoft.com/office/powerpoint/2010/main" val="211514494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oe.mass.edu/federalgrants/equitable-services/district-level.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SEAequitableservices@mass.gov" TargetMode="External"/><Relationship Id="rId2" Type="http://schemas.openxmlformats.org/officeDocument/2006/relationships/hyperlink" Target="http://www.doe.mass.edu/federalgrants/resources/equitableservices-ess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hyperlink" Target="https://www.myjar.app/blog/difference-between-needs-and-wants-for-ideal-money-management" TargetMode="External"/><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3.xml"/><Relationship Id="rId16" Type="http://schemas.openxmlformats.org/officeDocument/2006/relationships/diagramColors" Target="../diagrams/colors9.xml"/><Relationship Id="rId1" Type="http://schemas.openxmlformats.org/officeDocument/2006/relationships/slideLayout" Target="../slideLayouts/slideLayout16.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hyperlink" Target="http://www.doe.mass.edu/federalgrants/liaisons.xlsx" TargetMode="External"/><Relationship Id="rId1" Type="http://schemas.openxmlformats.org/officeDocument/2006/relationships/slideLayout" Target="../slideLayouts/slideLayout2.xml"/><Relationship Id="rId4" Type="http://schemas.openxmlformats.org/officeDocument/2006/relationships/hyperlink" Target="http://www.doe.mass.edu/federalgrants"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mass.edu/federalgrants/resources/equitableservices-essa/affirm-consultation.docx" TargetMode="External"/><Relationship Id="rId2" Type="http://schemas.openxmlformats.org/officeDocument/2006/relationships/hyperlink" Target="https://www.doe.mass.edu/federalgrants/resources/equitableservices-essa/private-essa.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federalgrants/equitable-services/district-level.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8834105" cy="2466506"/>
          </a:xfrm>
        </p:spPr>
        <p:txBody>
          <a:bodyPr>
            <a:normAutofit fontScale="90000"/>
          </a:bodyPr>
          <a:lstStyle/>
          <a:p>
            <a:r>
              <a:rPr lang="en-US"/>
              <a:t>ESSA Grant Program Private School Outreach and Participation Process</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158620" y="5253135"/>
            <a:ext cx="8350898" cy="1530220"/>
          </a:xfrm>
        </p:spPr>
        <p:txBody>
          <a:bodyPr>
            <a:normAutofit lnSpcReduction="10000"/>
          </a:bodyPr>
          <a:lstStyle/>
          <a:p>
            <a:r>
              <a:rPr lang="en-US" sz="2400" i="1"/>
              <a:t>Federal Grant Programs Spring Conference </a:t>
            </a:r>
            <a:r>
              <a:rPr lang="en-US" sz="1900" i="1"/>
              <a:t>– June 10, 2025</a:t>
            </a:r>
          </a:p>
          <a:p>
            <a:endParaRPr lang="en-US" sz="1800"/>
          </a:p>
          <a:p>
            <a:r>
              <a:rPr lang="en-US" sz="1800"/>
              <a:t>Alex Lilley – DESE</a:t>
            </a:r>
          </a:p>
          <a:p>
            <a:r>
              <a:rPr lang="en-US" sz="1800"/>
              <a:t>Jennifer Buel – Springfield Public Schools</a:t>
            </a:r>
          </a:p>
          <a:p>
            <a:endParaRPr lang="en-US" sz="210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30008-1DFF-AEEA-EFB9-A0949AF721DC}"/>
              </a:ext>
            </a:extLst>
          </p:cNvPr>
          <p:cNvSpPr>
            <a:spLocks noGrp="1"/>
          </p:cNvSpPr>
          <p:nvPr>
            <p:ph type="title"/>
          </p:nvPr>
        </p:nvSpPr>
        <p:spPr>
          <a:xfrm>
            <a:off x="838200" y="365126"/>
            <a:ext cx="10515600" cy="965834"/>
          </a:xfrm>
        </p:spPr>
        <p:txBody>
          <a:bodyPr>
            <a:normAutofit fontScale="90000"/>
          </a:bodyPr>
          <a:lstStyle/>
          <a:p>
            <a:r>
              <a:rPr lang="en-US"/>
              <a:t>ESSA Application Title I – list participating schools…low-income count generates allocation</a:t>
            </a:r>
          </a:p>
        </p:txBody>
      </p:sp>
      <p:pic>
        <p:nvPicPr>
          <p:cNvPr id="9" name="Content Placeholder 8" descr="Capture from application of listing of participating private schools.">
            <a:extLst>
              <a:ext uri="{FF2B5EF4-FFF2-40B4-BE49-F238E27FC236}">
                <a16:creationId xmlns:a16="http://schemas.microsoft.com/office/drawing/2014/main" id="{A97ABB62-828E-BC27-96C0-07A70855B797}"/>
              </a:ext>
            </a:extLst>
          </p:cNvPr>
          <p:cNvPicPr>
            <a:picLocks noGrp="1" noChangeAspect="1"/>
          </p:cNvPicPr>
          <p:nvPr>
            <p:ph idx="1"/>
          </p:nvPr>
        </p:nvPicPr>
        <p:blipFill>
          <a:blip r:embed="rId2"/>
          <a:stretch>
            <a:fillRect/>
          </a:stretch>
        </p:blipFill>
        <p:spPr>
          <a:xfrm>
            <a:off x="10366" y="2214880"/>
            <a:ext cx="12114860" cy="3911600"/>
          </a:xfrm>
        </p:spPr>
      </p:pic>
    </p:spTree>
    <p:extLst>
      <p:ext uri="{BB962C8B-B14F-4D97-AF65-F5344CB8AC3E}">
        <p14:creationId xmlns:p14="http://schemas.microsoft.com/office/powerpoint/2010/main" val="72348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06CE7F-0203-BA72-9FEB-D2AB791E9475}"/>
              </a:ext>
            </a:extLst>
          </p:cNvPr>
          <p:cNvSpPr>
            <a:spLocks noGrp="1"/>
          </p:cNvSpPr>
          <p:nvPr>
            <p:ph type="title"/>
          </p:nvPr>
        </p:nvSpPr>
        <p:spPr/>
        <p:txBody>
          <a:bodyPr>
            <a:normAutofit fontScale="90000"/>
          </a:bodyPr>
          <a:lstStyle/>
          <a:p>
            <a:r>
              <a:rPr lang="en-US"/>
              <a:t>Title IIA and Title IVA – list participating schools…enrollment generates allocation (# of El’s for Title III)</a:t>
            </a:r>
          </a:p>
        </p:txBody>
      </p:sp>
      <p:pic>
        <p:nvPicPr>
          <p:cNvPr id="5" name="Content Placeholder 4" descr="Capture from application of listing of participating private schools' allocations.">
            <a:extLst>
              <a:ext uri="{FF2B5EF4-FFF2-40B4-BE49-F238E27FC236}">
                <a16:creationId xmlns:a16="http://schemas.microsoft.com/office/drawing/2014/main" id="{D5734703-CFF3-9724-148F-F464AAECFE92}"/>
              </a:ext>
            </a:extLst>
          </p:cNvPr>
          <p:cNvPicPr>
            <a:picLocks noGrp="1" noChangeAspect="1"/>
          </p:cNvPicPr>
          <p:nvPr>
            <p:ph idx="1"/>
          </p:nvPr>
        </p:nvPicPr>
        <p:blipFill>
          <a:blip r:embed="rId2"/>
          <a:stretch>
            <a:fillRect/>
          </a:stretch>
        </p:blipFill>
        <p:spPr>
          <a:xfrm>
            <a:off x="238342" y="2184400"/>
            <a:ext cx="11821578" cy="3627120"/>
          </a:xfrm>
        </p:spPr>
      </p:pic>
    </p:spTree>
    <p:extLst>
      <p:ext uri="{BB962C8B-B14F-4D97-AF65-F5344CB8AC3E}">
        <p14:creationId xmlns:p14="http://schemas.microsoft.com/office/powerpoint/2010/main" val="199029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D8AD87-209D-1E7C-040A-F27A99512B0C}"/>
              </a:ext>
            </a:extLst>
          </p:cNvPr>
          <p:cNvSpPr>
            <a:spLocks noGrp="1"/>
          </p:cNvSpPr>
          <p:nvPr>
            <p:ph type="title"/>
          </p:nvPr>
        </p:nvSpPr>
        <p:spPr/>
        <p:txBody>
          <a:bodyPr/>
          <a:lstStyle/>
          <a:p>
            <a:r>
              <a:rPr lang="en-US"/>
              <a:t>Track and Document Outreach!</a:t>
            </a:r>
          </a:p>
        </p:txBody>
      </p:sp>
      <p:sp>
        <p:nvSpPr>
          <p:cNvPr id="2" name="Content Placeholder 1">
            <a:extLst>
              <a:ext uri="{FF2B5EF4-FFF2-40B4-BE49-F238E27FC236}">
                <a16:creationId xmlns:a16="http://schemas.microsoft.com/office/drawing/2014/main" id="{8432AAEC-851D-77C7-0927-84ED54D8FFCE}"/>
              </a:ext>
            </a:extLst>
          </p:cNvPr>
          <p:cNvSpPr>
            <a:spLocks noGrp="1"/>
          </p:cNvSpPr>
          <p:nvPr>
            <p:ph idx="1"/>
          </p:nvPr>
        </p:nvSpPr>
        <p:spPr/>
        <p:txBody>
          <a:bodyPr/>
          <a:lstStyle/>
          <a:p>
            <a:r>
              <a:rPr lang="en-US"/>
              <a:t>Send letters by return receipt (either snail mail or email)</a:t>
            </a:r>
          </a:p>
          <a:p>
            <a:r>
              <a:rPr lang="en-US"/>
              <a:t>Keep record of responses and receipts (if no response)</a:t>
            </a:r>
          </a:p>
          <a:p>
            <a:endParaRPr lang="en-US"/>
          </a:p>
          <a:p>
            <a:r>
              <a:rPr lang="en-US"/>
              <a:t>For those that choose to participate:</a:t>
            </a:r>
          </a:p>
          <a:p>
            <a:pPr lvl="1"/>
            <a:r>
              <a:rPr lang="en-US"/>
              <a:t>Arrange for timely consultation (initial, then ongoing)</a:t>
            </a:r>
          </a:p>
          <a:p>
            <a:pPr lvl="1"/>
            <a:r>
              <a:rPr lang="en-US"/>
              <a:t>Collect signed </a:t>
            </a:r>
            <a:r>
              <a:rPr lang="en-US" u="sng"/>
              <a:t>Affirmation of Consultation with Participating Schools</a:t>
            </a:r>
          </a:p>
          <a:p>
            <a:pPr lvl="1"/>
            <a:r>
              <a:rPr lang="en-US"/>
              <a:t>Keep on file and upload with grant application</a:t>
            </a:r>
          </a:p>
          <a:p>
            <a:pPr lvl="1"/>
            <a:endParaRPr lang="en-US"/>
          </a:p>
          <a:p>
            <a:pPr lvl="1"/>
            <a:r>
              <a:rPr lang="en-US"/>
              <a:t>Use to </a:t>
            </a:r>
            <a:r>
              <a:rPr lang="en-US" u="sng"/>
              <a:t>document agreed upon services</a:t>
            </a:r>
          </a:p>
        </p:txBody>
      </p:sp>
    </p:spTree>
    <p:extLst>
      <p:ext uri="{BB962C8B-B14F-4D97-AF65-F5344CB8AC3E}">
        <p14:creationId xmlns:p14="http://schemas.microsoft.com/office/powerpoint/2010/main" val="396309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0949D-5D5D-7A38-E78D-459CA00C419B}"/>
              </a:ext>
            </a:extLst>
          </p:cNvPr>
          <p:cNvSpPr>
            <a:spLocks noGrp="1"/>
          </p:cNvSpPr>
          <p:nvPr>
            <p:ph type="title"/>
          </p:nvPr>
        </p:nvSpPr>
        <p:spPr/>
        <p:txBody>
          <a:bodyPr>
            <a:normAutofit fontScale="90000"/>
          </a:bodyPr>
          <a:lstStyle/>
          <a:p>
            <a:r>
              <a:rPr lang="en-US" sz="4000"/>
              <a:t>Consultation and Participation Resources</a:t>
            </a:r>
            <a:br>
              <a:rPr lang="en-US" sz="4000"/>
            </a:br>
            <a:r>
              <a:rPr lang="en-US" sz="4000"/>
              <a:t>	</a:t>
            </a:r>
            <a:r>
              <a:rPr lang="en-US" sz="1600">
                <a:hlinkClick r:id="rId2">
                  <a:extLst>
                    <a:ext uri="{A12FA001-AC4F-418D-AE19-62706E023703}">
                      <ahyp:hlinkClr xmlns:ahyp="http://schemas.microsoft.com/office/drawing/2018/hyperlinkcolor" val="tx"/>
                    </a:ext>
                  </a:extLst>
                </a:hlinkClick>
              </a:rPr>
              <a:t>District Level Equitable Services for Private Schools - Federal Grant Programs (mass.edu)</a:t>
            </a:r>
            <a:endParaRPr lang="en-US" sz="4000"/>
          </a:p>
        </p:txBody>
      </p:sp>
      <p:pic>
        <p:nvPicPr>
          <p:cNvPr id="9" name="Content Placeholder 8" descr="Capture from DESE website of resources, including form for consultation, state and federal guidance on private school services.">
            <a:extLst>
              <a:ext uri="{FF2B5EF4-FFF2-40B4-BE49-F238E27FC236}">
                <a16:creationId xmlns:a16="http://schemas.microsoft.com/office/drawing/2014/main" id="{127BD76E-4DBE-A752-FC76-FA60107AA92D}"/>
              </a:ext>
            </a:extLst>
          </p:cNvPr>
          <p:cNvPicPr>
            <a:picLocks noGrp="1" noChangeAspect="1"/>
          </p:cNvPicPr>
          <p:nvPr>
            <p:ph idx="1"/>
          </p:nvPr>
        </p:nvPicPr>
        <p:blipFill>
          <a:blip r:embed="rId3"/>
          <a:stretch>
            <a:fillRect/>
          </a:stretch>
        </p:blipFill>
        <p:spPr>
          <a:xfrm>
            <a:off x="114360" y="2164080"/>
            <a:ext cx="11823640" cy="4196080"/>
          </a:xfrm>
        </p:spPr>
      </p:pic>
    </p:spTree>
    <p:extLst>
      <p:ext uri="{BB962C8B-B14F-4D97-AF65-F5344CB8AC3E}">
        <p14:creationId xmlns:p14="http://schemas.microsoft.com/office/powerpoint/2010/main" val="56399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198FF4-1957-EE3C-4119-744D18CF4C11}"/>
              </a:ext>
            </a:extLst>
          </p:cNvPr>
          <p:cNvSpPr>
            <a:spLocks noGrp="1"/>
          </p:cNvSpPr>
          <p:nvPr>
            <p:ph type="title"/>
          </p:nvPr>
        </p:nvSpPr>
        <p:spPr/>
        <p:txBody>
          <a:bodyPr/>
          <a:lstStyle/>
          <a:p>
            <a:r>
              <a:rPr lang="en-US"/>
              <a:t>Important Rules</a:t>
            </a:r>
          </a:p>
        </p:txBody>
      </p:sp>
      <p:sp>
        <p:nvSpPr>
          <p:cNvPr id="2" name="Content Placeholder 1">
            <a:extLst>
              <a:ext uri="{FF2B5EF4-FFF2-40B4-BE49-F238E27FC236}">
                <a16:creationId xmlns:a16="http://schemas.microsoft.com/office/drawing/2014/main" id="{009E5F54-4840-B3EF-955E-52EFCEEF6DBF}"/>
              </a:ext>
            </a:extLst>
          </p:cNvPr>
          <p:cNvSpPr>
            <a:spLocks noGrp="1"/>
          </p:cNvSpPr>
          <p:nvPr>
            <p:ph idx="1"/>
          </p:nvPr>
        </p:nvSpPr>
        <p:spPr>
          <a:xfrm>
            <a:off x="919480" y="2066664"/>
            <a:ext cx="10515600" cy="4052559"/>
          </a:xfrm>
        </p:spPr>
        <p:txBody>
          <a:bodyPr/>
          <a:lstStyle/>
          <a:p>
            <a:r>
              <a:rPr lang="en-US"/>
              <a:t>Consultation must be “timely” and “meaningful”</a:t>
            </a:r>
          </a:p>
          <a:p>
            <a:pPr lvl="1"/>
            <a:r>
              <a:rPr lang="en-US"/>
              <a:t>Complete before you finalize plans and consider/meet their needs</a:t>
            </a:r>
          </a:p>
          <a:p>
            <a:pPr marL="228600" lvl="1">
              <a:spcBef>
                <a:spcPts val="1000"/>
              </a:spcBef>
            </a:pPr>
            <a:r>
              <a:rPr lang="en-US" sz="2800"/>
              <a:t>Never pay the private school</a:t>
            </a:r>
          </a:p>
          <a:p>
            <a:pPr lvl="2"/>
            <a:r>
              <a:rPr lang="en-US" sz="2400"/>
              <a:t>You must maintain control of public funds – no reimbursing…you hire, you own, you inventory…you take back at end</a:t>
            </a:r>
          </a:p>
          <a:p>
            <a:pPr marL="228600" lvl="1">
              <a:spcBef>
                <a:spcPts val="1000"/>
              </a:spcBef>
            </a:pPr>
            <a:r>
              <a:rPr lang="en-US" sz="2800"/>
              <a:t>Supplement, Not Supplant applies</a:t>
            </a:r>
          </a:p>
          <a:p>
            <a:pPr lvl="3"/>
            <a:r>
              <a:rPr lang="en-US" sz="2200"/>
              <a:t>For Title I, it will always be a Targeted Assistance program for the eligible/participating students only</a:t>
            </a:r>
          </a:p>
          <a:p>
            <a:pPr lvl="3"/>
            <a:r>
              <a:rPr lang="en-US" sz="2200"/>
              <a:t>All services and materials must be additional to what the school would provide without participating</a:t>
            </a:r>
          </a:p>
        </p:txBody>
      </p:sp>
    </p:spTree>
    <p:extLst>
      <p:ext uri="{BB962C8B-B14F-4D97-AF65-F5344CB8AC3E}">
        <p14:creationId xmlns:p14="http://schemas.microsoft.com/office/powerpoint/2010/main" val="373401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FA27E-0AFF-9A45-48F1-BE042806A9E4}"/>
              </a:ext>
            </a:extLst>
          </p:cNvPr>
          <p:cNvSpPr>
            <a:spLocks noGrp="1"/>
          </p:cNvSpPr>
          <p:nvPr>
            <p:ph type="title"/>
          </p:nvPr>
        </p:nvSpPr>
        <p:spPr/>
        <p:txBody>
          <a:bodyPr/>
          <a:lstStyle/>
          <a:p>
            <a:r>
              <a:rPr lang="en-US"/>
              <a:t>Important Rules (a couple more)</a:t>
            </a:r>
          </a:p>
        </p:txBody>
      </p:sp>
      <p:sp>
        <p:nvSpPr>
          <p:cNvPr id="2" name="Content Placeholder 1">
            <a:extLst>
              <a:ext uri="{FF2B5EF4-FFF2-40B4-BE49-F238E27FC236}">
                <a16:creationId xmlns:a16="http://schemas.microsoft.com/office/drawing/2014/main" id="{34F7B341-0F56-980B-FD18-5BDD2975C0E3}"/>
              </a:ext>
            </a:extLst>
          </p:cNvPr>
          <p:cNvSpPr>
            <a:spLocks noGrp="1"/>
          </p:cNvSpPr>
          <p:nvPr>
            <p:ph idx="1"/>
          </p:nvPr>
        </p:nvSpPr>
        <p:spPr/>
        <p:txBody>
          <a:bodyPr/>
          <a:lstStyle/>
          <a:p>
            <a:r>
              <a:rPr lang="en-US"/>
              <a:t>Services and materials provided must be “secular, neutral, and non-ideological” </a:t>
            </a:r>
          </a:p>
          <a:p>
            <a:pPr lvl="1"/>
            <a:r>
              <a:rPr lang="en-US"/>
              <a:t>Can hire non-secular group to provide secular services, though</a:t>
            </a:r>
          </a:p>
          <a:p>
            <a:pPr marL="457200" lvl="1" indent="0">
              <a:buNone/>
            </a:pPr>
            <a:endParaRPr lang="en-US"/>
          </a:p>
          <a:p>
            <a:r>
              <a:rPr lang="en-US"/>
              <a:t>Costs must be “allowable, necessary, and reasonable”</a:t>
            </a:r>
          </a:p>
          <a:p>
            <a:pPr lvl="1"/>
            <a:r>
              <a:rPr lang="en-US"/>
              <a:t>You must adhere to regulations, seriously consider views of private school, and you have final say (and responsibility).</a:t>
            </a:r>
          </a:p>
          <a:p>
            <a:pPr lvl="1"/>
            <a:endParaRPr lang="en-US"/>
          </a:p>
        </p:txBody>
      </p:sp>
    </p:spTree>
    <p:extLst>
      <p:ext uri="{BB962C8B-B14F-4D97-AF65-F5344CB8AC3E}">
        <p14:creationId xmlns:p14="http://schemas.microsoft.com/office/powerpoint/2010/main" val="3533247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927CD-B011-942A-90AF-0BBC6B119A76}"/>
              </a:ext>
            </a:extLst>
          </p:cNvPr>
          <p:cNvSpPr>
            <a:spLocks noGrp="1"/>
          </p:cNvSpPr>
          <p:nvPr>
            <p:ph type="title"/>
          </p:nvPr>
        </p:nvSpPr>
        <p:spPr/>
        <p:txBody>
          <a:bodyPr/>
          <a:lstStyle/>
          <a:p>
            <a:r>
              <a:rPr lang="en-US"/>
              <a:t>A few details</a:t>
            </a:r>
          </a:p>
        </p:txBody>
      </p:sp>
      <p:sp>
        <p:nvSpPr>
          <p:cNvPr id="2" name="Content Placeholder 1">
            <a:extLst>
              <a:ext uri="{FF2B5EF4-FFF2-40B4-BE49-F238E27FC236}">
                <a16:creationId xmlns:a16="http://schemas.microsoft.com/office/drawing/2014/main" id="{92F7C5E7-05A6-3419-312E-CF2D1F63326B}"/>
              </a:ext>
            </a:extLst>
          </p:cNvPr>
          <p:cNvSpPr>
            <a:spLocks noGrp="1"/>
          </p:cNvSpPr>
          <p:nvPr>
            <p:ph idx="1"/>
          </p:nvPr>
        </p:nvSpPr>
        <p:spPr/>
        <p:txBody>
          <a:bodyPr/>
          <a:lstStyle/>
          <a:p>
            <a:r>
              <a:rPr lang="en-US"/>
              <a:t>District Title I allocation exceeds $500,000? </a:t>
            </a:r>
          </a:p>
          <a:p>
            <a:pPr lvl="1"/>
            <a:r>
              <a:rPr lang="en-US"/>
              <a:t>Must reserve 1% of private school allocation for family engagement</a:t>
            </a:r>
          </a:p>
          <a:p>
            <a:pPr lvl="1"/>
            <a:endParaRPr lang="en-US"/>
          </a:p>
          <a:p>
            <a:pPr marL="228600" lvl="1">
              <a:spcBef>
                <a:spcPts val="1000"/>
              </a:spcBef>
            </a:pPr>
            <a:r>
              <a:rPr lang="en-US" sz="2800"/>
              <a:t>Title IIA cannot be used for class-size reduction in private schools.</a:t>
            </a:r>
          </a:p>
          <a:p>
            <a:pPr lvl="1"/>
            <a:endParaRPr lang="en-US"/>
          </a:p>
          <a:p>
            <a:pPr marL="228600" lvl="1">
              <a:spcBef>
                <a:spcPts val="1000"/>
              </a:spcBef>
            </a:pPr>
            <a:r>
              <a:rPr lang="en-US" sz="2800"/>
              <a:t>Teachers hired by the district must meet state licensure requirements (teachers hired by third-party providers do not).</a:t>
            </a:r>
          </a:p>
        </p:txBody>
      </p:sp>
    </p:spTree>
    <p:extLst>
      <p:ext uri="{BB962C8B-B14F-4D97-AF65-F5344CB8AC3E}">
        <p14:creationId xmlns:p14="http://schemas.microsoft.com/office/powerpoint/2010/main" val="302023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39183B-77B8-D3AE-C39B-837790477B63}"/>
              </a:ext>
            </a:extLst>
          </p:cNvPr>
          <p:cNvSpPr>
            <a:spLocks noGrp="1"/>
          </p:cNvSpPr>
          <p:nvPr>
            <p:ph type="title"/>
          </p:nvPr>
        </p:nvSpPr>
        <p:spPr/>
        <p:txBody>
          <a:bodyPr/>
          <a:lstStyle/>
          <a:p>
            <a:r>
              <a:rPr lang="en-US"/>
              <a:t>What’s allowable?</a:t>
            </a:r>
          </a:p>
        </p:txBody>
      </p:sp>
      <p:sp>
        <p:nvSpPr>
          <p:cNvPr id="2" name="Content Placeholder 1">
            <a:extLst>
              <a:ext uri="{FF2B5EF4-FFF2-40B4-BE49-F238E27FC236}">
                <a16:creationId xmlns:a16="http://schemas.microsoft.com/office/drawing/2014/main" id="{E67E385B-D4CA-CB77-B0DF-C63B297738C1}"/>
              </a:ext>
            </a:extLst>
          </p:cNvPr>
          <p:cNvSpPr>
            <a:spLocks noGrp="1"/>
          </p:cNvSpPr>
          <p:nvPr>
            <p:ph idx="1"/>
          </p:nvPr>
        </p:nvSpPr>
        <p:spPr/>
        <p:txBody>
          <a:bodyPr>
            <a:normAutofit/>
          </a:bodyPr>
          <a:lstStyle/>
          <a:p>
            <a:r>
              <a:rPr lang="en-US"/>
              <a:t>Title I: same allowability rules as district Targeted Assistance programs…supplemental assistance to eligible, targeted students</a:t>
            </a:r>
          </a:p>
          <a:p>
            <a:r>
              <a:rPr lang="en-US"/>
              <a:t>Title IIA: same as district, except cannot use for class-size reduction</a:t>
            </a:r>
          </a:p>
          <a:p>
            <a:r>
              <a:rPr lang="en-US"/>
              <a:t>Title IIIA: same as district</a:t>
            </a:r>
          </a:p>
          <a:p>
            <a:r>
              <a:rPr lang="en-US"/>
              <a:t>Title IVA: same as district, except do not need to spend on each priority area like districts with greater than $30,000 allocation must</a:t>
            </a:r>
          </a:p>
          <a:p>
            <a:pPr marL="457200" lvl="1" indent="0">
              <a:buNone/>
            </a:pPr>
            <a:endParaRPr lang="en-US"/>
          </a:p>
        </p:txBody>
      </p:sp>
    </p:spTree>
    <p:extLst>
      <p:ext uri="{BB962C8B-B14F-4D97-AF65-F5344CB8AC3E}">
        <p14:creationId xmlns:p14="http://schemas.microsoft.com/office/powerpoint/2010/main" val="83021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407CD-E95B-34D8-96A9-31834C421F0D}"/>
              </a:ext>
            </a:extLst>
          </p:cNvPr>
          <p:cNvSpPr>
            <a:spLocks noGrp="1"/>
          </p:cNvSpPr>
          <p:nvPr>
            <p:ph type="title"/>
          </p:nvPr>
        </p:nvSpPr>
        <p:spPr/>
        <p:txBody>
          <a:bodyPr/>
          <a:lstStyle/>
          <a:p>
            <a:r>
              <a:rPr lang="en-US"/>
              <a:t>Who determines what’s allowable?</a:t>
            </a:r>
          </a:p>
        </p:txBody>
      </p:sp>
      <p:sp>
        <p:nvSpPr>
          <p:cNvPr id="2" name="Content Placeholder 1">
            <a:extLst>
              <a:ext uri="{FF2B5EF4-FFF2-40B4-BE49-F238E27FC236}">
                <a16:creationId xmlns:a16="http://schemas.microsoft.com/office/drawing/2014/main" id="{7AE0DF1D-9143-52AB-53C1-3A641E2FDDDB}"/>
              </a:ext>
            </a:extLst>
          </p:cNvPr>
          <p:cNvSpPr>
            <a:spLocks noGrp="1"/>
          </p:cNvSpPr>
          <p:nvPr>
            <p:ph idx="1"/>
          </p:nvPr>
        </p:nvSpPr>
        <p:spPr/>
        <p:txBody>
          <a:bodyPr/>
          <a:lstStyle/>
          <a:p>
            <a:pPr marL="0" indent="0">
              <a:buNone/>
            </a:pPr>
            <a:r>
              <a:rPr lang="en-US"/>
              <a:t>You do…in consultation with private school officials</a:t>
            </a:r>
          </a:p>
          <a:p>
            <a:pPr marL="0" indent="0">
              <a:buNone/>
            </a:pPr>
            <a:endParaRPr lang="en-US" sz="2400"/>
          </a:p>
          <a:p>
            <a:pPr lvl="1"/>
            <a:r>
              <a:rPr lang="en-US"/>
              <a:t>Discuss needs and options for meeting needs </a:t>
            </a:r>
          </a:p>
          <a:p>
            <a:pPr lvl="1"/>
            <a:r>
              <a:rPr lang="en-US"/>
              <a:t>Share Quick Reference Guides and other resources as needed</a:t>
            </a:r>
          </a:p>
          <a:p>
            <a:pPr lvl="1"/>
            <a:r>
              <a:rPr lang="en-US"/>
              <a:t>Use topics of consultation in Affirmation of Consultation form</a:t>
            </a:r>
          </a:p>
          <a:p>
            <a:pPr lvl="2"/>
            <a:r>
              <a:rPr lang="en-US"/>
              <a:t>Makes relationship clear…district runs program to meet needs of private school students/staff…in consultation with private school officials</a:t>
            </a:r>
          </a:p>
          <a:p>
            <a:pPr lvl="2"/>
            <a:endParaRPr lang="en-US" sz="2400"/>
          </a:p>
          <a:p>
            <a:pPr lvl="2"/>
            <a:r>
              <a:rPr lang="en-US" sz="2400"/>
              <a:t>Seek help from liaison when in doubt</a:t>
            </a:r>
          </a:p>
        </p:txBody>
      </p:sp>
    </p:spTree>
    <p:extLst>
      <p:ext uri="{BB962C8B-B14F-4D97-AF65-F5344CB8AC3E}">
        <p14:creationId xmlns:p14="http://schemas.microsoft.com/office/powerpoint/2010/main" val="115311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A5CFFC-DD6E-C498-9694-3C9E64A7EC35}"/>
              </a:ext>
            </a:extLst>
          </p:cNvPr>
          <p:cNvSpPr>
            <a:spLocks noGrp="1"/>
          </p:cNvSpPr>
          <p:nvPr>
            <p:ph type="title"/>
          </p:nvPr>
        </p:nvSpPr>
        <p:spPr/>
        <p:txBody>
          <a:bodyPr/>
          <a:lstStyle/>
          <a:p>
            <a:r>
              <a:rPr lang="en-US"/>
              <a:t>What happens if…?</a:t>
            </a:r>
          </a:p>
        </p:txBody>
      </p:sp>
      <p:sp>
        <p:nvSpPr>
          <p:cNvPr id="2" name="Content Placeholder 1">
            <a:extLst>
              <a:ext uri="{FF2B5EF4-FFF2-40B4-BE49-F238E27FC236}">
                <a16:creationId xmlns:a16="http://schemas.microsoft.com/office/drawing/2014/main" id="{ADDD6AAC-126D-4E58-05FE-211F6B663647}"/>
              </a:ext>
            </a:extLst>
          </p:cNvPr>
          <p:cNvSpPr>
            <a:spLocks noGrp="1"/>
          </p:cNvSpPr>
          <p:nvPr>
            <p:ph idx="1"/>
          </p:nvPr>
        </p:nvSpPr>
        <p:spPr/>
        <p:txBody>
          <a:bodyPr/>
          <a:lstStyle/>
          <a:p>
            <a:r>
              <a:rPr lang="en-US"/>
              <a:t>I don’t hear back from the private school?</a:t>
            </a:r>
          </a:p>
          <a:p>
            <a:r>
              <a:rPr lang="en-US"/>
              <a:t>They say they want to participate, but I don’t hear from them again?</a:t>
            </a:r>
          </a:p>
          <a:p>
            <a:r>
              <a:rPr lang="en-US"/>
              <a:t>They change their mind later and want to participate?</a:t>
            </a:r>
          </a:p>
          <a:p>
            <a:r>
              <a:rPr lang="en-US"/>
              <a:t>I don’t think what they’re asking for is an allowable expense?</a:t>
            </a:r>
          </a:p>
          <a:p>
            <a:r>
              <a:rPr lang="en-US"/>
              <a:t>They don’t “spend” all of their allocation in Year 1?</a:t>
            </a:r>
          </a:p>
          <a:p>
            <a:r>
              <a:rPr lang="en-US"/>
              <a:t>I want to utilize unused equitable share set-aside funds for district purposes before they expire?</a:t>
            </a:r>
          </a:p>
        </p:txBody>
      </p:sp>
    </p:spTree>
    <p:extLst>
      <p:ext uri="{BB962C8B-B14F-4D97-AF65-F5344CB8AC3E}">
        <p14:creationId xmlns:p14="http://schemas.microsoft.com/office/powerpoint/2010/main" val="375481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0182-AC7A-4B37-870E-77C691E9BFE4}"/>
              </a:ext>
            </a:extLst>
          </p:cNvPr>
          <p:cNvSpPr>
            <a:spLocks noGrp="1"/>
          </p:cNvSpPr>
          <p:nvPr>
            <p:ph type="title"/>
          </p:nvPr>
        </p:nvSpPr>
        <p:spPr/>
        <p:txBody>
          <a:bodyPr>
            <a:normAutofit/>
          </a:bodyPr>
          <a:lstStyle/>
          <a:p>
            <a:r>
              <a:rPr lang="en-US"/>
              <a:t>Services for Private School Students</a:t>
            </a:r>
          </a:p>
        </p:txBody>
      </p:sp>
      <p:sp>
        <p:nvSpPr>
          <p:cNvPr id="3" name="Content Placeholder 2">
            <a:extLst>
              <a:ext uri="{FF2B5EF4-FFF2-40B4-BE49-F238E27FC236}">
                <a16:creationId xmlns:a16="http://schemas.microsoft.com/office/drawing/2014/main" id="{5C1B4857-BCD6-423F-B2F7-6EC2B8446025}"/>
              </a:ext>
            </a:extLst>
          </p:cNvPr>
          <p:cNvSpPr>
            <a:spLocks noGrp="1"/>
          </p:cNvSpPr>
          <p:nvPr>
            <p:ph idx="1"/>
          </p:nvPr>
        </p:nvSpPr>
        <p:spPr/>
        <p:txBody>
          <a:bodyPr>
            <a:normAutofit fontScale="77500" lnSpcReduction="20000"/>
          </a:bodyPr>
          <a:lstStyle/>
          <a:p>
            <a:pPr>
              <a:lnSpc>
                <a:spcPct val="150000"/>
              </a:lnSpc>
            </a:pPr>
            <a:r>
              <a:rPr lang="en-US" sz="2800"/>
              <a:t>The federal government uses census data to generate grant funds for Massachusetts under the Elementary and Secondary Education Act, most recently reauthorized as the Every Student Succeeds Act (ESSA)</a:t>
            </a:r>
          </a:p>
          <a:p>
            <a:pPr>
              <a:lnSpc>
                <a:spcPct val="150000"/>
              </a:lnSpc>
            </a:pPr>
            <a:r>
              <a:rPr lang="en-US" sz="2800"/>
              <a:t>This calculation includes data, and therefore funding, for all students regardless of whether they attend non-profit private schools or public district schools</a:t>
            </a:r>
          </a:p>
          <a:p>
            <a:pPr>
              <a:lnSpc>
                <a:spcPct val="150000"/>
              </a:lnSpc>
            </a:pPr>
            <a:r>
              <a:rPr lang="en-US"/>
              <a:t>S</a:t>
            </a:r>
            <a:r>
              <a:rPr lang="en-US" sz="2800"/>
              <a:t>ervices under Titles IA</a:t>
            </a:r>
            <a:r>
              <a:rPr lang="en-US"/>
              <a:t>, </a:t>
            </a:r>
            <a:r>
              <a:rPr lang="en-US" sz="2800"/>
              <a:t>IIA</a:t>
            </a:r>
            <a:r>
              <a:rPr lang="en-US"/>
              <a:t>, </a:t>
            </a:r>
            <a:r>
              <a:rPr lang="en-US" sz="2800"/>
              <a:t>IIIA, and IVA must be meaningfully offered to nonprofit private schools to benefit their eligible students, educators, and families </a:t>
            </a:r>
            <a:endParaRPr lang="en-US" sz="2800">
              <a:solidFill>
                <a:srgbClr val="00206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073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F5E464-CCB5-0F5F-39DE-6378A9696921}"/>
              </a:ext>
            </a:extLst>
          </p:cNvPr>
          <p:cNvSpPr>
            <a:spLocks noGrp="1"/>
          </p:cNvSpPr>
          <p:nvPr>
            <p:ph type="title"/>
          </p:nvPr>
        </p:nvSpPr>
        <p:spPr/>
        <p:txBody>
          <a:bodyPr>
            <a:normAutofit fontScale="90000"/>
          </a:bodyPr>
          <a:lstStyle/>
          <a:p>
            <a:r>
              <a:rPr lang="en-US"/>
              <a:t>Reallocating unused funds: April 14</a:t>
            </a:r>
            <a:r>
              <a:rPr lang="en-US" baseline="30000"/>
              <a:t>th</a:t>
            </a:r>
            <a:r>
              <a:rPr lang="en-US"/>
              <a:t> email via GEM$ (with attachment)</a:t>
            </a:r>
          </a:p>
        </p:txBody>
      </p:sp>
      <p:sp>
        <p:nvSpPr>
          <p:cNvPr id="4" name="Content Placeholder 3">
            <a:extLst>
              <a:ext uri="{FF2B5EF4-FFF2-40B4-BE49-F238E27FC236}">
                <a16:creationId xmlns:a16="http://schemas.microsoft.com/office/drawing/2014/main" id="{CD27D457-C86D-E785-45C9-8C726013B574}"/>
              </a:ext>
            </a:extLst>
          </p:cNvPr>
          <p:cNvSpPr>
            <a:spLocks noGrp="1"/>
          </p:cNvSpPr>
          <p:nvPr>
            <p:ph idx="1"/>
          </p:nvPr>
        </p:nvSpPr>
        <p:spPr>
          <a:xfrm>
            <a:off x="838200" y="2086984"/>
            <a:ext cx="10515600" cy="4301941"/>
          </a:xfrm>
        </p:spPr>
        <p:txBody>
          <a:bodyPr>
            <a:normAutofit lnSpcReduction="10000"/>
          </a:bodyPr>
          <a:lstStyle/>
          <a:p>
            <a:pPr marL="0" indent="0">
              <a:buNone/>
            </a:pPr>
            <a:r>
              <a:rPr lang="en-US"/>
              <a:t>When:</a:t>
            </a:r>
          </a:p>
          <a:p>
            <a:pPr lvl="1"/>
            <a:r>
              <a:rPr lang="en-US"/>
              <a:t>Private school has declined further services (won’t be used), or</a:t>
            </a:r>
          </a:p>
          <a:p>
            <a:pPr lvl="1"/>
            <a:r>
              <a:rPr lang="en-US"/>
              <a:t>Private school is uncooperative or unresponsive after repeated, documented attempts to carry out consultation and services.</a:t>
            </a:r>
          </a:p>
          <a:p>
            <a:pPr marL="0" indent="0">
              <a:buNone/>
            </a:pPr>
            <a:r>
              <a:rPr lang="en-US"/>
              <a:t>How allocate:</a:t>
            </a:r>
          </a:p>
          <a:p>
            <a:pPr lvl="1"/>
            <a:r>
              <a:rPr lang="en-US"/>
              <a:t>Title I- goes back into private pool for redistribution (if no others, district can utilize funding)</a:t>
            </a:r>
          </a:p>
          <a:p>
            <a:pPr lvl="1"/>
            <a:r>
              <a:rPr lang="en-US"/>
              <a:t>Other Titles- goes to private and public pool for redistribution</a:t>
            </a:r>
          </a:p>
          <a:p>
            <a:pPr marL="0" indent="0">
              <a:buNone/>
            </a:pPr>
            <a:r>
              <a:rPr lang="en-US"/>
              <a:t>How expend:</a:t>
            </a:r>
          </a:p>
          <a:p>
            <a:pPr lvl="1"/>
            <a:r>
              <a:rPr lang="en-US"/>
              <a:t>Contact your liaison to have generated amounts adjusted in application</a:t>
            </a:r>
          </a:p>
          <a:p>
            <a:pPr lvl="1"/>
            <a:r>
              <a:rPr lang="en-US"/>
              <a:t>Revise narrative and budget</a:t>
            </a:r>
          </a:p>
          <a:p>
            <a:pPr lvl="1"/>
            <a:endParaRPr lang="en-US"/>
          </a:p>
          <a:p>
            <a:pPr lvl="1"/>
            <a:endParaRPr lang="en-US"/>
          </a:p>
        </p:txBody>
      </p:sp>
    </p:spTree>
    <p:extLst>
      <p:ext uri="{BB962C8B-B14F-4D97-AF65-F5344CB8AC3E}">
        <p14:creationId xmlns:p14="http://schemas.microsoft.com/office/powerpoint/2010/main" val="361618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98CAAE-11A8-0078-C39D-3730CAA4C3A4}"/>
              </a:ext>
            </a:extLst>
          </p:cNvPr>
          <p:cNvSpPr>
            <a:spLocks noGrp="1"/>
          </p:cNvSpPr>
          <p:nvPr>
            <p:ph type="title"/>
          </p:nvPr>
        </p:nvSpPr>
        <p:spPr/>
        <p:txBody>
          <a:bodyPr/>
          <a:lstStyle/>
          <a:p>
            <a:r>
              <a:rPr lang="en-US"/>
              <a:t>Some Tips</a:t>
            </a:r>
          </a:p>
        </p:txBody>
      </p:sp>
      <p:sp>
        <p:nvSpPr>
          <p:cNvPr id="2" name="Content Placeholder 1">
            <a:extLst>
              <a:ext uri="{FF2B5EF4-FFF2-40B4-BE49-F238E27FC236}">
                <a16:creationId xmlns:a16="http://schemas.microsoft.com/office/drawing/2014/main" id="{6FB14056-4429-93D7-C6C4-48DCE7ADE093}"/>
              </a:ext>
            </a:extLst>
          </p:cNvPr>
          <p:cNvSpPr>
            <a:spLocks noGrp="1"/>
          </p:cNvSpPr>
          <p:nvPr>
            <p:ph idx="1"/>
          </p:nvPr>
        </p:nvSpPr>
        <p:spPr/>
        <p:txBody>
          <a:bodyPr>
            <a:normAutofit/>
          </a:bodyPr>
          <a:lstStyle/>
          <a:p>
            <a:r>
              <a:rPr lang="en-US"/>
              <a:t>Send outreach by return receipt…document, document, document</a:t>
            </a:r>
          </a:p>
          <a:p>
            <a:r>
              <a:rPr lang="en-US"/>
              <a:t>Provide reasonable deadlines and clear consequences for non or late responses…yet allow some leeway</a:t>
            </a:r>
          </a:p>
          <a:p>
            <a:r>
              <a:rPr lang="en-US"/>
              <a:t> Document agreed upon plans in Affirmation of Consultation with Participating Private Schools form</a:t>
            </a:r>
          </a:p>
          <a:p>
            <a:r>
              <a:rPr lang="en-US"/>
              <a:t>Communicate, check-in on plans and spend-down…</a:t>
            </a:r>
            <a:r>
              <a:rPr lang="en-US" b="1"/>
              <a:t>consultation is ongoing</a:t>
            </a:r>
          </a:p>
        </p:txBody>
      </p:sp>
    </p:spTree>
    <p:extLst>
      <p:ext uri="{BB962C8B-B14F-4D97-AF65-F5344CB8AC3E}">
        <p14:creationId xmlns:p14="http://schemas.microsoft.com/office/powerpoint/2010/main" val="91602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54940-0587-477F-8254-4BDFEDFB8A8F}"/>
              </a:ext>
            </a:extLst>
          </p:cNvPr>
          <p:cNvSpPr>
            <a:spLocks noGrp="1"/>
          </p:cNvSpPr>
          <p:nvPr>
            <p:ph type="title"/>
          </p:nvPr>
        </p:nvSpPr>
        <p:spPr/>
        <p:txBody>
          <a:bodyPr/>
          <a:lstStyle/>
          <a:p>
            <a:r>
              <a:rPr lang="en-US"/>
              <a:t>Guidance and Resources</a:t>
            </a:r>
          </a:p>
        </p:txBody>
      </p:sp>
      <p:sp>
        <p:nvSpPr>
          <p:cNvPr id="2" name="Content Placeholder 1">
            <a:extLst>
              <a:ext uri="{FF2B5EF4-FFF2-40B4-BE49-F238E27FC236}">
                <a16:creationId xmlns:a16="http://schemas.microsoft.com/office/drawing/2014/main" id="{AB86013D-A0B4-4F9E-8F7A-F2C9342F34B9}"/>
              </a:ext>
            </a:extLst>
          </p:cNvPr>
          <p:cNvSpPr>
            <a:spLocks noGrp="1"/>
          </p:cNvSpPr>
          <p:nvPr>
            <p:ph idx="1"/>
          </p:nvPr>
        </p:nvSpPr>
        <p:spPr>
          <a:xfrm>
            <a:off x="838200" y="2086984"/>
            <a:ext cx="10515600" cy="4246909"/>
          </a:xfrm>
        </p:spPr>
        <p:txBody>
          <a:bodyPr>
            <a:normAutofit fontScale="92500" lnSpcReduction="20000"/>
          </a:bodyPr>
          <a:lstStyle/>
          <a:p>
            <a:r>
              <a:rPr lang="en-US"/>
              <a:t>Equitable Services Webpage: </a:t>
            </a:r>
            <a:r>
              <a:rPr lang="en-US" sz="2400">
                <a:hlinkClick r:id="rId2"/>
              </a:rPr>
              <a:t>www.doe.mass.edu/federalgrants/resources/equitableservices-essa/</a:t>
            </a:r>
            <a:endParaRPr lang="en-US" sz="2400"/>
          </a:p>
          <a:p>
            <a:pPr lvl="1"/>
            <a:r>
              <a:rPr lang="en-US" sz="2000"/>
              <a:t>USED guidance – question and answer</a:t>
            </a:r>
          </a:p>
          <a:p>
            <a:pPr lvl="1"/>
            <a:r>
              <a:rPr lang="en-US" sz="2000"/>
              <a:t>DESE resource guide – step-by-step guide</a:t>
            </a:r>
          </a:p>
          <a:p>
            <a:pPr lvl="1"/>
            <a:r>
              <a:rPr lang="en-US" sz="2000"/>
              <a:t>Sample offer of consultation to private schools</a:t>
            </a:r>
          </a:p>
          <a:p>
            <a:pPr lvl="1"/>
            <a:r>
              <a:rPr lang="en-US" sz="2000"/>
              <a:t>Suggested timelines related to equitable services</a:t>
            </a:r>
          </a:p>
          <a:p>
            <a:pPr lvl="1"/>
            <a:endParaRPr lang="en-US" sz="2000"/>
          </a:p>
          <a:p>
            <a:r>
              <a:rPr lang="en-US"/>
              <a:t>ESSA Ombudsman</a:t>
            </a:r>
          </a:p>
          <a:p>
            <a:pPr lvl="1"/>
            <a:r>
              <a:rPr lang="en-US"/>
              <a:t>Alex Lilley</a:t>
            </a:r>
          </a:p>
          <a:p>
            <a:pPr lvl="1"/>
            <a:r>
              <a:rPr lang="en-US">
                <a:hlinkClick r:id="rId3"/>
              </a:rPr>
              <a:t>ESEAequitableservices@mass.gov</a:t>
            </a:r>
            <a:endParaRPr lang="en-US"/>
          </a:p>
          <a:p>
            <a:pPr marL="457200" lvl="1" indent="0">
              <a:buNone/>
            </a:pPr>
            <a:endParaRPr lang="en-US"/>
          </a:p>
          <a:p>
            <a:r>
              <a:rPr lang="en-US"/>
              <a:t>ESSA statute</a:t>
            </a:r>
          </a:p>
          <a:p>
            <a:pPr lvl="1"/>
            <a:r>
              <a:rPr lang="en-US"/>
              <a:t>Title I, Sec. 1117(a)(3)(B) and Title VIII, Sec. 8501(a)(3)(B)…for all other Title programs</a:t>
            </a:r>
          </a:p>
        </p:txBody>
      </p:sp>
    </p:spTree>
    <p:extLst>
      <p:ext uri="{BB962C8B-B14F-4D97-AF65-F5344CB8AC3E}">
        <p14:creationId xmlns:p14="http://schemas.microsoft.com/office/powerpoint/2010/main" val="122839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6D1E2-2403-3B89-22FC-17AD3A5FA569}"/>
              </a:ext>
            </a:extLst>
          </p:cNvPr>
          <p:cNvSpPr>
            <a:spLocks noGrp="1"/>
          </p:cNvSpPr>
          <p:nvPr>
            <p:ph type="title"/>
          </p:nvPr>
        </p:nvSpPr>
        <p:spPr/>
        <p:txBody>
          <a:bodyPr/>
          <a:lstStyle/>
          <a:p>
            <a:r>
              <a:rPr lang="en-US"/>
              <a:t>How do you do this?</a:t>
            </a:r>
          </a:p>
        </p:txBody>
      </p:sp>
      <p:sp>
        <p:nvSpPr>
          <p:cNvPr id="2" name="Content Placeholder 1">
            <a:extLst>
              <a:ext uri="{FF2B5EF4-FFF2-40B4-BE49-F238E27FC236}">
                <a16:creationId xmlns:a16="http://schemas.microsoft.com/office/drawing/2014/main" id="{646A5DB8-00C5-D04A-5F5F-3C08E9F6A3F0}"/>
              </a:ext>
            </a:extLst>
          </p:cNvPr>
          <p:cNvSpPr>
            <a:spLocks noGrp="1"/>
          </p:cNvSpPr>
          <p:nvPr>
            <p:ph idx="1"/>
          </p:nvPr>
        </p:nvSpPr>
        <p:spPr/>
        <p:txBody>
          <a:bodyPr/>
          <a:lstStyle/>
          <a:p>
            <a:pPr marL="0" indent="0">
              <a:buNone/>
            </a:pPr>
            <a:r>
              <a:rPr lang="en-US"/>
              <a:t>In context…</a:t>
            </a:r>
          </a:p>
          <a:p>
            <a:pPr marL="0" indent="0">
              <a:buNone/>
            </a:pPr>
            <a:endParaRPr lang="en-US"/>
          </a:p>
          <a:p>
            <a:pPr marL="0" indent="0">
              <a:buNone/>
            </a:pPr>
            <a:r>
              <a:rPr lang="en-US"/>
              <a:t>Jenn will share Springfield’s equitable services processes:</a:t>
            </a:r>
          </a:p>
          <a:p>
            <a:pPr marL="0" indent="0">
              <a:buNone/>
            </a:pPr>
            <a:endParaRPr lang="en-US"/>
          </a:p>
          <a:p>
            <a:pPr lvl="1"/>
            <a:r>
              <a:rPr lang="en-US"/>
              <a:t>Outreach and information sharing</a:t>
            </a:r>
          </a:p>
          <a:p>
            <a:pPr lvl="1"/>
            <a:r>
              <a:rPr lang="en-US"/>
              <a:t>Efficient consultation practice</a:t>
            </a:r>
          </a:p>
          <a:p>
            <a:pPr lvl="1"/>
            <a:r>
              <a:rPr lang="en-US"/>
              <a:t>Ongoing consultation/check-ins</a:t>
            </a:r>
          </a:p>
          <a:p>
            <a:pPr lvl="1"/>
            <a:r>
              <a:rPr lang="en-US"/>
              <a:t>Evaluation </a:t>
            </a:r>
          </a:p>
          <a:p>
            <a:endParaRPr lang="en-US"/>
          </a:p>
        </p:txBody>
      </p:sp>
    </p:spTree>
    <p:extLst>
      <p:ext uri="{BB962C8B-B14F-4D97-AF65-F5344CB8AC3E}">
        <p14:creationId xmlns:p14="http://schemas.microsoft.com/office/powerpoint/2010/main" val="422578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5" y="123569"/>
            <a:ext cx="7912882" cy="4201296"/>
          </a:xfrm>
        </p:spPr>
        <p:txBody>
          <a:bodyPr>
            <a:normAutofit/>
          </a:bodyPr>
          <a:lstStyle/>
          <a:p>
            <a:r>
              <a:rPr lang="en-US" sz="6000"/>
              <a:t>Private School Equitable Services under ESSA Consultation</a:t>
            </a:r>
            <a:br>
              <a:rPr lang="en-US"/>
            </a:br>
            <a:r>
              <a:rPr lang="en-US" sz="4000"/>
              <a:t>Title I, Title IIA, Title III, &amp; Title IV</a:t>
            </a:r>
            <a:endParaRPr lang="en-US"/>
          </a:p>
        </p:txBody>
      </p:sp>
      <p:pic>
        <p:nvPicPr>
          <p:cNvPr id="5" name="Picture 4" descr="Springfield Public Schools emblem">
            <a:extLst>
              <a:ext uri="{FF2B5EF4-FFF2-40B4-BE49-F238E27FC236}">
                <a16:creationId xmlns:a16="http://schemas.microsoft.com/office/drawing/2014/main" id="{1962F739-C91B-4014-4709-467FB180DD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064153" y="176423"/>
            <a:ext cx="2133600" cy="2133600"/>
          </a:xfrm>
          <a:prstGeom prst="rect">
            <a:avLst/>
          </a:prstGeom>
        </p:spPr>
      </p:pic>
    </p:spTree>
    <p:extLst>
      <p:ext uri="{BB962C8B-B14F-4D97-AF65-F5344CB8AC3E}">
        <p14:creationId xmlns:p14="http://schemas.microsoft.com/office/powerpoint/2010/main" val="3378822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descr="Flow of steps in private school outreach and service process.">
            <a:extLst>
              <a:ext uri="{FF2B5EF4-FFF2-40B4-BE49-F238E27FC236}">
                <a16:creationId xmlns:a16="http://schemas.microsoft.com/office/drawing/2014/main" id="{2D9A65D5-EAF3-6020-1B36-B461B8508A75}"/>
              </a:ext>
            </a:extLst>
          </p:cNvPr>
          <p:cNvGraphicFramePr/>
          <p:nvPr>
            <p:extLst>
              <p:ext uri="{D42A27DB-BD31-4B8C-83A1-F6EECF244321}">
                <p14:modId xmlns:p14="http://schemas.microsoft.com/office/powerpoint/2010/main" val="96754035"/>
              </p:ext>
            </p:extLst>
          </p:nvPr>
        </p:nvGraphicFramePr>
        <p:xfrm>
          <a:off x="154928" y="914400"/>
          <a:ext cx="12911533" cy="509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BEED338C-4A2D-53CC-BC2B-1165E0E79518}"/>
              </a:ext>
            </a:extLst>
          </p:cNvPr>
          <p:cNvSpPr>
            <a:spLocks noGrp="1"/>
          </p:cNvSpPr>
          <p:nvPr>
            <p:ph type="title"/>
          </p:nvPr>
        </p:nvSpPr>
        <p:spPr>
          <a:xfrm>
            <a:off x="154928" y="0"/>
            <a:ext cx="6182810" cy="990600"/>
          </a:xfrm>
        </p:spPr>
        <p:txBody>
          <a:bodyPr>
            <a:normAutofit/>
          </a:bodyPr>
          <a:lstStyle/>
          <a:p>
            <a:pPr algn="r"/>
            <a:r>
              <a:rPr lang="en-US"/>
              <a:t>Overview of Process</a:t>
            </a:r>
          </a:p>
        </p:txBody>
      </p:sp>
    </p:spTree>
    <p:extLst>
      <p:ext uri="{BB962C8B-B14F-4D97-AF65-F5344CB8AC3E}">
        <p14:creationId xmlns:p14="http://schemas.microsoft.com/office/powerpoint/2010/main" val="401133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45D242FC-50A8-0485-36A9-100AB3005051}"/>
              </a:ext>
            </a:extLst>
          </p:cNvPr>
          <p:cNvSpPr>
            <a:spLocks noGrp="1"/>
          </p:cNvSpPr>
          <p:nvPr>
            <p:ph type="title"/>
          </p:nvPr>
        </p:nvSpPr>
        <p:spPr>
          <a:xfrm>
            <a:off x="-100899" y="0"/>
            <a:ext cx="11353800" cy="990600"/>
          </a:xfrm>
        </p:spPr>
        <p:txBody>
          <a:bodyPr>
            <a:normAutofit fontScale="90000"/>
          </a:bodyPr>
          <a:lstStyle/>
          <a:p>
            <a:pPr algn="r"/>
            <a:br>
              <a:rPr lang="en-US"/>
            </a:br>
            <a:r>
              <a:rPr lang="en-US"/>
              <a:t>Timeline</a:t>
            </a:r>
          </a:p>
        </p:txBody>
      </p:sp>
      <p:grpSp>
        <p:nvGrpSpPr>
          <p:cNvPr id="10" name="Group 9" descr="Data collection&#10;">
            <a:extLst>
              <a:ext uri="{FF2B5EF4-FFF2-40B4-BE49-F238E27FC236}">
                <a16:creationId xmlns:a16="http://schemas.microsoft.com/office/drawing/2014/main" id="{53454419-495F-48F7-1E55-983E0D9DC02C}"/>
              </a:ext>
            </a:extLst>
          </p:cNvPr>
          <p:cNvGrpSpPr/>
          <p:nvPr/>
        </p:nvGrpSpPr>
        <p:grpSpPr>
          <a:xfrm>
            <a:off x="1030841" y="768663"/>
            <a:ext cx="2633882" cy="327395"/>
            <a:chOff x="0" y="670"/>
            <a:chExt cx="2633882" cy="327395"/>
          </a:xfrm>
        </p:grpSpPr>
        <p:sp>
          <p:nvSpPr>
            <p:cNvPr id="56" name="Rectangle: Top Corners Rounded 55">
              <a:extLst>
                <a:ext uri="{FF2B5EF4-FFF2-40B4-BE49-F238E27FC236}">
                  <a16:creationId xmlns:a16="http://schemas.microsoft.com/office/drawing/2014/main" id="{73BAAE2C-F777-97C4-2B41-D5417C797000}"/>
                </a:ext>
              </a:extLst>
            </p:cNvPr>
            <p:cNvSpPr/>
            <p:nvPr/>
          </p:nvSpPr>
          <p:spPr>
            <a:xfrm>
              <a:off x="0" y="670"/>
              <a:ext cx="2633882" cy="327395"/>
            </a:xfrm>
            <a:prstGeom prst="round2SameRect">
              <a:avLst>
                <a:gd name="adj1" fmla="val 16670"/>
                <a:gd name="adj2" fmla="val 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57" name="Rectangle: Top Corners Rounded 12">
              <a:extLst>
                <a:ext uri="{FF2B5EF4-FFF2-40B4-BE49-F238E27FC236}">
                  <a16:creationId xmlns:a16="http://schemas.microsoft.com/office/drawing/2014/main" id="{7A9929AF-52C2-7F3C-83A8-0E14BAC6CD90}"/>
                </a:ext>
              </a:extLst>
            </p:cNvPr>
            <p:cNvSpPr txBox="1"/>
            <p:nvPr/>
          </p:nvSpPr>
          <p:spPr>
            <a:xfrm>
              <a:off x="15985" y="16655"/>
              <a:ext cx="2601912" cy="311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white"/>
                  </a:solidFill>
                  <a:effectLst/>
                  <a:uLnTx/>
                  <a:uFillTx/>
                  <a:latin typeface="Univers Light"/>
                  <a:ea typeface="+mn-ea"/>
                  <a:cs typeface="+mn-cs"/>
                </a:rPr>
                <a:t>Private School Find: Data Collection</a:t>
              </a:r>
            </a:p>
          </p:txBody>
        </p:sp>
      </p:grpSp>
      <p:grpSp>
        <p:nvGrpSpPr>
          <p:cNvPr id="9" name="Group 8" descr="Timeline of action, starting with finding schools, offering consultation, consulting, getting applications, and implementing programs.">
            <a:extLst>
              <a:ext uri="{FF2B5EF4-FFF2-40B4-BE49-F238E27FC236}">
                <a16:creationId xmlns:a16="http://schemas.microsoft.com/office/drawing/2014/main" id="{4D22C164-3260-5A7D-3571-6BE70A082736}"/>
              </a:ext>
            </a:extLst>
          </p:cNvPr>
          <p:cNvGrpSpPr/>
          <p:nvPr/>
        </p:nvGrpSpPr>
        <p:grpSpPr>
          <a:xfrm>
            <a:off x="3664723" y="768663"/>
            <a:ext cx="7496435" cy="327395"/>
            <a:chOff x="2633882" y="670"/>
            <a:chExt cx="7496435" cy="327395"/>
          </a:xfrm>
        </p:grpSpPr>
        <p:sp>
          <p:nvSpPr>
            <p:cNvPr id="58" name="Rectangle 57">
              <a:extLst>
                <a:ext uri="{FF2B5EF4-FFF2-40B4-BE49-F238E27FC236}">
                  <a16:creationId xmlns:a16="http://schemas.microsoft.com/office/drawing/2014/main" id="{AE9CC3D5-5648-5B62-378F-F5BC58CC36DF}"/>
                </a:ext>
              </a:extLst>
            </p:cNvPr>
            <p:cNvSpPr/>
            <p:nvPr/>
          </p:nvSpPr>
          <p:spPr>
            <a:xfrm>
              <a:off x="2633882" y="670"/>
              <a:ext cx="7496435" cy="3273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59" name="TextBox 58">
              <a:extLst>
                <a:ext uri="{FF2B5EF4-FFF2-40B4-BE49-F238E27FC236}">
                  <a16:creationId xmlns:a16="http://schemas.microsoft.com/office/drawing/2014/main" id="{FDFD8D7E-2326-C1AB-04F3-1CC53EAF1275}"/>
                </a:ext>
              </a:extLst>
            </p:cNvPr>
            <p:cNvSpPr txBox="1"/>
            <p:nvPr/>
          </p:nvSpPr>
          <p:spPr>
            <a:xfrm>
              <a:off x="2633882" y="670"/>
              <a:ext cx="7496435" cy="3273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January - March</a:t>
              </a:r>
            </a:p>
          </p:txBody>
        </p:sp>
      </p:grpSp>
      <p:sp>
        <p:nvSpPr>
          <p:cNvPr id="8" name="Straight Connector 7">
            <a:extLst>
              <a:ext uri="{FF2B5EF4-FFF2-40B4-BE49-F238E27FC236}">
                <a16:creationId xmlns:a16="http://schemas.microsoft.com/office/drawing/2014/main" id="{26ED0ACB-70FB-9D82-5181-CEAE4A0BFA24}"/>
              </a:ext>
              <a:ext uri="{C183D7F6-B498-43B3-948B-1728B52AA6E4}">
                <adec:decorative xmlns:adec="http://schemas.microsoft.com/office/drawing/2017/decorative" val="1"/>
              </a:ext>
            </a:extLst>
          </p:cNvPr>
          <p:cNvSpPr/>
          <p:nvPr/>
        </p:nvSpPr>
        <p:spPr>
          <a:xfrm>
            <a:off x="1030841" y="1096058"/>
            <a:ext cx="10130318"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grpSp>
        <p:nvGrpSpPr>
          <p:cNvPr id="11" name="Group 10" descr="Types of data">
            <a:extLst>
              <a:ext uri="{FF2B5EF4-FFF2-40B4-BE49-F238E27FC236}">
                <a16:creationId xmlns:a16="http://schemas.microsoft.com/office/drawing/2014/main" id="{AD159612-04E4-91E1-4E6B-6EDCAFFFD1EF}"/>
              </a:ext>
            </a:extLst>
          </p:cNvPr>
          <p:cNvGrpSpPr/>
          <p:nvPr/>
        </p:nvGrpSpPr>
        <p:grpSpPr>
          <a:xfrm>
            <a:off x="1030841" y="1096058"/>
            <a:ext cx="10130318" cy="654889"/>
            <a:chOff x="0" y="328065"/>
            <a:chExt cx="10130318" cy="654889"/>
          </a:xfrm>
        </p:grpSpPr>
        <p:sp>
          <p:nvSpPr>
            <p:cNvPr id="54" name="Rectangle 53">
              <a:extLst>
                <a:ext uri="{FF2B5EF4-FFF2-40B4-BE49-F238E27FC236}">
                  <a16:creationId xmlns:a16="http://schemas.microsoft.com/office/drawing/2014/main" id="{29DD3E33-C8DA-A0E4-0AC8-10F3392D1C54}"/>
                </a:ext>
              </a:extLst>
            </p:cNvPr>
            <p:cNvSpPr/>
            <p:nvPr/>
          </p:nvSpPr>
          <p:spPr>
            <a:xfrm>
              <a:off x="0" y="328065"/>
              <a:ext cx="10130318" cy="654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55" name="TextBox 54">
              <a:extLst>
                <a:ext uri="{FF2B5EF4-FFF2-40B4-BE49-F238E27FC236}">
                  <a16:creationId xmlns:a16="http://schemas.microsoft.com/office/drawing/2014/main" id="{C200DD1C-396E-E1EC-9144-BB0E56114F07}"/>
                </a:ext>
              </a:extLst>
            </p:cNvPr>
            <p:cNvSpPr txBox="1"/>
            <p:nvPr/>
          </p:nvSpPr>
          <p:spPr>
            <a:xfrm>
              <a:off x="0" y="328065"/>
              <a:ext cx="10130318" cy="654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SAC Report</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Or other data collection on out of district students</a:t>
              </a:r>
            </a:p>
          </p:txBody>
        </p:sp>
      </p:grpSp>
      <p:grpSp>
        <p:nvGrpSpPr>
          <p:cNvPr id="13" name="Group 12" descr="Offer consultation">
            <a:extLst>
              <a:ext uri="{FF2B5EF4-FFF2-40B4-BE49-F238E27FC236}">
                <a16:creationId xmlns:a16="http://schemas.microsoft.com/office/drawing/2014/main" id="{674AD7A7-77F9-57B9-70E5-809D1D46B30C}"/>
              </a:ext>
            </a:extLst>
          </p:cNvPr>
          <p:cNvGrpSpPr/>
          <p:nvPr/>
        </p:nvGrpSpPr>
        <p:grpSpPr>
          <a:xfrm>
            <a:off x="1030841" y="1767318"/>
            <a:ext cx="2633882" cy="327395"/>
            <a:chOff x="0" y="999325"/>
            <a:chExt cx="2633882" cy="327395"/>
          </a:xfrm>
        </p:grpSpPr>
        <p:sp>
          <p:nvSpPr>
            <p:cNvPr id="50" name="Rectangle: Top Corners Rounded 49">
              <a:extLst>
                <a:ext uri="{FF2B5EF4-FFF2-40B4-BE49-F238E27FC236}">
                  <a16:creationId xmlns:a16="http://schemas.microsoft.com/office/drawing/2014/main" id="{C011AF1F-54FB-D84E-D662-B205C25F20B0}"/>
                </a:ext>
              </a:extLst>
            </p:cNvPr>
            <p:cNvSpPr/>
            <p:nvPr/>
          </p:nvSpPr>
          <p:spPr>
            <a:xfrm>
              <a:off x="0" y="999325"/>
              <a:ext cx="2633882" cy="327395"/>
            </a:xfrm>
            <a:prstGeom prst="round2SameRect">
              <a:avLst>
                <a:gd name="adj1" fmla="val 16670"/>
                <a:gd name="adj2" fmla="val 0"/>
              </a:avLst>
            </a:prstGeom>
          </p:spPr>
          <p:style>
            <a:lnRef idx="2">
              <a:schemeClr val="accent5">
                <a:hueOff val="1202141"/>
                <a:satOff val="-5276"/>
                <a:lumOff val="1569"/>
                <a:alphaOff val="0"/>
              </a:schemeClr>
            </a:lnRef>
            <a:fillRef idx="1">
              <a:schemeClr val="accent5">
                <a:hueOff val="1202141"/>
                <a:satOff val="-5276"/>
                <a:lumOff val="1569"/>
                <a:alphaOff val="0"/>
              </a:schemeClr>
            </a:fillRef>
            <a:effectRef idx="0">
              <a:schemeClr val="accent5">
                <a:hueOff val="1202141"/>
                <a:satOff val="-5276"/>
                <a:lumOff val="1569"/>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Univers Light"/>
                <a:ea typeface="+mn-ea"/>
                <a:cs typeface="+mn-cs"/>
              </a:endParaRPr>
            </a:p>
          </p:txBody>
        </p:sp>
        <p:sp>
          <p:nvSpPr>
            <p:cNvPr id="51" name="Rectangle: Top Corners Rounded 18">
              <a:extLst>
                <a:ext uri="{FF2B5EF4-FFF2-40B4-BE49-F238E27FC236}">
                  <a16:creationId xmlns:a16="http://schemas.microsoft.com/office/drawing/2014/main" id="{18D1E222-68C6-A25A-436B-B473EE104E36}"/>
                </a:ext>
              </a:extLst>
            </p:cNvPr>
            <p:cNvSpPr txBox="1"/>
            <p:nvPr/>
          </p:nvSpPr>
          <p:spPr>
            <a:xfrm>
              <a:off x="15985" y="1015310"/>
              <a:ext cx="2601912" cy="311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white"/>
                  </a:solidFill>
                  <a:effectLst/>
                  <a:uLnTx/>
                  <a:uFillTx/>
                  <a:latin typeface="Univers Light"/>
                  <a:ea typeface="+mn-ea"/>
                  <a:cs typeface="+mn-cs"/>
                </a:rPr>
                <a:t>Offer Of Consultation</a:t>
              </a:r>
            </a:p>
          </p:txBody>
        </p:sp>
      </p:grpSp>
      <p:grpSp>
        <p:nvGrpSpPr>
          <p:cNvPr id="12" name="Group 11" descr="March-May">
            <a:extLst>
              <a:ext uri="{FF2B5EF4-FFF2-40B4-BE49-F238E27FC236}">
                <a16:creationId xmlns:a16="http://schemas.microsoft.com/office/drawing/2014/main" id="{9AEDAB6B-DBAC-C592-713E-7BE5DF26315F}"/>
              </a:ext>
            </a:extLst>
          </p:cNvPr>
          <p:cNvGrpSpPr/>
          <p:nvPr/>
        </p:nvGrpSpPr>
        <p:grpSpPr>
          <a:xfrm>
            <a:off x="3664723" y="1767318"/>
            <a:ext cx="7496435" cy="327395"/>
            <a:chOff x="2633882" y="999325"/>
            <a:chExt cx="7496435" cy="327395"/>
          </a:xfrm>
        </p:grpSpPr>
        <p:sp>
          <p:nvSpPr>
            <p:cNvPr id="52" name="Rectangle 51">
              <a:extLst>
                <a:ext uri="{FF2B5EF4-FFF2-40B4-BE49-F238E27FC236}">
                  <a16:creationId xmlns:a16="http://schemas.microsoft.com/office/drawing/2014/main" id="{F9F8B75D-7D70-3C70-265B-D25D33C31C15}"/>
                </a:ext>
              </a:extLst>
            </p:cNvPr>
            <p:cNvSpPr/>
            <p:nvPr/>
          </p:nvSpPr>
          <p:spPr>
            <a:xfrm>
              <a:off x="2633882" y="999325"/>
              <a:ext cx="7496435" cy="3273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53" name="TextBox 52">
              <a:extLst>
                <a:ext uri="{FF2B5EF4-FFF2-40B4-BE49-F238E27FC236}">
                  <a16:creationId xmlns:a16="http://schemas.microsoft.com/office/drawing/2014/main" id="{FF7CD023-3808-C1F0-2938-46D1F506B844}"/>
                </a:ext>
              </a:extLst>
            </p:cNvPr>
            <p:cNvSpPr txBox="1"/>
            <p:nvPr/>
          </p:nvSpPr>
          <p:spPr>
            <a:xfrm>
              <a:off x="2633882" y="999325"/>
              <a:ext cx="7496435" cy="3273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March- May</a:t>
              </a:r>
            </a:p>
          </p:txBody>
        </p:sp>
      </p:grpSp>
      <p:sp>
        <p:nvSpPr>
          <p:cNvPr id="7" name="Straight Connector 6">
            <a:extLst>
              <a:ext uri="{FF2B5EF4-FFF2-40B4-BE49-F238E27FC236}">
                <a16:creationId xmlns:a16="http://schemas.microsoft.com/office/drawing/2014/main" id="{EBD5A169-5278-D268-F748-573A3A553AAD}"/>
              </a:ext>
              <a:ext uri="{C183D7F6-B498-43B3-948B-1728B52AA6E4}">
                <adec:decorative xmlns:adec="http://schemas.microsoft.com/office/drawing/2017/decorative" val="1"/>
              </a:ext>
            </a:extLst>
          </p:cNvPr>
          <p:cNvSpPr/>
          <p:nvPr/>
        </p:nvSpPr>
        <p:spPr>
          <a:xfrm>
            <a:off x="1030841" y="2094714"/>
            <a:ext cx="10130318"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grpSp>
        <p:nvGrpSpPr>
          <p:cNvPr id="14" name="Group 13" descr="Offer letter&#10;">
            <a:extLst>
              <a:ext uri="{FF2B5EF4-FFF2-40B4-BE49-F238E27FC236}">
                <a16:creationId xmlns:a16="http://schemas.microsoft.com/office/drawing/2014/main" id="{01498C0F-4C61-D5FE-D4D4-9826EA664A6D}"/>
              </a:ext>
            </a:extLst>
          </p:cNvPr>
          <p:cNvGrpSpPr/>
          <p:nvPr/>
        </p:nvGrpSpPr>
        <p:grpSpPr>
          <a:xfrm>
            <a:off x="1030841" y="2094715"/>
            <a:ext cx="10130318" cy="598036"/>
            <a:chOff x="0" y="1326721"/>
            <a:chExt cx="10130318" cy="654889"/>
          </a:xfrm>
        </p:grpSpPr>
        <p:sp>
          <p:nvSpPr>
            <p:cNvPr id="48" name="Rectangle 47">
              <a:extLst>
                <a:ext uri="{FF2B5EF4-FFF2-40B4-BE49-F238E27FC236}">
                  <a16:creationId xmlns:a16="http://schemas.microsoft.com/office/drawing/2014/main" id="{A6D48F67-1611-8BFE-E992-0E414196ABEB}"/>
                </a:ext>
              </a:extLst>
            </p:cNvPr>
            <p:cNvSpPr/>
            <p:nvPr/>
          </p:nvSpPr>
          <p:spPr>
            <a:xfrm>
              <a:off x="0" y="1326721"/>
              <a:ext cx="10130318" cy="654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49" name="TextBox 48">
              <a:extLst>
                <a:ext uri="{FF2B5EF4-FFF2-40B4-BE49-F238E27FC236}">
                  <a16:creationId xmlns:a16="http://schemas.microsoft.com/office/drawing/2014/main" id="{15643A58-D613-5E09-763D-6DD14A8AC7EC}"/>
                </a:ext>
              </a:extLst>
            </p:cNvPr>
            <p:cNvSpPr txBox="1"/>
            <p:nvPr/>
          </p:nvSpPr>
          <p:spPr>
            <a:xfrm>
              <a:off x="0" y="1326721"/>
              <a:ext cx="10130318" cy="654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Outreach and Offer Letter</a:t>
              </a:r>
            </a:p>
          </p:txBody>
        </p:sp>
      </p:grpSp>
      <p:grpSp>
        <p:nvGrpSpPr>
          <p:cNvPr id="16" name="Group 15" descr="Consultation period">
            <a:extLst>
              <a:ext uri="{FF2B5EF4-FFF2-40B4-BE49-F238E27FC236}">
                <a16:creationId xmlns:a16="http://schemas.microsoft.com/office/drawing/2014/main" id="{01FB009A-CC58-BA05-580F-BB6202D0EA37}"/>
              </a:ext>
            </a:extLst>
          </p:cNvPr>
          <p:cNvGrpSpPr/>
          <p:nvPr/>
        </p:nvGrpSpPr>
        <p:grpSpPr>
          <a:xfrm>
            <a:off x="1030841" y="2765974"/>
            <a:ext cx="2633882" cy="327395"/>
            <a:chOff x="0" y="1997981"/>
            <a:chExt cx="2633882" cy="327395"/>
          </a:xfrm>
        </p:grpSpPr>
        <p:sp>
          <p:nvSpPr>
            <p:cNvPr id="44" name="Rectangle: Top Corners Rounded 43">
              <a:extLst>
                <a:ext uri="{FF2B5EF4-FFF2-40B4-BE49-F238E27FC236}">
                  <a16:creationId xmlns:a16="http://schemas.microsoft.com/office/drawing/2014/main" id="{EB9BE110-788A-6808-F6B2-4A2CA0BF0316}"/>
                </a:ext>
              </a:extLst>
            </p:cNvPr>
            <p:cNvSpPr/>
            <p:nvPr/>
          </p:nvSpPr>
          <p:spPr>
            <a:xfrm>
              <a:off x="0" y="1997981"/>
              <a:ext cx="2633882" cy="327395"/>
            </a:xfrm>
            <a:prstGeom prst="round2SameRect">
              <a:avLst>
                <a:gd name="adj1" fmla="val 16670"/>
                <a:gd name="adj2" fmla="val 0"/>
              </a:avLst>
            </a:prstGeom>
          </p:spPr>
          <p:style>
            <a:lnRef idx="2">
              <a:schemeClr val="accent5">
                <a:hueOff val="2404281"/>
                <a:satOff val="-10552"/>
                <a:lumOff val="3137"/>
                <a:alphaOff val="0"/>
              </a:schemeClr>
            </a:lnRef>
            <a:fillRef idx="1">
              <a:schemeClr val="accent5">
                <a:hueOff val="2404281"/>
                <a:satOff val="-10552"/>
                <a:lumOff val="3137"/>
                <a:alphaOff val="0"/>
              </a:schemeClr>
            </a:fillRef>
            <a:effectRef idx="0">
              <a:schemeClr val="accent5">
                <a:hueOff val="2404281"/>
                <a:satOff val="-10552"/>
                <a:lumOff val="3137"/>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45" name="Rectangle: Top Corners Rounded 24">
              <a:extLst>
                <a:ext uri="{FF2B5EF4-FFF2-40B4-BE49-F238E27FC236}">
                  <a16:creationId xmlns:a16="http://schemas.microsoft.com/office/drawing/2014/main" id="{51E1471C-E31C-FEC5-E558-D1B4A408B697}"/>
                </a:ext>
              </a:extLst>
            </p:cNvPr>
            <p:cNvSpPr txBox="1"/>
            <p:nvPr/>
          </p:nvSpPr>
          <p:spPr>
            <a:xfrm>
              <a:off x="15985" y="2013966"/>
              <a:ext cx="2601912" cy="311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white"/>
                  </a:solidFill>
                  <a:effectLst/>
                  <a:uLnTx/>
                  <a:uFillTx/>
                  <a:latin typeface="Univers Light"/>
                  <a:ea typeface="+mn-ea"/>
                  <a:cs typeface="+mn-cs"/>
                </a:rPr>
                <a:t>Consultation Period</a:t>
              </a:r>
            </a:p>
          </p:txBody>
        </p:sp>
      </p:grpSp>
      <p:grpSp>
        <p:nvGrpSpPr>
          <p:cNvPr id="15" name="Group 14" descr="May-July">
            <a:extLst>
              <a:ext uri="{FF2B5EF4-FFF2-40B4-BE49-F238E27FC236}">
                <a16:creationId xmlns:a16="http://schemas.microsoft.com/office/drawing/2014/main" id="{314480F5-5979-D69F-1DA1-451A6AEC4963}"/>
              </a:ext>
            </a:extLst>
          </p:cNvPr>
          <p:cNvGrpSpPr/>
          <p:nvPr/>
        </p:nvGrpSpPr>
        <p:grpSpPr>
          <a:xfrm>
            <a:off x="3664723" y="2765974"/>
            <a:ext cx="7496435" cy="327395"/>
            <a:chOff x="2633882" y="1997981"/>
            <a:chExt cx="7496435" cy="327395"/>
          </a:xfrm>
        </p:grpSpPr>
        <p:sp>
          <p:nvSpPr>
            <p:cNvPr id="46" name="Rectangle 45">
              <a:extLst>
                <a:ext uri="{FF2B5EF4-FFF2-40B4-BE49-F238E27FC236}">
                  <a16:creationId xmlns:a16="http://schemas.microsoft.com/office/drawing/2014/main" id="{3D6A3273-61FB-8D61-35BB-E2844DD7811C}"/>
                </a:ext>
              </a:extLst>
            </p:cNvPr>
            <p:cNvSpPr/>
            <p:nvPr/>
          </p:nvSpPr>
          <p:spPr>
            <a:xfrm>
              <a:off x="2633882" y="1997981"/>
              <a:ext cx="7496435" cy="3273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47" name="TextBox 46">
              <a:extLst>
                <a:ext uri="{FF2B5EF4-FFF2-40B4-BE49-F238E27FC236}">
                  <a16:creationId xmlns:a16="http://schemas.microsoft.com/office/drawing/2014/main" id="{AD9D0FB9-34A0-E691-A527-187BBB161779}"/>
                </a:ext>
              </a:extLst>
            </p:cNvPr>
            <p:cNvSpPr txBox="1"/>
            <p:nvPr/>
          </p:nvSpPr>
          <p:spPr>
            <a:xfrm>
              <a:off x="2633882" y="1997981"/>
              <a:ext cx="7496435" cy="3273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May-July</a:t>
              </a:r>
            </a:p>
          </p:txBody>
        </p:sp>
      </p:grpSp>
      <p:sp>
        <p:nvSpPr>
          <p:cNvPr id="6" name="Straight Connector 5">
            <a:extLst>
              <a:ext uri="{FF2B5EF4-FFF2-40B4-BE49-F238E27FC236}">
                <a16:creationId xmlns:a16="http://schemas.microsoft.com/office/drawing/2014/main" id="{8391F22D-A8AB-53A6-46D7-C6C755E2205F}"/>
              </a:ext>
              <a:ext uri="{C183D7F6-B498-43B3-948B-1728B52AA6E4}">
                <adec:decorative xmlns:adec="http://schemas.microsoft.com/office/drawing/2017/decorative" val="1"/>
              </a:ext>
            </a:extLst>
          </p:cNvPr>
          <p:cNvSpPr/>
          <p:nvPr/>
        </p:nvSpPr>
        <p:spPr>
          <a:xfrm>
            <a:off x="1030841" y="3093370"/>
            <a:ext cx="10130318"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grpSp>
        <p:nvGrpSpPr>
          <p:cNvPr id="17" name="Group 16" descr="meetings and discussion">
            <a:extLst>
              <a:ext uri="{FF2B5EF4-FFF2-40B4-BE49-F238E27FC236}">
                <a16:creationId xmlns:a16="http://schemas.microsoft.com/office/drawing/2014/main" id="{7CD85371-21E6-056F-9DB5-4EF9DA2F6097}"/>
              </a:ext>
            </a:extLst>
          </p:cNvPr>
          <p:cNvGrpSpPr/>
          <p:nvPr/>
        </p:nvGrpSpPr>
        <p:grpSpPr>
          <a:xfrm>
            <a:off x="1030841" y="3093370"/>
            <a:ext cx="10130318" cy="654889"/>
            <a:chOff x="0" y="2325377"/>
            <a:chExt cx="10130318" cy="654889"/>
          </a:xfrm>
        </p:grpSpPr>
        <p:sp>
          <p:nvSpPr>
            <p:cNvPr id="42" name="Rectangle 41">
              <a:extLst>
                <a:ext uri="{FF2B5EF4-FFF2-40B4-BE49-F238E27FC236}">
                  <a16:creationId xmlns:a16="http://schemas.microsoft.com/office/drawing/2014/main" id="{07D1D9F7-E0DE-21B3-2F15-90028CDE398F}"/>
                </a:ext>
              </a:extLst>
            </p:cNvPr>
            <p:cNvSpPr/>
            <p:nvPr/>
          </p:nvSpPr>
          <p:spPr>
            <a:xfrm>
              <a:off x="0" y="2325377"/>
              <a:ext cx="10130318" cy="654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43" name="TextBox 42">
              <a:extLst>
                <a:ext uri="{FF2B5EF4-FFF2-40B4-BE49-F238E27FC236}">
                  <a16:creationId xmlns:a16="http://schemas.microsoft.com/office/drawing/2014/main" id="{89FC966A-7BDF-8EE5-439F-139C64B05CDA}"/>
                </a:ext>
              </a:extLst>
            </p:cNvPr>
            <p:cNvSpPr txBox="1"/>
            <p:nvPr/>
          </p:nvSpPr>
          <p:spPr>
            <a:xfrm>
              <a:off x="0" y="2325377"/>
              <a:ext cx="10130318" cy="654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Signed Affirmations</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Multiple Meetings as needed</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Back and forth on flexing funds, eligible students, etc. </a:t>
              </a:r>
            </a:p>
          </p:txBody>
        </p:sp>
      </p:grpSp>
      <p:grpSp>
        <p:nvGrpSpPr>
          <p:cNvPr id="19" name="Group 18" descr="application period">
            <a:extLst>
              <a:ext uri="{FF2B5EF4-FFF2-40B4-BE49-F238E27FC236}">
                <a16:creationId xmlns:a16="http://schemas.microsoft.com/office/drawing/2014/main" id="{9F71A2F1-C258-3CD4-338A-C32B872FD983}"/>
              </a:ext>
            </a:extLst>
          </p:cNvPr>
          <p:cNvGrpSpPr/>
          <p:nvPr/>
        </p:nvGrpSpPr>
        <p:grpSpPr>
          <a:xfrm>
            <a:off x="1030841" y="3764629"/>
            <a:ext cx="2633882" cy="327395"/>
            <a:chOff x="0" y="2996636"/>
            <a:chExt cx="2633882" cy="327395"/>
          </a:xfrm>
        </p:grpSpPr>
        <p:sp>
          <p:nvSpPr>
            <p:cNvPr id="38" name="Rectangle: Top Corners Rounded 37">
              <a:extLst>
                <a:ext uri="{FF2B5EF4-FFF2-40B4-BE49-F238E27FC236}">
                  <a16:creationId xmlns:a16="http://schemas.microsoft.com/office/drawing/2014/main" id="{2088DB1A-28DD-2235-D285-DE69EAB9F110}"/>
                </a:ext>
              </a:extLst>
            </p:cNvPr>
            <p:cNvSpPr/>
            <p:nvPr/>
          </p:nvSpPr>
          <p:spPr>
            <a:xfrm>
              <a:off x="0" y="2996636"/>
              <a:ext cx="2633882" cy="327395"/>
            </a:xfrm>
            <a:prstGeom prst="round2SameRect">
              <a:avLst>
                <a:gd name="adj1" fmla="val 16670"/>
                <a:gd name="adj2" fmla="val 0"/>
              </a:avLst>
            </a:prstGeom>
          </p:spPr>
          <p:style>
            <a:lnRef idx="2">
              <a:schemeClr val="accent5">
                <a:hueOff val="3606422"/>
                <a:satOff val="-15828"/>
                <a:lumOff val="4706"/>
                <a:alphaOff val="0"/>
              </a:schemeClr>
            </a:lnRef>
            <a:fillRef idx="1">
              <a:schemeClr val="accent5">
                <a:hueOff val="3606422"/>
                <a:satOff val="-15828"/>
                <a:lumOff val="4706"/>
                <a:alphaOff val="0"/>
              </a:schemeClr>
            </a:fillRef>
            <a:effectRef idx="0">
              <a:schemeClr val="accent5">
                <a:hueOff val="3606422"/>
                <a:satOff val="-15828"/>
                <a:lumOff val="4706"/>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39" name="Rectangle: Top Corners Rounded 30">
              <a:extLst>
                <a:ext uri="{FF2B5EF4-FFF2-40B4-BE49-F238E27FC236}">
                  <a16:creationId xmlns:a16="http://schemas.microsoft.com/office/drawing/2014/main" id="{D0CA892E-29CF-7620-95E2-D10DD17B4345}"/>
                </a:ext>
              </a:extLst>
            </p:cNvPr>
            <p:cNvSpPr txBox="1"/>
            <p:nvPr/>
          </p:nvSpPr>
          <p:spPr>
            <a:xfrm>
              <a:off x="15985" y="3012621"/>
              <a:ext cx="2601912" cy="311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white"/>
                  </a:solidFill>
                  <a:effectLst/>
                  <a:uLnTx/>
                  <a:uFillTx/>
                  <a:latin typeface="Univers Light"/>
                  <a:ea typeface="+mn-ea"/>
                  <a:cs typeface="+mn-cs"/>
                </a:rPr>
                <a:t>Application Period</a:t>
              </a:r>
            </a:p>
          </p:txBody>
        </p:sp>
      </p:grpSp>
      <p:grpSp>
        <p:nvGrpSpPr>
          <p:cNvPr id="18" name="Group 17" descr="July-August">
            <a:extLst>
              <a:ext uri="{FF2B5EF4-FFF2-40B4-BE49-F238E27FC236}">
                <a16:creationId xmlns:a16="http://schemas.microsoft.com/office/drawing/2014/main" id="{D65E20BE-7C0D-5DAC-477E-F4338726AE02}"/>
              </a:ext>
            </a:extLst>
          </p:cNvPr>
          <p:cNvGrpSpPr/>
          <p:nvPr/>
        </p:nvGrpSpPr>
        <p:grpSpPr>
          <a:xfrm>
            <a:off x="3664723" y="3764629"/>
            <a:ext cx="7496435" cy="327395"/>
            <a:chOff x="2633882" y="2996636"/>
            <a:chExt cx="7496435" cy="327395"/>
          </a:xfrm>
        </p:grpSpPr>
        <p:sp>
          <p:nvSpPr>
            <p:cNvPr id="40" name="Rectangle 39">
              <a:extLst>
                <a:ext uri="{FF2B5EF4-FFF2-40B4-BE49-F238E27FC236}">
                  <a16:creationId xmlns:a16="http://schemas.microsoft.com/office/drawing/2014/main" id="{D45AB545-37B7-E171-5F9A-D308A06F3BD2}"/>
                </a:ext>
              </a:extLst>
            </p:cNvPr>
            <p:cNvSpPr/>
            <p:nvPr/>
          </p:nvSpPr>
          <p:spPr>
            <a:xfrm>
              <a:off x="2633882" y="2996636"/>
              <a:ext cx="7496435" cy="3273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41" name="TextBox 40">
              <a:extLst>
                <a:ext uri="{FF2B5EF4-FFF2-40B4-BE49-F238E27FC236}">
                  <a16:creationId xmlns:a16="http://schemas.microsoft.com/office/drawing/2014/main" id="{E7230F10-9A44-B7EF-E9D0-6A67E9A213C0}"/>
                </a:ext>
              </a:extLst>
            </p:cNvPr>
            <p:cNvSpPr txBox="1"/>
            <p:nvPr/>
          </p:nvSpPr>
          <p:spPr>
            <a:xfrm>
              <a:off x="2633882" y="2996636"/>
              <a:ext cx="7496435" cy="3273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July-August</a:t>
              </a:r>
            </a:p>
          </p:txBody>
        </p:sp>
      </p:grpSp>
      <p:sp>
        <p:nvSpPr>
          <p:cNvPr id="5" name="Straight Connector 4">
            <a:extLst>
              <a:ext uri="{FF2B5EF4-FFF2-40B4-BE49-F238E27FC236}">
                <a16:creationId xmlns:a16="http://schemas.microsoft.com/office/drawing/2014/main" id="{AE2CCD77-B945-71E5-2E4A-A56DF9C4F843}"/>
              </a:ext>
              <a:ext uri="{C183D7F6-B498-43B3-948B-1728B52AA6E4}">
                <adec:decorative xmlns:adec="http://schemas.microsoft.com/office/drawing/2017/decorative" val="1"/>
              </a:ext>
            </a:extLst>
          </p:cNvPr>
          <p:cNvSpPr/>
          <p:nvPr/>
        </p:nvSpPr>
        <p:spPr>
          <a:xfrm>
            <a:off x="1030841" y="4092025"/>
            <a:ext cx="10130318"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grpSp>
        <p:nvGrpSpPr>
          <p:cNvPr id="20" name="Group 19" descr="budgeting, needs assessments, student eligibility list">
            <a:extLst>
              <a:ext uri="{FF2B5EF4-FFF2-40B4-BE49-F238E27FC236}">
                <a16:creationId xmlns:a16="http://schemas.microsoft.com/office/drawing/2014/main" id="{726B1E58-37C8-8BE3-2861-DAF9074176E2}"/>
              </a:ext>
            </a:extLst>
          </p:cNvPr>
          <p:cNvGrpSpPr/>
          <p:nvPr/>
        </p:nvGrpSpPr>
        <p:grpSpPr>
          <a:xfrm>
            <a:off x="1030841" y="4092025"/>
            <a:ext cx="10130318" cy="654889"/>
            <a:chOff x="0" y="3324032"/>
            <a:chExt cx="10130318" cy="654889"/>
          </a:xfrm>
        </p:grpSpPr>
        <p:sp>
          <p:nvSpPr>
            <p:cNvPr id="36" name="Rectangle 35">
              <a:extLst>
                <a:ext uri="{FF2B5EF4-FFF2-40B4-BE49-F238E27FC236}">
                  <a16:creationId xmlns:a16="http://schemas.microsoft.com/office/drawing/2014/main" id="{C4E74FE2-CA50-7938-1D87-9D2085A209AA}"/>
                </a:ext>
              </a:extLst>
            </p:cNvPr>
            <p:cNvSpPr/>
            <p:nvPr/>
          </p:nvSpPr>
          <p:spPr>
            <a:xfrm>
              <a:off x="0" y="3324032"/>
              <a:ext cx="10130318" cy="654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37" name="TextBox 36">
              <a:extLst>
                <a:ext uri="{FF2B5EF4-FFF2-40B4-BE49-F238E27FC236}">
                  <a16:creationId xmlns:a16="http://schemas.microsoft.com/office/drawing/2014/main" id="{CD1F5677-2911-E9B5-44F5-8EB997D4204F}"/>
                </a:ext>
              </a:extLst>
            </p:cNvPr>
            <p:cNvSpPr txBox="1"/>
            <p:nvPr/>
          </p:nvSpPr>
          <p:spPr>
            <a:xfrm>
              <a:off x="0" y="3324032"/>
              <a:ext cx="10130318" cy="654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Budgeting</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Needs Assessments</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Student Eligibility List</a:t>
              </a:r>
            </a:p>
          </p:txBody>
        </p:sp>
      </p:grpSp>
      <p:grpSp>
        <p:nvGrpSpPr>
          <p:cNvPr id="22" name="Group 21" descr="Implementation">
            <a:extLst>
              <a:ext uri="{FF2B5EF4-FFF2-40B4-BE49-F238E27FC236}">
                <a16:creationId xmlns:a16="http://schemas.microsoft.com/office/drawing/2014/main" id="{C2719874-334A-C054-3F6A-94F5FA19BB24}"/>
              </a:ext>
            </a:extLst>
          </p:cNvPr>
          <p:cNvGrpSpPr/>
          <p:nvPr/>
        </p:nvGrpSpPr>
        <p:grpSpPr>
          <a:xfrm>
            <a:off x="1030841" y="4763285"/>
            <a:ext cx="2633882" cy="327395"/>
            <a:chOff x="0" y="3995292"/>
            <a:chExt cx="2633882" cy="327395"/>
          </a:xfrm>
        </p:grpSpPr>
        <p:sp>
          <p:nvSpPr>
            <p:cNvPr id="32" name="Rectangle: Top Corners Rounded 31">
              <a:extLst>
                <a:ext uri="{FF2B5EF4-FFF2-40B4-BE49-F238E27FC236}">
                  <a16:creationId xmlns:a16="http://schemas.microsoft.com/office/drawing/2014/main" id="{DB339407-809A-BE01-D145-5D1236585FFD}"/>
                </a:ext>
              </a:extLst>
            </p:cNvPr>
            <p:cNvSpPr/>
            <p:nvPr/>
          </p:nvSpPr>
          <p:spPr>
            <a:xfrm>
              <a:off x="0" y="3995292"/>
              <a:ext cx="2633882" cy="327395"/>
            </a:xfrm>
            <a:prstGeom prst="round2SameRect">
              <a:avLst>
                <a:gd name="adj1" fmla="val 16670"/>
                <a:gd name="adj2" fmla="val 0"/>
              </a:avLst>
            </a:prstGeom>
          </p:spPr>
          <p:style>
            <a:lnRef idx="2">
              <a:schemeClr val="accent5">
                <a:hueOff val="4808562"/>
                <a:satOff val="-21104"/>
                <a:lumOff val="6274"/>
                <a:alphaOff val="0"/>
              </a:schemeClr>
            </a:lnRef>
            <a:fillRef idx="1">
              <a:schemeClr val="accent5">
                <a:hueOff val="4808562"/>
                <a:satOff val="-21104"/>
                <a:lumOff val="6274"/>
                <a:alphaOff val="0"/>
              </a:schemeClr>
            </a:fillRef>
            <a:effectRef idx="0">
              <a:schemeClr val="accent5">
                <a:hueOff val="4808562"/>
                <a:satOff val="-21104"/>
                <a:lumOff val="6274"/>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33" name="Rectangle: Top Corners Rounded 36">
              <a:extLst>
                <a:ext uri="{FF2B5EF4-FFF2-40B4-BE49-F238E27FC236}">
                  <a16:creationId xmlns:a16="http://schemas.microsoft.com/office/drawing/2014/main" id="{A51803FD-F426-0A61-E672-A8971C85A298}"/>
                </a:ext>
              </a:extLst>
            </p:cNvPr>
            <p:cNvSpPr txBox="1"/>
            <p:nvPr/>
          </p:nvSpPr>
          <p:spPr>
            <a:xfrm>
              <a:off x="15985" y="4011277"/>
              <a:ext cx="2601912" cy="311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white"/>
                  </a:solidFill>
                  <a:effectLst/>
                  <a:uLnTx/>
                  <a:uFillTx/>
                  <a:latin typeface="Univers Light"/>
                  <a:ea typeface="+mn-ea"/>
                  <a:cs typeface="+mn-cs"/>
                </a:rPr>
                <a:t>Implementation</a:t>
              </a:r>
            </a:p>
          </p:txBody>
        </p:sp>
      </p:grpSp>
      <p:grpSp>
        <p:nvGrpSpPr>
          <p:cNvPr id="21" name="Group 20" descr="September-June">
            <a:extLst>
              <a:ext uri="{FF2B5EF4-FFF2-40B4-BE49-F238E27FC236}">
                <a16:creationId xmlns:a16="http://schemas.microsoft.com/office/drawing/2014/main" id="{A4B2C264-3A2F-9F43-32C1-B8C8F9798A67}"/>
              </a:ext>
            </a:extLst>
          </p:cNvPr>
          <p:cNvGrpSpPr/>
          <p:nvPr/>
        </p:nvGrpSpPr>
        <p:grpSpPr>
          <a:xfrm>
            <a:off x="3664723" y="4763285"/>
            <a:ext cx="7496435" cy="327395"/>
            <a:chOff x="2633882" y="3995292"/>
            <a:chExt cx="7496435" cy="327395"/>
          </a:xfrm>
        </p:grpSpPr>
        <p:sp>
          <p:nvSpPr>
            <p:cNvPr id="34" name="Rectangle 33">
              <a:extLst>
                <a:ext uri="{FF2B5EF4-FFF2-40B4-BE49-F238E27FC236}">
                  <a16:creationId xmlns:a16="http://schemas.microsoft.com/office/drawing/2014/main" id="{312E1AD5-9AE1-A7E2-1903-94C2EF4C3E74}"/>
                </a:ext>
              </a:extLst>
            </p:cNvPr>
            <p:cNvSpPr/>
            <p:nvPr/>
          </p:nvSpPr>
          <p:spPr>
            <a:xfrm>
              <a:off x="2633882" y="3995292"/>
              <a:ext cx="7496435" cy="3273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35" name="TextBox 34">
              <a:extLst>
                <a:ext uri="{FF2B5EF4-FFF2-40B4-BE49-F238E27FC236}">
                  <a16:creationId xmlns:a16="http://schemas.microsoft.com/office/drawing/2014/main" id="{0367F694-8888-53C1-4A66-446A0CF9CF00}"/>
                </a:ext>
              </a:extLst>
            </p:cNvPr>
            <p:cNvSpPr txBox="1"/>
            <p:nvPr/>
          </p:nvSpPr>
          <p:spPr>
            <a:xfrm>
              <a:off x="2633882" y="3995292"/>
              <a:ext cx="7496435" cy="3273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September – June </a:t>
              </a:r>
            </a:p>
          </p:txBody>
        </p:sp>
      </p:grpSp>
      <p:sp>
        <p:nvSpPr>
          <p:cNvPr id="4" name="Straight Connector 3">
            <a:extLst>
              <a:ext uri="{FF2B5EF4-FFF2-40B4-BE49-F238E27FC236}">
                <a16:creationId xmlns:a16="http://schemas.microsoft.com/office/drawing/2014/main" id="{0A1F74AA-615B-0D78-CA67-9137D29842FF}"/>
              </a:ext>
              <a:ext uri="{C183D7F6-B498-43B3-948B-1728B52AA6E4}">
                <adec:decorative xmlns:adec="http://schemas.microsoft.com/office/drawing/2017/decorative" val="1"/>
              </a:ext>
            </a:extLst>
          </p:cNvPr>
          <p:cNvSpPr/>
          <p:nvPr/>
        </p:nvSpPr>
        <p:spPr>
          <a:xfrm>
            <a:off x="1030841" y="5090681"/>
            <a:ext cx="10130318"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grpSp>
        <p:nvGrpSpPr>
          <p:cNvPr id="23" name="Group 22" descr="time agreed upon">
            <a:extLst>
              <a:ext uri="{FF2B5EF4-FFF2-40B4-BE49-F238E27FC236}">
                <a16:creationId xmlns:a16="http://schemas.microsoft.com/office/drawing/2014/main" id="{F06AAA9A-E3ED-CEB7-CE50-7C0DA8CA8915}"/>
              </a:ext>
            </a:extLst>
          </p:cNvPr>
          <p:cNvGrpSpPr/>
          <p:nvPr/>
        </p:nvGrpSpPr>
        <p:grpSpPr>
          <a:xfrm>
            <a:off x="1030841" y="5090681"/>
            <a:ext cx="10130318" cy="654889"/>
            <a:chOff x="0" y="4322688"/>
            <a:chExt cx="10130318" cy="654889"/>
          </a:xfrm>
        </p:grpSpPr>
        <p:sp>
          <p:nvSpPr>
            <p:cNvPr id="30" name="Rectangle 29">
              <a:extLst>
                <a:ext uri="{FF2B5EF4-FFF2-40B4-BE49-F238E27FC236}">
                  <a16:creationId xmlns:a16="http://schemas.microsoft.com/office/drawing/2014/main" id="{BE486BD0-CC1F-F9A6-1099-0355FEBFCA4A}"/>
                </a:ext>
              </a:extLst>
            </p:cNvPr>
            <p:cNvSpPr/>
            <p:nvPr/>
          </p:nvSpPr>
          <p:spPr>
            <a:xfrm>
              <a:off x="0" y="4322688"/>
              <a:ext cx="10130318" cy="654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31" name="TextBox 30">
              <a:extLst>
                <a:ext uri="{FF2B5EF4-FFF2-40B4-BE49-F238E27FC236}">
                  <a16:creationId xmlns:a16="http://schemas.microsoft.com/office/drawing/2014/main" id="{6F483158-D55E-F9D1-0C71-EC9DDE3A6EF9}"/>
                </a:ext>
              </a:extLst>
            </p:cNvPr>
            <p:cNvSpPr txBox="1"/>
            <p:nvPr/>
          </p:nvSpPr>
          <p:spPr>
            <a:xfrm>
              <a:off x="0" y="4322688"/>
              <a:ext cx="10130318" cy="654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Or otherwise agreed upon end of Summer</a:t>
              </a:r>
            </a:p>
          </p:txBody>
        </p:sp>
      </p:grpSp>
      <p:grpSp>
        <p:nvGrpSpPr>
          <p:cNvPr id="25" name="Group 24" descr="On-going consultation">
            <a:extLst>
              <a:ext uri="{FF2B5EF4-FFF2-40B4-BE49-F238E27FC236}">
                <a16:creationId xmlns:a16="http://schemas.microsoft.com/office/drawing/2014/main" id="{1547B339-C103-1107-F71F-EAE7AAFBFC51}"/>
              </a:ext>
            </a:extLst>
          </p:cNvPr>
          <p:cNvGrpSpPr/>
          <p:nvPr/>
        </p:nvGrpSpPr>
        <p:grpSpPr>
          <a:xfrm>
            <a:off x="1030841" y="5761941"/>
            <a:ext cx="2633882" cy="327395"/>
            <a:chOff x="0" y="4993948"/>
            <a:chExt cx="2633882" cy="327395"/>
          </a:xfrm>
        </p:grpSpPr>
        <p:sp>
          <p:nvSpPr>
            <p:cNvPr id="26" name="Rectangle: Top Corners Rounded 25">
              <a:extLst>
                <a:ext uri="{FF2B5EF4-FFF2-40B4-BE49-F238E27FC236}">
                  <a16:creationId xmlns:a16="http://schemas.microsoft.com/office/drawing/2014/main" id="{E95A585D-7F82-2EE2-39FF-FE0A323B88D9}"/>
                </a:ext>
              </a:extLst>
            </p:cNvPr>
            <p:cNvSpPr/>
            <p:nvPr/>
          </p:nvSpPr>
          <p:spPr>
            <a:xfrm>
              <a:off x="0" y="4993948"/>
              <a:ext cx="2633882" cy="327395"/>
            </a:xfrm>
            <a:prstGeom prst="round2SameRect">
              <a:avLst>
                <a:gd name="adj1" fmla="val 16670"/>
                <a:gd name="adj2" fmla="val 0"/>
              </a:avLst>
            </a:prstGeom>
          </p:spPr>
          <p:style>
            <a:lnRef idx="2">
              <a:schemeClr val="accent5">
                <a:hueOff val="6010703"/>
                <a:satOff val="-26380"/>
                <a:lumOff val="7843"/>
                <a:alphaOff val="0"/>
              </a:schemeClr>
            </a:lnRef>
            <a:fillRef idx="1">
              <a:schemeClr val="accent5">
                <a:hueOff val="6010703"/>
                <a:satOff val="-26380"/>
                <a:lumOff val="7843"/>
                <a:alphaOff val="0"/>
              </a:schemeClr>
            </a:fillRef>
            <a:effectRef idx="0">
              <a:schemeClr val="accent5">
                <a:hueOff val="6010703"/>
                <a:satOff val="-26380"/>
                <a:lumOff val="7843"/>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27" name="Rectangle: Top Corners Rounded 42">
              <a:extLst>
                <a:ext uri="{FF2B5EF4-FFF2-40B4-BE49-F238E27FC236}">
                  <a16:creationId xmlns:a16="http://schemas.microsoft.com/office/drawing/2014/main" id="{20870952-1A7B-64FD-C950-1A0AFCC0BBA4}"/>
                </a:ext>
              </a:extLst>
            </p:cNvPr>
            <p:cNvSpPr txBox="1"/>
            <p:nvPr/>
          </p:nvSpPr>
          <p:spPr>
            <a:xfrm>
              <a:off x="15985" y="5009933"/>
              <a:ext cx="2601912" cy="311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white"/>
                  </a:solidFill>
                  <a:effectLst/>
                  <a:uLnTx/>
                  <a:uFillTx/>
                  <a:latin typeface="Univers Light"/>
                  <a:ea typeface="+mn-ea"/>
                  <a:cs typeface="+mn-cs"/>
                </a:rPr>
                <a:t>On-going Consultation</a:t>
              </a:r>
            </a:p>
          </p:txBody>
        </p:sp>
      </p:grpSp>
      <p:grpSp>
        <p:nvGrpSpPr>
          <p:cNvPr id="24" name="Group 23" descr="All year">
            <a:extLst>
              <a:ext uri="{FF2B5EF4-FFF2-40B4-BE49-F238E27FC236}">
                <a16:creationId xmlns:a16="http://schemas.microsoft.com/office/drawing/2014/main" id="{C24B3BB3-0F8A-EED2-3C02-78416D20717B}"/>
              </a:ext>
            </a:extLst>
          </p:cNvPr>
          <p:cNvGrpSpPr/>
          <p:nvPr/>
        </p:nvGrpSpPr>
        <p:grpSpPr>
          <a:xfrm>
            <a:off x="3664723" y="5761941"/>
            <a:ext cx="7496435" cy="327395"/>
            <a:chOff x="2633882" y="4993948"/>
            <a:chExt cx="7496435" cy="327395"/>
          </a:xfrm>
        </p:grpSpPr>
        <p:sp>
          <p:nvSpPr>
            <p:cNvPr id="28" name="Rectangle 27">
              <a:extLst>
                <a:ext uri="{FF2B5EF4-FFF2-40B4-BE49-F238E27FC236}">
                  <a16:creationId xmlns:a16="http://schemas.microsoft.com/office/drawing/2014/main" id="{83E14DAE-7B2A-C554-E503-55E92C88884F}"/>
                </a:ext>
              </a:extLst>
            </p:cNvPr>
            <p:cNvSpPr/>
            <p:nvPr/>
          </p:nvSpPr>
          <p:spPr>
            <a:xfrm>
              <a:off x="2633882" y="4993948"/>
              <a:ext cx="7496435" cy="3273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29" name="TextBox 28">
              <a:extLst>
                <a:ext uri="{FF2B5EF4-FFF2-40B4-BE49-F238E27FC236}">
                  <a16:creationId xmlns:a16="http://schemas.microsoft.com/office/drawing/2014/main" id="{181DC60F-82B4-2C58-7757-0E5C9DD03354}"/>
                </a:ext>
              </a:extLst>
            </p:cNvPr>
            <p:cNvSpPr txBox="1"/>
            <p:nvPr/>
          </p:nvSpPr>
          <p:spPr>
            <a:xfrm>
              <a:off x="2633882" y="4993948"/>
              <a:ext cx="7496435" cy="3273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Univers Light"/>
                  <a:ea typeface="+mn-ea"/>
                  <a:cs typeface="+mn-cs"/>
                </a:rPr>
                <a:t>All year</a:t>
              </a:r>
            </a:p>
          </p:txBody>
        </p:sp>
      </p:grpSp>
      <p:sp>
        <p:nvSpPr>
          <p:cNvPr id="3" name="Straight Connector 2">
            <a:extLst>
              <a:ext uri="{FF2B5EF4-FFF2-40B4-BE49-F238E27FC236}">
                <a16:creationId xmlns:a16="http://schemas.microsoft.com/office/drawing/2014/main" id="{18D89C3E-6C6F-FA5D-FD39-76807978F6B9}"/>
              </a:ext>
              <a:ext uri="{C183D7F6-B498-43B3-948B-1728B52AA6E4}">
                <adec:decorative xmlns:adec="http://schemas.microsoft.com/office/drawing/2017/decorative" val="1"/>
              </a:ext>
            </a:extLst>
          </p:cNvPr>
          <p:cNvSpPr/>
          <p:nvPr/>
        </p:nvSpPr>
        <p:spPr>
          <a:xfrm>
            <a:off x="1030841" y="6089336"/>
            <a:ext cx="10130318"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sp>
        <p:nvSpPr>
          <p:cNvPr id="61" name="TextBox 60">
            <a:extLst>
              <a:ext uri="{FF2B5EF4-FFF2-40B4-BE49-F238E27FC236}">
                <a16:creationId xmlns:a16="http://schemas.microsoft.com/office/drawing/2014/main" id="{EBEB8DE9-920F-B39E-C3AC-04BFCD408F03}"/>
              </a:ext>
            </a:extLst>
          </p:cNvPr>
          <p:cNvSpPr txBox="1"/>
          <p:nvPr/>
        </p:nvSpPr>
        <p:spPr>
          <a:xfrm>
            <a:off x="5520033" y="6400746"/>
            <a:ext cx="66719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white"/>
                </a:solidFill>
                <a:effectLst/>
                <a:uLnTx/>
                <a:uFillTx/>
                <a:latin typeface="Univers Light"/>
                <a:ea typeface="+mn-ea"/>
                <a:cs typeface="+mn-cs"/>
              </a:rPr>
              <a:t>*DESE’s timeline varies, this is what works best for our district</a:t>
            </a:r>
          </a:p>
        </p:txBody>
      </p:sp>
    </p:spTree>
    <p:extLst>
      <p:ext uri="{BB962C8B-B14F-4D97-AF65-F5344CB8AC3E}">
        <p14:creationId xmlns:p14="http://schemas.microsoft.com/office/powerpoint/2010/main" val="2515715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856734" y="123568"/>
            <a:ext cx="10927724" cy="1972360"/>
          </a:xfrm>
        </p:spPr>
        <p:txBody>
          <a:bodyPr>
            <a:noAutofit/>
          </a:bodyPr>
          <a:lstStyle/>
          <a:p>
            <a:pPr algn="just"/>
            <a:r>
              <a:rPr lang="en-US" sz="3200" b="1">
                <a:latin typeface="Arial" panose="020B0604020202020204" pitchFamily="34" charset="0"/>
                <a:cs typeface="Arial" panose="020B0604020202020204" pitchFamily="34" charset="0"/>
              </a:rPr>
              <a:t>Determining Which Private Schools are Eligible:</a:t>
            </a:r>
            <a:br>
              <a:rPr lang="en-US" sz="32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Springfield utilizes the School-Attending Children (SAC) Report to determine what school have students that otherwise would attend the Public School. Annual Data collected Jan 1 annually</a:t>
            </a:r>
            <a:r>
              <a:rPr lang="en-US" sz="3200">
                <a:latin typeface="Arial" panose="020B0604020202020204" pitchFamily="34" charset="0"/>
                <a:cs typeface="Arial" panose="020B0604020202020204" pitchFamily="34" charset="0"/>
              </a:rPr>
              <a:t>.  </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632394E-61BC-3737-ED5D-3ECEDC0B3948}"/>
              </a:ext>
            </a:extLst>
          </p:cNvPr>
          <p:cNvGraphicFramePr>
            <a:graphicFrameLocks noGrp="1"/>
          </p:cNvGraphicFramePr>
          <p:nvPr>
            <p:extLst>
              <p:ext uri="{D42A27DB-BD31-4B8C-83A1-F6EECF244321}">
                <p14:modId xmlns:p14="http://schemas.microsoft.com/office/powerpoint/2010/main" val="57755414"/>
              </p:ext>
            </p:extLst>
          </p:nvPr>
        </p:nvGraphicFramePr>
        <p:xfrm>
          <a:off x="1716171" y="1828800"/>
          <a:ext cx="8759657" cy="4905626"/>
        </p:xfrm>
        <a:graphic>
          <a:graphicData uri="http://schemas.openxmlformats.org/drawingml/2006/table">
            <a:tbl>
              <a:tblPr firstRow="1">
                <a:tableStyleId>{0E3FDE45-AF77-4B5C-9715-49D594BDF05E}</a:tableStyleId>
              </a:tblPr>
              <a:tblGrid>
                <a:gridCol w="425005">
                  <a:extLst>
                    <a:ext uri="{9D8B030D-6E8A-4147-A177-3AD203B41FA5}">
                      <a16:colId xmlns:a16="http://schemas.microsoft.com/office/drawing/2014/main" val="2441899864"/>
                    </a:ext>
                  </a:extLst>
                </a:gridCol>
                <a:gridCol w="859744">
                  <a:extLst>
                    <a:ext uri="{9D8B030D-6E8A-4147-A177-3AD203B41FA5}">
                      <a16:colId xmlns:a16="http://schemas.microsoft.com/office/drawing/2014/main" val="3633683842"/>
                    </a:ext>
                  </a:extLst>
                </a:gridCol>
                <a:gridCol w="700772">
                  <a:extLst>
                    <a:ext uri="{9D8B030D-6E8A-4147-A177-3AD203B41FA5}">
                      <a16:colId xmlns:a16="http://schemas.microsoft.com/office/drawing/2014/main" val="3273582501"/>
                    </a:ext>
                  </a:extLst>
                </a:gridCol>
                <a:gridCol w="655352">
                  <a:extLst>
                    <a:ext uri="{9D8B030D-6E8A-4147-A177-3AD203B41FA5}">
                      <a16:colId xmlns:a16="http://schemas.microsoft.com/office/drawing/2014/main" val="3462465149"/>
                    </a:ext>
                  </a:extLst>
                </a:gridCol>
                <a:gridCol w="746194">
                  <a:extLst>
                    <a:ext uri="{9D8B030D-6E8A-4147-A177-3AD203B41FA5}">
                      <a16:colId xmlns:a16="http://schemas.microsoft.com/office/drawing/2014/main" val="2079453568"/>
                    </a:ext>
                  </a:extLst>
                </a:gridCol>
                <a:gridCol w="875966">
                  <a:extLst>
                    <a:ext uri="{9D8B030D-6E8A-4147-A177-3AD203B41FA5}">
                      <a16:colId xmlns:a16="http://schemas.microsoft.com/office/drawing/2014/main" val="477726380"/>
                    </a:ext>
                  </a:extLst>
                </a:gridCol>
                <a:gridCol w="759171">
                  <a:extLst>
                    <a:ext uri="{9D8B030D-6E8A-4147-A177-3AD203B41FA5}">
                      <a16:colId xmlns:a16="http://schemas.microsoft.com/office/drawing/2014/main" val="3029847890"/>
                    </a:ext>
                  </a:extLst>
                </a:gridCol>
                <a:gridCol w="642375">
                  <a:extLst>
                    <a:ext uri="{9D8B030D-6E8A-4147-A177-3AD203B41FA5}">
                      <a16:colId xmlns:a16="http://schemas.microsoft.com/office/drawing/2014/main" val="3078680016"/>
                    </a:ext>
                  </a:extLst>
                </a:gridCol>
                <a:gridCol w="700772">
                  <a:extLst>
                    <a:ext uri="{9D8B030D-6E8A-4147-A177-3AD203B41FA5}">
                      <a16:colId xmlns:a16="http://schemas.microsoft.com/office/drawing/2014/main" val="1051397744"/>
                    </a:ext>
                  </a:extLst>
                </a:gridCol>
                <a:gridCol w="759171">
                  <a:extLst>
                    <a:ext uri="{9D8B030D-6E8A-4147-A177-3AD203B41FA5}">
                      <a16:colId xmlns:a16="http://schemas.microsoft.com/office/drawing/2014/main" val="3032128046"/>
                    </a:ext>
                  </a:extLst>
                </a:gridCol>
                <a:gridCol w="700772">
                  <a:extLst>
                    <a:ext uri="{9D8B030D-6E8A-4147-A177-3AD203B41FA5}">
                      <a16:colId xmlns:a16="http://schemas.microsoft.com/office/drawing/2014/main" val="846100108"/>
                    </a:ext>
                  </a:extLst>
                </a:gridCol>
                <a:gridCol w="934363">
                  <a:extLst>
                    <a:ext uri="{9D8B030D-6E8A-4147-A177-3AD203B41FA5}">
                      <a16:colId xmlns:a16="http://schemas.microsoft.com/office/drawing/2014/main" val="3177419275"/>
                    </a:ext>
                  </a:extLst>
                </a:gridCol>
              </a:tblGrid>
              <a:tr h="270650">
                <a:tc>
                  <a:txBody>
                    <a:bodyPr/>
                    <a:lstStyle/>
                    <a:p>
                      <a:pPr marL="0" marR="0">
                        <a:lnSpc>
                          <a:spcPts val="1005"/>
                        </a:lnSpc>
                        <a:buNone/>
                      </a:pPr>
                      <a:r>
                        <a:rPr lang="en-US" sz="1100">
                          <a:effectLst/>
                        </a:rPr>
                        <a:t> </a:t>
                      </a:r>
                    </a:p>
                    <a:p>
                      <a:pPr marL="0" marR="0" algn="ctr">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rPr>
                        <a:t> </a:t>
                      </a:r>
                      <a:endParaRPr lang="en-US" sz="1100">
                        <a:effectLst/>
                      </a:endParaRPr>
                    </a:p>
                    <a:p>
                      <a:pPr marL="0" marR="0">
                        <a:buNone/>
                        <a:tabLst>
                          <a:tab pos="360045" algn="ctr"/>
                        </a:tabLst>
                      </a:pPr>
                      <a:r>
                        <a:rPr lang="en-US" sz="800">
                          <a:effectLst/>
                        </a:rPr>
                        <a:t>	PUBLIC</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rPr>
                        <a:t> </a:t>
                      </a:r>
                      <a:endParaRPr lang="en-US" sz="1100">
                        <a:effectLst/>
                      </a:endParaRPr>
                    </a:p>
                    <a:p>
                      <a:pPr marL="0" marR="0">
                        <a:buNone/>
                        <a:tabLst>
                          <a:tab pos="360045" algn="ctr"/>
                        </a:tabLst>
                      </a:pPr>
                      <a:r>
                        <a:rPr lang="en-US" sz="800">
                          <a:effectLst/>
                        </a:rPr>
                        <a:t>	PUBLIC</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rPr>
                        <a:t> </a:t>
                      </a:r>
                      <a:endParaRPr lang="en-US" sz="1100">
                        <a:effectLst/>
                      </a:endParaRPr>
                    </a:p>
                    <a:p>
                      <a:pPr marL="0" marR="0">
                        <a:buNone/>
                        <a:tabLst>
                          <a:tab pos="360045" algn="ctr"/>
                        </a:tabLst>
                      </a:pPr>
                      <a:r>
                        <a:rPr lang="en-US" sz="800">
                          <a:effectLst/>
                        </a:rPr>
                        <a:t>	PUBLIC</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rPr>
                        <a:t> </a:t>
                      </a:r>
                      <a:endParaRPr lang="en-US" sz="1100">
                        <a:effectLst/>
                      </a:endParaRPr>
                    </a:p>
                    <a:p>
                      <a:pPr marL="0" marR="0">
                        <a:buNone/>
                        <a:tabLst>
                          <a:tab pos="360045" algn="ctr"/>
                        </a:tabLst>
                      </a:pPr>
                      <a:r>
                        <a:rPr lang="en-US" sz="800">
                          <a:effectLst/>
                        </a:rPr>
                        <a:t>	PUBLIC</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rPr>
                        <a:t> </a:t>
                      </a:r>
                      <a:endParaRPr lang="en-US" sz="1100">
                        <a:effectLst/>
                      </a:endParaRPr>
                    </a:p>
                    <a:p>
                      <a:pPr marL="0" marR="0">
                        <a:buNone/>
                        <a:tabLst>
                          <a:tab pos="292100" algn="ctr"/>
                          <a:tab pos="342900" algn="l"/>
                        </a:tabLst>
                      </a:pPr>
                      <a:r>
                        <a:rPr lang="en-US" sz="800">
                          <a:effectLst/>
                        </a:rPr>
                        <a:t>	PUBLIC</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rPr>
                        <a:t> </a:t>
                      </a:r>
                      <a:endParaRPr lang="en-US" sz="1100">
                        <a:effectLst/>
                      </a:endParaRPr>
                    </a:p>
                    <a:p>
                      <a:pPr marL="0" marR="0">
                        <a:lnSpc>
                          <a:spcPts val="1005"/>
                        </a:lnSpc>
                        <a:buNone/>
                      </a:pPr>
                      <a:r>
                        <a:rPr lang="en-US" sz="800">
                          <a:effectLst/>
                        </a:rPr>
                        <a:t>PUBLIC</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rPr>
                        <a:t> </a:t>
                      </a:r>
                      <a:endParaRPr lang="en-US" sz="1100">
                        <a:effectLst/>
                      </a:endParaRPr>
                    </a:p>
                    <a:p>
                      <a:pPr marL="0" marR="0">
                        <a:lnSpc>
                          <a:spcPts val="1005"/>
                        </a:lnSpc>
                        <a:buNone/>
                      </a:pPr>
                      <a:r>
                        <a:rPr lang="en-US" sz="800">
                          <a:effectLst/>
                        </a:rPr>
                        <a:t>PRIVATE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highlight>
                            <a:srgbClr val="FFFF00"/>
                          </a:highlight>
                        </a:rPr>
                        <a:t> </a:t>
                      </a:r>
                      <a:endParaRPr lang="en-US" sz="1100">
                        <a:effectLst/>
                        <a:highlight>
                          <a:srgbClr val="FFFF00"/>
                        </a:highlight>
                      </a:endParaRPr>
                    </a:p>
                    <a:p>
                      <a:pPr marL="0" marR="0">
                        <a:buNone/>
                        <a:tabLst>
                          <a:tab pos="360045" algn="ctr"/>
                        </a:tabLst>
                      </a:pPr>
                      <a:r>
                        <a:rPr lang="en-US" sz="800">
                          <a:effectLst/>
                          <a:highlight>
                            <a:srgbClr val="FFFF00"/>
                          </a:highlight>
                        </a:rPr>
                        <a:t>	PRIVATE</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highlight>
                            <a:srgbClr val="FFFF00"/>
                          </a:highlight>
                        </a:rPr>
                        <a:t> </a:t>
                      </a:r>
                      <a:endParaRPr lang="en-US" sz="1100">
                        <a:effectLst/>
                        <a:highlight>
                          <a:srgbClr val="FFFF00"/>
                        </a:highlight>
                      </a:endParaRPr>
                    </a:p>
                    <a:p>
                      <a:pPr marL="0" marR="0">
                        <a:buNone/>
                        <a:tabLst>
                          <a:tab pos="292100" algn="ctr"/>
                          <a:tab pos="342900" algn="l"/>
                        </a:tabLst>
                      </a:pPr>
                      <a:r>
                        <a:rPr lang="en-US" sz="800">
                          <a:effectLst/>
                          <a:highlight>
                            <a:srgbClr val="FFFF00"/>
                          </a:highlight>
                        </a:rPr>
                        <a:t>	PRIVATE</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1005"/>
                        </a:lnSpc>
                        <a:buNone/>
                      </a:pPr>
                      <a:r>
                        <a:rPr lang="en-US" sz="800">
                          <a:effectLst/>
                        </a:rPr>
                        <a:t> </a:t>
                      </a:r>
                      <a:endParaRPr lang="en-US" sz="1100">
                        <a:effectLst/>
                      </a:endParaRPr>
                    </a:p>
                    <a:p>
                      <a:pPr marL="0" marR="0">
                        <a:buNone/>
                        <a:tabLst>
                          <a:tab pos="360045" algn="ctr"/>
                        </a:tabLst>
                      </a:pPr>
                      <a:r>
                        <a:rPr lang="en-US" sz="800">
                          <a:effectLst/>
                        </a:rPr>
                        <a:t>	TOTAL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1876614353"/>
                  </a:ext>
                </a:extLst>
              </a:tr>
              <a:tr h="326680">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Column 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360045" algn="ctr"/>
                        </a:tabLst>
                      </a:pPr>
                      <a:r>
                        <a:rPr lang="en-US" sz="800">
                          <a:effectLst/>
                        </a:rPr>
                        <a:t>	Column 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360045" algn="ctr"/>
                        </a:tabLst>
                      </a:pPr>
                      <a:r>
                        <a:rPr lang="en-US" sz="800">
                          <a:effectLst/>
                        </a:rPr>
                        <a:t>	Column 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360045" algn="ctr"/>
                        </a:tabLst>
                      </a:pPr>
                      <a:r>
                        <a:rPr lang="en-US" sz="800">
                          <a:effectLst/>
                        </a:rPr>
                        <a:t>	Column 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292100" algn="ctr"/>
                          <a:tab pos="342900" algn="l"/>
                        </a:tabLst>
                      </a:pPr>
                      <a:r>
                        <a:rPr lang="en-US" sz="800">
                          <a:effectLst/>
                        </a:rPr>
                        <a:t>	Column 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nSpc>
                          <a:spcPts val="815"/>
                        </a:lnSpc>
                        <a:buNone/>
                      </a:pPr>
                      <a:r>
                        <a:rPr lang="en-US" sz="800">
                          <a:effectLst/>
                        </a:rPr>
                        <a:t>Column 6</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nSpc>
                          <a:spcPts val="815"/>
                        </a:lnSpc>
                        <a:buNone/>
                      </a:pPr>
                      <a:r>
                        <a:rPr lang="en-US" sz="800">
                          <a:effectLst/>
                        </a:rPr>
                        <a:t>Column 7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360045" algn="ctr"/>
                        </a:tabLst>
                      </a:pPr>
                      <a:r>
                        <a:rPr lang="en-US" sz="800">
                          <a:effectLst/>
                          <a:highlight>
                            <a:srgbClr val="FFFF00"/>
                          </a:highlight>
                        </a:rPr>
                        <a:t>	Column 8</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292100" algn="ctr"/>
                          <a:tab pos="342900" algn="l"/>
                        </a:tabLst>
                      </a:pPr>
                      <a:r>
                        <a:rPr lang="en-US" sz="800">
                          <a:effectLst/>
                          <a:highlight>
                            <a:srgbClr val="FFFF00"/>
                          </a:highlight>
                        </a:rPr>
                        <a:t>	Column 9</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360045" algn="ctr"/>
                        </a:tabLst>
                      </a:pPr>
                      <a:r>
                        <a:rPr lang="en-US" sz="800">
                          <a:effectLst/>
                        </a:rPr>
                        <a:t>	Column 10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3808600947"/>
                  </a:ext>
                </a:extLst>
              </a:tr>
              <a:tr h="905848">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Line 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a:t>
                      </a:r>
                      <a:endParaRPr lang="en-US" sz="1100">
                        <a:effectLst/>
                      </a:endParaRPr>
                    </a:p>
                    <a:p>
                      <a:pPr marL="0" marR="0" algn="ctr">
                        <a:buNone/>
                        <a:tabLst>
                          <a:tab pos="-914400" algn="l"/>
                          <a:tab pos="-457200" algn="l"/>
                          <a:tab pos="190500" algn="l"/>
                          <a:tab pos="266700" algn="l"/>
                          <a:tab pos="342900" algn="l"/>
                        </a:tabLst>
                      </a:pPr>
                      <a:r>
                        <a:rPr lang="en-US" sz="800">
                          <a:effectLst/>
                        </a:rPr>
                        <a:t>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Local</a:t>
                      </a:r>
                      <a:endParaRPr lang="en-US" sz="1100">
                        <a:effectLst/>
                      </a:endParaRPr>
                    </a:p>
                    <a:p>
                      <a:pPr marL="0" marR="0">
                        <a:buNone/>
                        <a:tabLst>
                          <a:tab pos="-914400" algn="l"/>
                          <a:tab pos="-457200" algn="l"/>
                          <a:tab pos="190500" algn="l"/>
                          <a:tab pos="266700" algn="l"/>
                          <a:tab pos="342900" algn="l"/>
                        </a:tabLst>
                      </a:pPr>
                      <a:r>
                        <a:rPr lang="en-US" sz="800">
                          <a:effectLst/>
                        </a:rPr>
                        <a:t>Public</a:t>
                      </a:r>
                      <a:endParaRPr lang="en-US" sz="1100">
                        <a:effectLst/>
                      </a:endParaRPr>
                    </a:p>
                    <a:p>
                      <a:pPr marL="0" marR="0">
                        <a:buNone/>
                        <a:tabLst>
                          <a:tab pos="-914400" algn="l"/>
                          <a:tab pos="-457200" algn="l"/>
                          <a:tab pos="190500" algn="l"/>
                          <a:tab pos="266700" algn="l"/>
                          <a:tab pos="342900" algn="l"/>
                        </a:tabLst>
                      </a:pPr>
                      <a:r>
                        <a:rPr lang="en-US" sz="800">
                          <a:effectLst/>
                        </a:rPr>
                        <a:t>Schools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Academic</a:t>
                      </a:r>
                      <a:endParaRPr lang="en-US" sz="1100">
                        <a:effectLst/>
                      </a:endParaRPr>
                    </a:p>
                    <a:p>
                      <a:pPr marL="0" marR="0">
                        <a:buNone/>
                        <a:tabLst>
                          <a:tab pos="-914400" algn="l"/>
                          <a:tab pos="-457200" algn="l"/>
                          <a:tab pos="190500" algn="l"/>
                          <a:tab pos="266700" algn="l"/>
                          <a:tab pos="342900" algn="l"/>
                        </a:tabLst>
                      </a:pPr>
                      <a:r>
                        <a:rPr lang="en-US" sz="800">
                          <a:effectLst/>
                        </a:rPr>
                        <a:t>Regional</a:t>
                      </a:r>
                      <a:endParaRPr lang="en-US" sz="1100">
                        <a:effectLst/>
                      </a:endParaRPr>
                    </a:p>
                    <a:p>
                      <a:pPr marL="0" marR="0">
                        <a:buNone/>
                        <a:tabLst>
                          <a:tab pos="-914400" algn="l"/>
                          <a:tab pos="-457200" algn="l"/>
                          <a:tab pos="190500" algn="l"/>
                          <a:tab pos="266700" algn="l"/>
                          <a:tab pos="342900" algn="l"/>
                        </a:tabLst>
                      </a:pPr>
                      <a:r>
                        <a:rPr lang="en-US" sz="800">
                          <a:effectLst/>
                        </a:rPr>
                        <a:t>Schools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Vocational</a:t>
                      </a:r>
                      <a:endParaRPr lang="en-US" sz="1100">
                        <a:effectLst/>
                      </a:endParaRPr>
                    </a:p>
                    <a:p>
                      <a:pPr marL="0" marR="0">
                        <a:buNone/>
                        <a:tabLst>
                          <a:tab pos="-914400" algn="l"/>
                          <a:tab pos="-457200" algn="l"/>
                          <a:tab pos="190500" algn="l"/>
                          <a:tab pos="266700" algn="l"/>
                          <a:tab pos="342900" algn="l"/>
                        </a:tabLst>
                      </a:pPr>
                      <a:r>
                        <a:rPr lang="en-US" sz="800">
                          <a:effectLst/>
                        </a:rPr>
                        <a:t>Technical</a:t>
                      </a:r>
                      <a:endParaRPr lang="en-US" sz="1100">
                        <a:effectLst/>
                      </a:endParaRPr>
                    </a:p>
                    <a:p>
                      <a:pPr marL="0" marR="0">
                        <a:buNone/>
                        <a:tabLst>
                          <a:tab pos="-914400" algn="l"/>
                          <a:tab pos="-457200" algn="l"/>
                          <a:tab pos="190500" algn="l"/>
                          <a:tab pos="266700" algn="l"/>
                          <a:tab pos="342900" algn="l"/>
                        </a:tabLst>
                      </a:pPr>
                      <a:r>
                        <a:rPr lang="en-US" sz="800">
                          <a:effectLst/>
                        </a:rPr>
                        <a:t>Regional</a:t>
                      </a:r>
                      <a:endParaRPr lang="en-US" sz="1100">
                        <a:effectLst/>
                      </a:endParaRPr>
                    </a:p>
                    <a:p>
                      <a:pPr marL="0" marR="0">
                        <a:buNone/>
                        <a:tabLst>
                          <a:tab pos="-914400" algn="l"/>
                          <a:tab pos="-457200" algn="l"/>
                          <a:tab pos="190500" algn="l"/>
                          <a:tab pos="266700" algn="l"/>
                          <a:tab pos="342900" algn="l"/>
                        </a:tabLst>
                      </a:pPr>
                      <a:r>
                        <a:rPr lang="en-US" sz="800">
                          <a:effectLst/>
                        </a:rPr>
                        <a:t>Schools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Collaboratives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buNone/>
                        <a:tabLst>
                          <a:tab pos="-914400" algn="l"/>
                          <a:tab pos="-457200" algn="l"/>
                          <a:tab pos="190500" algn="l"/>
                          <a:tab pos="266700" algn="l"/>
                          <a:tab pos="342900" algn="l"/>
                        </a:tabLst>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Charter Schools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Out-of-District Public Schools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nSpc>
                          <a:spcPts val="815"/>
                        </a:lnSpc>
                        <a:buNone/>
                      </a:pPr>
                      <a:r>
                        <a:rPr lang="en-US" sz="800">
                          <a:effectLst/>
                        </a:rPr>
                        <a:t>Home Schooled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In State Private and Parochial Schools</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Out-of-State Private and Parochial Schools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TOTAL FULL-TIME RESIDENT STUDENTS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2411794716"/>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01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Kindergarten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1124771779"/>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02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1263047343"/>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03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965993293"/>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04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752925992"/>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05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1215143018"/>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06</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4108707716"/>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07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6</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2230801480"/>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08</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2233861760"/>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09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8</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3803426501"/>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10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717548668"/>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11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10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3249119685"/>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12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11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357916285"/>
                  </a:ext>
                </a:extLst>
              </a:tr>
              <a:tr h="243032">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13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buNone/>
                        <a:tabLst>
                          <a:tab pos="-914400" algn="l"/>
                          <a:tab pos="-457200" algn="l"/>
                          <a:tab pos="190500" algn="l"/>
                          <a:tab pos="266700" algn="l"/>
                          <a:tab pos="342900" algn="l"/>
                        </a:tabLst>
                      </a:pPr>
                      <a:r>
                        <a:rPr lang="en-US" sz="800">
                          <a:effectLst/>
                        </a:rPr>
                        <a:t>Grade 12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2710902392"/>
                  </a:ext>
                </a:extLst>
              </a:tr>
              <a:tr h="243032">
                <a:tc>
                  <a:txBody>
                    <a:bodyPr/>
                    <a:lstStyle/>
                    <a:p>
                      <a:pPr marL="0" marR="0">
                        <a:lnSpc>
                          <a:spcPts val="815"/>
                        </a:lnSpc>
                        <a:buNone/>
                      </a:pPr>
                      <a:r>
                        <a:rPr lang="en-US" sz="800">
                          <a:effectLst/>
                        </a:rPr>
                        <a:t> </a:t>
                      </a:r>
                      <a:endParaRPr lang="en-US" sz="1100">
                        <a:effectLst/>
                      </a:endParaRPr>
                    </a:p>
                    <a:p>
                      <a:pPr marL="0" marR="0" algn="ctr">
                        <a:spcAft>
                          <a:spcPts val="290"/>
                        </a:spcAft>
                        <a:buNone/>
                        <a:tabLst>
                          <a:tab pos="-914400" algn="l"/>
                          <a:tab pos="-457200" algn="l"/>
                          <a:tab pos="190500" algn="l"/>
                          <a:tab pos="266700" algn="l"/>
                          <a:tab pos="342900" algn="l"/>
                        </a:tabLst>
                      </a:pPr>
                      <a:r>
                        <a:rPr lang="en-US" sz="800">
                          <a:effectLst/>
                        </a:rPr>
                        <a:t>14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lgn="ctr">
                        <a:spcAft>
                          <a:spcPts val="290"/>
                        </a:spcAft>
                        <a:buNone/>
                        <a:tabLst>
                          <a:tab pos="-914400" algn="l"/>
                          <a:tab pos="-457200" algn="l"/>
                          <a:tab pos="190500" algn="l"/>
                          <a:tab pos="266700" algn="l"/>
                          <a:tab pos="342900" algn="l"/>
                        </a:tabLst>
                      </a:pPr>
                      <a:r>
                        <a:rPr lang="en-US" sz="800">
                          <a:effectLst/>
                        </a:rPr>
                        <a:t>TOTAL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spcAft>
                          <a:spcPts val="290"/>
                        </a:spcAft>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spcAft>
                          <a:spcPts val="290"/>
                        </a:spcAft>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spcAft>
                          <a:spcPts val="290"/>
                        </a:spcAft>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spcAft>
                          <a:spcPts val="290"/>
                        </a:spcAft>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spcAft>
                          <a:spcPts val="290"/>
                        </a:spcAft>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spcAft>
                          <a:spcPts val="290"/>
                        </a:spcAft>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highlight>
                            <a:srgbClr val="FFFF00"/>
                          </a:highlight>
                        </a:rPr>
                        <a:t> </a:t>
                      </a:r>
                      <a:endParaRPr lang="en-US" sz="1100">
                        <a:effectLst/>
                        <a:highlight>
                          <a:srgbClr val="FFFF00"/>
                        </a:highlight>
                      </a:endParaRPr>
                    </a:p>
                    <a:p>
                      <a:pPr marL="0" marR="0">
                        <a:spcAft>
                          <a:spcPts val="290"/>
                        </a:spcAft>
                        <a:buNone/>
                        <a:tabLst>
                          <a:tab pos="-914400" algn="l"/>
                          <a:tab pos="-457200" algn="l"/>
                          <a:tab pos="190500" algn="l"/>
                          <a:tab pos="266700" algn="l"/>
                          <a:tab pos="342900" algn="l"/>
                        </a:tabLst>
                      </a:pPr>
                      <a:r>
                        <a:rPr lang="en-US" sz="800">
                          <a:effectLst/>
                          <a:highlight>
                            <a:srgbClr val="FFFF00"/>
                          </a:highlight>
                        </a:rPr>
                        <a:t> </a:t>
                      </a:r>
                      <a:endParaRPr lang="en-US" sz="11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tc>
                  <a:txBody>
                    <a:bodyPr/>
                    <a:lstStyle/>
                    <a:p>
                      <a:pPr marL="0" marR="0">
                        <a:lnSpc>
                          <a:spcPts val="815"/>
                        </a:lnSpc>
                        <a:buNone/>
                      </a:pPr>
                      <a:r>
                        <a:rPr lang="en-US" sz="800">
                          <a:effectLst/>
                        </a:rPr>
                        <a:t> </a:t>
                      </a:r>
                      <a:endParaRPr lang="en-US" sz="1100">
                        <a:effectLst/>
                      </a:endParaRPr>
                    </a:p>
                    <a:p>
                      <a:pPr marL="0" marR="0">
                        <a:spcAft>
                          <a:spcPts val="290"/>
                        </a:spcAft>
                        <a:buNone/>
                        <a:tabLst>
                          <a:tab pos="-914400" algn="l"/>
                          <a:tab pos="-457200" algn="l"/>
                          <a:tab pos="190500" algn="l"/>
                          <a:tab pos="266700" algn="l"/>
                          <a:tab pos="342900" algn="l"/>
                        </a:tabLst>
                      </a:pPr>
                      <a:r>
                        <a:rPr lang="en-US" sz="8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5450" marR="75450" marT="0" marB="0"/>
                </a:tc>
                <a:extLst>
                  <a:ext uri="{0D108BD9-81ED-4DB2-BD59-A6C34878D82A}">
                    <a16:rowId xmlns:a16="http://schemas.microsoft.com/office/drawing/2014/main" val="2967307156"/>
                  </a:ext>
                </a:extLst>
              </a:tr>
            </a:tbl>
          </a:graphicData>
        </a:graphic>
      </p:graphicFrame>
    </p:spTree>
    <p:extLst>
      <p:ext uri="{BB962C8B-B14F-4D97-AF65-F5344CB8AC3E}">
        <p14:creationId xmlns:p14="http://schemas.microsoft.com/office/powerpoint/2010/main" val="3752118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E5E14ED-3D48-4296-43DF-99D198853377}"/>
              </a:ext>
            </a:extLst>
          </p:cNvPr>
          <p:cNvSpPr>
            <a:spLocks noGrp="1"/>
          </p:cNvSpPr>
          <p:nvPr>
            <p:ph type="title" idx="4294967295"/>
          </p:nvPr>
        </p:nvSpPr>
        <p:spPr>
          <a:xfrm>
            <a:off x="896627" y="346938"/>
            <a:ext cx="10287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Initial Outreach Letter</a:t>
            </a:r>
          </a:p>
        </p:txBody>
      </p:sp>
      <p:sp>
        <p:nvSpPr>
          <p:cNvPr id="4" name="Slide Number Placeholder 3">
            <a:extLst>
              <a:ext uri="{FF2B5EF4-FFF2-40B4-BE49-F238E27FC236}">
                <a16:creationId xmlns:a16="http://schemas.microsoft.com/office/drawing/2014/main" id="{527C964F-E2D5-D8E7-C513-C47A7E409DF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2" name="Content Placeholder 3">
            <a:extLst>
              <a:ext uri="{FF2B5EF4-FFF2-40B4-BE49-F238E27FC236}">
                <a16:creationId xmlns:a16="http://schemas.microsoft.com/office/drawing/2014/main" id="{C6CE3DBA-3988-D97A-366F-1F3FB4DA76F7}"/>
              </a:ext>
            </a:extLst>
          </p:cNvPr>
          <p:cNvSpPr txBox="1">
            <a:spLocks/>
          </p:cNvSpPr>
          <p:nvPr/>
        </p:nvSpPr>
        <p:spPr>
          <a:xfrm>
            <a:off x="494896" y="1056720"/>
            <a:ext cx="3446484" cy="5410200"/>
          </a:xfrm>
          <a:prstGeom prst="rect">
            <a:avLst/>
          </a:prstGeom>
        </p:spPr>
        <p:txBody>
          <a:bodyPr lIns="91440" tIns="45720" rIns="91440" bIns="45720" anchor="t"/>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426085" marR="0" lvl="1" indent="0" algn="l" defTabSz="1218987" rtl="0" eaLnBrk="1" fontAlgn="auto" latinLnBrk="0" hangingPunct="1">
              <a:lnSpc>
                <a:spcPct val="95000"/>
              </a:lnSpc>
              <a:spcBef>
                <a:spcPts val="1066"/>
              </a:spcBef>
              <a:spcAft>
                <a:spcPts val="0"/>
              </a:spcAft>
              <a:buClrTx/>
              <a:buSzPct val="100000"/>
              <a:buFont typeface="Century Gothic" pitchFamily="34" charset="0"/>
              <a:buNone/>
              <a:tabLst/>
              <a:defRPr/>
            </a:pPr>
            <a:r>
              <a:rPr kumimoji="0" lang="en-US" sz="20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Springfield opts to email all initial outreach to Private Schools. </a:t>
            </a:r>
            <a:endParaRPr lang="en-US">
              <a:ea typeface="+mn-ea"/>
            </a:endParaRPr>
          </a:p>
          <a:p>
            <a:pPr marL="426085" marR="0" lvl="1" indent="0" algn="l" defTabSz="1218987" rtl="0" eaLnBrk="1" fontAlgn="auto" latinLnBrk="0" hangingPunct="1">
              <a:lnSpc>
                <a:spcPct val="95000"/>
              </a:lnSpc>
              <a:spcBef>
                <a:spcPts val="1066"/>
              </a:spcBef>
              <a:spcAft>
                <a:spcPts val="0"/>
              </a:spcAft>
              <a:buClrTx/>
              <a:buSzPct val="100000"/>
              <a:buFont typeface="Century Gothic" pitchFamily="34" charset="0"/>
              <a:buNone/>
              <a:tabLst/>
              <a:defRPr/>
            </a:pPr>
            <a: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It is important to include delivery receipts and read receipts when possible. </a:t>
            </a:r>
            <a:endParaRPr lang="en-US" sz="1800" b="0" i="0" u="none" strike="noStrike" kern="1200" cap="none" spc="0" normalizeH="0" baseline="0" noProof="0">
              <a:ln>
                <a:noFill/>
              </a:ln>
              <a:solidFill>
                <a:prstClr val="black"/>
              </a:solidFill>
              <a:effectLst/>
              <a:uLnTx/>
              <a:uFillTx/>
              <a:latin typeface="Tisa Offc Serif Pro"/>
              <a:cs typeface="Arial" panose="020B0604020202020204" pitchFamily="34" charset="0"/>
            </a:endParaRPr>
          </a:p>
          <a:p>
            <a:pPr marL="426085" lvl="1" indent="0">
              <a:buNone/>
              <a:defRPr/>
            </a:pPr>
            <a:r>
              <a:rPr kumimoji="0" lang="en-US" sz="1800" b="0" i="0" u="none" strike="noStrike" kern="1200" cap="none" spc="0" normalizeH="0" baseline="0" noProof="0">
                <a:ln>
                  <a:noFill/>
                </a:ln>
                <a:solidFill>
                  <a:prstClr val="black"/>
                </a:solidFill>
                <a:effectLst/>
                <a:uLnTx/>
                <a:uFillTx/>
                <a:latin typeface="Tisa Offc Serif Pro"/>
                <a:ea typeface="+mn-ea"/>
                <a:cs typeface="Arial"/>
              </a:rPr>
              <a:t>Document all responses, even if it is just the read receipt or delivery. </a:t>
            </a:r>
            <a:r>
              <a:rPr lang="en-US" sz="1800">
                <a:solidFill>
                  <a:prstClr val="black"/>
                </a:solidFill>
                <a:latin typeface="Tisa Offc Serif Pro"/>
                <a:cs typeface="Arial"/>
              </a:rPr>
              <a:t>Reach</a:t>
            </a:r>
            <a:r>
              <a:rPr kumimoji="0" lang="en-US" sz="1800" b="0" i="0" u="none" strike="noStrike" kern="1200" cap="none" spc="0" normalizeH="0" baseline="0" noProof="0">
                <a:ln>
                  <a:noFill/>
                </a:ln>
                <a:solidFill>
                  <a:prstClr val="black"/>
                </a:solidFill>
                <a:effectLst/>
                <a:uLnTx/>
                <a:uFillTx/>
                <a:latin typeface="Tisa Offc Serif Pro"/>
                <a:ea typeface="+mn-ea"/>
                <a:cs typeface="Arial"/>
              </a:rPr>
              <a:t> out to those who do not respond</a:t>
            </a:r>
            <a:r>
              <a:rPr lang="en-US" sz="1800">
                <a:solidFill>
                  <a:prstClr val="black"/>
                </a:solidFill>
                <a:latin typeface="Tisa Offc Serif Pro"/>
                <a:cs typeface="Arial"/>
              </a:rPr>
              <a:t> to get verification that offer was received</a:t>
            </a:r>
            <a:r>
              <a:rPr kumimoji="0" lang="en-US" sz="1800" b="0" i="0" u="none" strike="noStrike" kern="1200" cap="none" spc="0" normalizeH="0" baseline="0" noProof="0">
                <a:ln>
                  <a:noFill/>
                </a:ln>
                <a:solidFill>
                  <a:prstClr val="black"/>
                </a:solidFill>
                <a:effectLst/>
                <a:uLnTx/>
                <a:uFillTx/>
                <a:latin typeface="Tisa Offc Serif Pro"/>
                <a:ea typeface="+mn-ea"/>
                <a:cs typeface="Arial"/>
              </a:rPr>
              <a:t>. </a:t>
            </a:r>
            <a:endParaRPr lang="en-US" sz="1800" b="0" i="0" u="none" strike="noStrike" kern="1200" cap="none" spc="0" normalizeH="0" baseline="0" noProof="0">
              <a:ln>
                <a:noFill/>
              </a:ln>
              <a:solidFill>
                <a:prstClr val="black"/>
              </a:solidFill>
              <a:effectLst/>
              <a:uLnTx/>
              <a:uFillTx/>
              <a:latin typeface="Tisa Offc Serif Pro"/>
              <a:cs typeface="Arial"/>
            </a:endParaRPr>
          </a:p>
          <a:p>
            <a:pPr marL="426085" marR="0" lvl="1" indent="0" algn="l" defTabSz="1218987" rtl="0" eaLnBrk="1" fontAlgn="auto" latinLnBrk="0" hangingPunct="1">
              <a:lnSpc>
                <a:spcPct val="95000"/>
              </a:lnSpc>
              <a:spcBef>
                <a:spcPts val="1066"/>
              </a:spcBef>
              <a:spcAft>
                <a:spcPts val="0"/>
              </a:spcAft>
              <a:buClrTx/>
              <a:buSzPct val="100000"/>
              <a:buFont typeface="Century Gothic" pitchFamily="34" charset="0"/>
              <a:buNone/>
              <a:tabLst/>
              <a:defRPr/>
            </a:pPr>
            <a: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Provide response date for Consultation.</a:t>
            </a:r>
            <a:endParaRPr lang="en-US" sz="1800" b="0" i="0" u="none" strike="noStrike" kern="1200" cap="none" spc="0" normalizeH="0" baseline="0" noProof="0">
              <a:ln>
                <a:noFill/>
              </a:ln>
              <a:solidFill>
                <a:prstClr val="black"/>
              </a:solidFill>
              <a:effectLst/>
              <a:uLnTx/>
              <a:uFillTx/>
              <a:latin typeface="Tisa Offc Serif Pro"/>
              <a:cs typeface="Arial" panose="020B0604020202020204" pitchFamily="34" charset="0"/>
            </a:endParaRPr>
          </a:p>
          <a:p>
            <a:pPr marL="426085" marR="0" lvl="1" indent="0" algn="l" defTabSz="1218987" rtl="0" eaLnBrk="1" fontAlgn="auto" latinLnBrk="0" hangingPunct="1">
              <a:lnSpc>
                <a:spcPct val="95000"/>
              </a:lnSpc>
              <a:spcBef>
                <a:spcPts val="1066"/>
              </a:spcBef>
              <a:spcAft>
                <a:spcPts val="0"/>
              </a:spcAft>
              <a:buClrTx/>
              <a:buSzPct val="100000"/>
              <a:buFont typeface="Century Gothic" pitchFamily="34" charset="0"/>
              <a:buNone/>
              <a:tabLst/>
              <a:defRPr/>
            </a:pPr>
            <a: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If no responses, helpful to invite parties to Consultation meeting.</a:t>
            </a:r>
            <a:endParaRPr lang="en-US" sz="1800" b="0" i="0" u="none" strike="noStrike" kern="1200" cap="none" spc="0" normalizeH="0" baseline="0" noProof="0">
              <a:ln>
                <a:noFill/>
              </a:ln>
              <a:solidFill>
                <a:prstClr val="black"/>
              </a:solidFill>
              <a:effectLst/>
              <a:uLnTx/>
              <a:uFillTx/>
              <a:latin typeface="Tisa Offc Serif Pro"/>
              <a:cs typeface="Arial" panose="020B0604020202020204" pitchFamily="34" charset="0"/>
            </a:endParaRPr>
          </a:p>
          <a:p>
            <a:pPr marL="426085" marR="0" lvl="1" indent="0" algn="l" defTabSz="1218987" rtl="0" eaLnBrk="1" fontAlgn="auto" latinLnBrk="0" hangingPunct="1">
              <a:lnSpc>
                <a:spcPct val="95000"/>
              </a:lnSpc>
              <a:spcBef>
                <a:spcPts val="1066"/>
              </a:spcBef>
              <a:spcAft>
                <a:spcPts val="0"/>
              </a:spcAft>
              <a:buClrTx/>
              <a:buSzPct val="100000"/>
              <a:buFont typeface="Century Gothic" pitchFamily="34" charset="0"/>
              <a:buNone/>
              <a:tabLst/>
              <a:defRPr/>
            </a:pPr>
            <a: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 </a:t>
            </a:r>
            <a:endParaRPr lang="en-US" sz="1800" b="0" i="0" u="none" strike="noStrike" kern="1200" cap="none" spc="0" normalizeH="0" baseline="0" noProof="0">
              <a:ln>
                <a:noFill/>
              </a:ln>
              <a:solidFill>
                <a:prstClr val="black"/>
              </a:solidFill>
              <a:effectLst/>
              <a:uLnTx/>
              <a:uFillTx/>
              <a:latin typeface="Tisa Offc Serif Pro"/>
              <a:cs typeface="Arial" panose="020B0604020202020204" pitchFamily="34" charset="0"/>
            </a:endParaRPr>
          </a:p>
          <a:p>
            <a:pPr marL="426085" marR="0" lvl="1" indent="0" algn="l" defTabSz="1218987" rtl="0" eaLnBrk="1" fontAlgn="auto" latinLnBrk="0" hangingPunct="1">
              <a:lnSpc>
                <a:spcPct val="95000"/>
              </a:lnSpc>
              <a:spcBef>
                <a:spcPts val="1066"/>
              </a:spcBef>
              <a:spcAft>
                <a:spcPts val="0"/>
              </a:spcAft>
              <a:buClrTx/>
              <a:buSzPct val="100000"/>
              <a:buFont typeface="Century Gothic" pitchFamily="34" charset="0"/>
              <a:buNone/>
              <a:tabLst/>
              <a:defRPr/>
            </a:pPr>
            <a:endParaRPr lang="en-US" sz="1800" b="0" i="0" u="none" strike="noStrike" kern="1200" cap="none" spc="0" normalizeH="0" baseline="0" noProof="0">
              <a:ln>
                <a:noFill/>
              </a:ln>
              <a:solidFill>
                <a:prstClr val="black"/>
              </a:solidFill>
              <a:effectLst/>
              <a:uLnTx/>
              <a:uFillTx/>
              <a:latin typeface="Tisa Offc Serif Pro"/>
              <a:cs typeface="Arial" panose="020B0604020202020204" pitchFamily="34" charset="0"/>
            </a:endParaRPr>
          </a:p>
        </p:txBody>
      </p:sp>
      <p:pic>
        <p:nvPicPr>
          <p:cNvPr id="8" name="Picture 7" descr="Image of letter of outreach that describes ESSA grant participation.">
            <a:extLst>
              <a:ext uri="{FF2B5EF4-FFF2-40B4-BE49-F238E27FC236}">
                <a16:creationId xmlns:a16="http://schemas.microsoft.com/office/drawing/2014/main" id="{E60E6FB4-E7BA-D119-B0F6-6651376FC46F}"/>
              </a:ext>
            </a:extLst>
          </p:cNvPr>
          <p:cNvPicPr>
            <a:picLocks noChangeAspect="1"/>
          </p:cNvPicPr>
          <p:nvPr/>
        </p:nvPicPr>
        <p:blipFill>
          <a:blip r:embed="rId3"/>
          <a:stretch>
            <a:fillRect/>
          </a:stretch>
        </p:blipFill>
        <p:spPr>
          <a:xfrm>
            <a:off x="4231465" y="914130"/>
            <a:ext cx="4019157" cy="5694773"/>
          </a:xfrm>
          <a:prstGeom prst="rect">
            <a:avLst/>
          </a:prstGeom>
        </p:spPr>
      </p:pic>
      <p:pic>
        <p:nvPicPr>
          <p:cNvPr id="10" name="Picture 9" descr="Second page of letter of outreach.">
            <a:extLst>
              <a:ext uri="{FF2B5EF4-FFF2-40B4-BE49-F238E27FC236}">
                <a16:creationId xmlns:a16="http://schemas.microsoft.com/office/drawing/2014/main" id="{6DF9A0D0-811B-3A07-96BA-632475DFEF60}"/>
              </a:ext>
            </a:extLst>
          </p:cNvPr>
          <p:cNvPicPr>
            <a:picLocks noChangeAspect="1"/>
          </p:cNvPicPr>
          <p:nvPr/>
        </p:nvPicPr>
        <p:blipFill>
          <a:blip r:embed="rId4"/>
          <a:stretch>
            <a:fillRect/>
          </a:stretch>
        </p:blipFill>
        <p:spPr>
          <a:xfrm>
            <a:off x="8071049" y="914130"/>
            <a:ext cx="4120952" cy="5694775"/>
          </a:xfrm>
          <a:prstGeom prst="rect">
            <a:avLst/>
          </a:prstGeom>
        </p:spPr>
      </p:pic>
    </p:spTree>
    <p:extLst>
      <p:ext uri="{BB962C8B-B14F-4D97-AF65-F5344CB8AC3E}">
        <p14:creationId xmlns:p14="http://schemas.microsoft.com/office/powerpoint/2010/main" val="2906152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5206-AA3F-72E9-03BD-57EC91E3EAA5}"/>
              </a:ext>
            </a:extLst>
          </p:cNvPr>
          <p:cNvSpPr>
            <a:spLocks noGrp="1"/>
          </p:cNvSpPr>
          <p:nvPr>
            <p:ph type="title"/>
          </p:nvPr>
        </p:nvSpPr>
        <p:spPr>
          <a:xfrm>
            <a:off x="1038031" y="1068170"/>
            <a:ext cx="10115939" cy="609281"/>
          </a:xfrm>
        </p:spPr>
        <p:txBody>
          <a:bodyPr>
            <a:normAutofit fontScale="90000"/>
          </a:bodyPr>
          <a:lstStyle/>
          <a:p>
            <a:r>
              <a:rPr lang="en-US"/>
              <a:t>Consultation Period</a:t>
            </a:r>
          </a:p>
        </p:txBody>
      </p:sp>
      <p:sp>
        <p:nvSpPr>
          <p:cNvPr id="3" name="Text Placeholder 2">
            <a:extLst>
              <a:ext uri="{FF2B5EF4-FFF2-40B4-BE49-F238E27FC236}">
                <a16:creationId xmlns:a16="http://schemas.microsoft.com/office/drawing/2014/main" id="{2D3B18AF-38D8-8D1D-4531-05EC80B3E1BD}"/>
              </a:ext>
            </a:extLst>
          </p:cNvPr>
          <p:cNvSpPr>
            <a:spLocks noGrp="1"/>
          </p:cNvSpPr>
          <p:nvPr>
            <p:ph type="body" sz="quarter" idx="12"/>
          </p:nvPr>
        </p:nvSpPr>
        <p:spPr>
          <a:xfrm>
            <a:off x="899098" y="2125192"/>
            <a:ext cx="3464601" cy="3664638"/>
          </a:xfrm>
        </p:spPr>
        <p:txBody>
          <a:bodyPr/>
          <a:lstStyle/>
          <a:p>
            <a:r>
              <a:rPr lang="en-US"/>
              <a:t>STEP ONE:</a:t>
            </a:r>
          </a:p>
          <a:p>
            <a:r>
              <a:rPr lang="en-US"/>
              <a:t>Outreach</a:t>
            </a:r>
          </a:p>
          <a:p>
            <a:endParaRPr lang="en-US"/>
          </a:p>
          <a:p>
            <a:r>
              <a:rPr lang="en-US"/>
              <a:t>-Virtual or in-person</a:t>
            </a:r>
          </a:p>
          <a:p>
            <a:r>
              <a:rPr lang="en-US"/>
              <a:t>-Keep track/record attendees</a:t>
            </a:r>
          </a:p>
        </p:txBody>
      </p:sp>
      <p:sp>
        <p:nvSpPr>
          <p:cNvPr id="4" name="Text Placeholder 2">
            <a:extLst>
              <a:ext uri="{FF2B5EF4-FFF2-40B4-BE49-F238E27FC236}">
                <a16:creationId xmlns:a16="http://schemas.microsoft.com/office/drawing/2014/main" id="{091F7508-D393-B6FD-FCDF-4BCFEC92280F}"/>
              </a:ext>
            </a:extLst>
          </p:cNvPr>
          <p:cNvSpPr txBox="1">
            <a:spLocks/>
          </p:cNvSpPr>
          <p:nvPr/>
        </p:nvSpPr>
        <p:spPr>
          <a:xfrm>
            <a:off x="4363699" y="2151470"/>
            <a:ext cx="3464601" cy="3664638"/>
          </a:xfrm>
          <a:prstGeom prst="rect">
            <a:avLst/>
          </a:prstGeom>
        </p:spPr>
        <p:txBody>
          <a:bodyPr vert="horz" lIns="91440" tIns="45720" rIns="91440" bIns="45720" rtlCol="0" anchor="t">
            <a:normAutofit/>
          </a:bodyPr>
          <a:lstStyle>
            <a:lvl1pPr marL="0" indent="0" algn="ctr" defTabSz="914400" rtl="0" eaLnBrk="1" latinLnBrk="0" hangingPunct="1">
              <a:lnSpc>
                <a:spcPct val="80000"/>
              </a:lnSpc>
              <a:spcBef>
                <a:spcPts val="0"/>
              </a:spcBef>
              <a:buFont typeface="Arial" panose="020B0604020202020204" pitchFamily="34" charset="0"/>
              <a:buNone/>
              <a:defRPr sz="2000" kern="1200" spc="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STEP TWO</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Ensure providing all necessary information as listed on Affirmation of Consultation</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white"/>
              </a:solidFill>
              <a:effectLst/>
              <a:uLnTx/>
              <a:uFillTx/>
              <a:latin typeface="Univers Light"/>
              <a:ea typeface="+mn-ea"/>
              <a:cs typeface="+mn-cs"/>
            </a:endParaRP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-ESSA Program Overview</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-Eligible Items</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-Flexing Funds</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-Determining Eligible Students</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-Determination of Allocations</a:t>
            </a:r>
          </a:p>
        </p:txBody>
      </p:sp>
      <p:sp>
        <p:nvSpPr>
          <p:cNvPr id="5" name="Text Placeholder 2">
            <a:extLst>
              <a:ext uri="{FF2B5EF4-FFF2-40B4-BE49-F238E27FC236}">
                <a16:creationId xmlns:a16="http://schemas.microsoft.com/office/drawing/2014/main" id="{8ACC8084-EC8F-835A-F5F9-2BC942925833}"/>
              </a:ext>
            </a:extLst>
          </p:cNvPr>
          <p:cNvSpPr txBox="1">
            <a:spLocks/>
          </p:cNvSpPr>
          <p:nvPr/>
        </p:nvSpPr>
        <p:spPr>
          <a:xfrm>
            <a:off x="7689370" y="2125192"/>
            <a:ext cx="3464601" cy="3664638"/>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80000"/>
              </a:lnSpc>
              <a:spcBef>
                <a:spcPts val="0"/>
              </a:spcBef>
              <a:buFont typeface="Arial" panose="020B0604020202020204" pitchFamily="34" charset="0"/>
              <a:buNone/>
              <a:defRPr sz="2000" kern="1200" spc="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STEP THREE</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Action Items</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white"/>
              </a:solidFill>
              <a:effectLst/>
              <a:uLnTx/>
              <a:uFillTx/>
              <a:latin typeface="Univers Light"/>
              <a:ea typeface="+mn-ea"/>
              <a:cs typeface="+mn-cs"/>
            </a:endParaRP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-Student Eligibility Form</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Family Survey</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-Needs Assessment</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-In-District Order process/Payment Timeline/Other Administrative items</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-Third Party Provider</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-DESE/LEA timeline review</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-Program Evaluation</a:t>
            </a:r>
          </a:p>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Univers Light"/>
                <a:ea typeface="+mn-ea"/>
                <a:cs typeface="+mn-cs"/>
              </a:rPr>
              <a:t>-Affirmation of Consultation form</a:t>
            </a:r>
          </a:p>
        </p:txBody>
      </p:sp>
    </p:spTree>
    <p:extLst>
      <p:ext uri="{BB962C8B-B14F-4D97-AF65-F5344CB8AC3E}">
        <p14:creationId xmlns:p14="http://schemas.microsoft.com/office/powerpoint/2010/main" val="408064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C8A54A-E37D-5A52-6093-3A69BF9386BD}"/>
              </a:ext>
            </a:extLst>
          </p:cNvPr>
          <p:cNvSpPr>
            <a:spLocks noGrp="1"/>
          </p:cNvSpPr>
          <p:nvPr>
            <p:ph type="title"/>
          </p:nvPr>
        </p:nvSpPr>
        <p:spPr/>
        <p:txBody>
          <a:bodyPr>
            <a:normAutofit fontScale="90000"/>
          </a:bodyPr>
          <a:lstStyle/>
          <a:p>
            <a:r>
              <a:rPr lang="en-US"/>
              <a:t>Identifying Eligible Private School Students</a:t>
            </a:r>
          </a:p>
        </p:txBody>
      </p:sp>
      <p:sp>
        <p:nvSpPr>
          <p:cNvPr id="2" name="Content Placeholder 1">
            <a:extLst>
              <a:ext uri="{FF2B5EF4-FFF2-40B4-BE49-F238E27FC236}">
                <a16:creationId xmlns:a16="http://schemas.microsoft.com/office/drawing/2014/main" id="{4377F5E6-F839-4D92-3967-32E5378C99AC}"/>
              </a:ext>
            </a:extLst>
          </p:cNvPr>
          <p:cNvSpPr>
            <a:spLocks noGrp="1"/>
          </p:cNvSpPr>
          <p:nvPr>
            <p:ph idx="1"/>
          </p:nvPr>
        </p:nvSpPr>
        <p:spPr/>
        <p:txBody>
          <a:bodyPr vert="horz" lIns="91440" tIns="45720" rIns="91440" bIns="45720" rtlCol="0" anchor="t">
            <a:normAutofit lnSpcReduction="10000"/>
          </a:bodyPr>
          <a:lstStyle/>
          <a:p>
            <a:pPr marL="0" indent="0">
              <a:buNone/>
            </a:pPr>
            <a:r>
              <a:rPr lang="en-US" b="1"/>
              <a:t>Title IA</a:t>
            </a:r>
          </a:p>
          <a:p>
            <a:r>
              <a:rPr lang="en-US">
                <a:latin typeface="Arial"/>
                <a:cs typeface="Arial"/>
              </a:rPr>
              <a:t>Students who reside in your district and would have attended a Title I-served school had they gone to their local public school.</a:t>
            </a:r>
          </a:p>
          <a:p>
            <a:r>
              <a:rPr lang="en-US">
                <a:latin typeface="Arial"/>
                <a:cs typeface="Arial"/>
              </a:rPr>
              <a:t>Eligible students may be attending private schools </a:t>
            </a:r>
            <a:r>
              <a:rPr lang="en-US" u="sng">
                <a:latin typeface="Arial"/>
                <a:cs typeface="Arial"/>
              </a:rPr>
              <a:t>inside or outside </a:t>
            </a:r>
            <a:r>
              <a:rPr lang="en-US">
                <a:latin typeface="Arial"/>
                <a:cs typeface="Arial"/>
              </a:rPr>
              <a:t>the district. </a:t>
            </a:r>
            <a:endParaRPr lang="en-US"/>
          </a:p>
          <a:p>
            <a:pPr marL="0" indent="0">
              <a:buNone/>
            </a:pPr>
            <a:endParaRPr lang="en-US"/>
          </a:p>
          <a:p>
            <a:pPr marL="0" indent="0">
              <a:buNone/>
            </a:pPr>
            <a:r>
              <a:rPr lang="en-US" b="1"/>
              <a:t>Titles IIA, IIIA, IVA</a:t>
            </a:r>
          </a:p>
          <a:p>
            <a:r>
              <a:rPr lang="en-US">
                <a:latin typeface="Arial"/>
                <a:cs typeface="Arial"/>
              </a:rPr>
              <a:t>All students (and their teachers) at private schools </a:t>
            </a:r>
            <a:r>
              <a:rPr lang="en-US" u="sng">
                <a:latin typeface="Arial"/>
                <a:cs typeface="Arial"/>
              </a:rPr>
              <a:t>inside</a:t>
            </a:r>
            <a:r>
              <a:rPr lang="en-US">
                <a:latin typeface="Arial"/>
                <a:cs typeface="Arial"/>
              </a:rPr>
              <a:t> district borders are eligible.</a:t>
            </a:r>
          </a:p>
        </p:txBody>
      </p:sp>
    </p:spTree>
    <p:extLst>
      <p:ext uri="{BB962C8B-B14F-4D97-AF65-F5344CB8AC3E}">
        <p14:creationId xmlns:p14="http://schemas.microsoft.com/office/powerpoint/2010/main" val="2373154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15354-374E-4710-792F-592E588BAAE2}"/>
              </a:ext>
            </a:extLst>
          </p:cNvPr>
          <p:cNvSpPr>
            <a:spLocks noGrp="1"/>
          </p:cNvSpPr>
          <p:nvPr>
            <p:ph type="title"/>
          </p:nvPr>
        </p:nvSpPr>
        <p:spPr>
          <a:xfrm>
            <a:off x="1468813" y="213804"/>
            <a:ext cx="9808773" cy="1427585"/>
          </a:xfrm>
        </p:spPr>
        <p:txBody>
          <a:bodyPr>
            <a:normAutofit/>
          </a:bodyPr>
          <a:lstStyle/>
          <a:p>
            <a:r>
              <a:rPr lang="en-US" sz="4400"/>
              <a:t>Flexing Funds</a:t>
            </a:r>
            <a:endParaRPr lang="en-ZA" sz="4400"/>
          </a:p>
        </p:txBody>
      </p:sp>
      <p:sp>
        <p:nvSpPr>
          <p:cNvPr id="5" name="Slide Number Placeholder 4">
            <a:extLst>
              <a:ext uri="{FF2B5EF4-FFF2-40B4-BE49-F238E27FC236}">
                <a16:creationId xmlns:a16="http://schemas.microsoft.com/office/drawing/2014/main" id="{25756543-DA8C-CEE2-0E13-19DE61C1349B}"/>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graphicFrame>
        <p:nvGraphicFramePr>
          <p:cNvPr id="10" name="Diagram 9" descr="Shows Title I, IIA, and IV pointing to and being included together in Title I.">
            <a:extLst>
              <a:ext uri="{FF2B5EF4-FFF2-40B4-BE49-F238E27FC236}">
                <a16:creationId xmlns:a16="http://schemas.microsoft.com/office/drawing/2014/main" id="{9B244DC1-994D-A95D-6D4E-33E5EB704236}"/>
              </a:ext>
            </a:extLst>
          </p:cNvPr>
          <p:cNvGraphicFramePr/>
          <p:nvPr>
            <p:extLst>
              <p:ext uri="{D42A27DB-BD31-4B8C-83A1-F6EECF244321}">
                <p14:modId xmlns:p14="http://schemas.microsoft.com/office/powerpoint/2010/main" val="707829905"/>
              </p:ext>
            </p:extLst>
          </p:nvPr>
        </p:nvGraphicFramePr>
        <p:xfrm>
          <a:off x="5276761" y="2676507"/>
          <a:ext cx="7088659" cy="2953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3">
            <a:extLst>
              <a:ext uri="{FF2B5EF4-FFF2-40B4-BE49-F238E27FC236}">
                <a16:creationId xmlns:a16="http://schemas.microsoft.com/office/drawing/2014/main" id="{5268243B-B734-D38F-B657-8EBCF53608EF}"/>
              </a:ext>
            </a:extLst>
          </p:cNvPr>
          <p:cNvSpPr txBox="1">
            <a:spLocks/>
          </p:cNvSpPr>
          <p:nvPr/>
        </p:nvSpPr>
        <p:spPr>
          <a:xfrm>
            <a:off x="690388" y="1254690"/>
            <a:ext cx="11239500" cy="5410200"/>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426645" marR="0" lvl="1" indent="0" algn="l" defTabSz="1218987" rtl="0" eaLnBrk="1" fontAlgn="auto" latinLnBrk="0" hangingPunct="1">
              <a:lnSpc>
                <a:spcPct val="95000"/>
              </a:lnSpc>
              <a:spcBef>
                <a:spcPts val="1066"/>
              </a:spcBef>
              <a:spcAft>
                <a:spcPts val="0"/>
              </a:spcAft>
              <a:buClrTx/>
              <a:buSzPct val="100000"/>
              <a:buFont typeface="Century Gothic" pitchFamily="34" charset="0"/>
              <a:buNone/>
              <a:tabLst/>
              <a:defRPr/>
            </a:pPr>
            <a:r>
              <a:rPr kumimoji="0" lang="en-US" sz="20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The flexing of funds allows districts to indicate which funds, if any, it wants to flex from Title II, Part A and/or Title IV, Part A for use according to the rules of other ESSA Titles. The option to flex funds is decided by the district with prior consultation with the private schools. </a:t>
            </a:r>
          </a:p>
          <a:p>
            <a:pPr marL="426645" marR="0" lvl="1" indent="0" algn="l" defTabSz="1218987" rtl="0" eaLnBrk="1" fontAlgn="auto" latinLnBrk="0" hangingPunct="1">
              <a:lnSpc>
                <a:spcPct val="95000"/>
              </a:lnSpc>
              <a:spcBef>
                <a:spcPts val="1066"/>
              </a:spcBef>
              <a:spcAft>
                <a:spcPts val="0"/>
              </a:spcAft>
              <a:buClrTx/>
              <a:buSzPct val="100000"/>
              <a:buFont typeface="Century Gothic" pitchFamily="34" charset="0"/>
              <a:buNone/>
              <a:tabLst/>
              <a:defRPr/>
            </a:pPr>
            <a:endPar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endParaRPr>
          </a:p>
          <a:p>
            <a:pPr marL="731392" marR="0" lvl="1" indent="-304747" algn="l" defTabSz="1218987" rtl="0" eaLnBrk="1" fontAlgn="auto" latinLnBrk="0" hangingPunct="1">
              <a:lnSpc>
                <a:spcPct val="95000"/>
              </a:lnSpc>
              <a:spcBef>
                <a:spcPts val="1066"/>
              </a:spcBef>
              <a:spcAft>
                <a:spcPts val="0"/>
              </a:spcAft>
              <a:buClrTx/>
              <a:buSzPct val="100000"/>
              <a:buFont typeface="Century Gothic" pitchFamily="34" charset="0"/>
              <a:buChar char="–"/>
              <a:tabLst/>
              <a:defRPr/>
            </a:pPr>
            <a: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The flexing of funds are to be used as </a:t>
            </a:r>
            <a:b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br>
            <a: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targeted assistance instead of school wide. </a:t>
            </a:r>
            <a:b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br>
            <a: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This means funds should directly affect</a:t>
            </a:r>
            <a:b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br>
            <a: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the Springfield students at your school </a:t>
            </a:r>
            <a:b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br>
            <a:r>
              <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rPr>
              <a:t>instead of a school wide approach. </a:t>
            </a:r>
          </a:p>
          <a:p>
            <a:pPr marL="426645" marR="0" lvl="1" indent="0" algn="l" defTabSz="1218987" rtl="0" eaLnBrk="1" fontAlgn="auto" latinLnBrk="0" hangingPunct="1">
              <a:lnSpc>
                <a:spcPct val="95000"/>
              </a:lnSpc>
              <a:spcBef>
                <a:spcPts val="1066"/>
              </a:spcBef>
              <a:spcAft>
                <a:spcPts val="0"/>
              </a:spcAft>
              <a:buClrTx/>
              <a:buSzPct val="100000"/>
              <a:buFont typeface="Century Gothic" pitchFamily="34" charset="0"/>
              <a:buNone/>
              <a:tabLst/>
              <a:defRPr/>
            </a:pPr>
            <a:endParaRPr kumimoji="0" lang="en-US" sz="1800" b="0" i="0" u="none" strike="noStrike" kern="1200" cap="none" spc="0" normalizeH="0" baseline="0" noProof="0">
              <a:ln>
                <a:noFill/>
              </a:ln>
              <a:solidFill>
                <a:prstClr val="black"/>
              </a:solidFill>
              <a:effectLst/>
              <a:uLnTx/>
              <a:uFillTx/>
              <a:latin typeface="Tisa Offc Serif Pro"/>
              <a:ea typeface="+mn-ea"/>
              <a:cs typeface="Arial" panose="020B0604020202020204" pitchFamily="34" charset="0"/>
            </a:endParaRPr>
          </a:p>
        </p:txBody>
      </p:sp>
    </p:spTree>
    <p:extLst>
      <p:ext uri="{BB962C8B-B14F-4D97-AF65-F5344CB8AC3E}">
        <p14:creationId xmlns:p14="http://schemas.microsoft.com/office/powerpoint/2010/main" val="2302010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EF1C1-5933-D909-38D2-D22F630A85FE}"/>
              </a:ext>
            </a:extLst>
          </p:cNvPr>
          <p:cNvSpPr>
            <a:spLocks noGrp="1"/>
          </p:cNvSpPr>
          <p:nvPr>
            <p:ph type="title"/>
          </p:nvPr>
        </p:nvSpPr>
        <p:spPr>
          <a:xfrm>
            <a:off x="1876587" y="111211"/>
            <a:ext cx="9808773" cy="1427585"/>
          </a:xfrm>
        </p:spPr>
        <p:txBody>
          <a:bodyPr/>
          <a:lstStyle/>
          <a:p>
            <a:pPr algn="r"/>
            <a:r>
              <a:rPr lang="en-US"/>
              <a:t>Allocation Determination</a:t>
            </a:r>
            <a:endParaRPr lang="en-ZA"/>
          </a:p>
        </p:txBody>
      </p:sp>
      <p:sp>
        <p:nvSpPr>
          <p:cNvPr id="11" name="Content Placeholder 3">
            <a:extLst>
              <a:ext uri="{FF2B5EF4-FFF2-40B4-BE49-F238E27FC236}">
                <a16:creationId xmlns:a16="http://schemas.microsoft.com/office/drawing/2014/main" id="{C52DBFB5-80B7-5765-1514-55DBA78CBF16}"/>
              </a:ext>
            </a:extLst>
          </p:cNvPr>
          <p:cNvSpPr txBox="1">
            <a:spLocks/>
          </p:cNvSpPr>
          <p:nvPr/>
        </p:nvSpPr>
        <p:spPr>
          <a:xfrm>
            <a:off x="896627" y="111211"/>
            <a:ext cx="2700985" cy="663557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Equitable Services for Private Schools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Equitable services reservations are calculated through automated formulas in the consolidated application once districts supply the name of eligible schools, whether each would participate in one or more of the programs, and eligible private school enrollment data.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proportional share of funds is calculated based on total amount of district grant, before any reservations.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LEA (SPS) calculates the total number of Springfield students enrolled in Non-Public Schools.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percentage of funds is determined by dividing the number of Non-Public Springfield student's enrollment by the Public-School enrollment.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 of allocation to be used for Family Engagement.</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descr="Image of part of private school page in grant application showing listing of private schools and their data.">
            <a:extLst>
              <a:ext uri="{FF2B5EF4-FFF2-40B4-BE49-F238E27FC236}">
                <a16:creationId xmlns:a16="http://schemas.microsoft.com/office/drawing/2014/main" id="{122BD112-01A0-D9C1-8CC6-ABD1A90E529A}"/>
              </a:ext>
            </a:extLst>
          </p:cNvPr>
          <p:cNvPicPr>
            <a:picLocks noChangeAspect="1"/>
          </p:cNvPicPr>
          <p:nvPr/>
        </p:nvPicPr>
        <p:blipFill>
          <a:blip r:embed="rId3"/>
          <a:stretch>
            <a:fillRect/>
          </a:stretch>
        </p:blipFill>
        <p:spPr>
          <a:xfrm>
            <a:off x="3597612" y="1538796"/>
            <a:ext cx="8594388" cy="3143514"/>
          </a:xfrm>
          <a:prstGeom prst="rect">
            <a:avLst/>
          </a:prstGeom>
        </p:spPr>
      </p:pic>
      <p:sp>
        <p:nvSpPr>
          <p:cNvPr id="2" name="Slide Number Placeholder 1">
            <a:extLst>
              <a:ext uri="{FF2B5EF4-FFF2-40B4-BE49-F238E27FC236}">
                <a16:creationId xmlns:a16="http://schemas.microsoft.com/office/drawing/2014/main" id="{C1D94129-1999-7159-E6E3-7D6C478655BD}"/>
              </a:ext>
            </a:extLst>
          </p:cNvPr>
          <p:cNvSpPr>
            <a:spLocks noGrp="1"/>
          </p:cNvSpPr>
          <p:nvPr>
            <p:ph type="sldNum" sz="quarter" idx="15"/>
          </p:nvPr>
        </p:nvSpPr>
        <p:spPr>
          <a:xfrm>
            <a:off x="412136" y="5943601"/>
            <a:ext cx="968983" cy="6519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82250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06017-4877-351C-286E-FD84C3CD80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7714AA-E90F-FE5F-213C-715190A74CD0}"/>
              </a:ext>
            </a:extLst>
          </p:cNvPr>
          <p:cNvSpPr>
            <a:spLocks noGrp="1"/>
          </p:cNvSpPr>
          <p:nvPr>
            <p:ph type="title"/>
          </p:nvPr>
        </p:nvSpPr>
        <p:spPr>
          <a:xfrm>
            <a:off x="1191613" y="344249"/>
            <a:ext cx="9808773" cy="731824"/>
          </a:xfrm>
        </p:spPr>
        <p:txBody>
          <a:bodyPr/>
          <a:lstStyle/>
          <a:p>
            <a:r>
              <a:rPr lang="en-US"/>
              <a:t>Student Eligibility</a:t>
            </a:r>
            <a:endParaRPr lang="en-ZA"/>
          </a:p>
        </p:txBody>
      </p:sp>
      <p:sp>
        <p:nvSpPr>
          <p:cNvPr id="3" name="Slide Number Placeholder 2">
            <a:extLst>
              <a:ext uri="{FF2B5EF4-FFF2-40B4-BE49-F238E27FC236}">
                <a16:creationId xmlns:a16="http://schemas.microsoft.com/office/drawing/2014/main" id="{74D330BE-A4ED-2BBE-E53E-CBB182E9A368}"/>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2" name="Content Placeholder 1">
            <a:extLst>
              <a:ext uri="{FF2B5EF4-FFF2-40B4-BE49-F238E27FC236}">
                <a16:creationId xmlns:a16="http://schemas.microsoft.com/office/drawing/2014/main" id="{D1CBB98F-410D-5A02-5D16-5A88CBB6E2ED}"/>
              </a:ext>
            </a:extLst>
          </p:cNvPr>
          <p:cNvSpPr>
            <a:spLocks noGrp="1"/>
          </p:cNvSpPr>
          <p:nvPr>
            <p:ph sz="quarter" idx="11"/>
          </p:nvPr>
        </p:nvSpPr>
        <p:spPr>
          <a:xfrm>
            <a:off x="976184" y="1004567"/>
            <a:ext cx="5512643" cy="5754579"/>
          </a:xfrm>
        </p:spPr>
        <p:txBody>
          <a:bodyPr>
            <a:normAutofit fontScale="92500" lnSpcReduction="20000"/>
          </a:bodyPr>
          <a:lstStyle/>
          <a:p>
            <a:r>
              <a:rPr lang="en-US"/>
              <a:t>Data is from previous year (same as with district student data in application). Data from students in 2024-2025 to determine eligibility. SPS collects data annually, which is how your schools were identified with Springfield students. This does not mean they are all low-income.</a:t>
            </a:r>
          </a:p>
          <a:p>
            <a:r>
              <a:rPr lang="en-US"/>
              <a:t>Methods for determining eligible students:</a:t>
            </a:r>
          </a:p>
          <a:p>
            <a:pPr marL="342900" indent="-342900">
              <a:buFont typeface="Arial" panose="020B0604020202020204" pitchFamily="34" charset="0"/>
              <a:buChar char="•"/>
            </a:pPr>
            <a:r>
              <a:rPr lang="en-US"/>
              <a:t>Free and Reduced Lunch Program Data / Community Eligibility Provision (CEP)</a:t>
            </a:r>
          </a:p>
          <a:p>
            <a:pPr marL="342900" indent="-342900">
              <a:buFont typeface="Arial" panose="020B0604020202020204" pitchFamily="34" charset="0"/>
              <a:buChar char="•"/>
            </a:pPr>
            <a:r>
              <a:rPr lang="en-US"/>
              <a:t>Family Survey – Per Federal Guidelines</a:t>
            </a:r>
          </a:p>
          <a:p>
            <a:pPr marL="342900" indent="-342900">
              <a:buFont typeface="Arial" panose="020B0604020202020204" pitchFamily="34" charset="0"/>
              <a:buChar char="•"/>
            </a:pPr>
            <a:r>
              <a:rPr lang="en-US"/>
              <a:t>Public Assistance Data (FRPL, CEP, TANF, Medicaid)</a:t>
            </a:r>
          </a:p>
          <a:p>
            <a:endParaRPr lang="en-US"/>
          </a:p>
          <a:p>
            <a:r>
              <a:rPr lang="en-US"/>
              <a:t>If you have food service through Sodexo, the District with your permission can gain access to this data for relevant schools.</a:t>
            </a:r>
          </a:p>
          <a:p>
            <a:r>
              <a:rPr lang="en-US"/>
              <a:t>If you use an alternative method, please enter student grades and address to the Family Income Eligibility Form. </a:t>
            </a:r>
          </a:p>
        </p:txBody>
      </p:sp>
      <p:pic>
        <p:nvPicPr>
          <p:cNvPr id="11" name="Picture 3" descr="Image of family income eligibility form used to collect low-income data.">
            <a:extLst>
              <a:ext uri="{FF2B5EF4-FFF2-40B4-BE49-F238E27FC236}">
                <a16:creationId xmlns:a16="http://schemas.microsoft.com/office/drawing/2014/main" id="{04260492-6913-2C23-53BE-378A1126D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827" y="1"/>
            <a:ext cx="57031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805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AA6ED-97F0-825D-71BB-D4D461E7870C}"/>
              </a:ext>
            </a:extLst>
          </p:cNvPr>
          <p:cNvSpPr>
            <a:spLocks noGrp="1"/>
          </p:cNvSpPr>
          <p:nvPr>
            <p:ph type="title"/>
          </p:nvPr>
        </p:nvSpPr>
        <p:spPr>
          <a:xfrm>
            <a:off x="1191613" y="344249"/>
            <a:ext cx="9808773" cy="731824"/>
          </a:xfrm>
        </p:spPr>
        <p:txBody>
          <a:bodyPr/>
          <a:lstStyle/>
          <a:p>
            <a:r>
              <a:rPr lang="en-US"/>
              <a:t>Student Eligibility </a:t>
            </a:r>
            <a:endParaRPr lang="en-ZA"/>
          </a:p>
        </p:txBody>
      </p:sp>
      <p:sp>
        <p:nvSpPr>
          <p:cNvPr id="3" name="Slide Number Placeholder 2">
            <a:extLst>
              <a:ext uri="{FF2B5EF4-FFF2-40B4-BE49-F238E27FC236}">
                <a16:creationId xmlns:a16="http://schemas.microsoft.com/office/drawing/2014/main" id="{71592F51-55CE-19DC-B632-AD19560BA9D1}"/>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2" name="Content Placeholder 1">
            <a:extLst>
              <a:ext uri="{FF2B5EF4-FFF2-40B4-BE49-F238E27FC236}">
                <a16:creationId xmlns:a16="http://schemas.microsoft.com/office/drawing/2014/main" id="{6059FD0C-3CC0-6307-C5F3-CCBE0B14A19F}"/>
              </a:ext>
            </a:extLst>
          </p:cNvPr>
          <p:cNvSpPr>
            <a:spLocks noGrp="1"/>
          </p:cNvSpPr>
          <p:nvPr>
            <p:ph sz="quarter" idx="11"/>
          </p:nvPr>
        </p:nvSpPr>
        <p:spPr>
          <a:xfrm>
            <a:off x="1191613" y="1004567"/>
            <a:ext cx="5297214" cy="5509184"/>
          </a:xfrm>
        </p:spPr>
        <p:txBody>
          <a:bodyPr>
            <a:normAutofit lnSpcReduction="10000"/>
          </a:bodyPr>
          <a:lstStyle/>
          <a:p>
            <a:r>
              <a:rPr lang="en-US"/>
              <a:t>If needed, please survey families with the attached Federal family survey to determine if your school has eligible students. </a:t>
            </a:r>
          </a:p>
          <a:p>
            <a:endParaRPr lang="en-US"/>
          </a:p>
          <a:p>
            <a:endParaRPr lang="en-US"/>
          </a:p>
          <a:p>
            <a:endParaRPr lang="en-US"/>
          </a:p>
          <a:p>
            <a:endParaRPr lang="en-US"/>
          </a:p>
          <a:p>
            <a:endParaRPr lang="en-US"/>
          </a:p>
          <a:p>
            <a:endParaRPr lang="en-US"/>
          </a:p>
          <a:p>
            <a:endParaRPr lang="en-US"/>
          </a:p>
          <a:p>
            <a:endParaRPr lang="en-US"/>
          </a:p>
          <a:p>
            <a:r>
              <a:rPr lang="en-US" b="1"/>
              <a:t>Reminder</a:t>
            </a:r>
            <a:r>
              <a:rPr lang="en-US"/>
              <a:t>: Springfield is only looking for your Springfield residing students that are low-income.</a:t>
            </a:r>
          </a:p>
          <a:p>
            <a:endParaRPr lang="en-US"/>
          </a:p>
        </p:txBody>
      </p:sp>
      <p:pic>
        <p:nvPicPr>
          <p:cNvPr id="10" name="Picture 9" descr="Image of family eligibility form showing parameters for low-income qualification.">
            <a:extLst>
              <a:ext uri="{FF2B5EF4-FFF2-40B4-BE49-F238E27FC236}">
                <a16:creationId xmlns:a16="http://schemas.microsoft.com/office/drawing/2014/main" id="{47F4BF8B-9490-37A5-788F-6D33EA019A61}"/>
              </a:ext>
            </a:extLst>
          </p:cNvPr>
          <p:cNvPicPr>
            <a:picLocks noChangeAspect="1"/>
          </p:cNvPicPr>
          <p:nvPr/>
        </p:nvPicPr>
        <p:blipFill>
          <a:blip r:embed="rId3"/>
          <a:stretch>
            <a:fillRect/>
          </a:stretch>
        </p:blipFill>
        <p:spPr>
          <a:xfrm>
            <a:off x="6894787" y="0"/>
            <a:ext cx="5297214" cy="6858000"/>
          </a:xfrm>
          <a:prstGeom prst="rect">
            <a:avLst/>
          </a:prstGeom>
        </p:spPr>
      </p:pic>
    </p:spTree>
    <p:extLst>
      <p:ext uri="{BB962C8B-B14F-4D97-AF65-F5344CB8AC3E}">
        <p14:creationId xmlns:p14="http://schemas.microsoft.com/office/powerpoint/2010/main" val="2224546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8E9D5B24-2B00-1028-EAA6-CC8BD566E75F}"/>
              </a:ext>
            </a:extLst>
          </p:cNvPr>
          <p:cNvSpPr txBox="1">
            <a:spLocks noGrp="1"/>
          </p:cNvSpPr>
          <p:nvPr>
            <p:ph type="title" idx="4294967295"/>
          </p:nvPr>
        </p:nvSpPr>
        <p:spPr>
          <a:xfrm>
            <a:off x="1134115" y="3113398"/>
            <a:ext cx="9923770" cy="6312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prstClr val="white"/>
                </a:solidFill>
                <a:effectLst/>
                <a:uLnTx/>
                <a:uFillTx/>
                <a:latin typeface="Tisa Offc Serif Pro"/>
                <a:ea typeface="+mj-ea"/>
                <a:cs typeface="+mj-cs"/>
              </a:rPr>
              <a:t>Needs Assessment</a:t>
            </a:r>
            <a:endParaRPr kumimoji="0" lang="en-ZA" sz="6000" b="0" i="0" u="none" strike="noStrike" kern="1200" cap="none" spc="0" normalizeH="0" baseline="0" noProof="0">
              <a:ln>
                <a:noFill/>
              </a:ln>
              <a:solidFill>
                <a:prstClr val="white"/>
              </a:solidFill>
              <a:effectLst/>
              <a:uLnTx/>
              <a:uFillTx/>
              <a:latin typeface="Tisa Offc Serif Pro"/>
              <a:ea typeface="+mj-ea"/>
              <a:cs typeface="+mj-cs"/>
            </a:endParaRPr>
          </a:p>
        </p:txBody>
      </p:sp>
      <p:sp>
        <p:nvSpPr>
          <p:cNvPr id="4" name="Text Placeholder 7">
            <a:extLst>
              <a:ext uri="{FF2B5EF4-FFF2-40B4-BE49-F238E27FC236}">
                <a16:creationId xmlns:a16="http://schemas.microsoft.com/office/drawing/2014/main" id="{A1A56C57-0953-0F32-7455-FDE6BC8411DB}"/>
              </a:ext>
            </a:extLst>
          </p:cNvPr>
          <p:cNvSpPr txBox="1">
            <a:spLocks/>
          </p:cNvSpPr>
          <p:nvPr/>
        </p:nvSpPr>
        <p:spPr>
          <a:xfrm>
            <a:off x="1134115" y="3855307"/>
            <a:ext cx="9923770" cy="23779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white"/>
                </a:solidFill>
                <a:effectLst/>
                <a:uLnTx/>
                <a:uFillTx/>
                <a:latin typeface="Univers Light"/>
                <a:ea typeface="+mn-ea"/>
                <a:cs typeface="+mn-cs"/>
              </a:rPr>
              <a:t>Needs Assessment: </a:t>
            </a:r>
            <a:r>
              <a:rPr kumimoji="0" lang="en-US" sz="1800" b="0" i="0" u="none" strike="noStrike" kern="1200" cap="none" spc="0" normalizeH="0" baseline="0" noProof="0">
                <a:ln>
                  <a:noFill/>
                </a:ln>
                <a:solidFill>
                  <a:prstClr val="white"/>
                </a:solidFill>
                <a:effectLst/>
                <a:uLnTx/>
                <a:uFillTx/>
                <a:latin typeface="Univers Light"/>
                <a:ea typeface="+mn-ea"/>
                <a:cs typeface="+mn-cs"/>
              </a:rPr>
              <a:t>the systematic process the district and its schools conduct in order to establish priorities for action and decisions about the allocation of resources (e.g., people, materials, 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white"/>
                </a:solidFill>
                <a:effectLst/>
                <a:uLnTx/>
                <a:uFillTx/>
                <a:latin typeface="Univers Light"/>
                <a:ea typeface="+mn-ea"/>
                <a:cs typeface="+mn-cs"/>
              </a:rPr>
              <a:t>-Will be asked to list activities and purchases intended for the current year, along with a justification.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white"/>
                </a:solidFill>
                <a:effectLst/>
                <a:uLnTx/>
                <a:uFillTx/>
                <a:latin typeface="Univers Light"/>
                <a:ea typeface="+mn-ea"/>
                <a:cs typeface="+mn-cs"/>
              </a:rPr>
              <a:t>*Assessments will be needed for each Title </a:t>
            </a:r>
            <a:r>
              <a:rPr kumimoji="0" lang="en-US" sz="1800" b="1" i="0" u="sng" strike="noStrike" kern="1200" cap="none" spc="0" normalizeH="0" baseline="0" noProof="0">
                <a:ln>
                  <a:noFill/>
                </a:ln>
                <a:solidFill>
                  <a:prstClr val="white"/>
                </a:solidFill>
                <a:effectLst/>
                <a:uLnTx/>
                <a:uFillTx/>
                <a:latin typeface="Univers Light"/>
                <a:ea typeface="+mn-ea"/>
                <a:cs typeface="+mn-cs"/>
              </a:rPr>
              <a:t>by June 10</a:t>
            </a:r>
            <a:r>
              <a:rPr kumimoji="0" lang="en-US" sz="1800" b="1" i="0" u="sng" strike="noStrike" kern="1200" cap="none" spc="0" normalizeH="0" baseline="30000" noProof="0">
                <a:ln>
                  <a:noFill/>
                </a:ln>
                <a:solidFill>
                  <a:prstClr val="white"/>
                </a:solidFill>
                <a:effectLst/>
                <a:uLnTx/>
                <a:uFillTx/>
                <a:latin typeface="Univers Light"/>
                <a:ea typeface="+mn-ea"/>
                <a:cs typeface="+mn-cs"/>
              </a:rPr>
              <a:t>th</a:t>
            </a:r>
            <a:r>
              <a:rPr kumimoji="0" lang="en-US" sz="1800" b="1" i="0" u="sng" strike="noStrike" kern="1200" cap="none" spc="0" normalizeH="0" baseline="0" noProof="0">
                <a:ln>
                  <a:noFill/>
                </a:ln>
                <a:solidFill>
                  <a:prstClr val="white"/>
                </a:solidFill>
                <a:effectLst/>
                <a:uLnTx/>
                <a:uFillTx/>
                <a:latin typeface="Univers Light"/>
                <a:ea typeface="+mn-ea"/>
                <a:cs typeface="+mn-cs"/>
              </a:rPr>
              <a:t>, 2025</a:t>
            </a:r>
            <a:r>
              <a:rPr kumimoji="0" lang="en-US" sz="1800" b="0" i="0" u="none" strike="noStrike" kern="1200" cap="none" spc="0" normalizeH="0" baseline="0" noProof="0">
                <a:ln>
                  <a:noFill/>
                </a:ln>
                <a:solidFill>
                  <a:prstClr val="white"/>
                </a:solidFill>
                <a:effectLst/>
                <a:uLnTx/>
                <a:uFillTx/>
                <a:latin typeface="Univers Light"/>
                <a:ea typeface="+mn-ea"/>
                <a:cs typeface="+mn-cs"/>
              </a:rPr>
              <a:t>. Any forms not received by this date will not be included in the initial application.</a:t>
            </a:r>
          </a:p>
        </p:txBody>
      </p:sp>
      <p:pic>
        <p:nvPicPr>
          <p:cNvPr id="5" name="Picture 4" descr="A hand holding a wooden block with words on it...wants and needs.&#10;&#10;">
            <a:extLst>
              <a:ext uri="{FF2B5EF4-FFF2-40B4-BE49-F238E27FC236}">
                <a16:creationId xmlns:a16="http://schemas.microsoft.com/office/drawing/2014/main" id="{6BB7227A-C69F-7A54-63A4-FBF411456E3C}"/>
              </a:ext>
            </a:extLst>
          </p:cNvPr>
          <p:cNvPicPr>
            <a:picLocks noChangeAspect="1"/>
          </p:cNvPicPr>
          <p:nvPr/>
        </p:nvPicPr>
        <p:blipFill>
          <a:blip r:embed="rId2">
            <a:extLst>
              <a:ext uri="{837473B0-CC2E-450A-ABE3-18F120FF3D39}">
                <a1611:picAttrSrcUrl xmlns:a1611="http://schemas.microsoft.com/office/drawing/2016/11/main" r:id="rId3"/>
              </a:ext>
            </a:extLst>
          </a:blip>
          <a:srcRect t="41828" b="6839"/>
          <a:stretch/>
        </p:blipFill>
        <p:spPr>
          <a:xfrm>
            <a:off x="896571" y="0"/>
            <a:ext cx="10398858" cy="3002692"/>
          </a:xfrm>
          <a:prstGeom prst="rect">
            <a:avLst/>
          </a:prstGeom>
        </p:spPr>
      </p:pic>
    </p:spTree>
    <p:extLst>
      <p:ext uri="{BB962C8B-B14F-4D97-AF65-F5344CB8AC3E}">
        <p14:creationId xmlns:p14="http://schemas.microsoft.com/office/powerpoint/2010/main" val="3292439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B5479F4-7446-4FCB-9E97-D75E2F1FB1EC}"/>
              </a:ext>
            </a:extLst>
          </p:cNvPr>
          <p:cNvSpPr>
            <a:spLocks noGrp="1"/>
          </p:cNvSpPr>
          <p:nvPr>
            <p:ph type="title"/>
          </p:nvPr>
        </p:nvSpPr>
        <p:spPr>
          <a:xfrm>
            <a:off x="1674812" y="0"/>
            <a:ext cx="10157354" cy="838200"/>
          </a:xfrm>
        </p:spPr>
        <p:txBody>
          <a:bodyPr/>
          <a:lstStyle/>
          <a:p>
            <a:pPr algn="r"/>
            <a:r>
              <a:rPr lang="en-US"/>
              <a:t>Placing an Order</a:t>
            </a:r>
          </a:p>
        </p:txBody>
      </p:sp>
      <p:sp>
        <p:nvSpPr>
          <p:cNvPr id="3" name="Slide Number Placeholder 2">
            <a:extLst>
              <a:ext uri="{FF2B5EF4-FFF2-40B4-BE49-F238E27FC236}">
                <a16:creationId xmlns:a16="http://schemas.microsoft.com/office/drawing/2014/main" id="{D9D6A759-37B6-1E14-BD05-D652BEECEA3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24" name="TextBox 23">
            <a:extLst>
              <a:ext uri="{FF2B5EF4-FFF2-40B4-BE49-F238E27FC236}">
                <a16:creationId xmlns:a16="http://schemas.microsoft.com/office/drawing/2014/main" id="{E9D0DA3A-4D6B-B1C2-F9DA-158091B5E03C}"/>
              </a:ext>
            </a:extLst>
          </p:cNvPr>
          <p:cNvSpPr txBox="1"/>
          <p:nvPr/>
        </p:nvSpPr>
        <p:spPr>
          <a:xfrm>
            <a:off x="1455486" y="240683"/>
            <a:ext cx="2133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Univers Light"/>
                <a:ea typeface="+mn-ea"/>
                <a:cs typeface="+mn-cs"/>
              </a:rPr>
              <a:t>Ordering Process:</a:t>
            </a:r>
          </a:p>
        </p:txBody>
      </p:sp>
      <p:graphicFrame>
        <p:nvGraphicFramePr>
          <p:cNvPr id="22" name="Diagram 21" descr="Image of district materials and services ordering process.">
            <a:extLst>
              <a:ext uri="{FF2B5EF4-FFF2-40B4-BE49-F238E27FC236}">
                <a16:creationId xmlns:a16="http://schemas.microsoft.com/office/drawing/2014/main" id="{6FD80D6F-8CD3-0904-0F4A-5E271EC2CD7C}"/>
              </a:ext>
            </a:extLst>
          </p:cNvPr>
          <p:cNvGraphicFramePr/>
          <p:nvPr>
            <p:extLst>
              <p:ext uri="{D42A27DB-BD31-4B8C-83A1-F6EECF244321}">
                <p14:modId xmlns:p14="http://schemas.microsoft.com/office/powerpoint/2010/main" val="2353833644"/>
              </p:ext>
            </p:extLst>
          </p:nvPr>
        </p:nvGraphicFramePr>
        <p:xfrm>
          <a:off x="949784" y="635071"/>
          <a:ext cx="3276600" cy="426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a:extLst>
              <a:ext uri="{FF2B5EF4-FFF2-40B4-BE49-F238E27FC236}">
                <a16:creationId xmlns:a16="http://schemas.microsoft.com/office/drawing/2014/main" id="{25DB1C38-CFE9-BEDB-A251-77946DECF0BB}"/>
              </a:ext>
            </a:extLst>
          </p:cNvPr>
          <p:cNvSpPr txBox="1"/>
          <p:nvPr/>
        </p:nvSpPr>
        <p:spPr>
          <a:xfrm>
            <a:off x="4686630" y="234434"/>
            <a:ext cx="21907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Univers Light"/>
                <a:ea typeface="+mn-ea"/>
                <a:cs typeface="+mn-cs"/>
              </a:rPr>
              <a:t>Ordering Timeline:</a:t>
            </a:r>
          </a:p>
        </p:txBody>
      </p:sp>
      <p:graphicFrame>
        <p:nvGraphicFramePr>
          <p:cNvPr id="25" name="Diagram 24" descr="Image of ordering timeline.">
            <a:extLst>
              <a:ext uri="{FF2B5EF4-FFF2-40B4-BE49-F238E27FC236}">
                <a16:creationId xmlns:a16="http://schemas.microsoft.com/office/drawing/2014/main" id="{A1B86E9B-8174-E408-DBA1-D965E66D793A}"/>
              </a:ext>
            </a:extLst>
          </p:cNvPr>
          <p:cNvGraphicFramePr/>
          <p:nvPr>
            <p:extLst>
              <p:ext uri="{D42A27DB-BD31-4B8C-83A1-F6EECF244321}">
                <p14:modId xmlns:p14="http://schemas.microsoft.com/office/powerpoint/2010/main" val="1839334097"/>
              </p:ext>
            </p:extLst>
          </p:nvPr>
        </p:nvGraphicFramePr>
        <p:xfrm>
          <a:off x="4513152" y="631528"/>
          <a:ext cx="2421523" cy="42731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TextBox 22">
            <a:extLst>
              <a:ext uri="{FF2B5EF4-FFF2-40B4-BE49-F238E27FC236}">
                <a16:creationId xmlns:a16="http://schemas.microsoft.com/office/drawing/2014/main" id="{BC20EA2D-444E-BB90-4401-D6F9899AFD38}"/>
              </a:ext>
            </a:extLst>
          </p:cNvPr>
          <p:cNvSpPr txBox="1"/>
          <p:nvPr/>
        </p:nvSpPr>
        <p:spPr>
          <a:xfrm>
            <a:off x="974499" y="4928798"/>
            <a:ext cx="6723762" cy="1446550"/>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Univers Light"/>
                <a:ea typeface="+mn-ea"/>
                <a:cs typeface="+mn-cs"/>
              </a:rPr>
              <a:t>REMINDER!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Univers Light"/>
                <a:ea typeface="+mn-ea"/>
                <a:cs typeface="+mn-cs"/>
              </a:rPr>
              <a:t>Food, or furniture aren’t allowable expenses.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Univers Light"/>
                <a:ea typeface="+mn-ea"/>
                <a:cs typeface="+mn-cs"/>
              </a:rPr>
              <a:t>Schools </a:t>
            </a:r>
            <a:r>
              <a:rPr kumimoji="0" lang="en-US" sz="1400" b="1" i="0" u="sng" strike="noStrike" kern="1200" cap="none" spc="0" normalizeH="0" baseline="0" noProof="0">
                <a:ln>
                  <a:noFill/>
                </a:ln>
                <a:solidFill>
                  <a:prstClr val="black"/>
                </a:solidFill>
                <a:effectLst/>
                <a:uLnTx/>
                <a:uFillTx/>
                <a:latin typeface="Univers Light"/>
                <a:ea typeface="+mn-ea"/>
                <a:cs typeface="+mn-cs"/>
              </a:rPr>
              <a:t>can not </a:t>
            </a:r>
            <a:r>
              <a:rPr kumimoji="0" lang="en-US" sz="1400" b="0" i="0" u="none" strike="noStrike" kern="1200" cap="none" spc="0" normalizeH="0" baseline="0" noProof="0">
                <a:ln>
                  <a:noFill/>
                </a:ln>
                <a:solidFill>
                  <a:prstClr val="black"/>
                </a:solidFill>
                <a:effectLst/>
                <a:uLnTx/>
                <a:uFillTx/>
                <a:latin typeface="Univers Light"/>
                <a:ea typeface="+mn-ea"/>
                <a:cs typeface="+mn-cs"/>
              </a:rPr>
              <a:t>be reimbursed for orders. Must order directly from the vendor.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Univers Light"/>
                <a:ea typeface="+mn-ea"/>
                <a:cs typeface="+mn-cs"/>
              </a:rPr>
              <a:t>Include shipping unless there is no charge.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Univers Light"/>
                <a:ea typeface="+mn-ea"/>
                <a:cs typeface="+mn-cs"/>
              </a:rPr>
              <a:t>As a district, SPS is tax-exempt, please do not include tax on orders.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Univers Light"/>
                <a:ea typeface="+mn-ea"/>
                <a:cs typeface="+mn-cs"/>
              </a:rPr>
              <a:t>*Please send all invoices to the A/P or Grants Office so that your PO can be paid*</a:t>
            </a:r>
          </a:p>
        </p:txBody>
      </p:sp>
      <p:pic>
        <p:nvPicPr>
          <p:cNvPr id="27" name="Picture 26" descr="Image of district order form.">
            <a:extLst>
              <a:ext uri="{FF2B5EF4-FFF2-40B4-BE49-F238E27FC236}">
                <a16:creationId xmlns:a16="http://schemas.microsoft.com/office/drawing/2014/main" id="{9BC69812-2441-EB98-EC88-FC40F468DAC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4702" t="1228" r="3986" b="1228"/>
          <a:stretch/>
        </p:blipFill>
        <p:spPr>
          <a:xfrm>
            <a:off x="7791911" y="699608"/>
            <a:ext cx="4386151" cy="6063681"/>
          </a:xfrm>
          <a:prstGeom prst="rect">
            <a:avLst/>
          </a:prstGeom>
        </p:spPr>
      </p:pic>
    </p:spTree>
    <p:extLst>
      <p:ext uri="{BB962C8B-B14F-4D97-AF65-F5344CB8AC3E}">
        <p14:creationId xmlns:p14="http://schemas.microsoft.com/office/powerpoint/2010/main" val="952135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A7077CDC-4EEE-729D-DF73-86A22D6247E2}"/>
              </a:ext>
            </a:extLst>
          </p:cNvPr>
          <p:cNvSpPr txBox="1">
            <a:spLocks/>
          </p:cNvSpPr>
          <p:nvPr/>
        </p:nvSpPr>
        <p:spPr>
          <a:xfrm>
            <a:off x="968417" y="203886"/>
            <a:ext cx="7008574" cy="6873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prstClr val="black"/>
                </a:solidFill>
                <a:effectLst/>
                <a:uLnTx/>
                <a:uFillTx/>
                <a:latin typeface="Tisa Offc Serif Pro"/>
                <a:ea typeface="+mn-ea"/>
                <a:cs typeface="+mn-cs"/>
              </a:rPr>
              <a:t>Third Party Provider</a:t>
            </a:r>
          </a:p>
        </p:txBody>
      </p:sp>
      <p:sp>
        <p:nvSpPr>
          <p:cNvPr id="20" name="Title 1">
            <a:extLst>
              <a:ext uri="{FF2B5EF4-FFF2-40B4-BE49-F238E27FC236}">
                <a16:creationId xmlns:a16="http://schemas.microsoft.com/office/drawing/2014/main" id="{D008181B-01A0-6303-6BE2-53E74E6D2C9F}"/>
              </a:ext>
            </a:extLst>
          </p:cNvPr>
          <p:cNvSpPr>
            <a:spLocks noGrp="1"/>
          </p:cNvSpPr>
          <p:nvPr>
            <p:ph type="title"/>
          </p:nvPr>
        </p:nvSpPr>
        <p:spPr>
          <a:xfrm>
            <a:off x="1065778" y="0"/>
            <a:ext cx="10426006" cy="3124200"/>
          </a:xfrm>
        </p:spPr>
        <p:txBody>
          <a:bodyPr>
            <a:normAutofit/>
          </a:bodyPr>
          <a:lstStyle/>
          <a:p>
            <a:r>
              <a:rPr lang="en-US" sz="2200">
                <a:latin typeface="Arial" panose="020B0604020202020204" pitchFamily="34" charset="0"/>
                <a:cs typeface="Arial" panose="020B0604020202020204" pitchFamily="34" charset="0"/>
              </a:rPr>
              <a:t>If a district enters into a contract with a third party provider for the delivery of Title I services to the private school participants, their teachers, or families, such contracts must provide technical descriptions of the Title I services with detail sufficient to enable districts to determine that all Title I statutory and regulatory requirements will be met.</a:t>
            </a:r>
          </a:p>
        </p:txBody>
      </p:sp>
      <p:sp>
        <p:nvSpPr>
          <p:cNvPr id="21" name="Title 1">
            <a:extLst>
              <a:ext uri="{FF2B5EF4-FFF2-40B4-BE49-F238E27FC236}">
                <a16:creationId xmlns:a16="http://schemas.microsoft.com/office/drawing/2014/main" id="{8F744CC9-A4B1-3B47-3B36-6A38EDE2EE0F}"/>
              </a:ext>
            </a:extLst>
          </p:cNvPr>
          <p:cNvSpPr txBox="1">
            <a:spLocks/>
          </p:cNvSpPr>
          <p:nvPr/>
        </p:nvSpPr>
        <p:spPr>
          <a:xfrm>
            <a:off x="1065778" y="2307807"/>
            <a:ext cx="10426006" cy="1175951"/>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SPS is currently under contract with Catapult learning. If interested, SPS may seek to bid additional services for your schools.</a:t>
            </a:r>
          </a:p>
        </p:txBody>
      </p:sp>
      <p:sp>
        <p:nvSpPr>
          <p:cNvPr id="16" name="TextBox 15">
            <a:extLst>
              <a:ext uri="{FF2B5EF4-FFF2-40B4-BE49-F238E27FC236}">
                <a16:creationId xmlns:a16="http://schemas.microsoft.com/office/drawing/2014/main" id="{3713AB98-96B7-DE7D-A0D0-F9C1A945F5D3}"/>
              </a:ext>
            </a:extLst>
          </p:cNvPr>
          <p:cNvSpPr txBox="1"/>
          <p:nvPr/>
        </p:nvSpPr>
        <p:spPr>
          <a:xfrm>
            <a:off x="968417" y="3429000"/>
            <a:ext cx="8125883" cy="1892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RFP Timeline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the past 5+ years, Catapult has been the third party vendor. SPS is currently in Year 3 of the current contract. A new RFP will be sent out to bid to contract with a vendor for the next three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8" name="Diagram 17" descr="Year 1, 2, 3 timeline boxes moving left to right..">
            <a:extLst>
              <a:ext uri="{FF2B5EF4-FFF2-40B4-BE49-F238E27FC236}">
                <a16:creationId xmlns:a16="http://schemas.microsoft.com/office/drawing/2014/main" id="{44710CDA-6A08-1363-2F3C-FBEAE47DFFCA}"/>
              </a:ext>
            </a:extLst>
          </p:cNvPr>
          <p:cNvGraphicFramePr/>
          <p:nvPr>
            <p:extLst>
              <p:ext uri="{D42A27DB-BD31-4B8C-83A1-F6EECF244321}">
                <p14:modId xmlns:p14="http://schemas.microsoft.com/office/powerpoint/2010/main" val="1425192818"/>
              </p:ext>
            </p:extLst>
          </p:nvPr>
        </p:nvGraphicFramePr>
        <p:xfrm>
          <a:off x="2033058" y="5035378"/>
          <a:ext cx="8125883"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13656408-F20D-4EAD-343D-6A22A8A071E7}"/>
              </a:ext>
              <a:ext uri="{C183D7F6-B498-43B3-948B-1728B52AA6E4}">
                <adec:decorative xmlns:adec="http://schemas.microsoft.com/office/drawing/2017/decorative" val="1"/>
              </a:ext>
            </a:extLst>
          </p:cNvPr>
          <p:cNvSpPr/>
          <p:nvPr/>
        </p:nvSpPr>
        <p:spPr>
          <a:xfrm>
            <a:off x="7409796" y="4634200"/>
            <a:ext cx="2516177" cy="205545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Univers Light"/>
              <a:ea typeface="+mn-ea"/>
              <a:cs typeface="+mn-cs"/>
            </a:endParaRPr>
          </a:p>
        </p:txBody>
      </p:sp>
    </p:spTree>
    <p:extLst>
      <p:ext uri="{BB962C8B-B14F-4D97-AF65-F5344CB8AC3E}">
        <p14:creationId xmlns:p14="http://schemas.microsoft.com/office/powerpoint/2010/main" val="1669023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67506-32D4-CA10-DF66-235A2F7AC3B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BE2712C-8A0A-9D07-9BDC-EB180C290FBA}"/>
              </a:ext>
            </a:extLst>
          </p:cNvPr>
          <p:cNvSpPr>
            <a:spLocks noGrp="1"/>
          </p:cNvSpPr>
          <p:nvPr>
            <p:ph type="title"/>
          </p:nvPr>
        </p:nvSpPr>
        <p:spPr>
          <a:xfrm>
            <a:off x="-2732086" y="-1628402"/>
            <a:ext cx="10115939" cy="2681549"/>
          </a:xfrm>
        </p:spPr>
        <p:txBody>
          <a:bodyPr>
            <a:normAutofit/>
          </a:bodyPr>
          <a:lstStyle/>
          <a:p>
            <a:r>
              <a:rPr lang="en-US" sz="5400">
                <a:solidFill>
                  <a:schemeClr val="bg1"/>
                </a:solidFill>
              </a:rPr>
              <a:t>Timeline    </a:t>
            </a:r>
            <a:endParaRPr lang="en-US" sz="6000">
              <a:solidFill>
                <a:schemeClr val="bg1"/>
              </a:solidFill>
            </a:endParaRPr>
          </a:p>
        </p:txBody>
      </p:sp>
      <p:sp>
        <p:nvSpPr>
          <p:cNvPr id="4" name="Slide Number Placeholder 3">
            <a:extLst>
              <a:ext uri="{FF2B5EF4-FFF2-40B4-BE49-F238E27FC236}">
                <a16:creationId xmlns:a16="http://schemas.microsoft.com/office/drawing/2014/main" id="{C41F754D-B175-0AFE-23AD-A63276B3FEAC}"/>
              </a:ext>
            </a:extLst>
          </p:cNvPr>
          <p:cNvSpPr>
            <a:spLocks noGrp="1"/>
          </p:cNvSpPr>
          <p:nvPr>
            <p:ph type="sldNum" sz="quarter" idx="4294967295"/>
          </p:nvPr>
        </p:nvSpPr>
        <p:spPr>
          <a:xfrm>
            <a:off x="0" y="5943600"/>
            <a:ext cx="968375" cy="6524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graphicFrame>
        <p:nvGraphicFramePr>
          <p:cNvPr id="3" name="Diagram 2" descr="Image of timeline steps in one year.">
            <a:extLst>
              <a:ext uri="{FF2B5EF4-FFF2-40B4-BE49-F238E27FC236}">
                <a16:creationId xmlns:a16="http://schemas.microsoft.com/office/drawing/2014/main" id="{EDC37737-2526-71BB-3298-EC5853E23CBC}"/>
              </a:ext>
            </a:extLst>
          </p:cNvPr>
          <p:cNvGraphicFramePr/>
          <p:nvPr>
            <p:extLst>
              <p:ext uri="{D42A27DB-BD31-4B8C-83A1-F6EECF244321}">
                <p14:modId xmlns:p14="http://schemas.microsoft.com/office/powerpoint/2010/main" val="2079928696"/>
              </p:ext>
            </p:extLst>
          </p:nvPr>
        </p:nvGraphicFramePr>
        <p:xfrm>
          <a:off x="1195265" y="887628"/>
          <a:ext cx="9921863" cy="1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Image of timelines steps, June though October.">
            <a:extLst>
              <a:ext uri="{FF2B5EF4-FFF2-40B4-BE49-F238E27FC236}">
                <a16:creationId xmlns:a16="http://schemas.microsoft.com/office/drawing/2014/main" id="{DAEAE37E-090B-CCB3-348E-D42EFB6C3A9F}"/>
              </a:ext>
            </a:extLst>
          </p:cNvPr>
          <p:cNvGraphicFramePr/>
          <p:nvPr>
            <p:extLst>
              <p:ext uri="{D42A27DB-BD31-4B8C-83A1-F6EECF244321}">
                <p14:modId xmlns:p14="http://schemas.microsoft.com/office/powerpoint/2010/main" val="313539374"/>
              </p:ext>
            </p:extLst>
          </p:nvPr>
        </p:nvGraphicFramePr>
        <p:xfrm>
          <a:off x="1191486" y="2825163"/>
          <a:ext cx="9921863" cy="184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descr="Image of timeline steps, November through May.">
            <a:extLst>
              <a:ext uri="{FF2B5EF4-FFF2-40B4-BE49-F238E27FC236}">
                <a16:creationId xmlns:a16="http://schemas.microsoft.com/office/drawing/2014/main" id="{BF0917CF-6DCF-3A2A-E421-715073BE5D36}"/>
              </a:ext>
            </a:extLst>
          </p:cNvPr>
          <p:cNvGraphicFramePr/>
          <p:nvPr>
            <p:extLst>
              <p:ext uri="{D42A27DB-BD31-4B8C-83A1-F6EECF244321}">
                <p14:modId xmlns:p14="http://schemas.microsoft.com/office/powerpoint/2010/main" val="2770069222"/>
              </p:ext>
            </p:extLst>
          </p:nvPr>
        </p:nvGraphicFramePr>
        <p:xfrm>
          <a:off x="1207622" y="4935416"/>
          <a:ext cx="9921863" cy="18463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6" name="Straight Connector 15">
            <a:extLst>
              <a:ext uri="{FF2B5EF4-FFF2-40B4-BE49-F238E27FC236}">
                <a16:creationId xmlns:a16="http://schemas.microsoft.com/office/drawing/2014/main" id="{286C0FCA-9181-7A8E-C054-CACEA9F61295}"/>
              </a:ext>
              <a:ext uri="{C183D7F6-B498-43B3-948B-1728B52AA6E4}">
                <adec:decorative xmlns:adec="http://schemas.microsoft.com/office/drawing/2017/decorative" val="1"/>
              </a:ext>
            </a:extLst>
          </p:cNvPr>
          <p:cNvCxnSpPr/>
          <p:nvPr/>
        </p:nvCxnSpPr>
        <p:spPr>
          <a:xfrm>
            <a:off x="11123612" y="1837786"/>
            <a:ext cx="0" cy="101380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05EE8D-376C-61BD-9F4A-FEDC0A055AF8}"/>
              </a:ext>
              <a:ext uri="{C183D7F6-B498-43B3-948B-1728B52AA6E4}">
                <adec:decorative xmlns:adec="http://schemas.microsoft.com/office/drawing/2017/decorative" val="1"/>
              </a:ext>
            </a:extLst>
          </p:cNvPr>
          <p:cNvCxnSpPr/>
          <p:nvPr/>
        </p:nvCxnSpPr>
        <p:spPr>
          <a:xfrm flipV="1">
            <a:off x="684212" y="2851589"/>
            <a:ext cx="0" cy="80601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2DC717-5255-8468-2050-DBF10DD3893F}"/>
              </a:ext>
              <a:ext uri="{C183D7F6-B498-43B3-948B-1728B52AA6E4}">
                <adec:decorative xmlns:adec="http://schemas.microsoft.com/office/drawing/2017/decorative" val="1"/>
              </a:ext>
            </a:extLst>
          </p:cNvPr>
          <p:cNvCxnSpPr/>
          <p:nvPr/>
        </p:nvCxnSpPr>
        <p:spPr>
          <a:xfrm>
            <a:off x="684212" y="2851589"/>
            <a:ext cx="10439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B4AAA44-729C-7798-B3E0-CEBC55825D40}"/>
              </a:ext>
              <a:ext uri="{C183D7F6-B498-43B3-948B-1728B52AA6E4}">
                <adec:decorative xmlns:adec="http://schemas.microsoft.com/office/drawing/2017/decorative" val="1"/>
              </a:ext>
            </a:extLst>
          </p:cNvPr>
          <p:cNvCxnSpPr/>
          <p:nvPr/>
        </p:nvCxnSpPr>
        <p:spPr>
          <a:xfrm>
            <a:off x="684212" y="3657600"/>
            <a:ext cx="381000" cy="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9B393A-DD09-8ACD-B117-FF09A98A1B59}"/>
              </a:ext>
              <a:ext uri="{C183D7F6-B498-43B3-948B-1728B52AA6E4}">
                <adec:decorative xmlns:adec="http://schemas.microsoft.com/office/drawing/2017/decorative" val="1"/>
              </a:ext>
            </a:extLst>
          </p:cNvPr>
          <p:cNvCxnSpPr/>
          <p:nvPr/>
        </p:nvCxnSpPr>
        <p:spPr>
          <a:xfrm>
            <a:off x="11118480" y="3895186"/>
            <a:ext cx="0" cy="101380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C5095C-3F6B-E04A-318D-3C4899C18F05}"/>
              </a:ext>
              <a:ext uri="{C183D7F6-B498-43B3-948B-1728B52AA6E4}">
                <adec:decorative xmlns:adec="http://schemas.microsoft.com/office/drawing/2017/decorative" val="1"/>
              </a:ext>
            </a:extLst>
          </p:cNvPr>
          <p:cNvCxnSpPr/>
          <p:nvPr/>
        </p:nvCxnSpPr>
        <p:spPr>
          <a:xfrm>
            <a:off x="684212" y="4908989"/>
            <a:ext cx="10439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3BA45E-AA2E-02A5-F4AA-44273699C3BA}"/>
              </a:ext>
              <a:ext uri="{C183D7F6-B498-43B3-948B-1728B52AA6E4}">
                <adec:decorative xmlns:adec="http://schemas.microsoft.com/office/drawing/2017/decorative" val="1"/>
              </a:ext>
            </a:extLst>
          </p:cNvPr>
          <p:cNvCxnSpPr/>
          <p:nvPr/>
        </p:nvCxnSpPr>
        <p:spPr>
          <a:xfrm flipV="1">
            <a:off x="684212" y="4908989"/>
            <a:ext cx="0" cy="80601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7B8B88-DB3D-A823-8F05-9C8BED51ABEC}"/>
              </a:ext>
              <a:ext uri="{C183D7F6-B498-43B3-948B-1728B52AA6E4}">
                <adec:decorative xmlns:adec="http://schemas.microsoft.com/office/drawing/2017/decorative" val="1"/>
              </a:ext>
            </a:extLst>
          </p:cNvPr>
          <p:cNvCxnSpPr/>
          <p:nvPr/>
        </p:nvCxnSpPr>
        <p:spPr>
          <a:xfrm>
            <a:off x="684212" y="5715000"/>
            <a:ext cx="381000" cy="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357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52CC93-F414-7B94-E2CC-222AE2E05828}"/>
              </a:ext>
            </a:extLst>
          </p:cNvPr>
          <p:cNvSpPr>
            <a:spLocks noGrp="1"/>
          </p:cNvSpPr>
          <p:nvPr>
            <p:ph type="title"/>
          </p:nvPr>
        </p:nvSpPr>
        <p:spPr>
          <a:xfrm>
            <a:off x="1017323" y="172995"/>
            <a:ext cx="10157354" cy="1397000"/>
          </a:xfrm>
        </p:spPr>
        <p:txBody>
          <a:bodyPr/>
          <a:lstStyle/>
          <a:p>
            <a:r>
              <a:rPr lang="en-US"/>
              <a:t>Program Evaluation</a:t>
            </a:r>
            <a:br>
              <a:rPr lang="en-US"/>
            </a:br>
            <a:endParaRPr lang="en-US"/>
          </a:p>
        </p:txBody>
      </p:sp>
      <p:sp>
        <p:nvSpPr>
          <p:cNvPr id="4" name="Slide Number Placeholder 3">
            <a:extLst>
              <a:ext uri="{FF2B5EF4-FFF2-40B4-BE49-F238E27FC236}">
                <a16:creationId xmlns:a16="http://schemas.microsoft.com/office/drawing/2014/main" id="{DBE633E8-F536-5A14-7220-BC3ABECDAA5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6" name="Subtitle 5">
            <a:extLst>
              <a:ext uri="{FF2B5EF4-FFF2-40B4-BE49-F238E27FC236}">
                <a16:creationId xmlns:a16="http://schemas.microsoft.com/office/drawing/2014/main" id="{802432F8-9DEA-A651-6C20-9FDCE583504A}"/>
              </a:ext>
            </a:extLst>
          </p:cNvPr>
          <p:cNvSpPr txBox="1">
            <a:spLocks/>
          </p:cNvSpPr>
          <p:nvPr/>
        </p:nvSpPr>
        <p:spPr>
          <a:xfrm>
            <a:off x="1169723" y="1046830"/>
            <a:ext cx="4596103" cy="554868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ts val="1350"/>
              </a:lnSpc>
              <a:spcBef>
                <a:spcPts val="120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The monitoring process for equitable services in private schools is comprised of three main components: </a:t>
            </a:r>
            <a:endParaRPr kumimoji="0" lang="en-US" sz="28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228600" marR="0" lvl="0" indent="-228600" algn="l" defTabSz="914400" rtl="0" eaLnBrk="1" fontAlgn="base" latinLnBrk="0" hangingPunct="1">
              <a:lnSpc>
                <a:spcPts val="1350"/>
              </a:lnSpc>
              <a:spcBef>
                <a:spcPts val="1000"/>
              </a:spcBef>
              <a:spcAft>
                <a:spcPts val="0"/>
              </a:spcAft>
              <a:buClrTx/>
              <a:buSzTx/>
              <a:buFont typeface="+mj-lt"/>
              <a:buAutoNum type="arabicPeriod"/>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Teacher Surveys</a:t>
            </a: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the end of each year, teachers and administrators' complete surveys, providing essential feedback on the effectiveness of Title I services. Teachers report the number of students receiving Title I support and specify the subjects they teach. This data helps assess whether Title I funds are being used effectively to improve student achievement. </a:t>
            </a:r>
          </a:p>
          <a:p>
            <a:pPr marL="228600" marR="0" lvl="0" indent="-228600" algn="l" defTabSz="914400" rtl="0" eaLnBrk="1" fontAlgn="base" latinLnBrk="0" hangingPunct="1">
              <a:lnSpc>
                <a:spcPts val="1350"/>
              </a:lnSpc>
              <a:spcBef>
                <a:spcPts val="1000"/>
              </a:spcBef>
              <a:spcAft>
                <a:spcPts val="0"/>
              </a:spcAft>
              <a:buClrTx/>
              <a:buSzTx/>
              <a:buFont typeface="+mj-lt"/>
              <a:buAutoNum type="arabicPeriod" startAt="2"/>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Semiannual Review Meetings</a:t>
            </a: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The Grants Department conducts semiannual meetings to ensure compliance with grant requirements. These meetings allow the SPS team to observe classroom practices, contractual services, and evaluate the implementation of instructional tools. </a:t>
            </a:r>
          </a:p>
          <a:p>
            <a:pPr marL="228600" marR="0" lvl="0" indent="-228600" algn="l" defTabSz="914400" rtl="0" eaLnBrk="1" fontAlgn="base" latinLnBrk="0" hangingPunct="1">
              <a:lnSpc>
                <a:spcPts val="1350"/>
              </a:lnSpc>
              <a:spcBef>
                <a:spcPts val="1000"/>
              </a:spcBef>
              <a:spcAft>
                <a:spcPts val="0"/>
              </a:spcAft>
              <a:buClrTx/>
              <a:buSzTx/>
              <a:buFont typeface="+mj-lt"/>
              <a:buAutoNum type="arabicPeriod" startAt="3"/>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Inventorying</a:t>
            </a: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An essential part of the review process is ensuring that any materials purchased with Title I funds are accurately labeled and inventoried. This ensures that resources are tracked properly and are being used in compliance with grant guidelines. </a:t>
            </a:r>
          </a:p>
          <a:p>
            <a:pPr marL="228600" marR="0" lvl="0" indent="-228600" algn="l" defTabSz="914400" rtl="0" eaLnBrk="1" fontAlgn="base" latinLnBrk="0" hangingPunct="1">
              <a:lnSpc>
                <a:spcPts val="1350"/>
              </a:lnSpc>
              <a:spcBef>
                <a:spcPts val="12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Together, these components help monitor the success and compliance of Title I services in private schools, ensuring that resources are effectively supporting student outcomes and that grant guidelines are being followed. </a:t>
            </a:r>
            <a:endParaRPr kumimoji="0" lang="en-US" sz="28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Image of End of Year survey form.">
            <a:extLst>
              <a:ext uri="{FF2B5EF4-FFF2-40B4-BE49-F238E27FC236}">
                <a16:creationId xmlns:a16="http://schemas.microsoft.com/office/drawing/2014/main" id="{24C385F0-A340-4549-4096-2033F1B6C4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171"/>
          <a:stretch/>
        </p:blipFill>
        <p:spPr>
          <a:xfrm>
            <a:off x="6779465" y="457199"/>
            <a:ext cx="5000399" cy="6227805"/>
          </a:xfrm>
          <a:prstGeom prst="rect">
            <a:avLst/>
          </a:prstGeom>
        </p:spPr>
      </p:pic>
    </p:spTree>
    <p:extLst>
      <p:ext uri="{BB962C8B-B14F-4D97-AF65-F5344CB8AC3E}">
        <p14:creationId xmlns:p14="http://schemas.microsoft.com/office/powerpoint/2010/main" val="339048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91A0-2A9C-B539-25FC-E069AA421F6B}"/>
              </a:ext>
            </a:extLst>
          </p:cNvPr>
          <p:cNvSpPr>
            <a:spLocks noGrp="1"/>
          </p:cNvSpPr>
          <p:nvPr>
            <p:ph type="title"/>
          </p:nvPr>
        </p:nvSpPr>
        <p:spPr>
          <a:xfrm>
            <a:off x="1317615" y="690512"/>
            <a:ext cx="8362413" cy="1541886"/>
          </a:xfrm>
        </p:spPr>
        <p:txBody>
          <a:bodyPr>
            <a:normAutofit fontScale="90000"/>
          </a:bodyPr>
          <a:lstStyle/>
          <a:p>
            <a:r>
              <a:rPr lang="en-US"/>
              <a:t>Carryover Funds and Reallocating Budgets</a:t>
            </a:r>
          </a:p>
        </p:txBody>
      </p:sp>
      <p:sp>
        <p:nvSpPr>
          <p:cNvPr id="3" name="Text Placeholder 2">
            <a:extLst>
              <a:ext uri="{FF2B5EF4-FFF2-40B4-BE49-F238E27FC236}">
                <a16:creationId xmlns:a16="http://schemas.microsoft.com/office/drawing/2014/main" id="{21C5EAB4-6D96-700B-D34E-D47025B75224}"/>
              </a:ext>
            </a:extLst>
          </p:cNvPr>
          <p:cNvSpPr>
            <a:spLocks noGrp="1"/>
          </p:cNvSpPr>
          <p:nvPr>
            <p:ph type="body" sz="quarter" idx="4294967295"/>
          </p:nvPr>
        </p:nvSpPr>
        <p:spPr>
          <a:xfrm>
            <a:off x="1582858" y="2503488"/>
            <a:ext cx="8532692" cy="3286125"/>
          </a:xfrm>
        </p:spPr>
        <p:txBody>
          <a:bodyPr/>
          <a:lstStyle/>
          <a:p>
            <a:r>
              <a:rPr lang="en-US" sz="2800">
                <a:solidFill>
                  <a:schemeClr val="bg1"/>
                </a:solidFill>
              </a:rPr>
              <a:t>Important to try and utilize funds within the school year.</a:t>
            </a:r>
          </a:p>
          <a:p>
            <a:endParaRPr lang="en-US" sz="2800">
              <a:solidFill>
                <a:schemeClr val="bg1"/>
              </a:solidFill>
            </a:endParaRPr>
          </a:p>
          <a:p>
            <a:r>
              <a:rPr lang="en-US" sz="2800">
                <a:solidFill>
                  <a:schemeClr val="bg1"/>
                </a:solidFill>
              </a:rPr>
              <a:t>If schools do not utilize in full, a new spending plan is developed for carryover use. If school does not want to continue or use funds, reallocate to other participants of Equitable Services.</a:t>
            </a:r>
          </a:p>
          <a:p>
            <a:endParaRPr lang="en-US"/>
          </a:p>
        </p:txBody>
      </p:sp>
    </p:spTree>
    <p:extLst>
      <p:ext uri="{BB962C8B-B14F-4D97-AF65-F5344CB8AC3E}">
        <p14:creationId xmlns:p14="http://schemas.microsoft.com/office/powerpoint/2010/main" val="76246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DA832B-3613-940F-9179-A5F39EE06614}"/>
              </a:ext>
            </a:extLst>
          </p:cNvPr>
          <p:cNvSpPr>
            <a:spLocks noGrp="1"/>
          </p:cNvSpPr>
          <p:nvPr>
            <p:ph type="title"/>
          </p:nvPr>
        </p:nvSpPr>
        <p:spPr/>
        <p:txBody>
          <a:bodyPr/>
          <a:lstStyle/>
          <a:p>
            <a:r>
              <a:rPr lang="en-US"/>
              <a:t>Outreach - obligation</a:t>
            </a:r>
          </a:p>
        </p:txBody>
      </p:sp>
      <p:sp>
        <p:nvSpPr>
          <p:cNvPr id="2" name="Content Placeholder 1">
            <a:extLst>
              <a:ext uri="{FF2B5EF4-FFF2-40B4-BE49-F238E27FC236}">
                <a16:creationId xmlns:a16="http://schemas.microsoft.com/office/drawing/2014/main" id="{4A7CD0A2-FB57-50F7-47FB-0EF62995E1BD}"/>
              </a:ext>
            </a:extLst>
          </p:cNvPr>
          <p:cNvSpPr>
            <a:spLocks noGrp="1"/>
          </p:cNvSpPr>
          <p:nvPr>
            <p:ph idx="1"/>
          </p:nvPr>
        </p:nvSpPr>
        <p:spPr/>
        <p:txBody>
          <a:bodyPr/>
          <a:lstStyle/>
          <a:p>
            <a:r>
              <a:rPr lang="en-US"/>
              <a:t>Who is eligible? Who must you offer participation to?</a:t>
            </a:r>
          </a:p>
          <a:p>
            <a:endParaRPr lang="en-US"/>
          </a:p>
          <a:p>
            <a:pPr lvl="1"/>
            <a:r>
              <a:rPr lang="en-US"/>
              <a:t>For Title I: Any private school that resident students are attending (even beyond your district) who would have attended a Title I school in district are eligible to participate in your Title I program</a:t>
            </a:r>
          </a:p>
          <a:p>
            <a:pPr lvl="2"/>
            <a:r>
              <a:rPr lang="en-US"/>
              <a:t>Eligible students can participate in Title I if </a:t>
            </a:r>
            <a:r>
              <a:rPr lang="en-US" u="sng"/>
              <a:t>funds are generated </a:t>
            </a:r>
            <a:r>
              <a:rPr lang="en-US"/>
              <a:t>(at least one is considered low-income) and there’s </a:t>
            </a:r>
            <a:r>
              <a:rPr lang="en-US" u="sng"/>
              <a:t>academic need</a:t>
            </a:r>
            <a:r>
              <a:rPr lang="en-US"/>
              <a:t> for supplemental assistance.</a:t>
            </a:r>
          </a:p>
          <a:p>
            <a:pPr marL="457200" lvl="1" indent="0">
              <a:buNone/>
            </a:pPr>
            <a:endParaRPr lang="en-US"/>
          </a:p>
          <a:p>
            <a:pPr lvl="1"/>
            <a:r>
              <a:rPr lang="en-US"/>
              <a:t>For Titles IIA, IIIA, and IVA: Every private school </a:t>
            </a:r>
            <a:r>
              <a:rPr lang="en-US" u="sng"/>
              <a:t>located in your district </a:t>
            </a:r>
            <a:r>
              <a:rPr lang="en-US"/>
              <a:t>(all students and staff are eligible to participate)</a:t>
            </a:r>
          </a:p>
        </p:txBody>
      </p:sp>
    </p:spTree>
    <p:extLst>
      <p:ext uri="{BB962C8B-B14F-4D97-AF65-F5344CB8AC3E}">
        <p14:creationId xmlns:p14="http://schemas.microsoft.com/office/powerpoint/2010/main" val="1429650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E426D-AE4A-7699-EB8B-AF2E0914746C}"/>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FA4B8EAE-6F11-BEF4-70B4-A1C415F5BCCB}"/>
              </a:ext>
            </a:extLst>
          </p:cNvPr>
          <p:cNvSpPr txBox="1">
            <a:spLocks noGrp="1"/>
          </p:cNvSpPr>
          <p:nvPr>
            <p:ph type="title" idx="4294967295"/>
          </p:nvPr>
        </p:nvSpPr>
        <p:spPr>
          <a:xfrm>
            <a:off x="12926" y="1"/>
            <a:ext cx="7008574"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prstClr val="white"/>
                </a:solidFill>
                <a:effectLst/>
                <a:uLnTx/>
                <a:uFillTx/>
                <a:latin typeface="Univers Light"/>
                <a:ea typeface="+mn-ea"/>
                <a:cs typeface="+mn-cs"/>
              </a:rPr>
              <a:t>Affirmation of Consultation</a:t>
            </a:r>
          </a:p>
        </p:txBody>
      </p:sp>
      <p:sp>
        <p:nvSpPr>
          <p:cNvPr id="7" name="TextBox 6">
            <a:extLst>
              <a:ext uri="{FF2B5EF4-FFF2-40B4-BE49-F238E27FC236}">
                <a16:creationId xmlns:a16="http://schemas.microsoft.com/office/drawing/2014/main" id="{747EB534-E4F7-0EFB-F5BC-BE8D72D1A7F3}"/>
              </a:ext>
            </a:extLst>
          </p:cNvPr>
          <p:cNvSpPr txBox="1"/>
          <p:nvPr/>
        </p:nvSpPr>
        <p:spPr>
          <a:xfrm>
            <a:off x="976655" y="869540"/>
            <a:ext cx="1976610" cy="49398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Your signature signifies that you are satisfied that an equitable program has been designed to meet student needs and has a reasonable promise of being effectively implemented.</a:t>
            </a:r>
          </a:p>
        </p:txBody>
      </p:sp>
      <p:pic>
        <p:nvPicPr>
          <p:cNvPr id="6" name="Picture 5" descr="Image of Affirmation of Consultation form with consultation points.">
            <a:extLst>
              <a:ext uri="{FF2B5EF4-FFF2-40B4-BE49-F238E27FC236}">
                <a16:creationId xmlns:a16="http://schemas.microsoft.com/office/drawing/2014/main" id="{AFA35A25-EE3A-20C9-5CE0-C39EC77834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7" r="6862" b="15555"/>
          <a:stretch/>
        </p:blipFill>
        <p:spPr>
          <a:xfrm>
            <a:off x="3075376" y="920706"/>
            <a:ext cx="4169320" cy="5013433"/>
          </a:xfrm>
          <a:prstGeom prst="rect">
            <a:avLst/>
          </a:prstGeom>
        </p:spPr>
      </p:pic>
      <p:pic>
        <p:nvPicPr>
          <p:cNvPr id="4" name="Picture 3" descr="Image of Affirmatin of Consultation form for signature.">
            <a:extLst>
              <a:ext uri="{FF2B5EF4-FFF2-40B4-BE49-F238E27FC236}">
                <a16:creationId xmlns:a16="http://schemas.microsoft.com/office/drawing/2014/main" id="{8D782A4C-BBF9-757C-C231-E4E406D482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6" t="3863" r="5098" b="12222"/>
          <a:stretch/>
        </p:blipFill>
        <p:spPr>
          <a:xfrm>
            <a:off x="7184841" y="920706"/>
            <a:ext cx="4150472" cy="5013433"/>
          </a:xfrm>
          <a:prstGeom prst="rect">
            <a:avLst/>
          </a:prstGeom>
        </p:spPr>
      </p:pic>
    </p:spTree>
    <p:extLst>
      <p:ext uri="{BB962C8B-B14F-4D97-AF65-F5344CB8AC3E}">
        <p14:creationId xmlns:p14="http://schemas.microsoft.com/office/powerpoint/2010/main" val="1855913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6B28B-2B8F-976F-4B16-24F2F9A54FAF}"/>
              </a:ext>
            </a:extLst>
          </p:cNvPr>
          <p:cNvSpPr>
            <a:spLocks noGrp="1"/>
          </p:cNvSpPr>
          <p:nvPr>
            <p:ph type="title"/>
          </p:nvPr>
        </p:nvSpPr>
        <p:spPr/>
        <p:txBody>
          <a:bodyPr/>
          <a:lstStyle/>
          <a:p>
            <a:r>
              <a:rPr lang="en-US"/>
              <a:t>Thank you! Please reach out as needed!</a:t>
            </a:r>
          </a:p>
        </p:txBody>
      </p:sp>
      <p:sp>
        <p:nvSpPr>
          <p:cNvPr id="2" name="Content Placeholder 1">
            <a:extLst>
              <a:ext uri="{FF2B5EF4-FFF2-40B4-BE49-F238E27FC236}">
                <a16:creationId xmlns:a16="http://schemas.microsoft.com/office/drawing/2014/main" id="{7300FB32-4F0F-B7A2-2D83-42BD0D681A27}"/>
              </a:ext>
            </a:extLst>
          </p:cNvPr>
          <p:cNvSpPr>
            <a:spLocks noGrp="1"/>
          </p:cNvSpPr>
          <p:nvPr>
            <p:ph idx="1"/>
          </p:nvPr>
        </p:nvSpPr>
        <p:spPr/>
        <p:txBody>
          <a:bodyPr/>
          <a:lstStyle/>
          <a:p>
            <a:pPr>
              <a:buFont typeface="Wingdings" panose="05000000000000000000" pitchFamily="2" charset="2"/>
              <a:buChar char="v"/>
            </a:pPr>
            <a:r>
              <a:rPr lang="en-US"/>
              <a:t>Your liaison: </a:t>
            </a:r>
            <a:r>
              <a:rPr lang="en-US">
                <a:hlinkClick r:id="rId2"/>
              </a:rPr>
              <a:t>http://www.doe.mass.edu/federalgrants/liaisons.xlsx</a:t>
            </a:r>
            <a:r>
              <a:rPr lang="en-US"/>
              <a:t> </a:t>
            </a:r>
          </a:p>
          <a:p>
            <a:endParaRPr lang="en-US"/>
          </a:p>
          <a:p>
            <a:pPr lvl="1"/>
            <a:r>
              <a:rPr lang="en-US"/>
              <a:t>General email address: </a:t>
            </a:r>
            <a:r>
              <a:rPr lang="en-US">
                <a:hlinkClick r:id="rId3"/>
              </a:rPr>
              <a:t>federalgrantprograms@mass.gov</a:t>
            </a:r>
            <a:r>
              <a:rPr lang="en-US"/>
              <a:t>  </a:t>
            </a:r>
          </a:p>
          <a:p>
            <a:endParaRPr lang="en-US"/>
          </a:p>
          <a:p>
            <a:pPr>
              <a:buFont typeface="Wingdings" panose="05000000000000000000" pitchFamily="2" charset="2"/>
              <a:buChar char="v"/>
            </a:pPr>
            <a:r>
              <a:rPr lang="en-US"/>
              <a:t>Website: </a:t>
            </a:r>
            <a:r>
              <a:rPr lang="en-US">
                <a:hlinkClick r:id="rId4"/>
              </a:rPr>
              <a:t>www.doe.mass.edu/federalgrants</a:t>
            </a:r>
            <a:r>
              <a:rPr lang="en-US"/>
              <a:t>  </a:t>
            </a:r>
          </a:p>
          <a:p>
            <a:pPr marL="0" indent="0">
              <a:buNone/>
            </a:pPr>
            <a:endParaRPr lang="en-US"/>
          </a:p>
        </p:txBody>
      </p:sp>
    </p:spTree>
    <p:extLst>
      <p:ext uri="{BB962C8B-B14F-4D97-AF65-F5344CB8AC3E}">
        <p14:creationId xmlns:p14="http://schemas.microsoft.com/office/powerpoint/2010/main" val="91593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a:xfrm>
            <a:off x="410513" y="242033"/>
            <a:ext cx="11603436" cy="679905"/>
          </a:xfrm>
        </p:spPr>
        <p:txBody>
          <a:bodyPr/>
          <a:lstStyle/>
          <a:p>
            <a:r>
              <a:rPr lang="en-US"/>
              <a:t>Timeline</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graphicFrame>
        <p:nvGraphicFramePr>
          <p:cNvPr id="10" name="Diagram 9" descr="Timeline for equitable services">
            <a:extLst>
              <a:ext uri="{FF2B5EF4-FFF2-40B4-BE49-F238E27FC236}">
                <a16:creationId xmlns:a16="http://schemas.microsoft.com/office/drawing/2014/main" id="{FBAF7ACA-F8ED-9F20-DB18-D16CD501022B}"/>
              </a:ext>
            </a:extLst>
          </p:cNvPr>
          <p:cNvGraphicFramePr/>
          <p:nvPr/>
        </p:nvGraphicFramePr>
        <p:xfrm>
          <a:off x="289710" y="1213642"/>
          <a:ext cx="11603435" cy="5420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82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02CDE-02B8-C784-EF59-147A87BA051C}"/>
              </a:ext>
            </a:extLst>
          </p:cNvPr>
          <p:cNvSpPr>
            <a:spLocks noGrp="1"/>
          </p:cNvSpPr>
          <p:nvPr>
            <p:ph type="title"/>
          </p:nvPr>
        </p:nvSpPr>
        <p:spPr/>
        <p:txBody>
          <a:bodyPr/>
          <a:lstStyle/>
          <a:p>
            <a:r>
              <a:rPr lang="en-US"/>
              <a:t>Equitable Services Consultation</a:t>
            </a:r>
          </a:p>
        </p:txBody>
      </p:sp>
      <p:sp>
        <p:nvSpPr>
          <p:cNvPr id="2" name="Content Placeholder 1">
            <a:extLst>
              <a:ext uri="{FF2B5EF4-FFF2-40B4-BE49-F238E27FC236}">
                <a16:creationId xmlns:a16="http://schemas.microsoft.com/office/drawing/2014/main" id="{E9E6CBD9-4C91-E680-2FD7-7F5B9E6F94C0}"/>
              </a:ext>
            </a:extLst>
          </p:cNvPr>
          <p:cNvSpPr>
            <a:spLocks noGrp="1"/>
          </p:cNvSpPr>
          <p:nvPr>
            <p:ph idx="1"/>
          </p:nvPr>
        </p:nvSpPr>
        <p:spPr>
          <a:xfrm>
            <a:off x="838200" y="2190939"/>
            <a:ext cx="10515600" cy="3948604"/>
          </a:xfrm>
        </p:spPr>
        <p:txBody>
          <a:bodyPr>
            <a:normAutofit/>
          </a:bodyPr>
          <a:lstStyle/>
          <a:p>
            <a:r>
              <a:rPr lang="en-US"/>
              <a:t>Annually, districts initiate </a:t>
            </a:r>
            <a:r>
              <a:rPr lang="en-US">
                <a:hlinkClick r:id="rId2"/>
              </a:rPr>
              <a:t>consultations</a:t>
            </a:r>
            <a:r>
              <a:rPr lang="en-US"/>
              <a:t> with eligible private schools</a:t>
            </a:r>
          </a:p>
          <a:p>
            <a:r>
              <a:rPr lang="en-US"/>
              <a:t>Districts and private schools are encouraged to consult regarding multiple ESSA entitlement grants at the same meeting</a:t>
            </a:r>
          </a:p>
          <a:p>
            <a:pPr lvl="1"/>
            <a:r>
              <a:rPr lang="en-US" sz="2400">
                <a:hlinkClick r:id="rId3"/>
              </a:rPr>
              <a:t>Affirmation of Consultation and Agreement with Participating Non-Public School Officials under ESSA</a:t>
            </a:r>
            <a:endParaRPr lang="en-US"/>
          </a:p>
          <a:p>
            <a:pPr lvl="1"/>
            <a:endParaRPr lang="en-US"/>
          </a:p>
          <a:p>
            <a:endParaRPr lang="en-US"/>
          </a:p>
        </p:txBody>
      </p:sp>
    </p:spTree>
    <p:extLst>
      <p:ext uri="{BB962C8B-B14F-4D97-AF65-F5344CB8AC3E}">
        <p14:creationId xmlns:p14="http://schemas.microsoft.com/office/powerpoint/2010/main" val="341317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F006CD-2262-7E6E-EBEE-CB3966D20390}"/>
              </a:ext>
            </a:extLst>
          </p:cNvPr>
          <p:cNvSpPr>
            <a:spLocks noGrp="1"/>
          </p:cNvSpPr>
          <p:nvPr>
            <p:ph type="title"/>
          </p:nvPr>
        </p:nvSpPr>
        <p:spPr/>
        <p:txBody>
          <a:bodyPr>
            <a:normAutofit fontScale="90000"/>
          </a:bodyPr>
          <a:lstStyle/>
          <a:p>
            <a:r>
              <a:rPr lang="en-US"/>
              <a:t>Provision of Services in Eligible Private Schools</a:t>
            </a:r>
          </a:p>
        </p:txBody>
      </p:sp>
      <p:sp>
        <p:nvSpPr>
          <p:cNvPr id="2" name="Content Placeholder 1">
            <a:extLst>
              <a:ext uri="{FF2B5EF4-FFF2-40B4-BE49-F238E27FC236}">
                <a16:creationId xmlns:a16="http://schemas.microsoft.com/office/drawing/2014/main" id="{33BD8D06-9E9C-591C-BBF6-3CC57FCF1772}"/>
              </a:ext>
            </a:extLst>
          </p:cNvPr>
          <p:cNvSpPr>
            <a:spLocks noGrp="1"/>
          </p:cNvSpPr>
          <p:nvPr>
            <p:ph idx="1"/>
          </p:nvPr>
        </p:nvSpPr>
        <p:spPr>
          <a:xfrm>
            <a:off x="838200" y="2227152"/>
            <a:ext cx="10515600" cy="3912391"/>
          </a:xfrm>
        </p:spPr>
        <p:txBody>
          <a:bodyPr vert="horz" lIns="91440" tIns="45720" rIns="91440" bIns="45720" rtlCol="0" anchor="t">
            <a:normAutofit/>
          </a:bodyPr>
          <a:lstStyle/>
          <a:p>
            <a:r>
              <a:rPr lang="en-US">
                <a:latin typeface="Arial"/>
                <a:cs typeface="Arial"/>
              </a:rPr>
              <a:t>Districts must maintain control over funding, evaluation and supervision of services provided to private schools. </a:t>
            </a:r>
            <a:r>
              <a:rPr lang="en-US" b="1">
                <a:latin typeface="Arial"/>
                <a:cs typeface="Arial"/>
              </a:rPr>
              <a:t>Funds are never provided directly to a private school</a:t>
            </a:r>
            <a:r>
              <a:rPr lang="en-US">
                <a:latin typeface="Arial"/>
                <a:cs typeface="Arial"/>
              </a:rPr>
              <a:t>.</a:t>
            </a:r>
          </a:p>
          <a:p>
            <a:r>
              <a:rPr lang="en-US">
                <a:latin typeface="Arial"/>
                <a:cs typeface="Arial"/>
              </a:rPr>
              <a:t>Carryover funds: funds for equitable services should be obligated in the first federal fiscal year of the grant cycle (by September 30 of the second school year).</a:t>
            </a:r>
            <a:endParaRPr lang="en-US"/>
          </a:p>
          <a:p>
            <a:pPr lvl="1"/>
            <a:r>
              <a:rPr lang="en-US">
                <a:latin typeface="Arial"/>
                <a:cs typeface="Arial"/>
              </a:rPr>
              <a:t>Circumstances might necessitate carrying services into following year to provide all generated/agreed upon.</a:t>
            </a:r>
            <a:endParaRPr lang="en-US"/>
          </a:p>
          <a:p>
            <a:endParaRPr lang="en-US"/>
          </a:p>
        </p:txBody>
      </p:sp>
    </p:spTree>
    <p:extLst>
      <p:ext uri="{BB962C8B-B14F-4D97-AF65-F5344CB8AC3E}">
        <p14:creationId xmlns:p14="http://schemas.microsoft.com/office/powerpoint/2010/main" val="399452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BAF6F4-4A20-F31D-9F89-6D84EAB7F200}"/>
              </a:ext>
            </a:extLst>
          </p:cNvPr>
          <p:cNvSpPr>
            <a:spLocks noGrp="1"/>
          </p:cNvSpPr>
          <p:nvPr>
            <p:ph type="title"/>
          </p:nvPr>
        </p:nvSpPr>
        <p:spPr/>
        <p:txBody>
          <a:bodyPr/>
          <a:lstStyle/>
          <a:p>
            <a:r>
              <a:rPr lang="en-US"/>
              <a:t>Outreach - resources</a:t>
            </a:r>
          </a:p>
        </p:txBody>
      </p:sp>
      <p:sp>
        <p:nvSpPr>
          <p:cNvPr id="2" name="Content Placeholder 1">
            <a:extLst>
              <a:ext uri="{FF2B5EF4-FFF2-40B4-BE49-F238E27FC236}">
                <a16:creationId xmlns:a16="http://schemas.microsoft.com/office/drawing/2014/main" id="{2D47D5AD-57CC-A868-DB92-629005560EB9}"/>
              </a:ext>
            </a:extLst>
          </p:cNvPr>
          <p:cNvSpPr>
            <a:spLocks noGrp="1"/>
          </p:cNvSpPr>
          <p:nvPr>
            <p:ph idx="1"/>
          </p:nvPr>
        </p:nvSpPr>
        <p:spPr/>
        <p:txBody>
          <a:bodyPr/>
          <a:lstStyle/>
          <a:p>
            <a:pPr marL="0" indent="0">
              <a:buNone/>
            </a:pPr>
            <a:r>
              <a:rPr lang="en-US" sz="2400">
                <a:hlinkClick r:id="rId3"/>
              </a:rPr>
              <a:t>District Level Equitable Services for Private Schools - Federal Grant Programs (mass.edu)</a:t>
            </a:r>
            <a:endParaRPr lang="en-US" sz="2400"/>
          </a:p>
          <a:p>
            <a:pPr marL="0" indent="0">
              <a:buNone/>
            </a:pPr>
            <a:endParaRPr lang="en-US"/>
          </a:p>
        </p:txBody>
      </p:sp>
      <p:pic>
        <p:nvPicPr>
          <p:cNvPr id="5" name="Picture 4" descr="Box capturing list of resources for outreach to private schools found on DESE website, including sample offers of consultation, timeline, and guidance.">
            <a:extLst>
              <a:ext uri="{FF2B5EF4-FFF2-40B4-BE49-F238E27FC236}">
                <a16:creationId xmlns:a16="http://schemas.microsoft.com/office/drawing/2014/main" id="{09814A79-C44B-1D44-25D2-60F9D3AB6D06}"/>
              </a:ext>
            </a:extLst>
          </p:cNvPr>
          <p:cNvPicPr>
            <a:picLocks noChangeAspect="1"/>
          </p:cNvPicPr>
          <p:nvPr/>
        </p:nvPicPr>
        <p:blipFill>
          <a:blip r:embed="rId4"/>
          <a:stretch>
            <a:fillRect/>
          </a:stretch>
        </p:blipFill>
        <p:spPr>
          <a:xfrm>
            <a:off x="998623" y="3064848"/>
            <a:ext cx="9131029" cy="3056358"/>
          </a:xfrm>
          <a:prstGeom prst="rect">
            <a:avLst/>
          </a:prstGeom>
        </p:spPr>
      </p:pic>
    </p:spTree>
    <p:extLst>
      <p:ext uri="{BB962C8B-B14F-4D97-AF65-F5344CB8AC3E}">
        <p14:creationId xmlns:p14="http://schemas.microsoft.com/office/powerpoint/2010/main" val="295308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DC9CF1-5ADD-D02F-8D7D-F90926AD403A}"/>
              </a:ext>
            </a:extLst>
          </p:cNvPr>
          <p:cNvSpPr>
            <a:spLocks noGrp="1"/>
          </p:cNvSpPr>
          <p:nvPr>
            <p:ph type="title"/>
          </p:nvPr>
        </p:nvSpPr>
        <p:spPr/>
        <p:txBody>
          <a:bodyPr>
            <a:normAutofit fontScale="90000"/>
          </a:bodyPr>
          <a:lstStyle/>
          <a:p>
            <a:r>
              <a:rPr lang="en-US"/>
              <a:t>ESSA Application – list eligible schools not participating</a:t>
            </a:r>
          </a:p>
        </p:txBody>
      </p:sp>
      <p:pic>
        <p:nvPicPr>
          <p:cNvPr id="5" name="Content Placeholder 4" descr="Capture from application of listing of non-participating private schools.">
            <a:extLst>
              <a:ext uri="{FF2B5EF4-FFF2-40B4-BE49-F238E27FC236}">
                <a16:creationId xmlns:a16="http://schemas.microsoft.com/office/drawing/2014/main" id="{F578D103-8981-B7B8-6863-FCEF333A76ED}"/>
              </a:ext>
            </a:extLst>
          </p:cNvPr>
          <p:cNvPicPr>
            <a:picLocks noGrp="1" noChangeAspect="1"/>
          </p:cNvPicPr>
          <p:nvPr>
            <p:ph idx="1"/>
          </p:nvPr>
        </p:nvPicPr>
        <p:blipFill>
          <a:blip r:embed="rId2"/>
          <a:stretch>
            <a:fillRect/>
          </a:stretch>
        </p:blipFill>
        <p:spPr>
          <a:xfrm>
            <a:off x="172720" y="2055299"/>
            <a:ext cx="11804370" cy="4126569"/>
          </a:xfrm>
        </p:spPr>
      </p:pic>
    </p:spTree>
    <p:extLst>
      <p:ext uri="{BB962C8B-B14F-4D97-AF65-F5344CB8AC3E}">
        <p14:creationId xmlns:p14="http://schemas.microsoft.com/office/powerpoint/2010/main" val="1913068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Custom">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purl.org/dc/dcmitype/"/>
    <ds:schemaRef ds:uri="http://schemas.microsoft.com/office/2006/documentManagement/types"/>
    <ds:schemaRef ds:uri="http://www.w3.org/XML/1998/namespace"/>
    <ds:schemaRef ds:uri="http://schemas.microsoft.com/office/infopath/2007/PartnerControls"/>
    <ds:schemaRef ds:uri="67cbf261-e971-4a38-83b4-d85e273e70b4"/>
    <ds:schemaRef ds:uri="http://purl.org/dc/terms/"/>
    <ds:schemaRef ds:uri="46f7fc10-315f-4884-8231-57a9c90b9c56"/>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2866F396-EC42-4C61-82F5-BAAC55444C2E}">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3598</Words>
  <Application>Microsoft Office PowerPoint</Application>
  <PresentationFormat>Widescreen</PresentationFormat>
  <Paragraphs>747</Paragraphs>
  <Slides>41</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41</vt:i4>
      </vt:variant>
    </vt:vector>
  </HeadingPairs>
  <TitlesOfParts>
    <vt:vector size="57" baseType="lpstr">
      <vt:lpstr>Segoe</vt:lpstr>
      <vt:lpstr>Aptos</vt:lpstr>
      <vt:lpstr>Arial</vt:lpstr>
      <vt:lpstr>Calibri</vt:lpstr>
      <vt:lpstr>Calibri Light</vt:lpstr>
      <vt:lpstr>Century Gothic</vt:lpstr>
      <vt:lpstr>Courier New</vt:lpstr>
      <vt:lpstr>Segoe UI</vt:lpstr>
      <vt:lpstr>Segoe UI Semibold</vt:lpstr>
      <vt:lpstr>Symbol</vt:lpstr>
      <vt:lpstr>Times New Roman</vt:lpstr>
      <vt:lpstr>Tisa Offc Serif Pro</vt:lpstr>
      <vt:lpstr>Univers Light</vt:lpstr>
      <vt:lpstr>Wingdings</vt:lpstr>
      <vt:lpstr>Office Theme</vt:lpstr>
      <vt:lpstr>Custom</vt:lpstr>
      <vt:lpstr>ESSA Grant Program Private School Outreach and Participation Process</vt:lpstr>
      <vt:lpstr>Services for Private School Students</vt:lpstr>
      <vt:lpstr>Identifying Eligible Private School Students</vt:lpstr>
      <vt:lpstr>Outreach - obligation</vt:lpstr>
      <vt:lpstr>Timeline</vt:lpstr>
      <vt:lpstr>Equitable Services Consultation</vt:lpstr>
      <vt:lpstr>Provision of Services in Eligible Private Schools</vt:lpstr>
      <vt:lpstr>Outreach - resources</vt:lpstr>
      <vt:lpstr>ESSA Application – list eligible schools not participating</vt:lpstr>
      <vt:lpstr>ESSA Application Title I – list participating schools…low-income count generates allocation</vt:lpstr>
      <vt:lpstr>Title IIA and Title IVA – list participating schools…enrollment generates allocation (# of El’s for Title III)</vt:lpstr>
      <vt:lpstr>Track and Document Outreach!</vt:lpstr>
      <vt:lpstr>Consultation and Participation Resources  District Level Equitable Services for Private Schools - Federal Grant Programs (mass.edu)</vt:lpstr>
      <vt:lpstr>Important Rules</vt:lpstr>
      <vt:lpstr>Important Rules (a couple more)</vt:lpstr>
      <vt:lpstr>A few details</vt:lpstr>
      <vt:lpstr>What’s allowable?</vt:lpstr>
      <vt:lpstr>Who determines what’s allowable?</vt:lpstr>
      <vt:lpstr>What happens if…?</vt:lpstr>
      <vt:lpstr>Reallocating unused funds: April 14th email via GEM$ (with attachment)</vt:lpstr>
      <vt:lpstr>Some Tips</vt:lpstr>
      <vt:lpstr>Guidance and Resources</vt:lpstr>
      <vt:lpstr>How do you do this?</vt:lpstr>
      <vt:lpstr>Private School Equitable Services under ESSA Consultation Title I, Title IIA, Title III, &amp; Title IV</vt:lpstr>
      <vt:lpstr>Overview of Process</vt:lpstr>
      <vt:lpstr> Timeline</vt:lpstr>
      <vt:lpstr>Determining Which Private Schools are Eligible: Springfield utilizes the School-Attending Children (SAC) Report to determine what school have students that otherwise would attend the Public School. Annual Data collected Jan 1 annually.   </vt:lpstr>
      <vt:lpstr>Initial Outreach Letter</vt:lpstr>
      <vt:lpstr>Consultation Period</vt:lpstr>
      <vt:lpstr>Flexing Funds</vt:lpstr>
      <vt:lpstr>Allocation Determination</vt:lpstr>
      <vt:lpstr>Student Eligibility</vt:lpstr>
      <vt:lpstr>Student Eligibility </vt:lpstr>
      <vt:lpstr>Needs Assessment</vt:lpstr>
      <vt:lpstr>Placing an Order</vt:lpstr>
      <vt:lpstr>If a district enters into a contract with a third party provider for the delivery of Title I services to the private school participants, their teachers, or families, such contracts must provide technical descriptions of the Title I services with detail sufficient to enable districts to determine that all Title I statutory and regulatory requirements will be met.</vt:lpstr>
      <vt:lpstr>Timeline    </vt:lpstr>
      <vt:lpstr>Program Evaluation </vt:lpstr>
      <vt:lpstr>Carryover Funds and Reallocating Budgets</vt:lpstr>
      <vt:lpstr>Affirmation of Consultation</vt:lpstr>
      <vt:lpstr>Thank you! Please reach out as needed!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 Grant Program Private School Outreach and Participation</dc:title>
  <dc:creator>DESE</dc:creator>
  <cp:lastModifiedBy>Zou, Dong (EOE)</cp:lastModifiedBy>
  <cp:revision>3</cp:revision>
  <dcterms:created xsi:type="dcterms:W3CDTF">2022-10-11T20:32:22Z</dcterms:created>
  <dcterms:modified xsi:type="dcterms:W3CDTF">2025-06-04T21:03:03Z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4 2025 12:00AM</vt:lpwstr>
  </property>
</Properties>
</file>