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681" r:id="rId5"/>
    <p:sldId id="784" r:id="rId6"/>
    <p:sldId id="690" r:id="rId7"/>
    <p:sldId id="692" r:id="rId8"/>
    <p:sldId id="694" r:id="rId9"/>
    <p:sldId id="721" r:id="rId10"/>
    <p:sldId id="774" r:id="rId11"/>
    <p:sldId id="725" r:id="rId12"/>
    <p:sldId id="775" r:id="rId13"/>
    <p:sldId id="776" r:id="rId14"/>
    <p:sldId id="777" r:id="rId15"/>
    <p:sldId id="778" r:id="rId16"/>
    <p:sldId id="779" r:id="rId17"/>
    <p:sldId id="780" r:id="rId18"/>
    <p:sldId id="7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455C3D-F478-5200-7890-9518D1F80781}" name="Winner, Kendra (DESE)" initials="KW" userId="S::Kendra.L.Winner@mass.gov::c4a8ae17-bfa4-40c2-a450-c325afb6db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2CB69-582D-4BCF-9DFA-FE1A2D39FA5F}" v="1" dt="2025-06-09T14:11:15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73" autoAdjust="0"/>
  </p:normalViewPr>
  <p:slideViewPr>
    <p:cSldViewPr snapToGrid="0">
      <p:cViewPr varScale="1">
        <p:scale>
          <a:sx n="97" d="100"/>
          <a:sy n="97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ner, Kendra (DESE)" userId="c4a8ae17-bfa4-40c2-a450-c325afb6dbe1" providerId="ADAL" clId="{2A976148-363C-40E3-A89F-9F148877167E}"/>
    <pc:docChg chg="custSel addSld modSld">
      <pc:chgData name="Winner, Kendra (DESE)" userId="c4a8ae17-bfa4-40c2-a450-c325afb6dbe1" providerId="ADAL" clId="{2A976148-363C-40E3-A89F-9F148877167E}" dt="2025-06-04T14:14:43.313" v="1577" actId="20577"/>
      <pc:docMkLst>
        <pc:docMk/>
      </pc:docMkLst>
      <pc:sldChg chg="modSp new mod">
        <pc:chgData name="Winner, Kendra (DESE)" userId="c4a8ae17-bfa4-40c2-a450-c325afb6dbe1" providerId="ADAL" clId="{2A976148-363C-40E3-A89F-9F148877167E}" dt="2025-05-20T13:41:18.321" v="183" actId="20577"/>
        <pc:sldMkLst>
          <pc:docMk/>
          <pc:sldMk cId="1648743156" sldId="683"/>
        </pc:sldMkLst>
      </pc:sldChg>
      <pc:sldChg chg="modSp new mod">
        <pc:chgData name="Winner, Kendra (DESE)" userId="c4a8ae17-bfa4-40c2-a450-c325afb6dbe1" providerId="ADAL" clId="{2A976148-363C-40E3-A89F-9F148877167E}" dt="2025-05-20T13:42:14.599" v="315" actId="20577"/>
        <pc:sldMkLst>
          <pc:docMk/>
          <pc:sldMk cId="3833512096" sldId="684"/>
        </pc:sldMkLst>
      </pc:sldChg>
      <pc:sldChg chg="modSp new mod">
        <pc:chgData name="Winner, Kendra (DESE)" userId="c4a8ae17-bfa4-40c2-a450-c325afb6dbe1" providerId="ADAL" clId="{2A976148-363C-40E3-A89F-9F148877167E}" dt="2025-05-20T13:43:25.551" v="408" actId="20577"/>
        <pc:sldMkLst>
          <pc:docMk/>
          <pc:sldMk cId="970517135" sldId="685"/>
        </pc:sldMkLst>
      </pc:sldChg>
      <pc:sldChg chg="modSp add mod">
        <pc:chgData name="Winner, Kendra (DESE)" userId="c4a8ae17-bfa4-40c2-a450-c325afb6dbe1" providerId="ADAL" clId="{2A976148-363C-40E3-A89F-9F148877167E}" dt="2025-05-20T13:43:59.396" v="535" actId="20577"/>
        <pc:sldMkLst>
          <pc:docMk/>
          <pc:sldMk cId="3033879758" sldId="686"/>
        </pc:sldMkLst>
      </pc:sldChg>
      <pc:sldChg chg="modSp add mod">
        <pc:chgData name="Winner, Kendra (DESE)" userId="c4a8ae17-bfa4-40c2-a450-c325afb6dbe1" providerId="ADAL" clId="{2A976148-363C-40E3-A89F-9F148877167E}" dt="2025-05-20T13:44:20.298" v="555" actId="20577"/>
        <pc:sldMkLst>
          <pc:docMk/>
          <pc:sldMk cId="2935215028" sldId="687"/>
        </pc:sldMkLst>
      </pc:sldChg>
      <pc:sldChg chg="modSp add mod">
        <pc:chgData name="Winner, Kendra (DESE)" userId="c4a8ae17-bfa4-40c2-a450-c325afb6dbe1" providerId="ADAL" clId="{2A976148-363C-40E3-A89F-9F148877167E}" dt="2025-05-20T13:44:58.209" v="663" actId="20577"/>
        <pc:sldMkLst>
          <pc:docMk/>
          <pc:sldMk cId="3845985702" sldId="688"/>
        </pc:sldMkLst>
      </pc:sldChg>
      <pc:sldChg chg="modSp new mod">
        <pc:chgData name="Winner, Kendra (DESE)" userId="c4a8ae17-bfa4-40c2-a450-c325afb6dbe1" providerId="ADAL" clId="{2A976148-363C-40E3-A89F-9F148877167E}" dt="2025-05-23T15:09:40.606" v="746" actId="20577"/>
        <pc:sldMkLst>
          <pc:docMk/>
          <pc:sldMk cId="2790171166" sldId="689"/>
        </pc:sldMkLst>
      </pc:sldChg>
      <pc:sldChg chg="modSp mod">
        <pc:chgData name="Winner, Kendra (DESE)" userId="c4a8ae17-bfa4-40c2-a450-c325afb6dbe1" providerId="ADAL" clId="{2A976148-363C-40E3-A89F-9F148877167E}" dt="2025-05-28T13:10:29.347" v="770" actId="20577"/>
        <pc:sldMkLst>
          <pc:docMk/>
          <pc:sldMk cId="3696340686" sldId="690"/>
        </pc:sldMkLst>
        <pc:spChg chg="mod">
          <ac:chgData name="Winner, Kendra (DESE)" userId="c4a8ae17-bfa4-40c2-a450-c325afb6dbe1" providerId="ADAL" clId="{2A976148-363C-40E3-A89F-9F148877167E}" dt="2025-05-28T13:10:29.347" v="770" actId="20577"/>
          <ac:spMkLst>
            <pc:docMk/>
            <pc:sldMk cId="3696340686" sldId="690"/>
            <ac:spMk id="2" creationId="{93A5EFB2-525E-E85F-6CF1-4006CFD159DC}"/>
          </ac:spMkLst>
        </pc:spChg>
      </pc:sldChg>
      <pc:sldChg chg="modSp mod">
        <pc:chgData name="Winner, Kendra (DESE)" userId="c4a8ae17-bfa4-40c2-a450-c325afb6dbe1" providerId="ADAL" clId="{2A976148-363C-40E3-A89F-9F148877167E}" dt="2025-06-04T14:08:25.975" v="1374" actId="13926"/>
        <pc:sldMkLst>
          <pc:docMk/>
          <pc:sldMk cId="443443527" sldId="776"/>
        </pc:sldMkLst>
        <pc:spChg chg="mod">
          <ac:chgData name="Winner, Kendra (DESE)" userId="c4a8ae17-bfa4-40c2-a450-c325afb6dbe1" providerId="ADAL" clId="{2A976148-363C-40E3-A89F-9F148877167E}" dt="2025-06-04T14:08:25.975" v="1374" actId="13926"/>
          <ac:spMkLst>
            <pc:docMk/>
            <pc:sldMk cId="443443527" sldId="776"/>
            <ac:spMk id="2" creationId="{AD48C225-CA6D-EA52-35DD-067D18E25143}"/>
          </ac:spMkLst>
        </pc:spChg>
      </pc:sldChg>
      <pc:sldChg chg="modSp mod">
        <pc:chgData name="Winner, Kendra (DESE)" userId="c4a8ae17-bfa4-40c2-a450-c325afb6dbe1" providerId="ADAL" clId="{2A976148-363C-40E3-A89F-9F148877167E}" dt="2025-06-04T14:11:27.911" v="1418" actId="12"/>
        <pc:sldMkLst>
          <pc:docMk/>
          <pc:sldMk cId="783245993" sldId="777"/>
        </pc:sldMkLst>
        <pc:spChg chg="mod">
          <ac:chgData name="Winner, Kendra (DESE)" userId="c4a8ae17-bfa4-40c2-a450-c325afb6dbe1" providerId="ADAL" clId="{2A976148-363C-40E3-A89F-9F148877167E}" dt="2025-06-04T14:11:09.354" v="1411" actId="1076"/>
          <ac:spMkLst>
            <pc:docMk/>
            <pc:sldMk cId="783245993" sldId="777"/>
            <ac:spMk id="4" creationId="{A8F3815F-CB89-1688-3370-82580C596058}"/>
          </ac:spMkLst>
        </pc:spChg>
        <pc:spChg chg="mod">
          <ac:chgData name="Winner, Kendra (DESE)" userId="c4a8ae17-bfa4-40c2-a450-c325afb6dbe1" providerId="ADAL" clId="{2A976148-363C-40E3-A89F-9F148877167E}" dt="2025-06-04T14:11:27.911" v="1418" actId="12"/>
          <ac:spMkLst>
            <pc:docMk/>
            <pc:sldMk cId="783245993" sldId="777"/>
            <ac:spMk id="5" creationId="{73126D99-CEF9-4C6D-7428-3C98D7D8F2E9}"/>
          </ac:spMkLst>
        </pc:spChg>
      </pc:sldChg>
      <pc:sldChg chg="modSp mod">
        <pc:chgData name="Winner, Kendra (DESE)" userId="c4a8ae17-bfa4-40c2-a450-c325afb6dbe1" providerId="ADAL" clId="{2A976148-363C-40E3-A89F-9F148877167E}" dt="2025-06-04T14:14:43.313" v="1577" actId="20577"/>
        <pc:sldMkLst>
          <pc:docMk/>
          <pc:sldMk cId="3465604774" sldId="778"/>
        </pc:sldMkLst>
        <pc:spChg chg="mod">
          <ac:chgData name="Winner, Kendra (DESE)" userId="c4a8ae17-bfa4-40c2-a450-c325afb6dbe1" providerId="ADAL" clId="{2A976148-363C-40E3-A89F-9F148877167E}" dt="2025-06-04T14:12:05.031" v="1425" actId="20577"/>
          <ac:spMkLst>
            <pc:docMk/>
            <pc:sldMk cId="3465604774" sldId="778"/>
            <ac:spMk id="4" creationId="{FE797AFC-3DD9-201E-1518-062D08C0B689}"/>
          </ac:spMkLst>
        </pc:spChg>
        <pc:spChg chg="mod">
          <ac:chgData name="Winner, Kendra (DESE)" userId="c4a8ae17-bfa4-40c2-a450-c325afb6dbe1" providerId="ADAL" clId="{2A976148-363C-40E3-A89F-9F148877167E}" dt="2025-06-04T14:14:43.313" v="1577" actId="20577"/>
          <ac:spMkLst>
            <pc:docMk/>
            <pc:sldMk cId="3465604774" sldId="778"/>
            <ac:spMk id="5" creationId="{AD4D4F28-F8A6-748D-19C5-13AC97AF5B7F}"/>
          </ac:spMkLst>
        </pc:spChg>
      </pc:sldChg>
    </pc:docChg>
  </pc:docChgLst>
  <pc:docChgLst>
    <pc:chgData name="Resetarits, Jake S. (DESE)" userId="37741e96-5ecb-4258-9857-666183bdd9bd" providerId="ADAL" clId="{D842CB69-582D-4BCF-9DFA-FE1A2D39FA5F}"/>
    <pc:docChg chg="modSld">
      <pc:chgData name="Resetarits, Jake S. (DESE)" userId="37741e96-5ecb-4258-9857-666183bdd9bd" providerId="ADAL" clId="{D842CB69-582D-4BCF-9DFA-FE1A2D39FA5F}" dt="2025-06-09T14:12:50.211" v="24" actId="13244"/>
      <pc:docMkLst>
        <pc:docMk/>
      </pc:docMkLst>
      <pc:sldChg chg="modSp mod">
        <pc:chgData name="Resetarits, Jake S. (DESE)" userId="37741e96-5ecb-4258-9857-666183bdd9bd" providerId="ADAL" clId="{D842CB69-582D-4BCF-9DFA-FE1A2D39FA5F}" dt="2025-06-09T14:11:45.498" v="12" actId="13244"/>
        <pc:sldMkLst>
          <pc:docMk/>
          <pc:sldMk cId="3696340686" sldId="690"/>
        </pc:sldMkLst>
        <pc:spChg chg="ord">
          <ac:chgData name="Resetarits, Jake S. (DESE)" userId="37741e96-5ecb-4258-9857-666183bdd9bd" providerId="ADAL" clId="{D842CB69-582D-4BCF-9DFA-FE1A2D39FA5F}" dt="2025-06-09T14:11:45.498" v="12" actId="13244"/>
          <ac:spMkLst>
            <pc:docMk/>
            <pc:sldMk cId="3696340686" sldId="690"/>
            <ac:spMk id="3" creationId="{EB803A7B-6249-0DBB-C85A-95EF05760E25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1:52.383" v="13" actId="13244"/>
        <pc:sldMkLst>
          <pc:docMk/>
          <pc:sldMk cId="2755640326" sldId="692"/>
        </pc:sldMkLst>
        <pc:spChg chg="ord">
          <ac:chgData name="Resetarits, Jake S. (DESE)" userId="37741e96-5ecb-4258-9857-666183bdd9bd" providerId="ADAL" clId="{D842CB69-582D-4BCF-9DFA-FE1A2D39FA5F}" dt="2025-06-09T14:11:52.383" v="13" actId="13244"/>
          <ac:spMkLst>
            <pc:docMk/>
            <pc:sldMk cId="2755640326" sldId="692"/>
            <ac:spMk id="3" creationId="{C36B3FBA-1B60-8402-DDDC-655B37DAEFDC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1:55.571" v="14" actId="13244"/>
        <pc:sldMkLst>
          <pc:docMk/>
          <pc:sldMk cId="3936691243" sldId="694"/>
        </pc:sldMkLst>
        <pc:spChg chg="ord">
          <ac:chgData name="Resetarits, Jake S. (DESE)" userId="37741e96-5ecb-4258-9857-666183bdd9bd" providerId="ADAL" clId="{D842CB69-582D-4BCF-9DFA-FE1A2D39FA5F}" dt="2025-06-09T14:11:55.571" v="14" actId="13244"/>
          <ac:spMkLst>
            <pc:docMk/>
            <pc:sldMk cId="3936691243" sldId="694"/>
            <ac:spMk id="3" creationId="{F08F214B-2C64-D00F-2ABD-488A3B0A1B16}"/>
          </ac:spMkLst>
        </pc:spChg>
        <pc:picChg chg="mod">
          <ac:chgData name="Resetarits, Jake S. (DESE)" userId="37741e96-5ecb-4258-9857-666183bdd9bd" providerId="ADAL" clId="{D842CB69-582D-4BCF-9DFA-FE1A2D39FA5F}" dt="2025-06-04T15:09:13.669" v="3" actId="962"/>
          <ac:picMkLst>
            <pc:docMk/>
            <pc:sldMk cId="3936691243" sldId="694"/>
            <ac:picMk id="6" creationId="{3C3B570F-D8E2-19B3-AF57-526E0D13805F}"/>
          </ac:picMkLst>
        </pc:picChg>
      </pc:sldChg>
      <pc:sldChg chg="modSp mod">
        <pc:chgData name="Resetarits, Jake S. (DESE)" userId="37741e96-5ecb-4258-9857-666183bdd9bd" providerId="ADAL" clId="{D842CB69-582D-4BCF-9DFA-FE1A2D39FA5F}" dt="2025-06-09T14:12:03.962" v="15" actId="13244"/>
        <pc:sldMkLst>
          <pc:docMk/>
          <pc:sldMk cId="1004259561" sldId="725"/>
        </pc:sldMkLst>
        <pc:spChg chg="ord">
          <ac:chgData name="Resetarits, Jake S. (DESE)" userId="37741e96-5ecb-4258-9857-666183bdd9bd" providerId="ADAL" clId="{D842CB69-582D-4BCF-9DFA-FE1A2D39FA5F}" dt="2025-06-09T14:12:03.962" v="15" actId="13244"/>
          <ac:spMkLst>
            <pc:docMk/>
            <pc:sldMk cId="1004259561" sldId="725"/>
            <ac:spMk id="3" creationId="{97762F36-040A-1D7E-07A9-1199FFD19013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2:06.732" v="16" actId="13244"/>
        <pc:sldMkLst>
          <pc:docMk/>
          <pc:sldMk cId="3055317785" sldId="775"/>
        </pc:sldMkLst>
        <pc:spChg chg="ord">
          <ac:chgData name="Resetarits, Jake S. (DESE)" userId="37741e96-5ecb-4258-9857-666183bdd9bd" providerId="ADAL" clId="{D842CB69-582D-4BCF-9DFA-FE1A2D39FA5F}" dt="2025-06-09T14:12:06.732" v="16" actId="13244"/>
          <ac:spMkLst>
            <pc:docMk/>
            <pc:sldMk cId="3055317785" sldId="775"/>
            <ac:spMk id="3" creationId="{027F5D60-DFD5-3769-9CA0-E4F2034832BE}"/>
          </ac:spMkLst>
        </pc:spChg>
        <pc:picChg chg="mod">
          <ac:chgData name="Resetarits, Jake S. (DESE)" userId="37741e96-5ecb-4258-9857-666183bdd9bd" providerId="ADAL" clId="{D842CB69-582D-4BCF-9DFA-FE1A2D39FA5F}" dt="2025-06-04T15:09:31.766" v="5" actId="962"/>
          <ac:picMkLst>
            <pc:docMk/>
            <pc:sldMk cId="3055317785" sldId="775"/>
            <ac:picMk id="5" creationId="{9EC78083-F5B2-7928-9187-CCFC6AC6BDDC}"/>
          </ac:picMkLst>
        </pc:picChg>
      </pc:sldChg>
      <pc:sldChg chg="modSp mod">
        <pc:chgData name="Resetarits, Jake S. (DESE)" userId="37741e96-5ecb-4258-9857-666183bdd9bd" providerId="ADAL" clId="{D842CB69-582D-4BCF-9DFA-FE1A2D39FA5F}" dt="2025-06-09T14:12:15.870" v="17" actId="13244"/>
        <pc:sldMkLst>
          <pc:docMk/>
          <pc:sldMk cId="443443527" sldId="776"/>
        </pc:sldMkLst>
        <pc:spChg chg="ord">
          <ac:chgData name="Resetarits, Jake S. (DESE)" userId="37741e96-5ecb-4258-9857-666183bdd9bd" providerId="ADAL" clId="{D842CB69-582D-4BCF-9DFA-FE1A2D39FA5F}" dt="2025-06-09T14:12:15.870" v="17" actId="13244"/>
          <ac:spMkLst>
            <pc:docMk/>
            <pc:sldMk cId="443443527" sldId="776"/>
            <ac:spMk id="3" creationId="{46D0C4D1-E80C-EA16-6ED6-B3FBEB3603E8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2:22.399" v="18" actId="13244"/>
        <pc:sldMkLst>
          <pc:docMk/>
          <pc:sldMk cId="783245993" sldId="777"/>
        </pc:sldMkLst>
        <pc:spChg chg="ord">
          <ac:chgData name="Resetarits, Jake S. (DESE)" userId="37741e96-5ecb-4258-9857-666183bdd9bd" providerId="ADAL" clId="{D842CB69-582D-4BCF-9DFA-FE1A2D39FA5F}" dt="2025-06-09T14:12:22.399" v="18" actId="13244"/>
          <ac:spMkLst>
            <pc:docMk/>
            <pc:sldMk cId="783245993" sldId="777"/>
            <ac:spMk id="4" creationId="{A8F3815F-CB89-1688-3370-82580C596058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2:29.828" v="19" actId="13244"/>
        <pc:sldMkLst>
          <pc:docMk/>
          <pc:sldMk cId="3465604774" sldId="778"/>
        </pc:sldMkLst>
        <pc:spChg chg="ord">
          <ac:chgData name="Resetarits, Jake S. (DESE)" userId="37741e96-5ecb-4258-9857-666183bdd9bd" providerId="ADAL" clId="{D842CB69-582D-4BCF-9DFA-FE1A2D39FA5F}" dt="2025-06-09T14:12:29.828" v="19" actId="13244"/>
          <ac:spMkLst>
            <pc:docMk/>
            <pc:sldMk cId="3465604774" sldId="778"/>
            <ac:spMk id="5" creationId="{AD4D4F28-F8A6-748D-19C5-13AC97AF5B7F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2:35.274" v="20" actId="13244"/>
        <pc:sldMkLst>
          <pc:docMk/>
          <pc:sldMk cId="3585627582" sldId="779"/>
        </pc:sldMkLst>
        <pc:spChg chg="ord">
          <ac:chgData name="Resetarits, Jake S. (DESE)" userId="37741e96-5ecb-4258-9857-666183bdd9bd" providerId="ADAL" clId="{D842CB69-582D-4BCF-9DFA-FE1A2D39FA5F}" dt="2025-06-09T14:12:35.274" v="20" actId="13244"/>
          <ac:spMkLst>
            <pc:docMk/>
            <pc:sldMk cId="3585627582" sldId="779"/>
            <ac:spMk id="3" creationId="{846AF4C7-EF49-738A-332C-709E61169CCD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2:47.819" v="23" actId="13244"/>
        <pc:sldMkLst>
          <pc:docMk/>
          <pc:sldMk cId="4082907031" sldId="780"/>
        </pc:sldMkLst>
        <pc:spChg chg="ord">
          <ac:chgData name="Resetarits, Jake S. (DESE)" userId="37741e96-5ecb-4258-9857-666183bdd9bd" providerId="ADAL" clId="{D842CB69-582D-4BCF-9DFA-FE1A2D39FA5F}" dt="2025-06-09T14:12:47.819" v="23" actId="13244"/>
          <ac:spMkLst>
            <pc:docMk/>
            <pc:sldMk cId="4082907031" sldId="780"/>
            <ac:spMk id="3" creationId="{88223F08-3784-7FCF-9084-75F68D1B1EAE}"/>
          </ac:spMkLst>
        </pc:spChg>
      </pc:sldChg>
      <pc:sldChg chg="modSp mod">
        <pc:chgData name="Resetarits, Jake S. (DESE)" userId="37741e96-5ecb-4258-9857-666183bdd9bd" providerId="ADAL" clId="{D842CB69-582D-4BCF-9DFA-FE1A2D39FA5F}" dt="2025-06-09T14:12:50.211" v="24" actId="13244"/>
        <pc:sldMkLst>
          <pc:docMk/>
          <pc:sldMk cId="3118113859" sldId="781"/>
        </pc:sldMkLst>
        <pc:spChg chg="ord">
          <ac:chgData name="Resetarits, Jake S. (DESE)" userId="37741e96-5ecb-4258-9857-666183bdd9bd" providerId="ADAL" clId="{D842CB69-582D-4BCF-9DFA-FE1A2D39FA5F}" dt="2025-06-09T14:12:50.211" v="24" actId="13244"/>
          <ac:spMkLst>
            <pc:docMk/>
            <pc:sldMk cId="3118113859" sldId="781"/>
            <ac:spMk id="3" creationId="{B000E82A-B7C8-C223-F6D2-221B041EF93E}"/>
          </ac:spMkLst>
        </pc:spChg>
        <pc:picChg chg="mod">
          <ac:chgData name="Resetarits, Jake S. (DESE)" userId="37741e96-5ecb-4258-9857-666183bdd9bd" providerId="ADAL" clId="{D842CB69-582D-4BCF-9DFA-FE1A2D39FA5F}" dt="2025-06-04T15:10:09.208" v="7" actId="962"/>
          <ac:picMkLst>
            <pc:docMk/>
            <pc:sldMk cId="3118113859" sldId="781"/>
            <ac:picMk id="5" creationId="{5D31F832-EE78-AAF7-1824-3512CF04A606}"/>
          </ac:picMkLst>
        </pc:picChg>
      </pc:sldChg>
      <pc:sldChg chg="modSp mod">
        <pc:chgData name="Resetarits, Jake S. (DESE)" userId="37741e96-5ecb-4258-9857-666183bdd9bd" providerId="ADAL" clId="{D842CB69-582D-4BCF-9DFA-FE1A2D39FA5F}" dt="2025-06-09T14:11:42.617" v="11" actId="13244"/>
        <pc:sldMkLst>
          <pc:docMk/>
          <pc:sldMk cId="3956702198" sldId="784"/>
        </pc:sldMkLst>
        <pc:spChg chg="ord">
          <ac:chgData name="Resetarits, Jake S. (DESE)" userId="37741e96-5ecb-4258-9857-666183bdd9bd" providerId="ADAL" clId="{D842CB69-582D-4BCF-9DFA-FE1A2D39FA5F}" dt="2025-06-09T14:11:28.635" v="8" actId="13244"/>
          <ac:spMkLst>
            <pc:docMk/>
            <pc:sldMk cId="3956702198" sldId="784"/>
            <ac:spMk id="2" creationId="{00000000-0000-0000-0000-000000000000}"/>
          </ac:spMkLst>
        </pc:spChg>
        <pc:spChg chg="ord">
          <ac:chgData name="Resetarits, Jake S. (DESE)" userId="37741e96-5ecb-4258-9857-666183bdd9bd" providerId="ADAL" clId="{D842CB69-582D-4BCF-9DFA-FE1A2D39FA5F}" dt="2025-06-09T14:11:42.617" v="11" actId="13244"/>
          <ac:spMkLst>
            <pc:docMk/>
            <pc:sldMk cId="3956702198" sldId="784"/>
            <ac:spMk id="4" creationId="{00000000-0000-0000-0000-000000000000}"/>
          </ac:spMkLst>
        </pc:spChg>
        <pc:picChg chg="mod">
          <ac:chgData name="Resetarits, Jake S. (DESE)" userId="37741e96-5ecb-4258-9857-666183bdd9bd" providerId="ADAL" clId="{D842CB69-582D-4BCF-9DFA-FE1A2D39FA5F}" dt="2025-06-09T14:11:35.412" v="9" actId="962"/>
          <ac:picMkLst>
            <pc:docMk/>
            <pc:sldMk cId="3956702198" sldId="784"/>
            <ac:picMk id="6" creationId="{E24674B7-3190-8C73-F8B7-6590089038A3}"/>
          </ac:picMkLst>
        </pc:picChg>
      </pc:sldChg>
    </pc:docChg>
  </pc:docChgLst>
  <pc:docChgLst>
    <pc:chgData name="Jacobsen, Leif (DESE)" userId="3cdc3877-ab1c-4726-8835-23af03d4ee36" providerId="ADAL" clId="{192F9214-90EB-426C-BD52-65FCC154CAF0}"/>
    <pc:docChg chg="undo redo custSel addSld delSld modSld">
      <pc:chgData name="Jacobsen, Leif (DESE)" userId="3cdc3877-ab1c-4726-8835-23af03d4ee36" providerId="ADAL" clId="{192F9214-90EB-426C-BD52-65FCC154CAF0}" dt="2025-06-04T15:06:05.836" v="3828" actId="20577"/>
      <pc:docMkLst>
        <pc:docMk/>
      </pc:docMkLst>
      <pc:sldChg chg="del">
        <pc:chgData name="Jacobsen, Leif (DESE)" userId="3cdc3877-ab1c-4726-8835-23af03d4ee36" providerId="ADAL" clId="{192F9214-90EB-426C-BD52-65FCC154CAF0}" dt="2025-06-03T14:39:10.207" v="3610" actId="2696"/>
        <pc:sldMkLst>
          <pc:docMk/>
          <pc:sldMk cId="1560655637" sldId="682"/>
        </pc:sldMkLst>
      </pc:sldChg>
      <pc:sldChg chg="del">
        <pc:chgData name="Jacobsen, Leif (DESE)" userId="3cdc3877-ab1c-4726-8835-23af03d4ee36" providerId="ADAL" clId="{192F9214-90EB-426C-BD52-65FCC154CAF0}" dt="2025-06-03T14:39:17.062" v="3612" actId="2696"/>
        <pc:sldMkLst>
          <pc:docMk/>
          <pc:sldMk cId="1648743156" sldId="683"/>
        </pc:sldMkLst>
      </pc:sldChg>
      <pc:sldChg chg="del">
        <pc:chgData name="Jacobsen, Leif (DESE)" userId="3cdc3877-ab1c-4726-8835-23af03d4ee36" providerId="ADAL" clId="{192F9214-90EB-426C-BD52-65FCC154CAF0}" dt="2025-06-03T14:39:19.688" v="3613" actId="2696"/>
        <pc:sldMkLst>
          <pc:docMk/>
          <pc:sldMk cId="3833512096" sldId="684"/>
        </pc:sldMkLst>
      </pc:sldChg>
      <pc:sldChg chg="del">
        <pc:chgData name="Jacobsen, Leif (DESE)" userId="3cdc3877-ab1c-4726-8835-23af03d4ee36" providerId="ADAL" clId="{192F9214-90EB-426C-BD52-65FCC154CAF0}" dt="2025-06-03T14:39:22.522" v="3614" actId="2696"/>
        <pc:sldMkLst>
          <pc:docMk/>
          <pc:sldMk cId="970517135" sldId="685"/>
        </pc:sldMkLst>
      </pc:sldChg>
      <pc:sldChg chg="del">
        <pc:chgData name="Jacobsen, Leif (DESE)" userId="3cdc3877-ab1c-4726-8835-23af03d4ee36" providerId="ADAL" clId="{192F9214-90EB-426C-BD52-65FCC154CAF0}" dt="2025-06-03T14:39:24.874" v="3615" actId="2696"/>
        <pc:sldMkLst>
          <pc:docMk/>
          <pc:sldMk cId="3033879758" sldId="686"/>
        </pc:sldMkLst>
      </pc:sldChg>
      <pc:sldChg chg="del">
        <pc:chgData name="Jacobsen, Leif (DESE)" userId="3cdc3877-ab1c-4726-8835-23af03d4ee36" providerId="ADAL" clId="{192F9214-90EB-426C-BD52-65FCC154CAF0}" dt="2025-06-03T14:39:27.182" v="3616" actId="2696"/>
        <pc:sldMkLst>
          <pc:docMk/>
          <pc:sldMk cId="2935215028" sldId="687"/>
        </pc:sldMkLst>
      </pc:sldChg>
      <pc:sldChg chg="del">
        <pc:chgData name="Jacobsen, Leif (DESE)" userId="3cdc3877-ab1c-4726-8835-23af03d4ee36" providerId="ADAL" clId="{192F9214-90EB-426C-BD52-65FCC154CAF0}" dt="2025-06-03T14:39:31.378" v="3617" actId="2696"/>
        <pc:sldMkLst>
          <pc:docMk/>
          <pc:sldMk cId="3845985702" sldId="688"/>
        </pc:sldMkLst>
      </pc:sldChg>
      <pc:sldChg chg="del">
        <pc:chgData name="Jacobsen, Leif (DESE)" userId="3cdc3877-ab1c-4726-8835-23af03d4ee36" providerId="ADAL" clId="{192F9214-90EB-426C-BD52-65FCC154CAF0}" dt="2025-06-03T14:39:13.319" v="3611" actId="2696"/>
        <pc:sldMkLst>
          <pc:docMk/>
          <pc:sldMk cId="2790171166" sldId="689"/>
        </pc:sldMkLst>
      </pc:sldChg>
      <pc:sldChg chg="modSp new mod">
        <pc:chgData name="Jacobsen, Leif (DESE)" userId="3cdc3877-ab1c-4726-8835-23af03d4ee36" providerId="ADAL" clId="{192F9214-90EB-426C-BD52-65FCC154CAF0}" dt="2025-06-04T15:06:05.836" v="3828" actId="20577"/>
        <pc:sldMkLst>
          <pc:docMk/>
          <pc:sldMk cId="3696340686" sldId="690"/>
        </pc:sldMkLst>
        <pc:spChg chg="mod">
          <ac:chgData name="Jacobsen, Leif (DESE)" userId="3cdc3877-ab1c-4726-8835-23af03d4ee36" providerId="ADAL" clId="{192F9214-90EB-426C-BD52-65FCC154CAF0}" dt="2025-06-04T15:06:05.836" v="3828" actId="20577"/>
          <ac:spMkLst>
            <pc:docMk/>
            <pc:sldMk cId="3696340686" sldId="690"/>
            <ac:spMk id="2" creationId="{93A5EFB2-525E-E85F-6CF1-4006CFD159DC}"/>
          </ac:spMkLst>
        </pc:spChg>
        <pc:spChg chg="mod">
          <ac:chgData name="Jacobsen, Leif (DESE)" userId="3cdc3877-ab1c-4726-8835-23af03d4ee36" providerId="ADAL" clId="{192F9214-90EB-426C-BD52-65FCC154CAF0}" dt="2025-05-27T13:58:40.450" v="13" actId="20577"/>
          <ac:spMkLst>
            <pc:docMk/>
            <pc:sldMk cId="3696340686" sldId="690"/>
            <ac:spMk id="3" creationId="{EB803A7B-6249-0DBB-C85A-95EF05760E25}"/>
          </ac:spMkLst>
        </pc:spChg>
      </pc:sldChg>
      <pc:sldChg chg="new del">
        <pc:chgData name="Jacobsen, Leif (DESE)" userId="3cdc3877-ab1c-4726-8835-23af03d4ee36" providerId="ADAL" clId="{192F9214-90EB-426C-BD52-65FCC154CAF0}" dt="2025-05-27T14:05:05.364" v="68" actId="47"/>
        <pc:sldMkLst>
          <pc:docMk/>
          <pc:sldMk cId="1455951342" sldId="691"/>
        </pc:sldMkLst>
      </pc:sldChg>
      <pc:sldChg chg="modSp add mod">
        <pc:chgData name="Jacobsen, Leif (DESE)" userId="3cdc3877-ab1c-4726-8835-23af03d4ee36" providerId="ADAL" clId="{192F9214-90EB-426C-BD52-65FCC154CAF0}" dt="2025-06-04T15:01:37.966" v="3811" actId="208"/>
        <pc:sldMkLst>
          <pc:docMk/>
          <pc:sldMk cId="2755640326" sldId="692"/>
        </pc:sldMkLst>
        <pc:spChg chg="mod">
          <ac:chgData name="Jacobsen, Leif (DESE)" userId="3cdc3877-ab1c-4726-8835-23af03d4ee36" providerId="ADAL" clId="{192F9214-90EB-426C-BD52-65FCC154CAF0}" dt="2025-06-04T15:01:37.966" v="3811" actId="208"/>
          <ac:spMkLst>
            <pc:docMk/>
            <pc:sldMk cId="2755640326" sldId="692"/>
            <ac:spMk id="2" creationId="{1F953FF3-8F7B-2AB6-297F-57E740596C29}"/>
          </ac:spMkLst>
        </pc:spChg>
      </pc:sldChg>
      <pc:sldChg chg="new del">
        <pc:chgData name="Jacobsen, Leif (DESE)" userId="3cdc3877-ab1c-4726-8835-23af03d4ee36" providerId="ADAL" clId="{192F9214-90EB-426C-BD52-65FCC154CAF0}" dt="2025-05-27T14:05:43.604" v="71" actId="47"/>
        <pc:sldMkLst>
          <pc:docMk/>
          <pc:sldMk cId="1000074265" sldId="693"/>
        </pc:sldMkLst>
      </pc:sldChg>
      <pc:sldChg chg="addSp modSp add mod">
        <pc:chgData name="Jacobsen, Leif (DESE)" userId="3cdc3877-ab1c-4726-8835-23af03d4ee36" providerId="ADAL" clId="{192F9214-90EB-426C-BD52-65FCC154CAF0}" dt="2025-06-04T14:58:33.936" v="3651" actId="1076"/>
        <pc:sldMkLst>
          <pc:docMk/>
          <pc:sldMk cId="3936691243" sldId="694"/>
        </pc:sldMkLst>
        <pc:spChg chg="add mod">
          <ac:chgData name="Jacobsen, Leif (DESE)" userId="3cdc3877-ab1c-4726-8835-23af03d4ee36" providerId="ADAL" clId="{192F9214-90EB-426C-BD52-65FCC154CAF0}" dt="2025-06-04T14:58:33.936" v="3651" actId="1076"/>
          <ac:spMkLst>
            <pc:docMk/>
            <pc:sldMk cId="3936691243" sldId="694"/>
            <ac:spMk id="5" creationId="{FB9B1178-84BA-3868-797A-C7CC9D7BC2FC}"/>
          </ac:spMkLst>
        </pc:spChg>
      </pc:sldChg>
      <pc:sldChg chg="new del">
        <pc:chgData name="Jacobsen, Leif (DESE)" userId="3cdc3877-ab1c-4726-8835-23af03d4ee36" providerId="ADAL" clId="{192F9214-90EB-426C-BD52-65FCC154CAF0}" dt="2025-05-27T14:07:13.313" v="76" actId="47"/>
        <pc:sldMkLst>
          <pc:docMk/>
          <pc:sldMk cId="1557535694" sldId="695"/>
        </pc:sldMkLst>
      </pc:sldChg>
      <pc:sldChg chg="delSp modSp add mod">
        <pc:chgData name="Jacobsen, Leif (DESE)" userId="3cdc3877-ab1c-4726-8835-23af03d4ee36" providerId="ADAL" clId="{192F9214-90EB-426C-BD52-65FCC154CAF0}" dt="2025-05-27T14:09:40.296" v="91" actId="478"/>
        <pc:sldMkLst>
          <pc:docMk/>
          <pc:sldMk cId="1990031964" sldId="721"/>
        </pc:sldMkLst>
        <pc:graphicFrameChg chg="mod modGraphic">
          <ac:chgData name="Jacobsen, Leif (DESE)" userId="3cdc3877-ab1c-4726-8835-23af03d4ee36" providerId="ADAL" clId="{192F9214-90EB-426C-BD52-65FCC154CAF0}" dt="2025-05-27T14:09:17.961" v="83" actId="1076"/>
          <ac:graphicFrameMkLst>
            <pc:docMk/>
            <pc:sldMk cId="1990031964" sldId="721"/>
            <ac:graphicFrameMk id="4" creationId="{CE75CD16-0167-1B37-B8D3-1C4B52B25AE5}"/>
          </ac:graphicFrameMkLst>
        </pc:graphicFrameChg>
      </pc:sldChg>
      <pc:sldChg chg="new del">
        <pc:chgData name="Jacobsen, Leif (DESE)" userId="3cdc3877-ab1c-4726-8835-23af03d4ee36" providerId="ADAL" clId="{192F9214-90EB-426C-BD52-65FCC154CAF0}" dt="2025-05-27T14:09:56.276" v="94" actId="47"/>
        <pc:sldMkLst>
          <pc:docMk/>
          <pc:sldMk cId="2397694889" sldId="722"/>
        </pc:sldMkLst>
      </pc:sldChg>
      <pc:sldChg chg="modSp add mod">
        <pc:chgData name="Jacobsen, Leif (DESE)" userId="3cdc3877-ab1c-4726-8835-23af03d4ee36" providerId="ADAL" clId="{192F9214-90EB-426C-BD52-65FCC154CAF0}" dt="2025-06-04T15:02:02.921" v="3815" actId="14100"/>
        <pc:sldMkLst>
          <pc:docMk/>
          <pc:sldMk cId="1004259561" sldId="725"/>
        </pc:sldMkLst>
        <pc:spChg chg="mod">
          <ac:chgData name="Jacobsen, Leif (DESE)" userId="3cdc3877-ab1c-4726-8835-23af03d4ee36" providerId="ADAL" clId="{192F9214-90EB-426C-BD52-65FCC154CAF0}" dt="2025-06-04T15:02:02.921" v="3815" actId="14100"/>
          <ac:spMkLst>
            <pc:docMk/>
            <pc:sldMk cId="1004259561" sldId="725"/>
            <ac:spMk id="2" creationId="{D14AA812-80A4-82DA-DBC4-74897EAFEBB7}"/>
          </ac:spMkLst>
        </pc:spChg>
      </pc:sldChg>
      <pc:sldChg chg="add">
        <pc:chgData name="Jacobsen, Leif (DESE)" userId="3cdc3877-ab1c-4726-8835-23af03d4ee36" providerId="ADAL" clId="{192F9214-90EB-426C-BD52-65FCC154CAF0}" dt="2025-05-27T14:09:54.360" v="93"/>
        <pc:sldMkLst>
          <pc:docMk/>
          <pc:sldMk cId="524391243" sldId="774"/>
        </pc:sldMkLst>
      </pc:sldChg>
      <pc:sldChg chg="addSp modSp new mod">
        <pc:chgData name="Jacobsen, Leif (DESE)" userId="3cdc3877-ab1c-4726-8835-23af03d4ee36" providerId="ADAL" clId="{192F9214-90EB-426C-BD52-65FCC154CAF0}" dt="2025-06-04T15:03:06.859" v="3826" actId="1076"/>
        <pc:sldMkLst>
          <pc:docMk/>
          <pc:sldMk cId="3055317785" sldId="775"/>
        </pc:sldMkLst>
        <pc:spChg chg="mod">
          <ac:chgData name="Jacobsen, Leif (DESE)" userId="3cdc3877-ab1c-4726-8835-23af03d4ee36" providerId="ADAL" clId="{192F9214-90EB-426C-BD52-65FCC154CAF0}" dt="2025-06-04T15:02:57.308" v="3825" actId="1076"/>
          <ac:spMkLst>
            <pc:docMk/>
            <pc:sldMk cId="3055317785" sldId="775"/>
            <ac:spMk id="2" creationId="{541F8D42-DCE5-C2F2-2210-6C1DFF632B0C}"/>
          </ac:spMkLst>
        </pc:spChg>
        <pc:spChg chg="mod">
          <ac:chgData name="Jacobsen, Leif (DESE)" userId="3cdc3877-ab1c-4726-8835-23af03d4ee36" providerId="ADAL" clId="{192F9214-90EB-426C-BD52-65FCC154CAF0}" dt="2025-05-27T14:46:14.424" v="159" actId="20577"/>
          <ac:spMkLst>
            <pc:docMk/>
            <pc:sldMk cId="3055317785" sldId="775"/>
            <ac:spMk id="3" creationId="{027F5D60-DFD5-3769-9CA0-E4F2034832BE}"/>
          </ac:spMkLst>
        </pc:spChg>
        <pc:spChg chg="add mod">
          <ac:chgData name="Jacobsen, Leif (DESE)" userId="3cdc3877-ab1c-4726-8835-23af03d4ee36" providerId="ADAL" clId="{192F9214-90EB-426C-BD52-65FCC154CAF0}" dt="2025-06-04T15:03:06.859" v="3826" actId="1076"/>
          <ac:spMkLst>
            <pc:docMk/>
            <pc:sldMk cId="3055317785" sldId="775"/>
            <ac:spMk id="4" creationId="{8DAC3932-F7CE-3A13-0B82-BA455B07534C}"/>
          </ac:spMkLst>
        </pc:spChg>
        <pc:picChg chg="add mod">
          <ac:chgData name="Jacobsen, Leif (DESE)" userId="3cdc3877-ab1c-4726-8835-23af03d4ee36" providerId="ADAL" clId="{192F9214-90EB-426C-BD52-65FCC154CAF0}" dt="2025-05-27T16:06:09.321" v="165" actId="1076"/>
          <ac:picMkLst>
            <pc:docMk/>
            <pc:sldMk cId="3055317785" sldId="775"/>
            <ac:picMk id="5" creationId="{9EC78083-F5B2-7928-9187-CCFC6AC6BDDC}"/>
          </ac:picMkLst>
        </pc:picChg>
      </pc:sldChg>
      <pc:sldChg chg="new del">
        <pc:chgData name="Jacobsen, Leif (DESE)" userId="3cdc3877-ab1c-4726-8835-23af03d4ee36" providerId="ADAL" clId="{192F9214-90EB-426C-BD52-65FCC154CAF0}" dt="2025-05-27T14:10:08.680" v="97" actId="47"/>
        <pc:sldMkLst>
          <pc:docMk/>
          <pc:sldMk cId="3749636028" sldId="775"/>
        </pc:sldMkLst>
      </pc:sldChg>
      <pc:sldChg chg="modSp new mod">
        <pc:chgData name="Jacobsen, Leif (DESE)" userId="3cdc3877-ab1c-4726-8835-23af03d4ee36" providerId="ADAL" clId="{192F9214-90EB-426C-BD52-65FCC154CAF0}" dt="2025-06-04T15:03:15.019" v="3827" actId="20577"/>
        <pc:sldMkLst>
          <pc:docMk/>
          <pc:sldMk cId="443443527" sldId="776"/>
        </pc:sldMkLst>
        <pc:spChg chg="mod">
          <ac:chgData name="Jacobsen, Leif (DESE)" userId="3cdc3877-ab1c-4726-8835-23af03d4ee36" providerId="ADAL" clId="{192F9214-90EB-426C-BD52-65FCC154CAF0}" dt="2025-06-04T15:03:15.019" v="3827" actId="20577"/>
          <ac:spMkLst>
            <pc:docMk/>
            <pc:sldMk cId="443443527" sldId="776"/>
            <ac:spMk id="2" creationId="{AD48C225-CA6D-EA52-35DD-067D18E25143}"/>
          </ac:spMkLst>
        </pc:spChg>
        <pc:spChg chg="mod">
          <ac:chgData name="Jacobsen, Leif (DESE)" userId="3cdc3877-ab1c-4726-8835-23af03d4ee36" providerId="ADAL" clId="{192F9214-90EB-426C-BD52-65FCC154CAF0}" dt="2025-05-27T16:11:28.408" v="762" actId="20577"/>
          <ac:spMkLst>
            <pc:docMk/>
            <pc:sldMk cId="443443527" sldId="776"/>
            <ac:spMk id="3" creationId="{46D0C4D1-E80C-EA16-6ED6-B3FBEB3603E8}"/>
          </ac:spMkLst>
        </pc:spChg>
      </pc:sldChg>
      <pc:sldChg chg="addSp delSp modSp new mod modCm">
        <pc:chgData name="Jacobsen, Leif (DESE)" userId="3cdc3877-ab1c-4726-8835-23af03d4ee36" providerId="ADAL" clId="{192F9214-90EB-426C-BD52-65FCC154CAF0}" dt="2025-05-30T18:13:55.626" v="3590" actId="20577"/>
        <pc:sldMkLst>
          <pc:docMk/>
          <pc:sldMk cId="783245993" sldId="777"/>
        </pc:sldMkLst>
        <pc:spChg chg="mod">
          <ac:chgData name="Jacobsen, Leif (DESE)" userId="3cdc3877-ab1c-4726-8835-23af03d4ee36" providerId="ADAL" clId="{192F9214-90EB-426C-BD52-65FCC154CAF0}" dt="2025-05-27T17:32:17.518" v="1163" actId="20577"/>
          <ac:spMkLst>
            <pc:docMk/>
            <pc:sldMk cId="783245993" sldId="777"/>
            <ac:spMk id="3" creationId="{906E0E3E-E022-7F0D-C046-D7FCAD36A605}"/>
          </ac:spMkLst>
        </pc:spChg>
        <pc:spChg chg="add mod">
          <ac:chgData name="Jacobsen, Leif (DESE)" userId="3cdc3877-ab1c-4726-8835-23af03d4ee36" providerId="ADAL" clId="{192F9214-90EB-426C-BD52-65FCC154CAF0}" dt="2025-05-27T17:44:17.013" v="1892" actId="1076"/>
          <ac:spMkLst>
            <pc:docMk/>
            <pc:sldMk cId="783245993" sldId="777"/>
            <ac:spMk id="4" creationId="{A8F3815F-CB89-1688-3370-82580C596058}"/>
          </ac:spMkLst>
        </pc:spChg>
        <pc:spChg chg="add mod">
          <ac:chgData name="Jacobsen, Leif (DESE)" userId="3cdc3877-ab1c-4726-8835-23af03d4ee36" providerId="ADAL" clId="{192F9214-90EB-426C-BD52-65FCC154CAF0}" dt="2025-05-30T18:13:55.626" v="3590" actId="20577"/>
          <ac:spMkLst>
            <pc:docMk/>
            <pc:sldMk cId="783245993" sldId="777"/>
            <ac:spMk id="5" creationId="{73126D99-CEF9-4C6D-7428-3C98D7D8F2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cobsen, Leif (DESE)" userId="3cdc3877-ab1c-4726-8835-23af03d4ee36" providerId="ADAL" clId="{192F9214-90EB-426C-BD52-65FCC154CAF0}" dt="2025-05-30T18:13:55.626" v="3590" actId="20577"/>
              <pc2:cmMkLst xmlns:pc2="http://schemas.microsoft.com/office/powerpoint/2019/9/main/command">
                <pc:docMk/>
                <pc:sldMk cId="783245993" sldId="777"/>
                <pc2:cmMk id="{46D8FB8E-59D3-4B34-8FF8-985071289A4F}"/>
              </pc2:cmMkLst>
            </pc226:cmChg>
          </p:ext>
        </pc:extLst>
      </pc:sldChg>
      <pc:sldChg chg="new del">
        <pc:chgData name="Jacobsen, Leif (DESE)" userId="3cdc3877-ab1c-4726-8835-23af03d4ee36" providerId="ADAL" clId="{192F9214-90EB-426C-BD52-65FCC154CAF0}" dt="2025-05-27T17:35:16.139" v="1178" actId="47"/>
        <pc:sldMkLst>
          <pc:docMk/>
          <pc:sldMk cId="2665299002" sldId="778"/>
        </pc:sldMkLst>
      </pc:sldChg>
      <pc:sldChg chg="addSp delSp modSp new mod">
        <pc:chgData name="Jacobsen, Leif (DESE)" userId="3cdc3877-ab1c-4726-8835-23af03d4ee36" providerId="ADAL" clId="{192F9214-90EB-426C-BD52-65FCC154CAF0}" dt="2025-05-30T18:14:12.397" v="3591" actId="1076"/>
        <pc:sldMkLst>
          <pc:docMk/>
          <pc:sldMk cId="3465604774" sldId="778"/>
        </pc:sldMkLst>
        <pc:spChg chg="mod">
          <ac:chgData name="Jacobsen, Leif (DESE)" userId="3cdc3877-ab1c-4726-8835-23af03d4ee36" providerId="ADAL" clId="{192F9214-90EB-426C-BD52-65FCC154CAF0}" dt="2025-05-27T17:45:14.800" v="1959" actId="20577"/>
          <ac:spMkLst>
            <pc:docMk/>
            <pc:sldMk cId="3465604774" sldId="778"/>
            <ac:spMk id="3" creationId="{32914CC5-4FAD-E542-28B3-7312B045BCD5}"/>
          </ac:spMkLst>
        </pc:spChg>
        <pc:spChg chg="add mod">
          <ac:chgData name="Jacobsen, Leif (DESE)" userId="3cdc3877-ab1c-4726-8835-23af03d4ee36" providerId="ADAL" clId="{192F9214-90EB-426C-BD52-65FCC154CAF0}" dt="2025-05-30T18:14:12.397" v="3591" actId="1076"/>
          <ac:spMkLst>
            <pc:docMk/>
            <pc:sldMk cId="3465604774" sldId="778"/>
            <ac:spMk id="4" creationId="{FE797AFC-3DD9-201E-1518-062D08C0B689}"/>
          </ac:spMkLst>
        </pc:spChg>
        <pc:spChg chg="add mod">
          <ac:chgData name="Jacobsen, Leif (DESE)" userId="3cdc3877-ab1c-4726-8835-23af03d4ee36" providerId="ADAL" clId="{192F9214-90EB-426C-BD52-65FCC154CAF0}" dt="2025-05-27T18:24:53.032" v="2247" actId="13926"/>
          <ac:spMkLst>
            <pc:docMk/>
            <pc:sldMk cId="3465604774" sldId="778"/>
            <ac:spMk id="5" creationId="{AD4D4F28-F8A6-748D-19C5-13AC97AF5B7F}"/>
          </ac:spMkLst>
        </pc:spChg>
      </pc:sldChg>
      <pc:sldChg chg="modSp new mod">
        <pc:chgData name="Jacobsen, Leif (DESE)" userId="3cdc3877-ab1c-4726-8835-23af03d4ee36" providerId="ADAL" clId="{192F9214-90EB-426C-BD52-65FCC154CAF0}" dt="2025-05-27T19:16:15.584" v="3530" actId="20577"/>
        <pc:sldMkLst>
          <pc:docMk/>
          <pc:sldMk cId="3585627582" sldId="779"/>
        </pc:sldMkLst>
        <pc:spChg chg="mod">
          <ac:chgData name="Jacobsen, Leif (DESE)" userId="3cdc3877-ab1c-4726-8835-23af03d4ee36" providerId="ADAL" clId="{192F9214-90EB-426C-BD52-65FCC154CAF0}" dt="2025-05-27T19:16:15.584" v="3530" actId="20577"/>
          <ac:spMkLst>
            <pc:docMk/>
            <pc:sldMk cId="3585627582" sldId="779"/>
            <ac:spMk id="2" creationId="{D72156D5-AFA0-C55E-C193-36EF63D46A12}"/>
          </ac:spMkLst>
        </pc:spChg>
        <pc:spChg chg="mod">
          <ac:chgData name="Jacobsen, Leif (DESE)" userId="3cdc3877-ab1c-4726-8835-23af03d4ee36" providerId="ADAL" clId="{192F9214-90EB-426C-BD52-65FCC154CAF0}" dt="2025-05-27T18:25:33.113" v="2275" actId="20577"/>
          <ac:spMkLst>
            <pc:docMk/>
            <pc:sldMk cId="3585627582" sldId="779"/>
            <ac:spMk id="3" creationId="{846AF4C7-EF49-738A-332C-709E61169CCD}"/>
          </ac:spMkLst>
        </pc:spChg>
      </pc:sldChg>
      <pc:sldChg chg="modSp new mod">
        <pc:chgData name="Jacobsen, Leif (DESE)" userId="3cdc3877-ab1c-4726-8835-23af03d4ee36" providerId="ADAL" clId="{192F9214-90EB-426C-BD52-65FCC154CAF0}" dt="2025-05-27T18:52:30.150" v="3412" actId="20577"/>
        <pc:sldMkLst>
          <pc:docMk/>
          <pc:sldMk cId="4082907031" sldId="780"/>
        </pc:sldMkLst>
        <pc:spChg chg="mod">
          <ac:chgData name="Jacobsen, Leif (DESE)" userId="3cdc3877-ab1c-4726-8835-23af03d4ee36" providerId="ADAL" clId="{192F9214-90EB-426C-BD52-65FCC154CAF0}" dt="2025-05-27T18:52:30.150" v="3412" actId="20577"/>
          <ac:spMkLst>
            <pc:docMk/>
            <pc:sldMk cId="4082907031" sldId="780"/>
            <ac:spMk id="2" creationId="{7CF219EB-425C-E920-9957-16F60622EEEB}"/>
          </ac:spMkLst>
        </pc:spChg>
        <pc:spChg chg="mod">
          <ac:chgData name="Jacobsen, Leif (DESE)" userId="3cdc3877-ab1c-4726-8835-23af03d4ee36" providerId="ADAL" clId="{192F9214-90EB-426C-BD52-65FCC154CAF0}" dt="2025-05-27T18:50:53.245" v="3378" actId="20577"/>
          <ac:spMkLst>
            <pc:docMk/>
            <pc:sldMk cId="4082907031" sldId="780"/>
            <ac:spMk id="3" creationId="{88223F08-3784-7FCF-9084-75F68D1B1EAE}"/>
          </ac:spMkLst>
        </pc:spChg>
      </pc:sldChg>
      <pc:sldChg chg="addSp modSp new mod">
        <pc:chgData name="Jacobsen, Leif (DESE)" userId="3cdc3877-ab1c-4726-8835-23af03d4ee36" providerId="ADAL" clId="{192F9214-90EB-426C-BD52-65FCC154CAF0}" dt="2025-06-03T13:38:50.637" v="3608" actId="1076"/>
        <pc:sldMkLst>
          <pc:docMk/>
          <pc:sldMk cId="3118113859" sldId="781"/>
        </pc:sldMkLst>
        <pc:spChg chg="mod">
          <ac:chgData name="Jacobsen, Leif (DESE)" userId="3cdc3877-ab1c-4726-8835-23af03d4ee36" providerId="ADAL" clId="{192F9214-90EB-426C-BD52-65FCC154CAF0}" dt="2025-06-03T13:38:30.825" v="3599" actId="20577"/>
          <ac:spMkLst>
            <pc:docMk/>
            <pc:sldMk cId="3118113859" sldId="781"/>
            <ac:spMk id="2" creationId="{1CFEC648-DF31-6D34-A356-9F80536B91FF}"/>
          </ac:spMkLst>
        </pc:spChg>
        <pc:spChg chg="mod">
          <ac:chgData name="Jacobsen, Leif (DESE)" userId="3cdc3877-ab1c-4726-8835-23af03d4ee36" providerId="ADAL" clId="{192F9214-90EB-426C-BD52-65FCC154CAF0}" dt="2025-05-27T18:34:45.548" v="3085" actId="20577"/>
          <ac:spMkLst>
            <pc:docMk/>
            <pc:sldMk cId="3118113859" sldId="781"/>
            <ac:spMk id="3" creationId="{B000E82A-B7C8-C223-F6D2-221B041EF93E}"/>
          </ac:spMkLst>
        </pc:spChg>
        <pc:picChg chg="add mod">
          <ac:chgData name="Jacobsen, Leif (DESE)" userId="3cdc3877-ab1c-4726-8835-23af03d4ee36" providerId="ADAL" clId="{192F9214-90EB-426C-BD52-65FCC154CAF0}" dt="2025-06-03T13:38:50.637" v="3608" actId="1076"/>
          <ac:picMkLst>
            <pc:docMk/>
            <pc:sldMk cId="3118113859" sldId="781"/>
            <ac:picMk id="5" creationId="{5D31F832-EE78-AAF7-1824-3512CF04A606}"/>
          </ac:picMkLst>
        </pc:picChg>
      </pc:sldChg>
      <pc:sldChg chg="modSp new del mod">
        <pc:chgData name="Jacobsen, Leif (DESE)" userId="3cdc3877-ab1c-4726-8835-23af03d4ee36" providerId="ADAL" clId="{192F9214-90EB-426C-BD52-65FCC154CAF0}" dt="2025-06-03T14:36:58.006" v="3609" actId="2696"/>
        <pc:sldMkLst>
          <pc:docMk/>
          <pc:sldMk cId="4186576540" sldId="782"/>
        </pc:sldMkLst>
      </pc:sldChg>
      <pc:sldChg chg="new del">
        <pc:chgData name="Jacobsen, Leif (DESE)" userId="3cdc3877-ab1c-4726-8835-23af03d4ee36" providerId="ADAL" clId="{192F9214-90EB-426C-BD52-65FCC154CAF0}" dt="2025-05-30T18:31:16.653" v="3594" actId="47"/>
        <pc:sldMkLst>
          <pc:docMk/>
          <pc:sldMk cId="2787814736" sldId="783"/>
        </pc:sldMkLst>
      </pc:sldChg>
      <pc:sldChg chg="add">
        <pc:chgData name="Jacobsen, Leif (DESE)" userId="3cdc3877-ab1c-4726-8835-23af03d4ee36" providerId="ADAL" clId="{192F9214-90EB-426C-BD52-65FCC154CAF0}" dt="2025-05-30T18:31:14.503" v="3593"/>
        <pc:sldMkLst>
          <pc:docMk/>
          <pc:sldMk cId="3956702198" sldId="784"/>
        </pc:sldMkLst>
      </pc:sldChg>
    </pc:docChg>
  </pc:docChgLst>
  <pc:docChgLst>
    <pc:chgData name="Jacobsen, Leif (DESE)" userId="3cdc3877-ab1c-4726-8835-23af03d4ee36" providerId="ADAL" clId="{DB1CD7BF-6DBB-40B7-851F-D5D3051859A8}"/>
    <pc:docChg chg="undo custSel addSld delSld modSld delMainMaster">
      <pc:chgData name="Jacobsen, Leif (DESE)" userId="3cdc3877-ab1c-4726-8835-23af03d4ee36" providerId="ADAL" clId="{DB1CD7BF-6DBB-40B7-851F-D5D3051859A8}" dt="2025-05-06T16:01:29.044" v="753" actId="20577"/>
      <pc:docMkLst>
        <pc:docMk/>
      </pc:docMkLst>
      <pc:sldChg chg="del">
        <pc:chgData name="Jacobsen, Leif (DESE)" userId="3cdc3877-ab1c-4726-8835-23af03d4ee36" providerId="ADAL" clId="{DB1CD7BF-6DBB-40B7-851F-D5D3051859A8}" dt="2025-05-06T15:51:38.993" v="5" actId="47"/>
        <pc:sldMkLst>
          <pc:docMk/>
          <pc:sldMk cId="109857222" sldId="256"/>
        </pc:sldMkLst>
      </pc:sldChg>
      <pc:sldChg chg="modSp add del mod">
        <pc:chgData name="Jacobsen, Leif (DESE)" userId="3cdc3877-ab1c-4726-8835-23af03d4ee36" providerId="ADAL" clId="{DB1CD7BF-6DBB-40B7-851F-D5D3051859A8}" dt="2025-05-06T15:52:10.237" v="55" actId="20577"/>
        <pc:sldMkLst>
          <pc:docMk/>
          <pc:sldMk cId="3468117815" sldId="681"/>
        </pc:sldMkLst>
        <pc:spChg chg="mod">
          <ac:chgData name="Jacobsen, Leif (DESE)" userId="3cdc3877-ab1c-4726-8835-23af03d4ee36" providerId="ADAL" clId="{DB1CD7BF-6DBB-40B7-851F-D5D3051859A8}" dt="2025-05-06T15:52:06.342" v="42" actId="20577"/>
          <ac:spMkLst>
            <pc:docMk/>
            <pc:sldMk cId="3468117815" sldId="681"/>
            <ac:spMk id="2" creationId="{00000000-0000-0000-0000-000000000000}"/>
          </ac:spMkLst>
        </pc:spChg>
        <pc:spChg chg="mod">
          <ac:chgData name="Jacobsen, Leif (DESE)" userId="3cdc3877-ab1c-4726-8835-23af03d4ee36" providerId="ADAL" clId="{DB1CD7BF-6DBB-40B7-851F-D5D3051859A8}" dt="2025-05-06T15:52:10.237" v="55" actId="20577"/>
          <ac:spMkLst>
            <pc:docMk/>
            <pc:sldMk cId="3468117815" sldId="681"/>
            <ac:spMk id="3" creationId="{00000000-0000-0000-0000-000000000000}"/>
          </ac:spMkLst>
        </pc:spChg>
      </pc:sldChg>
      <pc:sldChg chg="modSp new mod">
        <pc:chgData name="Jacobsen, Leif (DESE)" userId="3cdc3877-ab1c-4726-8835-23af03d4ee36" providerId="ADAL" clId="{DB1CD7BF-6DBB-40B7-851F-D5D3051859A8}" dt="2025-05-06T16:01:29.044" v="753" actId="20577"/>
        <pc:sldMkLst>
          <pc:docMk/>
          <pc:sldMk cId="1560655637" sldId="682"/>
        </pc:sldMkLst>
      </pc:sldChg>
      <pc:sldMasterChg chg="del delSldLayout">
        <pc:chgData name="Jacobsen, Leif (DESE)" userId="3cdc3877-ab1c-4726-8835-23af03d4ee36" providerId="ADAL" clId="{DB1CD7BF-6DBB-40B7-851F-D5D3051859A8}" dt="2025-05-06T15:51:38.993" v="5" actId="47"/>
        <pc:sldMasterMkLst>
          <pc:docMk/>
          <pc:sldMasterMk cId="2460954070" sldId="2147483660"/>
        </pc:sldMasterMkLst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cobsen, Leif (DESE)" userId="3cdc3877-ab1c-4726-8835-23af03d4ee36" providerId="ADAL" clId="{DB1CD7BF-6DBB-40B7-851F-D5D3051859A8}" dt="2025-05-06T15:51:38.993" v="5" actId="4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D580-D4B3-4FE5-9AFB-3C18983151D0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04866-F9E1-4FCB-860A-4AABB24D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0DC9-1B81-4B62-A623-434B4B8D9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A71E-16A1-4385-8661-66B70B9392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1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825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ABB-3A05-33B8-F248-A8217E1A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94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3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5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federalgrants/resources/default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resources/default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154" y="1714778"/>
            <a:ext cx="6678954" cy="2450031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Program Evaluation: </a:t>
            </a:r>
            <a:br>
              <a:rPr lang="en-US" dirty="0"/>
            </a:br>
            <a:r>
              <a:rPr lang="en-US" dirty="0"/>
              <a:t>An Overview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0472" y="4533561"/>
            <a:ext cx="6659592" cy="826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ea typeface="等线"/>
              </a:rPr>
              <a:t>June 10</a:t>
            </a:r>
            <a:r>
              <a:rPr lang="en-US" altLang="zh-CN" baseline="30000" dirty="0">
                <a:solidFill>
                  <a:schemeClr val="tx1">
                    <a:lumMod val="50000"/>
                  </a:schemeClr>
                </a:solidFill>
                <a:ea typeface="等线"/>
              </a:rPr>
              <a:t>th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ea typeface="等线"/>
              </a:rPr>
              <a:t>, 2025</a:t>
            </a:r>
          </a:p>
          <a:p>
            <a:endParaRPr lang="en-US" altLang="zh-CN" dirty="0">
              <a:solidFill>
                <a:schemeClr val="tx1">
                  <a:lumMod val="50000"/>
                </a:schemeClr>
              </a:solidFill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6811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0C4D1-E80C-EA16-6ED6-B3FBEB36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Evaluation “Strong Examples”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8C225-CA6D-EA52-35DD-067D18E2514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These are just individual examples.  Every district’s program will be different, which should be reflected in these documents.</a:t>
            </a:r>
          </a:p>
          <a:p>
            <a:endParaRPr lang="en-US" dirty="0"/>
          </a:p>
          <a:p>
            <a:r>
              <a:rPr lang="en-US" dirty="0"/>
              <a:t>Note the annotations, which “zoom out” of the examples to provide more general guidance.</a:t>
            </a:r>
          </a:p>
        </p:txBody>
      </p:sp>
    </p:spTree>
    <p:extLst>
      <p:ext uri="{BB962C8B-B14F-4D97-AF65-F5344CB8AC3E}">
        <p14:creationId xmlns:p14="http://schemas.microsoft.com/office/powerpoint/2010/main" val="44344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E0E3E-E022-7F0D-C046-D7FCAD36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Program Evaluation Procedure: Strong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26D99-CEF9-4C6D-7428-3C98D7D8F2E9}"/>
              </a:ext>
            </a:extLst>
          </p:cNvPr>
          <p:cNvSpPr txBox="1"/>
          <p:nvPr/>
        </p:nvSpPr>
        <p:spPr>
          <a:xfrm>
            <a:off x="332509" y="2151209"/>
            <a:ext cx="588125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/>
              <a:t>Strengths of This Plan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Thoroughly documents the district’s evaluation process over the course of the year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Aligns the </a:t>
            </a:r>
            <a:r>
              <a:rPr lang="en-US" sz="2400" dirty="0"/>
              <a:t>Theory of Action, Program Goal,</a:t>
            </a:r>
            <a:r>
              <a:rPr lang="en-US" sz="2400"/>
              <a:t> and</a:t>
            </a:r>
            <a:r>
              <a:rPr lang="en-US" sz="2400" dirty="0"/>
              <a:t> Metric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Provides a set of rigorous questions guiding data analysis process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3815F-CB89-1688-3370-82580C596058}"/>
              </a:ext>
            </a:extLst>
          </p:cNvPr>
          <p:cNvSpPr txBox="1"/>
          <p:nvPr/>
        </p:nvSpPr>
        <p:spPr>
          <a:xfrm>
            <a:off x="6899563" y="1597211"/>
            <a:ext cx="480752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/>
              <a:t>Key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Identifying Members of the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Needs Assessment and Theory of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Program Goal(s) and Metric(s)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Data Collection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Data Analysis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Disseminate and Apply Evaluation Findings</a:t>
            </a:r>
          </a:p>
        </p:txBody>
      </p:sp>
    </p:spTree>
    <p:extLst>
      <p:ext uri="{BB962C8B-B14F-4D97-AF65-F5344CB8AC3E}">
        <p14:creationId xmlns:p14="http://schemas.microsoft.com/office/powerpoint/2010/main" val="78324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914CC5-4FAD-E542-28B3-7312B045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Program Evaluation Summary: Strong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D4F28-F8A6-748D-19C5-13AC97AF5B7F}"/>
              </a:ext>
            </a:extLst>
          </p:cNvPr>
          <p:cNvSpPr txBox="1"/>
          <p:nvPr/>
        </p:nvSpPr>
        <p:spPr>
          <a:xfrm>
            <a:off x="346364" y="1645237"/>
            <a:ext cx="5881255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/>
              <a:t>Strengths of This Plan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States the data collected and why (e.g., to evaluate coaching)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Provides analysis by grade level and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Includes specific analysis, data and information about both to answer each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Assesses whether questions could be answered including “no” and “we can’t tell” (e.g., not all answers are positive)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Discusses “why we think the data tells us this” for each question.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97AFC-3DD9-201E-1518-062D08C0B6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87836" y="1645237"/>
            <a:ext cx="5257800" cy="4185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u="sng">
                <a:latin typeface="+mn-lt"/>
              </a:rPr>
              <a:t>Key Components</a:t>
            </a:r>
            <a:endParaRPr lang="en-US" sz="2400">
              <a:latin typeface="+mn-lt"/>
            </a:endParaRPr>
          </a:p>
          <a:p>
            <a:r>
              <a:rPr lang="en-US" sz="2400">
                <a:latin typeface="+mn-lt"/>
              </a:rPr>
              <a:t>Data Collected</a:t>
            </a:r>
          </a:p>
          <a:p>
            <a:r>
              <a:rPr lang="en-US" sz="2400">
                <a:latin typeface="+mn-lt"/>
              </a:rPr>
              <a:t>Data Analysis</a:t>
            </a:r>
          </a:p>
          <a:p>
            <a:r>
              <a:rPr lang="en-US" sz="2400">
                <a:latin typeface="+mn-lt"/>
              </a:rPr>
              <a:t>Key Insights from Data</a:t>
            </a:r>
          </a:p>
          <a:p>
            <a:r>
              <a:rPr lang="en-US" sz="2400">
                <a:latin typeface="+mn-lt"/>
              </a:rPr>
              <a:t>Determination of whether program goals were met + discussion</a:t>
            </a:r>
          </a:p>
          <a:p>
            <a:r>
              <a:rPr lang="en-US" sz="2400">
                <a:latin typeface="+mn-lt"/>
              </a:rPr>
              <a:t>Discussion of program’s strengths/weaknesses</a:t>
            </a:r>
          </a:p>
          <a:p>
            <a:r>
              <a:rPr lang="en-US" sz="2400">
                <a:latin typeface="+mn-lt"/>
              </a:rPr>
              <a:t>Forward-looking discussion of changes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46560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AF4C7-EF49-738A-332C-709E6116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156D5-AFA0-C55E-C193-36EF63D4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003"/>
            <a:ext cx="10515600" cy="4052559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en-US"/>
          </a:p>
          <a:p>
            <a:r>
              <a:rPr lang="en-US" sz="2400"/>
              <a:t>I’m new to evaluation and this has fallen off our district’s radar – where do you recommend I start?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How does Title I program evaluation differ if you are running a schoolwide program (SW) vs. a targeted assistance (TA) program?</a:t>
            </a:r>
          </a:p>
          <a:p>
            <a:endParaRPr lang="en-US" sz="2400"/>
          </a:p>
          <a:p>
            <a:r>
              <a:rPr lang="en-US" sz="2400"/>
              <a:t>Must districts complete evaluations every year, or just during monitoring years?</a:t>
            </a:r>
          </a:p>
          <a:p>
            <a:endParaRPr lang="en-US" sz="2400"/>
          </a:p>
          <a:p>
            <a:r>
              <a:rPr lang="en-US" sz="2400"/>
              <a:t>What if the data we collect tells a story (e.g. program goals not met) that we believe is contradicted by other contextual evidence (e.g. program goals moving achievement in right direction)?</a:t>
            </a:r>
          </a:p>
        </p:txBody>
      </p:sp>
    </p:spTree>
    <p:extLst>
      <p:ext uri="{BB962C8B-B14F-4D97-AF65-F5344CB8AC3E}">
        <p14:creationId xmlns:p14="http://schemas.microsoft.com/office/powerpoint/2010/main" val="358562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223F08-3784-7FCF-9084-75F68D1B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DESE Support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F219EB-425C-E920-9957-16F60622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092"/>
            <a:ext cx="10515600" cy="316388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2025-26 Pilot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One-Off Consults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Review</a:t>
            </a:r>
          </a:p>
          <a:p>
            <a:pPr marL="0" indent="0">
              <a:buNone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(Limited Capacity)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0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0E82A-B7C8-C223-F6D2-221B041E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FEC648-DF31-6D34-A356-9F80536B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020"/>
            <a:ext cx="4617720" cy="40525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feedback is critical to our improvement!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Before you leave, please complete our survey.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Qr code to the specific program evaluation feedback form">
            <a:extLst>
              <a:ext uri="{FF2B5EF4-FFF2-40B4-BE49-F238E27FC236}">
                <a16:creationId xmlns:a16="http://schemas.microsoft.com/office/drawing/2014/main" id="{5D31F832-EE78-AAF7-1824-3512CF04A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2" y="180158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1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984"/>
            <a:ext cx="58801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Leif Jacobsen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DESE, Federal Programs Team</a:t>
            </a:r>
          </a:p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Kendra Winner</a:t>
            </a:r>
            <a:endParaRPr lang="en-US"/>
          </a:p>
          <a:p>
            <a:pPr marL="0" indent="0" algn="just">
              <a:lnSpc>
                <a:spcPct val="100000"/>
              </a:lnSpc>
              <a:buNone/>
              <a:tabLst>
                <a:tab pos="2286000" algn="l"/>
              </a:tabLst>
            </a:pPr>
            <a:r>
              <a:rPr lang="en-US">
                <a:latin typeface="Arial"/>
                <a:cs typeface="Arial"/>
              </a:rPr>
              <a:t> </a:t>
            </a:r>
            <a:r>
              <a:rPr lang="en-US" sz="2200">
                <a:latin typeface="Arial"/>
                <a:cs typeface="Arial"/>
              </a:rPr>
              <a:t>DESE, Research and Evaluation Coordinator</a:t>
            </a:r>
            <a:endParaRPr lang="en-US" sz="2200"/>
          </a:p>
        </p:txBody>
      </p:sp>
      <p:pic>
        <p:nvPicPr>
          <p:cNvPr id="6" name="Picture 5" descr="DESE logo">
            <a:extLst>
              <a:ext uri="{FF2B5EF4-FFF2-40B4-BE49-F238E27FC236}">
                <a16:creationId xmlns:a16="http://schemas.microsoft.com/office/drawing/2014/main" id="{E24674B7-3190-8C73-F8B7-65900890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27" y="2715678"/>
            <a:ext cx="4184073" cy="16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803A7B-6249-0DBB-C85A-95EF0576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Goals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5EFB2-525E-E85F-6CF1-4006CFD159D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>
              <a:buNone/>
            </a:pPr>
            <a:endParaRPr lang="en-US" sz="2800" b="1" dirty="0">
              <a:effectLst/>
              <a:ea typeface="DengXian" panose="02010600030101010101" pitchFamily="2" charset="-122"/>
            </a:endParaRPr>
          </a:p>
          <a:p>
            <a:pPr marL="0" marR="0">
              <a:buNone/>
            </a:pPr>
            <a:r>
              <a:rPr lang="en-US" sz="2800" b="1" dirty="0">
                <a:effectLst/>
                <a:ea typeface="DengXian" panose="02010600030101010101" pitchFamily="2" charset="-122"/>
              </a:rPr>
              <a:t>At the end of this session, participants will </a:t>
            </a:r>
            <a:r>
              <a:rPr lang="en-US" b="1" dirty="0">
                <a:ea typeface="DengXian" panose="02010600030101010101" pitchFamily="2" charset="-122"/>
              </a:rPr>
              <a:t>be</a:t>
            </a:r>
            <a:r>
              <a:rPr lang="en-US" sz="2800" b="1" dirty="0">
                <a:effectLst/>
                <a:ea typeface="DengXian" panose="02010600030101010101" pitchFamily="2" charset="-122"/>
              </a:rPr>
              <a:t>:</a:t>
            </a:r>
          </a:p>
          <a:p>
            <a:pPr marL="0" marR="0">
              <a:buNone/>
            </a:pPr>
            <a:r>
              <a:rPr lang="en-US" sz="2800" dirty="0">
                <a:effectLst/>
                <a:ea typeface="DengXian" panose="02010600030101010101" pitchFamily="2" charset="-122"/>
              </a:rPr>
              <a:t> </a:t>
            </a:r>
          </a:p>
          <a:p>
            <a:r>
              <a:rPr lang="en-US" sz="2800" dirty="0">
                <a:effectLst/>
                <a:ea typeface="DengXian" panose="02010600030101010101" pitchFamily="2" charset="-122"/>
              </a:rPr>
              <a:t>Familiar with the DESE program evaluation resources</a:t>
            </a:r>
          </a:p>
          <a:p>
            <a:pPr marL="0" indent="0">
              <a:buNone/>
            </a:pPr>
            <a:endParaRPr lang="en-US" sz="2800" dirty="0">
              <a:effectLst/>
              <a:ea typeface="DengXian" panose="02010600030101010101" pitchFamily="2" charset="-122"/>
            </a:endParaRPr>
          </a:p>
          <a:p>
            <a:r>
              <a:rPr lang="en-US" dirty="0">
                <a:ea typeface="DengXian" panose="02010600030101010101" pitchFamily="2" charset="-122"/>
              </a:rPr>
              <a:t>Able</a:t>
            </a:r>
            <a:r>
              <a:rPr lang="en-US" sz="2800" dirty="0">
                <a:effectLst/>
                <a:ea typeface="DengXian" panose="02010600030101010101" pitchFamily="2" charset="-122"/>
              </a:rPr>
              <a:t> to use "strong examples" to guide development of required evaluation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B3FBA-1B60-8402-DDDC-655B37DA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important?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953FF3-8F7B-2AB6-297F-57E740596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709057"/>
            <a:ext cx="11419114" cy="464819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Federal law mandates that as a condition of accepting Title grant funding, a district must annually evaluate its Title grant programs.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u="sng" dirty="0"/>
              <a:t>You should be regularly using data to:</a:t>
            </a:r>
          </a:p>
          <a:p>
            <a:pPr marL="0" indent="0" algn="ctr">
              <a:buNone/>
            </a:pPr>
            <a:endParaRPr lang="en-US" sz="3600" b="1" u="sng" dirty="0"/>
          </a:p>
          <a:p>
            <a:r>
              <a:rPr lang="en-US" sz="3600" dirty="0"/>
              <a:t>Ensure you’re addressing the needs you identified</a:t>
            </a:r>
          </a:p>
          <a:p>
            <a:r>
              <a:rPr lang="en-US" sz="3600" dirty="0"/>
              <a:t>Identify what’s going well</a:t>
            </a:r>
          </a:p>
          <a:p>
            <a:r>
              <a:rPr lang="en-US" sz="3600" dirty="0"/>
              <a:t>Identify what needs to improve </a:t>
            </a:r>
          </a:p>
          <a:p>
            <a:r>
              <a:rPr lang="en-US" sz="3600" dirty="0"/>
              <a:t>Use findings for planning and improvement.</a:t>
            </a:r>
          </a:p>
          <a:p>
            <a:r>
              <a:rPr lang="en-US" sz="3600" dirty="0"/>
              <a:t>Document progress against your goals</a:t>
            </a:r>
          </a:p>
        </p:txBody>
      </p:sp>
    </p:spTree>
    <p:extLst>
      <p:ext uri="{BB962C8B-B14F-4D97-AF65-F5344CB8AC3E}">
        <p14:creationId xmlns:p14="http://schemas.microsoft.com/office/powerpoint/2010/main" val="275564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F214B-2C64-D00F-2ABD-488A3B0A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Evaluation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E1FCF5-7FEE-AEA6-A7AD-1AFFF39B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2573769"/>
            <a:ext cx="3011424" cy="244279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/>
              <a:t>1. On DESE Website, go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/>
              <a:t>Federal Grant Programs </a:t>
            </a:r>
          </a:p>
          <a:p>
            <a:pPr marL="0" indent="0">
              <a:buNone/>
            </a:pPr>
            <a:r>
              <a:rPr lang="en-US" sz="1800"/>
              <a:t>-&gt; </a:t>
            </a:r>
          </a:p>
          <a:p>
            <a:pPr marL="0" indent="0">
              <a:buNone/>
            </a:pPr>
            <a:r>
              <a:rPr lang="en-US" sz="1800"/>
              <a:t>General Resources for Federal Grant Programs -&gt;</a:t>
            </a:r>
          </a:p>
          <a:p>
            <a:pPr marL="0" indent="0">
              <a:buNone/>
            </a:pPr>
            <a:r>
              <a:rPr lang="en-US" sz="1800"/>
              <a:t> </a:t>
            </a:r>
          </a:p>
          <a:p>
            <a:pPr marL="0" indent="0">
              <a:buNone/>
            </a:pPr>
            <a:r>
              <a:rPr lang="en-US" sz="1800"/>
              <a:t>ESSA Program Evaluation</a:t>
            </a:r>
          </a:p>
        </p:txBody>
      </p:sp>
      <p:pic>
        <p:nvPicPr>
          <p:cNvPr id="6" name="Picture 5" descr="Screenshot of DESE website showing where ESSA Program Evaluation materials are hosted">
            <a:extLst>
              <a:ext uri="{FF2B5EF4-FFF2-40B4-BE49-F238E27FC236}">
                <a16:creationId xmlns:a16="http://schemas.microsoft.com/office/drawing/2014/main" id="{3C3B570F-D8E2-19B3-AF57-526E0D13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34" y="1815428"/>
            <a:ext cx="6981559" cy="4260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B1178-84BA-3868-797A-C7CC9D7BC2FC}"/>
              </a:ext>
            </a:extLst>
          </p:cNvPr>
          <p:cNvSpPr txBox="1"/>
          <p:nvPr/>
        </p:nvSpPr>
        <p:spPr>
          <a:xfrm>
            <a:off x="781007" y="612354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Link to Evaluation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9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1734E-67AC-A842-A3FF-B8CDCEDF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Workbook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75CD16-0167-1B37-B8D3-1C4B52B25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02018"/>
              </p:ext>
            </p:extLst>
          </p:nvPr>
        </p:nvGraphicFramePr>
        <p:xfrm>
          <a:off x="760363" y="1756406"/>
          <a:ext cx="10855104" cy="478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089">
                  <a:extLst>
                    <a:ext uri="{9D8B030D-6E8A-4147-A177-3AD203B41FA5}">
                      <a16:colId xmlns:a16="http://schemas.microsoft.com/office/drawing/2014/main" val="3302590166"/>
                    </a:ext>
                  </a:extLst>
                </a:gridCol>
                <a:gridCol w="5603194">
                  <a:extLst>
                    <a:ext uri="{9D8B030D-6E8A-4147-A177-3AD203B41FA5}">
                      <a16:colId xmlns:a16="http://schemas.microsoft.com/office/drawing/2014/main" val="3456428771"/>
                    </a:ext>
                  </a:extLst>
                </a:gridCol>
                <a:gridCol w="1649821">
                  <a:extLst>
                    <a:ext uri="{9D8B030D-6E8A-4147-A177-3AD203B41FA5}">
                      <a16:colId xmlns:a16="http://schemas.microsoft.com/office/drawing/2014/main" val="982249187"/>
                    </a:ext>
                  </a:extLst>
                </a:gridCol>
              </a:tblGrid>
              <a:tr h="39119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Done?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08083"/>
                  </a:ext>
                </a:extLst>
              </a:tr>
              <a:tr h="5200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1. Identify members of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skill(s) do we need on our team and who has those skills?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38253"/>
                  </a:ext>
                </a:extLst>
              </a:tr>
              <a:tr h="520033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2. Conduct Needs Assessment and Design Theory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+mn-lt"/>
                        </a:rPr>
                        <a:t>What are the short- and long-term goals of our program? What key actions will get us to our goals?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86499"/>
                  </a:ext>
                </a:extLst>
              </a:tr>
              <a:tr h="761351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3. Define program goal and evaluation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did we design our program to 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we want to find out?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would we know? What is measurable and attainable?</a:t>
                      </a:r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51784"/>
                  </a:ext>
                </a:extLst>
              </a:tr>
              <a:tr h="321925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4. Create a data collection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and when do we collect the data?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754881"/>
                  </a:ext>
                </a:extLst>
              </a:tr>
              <a:tr h="291659"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458699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5. Write Program Evaluation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What are the key components of this submission and how do we write it?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47343"/>
                  </a:ext>
                </a:extLst>
              </a:tr>
              <a:tr h="42722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6. Analyze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How do we analyze our findings?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02405"/>
                  </a:ext>
                </a:extLst>
              </a:tr>
              <a:tr h="427220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7. Write Program Evaluation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0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What are the key components of this submission and how do we write it?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49785"/>
                  </a:ext>
                </a:extLst>
              </a:tr>
              <a:tr h="628498"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</a:rPr>
                        <a:t>8. Report, discuss, and apply evaluation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How do we report our findings and what do we do because of our findings?</a:t>
                      </a:r>
                      <a:endParaRPr lang="en-US" sz="1400" kern="10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3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E23C4D-87D6-ADF4-44A0-AB379D87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DB18D3-1288-ED38-594F-76A952ABDF5D}"/>
              </a:ext>
            </a:extLst>
          </p:cNvPr>
          <p:cNvGraphicFramePr>
            <a:graphicFrameLocks noGrp="1"/>
          </p:cNvGraphicFramePr>
          <p:nvPr/>
        </p:nvGraphicFramePr>
        <p:xfrm>
          <a:off x="1814000" y="2131367"/>
          <a:ext cx="8313480" cy="387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96">
                  <a:extLst>
                    <a:ext uri="{9D8B030D-6E8A-4147-A177-3AD203B41FA5}">
                      <a16:colId xmlns:a16="http://schemas.microsoft.com/office/drawing/2014/main" val="3394083475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040999408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892137450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706014082"/>
                    </a:ext>
                  </a:extLst>
                </a:gridCol>
                <a:gridCol w="1662696">
                  <a:extLst>
                    <a:ext uri="{9D8B030D-6E8A-4147-A177-3AD203B41FA5}">
                      <a16:colId xmlns:a16="http://schemas.microsoft.com/office/drawing/2014/main" val="3276822647"/>
                    </a:ext>
                  </a:extLst>
                </a:gridCol>
              </a:tblGrid>
              <a:tr h="482706">
                <a:tc>
                  <a:txBody>
                    <a:bodyPr/>
                    <a:lstStyle/>
                    <a:p>
                      <a:r>
                        <a:rPr lang="en-US" sz="2400"/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Summer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81699"/>
                  </a:ext>
                </a:extLst>
              </a:tr>
              <a:tr h="3390264">
                <a:tc>
                  <a:txBody>
                    <a:bodyPr/>
                    <a:lstStyle/>
                    <a:p>
                      <a:endParaRPr lang="en-US" sz="1400"/>
                    </a:p>
                    <a:p>
                      <a:r>
                        <a:rPr lang="en-US" sz="1800"/>
                        <a:t>Create Theory of Action for program</a:t>
                      </a:r>
                    </a:p>
                    <a:p>
                      <a:endParaRPr lang="en-US" sz="1800"/>
                    </a:p>
                    <a:p>
                      <a:r>
                        <a:rPr lang="en-US" sz="1800"/>
                        <a:t>Establish goals of program </a:t>
                      </a:r>
                    </a:p>
                    <a:p>
                      <a:endParaRPr lang="en-US" sz="18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Establish evaluation metrics</a:t>
                      </a:r>
                    </a:p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Meet with key stakeholders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Set data collection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Collect data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Draft program evaluation procedure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Collect data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Draft program evaluation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Make final edits to documents &amp; disseminate to key community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4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9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762F36-040A-1D7E-07A9-1199FFD1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Title I Required Evaluation Submissions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4AA812-80A4-82DA-DBC4-74897EAF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86"/>
            <a:ext cx="10515600" cy="425035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1) Document 1: Program Evaluation Procedure </a:t>
            </a:r>
          </a:p>
          <a:p>
            <a:pPr marL="0" indent="0">
              <a:buNone/>
            </a:pPr>
            <a:r>
              <a:rPr lang="en-US" dirty="0"/>
              <a:t>This is where you explain the processes that your district uses to evaluation its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2) Document 2: Program Evaluation Summary</a:t>
            </a:r>
          </a:p>
          <a:p>
            <a:pPr marL="0" indent="0">
              <a:buNone/>
            </a:pPr>
            <a:r>
              <a:rPr lang="en-US" dirty="0"/>
              <a:t>This is where you analyze your district’s data and discuss implications for future program cycles.</a:t>
            </a:r>
          </a:p>
        </p:txBody>
      </p:sp>
    </p:spTree>
    <p:extLst>
      <p:ext uri="{BB962C8B-B14F-4D97-AF65-F5344CB8AC3E}">
        <p14:creationId xmlns:p14="http://schemas.microsoft.com/office/powerpoint/2010/main" val="100425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F5D60-DFD5-3769-9CA0-E4F20348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Program Evaluation Workbook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1F8D42-DCE5-C2F2-2210-6C1DFF63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841"/>
            <a:ext cx="5114544" cy="405255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Provides structure to the evaluation process.</a:t>
            </a:r>
          </a:p>
          <a:p>
            <a:endParaRPr lang="en-US" dirty="0"/>
          </a:p>
          <a:p>
            <a:r>
              <a:rPr lang="en-US" dirty="0"/>
              <a:t>Key sections (such as the required monitoring documents) include graphic organizers to work through.</a:t>
            </a:r>
          </a:p>
        </p:txBody>
      </p:sp>
      <p:pic>
        <p:nvPicPr>
          <p:cNvPr id="5" name="Picture 4" descr="Table of contents of program evaluation workbook">
            <a:extLst>
              <a:ext uri="{FF2B5EF4-FFF2-40B4-BE49-F238E27FC236}">
                <a16:creationId xmlns:a16="http://schemas.microsoft.com/office/drawing/2014/main" id="{9EC78083-F5B2-7928-9187-CCFC6AC6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91" y="1678712"/>
            <a:ext cx="4388001" cy="4460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C3932-F7CE-3A13-0B82-BA455B07534C}"/>
              </a:ext>
            </a:extLst>
          </p:cNvPr>
          <p:cNvSpPr txBox="1"/>
          <p:nvPr/>
        </p:nvSpPr>
        <p:spPr>
          <a:xfrm>
            <a:off x="2034562" y="6061987"/>
            <a:ext cx="4532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to Workbook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177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6" ma:contentTypeDescription="Create a new document." ma:contentTypeScope="" ma:versionID="0987dfbc8ad267364bbb798d26b4dead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5df0dd8d2e9224e40af4386b3e554a65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Props1.xml><?xml version="1.0" encoding="utf-8"?>
<ds:datastoreItem xmlns:ds="http://schemas.openxmlformats.org/officeDocument/2006/customXml" ds:itemID="{A1DF262B-E62F-4440-B631-38583F716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AAD88-DC82-45ED-BC43-C213D4AA8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A50A5-EDC3-40D5-8FDD-B725DBCFFBCC}">
  <ds:schemaRefs>
    <ds:schemaRef ds:uri="http://schemas.microsoft.com/office/2006/metadata/properties"/>
    <ds:schemaRef ds:uri="46f7fc10-315f-4884-8231-57a9c90b9c56"/>
    <ds:schemaRef ds:uri="http://purl.org/dc/elements/1.1/"/>
    <ds:schemaRef ds:uri="67cbf261-e971-4a38-83b4-d85e273e70b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18625</TotalTime>
  <Words>876</Words>
  <Application>Microsoft Office PowerPoint</Application>
  <PresentationFormat>Widescreen</PresentationFormat>
  <Paragraphs>159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</vt:lpstr>
      <vt:lpstr>Segoe</vt:lpstr>
      <vt:lpstr>Aptos</vt:lpstr>
      <vt:lpstr>Arial</vt:lpstr>
      <vt:lpstr>Calibri</vt:lpstr>
      <vt:lpstr>Courier New</vt:lpstr>
      <vt:lpstr>Segoe UI</vt:lpstr>
      <vt:lpstr>Segoe UI Semibold</vt:lpstr>
      <vt:lpstr>Wingdings</vt:lpstr>
      <vt:lpstr>1_Office Theme</vt:lpstr>
      <vt:lpstr>Program Evaluation:  An Overview</vt:lpstr>
      <vt:lpstr>Introductions</vt:lpstr>
      <vt:lpstr>Session Goals</vt:lpstr>
      <vt:lpstr>Why is this important?</vt:lpstr>
      <vt:lpstr>Where to Find Evaluation Resources</vt:lpstr>
      <vt:lpstr>Workbook Checklist</vt:lpstr>
      <vt:lpstr>Evaluation Timeline</vt:lpstr>
      <vt:lpstr>Title I Required Evaluation Submissions</vt:lpstr>
      <vt:lpstr>How to Use Program Evaluation Workbook</vt:lpstr>
      <vt:lpstr>Using Our Evaluation “Strong Examples”</vt:lpstr>
      <vt:lpstr>Program Evaluation Procedure: Strong Example</vt:lpstr>
      <vt:lpstr>Program Evaluation Summary: Strong Example</vt:lpstr>
      <vt:lpstr>Frequently Asked Questions</vt:lpstr>
      <vt:lpstr>Available DESE Support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Evaluation: A Practical Overview</dc:title>
  <dc:creator>DESE</dc:creator>
  <cp:lastModifiedBy>Zou, Dong (EOE)</cp:lastModifiedBy>
  <cp:revision>2</cp:revision>
  <dcterms:created xsi:type="dcterms:W3CDTF">2025-05-06T15:10:29Z</dcterms:created>
  <dcterms:modified xsi:type="dcterms:W3CDTF">2025-06-09T16:21:46Z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9 2025 12:00AM</vt:lpwstr>
  </property>
</Properties>
</file>