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8288000" cy="10287000"/>
  <p:notesSz cx="6858000" cy="9144000"/>
  <p:embeddedFontLst>
    <p:embeddedFont>
      <p:font typeface="Cormorant Garamond" panose="020B0604020202020204" charset="0"/>
      <p:bold r:id="rId17"/>
      <p:boldItalic r:id="rId18"/>
    </p:embeddedFont>
    <p:embeddedFont>
      <p:font typeface="League Spartan" panose="020B0604020202020204" charset="0"/>
      <p:regular r:id="rId19"/>
      <p:bold r:id="rId20"/>
    </p:embeddedFont>
    <p:embeddedFont>
      <p:font typeface="League Spartan SemiBold" panose="020B0604020202020204" charset="0"/>
      <p:regular r:id="rId21"/>
      <p:bold r:id="rId22"/>
    </p:embeddedFont>
    <p:embeddedFont>
      <p:font typeface="Quicksand"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90F3F7-998D-4942-A437-A28F2D5ECF7C}" v="3" dt="2025-06-04T21:46:34.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6" autoAdjust="0"/>
    <p:restoredTop sz="94660"/>
  </p:normalViewPr>
  <p:slideViewPr>
    <p:cSldViewPr snapToGrid="0">
      <p:cViewPr varScale="1">
        <p:scale>
          <a:sx n="68" d="100"/>
          <a:sy n="68" d="100"/>
        </p:scale>
        <p:origin x="108" y="5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FA90F3F7-998D-4942-A437-A28F2D5ECF7C}"/>
    <pc:docChg chg="undo custSel addSld delSld modSld">
      <pc:chgData name="Resetarits, Jake S. (DESE)" userId="37741e96-5ecb-4258-9857-666183bdd9bd" providerId="ADAL" clId="{FA90F3F7-998D-4942-A437-A28F2D5ECF7C}" dt="2025-06-04T21:49:55.316" v="93" actId="20577"/>
      <pc:docMkLst>
        <pc:docMk/>
      </pc:docMkLst>
      <pc:sldChg chg="addSp delSp modSp mod">
        <pc:chgData name="Resetarits, Jake S. (DESE)" userId="37741e96-5ecb-4258-9857-666183bdd9bd" providerId="ADAL" clId="{FA90F3F7-998D-4942-A437-A28F2D5ECF7C}" dt="2025-05-30T14:13:28.406" v="74" actId="13244"/>
        <pc:sldMkLst>
          <pc:docMk/>
          <pc:sldMk cId="0" sldId="256"/>
        </pc:sldMkLst>
        <pc:spChg chg="add mod ord">
          <ac:chgData name="Resetarits, Jake S. (DESE)" userId="37741e96-5ecb-4258-9857-666183bdd9bd" providerId="ADAL" clId="{FA90F3F7-998D-4942-A437-A28F2D5ECF7C}" dt="2025-05-30T14:13:28.406" v="74" actId="13244"/>
          <ac:spMkLst>
            <pc:docMk/>
            <pc:sldMk cId="0" sldId="256"/>
            <ac:spMk id="3" creationId="{6AB7CBE2-139F-7D0A-9C1D-94AD198C8637}"/>
          </ac:spMkLst>
        </pc:spChg>
      </pc:sldChg>
      <pc:sldChg chg="modSp mod">
        <pc:chgData name="Resetarits, Jake S. (DESE)" userId="37741e96-5ecb-4258-9857-666183bdd9bd" providerId="ADAL" clId="{FA90F3F7-998D-4942-A437-A28F2D5ECF7C}" dt="2025-05-30T14:09:09.659" v="12" actId="13244"/>
        <pc:sldMkLst>
          <pc:docMk/>
          <pc:sldMk cId="0" sldId="257"/>
        </pc:sldMkLst>
        <pc:spChg chg="mod">
          <ac:chgData name="Resetarits, Jake S. (DESE)" userId="37741e96-5ecb-4258-9857-666183bdd9bd" providerId="ADAL" clId="{FA90F3F7-998D-4942-A437-A28F2D5ECF7C}" dt="2025-05-30T14:08:23.975" v="2" actId="33553"/>
          <ac:spMkLst>
            <pc:docMk/>
            <pc:sldMk cId="0" sldId="257"/>
            <ac:spMk id="101" creationId="{00000000-0000-0000-0000-000000000000}"/>
          </ac:spMkLst>
        </pc:spChg>
        <pc:spChg chg="ord">
          <ac:chgData name="Resetarits, Jake S. (DESE)" userId="37741e96-5ecb-4258-9857-666183bdd9bd" providerId="ADAL" clId="{FA90F3F7-998D-4942-A437-A28F2D5ECF7C}" dt="2025-05-30T14:09:07.549" v="11" actId="13244"/>
          <ac:spMkLst>
            <pc:docMk/>
            <pc:sldMk cId="0" sldId="257"/>
            <ac:spMk id="104" creationId="{00000000-0000-0000-0000-000000000000}"/>
          </ac:spMkLst>
        </pc:spChg>
        <pc:spChg chg="ord">
          <ac:chgData name="Resetarits, Jake S. (DESE)" userId="37741e96-5ecb-4258-9857-666183bdd9bd" providerId="ADAL" clId="{FA90F3F7-998D-4942-A437-A28F2D5ECF7C}" dt="2025-05-30T14:09:09.659" v="12" actId="13244"/>
          <ac:spMkLst>
            <pc:docMk/>
            <pc:sldMk cId="0" sldId="257"/>
            <ac:spMk id="105" creationId="{00000000-0000-0000-0000-000000000000}"/>
          </ac:spMkLst>
        </pc:spChg>
        <pc:spChg chg="ord">
          <ac:chgData name="Resetarits, Jake S. (DESE)" userId="37741e96-5ecb-4258-9857-666183bdd9bd" providerId="ADAL" clId="{FA90F3F7-998D-4942-A437-A28F2D5ECF7C}" dt="2025-05-30T14:08:55.132" v="9" actId="13244"/>
          <ac:spMkLst>
            <pc:docMk/>
            <pc:sldMk cId="0" sldId="257"/>
            <ac:spMk id="106" creationId="{00000000-0000-0000-0000-000000000000}"/>
          </ac:spMkLst>
        </pc:spChg>
        <pc:spChg chg="ord">
          <ac:chgData name="Resetarits, Jake S. (DESE)" userId="37741e96-5ecb-4258-9857-666183bdd9bd" providerId="ADAL" clId="{FA90F3F7-998D-4942-A437-A28F2D5ECF7C}" dt="2025-05-30T14:08:56.878" v="10" actId="13244"/>
          <ac:spMkLst>
            <pc:docMk/>
            <pc:sldMk cId="0" sldId="257"/>
            <ac:spMk id="107" creationId="{00000000-0000-0000-0000-000000000000}"/>
          </ac:spMkLst>
        </pc:spChg>
      </pc:sldChg>
      <pc:sldChg chg="modSp mod">
        <pc:chgData name="Resetarits, Jake S. (DESE)" userId="37741e96-5ecb-4258-9857-666183bdd9bd" providerId="ADAL" clId="{FA90F3F7-998D-4942-A437-A28F2D5ECF7C}" dt="2025-05-30T14:09:18.700" v="13" actId="13244"/>
        <pc:sldMkLst>
          <pc:docMk/>
          <pc:sldMk cId="0" sldId="258"/>
        </pc:sldMkLst>
        <pc:spChg chg="mod ord">
          <ac:chgData name="Resetarits, Jake S. (DESE)" userId="37741e96-5ecb-4258-9857-666183bdd9bd" providerId="ADAL" clId="{FA90F3F7-998D-4942-A437-A28F2D5ECF7C}" dt="2025-05-30T14:09:18.700" v="13" actId="13244"/>
          <ac:spMkLst>
            <pc:docMk/>
            <pc:sldMk cId="0" sldId="258"/>
            <ac:spMk id="116" creationId="{00000000-0000-0000-0000-000000000000}"/>
          </ac:spMkLst>
        </pc:spChg>
      </pc:sldChg>
      <pc:sldChg chg="modSp mod">
        <pc:chgData name="Resetarits, Jake S. (DESE)" userId="37741e96-5ecb-4258-9857-666183bdd9bd" providerId="ADAL" clId="{FA90F3F7-998D-4942-A437-A28F2D5ECF7C}" dt="2025-05-30T14:10:56.996" v="30" actId="962"/>
        <pc:sldMkLst>
          <pc:docMk/>
          <pc:sldMk cId="0" sldId="259"/>
        </pc:sldMkLst>
        <pc:spChg chg="ord">
          <ac:chgData name="Resetarits, Jake S. (DESE)" userId="37741e96-5ecb-4258-9857-666183bdd9bd" providerId="ADAL" clId="{FA90F3F7-998D-4942-A437-A28F2D5ECF7C}" dt="2025-05-30T14:10:42.806" v="26" actId="13244"/>
          <ac:spMkLst>
            <pc:docMk/>
            <pc:sldMk cId="0" sldId="259"/>
            <ac:spMk id="134" creationId="{00000000-0000-0000-0000-000000000000}"/>
          </ac:spMkLst>
        </pc:spChg>
        <pc:spChg chg="ord">
          <ac:chgData name="Resetarits, Jake S. (DESE)" userId="37741e96-5ecb-4258-9857-666183bdd9bd" providerId="ADAL" clId="{FA90F3F7-998D-4942-A437-A28F2D5ECF7C}" dt="2025-05-30T14:09:50.348" v="17" actId="13244"/>
          <ac:spMkLst>
            <pc:docMk/>
            <pc:sldMk cId="0" sldId="259"/>
            <ac:spMk id="135" creationId="{00000000-0000-0000-0000-000000000000}"/>
          </ac:spMkLst>
        </pc:spChg>
        <pc:spChg chg="ord">
          <ac:chgData name="Resetarits, Jake S. (DESE)" userId="37741e96-5ecb-4258-9857-666183bdd9bd" providerId="ADAL" clId="{FA90F3F7-998D-4942-A437-A28F2D5ECF7C}" dt="2025-05-30T14:09:54.605" v="18" actId="13244"/>
          <ac:spMkLst>
            <pc:docMk/>
            <pc:sldMk cId="0" sldId="259"/>
            <ac:spMk id="136" creationId="{00000000-0000-0000-0000-000000000000}"/>
          </ac:spMkLst>
        </pc:spChg>
        <pc:spChg chg="ord">
          <ac:chgData name="Resetarits, Jake S. (DESE)" userId="37741e96-5ecb-4258-9857-666183bdd9bd" providerId="ADAL" clId="{FA90F3F7-998D-4942-A437-A28F2D5ECF7C}" dt="2025-05-30T14:09:57.856" v="19" actId="13244"/>
          <ac:spMkLst>
            <pc:docMk/>
            <pc:sldMk cId="0" sldId="259"/>
            <ac:spMk id="137" creationId="{00000000-0000-0000-0000-000000000000}"/>
          </ac:spMkLst>
        </pc:spChg>
        <pc:spChg chg="mod ord">
          <ac:chgData name="Resetarits, Jake S. (DESE)" userId="37741e96-5ecb-4258-9857-666183bdd9bd" providerId="ADAL" clId="{FA90F3F7-998D-4942-A437-A28F2D5ECF7C}" dt="2025-05-30T14:09:37.909" v="15" actId="13244"/>
          <ac:spMkLst>
            <pc:docMk/>
            <pc:sldMk cId="0" sldId="259"/>
            <ac:spMk id="138" creationId="{00000000-0000-0000-0000-000000000000}"/>
          </ac:spMkLst>
        </pc:spChg>
        <pc:spChg chg="ord">
          <ac:chgData name="Resetarits, Jake S. (DESE)" userId="37741e96-5ecb-4258-9857-666183bdd9bd" providerId="ADAL" clId="{FA90F3F7-998D-4942-A437-A28F2D5ECF7C}" dt="2025-05-30T14:10:21.944" v="23" actId="13244"/>
          <ac:spMkLst>
            <pc:docMk/>
            <pc:sldMk cId="0" sldId="259"/>
            <ac:spMk id="139" creationId="{00000000-0000-0000-0000-000000000000}"/>
          </ac:spMkLst>
        </pc:spChg>
        <pc:spChg chg="ord">
          <ac:chgData name="Resetarits, Jake S. (DESE)" userId="37741e96-5ecb-4258-9857-666183bdd9bd" providerId="ADAL" clId="{FA90F3F7-998D-4942-A437-A28F2D5ECF7C}" dt="2025-05-30T14:10:10.190" v="21" actId="13244"/>
          <ac:spMkLst>
            <pc:docMk/>
            <pc:sldMk cId="0" sldId="259"/>
            <ac:spMk id="140" creationId="{00000000-0000-0000-0000-000000000000}"/>
          </ac:spMkLst>
        </pc:spChg>
        <pc:spChg chg="ord">
          <ac:chgData name="Resetarits, Jake S. (DESE)" userId="37741e96-5ecb-4258-9857-666183bdd9bd" providerId="ADAL" clId="{FA90F3F7-998D-4942-A437-A28F2D5ECF7C}" dt="2025-05-30T14:10:46.053" v="27" actId="13244"/>
          <ac:spMkLst>
            <pc:docMk/>
            <pc:sldMk cId="0" sldId="259"/>
            <ac:spMk id="141" creationId="{00000000-0000-0000-0000-000000000000}"/>
          </ac:spMkLst>
        </pc:spChg>
        <pc:spChg chg="ord">
          <ac:chgData name="Resetarits, Jake S. (DESE)" userId="37741e96-5ecb-4258-9857-666183bdd9bd" providerId="ADAL" clId="{FA90F3F7-998D-4942-A437-A28F2D5ECF7C}" dt="2025-05-30T14:10:37.940" v="25" actId="13244"/>
          <ac:spMkLst>
            <pc:docMk/>
            <pc:sldMk cId="0" sldId="259"/>
            <ac:spMk id="142" creationId="{00000000-0000-0000-0000-000000000000}"/>
          </ac:spMkLst>
        </pc:spChg>
        <pc:spChg chg="ord">
          <ac:chgData name="Resetarits, Jake S. (DESE)" userId="37741e96-5ecb-4258-9857-666183bdd9bd" providerId="ADAL" clId="{FA90F3F7-998D-4942-A437-A28F2D5ECF7C}" dt="2025-05-30T14:10:52.035" v="28" actId="13244"/>
          <ac:spMkLst>
            <pc:docMk/>
            <pc:sldMk cId="0" sldId="259"/>
            <ac:spMk id="144" creationId="{00000000-0000-0000-0000-000000000000}"/>
          </ac:spMkLst>
        </pc:spChg>
        <pc:picChg chg="mod ord">
          <ac:chgData name="Resetarits, Jake S. (DESE)" userId="37741e96-5ecb-4258-9857-666183bdd9bd" providerId="ADAL" clId="{FA90F3F7-998D-4942-A437-A28F2D5ECF7C}" dt="2025-05-30T14:10:56.996" v="30" actId="962"/>
          <ac:picMkLst>
            <pc:docMk/>
            <pc:sldMk cId="0" sldId="259"/>
            <ac:picMk id="145" creationId="{00000000-0000-0000-0000-000000000000}"/>
          </ac:picMkLst>
        </pc:picChg>
      </pc:sldChg>
      <pc:sldChg chg="modSp mod">
        <pc:chgData name="Resetarits, Jake S. (DESE)" userId="37741e96-5ecb-4258-9857-666183bdd9bd" providerId="ADAL" clId="{FA90F3F7-998D-4942-A437-A28F2D5ECF7C}" dt="2025-05-30T14:11:36.212" v="37" actId="13244"/>
        <pc:sldMkLst>
          <pc:docMk/>
          <pc:sldMk cId="0" sldId="260"/>
        </pc:sldMkLst>
        <pc:spChg chg="mod ord">
          <ac:chgData name="Resetarits, Jake S. (DESE)" userId="37741e96-5ecb-4258-9857-666183bdd9bd" providerId="ADAL" clId="{FA90F3F7-998D-4942-A437-A28F2D5ECF7C}" dt="2025-05-30T14:11:08.363" v="31" actId="13244"/>
          <ac:spMkLst>
            <pc:docMk/>
            <pc:sldMk cId="0" sldId="260"/>
            <ac:spMk id="154" creationId="{00000000-0000-0000-0000-000000000000}"/>
          </ac:spMkLst>
        </pc:spChg>
        <pc:spChg chg="ord">
          <ac:chgData name="Resetarits, Jake S. (DESE)" userId="37741e96-5ecb-4258-9857-666183bdd9bd" providerId="ADAL" clId="{FA90F3F7-998D-4942-A437-A28F2D5ECF7C}" dt="2025-05-30T14:11:13.593" v="33" actId="13244"/>
          <ac:spMkLst>
            <pc:docMk/>
            <pc:sldMk cId="0" sldId="260"/>
            <ac:spMk id="155" creationId="{00000000-0000-0000-0000-000000000000}"/>
          </ac:spMkLst>
        </pc:spChg>
        <pc:spChg chg="ord">
          <ac:chgData name="Resetarits, Jake S. (DESE)" userId="37741e96-5ecb-4258-9857-666183bdd9bd" providerId="ADAL" clId="{FA90F3F7-998D-4942-A437-A28F2D5ECF7C}" dt="2025-05-30T14:11:26.059" v="35" actId="13244"/>
          <ac:spMkLst>
            <pc:docMk/>
            <pc:sldMk cId="0" sldId="260"/>
            <ac:spMk id="156" creationId="{00000000-0000-0000-0000-000000000000}"/>
          </ac:spMkLst>
        </pc:spChg>
        <pc:spChg chg="ord">
          <ac:chgData name="Resetarits, Jake S. (DESE)" userId="37741e96-5ecb-4258-9857-666183bdd9bd" providerId="ADAL" clId="{FA90F3F7-998D-4942-A437-A28F2D5ECF7C}" dt="2025-05-30T14:11:36.212" v="37" actId="13244"/>
          <ac:spMkLst>
            <pc:docMk/>
            <pc:sldMk cId="0" sldId="260"/>
            <ac:spMk id="157" creationId="{00000000-0000-0000-0000-000000000000}"/>
          </ac:spMkLst>
        </pc:spChg>
        <pc:spChg chg="ord">
          <ac:chgData name="Resetarits, Jake S. (DESE)" userId="37741e96-5ecb-4258-9857-666183bdd9bd" providerId="ADAL" clId="{FA90F3F7-998D-4942-A437-A28F2D5ECF7C}" dt="2025-05-30T14:11:28.427" v="36" actId="13244"/>
          <ac:spMkLst>
            <pc:docMk/>
            <pc:sldMk cId="0" sldId="260"/>
            <ac:spMk id="160" creationId="{00000000-0000-0000-0000-000000000000}"/>
          </ac:spMkLst>
        </pc:spChg>
        <pc:spChg chg="ord">
          <ac:chgData name="Resetarits, Jake S. (DESE)" userId="37741e96-5ecb-4258-9857-666183bdd9bd" providerId="ADAL" clId="{FA90F3F7-998D-4942-A437-A28F2D5ECF7C}" dt="2025-05-30T14:11:22.052" v="34" actId="13244"/>
          <ac:spMkLst>
            <pc:docMk/>
            <pc:sldMk cId="0" sldId="260"/>
            <ac:spMk id="163" creationId="{00000000-0000-0000-0000-000000000000}"/>
          </ac:spMkLst>
        </pc:spChg>
        <pc:grpChg chg="mod">
          <ac:chgData name="Resetarits, Jake S. (DESE)" userId="37741e96-5ecb-4258-9857-666183bdd9bd" providerId="ADAL" clId="{FA90F3F7-998D-4942-A437-A28F2D5ECF7C}" dt="2025-05-30T14:11:13.487" v="32" actId="962"/>
          <ac:grpSpMkLst>
            <pc:docMk/>
            <pc:sldMk cId="0" sldId="260"/>
            <ac:grpSpMk id="151" creationId="{00000000-0000-0000-0000-000000000000}"/>
          </ac:grpSpMkLst>
        </pc:grpChg>
      </pc:sldChg>
      <pc:sldChg chg="modSp mod">
        <pc:chgData name="Resetarits, Jake S. (DESE)" userId="37741e96-5ecb-4258-9857-666183bdd9bd" providerId="ADAL" clId="{FA90F3F7-998D-4942-A437-A28F2D5ECF7C}" dt="2025-05-30T14:08:30.825" v="6" actId="33553"/>
        <pc:sldMkLst>
          <pc:docMk/>
          <pc:sldMk cId="0" sldId="261"/>
        </pc:sldMkLst>
        <pc:spChg chg="mod">
          <ac:chgData name="Resetarits, Jake S. (DESE)" userId="37741e96-5ecb-4258-9857-666183bdd9bd" providerId="ADAL" clId="{FA90F3F7-998D-4942-A437-A28F2D5ECF7C}" dt="2025-05-30T14:08:30.825" v="6" actId="33553"/>
          <ac:spMkLst>
            <pc:docMk/>
            <pc:sldMk cId="0" sldId="261"/>
            <ac:spMk id="173" creationId="{00000000-0000-0000-0000-000000000000}"/>
          </ac:spMkLst>
        </pc:spChg>
      </pc:sldChg>
      <pc:sldChg chg="modSp mod">
        <pc:chgData name="Resetarits, Jake S. (DESE)" userId="37741e96-5ecb-4258-9857-666183bdd9bd" providerId="ADAL" clId="{FA90F3F7-998D-4942-A437-A28F2D5ECF7C}" dt="2025-05-30T14:12:00.655" v="41" actId="13244"/>
        <pc:sldMkLst>
          <pc:docMk/>
          <pc:sldMk cId="0" sldId="262"/>
        </pc:sldMkLst>
        <pc:spChg chg="mod">
          <ac:chgData name="Resetarits, Jake S. (DESE)" userId="37741e96-5ecb-4258-9857-666183bdd9bd" providerId="ADAL" clId="{FA90F3F7-998D-4942-A437-A28F2D5ECF7C}" dt="2025-05-30T14:08:32.187" v="7" actId="33553"/>
          <ac:spMkLst>
            <pc:docMk/>
            <pc:sldMk cId="0" sldId="262"/>
            <ac:spMk id="184" creationId="{00000000-0000-0000-0000-000000000000}"/>
          </ac:spMkLst>
        </pc:spChg>
        <pc:spChg chg="ord">
          <ac:chgData name="Resetarits, Jake S. (DESE)" userId="37741e96-5ecb-4258-9857-666183bdd9bd" providerId="ADAL" clId="{FA90F3F7-998D-4942-A437-A28F2D5ECF7C}" dt="2025-05-30T14:11:49.146" v="38" actId="13244"/>
          <ac:spMkLst>
            <pc:docMk/>
            <pc:sldMk cId="0" sldId="262"/>
            <ac:spMk id="188" creationId="{00000000-0000-0000-0000-000000000000}"/>
          </ac:spMkLst>
        </pc:spChg>
        <pc:spChg chg="ord">
          <ac:chgData name="Resetarits, Jake S. (DESE)" userId="37741e96-5ecb-4258-9857-666183bdd9bd" providerId="ADAL" clId="{FA90F3F7-998D-4942-A437-A28F2D5ECF7C}" dt="2025-05-30T14:12:00.655" v="41" actId="13244"/>
          <ac:spMkLst>
            <pc:docMk/>
            <pc:sldMk cId="0" sldId="262"/>
            <ac:spMk id="189" creationId="{00000000-0000-0000-0000-000000000000}"/>
          </ac:spMkLst>
        </pc:spChg>
        <pc:spChg chg="ord">
          <ac:chgData name="Resetarits, Jake S. (DESE)" userId="37741e96-5ecb-4258-9857-666183bdd9bd" providerId="ADAL" clId="{FA90F3F7-998D-4942-A437-A28F2D5ECF7C}" dt="2025-05-30T14:11:56.300" v="40" actId="13244"/>
          <ac:spMkLst>
            <pc:docMk/>
            <pc:sldMk cId="0" sldId="262"/>
            <ac:spMk id="190" creationId="{00000000-0000-0000-0000-000000000000}"/>
          </ac:spMkLst>
        </pc:spChg>
      </pc:sldChg>
      <pc:sldChg chg="modSp mod">
        <pc:chgData name="Resetarits, Jake S. (DESE)" userId="37741e96-5ecb-4258-9857-666183bdd9bd" providerId="ADAL" clId="{FA90F3F7-998D-4942-A437-A28F2D5ECF7C}" dt="2025-05-30T14:12:46.148" v="49" actId="13244"/>
        <pc:sldMkLst>
          <pc:docMk/>
          <pc:sldMk cId="0" sldId="263"/>
        </pc:sldMkLst>
        <pc:spChg chg="ord">
          <ac:chgData name="Resetarits, Jake S. (DESE)" userId="37741e96-5ecb-4258-9857-666183bdd9bd" providerId="ADAL" clId="{FA90F3F7-998D-4942-A437-A28F2D5ECF7C}" dt="2025-05-30T14:12:46.148" v="49" actId="13244"/>
          <ac:spMkLst>
            <pc:docMk/>
            <pc:sldMk cId="0" sldId="263"/>
            <ac:spMk id="200" creationId="{00000000-0000-0000-0000-000000000000}"/>
          </ac:spMkLst>
        </pc:spChg>
        <pc:spChg chg="mod">
          <ac:chgData name="Resetarits, Jake S. (DESE)" userId="37741e96-5ecb-4258-9857-666183bdd9bd" providerId="ADAL" clId="{FA90F3F7-998D-4942-A437-A28F2D5ECF7C}" dt="2025-05-30T14:08:33.788" v="8" actId="33553"/>
          <ac:spMkLst>
            <pc:docMk/>
            <pc:sldMk cId="0" sldId="263"/>
            <ac:spMk id="201" creationId="{00000000-0000-0000-0000-000000000000}"/>
          </ac:spMkLst>
        </pc:spChg>
        <pc:spChg chg="ord">
          <ac:chgData name="Resetarits, Jake S. (DESE)" userId="37741e96-5ecb-4258-9857-666183bdd9bd" providerId="ADAL" clId="{FA90F3F7-998D-4942-A437-A28F2D5ECF7C}" dt="2025-05-30T14:12:25.281" v="46" actId="13244"/>
          <ac:spMkLst>
            <pc:docMk/>
            <pc:sldMk cId="0" sldId="263"/>
            <ac:spMk id="202" creationId="{00000000-0000-0000-0000-000000000000}"/>
          </ac:spMkLst>
        </pc:spChg>
        <pc:spChg chg="ord">
          <ac:chgData name="Resetarits, Jake S. (DESE)" userId="37741e96-5ecb-4258-9857-666183bdd9bd" providerId="ADAL" clId="{FA90F3F7-998D-4942-A437-A28F2D5ECF7C}" dt="2025-05-30T14:12:16.857" v="43" actId="13244"/>
          <ac:spMkLst>
            <pc:docMk/>
            <pc:sldMk cId="0" sldId="263"/>
            <ac:spMk id="204" creationId="{00000000-0000-0000-0000-000000000000}"/>
          </ac:spMkLst>
        </pc:spChg>
        <pc:spChg chg="ord">
          <ac:chgData name="Resetarits, Jake S. (DESE)" userId="37741e96-5ecb-4258-9857-666183bdd9bd" providerId="ADAL" clId="{FA90F3F7-998D-4942-A437-A28F2D5ECF7C}" dt="2025-05-30T14:12:19.336" v="44" actId="13244"/>
          <ac:spMkLst>
            <pc:docMk/>
            <pc:sldMk cId="0" sldId="263"/>
            <ac:spMk id="205" creationId="{00000000-0000-0000-0000-000000000000}"/>
          </ac:spMkLst>
        </pc:spChg>
        <pc:spChg chg="ord">
          <ac:chgData name="Resetarits, Jake S. (DESE)" userId="37741e96-5ecb-4258-9857-666183bdd9bd" providerId="ADAL" clId="{FA90F3F7-998D-4942-A437-A28F2D5ECF7C}" dt="2025-05-30T14:12:22.182" v="45" actId="13244"/>
          <ac:spMkLst>
            <pc:docMk/>
            <pc:sldMk cId="0" sldId="263"/>
            <ac:spMk id="207" creationId="{00000000-0000-0000-0000-000000000000}"/>
          </ac:spMkLst>
        </pc:spChg>
      </pc:sldChg>
      <pc:sldChg chg="modSp add del mod">
        <pc:chgData name="Resetarits, Jake S. (DESE)" userId="37741e96-5ecb-4258-9857-666183bdd9bd" providerId="ADAL" clId="{FA90F3F7-998D-4942-A437-A28F2D5ECF7C}" dt="2025-06-04T21:46:34.486" v="86" actId="27636"/>
        <pc:sldMkLst>
          <pc:docMk/>
          <pc:sldMk cId="0" sldId="264"/>
        </pc:sldMkLst>
        <pc:spChg chg="mod">
          <ac:chgData name="Resetarits, Jake S. (DESE)" userId="37741e96-5ecb-4258-9857-666183bdd9bd" providerId="ADAL" clId="{FA90F3F7-998D-4942-A437-A28F2D5ECF7C}" dt="2025-06-04T21:46:29.689" v="84"/>
          <ac:spMkLst>
            <pc:docMk/>
            <pc:sldMk cId="0" sldId="264"/>
            <ac:spMk id="54" creationId="{00000000-0000-0000-0000-000000000000}"/>
          </ac:spMkLst>
        </pc:spChg>
        <pc:spChg chg="mod">
          <ac:chgData name="Resetarits, Jake S. (DESE)" userId="37741e96-5ecb-4258-9857-666183bdd9bd" providerId="ADAL" clId="{FA90F3F7-998D-4942-A437-A28F2D5ECF7C}" dt="2025-06-04T21:46:34.486" v="86" actId="27636"/>
          <ac:spMkLst>
            <pc:docMk/>
            <pc:sldMk cId="0" sldId="264"/>
            <ac:spMk id="55" creationId="{00000000-0000-0000-0000-000000000000}"/>
          </ac:spMkLst>
        </pc:spChg>
      </pc:sldChg>
      <pc:sldChg chg="modSp add del mod">
        <pc:chgData name="Resetarits, Jake S. (DESE)" userId="37741e96-5ecb-4258-9857-666183bdd9bd" providerId="ADAL" clId="{FA90F3F7-998D-4942-A437-A28F2D5ECF7C}" dt="2025-06-04T21:49:55.316" v="93" actId="20577"/>
        <pc:sldMkLst>
          <pc:docMk/>
          <pc:sldMk cId="0" sldId="265"/>
        </pc:sldMkLst>
        <pc:spChg chg="mod">
          <ac:chgData name="Resetarits, Jake S. (DESE)" userId="37741e96-5ecb-4258-9857-666183bdd9bd" providerId="ADAL" clId="{FA90F3F7-998D-4942-A437-A28F2D5ECF7C}" dt="2025-06-04T21:49:55.316" v="93" actId="20577"/>
          <ac:spMkLst>
            <pc:docMk/>
            <pc:sldMk cId="0" sldId="265"/>
            <ac:spMk id="60" creationId="{00000000-0000-0000-0000-000000000000}"/>
          </ac:spMkLst>
        </pc:spChg>
      </pc:sldChg>
      <pc:sldChg chg="modSp add del mod">
        <pc:chgData name="Resetarits, Jake S. (DESE)" userId="37741e96-5ecb-4258-9857-666183bdd9bd" providerId="ADAL" clId="{FA90F3F7-998D-4942-A437-A28F2D5ECF7C}" dt="2025-06-04T21:46:34.521" v="88" actId="27636"/>
        <pc:sldMkLst>
          <pc:docMk/>
          <pc:sldMk cId="0" sldId="266"/>
        </pc:sldMkLst>
        <pc:spChg chg="mod">
          <ac:chgData name="Resetarits, Jake S. (DESE)" userId="37741e96-5ecb-4258-9857-666183bdd9bd" providerId="ADAL" clId="{FA90F3F7-998D-4942-A437-A28F2D5ECF7C}" dt="2025-06-04T21:46:34.521" v="88" actId="27636"/>
          <ac:spMkLst>
            <pc:docMk/>
            <pc:sldMk cId="0" sldId="266"/>
            <ac:spMk id="66" creationId="{00000000-0000-0000-0000-000000000000}"/>
          </ac:spMkLst>
        </pc:spChg>
        <pc:spChg chg="mod">
          <ac:chgData name="Resetarits, Jake S. (DESE)" userId="37741e96-5ecb-4258-9857-666183bdd9bd" providerId="ADAL" clId="{FA90F3F7-998D-4942-A437-A28F2D5ECF7C}" dt="2025-06-04T21:46:29.689" v="84"/>
          <ac:spMkLst>
            <pc:docMk/>
            <pc:sldMk cId="0" sldId="266"/>
            <ac:spMk id="67" creationId="{00000000-0000-0000-0000-000000000000}"/>
          </ac:spMkLst>
        </pc:spChg>
      </pc:sldChg>
      <pc:sldChg chg="modSp add del mod">
        <pc:chgData name="Resetarits, Jake S. (DESE)" userId="37741e96-5ecb-4258-9857-666183bdd9bd" providerId="ADAL" clId="{FA90F3F7-998D-4942-A437-A28F2D5ECF7C}" dt="2025-06-04T21:46:34.550" v="89" actId="27636"/>
        <pc:sldMkLst>
          <pc:docMk/>
          <pc:sldMk cId="0" sldId="267"/>
        </pc:sldMkLst>
        <pc:spChg chg="mod">
          <ac:chgData name="Resetarits, Jake S. (DESE)" userId="37741e96-5ecb-4258-9857-666183bdd9bd" providerId="ADAL" clId="{FA90F3F7-998D-4942-A437-A28F2D5ECF7C}" dt="2025-06-04T21:46:34.550" v="89" actId="27636"/>
          <ac:spMkLst>
            <pc:docMk/>
            <pc:sldMk cId="0" sldId="267"/>
            <ac:spMk id="72" creationId="{00000000-0000-0000-0000-000000000000}"/>
          </ac:spMkLst>
        </pc:spChg>
      </pc:sldChg>
      <pc:sldChg chg="modSp add del mod">
        <pc:chgData name="Resetarits, Jake S. (DESE)" userId="37741e96-5ecb-4258-9857-666183bdd9bd" providerId="ADAL" clId="{FA90F3F7-998D-4942-A437-A28F2D5ECF7C}" dt="2025-06-04T21:46:34.562" v="90" actId="27636"/>
        <pc:sldMkLst>
          <pc:docMk/>
          <pc:sldMk cId="0" sldId="268"/>
        </pc:sldMkLst>
        <pc:spChg chg="mod">
          <ac:chgData name="Resetarits, Jake S. (DESE)" userId="37741e96-5ecb-4258-9857-666183bdd9bd" providerId="ADAL" clId="{FA90F3F7-998D-4942-A437-A28F2D5ECF7C}" dt="2025-06-04T21:46:34.562" v="90" actId="27636"/>
          <ac:spMkLst>
            <pc:docMk/>
            <pc:sldMk cId="0" sldId="268"/>
            <ac:spMk id="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c8749c6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c8749c6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c8749c6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c8749c6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c8749c6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c8749c6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c8749c67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c8749c67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Themes:  Gardens, Plants, Flowers, Ocean, Estivation (summer sleepers)</a:t>
            </a:r>
            <a:endParaRPr/>
          </a:p>
        </p:txBody>
      </p:sp>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6" y="1489150"/>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4612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491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8948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9042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7114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7804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5250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28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104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13291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SzPts val="1800"/>
              <a:buChar char="●"/>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2008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043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13367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83"/>
        <p:cNvGrpSpPr/>
        <p:nvPr/>
      </p:nvGrpSpPr>
      <p:grpSpPr>
        <a:xfrm>
          <a:off x="0" y="0"/>
          <a:ext cx="0" cy="0"/>
          <a:chOff x="0" y="0"/>
          <a:chExt cx="0" cy="0"/>
        </a:xfrm>
      </p:grpSpPr>
      <p:cxnSp>
        <p:nvCxnSpPr>
          <p:cNvPr id="84" name="Google Shape;84;p13">
            <a:extLst>
              <a:ext uri="{C183D7F6-B498-43B3-948B-1728B52AA6E4}">
                <adec:decorative xmlns:adec="http://schemas.microsoft.com/office/drawing/2017/decorative" val="1"/>
              </a:ext>
            </a:extLst>
          </p:cNvPr>
          <p:cNvCxnSpPr/>
          <p:nvPr/>
        </p:nvCxnSpPr>
        <p:spPr>
          <a:xfrm>
            <a:off x="9158735" y="990600"/>
            <a:ext cx="8114971" cy="0"/>
          </a:xfrm>
          <a:prstGeom prst="straightConnector1">
            <a:avLst/>
          </a:prstGeom>
          <a:noFill/>
          <a:ln w="76200" cap="flat" cmpd="sng">
            <a:solidFill>
              <a:srgbClr val="0F4662"/>
            </a:solidFill>
            <a:prstDash val="solid"/>
            <a:round/>
            <a:headEnd type="none" w="sm" len="sm"/>
            <a:tailEnd type="none" w="sm" len="sm"/>
          </a:ln>
        </p:spPr>
      </p:cxnSp>
      <p:cxnSp>
        <p:nvCxnSpPr>
          <p:cNvPr id="85" name="Google Shape;85;p13">
            <a:extLst>
              <a:ext uri="{C183D7F6-B498-43B3-948B-1728B52AA6E4}">
                <adec:decorative xmlns:adec="http://schemas.microsoft.com/office/drawing/2017/decorative" val="1"/>
              </a:ext>
            </a:extLst>
          </p:cNvPr>
          <p:cNvCxnSpPr/>
          <p:nvPr/>
        </p:nvCxnSpPr>
        <p:spPr>
          <a:xfrm>
            <a:off x="1043764" y="9296400"/>
            <a:ext cx="8114971" cy="0"/>
          </a:xfrm>
          <a:prstGeom prst="straightConnector1">
            <a:avLst/>
          </a:prstGeom>
          <a:noFill/>
          <a:ln w="76200" cap="flat" cmpd="sng">
            <a:solidFill>
              <a:srgbClr val="0F4662"/>
            </a:solidFill>
            <a:prstDash val="solid"/>
            <a:round/>
            <a:headEnd type="none" w="sm" len="sm"/>
            <a:tailEnd type="none" w="sm" len="sm"/>
          </a:ln>
        </p:spPr>
      </p:cxnSp>
      <p:sp>
        <p:nvSpPr>
          <p:cNvPr id="86" name="Google Shape;86;p13">
            <a:extLst>
              <a:ext uri="{C183D7F6-B498-43B3-948B-1728B52AA6E4}">
                <adec:decorative xmlns:adec="http://schemas.microsoft.com/office/drawing/2017/decorative" val="1"/>
              </a:ext>
            </a:extLst>
          </p:cNvPr>
          <p:cNvSpPr/>
          <p:nvPr/>
        </p:nvSpPr>
        <p:spPr>
          <a:xfrm>
            <a:off x="9618706" y="9037492"/>
            <a:ext cx="2968854" cy="441617"/>
          </a:xfrm>
          <a:custGeom>
            <a:avLst/>
            <a:gdLst/>
            <a:ahLst/>
            <a:cxnLst/>
            <a:rect l="l" t="t" r="r" b="b"/>
            <a:pathLst>
              <a:path w="2968854" h="441617" extrusionOk="0">
                <a:moveTo>
                  <a:pt x="0" y="0"/>
                </a:moveTo>
                <a:lnTo>
                  <a:pt x="2968854" y="0"/>
                </a:lnTo>
                <a:lnTo>
                  <a:pt x="2968854" y="441616"/>
                </a:lnTo>
                <a:lnTo>
                  <a:pt x="0" y="441616"/>
                </a:lnTo>
                <a:lnTo>
                  <a:pt x="0" y="0"/>
                </a:lnTo>
                <a:close/>
              </a:path>
            </a:pathLst>
          </a:custGeom>
          <a:blipFill rotWithShape="1">
            <a:blip r:embed="rId3">
              <a:alphaModFix/>
            </a:blip>
            <a:stretch>
              <a:fillRect/>
            </a:stretch>
          </a:blipFill>
          <a:ln>
            <a:noFill/>
          </a:ln>
        </p:spPr>
        <p:txBody>
          <a:bodyPr/>
          <a:lstStyle/>
          <a:p>
            <a:endParaRPr lang="en-US"/>
          </a:p>
        </p:txBody>
      </p:sp>
      <p:sp>
        <p:nvSpPr>
          <p:cNvPr id="3" name="Title 2">
            <a:extLst>
              <a:ext uri="{FF2B5EF4-FFF2-40B4-BE49-F238E27FC236}">
                <a16:creationId xmlns:a16="http://schemas.microsoft.com/office/drawing/2014/main" id="{6AB7CBE2-139F-7D0A-9C1D-94AD198C8637}"/>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sz="100" dirty="0"/>
              <a:t>Summer </a:t>
            </a:r>
            <a:r>
              <a:rPr lang="en-US" sz="100" dirty="0" err="1"/>
              <a:t>Lanuage</a:t>
            </a:r>
            <a:r>
              <a:rPr lang="en-US" sz="100" dirty="0"/>
              <a:t> Academy</a:t>
            </a:r>
          </a:p>
        </p:txBody>
      </p:sp>
      <p:grpSp>
        <p:nvGrpSpPr>
          <p:cNvPr id="87" name="Google Shape;87;p13" descr="title"/>
          <p:cNvGrpSpPr/>
          <p:nvPr/>
        </p:nvGrpSpPr>
        <p:grpSpPr>
          <a:xfrm>
            <a:off x="871070" y="3102973"/>
            <a:ext cx="16545859" cy="3902459"/>
            <a:chOff x="0" y="-238125"/>
            <a:chExt cx="22061145" cy="5203279"/>
          </a:xfrm>
        </p:grpSpPr>
        <p:sp>
          <p:nvSpPr>
            <p:cNvPr id="88" name="Google Shape;88;p13">
              <a:extLst>
                <a:ext uri="{C183D7F6-B498-43B3-948B-1728B52AA6E4}">
                  <adec:decorative xmlns:adec="http://schemas.microsoft.com/office/drawing/2017/decorative" val="1"/>
                </a:ext>
              </a:extLst>
            </p:cNvPr>
            <p:cNvSpPr txBox="1"/>
            <p:nvPr/>
          </p:nvSpPr>
          <p:spPr>
            <a:xfrm>
              <a:off x="0" y="-238125"/>
              <a:ext cx="22061145" cy="2761889"/>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2479" b="1" i="1" u="none" strike="noStrike" cap="none" dirty="0">
                  <a:solidFill>
                    <a:srgbClr val="620A0D"/>
                  </a:solidFill>
                  <a:latin typeface="Cormorant Garamond"/>
                  <a:ea typeface="Cormorant Garamond"/>
                  <a:cs typeface="Cormorant Garamond"/>
                  <a:sym typeface="Cormorant Garamond"/>
                </a:rPr>
                <a:t>Summer Language Academy</a:t>
              </a:r>
              <a:endParaRPr dirty="0"/>
            </a:p>
          </p:txBody>
        </p:sp>
        <p:sp>
          <p:nvSpPr>
            <p:cNvPr id="89" name="Google Shape;89;p13"/>
            <p:cNvSpPr txBox="1"/>
            <p:nvPr/>
          </p:nvSpPr>
          <p:spPr>
            <a:xfrm>
              <a:off x="2060919" y="2763486"/>
              <a:ext cx="17900014" cy="1085376"/>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4889" b="0" i="0" u="none" strike="noStrike" cap="none">
                  <a:solidFill>
                    <a:srgbClr val="0F4662"/>
                  </a:solidFill>
                  <a:latin typeface="Quicksand"/>
                  <a:ea typeface="Quicksand"/>
                  <a:cs typeface="Quicksand"/>
                  <a:sym typeface="Quicksand"/>
                </a:rPr>
                <a:t>A Title 3 Funded Student Learning Experience</a:t>
              </a:r>
              <a:endParaRPr/>
            </a:p>
          </p:txBody>
        </p:sp>
        <p:sp>
          <p:nvSpPr>
            <p:cNvPr id="90" name="Google Shape;90;p13"/>
            <p:cNvSpPr txBox="1"/>
            <p:nvPr/>
          </p:nvSpPr>
          <p:spPr>
            <a:xfrm>
              <a:off x="6371575" y="4282989"/>
              <a:ext cx="9317995" cy="682165"/>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3141" b="0" i="0" u="none" strike="noStrike" cap="none">
                  <a:solidFill>
                    <a:srgbClr val="0F4662"/>
                  </a:solidFill>
                  <a:latin typeface="Quicksand"/>
                  <a:ea typeface="Quicksand"/>
                  <a:cs typeface="Quicksand"/>
                  <a:sym typeface="Quicksand"/>
                </a:rPr>
                <a:t>Falmouth Public Schools</a:t>
              </a:r>
              <a:endParaRPr/>
            </a:p>
          </p:txBody>
        </p:sp>
      </p:grpSp>
      <p:sp>
        <p:nvSpPr>
          <p:cNvPr id="91" name="Google Shape;91;p13">
            <a:extLst>
              <a:ext uri="{C183D7F6-B498-43B3-948B-1728B52AA6E4}">
                <adec:decorative xmlns:adec="http://schemas.microsoft.com/office/drawing/2017/decorative" val="1"/>
              </a:ext>
            </a:extLst>
          </p:cNvPr>
          <p:cNvSpPr/>
          <p:nvPr/>
        </p:nvSpPr>
        <p:spPr>
          <a:xfrm>
            <a:off x="5646742" y="807892"/>
            <a:ext cx="2968854" cy="441617"/>
          </a:xfrm>
          <a:custGeom>
            <a:avLst/>
            <a:gdLst/>
            <a:ahLst/>
            <a:cxnLst/>
            <a:rect l="l" t="t" r="r" b="b"/>
            <a:pathLst>
              <a:path w="2968854" h="441617" extrusionOk="0">
                <a:moveTo>
                  <a:pt x="0" y="0"/>
                </a:moveTo>
                <a:lnTo>
                  <a:pt x="2968854" y="0"/>
                </a:lnTo>
                <a:lnTo>
                  <a:pt x="2968854" y="441616"/>
                </a:lnTo>
                <a:lnTo>
                  <a:pt x="0" y="441616"/>
                </a:lnTo>
                <a:lnTo>
                  <a:pt x="0" y="0"/>
                </a:lnTo>
                <a:close/>
              </a:path>
            </a:pathLst>
          </a:custGeom>
          <a:blipFill rotWithShape="1">
            <a:blip r:embed="rId3">
              <a:alphaModFix/>
            </a:blip>
            <a:stretch>
              <a:fillRect/>
            </a:stretch>
          </a:blipFill>
          <a:ln>
            <a:noFill/>
          </a:ln>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r>
              <a:rPr lang="en" b="1">
                <a:latin typeface="League Spartan"/>
                <a:ea typeface="League Spartan"/>
                <a:cs typeface="League Spartan"/>
                <a:sym typeface="League Spartan"/>
              </a:rPr>
              <a:t>Introduction   </a:t>
            </a:r>
            <a:endParaRPr b="1" dirty="0">
              <a:latin typeface="League Spartan"/>
              <a:ea typeface="League Spartan"/>
              <a:cs typeface="League Spartan"/>
              <a:sym typeface="League Spartan"/>
            </a:endParaRPr>
          </a:p>
        </p:txBody>
      </p:sp>
      <p:sp>
        <p:nvSpPr>
          <p:cNvPr id="61" name="Google Shape;61;p14"/>
          <p:cNvSpPr txBox="1">
            <a:spLocks noGrp="1"/>
          </p:cNvSpPr>
          <p:nvPr>
            <p:ph type="body" idx="1"/>
          </p:nvPr>
        </p:nvSpPr>
        <p:spPr>
          <a:xfrm>
            <a:off x="623400" y="2304950"/>
            <a:ext cx="17041200" cy="6832800"/>
          </a:xfrm>
          <a:prstGeom prst="rect">
            <a:avLst/>
          </a:prstGeom>
        </p:spPr>
        <p:txBody>
          <a:bodyPr spcFirstLastPara="1" wrap="square" lIns="182850" tIns="182850" rIns="182850" bIns="182850" anchor="t" anchorCtr="0">
            <a:noAutofit/>
          </a:bodyPr>
          <a:lstStyle/>
          <a:p>
            <a:pPr marL="0" indent="0">
              <a:buNone/>
            </a:pPr>
            <a:r>
              <a:rPr lang="en" sz="3800">
                <a:latin typeface="League Spartan"/>
                <a:ea typeface="League Spartan"/>
                <a:cs typeface="League Spartan"/>
                <a:sym typeface="League Spartan"/>
              </a:rPr>
              <a:t>3rd year at GLTS</a:t>
            </a:r>
            <a:endParaRPr sz="3800">
              <a:latin typeface="League Spartan"/>
              <a:ea typeface="League Spartan"/>
              <a:cs typeface="League Spartan"/>
              <a:sym typeface="League Spartan"/>
            </a:endParaRPr>
          </a:p>
          <a:p>
            <a:pPr marL="0" indent="0">
              <a:spcBef>
                <a:spcPts val="2400"/>
              </a:spcBef>
              <a:buNone/>
            </a:pPr>
            <a:r>
              <a:rPr lang="en" sz="3800">
                <a:latin typeface="League Spartan"/>
                <a:ea typeface="League Spartan"/>
                <a:cs typeface="League Spartan"/>
                <a:sym typeface="League Spartan"/>
              </a:rPr>
              <a:t>A pre-existing program was in place: Juntos Podemos</a:t>
            </a:r>
            <a:endParaRPr sz="3800">
              <a:latin typeface="League Spartan"/>
              <a:ea typeface="League Spartan"/>
              <a:cs typeface="League Spartan"/>
              <a:sym typeface="League Spartan"/>
            </a:endParaRPr>
          </a:p>
          <a:p>
            <a:pPr marL="0" indent="0">
              <a:spcBef>
                <a:spcPts val="2400"/>
              </a:spcBef>
              <a:buNone/>
            </a:pPr>
            <a:r>
              <a:rPr lang="en" sz="3800">
                <a:latin typeface="League Spartan"/>
                <a:ea typeface="League Spartan"/>
                <a:cs typeface="League Spartan"/>
                <a:sym typeface="League Spartan"/>
              </a:rPr>
              <a:t>Focus of the program was on building a sense of community among the MLs at school</a:t>
            </a:r>
            <a:endParaRPr sz="3800">
              <a:latin typeface="League Spartan"/>
              <a:ea typeface="League Spartan"/>
              <a:cs typeface="League Spartan"/>
              <a:sym typeface="League Spartan"/>
            </a:endParaRPr>
          </a:p>
          <a:p>
            <a:pPr marL="0" indent="0">
              <a:spcBef>
                <a:spcPts val="2400"/>
              </a:spcBef>
              <a:buNone/>
            </a:pPr>
            <a:r>
              <a:rPr lang="en" sz="3800">
                <a:latin typeface="League Spartan"/>
                <a:ea typeface="League Spartan"/>
                <a:cs typeface="League Spartan"/>
                <a:sym typeface="League Spartan"/>
              </a:rPr>
              <a:t>Postives of the program were that students were able to meet other students, connect with the two staff members running the program, and build a community.</a:t>
            </a:r>
            <a:endParaRPr sz="3800">
              <a:latin typeface="League Spartan"/>
              <a:ea typeface="League Spartan"/>
              <a:cs typeface="League Spartan"/>
              <a:sym typeface="League Spartan"/>
            </a:endParaRPr>
          </a:p>
          <a:p>
            <a:pPr marL="0" indent="0">
              <a:spcBef>
                <a:spcPts val="2400"/>
              </a:spcBef>
              <a:spcAft>
                <a:spcPts val="2400"/>
              </a:spcAft>
              <a:buNone/>
            </a:pPr>
            <a:r>
              <a:rPr lang="en" sz="3800">
                <a:latin typeface="League Spartan"/>
                <a:ea typeface="League Spartan"/>
                <a:cs typeface="League Spartan"/>
                <a:sym typeface="League Spartan"/>
              </a:rPr>
              <a:t>Deltas of the program were that activities were not based on building English language proficiency, used as homework help center, and not collecting data (attendance, grades, Eng. proficiency growth, etc.,.)</a:t>
            </a:r>
            <a:endParaRPr sz="3800">
              <a:latin typeface="League Spartan"/>
              <a:ea typeface="League Spartan"/>
              <a:cs typeface="League Spartan"/>
              <a:sym typeface="League Spart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r>
              <a:rPr lang="en" b="1">
                <a:latin typeface="League Spartan"/>
                <a:ea typeface="League Spartan"/>
                <a:cs typeface="League Spartan"/>
                <a:sym typeface="League Spartan"/>
              </a:rPr>
              <a:t>Plan for School Year 24-25</a:t>
            </a:r>
            <a:endParaRPr b="1">
              <a:latin typeface="League Spartan"/>
              <a:ea typeface="League Spartan"/>
              <a:cs typeface="League Spartan"/>
              <a:sym typeface="League Spartan"/>
            </a:endParaRPr>
          </a:p>
        </p:txBody>
      </p:sp>
      <p:sp>
        <p:nvSpPr>
          <p:cNvPr id="67" name="Google Shape;67;p15"/>
          <p:cNvSpPr txBox="1">
            <a:spLocks noGrp="1"/>
          </p:cNvSpPr>
          <p:nvPr>
            <p:ph type="body" idx="1"/>
          </p:nvPr>
        </p:nvSpPr>
        <p:spPr>
          <a:xfrm>
            <a:off x="623400" y="2304950"/>
            <a:ext cx="17041200" cy="6832800"/>
          </a:xfrm>
          <a:prstGeom prst="rect">
            <a:avLst/>
          </a:prstGeom>
        </p:spPr>
        <p:txBody>
          <a:bodyPr spcFirstLastPara="1" wrap="square" lIns="182850" tIns="182850" rIns="182850" bIns="182850" anchor="t" anchorCtr="0">
            <a:normAutofit lnSpcReduction="10000"/>
          </a:bodyPr>
          <a:lstStyle/>
          <a:p>
            <a:pPr marL="0" indent="0">
              <a:buNone/>
            </a:pPr>
            <a:r>
              <a:rPr lang="en" sz="3800" dirty="0">
                <a:latin typeface="League Spartan"/>
                <a:ea typeface="League Spartan"/>
                <a:cs typeface="League Spartan"/>
                <a:sym typeface="League Spartan"/>
              </a:rPr>
              <a:t>Run monthly programming that would supplement the English language development of our participants.</a:t>
            </a:r>
            <a:endParaRPr sz="3800" dirty="0">
              <a:latin typeface="League Spartan"/>
              <a:ea typeface="League Spartan"/>
              <a:cs typeface="League Spartan"/>
              <a:sym typeface="League Spartan"/>
            </a:endParaRPr>
          </a:p>
          <a:p>
            <a:pPr marL="0" indent="0">
              <a:spcBef>
                <a:spcPts val="2400"/>
              </a:spcBef>
              <a:buNone/>
            </a:pPr>
            <a:r>
              <a:rPr lang="en" sz="3800" dirty="0">
                <a:latin typeface="League Spartan"/>
                <a:ea typeface="League Spartan"/>
                <a:cs typeface="League Spartan"/>
                <a:sym typeface="League Spartan"/>
              </a:rPr>
              <a:t>Due to the scheduling constraints within a vocational school, some of our MLs were unable to participate in elective course offerings.</a:t>
            </a:r>
            <a:endParaRPr sz="3800" dirty="0">
              <a:latin typeface="League Spartan"/>
              <a:ea typeface="League Spartan"/>
              <a:cs typeface="League Spartan"/>
              <a:sym typeface="League Spartan"/>
            </a:endParaRPr>
          </a:p>
          <a:p>
            <a:pPr marL="0" indent="0">
              <a:spcBef>
                <a:spcPts val="2400"/>
              </a:spcBef>
              <a:buNone/>
            </a:pPr>
            <a:r>
              <a:rPr lang="en" sz="3800" dirty="0">
                <a:latin typeface="League Spartan"/>
                <a:ea typeface="League Spartan"/>
                <a:cs typeface="League Spartan"/>
                <a:sym typeface="League Spartan"/>
              </a:rPr>
              <a:t>The idea of running monthly programs was to allow for:</a:t>
            </a:r>
            <a:endParaRPr sz="3800" dirty="0">
              <a:latin typeface="League Spartan"/>
              <a:ea typeface="League Spartan"/>
              <a:cs typeface="League Spartan"/>
              <a:sym typeface="League Spartan"/>
            </a:endParaRPr>
          </a:p>
          <a:p>
            <a:pPr indent="-698500">
              <a:spcBef>
                <a:spcPts val="2400"/>
              </a:spcBef>
              <a:buSzPts val="1900"/>
              <a:buFont typeface="League Spartan"/>
              <a:buChar char="●"/>
            </a:pPr>
            <a:r>
              <a:rPr lang="en" sz="3800" dirty="0">
                <a:latin typeface="League Spartan"/>
                <a:ea typeface="League Spartan"/>
                <a:cs typeface="League Spartan"/>
                <a:sym typeface="League Spartan"/>
              </a:rPr>
              <a:t>choice in attending a number of enrichment programs</a:t>
            </a:r>
            <a:endParaRPr sz="3800" dirty="0">
              <a:latin typeface="League Spartan"/>
              <a:ea typeface="League Spartan"/>
              <a:cs typeface="League Spartan"/>
              <a:sym typeface="League Spartan"/>
            </a:endParaRPr>
          </a:p>
          <a:p>
            <a:pPr indent="-698500">
              <a:buSzPts val="1900"/>
              <a:buFont typeface="League Spartan"/>
              <a:buChar char="●"/>
            </a:pPr>
            <a:r>
              <a:rPr lang="en" sz="3800" dirty="0">
                <a:latin typeface="League Spartan"/>
                <a:ea typeface="League Spartan"/>
                <a:cs typeface="League Spartan"/>
                <a:sym typeface="League Spartan"/>
              </a:rPr>
              <a:t>build English language proficiency</a:t>
            </a:r>
            <a:endParaRPr sz="3800" dirty="0">
              <a:latin typeface="League Spartan"/>
              <a:ea typeface="League Spartan"/>
              <a:cs typeface="League Spartan"/>
              <a:sym typeface="League Spartan"/>
            </a:endParaRPr>
          </a:p>
          <a:p>
            <a:pPr indent="-698500">
              <a:buSzPts val="1900"/>
              <a:buFont typeface="League Spartan"/>
              <a:buChar char="●"/>
            </a:pPr>
            <a:r>
              <a:rPr lang="en" sz="3800" dirty="0">
                <a:latin typeface="League Spartan"/>
                <a:ea typeface="League Spartan"/>
                <a:cs typeface="League Spartan"/>
                <a:sym typeface="League Spartan"/>
              </a:rPr>
              <a:t>connect with a larger number of staff in the school</a:t>
            </a:r>
            <a:endParaRPr sz="3800" dirty="0">
              <a:latin typeface="League Spartan"/>
              <a:ea typeface="League Spartan"/>
              <a:cs typeface="League Spartan"/>
              <a:sym typeface="League Spartan"/>
            </a:endParaRPr>
          </a:p>
          <a:p>
            <a:pPr indent="-698500">
              <a:buSzPts val="1900"/>
              <a:buFont typeface="League Spartan"/>
              <a:buChar char="●"/>
            </a:pPr>
            <a:r>
              <a:rPr lang="en" sz="3800" dirty="0">
                <a:latin typeface="League Spartan"/>
                <a:ea typeface="League Spartan"/>
                <a:cs typeface="League Spartan"/>
                <a:sym typeface="League Spartan"/>
              </a:rPr>
              <a:t>exposure to concepts and topics and possibly discuss at a deeper level </a:t>
            </a:r>
            <a:endParaRPr sz="3800" dirty="0">
              <a:latin typeface="League Spartan"/>
              <a:ea typeface="League Spartan"/>
              <a:cs typeface="League Spartan"/>
              <a:sym typeface="League Spart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r>
              <a:rPr lang="en" b="1">
                <a:latin typeface="League Spartan"/>
                <a:ea typeface="League Spartan"/>
                <a:cs typeface="League Spartan"/>
                <a:sym typeface="League Spartan"/>
              </a:rPr>
              <a:t>Challenges and Success this School Year</a:t>
            </a:r>
            <a:endParaRPr b="1">
              <a:latin typeface="League Spartan"/>
              <a:ea typeface="League Spartan"/>
              <a:cs typeface="League Spartan"/>
              <a:sym typeface="League Spartan"/>
            </a:endParaRPr>
          </a:p>
        </p:txBody>
      </p:sp>
      <p:sp>
        <p:nvSpPr>
          <p:cNvPr id="73" name="Google Shape;73;p16"/>
          <p:cNvSpPr txBox="1">
            <a:spLocks noGrp="1"/>
          </p:cNvSpPr>
          <p:nvPr>
            <p:ph type="body" idx="1"/>
          </p:nvPr>
        </p:nvSpPr>
        <p:spPr>
          <a:xfrm>
            <a:off x="623400" y="2304950"/>
            <a:ext cx="17041200" cy="6832800"/>
          </a:xfrm>
          <a:prstGeom prst="rect">
            <a:avLst/>
          </a:prstGeom>
        </p:spPr>
        <p:txBody>
          <a:bodyPr spcFirstLastPara="1" wrap="square" lIns="182850" tIns="182850" rIns="182850" bIns="182850" anchor="t" anchorCtr="0">
            <a:noAutofit/>
          </a:bodyPr>
          <a:lstStyle/>
          <a:p>
            <a:pPr indent="-736600">
              <a:buSzPts val="2200"/>
              <a:buFont typeface="League Spartan"/>
              <a:buChar char="●"/>
            </a:pPr>
            <a:r>
              <a:rPr lang="en" sz="4400">
                <a:latin typeface="League Spartan"/>
                <a:ea typeface="League Spartan"/>
                <a:cs typeface="League Spartan"/>
                <a:sym typeface="League Spartan"/>
              </a:rPr>
              <a:t>Was not able to start in the fall due to the changing of the program.</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Revamping the program and its newness seemed to be daunting to educators.</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We started in February 2025.</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Ran </a:t>
            </a:r>
            <a:r>
              <a:rPr lang="en" sz="4400" i="1">
                <a:latin typeface="League Spartan"/>
                <a:ea typeface="League Spartan"/>
                <a:cs typeface="League Spartan"/>
                <a:sym typeface="League Spartan"/>
              </a:rPr>
              <a:t>Patterns in Art</a:t>
            </a:r>
            <a:r>
              <a:rPr lang="en" sz="4400">
                <a:latin typeface="League Spartan"/>
                <a:ea typeface="League Spartan"/>
                <a:cs typeface="League Spartan"/>
                <a:sym typeface="League Spartan"/>
              </a:rPr>
              <a:t> for two months.</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Total of 15 students attended.</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Teachers have reached out to discuss running monthly programs for next school year.</a:t>
            </a:r>
            <a:endParaRPr sz="4400">
              <a:latin typeface="League Spartan"/>
              <a:ea typeface="League Spartan"/>
              <a:cs typeface="League Spartan"/>
              <a:sym typeface="League Spart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3400" y="890050"/>
            <a:ext cx="17041200" cy="1145400"/>
          </a:xfrm>
          <a:prstGeom prst="rect">
            <a:avLst/>
          </a:prstGeom>
        </p:spPr>
        <p:txBody>
          <a:bodyPr spcFirstLastPara="1" wrap="square" lIns="182850" tIns="182850" rIns="182850" bIns="182850" anchor="t" anchorCtr="0">
            <a:normAutofit/>
          </a:bodyPr>
          <a:lstStyle/>
          <a:p>
            <a:r>
              <a:rPr lang="en" b="1">
                <a:latin typeface="League Spartan"/>
                <a:ea typeface="League Spartan"/>
                <a:cs typeface="League Spartan"/>
                <a:sym typeface="League Spartan"/>
              </a:rPr>
              <a:t>Plan for School Year 25-26</a:t>
            </a:r>
            <a:endParaRPr b="1">
              <a:latin typeface="League Spartan"/>
              <a:ea typeface="League Spartan"/>
              <a:cs typeface="League Spartan"/>
              <a:sym typeface="League Spartan"/>
            </a:endParaRPr>
          </a:p>
        </p:txBody>
      </p:sp>
      <p:sp>
        <p:nvSpPr>
          <p:cNvPr id="79" name="Google Shape;79;p17"/>
          <p:cNvSpPr txBox="1">
            <a:spLocks noGrp="1"/>
          </p:cNvSpPr>
          <p:nvPr>
            <p:ph type="body" idx="1"/>
          </p:nvPr>
        </p:nvSpPr>
        <p:spPr>
          <a:xfrm>
            <a:off x="623400" y="2304950"/>
            <a:ext cx="17041200" cy="6832800"/>
          </a:xfrm>
          <a:prstGeom prst="rect">
            <a:avLst/>
          </a:prstGeom>
        </p:spPr>
        <p:txBody>
          <a:bodyPr spcFirstLastPara="1" wrap="square" lIns="182850" tIns="182850" rIns="182850" bIns="182850" anchor="t" anchorCtr="0">
            <a:normAutofit/>
          </a:bodyPr>
          <a:lstStyle/>
          <a:p>
            <a:pPr indent="-736600">
              <a:buSzPts val="2200"/>
              <a:buFont typeface="League Spartan"/>
              <a:buChar char="●"/>
            </a:pPr>
            <a:r>
              <a:rPr lang="en" sz="4400">
                <a:latin typeface="League Spartan"/>
                <a:ea typeface="League Spartan"/>
                <a:cs typeface="League Spartan"/>
                <a:sym typeface="League Spartan"/>
              </a:rPr>
              <a:t>Postings for next year are going out this summer.</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Recruiting teachers and building interest now.</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Looking to start in October 2026.</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Providing teachers the opportunity to work with a partner.</a:t>
            </a:r>
            <a:endParaRPr sz="4400">
              <a:latin typeface="League Spartan"/>
              <a:ea typeface="League Spartan"/>
              <a:cs typeface="League Spartan"/>
              <a:sym typeface="League Spartan"/>
            </a:endParaRPr>
          </a:p>
          <a:p>
            <a:pPr indent="-736600">
              <a:buSzPts val="2200"/>
              <a:buFont typeface="League Spartan"/>
              <a:buChar char="●"/>
            </a:pPr>
            <a:r>
              <a:rPr lang="en" sz="4400">
                <a:latin typeface="League Spartan"/>
                <a:ea typeface="League Spartan"/>
                <a:cs typeface="League Spartan"/>
                <a:sym typeface="League Spartan"/>
              </a:rPr>
              <a:t>Ensuring language support for teachers by having paraprofessionals work in the program.</a:t>
            </a:r>
            <a:endParaRPr sz="4400">
              <a:latin typeface="League Spartan"/>
              <a:ea typeface="League Spartan"/>
              <a:cs typeface="League Spartan"/>
              <a:sym typeface="League Spartan"/>
            </a:endParaRPr>
          </a:p>
          <a:p>
            <a:pPr>
              <a:buFont typeface="League Spartan"/>
              <a:buChar char="●"/>
            </a:pPr>
            <a:r>
              <a:rPr lang="en" sz="4400">
                <a:latin typeface="League Spartan"/>
                <a:ea typeface="League Spartan"/>
                <a:cs typeface="League Spartan"/>
                <a:sym typeface="League Spartan"/>
              </a:rPr>
              <a:t>Celebrating the conclusion of each month’s program(s) in school newsletter and within the school!</a:t>
            </a:r>
            <a:endParaRPr sz="4400">
              <a:latin typeface="League Spartan"/>
              <a:ea typeface="League Spartan"/>
              <a:cs typeface="League Spartan"/>
              <a:sym typeface="League 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grpSp>
        <p:nvGrpSpPr>
          <p:cNvPr id="96" name="Google Shape;96;p14">
            <a:extLst>
              <a:ext uri="{C183D7F6-B498-43B3-948B-1728B52AA6E4}">
                <adec:decorative xmlns:adec="http://schemas.microsoft.com/office/drawing/2017/decorative" val="1"/>
              </a:ext>
            </a:extLst>
          </p:cNvPr>
          <p:cNvGrpSpPr/>
          <p:nvPr/>
        </p:nvGrpSpPr>
        <p:grpSpPr>
          <a:xfrm>
            <a:off x="79750" y="-180825"/>
            <a:ext cx="18288122" cy="5349834"/>
            <a:chOff x="0" y="-47625"/>
            <a:chExt cx="4816593" cy="1127325"/>
          </a:xfrm>
        </p:grpSpPr>
        <p:sp>
          <p:nvSpPr>
            <p:cNvPr id="97" name="Google Shape;97;p14"/>
            <p:cNvSpPr/>
            <p:nvPr/>
          </p:nvSpPr>
          <p:spPr>
            <a:xfrm>
              <a:off x="0" y="0"/>
              <a:ext cx="4816592" cy="1079700"/>
            </a:xfrm>
            <a:custGeom>
              <a:avLst/>
              <a:gdLst/>
              <a:ahLst/>
              <a:cxnLst/>
              <a:rect l="l" t="t" r="r" b="b"/>
              <a:pathLst>
                <a:path w="4816592" h="1079700" extrusionOk="0">
                  <a:moveTo>
                    <a:pt x="0" y="0"/>
                  </a:moveTo>
                  <a:lnTo>
                    <a:pt x="4816592" y="0"/>
                  </a:lnTo>
                  <a:lnTo>
                    <a:pt x="4816592" y="1079700"/>
                  </a:lnTo>
                  <a:lnTo>
                    <a:pt x="0" y="1079700"/>
                  </a:lnTo>
                  <a:close/>
                </a:path>
              </a:pathLst>
            </a:custGeom>
            <a:solidFill>
              <a:srgbClr val="DBE5EA"/>
            </a:solidFill>
            <a:ln>
              <a:noFill/>
            </a:ln>
          </p:spPr>
          <p:txBody>
            <a:bodyPr/>
            <a:lstStyle/>
            <a:p>
              <a:endParaRPr lang="en-US"/>
            </a:p>
          </p:txBody>
        </p:sp>
        <p:sp>
          <p:nvSpPr>
            <p:cNvPr id="98" name="Google Shape;98;p14"/>
            <p:cNvSpPr txBox="1"/>
            <p:nvPr/>
          </p:nvSpPr>
          <p:spPr>
            <a:xfrm>
              <a:off x="0" y="-47625"/>
              <a:ext cx="4816593" cy="1127325"/>
            </a:xfrm>
            <a:prstGeom prst="rect">
              <a:avLst/>
            </a:prstGeom>
            <a:noFill/>
            <a:ln>
              <a:noFill/>
            </a:ln>
          </p:spPr>
          <p:txBody>
            <a:bodyPr spcFirstLastPara="1" wrap="square" lIns="50800" tIns="50800" rIns="50800" bIns="50800" anchor="ctr" anchorCtr="0">
              <a:noAutofit/>
            </a:bodyPr>
            <a:lstStyle/>
            <a:p>
              <a:pPr marL="0" marR="0" lvl="0" indent="0" algn="ctr" rtl="0">
                <a:lnSpc>
                  <a:spcPct val="205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99" name="Google Shape;99;p14">
            <a:extLst>
              <a:ext uri="{C183D7F6-B498-43B3-948B-1728B52AA6E4}">
                <adec:decorative xmlns:adec="http://schemas.microsoft.com/office/drawing/2017/decorative" val="1"/>
              </a:ext>
            </a:extLst>
          </p:cNvPr>
          <p:cNvCxnSpPr/>
          <p:nvPr/>
        </p:nvCxnSpPr>
        <p:spPr>
          <a:xfrm>
            <a:off x="5897880" y="8681205"/>
            <a:ext cx="6492240" cy="0"/>
          </a:xfrm>
          <a:prstGeom prst="straightConnector1">
            <a:avLst/>
          </a:prstGeom>
          <a:noFill/>
          <a:ln w="76200" cap="flat" cmpd="sng">
            <a:solidFill>
              <a:srgbClr val="0F4662"/>
            </a:solidFill>
            <a:prstDash val="solid"/>
            <a:round/>
            <a:headEnd type="none" w="sm" len="sm"/>
            <a:tailEnd type="none" w="sm" len="sm"/>
          </a:ln>
        </p:spPr>
      </p:cxnSp>
      <p:sp>
        <p:nvSpPr>
          <p:cNvPr id="100" name="Google Shape;100;p14">
            <a:extLst>
              <a:ext uri="{C183D7F6-B498-43B3-948B-1728B52AA6E4}">
                <adec:decorative xmlns:adec="http://schemas.microsoft.com/office/drawing/2017/decorative" val="1"/>
              </a:ext>
            </a:extLst>
          </p:cNvPr>
          <p:cNvSpPr/>
          <p:nvPr/>
        </p:nvSpPr>
        <p:spPr>
          <a:xfrm>
            <a:off x="8304001" y="9529723"/>
            <a:ext cx="1679997" cy="249900"/>
          </a:xfrm>
          <a:custGeom>
            <a:avLst/>
            <a:gdLst/>
            <a:ahLst/>
            <a:cxnLst/>
            <a:rect l="l" t="t" r="r" b="b"/>
            <a:pathLst>
              <a:path w="1679997" h="249900" extrusionOk="0">
                <a:moveTo>
                  <a:pt x="0" y="0"/>
                </a:moveTo>
                <a:lnTo>
                  <a:pt x="1679998" y="0"/>
                </a:lnTo>
                <a:lnTo>
                  <a:pt x="1679998" y="249900"/>
                </a:lnTo>
                <a:lnTo>
                  <a:pt x="0" y="249900"/>
                </a:lnTo>
                <a:lnTo>
                  <a:pt x="0" y="0"/>
                </a:lnTo>
                <a:close/>
              </a:path>
            </a:pathLst>
          </a:custGeom>
          <a:blipFill rotWithShape="1">
            <a:blip r:embed="rId3">
              <a:alphaModFix/>
            </a:blip>
            <a:stretch>
              <a:fillRect/>
            </a:stretch>
          </a:blipFill>
          <a:ln>
            <a:noFill/>
          </a:ln>
        </p:spPr>
        <p:txBody>
          <a:bodyPr/>
          <a:lstStyle/>
          <a:p>
            <a:endParaRPr lang="en-US"/>
          </a:p>
        </p:txBody>
      </p:sp>
      <p:sp>
        <p:nvSpPr>
          <p:cNvPr id="101" name="Google Shape;101;p14"/>
          <p:cNvSpPr txBox="1">
            <a:spLocks noGrp="1"/>
          </p:cNvSpPr>
          <p:nvPr>
            <p:ph type="title" idx="4294967295"/>
          </p:nvPr>
        </p:nvSpPr>
        <p:spPr>
          <a:xfrm>
            <a:off x="1028700" y="599709"/>
            <a:ext cx="9914964" cy="10852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399" b="1" i="1" u="none" strike="noStrike" kern="0" cap="none" spc="0" normalizeH="0" baseline="0" noProof="0" dirty="0">
                <a:ln>
                  <a:noFill/>
                </a:ln>
                <a:solidFill>
                  <a:srgbClr val="0F4662"/>
                </a:solidFill>
                <a:effectLst/>
                <a:uLnTx/>
                <a:uFillTx/>
                <a:latin typeface="Cormorant Garamond"/>
                <a:ea typeface="Cormorant Garamond"/>
                <a:cs typeface="Cormorant Garamond"/>
                <a:sym typeface="Cormorant Garamond"/>
              </a:rPr>
              <a:t>Team Members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6" name="Google Shape;106;p14" descr="A burgundy circled round clipart icon representing a smiling woman with blue eyes and blond hair, wearing burgundy turtleneck. "/>
          <p:cNvSpPr/>
          <p:nvPr/>
        </p:nvSpPr>
        <p:spPr>
          <a:xfrm>
            <a:off x="4675531" y="2078217"/>
            <a:ext cx="3405632" cy="333248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l="-2319" r="-2119" b="-4439"/>
            </a:stretch>
          </a:blipFill>
          <a:ln w="38100" cap="sq" cmpd="sng">
            <a:solidFill>
              <a:srgbClr val="73303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p:nvPr/>
        </p:nvSpPr>
        <p:spPr>
          <a:xfrm>
            <a:off x="3832020" y="6011294"/>
            <a:ext cx="5017200" cy="4308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1">
                <a:solidFill>
                  <a:srgbClr val="0F4662"/>
                </a:solidFill>
                <a:latin typeface="Quicksand"/>
                <a:ea typeface="Quicksand"/>
                <a:cs typeface="Quicksand"/>
                <a:sym typeface="Quicksand"/>
              </a:rPr>
              <a:t>Dr. </a:t>
            </a:r>
            <a:r>
              <a:rPr lang="en-US" sz="2799" b="1" i="0" u="none" strike="noStrike" cap="none">
                <a:solidFill>
                  <a:srgbClr val="0F4662"/>
                </a:solidFill>
                <a:latin typeface="Quicksand"/>
                <a:ea typeface="Quicksand"/>
                <a:cs typeface="Quicksand"/>
                <a:sym typeface="Quicksand"/>
              </a:rPr>
              <a:t>Sonia Tellier</a:t>
            </a:r>
            <a:endParaRPr/>
          </a:p>
        </p:txBody>
      </p:sp>
      <p:sp>
        <p:nvSpPr>
          <p:cNvPr id="105" name="Google Shape;105;p14"/>
          <p:cNvSpPr txBox="1"/>
          <p:nvPr/>
        </p:nvSpPr>
        <p:spPr>
          <a:xfrm>
            <a:off x="3832020" y="6638822"/>
            <a:ext cx="5017200" cy="3693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F4662"/>
                </a:solidFill>
                <a:latin typeface="Quicksand"/>
                <a:ea typeface="Quicksand"/>
                <a:cs typeface="Quicksand"/>
                <a:sym typeface="Quicksand"/>
              </a:rPr>
              <a:t>Assistant Superintendent</a:t>
            </a:r>
            <a:endParaRPr/>
          </a:p>
        </p:txBody>
      </p:sp>
      <p:sp>
        <p:nvSpPr>
          <p:cNvPr id="107" name="Google Shape;107;p14" descr="A burgundy circled round clipart icon representing a smiling woman with hazel eyes and light brown hair, wearing a lavender pullover over a collared white shirt. "/>
          <p:cNvSpPr/>
          <p:nvPr/>
        </p:nvSpPr>
        <p:spPr>
          <a:xfrm>
            <a:off x="10206838" y="2015225"/>
            <a:ext cx="3480816" cy="339547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l="-7148" t="-7339" r="-4639" b="-4439"/>
            </a:stretch>
          </a:blipFill>
          <a:ln w="38100" cap="sq" cmpd="sng">
            <a:solidFill>
              <a:srgbClr val="73303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txBox="1"/>
          <p:nvPr/>
        </p:nvSpPr>
        <p:spPr>
          <a:xfrm>
            <a:off x="9438660" y="6011294"/>
            <a:ext cx="5017200" cy="4308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1">
                <a:solidFill>
                  <a:srgbClr val="0F4662"/>
                </a:solidFill>
                <a:latin typeface="Quicksand"/>
                <a:ea typeface="Quicksand"/>
                <a:cs typeface="Quicksand"/>
                <a:sym typeface="Quicksand"/>
              </a:rPr>
              <a:t>Mrs. </a:t>
            </a:r>
            <a:r>
              <a:rPr lang="en-US" sz="2799" b="1" i="0" u="none" strike="noStrike" cap="none">
                <a:solidFill>
                  <a:srgbClr val="0F4662"/>
                </a:solidFill>
                <a:latin typeface="Quicksand"/>
                <a:ea typeface="Quicksand"/>
                <a:cs typeface="Quicksand"/>
                <a:sym typeface="Quicksand"/>
              </a:rPr>
              <a:t>Christine Nicholson</a:t>
            </a:r>
            <a:endParaRPr/>
          </a:p>
        </p:txBody>
      </p:sp>
      <p:sp>
        <p:nvSpPr>
          <p:cNvPr id="103" name="Google Shape;103;p14"/>
          <p:cNvSpPr txBox="1"/>
          <p:nvPr/>
        </p:nvSpPr>
        <p:spPr>
          <a:xfrm>
            <a:off x="9438660" y="6635932"/>
            <a:ext cx="5017200" cy="8865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b="0" i="0" u="none" strike="noStrike" cap="none">
                <a:solidFill>
                  <a:srgbClr val="0F4662"/>
                </a:solidFill>
                <a:latin typeface="Quicksand"/>
                <a:ea typeface="Quicksand"/>
                <a:cs typeface="Quicksand"/>
                <a:sym typeface="Quicksand"/>
              </a:rPr>
              <a:t>English Language Development</a:t>
            </a:r>
            <a:endParaRPr/>
          </a:p>
          <a:p>
            <a:pPr marL="0" marR="0" lvl="0" indent="0" algn="ctr" rtl="0">
              <a:lnSpc>
                <a:spcPct val="139958"/>
              </a:lnSpc>
              <a:spcBef>
                <a:spcPts val="0"/>
              </a:spcBef>
              <a:spcAft>
                <a:spcPts val="0"/>
              </a:spcAft>
              <a:buNone/>
            </a:pPr>
            <a:r>
              <a:rPr lang="en-US" sz="2400" b="0" i="0" u="none" strike="noStrike" cap="none">
                <a:solidFill>
                  <a:srgbClr val="0F4662"/>
                </a:solidFill>
                <a:latin typeface="Quicksand"/>
                <a:ea typeface="Quicksand"/>
                <a:cs typeface="Quicksand"/>
                <a:sym typeface="Quicksand"/>
              </a:rPr>
              <a:t>Department Head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1"/>
        <p:cNvGrpSpPr/>
        <p:nvPr/>
      </p:nvGrpSpPr>
      <p:grpSpPr>
        <a:xfrm>
          <a:off x="0" y="0"/>
          <a:ext cx="0" cy="0"/>
          <a:chOff x="0" y="0"/>
          <a:chExt cx="0" cy="0"/>
        </a:xfrm>
      </p:grpSpPr>
      <p:sp>
        <p:nvSpPr>
          <p:cNvPr id="116" name="Google Shape;116;p15"/>
          <p:cNvSpPr txBox="1">
            <a:spLocks noGrp="1"/>
          </p:cNvSpPr>
          <p:nvPr>
            <p:ph type="title" idx="4294967295"/>
          </p:nvPr>
        </p:nvSpPr>
        <p:spPr>
          <a:xfrm>
            <a:off x="1028700" y="599709"/>
            <a:ext cx="8048163" cy="10852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399" b="1" i="1" u="none" strike="noStrike" kern="0" cap="none" spc="0" normalizeH="0" baseline="0" noProof="0" dirty="0">
                <a:ln>
                  <a:noFill/>
                </a:ln>
                <a:solidFill>
                  <a:srgbClr val="0F4662"/>
                </a:solidFill>
                <a:effectLst/>
                <a:uLnTx/>
                <a:uFillTx/>
                <a:latin typeface="Cormorant Garamond"/>
                <a:ea typeface="Cormorant Garamond"/>
                <a:cs typeface="Cormorant Garamond"/>
                <a:sym typeface="Cormorant Garamond"/>
              </a:rPr>
              <a:t>Introduction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2" name="Google Shape;112;p15"/>
          <p:cNvSpPr txBox="1"/>
          <p:nvPr/>
        </p:nvSpPr>
        <p:spPr>
          <a:xfrm>
            <a:off x="3354218" y="3761899"/>
            <a:ext cx="11579564" cy="3038477"/>
          </a:xfrm>
          <a:prstGeom prst="rect">
            <a:avLst/>
          </a:prstGeom>
          <a:noFill/>
          <a:ln>
            <a:noFill/>
          </a:ln>
        </p:spPr>
        <p:txBody>
          <a:bodyPr spcFirstLastPara="1" wrap="square" lIns="0" tIns="0" rIns="0" bIns="0" anchor="t" anchorCtr="0">
            <a:spAutoFit/>
          </a:bodyPr>
          <a:lstStyle/>
          <a:p>
            <a:pPr marL="0" marR="0" lvl="0" indent="0" algn="ctr" rtl="0">
              <a:lnSpc>
                <a:spcPct val="170019"/>
              </a:lnSpc>
              <a:spcBef>
                <a:spcPts val="0"/>
              </a:spcBef>
              <a:spcAft>
                <a:spcPts val="0"/>
              </a:spcAft>
              <a:buNone/>
            </a:pPr>
            <a:r>
              <a:rPr lang="en-US" sz="3599" b="0" i="0" u="none" strike="noStrike" cap="none" dirty="0">
                <a:solidFill>
                  <a:srgbClr val="0F4662"/>
                </a:solidFill>
                <a:latin typeface="Quicksand"/>
                <a:ea typeface="Quicksand"/>
                <a:cs typeface="Quicksand"/>
                <a:sym typeface="Quicksand"/>
              </a:rPr>
              <a:t>Our Summer Language Academy (SLA) provides multilingual learners of English an opportunity to gather as a learning community and prepare for a successful start to the new school year. </a:t>
            </a:r>
            <a:endParaRPr dirty="0"/>
          </a:p>
        </p:txBody>
      </p:sp>
      <p:grpSp>
        <p:nvGrpSpPr>
          <p:cNvPr id="113" name="Google Shape;113;p15">
            <a:extLst>
              <a:ext uri="{C183D7F6-B498-43B3-948B-1728B52AA6E4}">
                <adec:decorative xmlns:adec="http://schemas.microsoft.com/office/drawing/2017/decorative" val="1"/>
              </a:ext>
            </a:extLst>
          </p:cNvPr>
          <p:cNvGrpSpPr/>
          <p:nvPr/>
        </p:nvGrpSpPr>
        <p:grpSpPr>
          <a:xfrm>
            <a:off x="5897880" y="2188071"/>
            <a:ext cx="6492240" cy="1098417"/>
            <a:chOff x="0" y="0"/>
            <a:chExt cx="8656320" cy="1464556"/>
          </a:xfrm>
        </p:grpSpPr>
        <p:cxnSp>
          <p:nvCxnSpPr>
            <p:cNvPr id="114" name="Google Shape;114;p15"/>
            <p:cNvCxnSpPr/>
            <p:nvPr/>
          </p:nvCxnSpPr>
          <p:spPr>
            <a:xfrm>
              <a:off x="0" y="1464556"/>
              <a:ext cx="8656320" cy="0"/>
            </a:xfrm>
            <a:prstGeom prst="straightConnector1">
              <a:avLst/>
            </a:prstGeom>
            <a:noFill/>
            <a:ln w="101600" cap="flat" cmpd="sng">
              <a:solidFill>
                <a:srgbClr val="0F4662"/>
              </a:solidFill>
              <a:prstDash val="solid"/>
              <a:round/>
              <a:headEnd type="none" w="sm" len="sm"/>
              <a:tailEnd type="none" w="sm" len="sm"/>
            </a:ln>
          </p:spPr>
        </p:cxnSp>
        <p:sp>
          <p:nvSpPr>
            <p:cNvPr id="115" name="Google Shape;115;p15"/>
            <p:cNvSpPr/>
            <p:nvPr/>
          </p:nvSpPr>
          <p:spPr>
            <a:xfrm>
              <a:off x="3208162" y="0"/>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txBody>
            <a:bodyPr/>
            <a:lstStyle/>
            <a:p>
              <a:endParaRPr lang="en-US"/>
            </a:p>
          </p:txBody>
        </p:sp>
      </p:grpSp>
      <p:grpSp>
        <p:nvGrpSpPr>
          <p:cNvPr id="117" name="Google Shape;117;p15">
            <a:extLst>
              <a:ext uri="{C183D7F6-B498-43B3-948B-1728B52AA6E4}">
                <adec:decorative xmlns:adec="http://schemas.microsoft.com/office/drawing/2017/decorative" val="1"/>
              </a:ext>
            </a:extLst>
          </p:cNvPr>
          <p:cNvGrpSpPr/>
          <p:nvPr/>
        </p:nvGrpSpPr>
        <p:grpSpPr>
          <a:xfrm>
            <a:off x="5897880" y="7817034"/>
            <a:ext cx="6492240" cy="1060317"/>
            <a:chOff x="0" y="50800"/>
            <a:chExt cx="8656320" cy="1413756"/>
          </a:xfrm>
        </p:grpSpPr>
        <p:cxnSp>
          <p:nvCxnSpPr>
            <p:cNvPr id="118" name="Google Shape;118;p15"/>
            <p:cNvCxnSpPr/>
            <p:nvPr/>
          </p:nvCxnSpPr>
          <p:spPr>
            <a:xfrm>
              <a:off x="0" y="50800"/>
              <a:ext cx="8656320" cy="0"/>
            </a:xfrm>
            <a:prstGeom prst="straightConnector1">
              <a:avLst/>
            </a:prstGeom>
            <a:noFill/>
            <a:ln w="101600" cap="flat" cmpd="sng">
              <a:solidFill>
                <a:srgbClr val="0F4662"/>
              </a:solidFill>
              <a:prstDash val="solid"/>
              <a:round/>
              <a:headEnd type="none" w="sm" len="sm"/>
              <a:tailEnd type="none" w="sm" len="sm"/>
            </a:ln>
          </p:spPr>
        </p:cxnSp>
        <p:sp>
          <p:nvSpPr>
            <p:cNvPr id="119" name="Google Shape;119;p15"/>
            <p:cNvSpPr/>
            <p:nvPr/>
          </p:nvSpPr>
          <p:spPr>
            <a:xfrm>
              <a:off x="3208162" y="1131357"/>
              <a:ext cx="2239996" cy="333199"/>
            </a:xfrm>
            <a:custGeom>
              <a:avLst/>
              <a:gdLst/>
              <a:ahLst/>
              <a:cxnLst/>
              <a:rect l="l" t="t" r="r" b="b"/>
              <a:pathLst>
                <a:path w="2239996" h="333199" extrusionOk="0">
                  <a:moveTo>
                    <a:pt x="0" y="0"/>
                  </a:moveTo>
                  <a:lnTo>
                    <a:pt x="2239996" y="0"/>
                  </a:lnTo>
                  <a:lnTo>
                    <a:pt x="2239996" y="333199"/>
                  </a:lnTo>
                  <a:lnTo>
                    <a:pt x="0" y="333199"/>
                  </a:lnTo>
                  <a:lnTo>
                    <a:pt x="0" y="0"/>
                  </a:lnTo>
                  <a:close/>
                </a:path>
              </a:pathLst>
            </a:custGeom>
            <a:blipFill rotWithShape="1">
              <a:blip r:embed="rId3">
                <a:alphaModFix/>
              </a:blip>
              <a:stretch>
                <a:fillRect/>
              </a:stretch>
            </a:blipFill>
            <a:ln>
              <a:noFill/>
            </a:ln>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3"/>
        <p:cNvGrpSpPr/>
        <p:nvPr/>
      </p:nvGrpSpPr>
      <p:grpSpPr>
        <a:xfrm>
          <a:off x="0" y="0"/>
          <a:ext cx="0" cy="0"/>
          <a:chOff x="0" y="0"/>
          <a:chExt cx="0" cy="0"/>
        </a:xfrm>
      </p:grpSpPr>
      <p:sp>
        <p:nvSpPr>
          <p:cNvPr id="138" name="Google Shape;138;p16"/>
          <p:cNvSpPr txBox="1">
            <a:spLocks noGrp="1"/>
          </p:cNvSpPr>
          <p:nvPr>
            <p:ph type="title" idx="4294967295"/>
          </p:nvPr>
        </p:nvSpPr>
        <p:spPr>
          <a:xfrm>
            <a:off x="1028700" y="599709"/>
            <a:ext cx="8115300" cy="10852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399" b="1" i="1" u="none" strike="noStrike" kern="0" cap="none" spc="0" normalizeH="0" baseline="0" noProof="0" dirty="0">
                <a:ln>
                  <a:noFill/>
                </a:ln>
                <a:solidFill>
                  <a:srgbClr val="0F4662"/>
                </a:solidFill>
                <a:effectLst/>
                <a:uLnTx/>
                <a:uFillTx/>
                <a:latin typeface="Cormorant Garamond"/>
                <a:ea typeface="Cormorant Garamond"/>
                <a:cs typeface="Cormorant Garamond"/>
                <a:sym typeface="Cormorant Garamond"/>
              </a:rPr>
              <a:t>SLA Objectives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24" name="Google Shape;124;p16" descr="first graph section"/>
          <p:cNvGrpSpPr/>
          <p:nvPr/>
        </p:nvGrpSpPr>
        <p:grpSpPr>
          <a:xfrm>
            <a:off x="886761" y="1986547"/>
            <a:ext cx="5385764" cy="6896812"/>
            <a:chOff x="0" y="-123825"/>
            <a:chExt cx="1418473" cy="1816444"/>
          </a:xfrm>
        </p:grpSpPr>
        <p:sp>
          <p:nvSpPr>
            <p:cNvPr id="125" name="Google Shape;125;p16"/>
            <p:cNvSpPr/>
            <p:nvPr/>
          </p:nvSpPr>
          <p:spPr>
            <a:xfrm>
              <a:off x="0" y="0"/>
              <a:ext cx="1418473" cy="1692619"/>
            </a:xfrm>
            <a:custGeom>
              <a:avLst/>
              <a:gdLst/>
              <a:ahLst/>
              <a:cxnLst/>
              <a:rect l="l" t="t" r="r" b="b"/>
              <a:pathLst>
                <a:path w="1418473" h="1692619" extrusionOk="0">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DB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txBox="1"/>
            <p:nvPr/>
          </p:nvSpPr>
          <p:spPr>
            <a:xfrm>
              <a:off x="0" y="-123825"/>
              <a:ext cx="1418473" cy="1816444"/>
            </a:xfrm>
            <a:prstGeom prst="rect">
              <a:avLst/>
            </a:prstGeom>
            <a:noFill/>
            <a:ln>
              <a:noFill/>
            </a:ln>
          </p:spPr>
          <p:txBody>
            <a:bodyPr spcFirstLastPara="1" wrap="square" lIns="50800" tIns="50800" rIns="50800" bIns="508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7" name="Google Shape;137;p16" descr="White and burgundy colored clipart icon representing the letter E as it would appear in children's tracing patterns book. The first letter of a sequence of E-N-G, possibly standing for &quot;English&quot;."/>
          <p:cNvSpPr/>
          <p:nvPr/>
        </p:nvSpPr>
        <p:spPr>
          <a:xfrm>
            <a:off x="1028700" y="2208954"/>
            <a:ext cx="1796459" cy="1911126"/>
          </a:xfrm>
          <a:custGeom>
            <a:avLst/>
            <a:gdLst/>
            <a:ahLst/>
            <a:cxnLst/>
            <a:rect l="l" t="t" r="r" b="b"/>
            <a:pathLst>
              <a:path w="1796459" h="1911126" extrusionOk="0">
                <a:moveTo>
                  <a:pt x="0" y="0"/>
                </a:moveTo>
                <a:lnTo>
                  <a:pt x="1796459" y="0"/>
                </a:lnTo>
                <a:lnTo>
                  <a:pt x="1796459" y="1911126"/>
                </a:lnTo>
                <a:lnTo>
                  <a:pt x="0" y="1911126"/>
                </a:lnTo>
                <a:lnTo>
                  <a:pt x="0" y="0"/>
                </a:lnTo>
                <a:close/>
              </a:path>
            </a:pathLst>
          </a:custGeom>
          <a:blipFill rotWithShape="1">
            <a:blip r:embed="rId3">
              <a:alphaModFix/>
            </a:blip>
            <a:stretch>
              <a:fillRect/>
            </a:stretch>
          </a:blipFill>
          <a:ln>
            <a:noFill/>
          </a:ln>
        </p:spPr>
        <p:txBody>
          <a:bodyPr/>
          <a:lstStyle/>
          <a:p>
            <a:endParaRPr lang="en-US"/>
          </a:p>
        </p:txBody>
      </p:sp>
      <p:sp>
        <p:nvSpPr>
          <p:cNvPr id="136" name="Google Shape;136;p16" descr="White and burgundy colored clipart icon representing the letter N as it would appear in children's tracing patterns book. This is the second letter of a sequence of E-N-G, possibly standing for &quot;English&quot;."/>
          <p:cNvSpPr/>
          <p:nvPr/>
        </p:nvSpPr>
        <p:spPr>
          <a:xfrm>
            <a:off x="2849850" y="2208954"/>
            <a:ext cx="1645958" cy="1911126"/>
          </a:xfrm>
          <a:custGeom>
            <a:avLst/>
            <a:gdLst/>
            <a:ahLst/>
            <a:cxnLst/>
            <a:rect l="l" t="t" r="r" b="b"/>
            <a:pathLst>
              <a:path w="1645958" h="1911126" extrusionOk="0">
                <a:moveTo>
                  <a:pt x="0" y="0"/>
                </a:moveTo>
                <a:lnTo>
                  <a:pt x="1645958" y="0"/>
                </a:lnTo>
                <a:lnTo>
                  <a:pt x="1645958" y="1911126"/>
                </a:lnTo>
                <a:lnTo>
                  <a:pt x="0" y="1911126"/>
                </a:lnTo>
                <a:lnTo>
                  <a:pt x="0" y="0"/>
                </a:lnTo>
                <a:close/>
              </a:path>
            </a:pathLst>
          </a:custGeom>
          <a:blipFill rotWithShape="1">
            <a:blip r:embed="rId4">
              <a:alphaModFix/>
            </a:blip>
            <a:stretch>
              <a:fillRect/>
            </a:stretch>
          </a:blipFill>
          <a:ln>
            <a:noFill/>
          </a:ln>
        </p:spPr>
        <p:txBody>
          <a:bodyPr/>
          <a:lstStyle/>
          <a:p>
            <a:endParaRPr lang="en-US"/>
          </a:p>
        </p:txBody>
      </p:sp>
      <p:sp>
        <p:nvSpPr>
          <p:cNvPr id="135" name="Google Shape;135;p16" descr="White and burgundy colored clipart icon representing the letter G as it would appear in children's tracing patterns book. This is the second letter of a sequence of E-N-G, possibly standing for &quot;English&quot;."/>
          <p:cNvSpPr/>
          <p:nvPr/>
        </p:nvSpPr>
        <p:spPr>
          <a:xfrm>
            <a:off x="4524383" y="2208954"/>
            <a:ext cx="1606204" cy="2401800"/>
          </a:xfrm>
          <a:custGeom>
            <a:avLst/>
            <a:gdLst/>
            <a:ahLst/>
            <a:cxnLst/>
            <a:rect l="l" t="t" r="r" b="b"/>
            <a:pathLst>
              <a:path w="1606204" h="2401800" extrusionOk="0">
                <a:moveTo>
                  <a:pt x="0" y="0"/>
                </a:moveTo>
                <a:lnTo>
                  <a:pt x="1606204" y="0"/>
                </a:lnTo>
                <a:lnTo>
                  <a:pt x="1606204" y="2401800"/>
                </a:lnTo>
                <a:lnTo>
                  <a:pt x="0" y="2401800"/>
                </a:lnTo>
                <a:lnTo>
                  <a:pt x="0" y="0"/>
                </a:lnTo>
                <a:close/>
              </a:path>
            </a:pathLst>
          </a:custGeom>
          <a:blipFill rotWithShape="1">
            <a:blip r:embed="rId5">
              <a:alphaModFix/>
            </a:blip>
            <a:stretch>
              <a:fillRect/>
            </a:stretch>
          </a:blipFill>
          <a:ln>
            <a:noFill/>
          </a:ln>
        </p:spPr>
        <p:txBody>
          <a:bodyPr/>
          <a:lstStyle/>
          <a:p>
            <a:endParaRPr lang="en-US"/>
          </a:p>
        </p:txBody>
      </p:sp>
      <p:sp>
        <p:nvSpPr>
          <p:cNvPr id="140" name="Google Shape;140;p16"/>
          <p:cNvSpPr txBox="1"/>
          <p:nvPr/>
        </p:nvSpPr>
        <p:spPr>
          <a:xfrm>
            <a:off x="1028700" y="5086350"/>
            <a:ext cx="5101887" cy="464820"/>
          </a:xfrm>
          <a:prstGeom prst="rect">
            <a:avLst/>
          </a:prstGeom>
          <a:noFill/>
          <a:ln>
            <a:noFill/>
          </a:ln>
        </p:spPr>
        <p:txBody>
          <a:bodyPr spcFirstLastPara="1" wrap="square" lIns="0" tIns="0" rIns="0" bIns="0" anchor="t" anchorCtr="0">
            <a:spAutoFit/>
          </a:bodyPr>
          <a:lstStyle/>
          <a:p>
            <a:pPr marL="0" marR="0" lvl="0" indent="0" algn="l" rtl="0">
              <a:lnSpc>
                <a:spcPct val="139962"/>
              </a:lnSpc>
              <a:spcBef>
                <a:spcPts val="0"/>
              </a:spcBef>
              <a:spcAft>
                <a:spcPts val="0"/>
              </a:spcAft>
              <a:buNone/>
            </a:pPr>
            <a:r>
              <a:rPr lang="en-US" sz="2700" b="1" i="0" u="none" strike="noStrike" cap="none">
                <a:solidFill>
                  <a:srgbClr val="0F4662"/>
                </a:solidFill>
                <a:latin typeface="Quicksand"/>
                <a:ea typeface="Quicksand"/>
                <a:cs typeface="Quicksand"/>
                <a:sym typeface="Quicksand"/>
              </a:rPr>
              <a:t>Acclimate to Academic English</a:t>
            </a:r>
            <a:endParaRPr/>
          </a:p>
        </p:txBody>
      </p:sp>
      <p:sp>
        <p:nvSpPr>
          <p:cNvPr id="139" name="Google Shape;139;p16"/>
          <p:cNvSpPr txBox="1"/>
          <p:nvPr/>
        </p:nvSpPr>
        <p:spPr>
          <a:xfrm>
            <a:off x="1028825" y="5649542"/>
            <a:ext cx="5101800" cy="2068800"/>
          </a:xfrm>
          <a:prstGeom prst="rect">
            <a:avLst/>
          </a:prstGeom>
          <a:noFill/>
          <a:ln>
            <a:noFill/>
          </a:ln>
        </p:spPr>
        <p:txBody>
          <a:bodyPr spcFirstLastPara="1" wrap="square" lIns="0" tIns="0" rIns="0" bIns="0" anchor="t" anchorCtr="0">
            <a:spAutoFit/>
          </a:bodyPr>
          <a:lstStyle/>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focus on engaging with academic language </a:t>
            </a:r>
            <a:endParaRPr sz="2400">
              <a:solidFill>
                <a:srgbClr val="0F4662"/>
              </a:solidFill>
              <a:latin typeface="Quicksand"/>
              <a:ea typeface="Quicksand"/>
              <a:cs typeface="Quicksand"/>
              <a:sym typeface="Quicksand"/>
            </a:endParaRPr>
          </a:p>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actively engage students in conversations, reading, and writing</a:t>
            </a:r>
            <a:endParaRPr/>
          </a:p>
        </p:txBody>
      </p:sp>
      <p:grpSp>
        <p:nvGrpSpPr>
          <p:cNvPr id="127" name="Google Shape;127;p16" descr="second graph section"/>
          <p:cNvGrpSpPr/>
          <p:nvPr/>
        </p:nvGrpSpPr>
        <p:grpSpPr>
          <a:xfrm>
            <a:off x="6451118" y="1986547"/>
            <a:ext cx="5385764" cy="6896812"/>
            <a:chOff x="0" y="-123825"/>
            <a:chExt cx="1418473" cy="1816444"/>
          </a:xfrm>
        </p:grpSpPr>
        <p:sp>
          <p:nvSpPr>
            <p:cNvPr id="128" name="Google Shape;128;p16"/>
            <p:cNvSpPr/>
            <p:nvPr/>
          </p:nvSpPr>
          <p:spPr>
            <a:xfrm>
              <a:off x="0" y="0"/>
              <a:ext cx="1418473" cy="1692619"/>
            </a:xfrm>
            <a:custGeom>
              <a:avLst/>
              <a:gdLst/>
              <a:ahLst/>
              <a:cxnLst/>
              <a:rect l="l" t="t" r="r" b="b"/>
              <a:pathLst>
                <a:path w="1418473" h="1692619" extrusionOk="0">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A9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txBox="1"/>
            <p:nvPr/>
          </p:nvSpPr>
          <p:spPr>
            <a:xfrm>
              <a:off x="0" y="-123825"/>
              <a:ext cx="1418473" cy="1816444"/>
            </a:xfrm>
            <a:prstGeom prst="rect">
              <a:avLst/>
            </a:prstGeom>
            <a:noFill/>
            <a:ln>
              <a:noFill/>
            </a:ln>
          </p:spPr>
          <p:txBody>
            <a:bodyPr spcFirstLastPara="1" wrap="square" lIns="50800" tIns="50800" rIns="50800" bIns="508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4" name="Google Shape;134;p16" descr="White and burgundy colored clipart icon representing a simplified sketch of a backpack with a front zip-pocket and a name tag in the middle. "/>
          <p:cNvSpPr/>
          <p:nvPr/>
        </p:nvSpPr>
        <p:spPr>
          <a:xfrm>
            <a:off x="7967975" y="1952741"/>
            <a:ext cx="2105529" cy="2914227"/>
          </a:xfrm>
          <a:custGeom>
            <a:avLst/>
            <a:gdLst/>
            <a:ahLst/>
            <a:cxnLst/>
            <a:rect l="l" t="t" r="r" b="b"/>
            <a:pathLst>
              <a:path w="2105529" h="2914227" extrusionOk="0">
                <a:moveTo>
                  <a:pt x="0" y="0"/>
                </a:moveTo>
                <a:lnTo>
                  <a:pt x="2105529" y="0"/>
                </a:lnTo>
                <a:lnTo>
                  <a:pt x="2105529" y="2914227"/>
                </a:lnTo>
                <a:lnTo>
                  <a:pt x="0" y="2914227"/>
                </a:lnTo>
                <a:lnTo>
                  <a:pt x="0" y="0"/>
                </a:lnTo>
                <a:close/>
              </a:path>
            </a:pathLst>
          </a:custGeom>
          <a:blipFill rotWithShape="1">
            <a:blip r:embed="rId6">
              <a:alphaModFix/>
            </a:blip>
            <a:stretch>
              <a:fillRect/>
            </a:stretch>
          </a:blipFill>
          <a:ln>
            <a:noFill/>
          </a:ln>
        </p:spPr>
        <p:txBody>
          <a:bodyPr/>
          <a:lstStyle/>
          <a:p>
            <a:endParaRPr lang="en-US"/>
          </a:p>
        </p:txBody>
      </p:sp>
      <p:sp>
        <p:nvSpPr>
          <p:cNvPr id="142" name="Google Shape;142;p16"/>
          <p:cNvSpPr txBox="1"/>
          <p:nvPr/>
        </p:nvSpPr>
        <p:spPr>
          <a:xfrm>
            <a:off x="6593057" y="5086350"/>
            <a:ext cx="5101887" cy="464820"/>
          </a:xfrm>
          <a:prstGeom prst="rect">
            <a:avLst/>
          </a:prstGeom>
          <a:noFill/>
          <a:ln>
            <a:noFill/>
          </a:ln>
        </p:spPr>
        <p:txBody>
          <a:bodyPr spcFirstLastPara="1" wrap="square" lIns="0" tIns="0" rIns="0" bIns="0" anchor="t" anchorCtr="0">
            <a:spAutoFit/>
          </a:bodyPr>
          <a:lstStyle/>
          <a:p>
            <a:pPr marL="0" marR="0" lvl="0" indent="0" algn="l" rtl="0">
              <a:lnSpc>
                <a:spcPct val="139962"/>
              </a:lnSpc>
              <a:spcBef>
                <a:spcPts val="0"/>
              </a:spcBef>
              <a:spcAft>
                <a:spcPts val="0"/>
              </a:spcAft>
              <a:buNone/>
            </a:pPr>
            <a:r>
              <a:rPr lang="en-US" sz="2700" b="1" i="0" u="none" strike="noStrike" cap="none">
                <a:solidFill>
                  <a:srgbClr val="0F4662"/>
                </a:solidFill>
                <a:latin typeface="Quicksand"/>
                <a:ea typeface="Quicksand"/>
                <a:cs typeface="Quicksand"/>
                <a:sym typeface="Quicksand"/>
              </a:rPr>
              <a:t>Practice School Routines</a:t>
            </a:r>
            <a:endParaRPr/>
          </a:p>
        </p:txBody>
      </p:sp>
      <p:sp>
        <p:nvSpPr>
          <p:cNvPr id="141" name="Google Shape;141;p16"/>
          <p:cNvSpPr txBox="1"/>
          <p:nvPr/>
        </p:nvSpPr>
        <p:spPr>
          <a:xfrm>
            <a:off x="6593120" y="5649542"/>
            <a:ext cx="5101800" cy="1644000"/>
          </a:xfrm>
          <a:prstGeom prst="rect">
            <a:avLst/>
          </a:prstGeom>
          <a:noFill/>
          <a:ln>
            <a:noFill/>
          </a:ln>
        </p:spPr>
        <p:txBody>
          <a:bodyPr spcFirstLastPara="1" wrap="square" lIns="0" tIns="0" rIns="0" bIns="0" anchor="t" anchorCtr="0">
            <a:spAutoFit/>
          </a:bodyPr>
          <a:lstStyle/>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host SLA in a school and review safety expectations </a:t>
            </a:r>
            <a:endParaRPr sz="2400">
              <a:solidFill>
                <a:srgbClr val="0F4662"/>
              </a:solidFill>
              <a:latin typeface="Quicksand"/>
              <a:ea typeface="Quicksand"/>
              <a:cs typeface="Quicksand"/>
              <a:sym typeface="Quicksand"/>
            </a:endParaRPr>
          </a:p>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ensure students know and understand school routines</a:t>
            </a:r>
            <a:endParaRPr sz="2400">
              <a:solidFill>
                <a:srgbClr val="0F4662"/>
              </a:solidFill>
              <a:latin typeface="Quicksand"/>
              <a:ea typeface="Quicksand"/>
              <a:cs typeface="Quicksand"/>
              <a:sym typeface="Quicksand"/>
            </a:endParaRPr>
          </a:p>
        </p:txBody>
      </p:sp>
      <p:grpSp>
        <p:nvGrpSpPr>
          <p:cNvPr id="130" name="Google Shape;130;p16" descr="third graph section"/>
          <p:cNvGrpSpPr/>
          <p:nvPr/>
        </p:nvGrpSpPr>
        <p:grpSpPr>
          <a:xfrm>
            <a:off x="12015475" y="1986547"/>
            <a:ext cx="5385764" cy="6896812"/>
            <a:chOff x="0" y="-123825"/>
            <a:chExt cx="1418473" cy="1816444"/>
          </a:xfrm>
        </p:grpSpPr>
        <p:sp>
          <p:nvSpPr>
            <p:cNvPr id="131" name="Google Shape;131;p16"/>
            <p:cNvSpPr/>
            <p:nvPr/>
          </p:nvSpPr>
          <p:spPr>
            <a:xfrm>
              <a:off x="0" y="0"/>
              <a:ext cx="1418473" cy="1692619"/>
            </a:xfrm>
            <a:custGeom>
              <a:avLst/>
              <a:gdLst/>
              <a:ahLst/>
              <a:cxnLst/>
              <a:rect l="l" t="t" r="r" b="b"/>
              <a:pathLst>
                <a:path w="1418473" h="1692619" extrusionOk="0">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DB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txBox="1"/>
            <p:nvPr/>
          </p:nvSpPr>
          <p:spPr>
            <a:xfrm>
              <a:off x="0" y="-123825"/>
              <a:ext cx="1418473" cy="1816444"/>
            </a:xfrm>
            <a:prstGeom prst="rect">
              <a:avLst/>
            </a:prstGeom>
            <a:noFill/>
            <a:ln>
              <a:noFill/>
            </a:ln>
          </p:spPr>
          <p:txBody>
            <a:bodyPr spcFirstLastPara="1" wrap="square" lIns="50800" tIns="50800" rIns="50800" bIns="508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33" name="Google Shape;133;p16">
            <a:extLst>
              <a:ext uri="{C183D7F6-B498-43B3-948B-1728B52AA6E4}">
                <adec:decorative xmlns:adec="http://schemas.microsoft.com/office/drawing/2017/decorative" val="1"/>
              </a:ext>
            </a:extLst>
          </p:cNvPr>
          <p:cNvCxnSpPr/>
          <p:nvPr/>
        </p:nvCxnSpPr>
        <p:spPr>
          <a:xfrm>
            <a:off x="10767060" y="990600"/>
            <a:ext cx="6492240" cy="0"/>
          </a:xfrm>
          <a:prstGeom prst="straightConnector1">
            <a:avLst/>
          </a:prstGeom>
          <a:noFill/>
          <a:ln w="76200" cap="flat" cmpd="sng">
            <a:solidFill>
              <a:srgbClr val="0F4662"/>
            </a:solidFill>
            <a:prstDash val="solid"/>
            <a:round/>
            <a:headEnd type="none" w="sm" len="sm"/>
            <a:tailEnd type="none" w="sm" len="sm"/>
          </a:ln>
        </p:spPr>
      </p:cxnSp>
      <p:pic>
        <p:nvPicPr>
          <p:cNvPr id="145" name="Google Shape;145;p16" descr="White and burgundy colored clipart icon representing a simplified sketch of an open book and a world globe popping out of the pages."/>
          <p:cNvPicPr preferRelativeResize="0"/>
          <p:nvPr/>
        </p:nvPicPr>
        <p:blipFill>
          <a:blip r:embed="rId7">
            <a:alphaModFix/>
          </a:blip>
          <a:stretch>
            <a:fillRect/>
          </a:stretch>
        </p:blipFill>
        <p:spPr>
          <a:xfrm>
            <a:off x="13227335" y="1992125"/>
            <a:ext cx="2962072" cy="2563800"/>
          </a:xfrm>
          <a:prstGeom prst="rect">
            <a:avLst/>
          </a:prstGeom>
          <a:noFill/>
          <a:ln>
            <a:noFill/>
          </a:ln>
        </p:spPr>
      </p:pic>
      <p:sp>
        <p:nvSpPr>
          <p:cNvPr id="144" name="Google Shape;144;p16"/>
          <p:cNvSpPr txBox="1"/>
          <p:nvPr/>
        </p:nvSpPr>
        <p:spPr>
          <a:xfrm>
            <a:off x="12157413" y="5086350"/>
            <a:ext cx="5101887" cy="464820"/>
          </a:xfrm>
          <a:prstGeom prst="rect">
            <a:avLst/>
          </a:prstGeom>
          <a:noFill/>
          <a:ln>
            <a:noFill/>
          </a:ln>
        </p:spPr>
        <p:txBody>
          <a:bodyPr spcFirstLastPara="1" wrap="square" lIns="0" tIns="0" rIns="0" bIns="0" anchor="t" anchorCtr="0">
            <a:spAutoFit/>
          </a:bodyPr>
          <a:lstStyle/>
          <a:p>
            <a:pPr marL="0" marR="0" lvl="0" indent="0" algn="l" rtl="0">
              <a:lnSpc>
                <a:spcPct val="139962"/>
              </a:lnSpc>
              <a:spcBef>
                <a:spcPts val="0"/>
              </a:spcBef>
              <a:spcAft>
                <a:spcPts val="0"/>
              </a:spcAft>
              <a:buNone/>
            </a:pPr>
            <a:r>
              <a:rPr lang="en-US" sz="2700" b="1" i="0" u="none" strike="noStrike" cap="none">
                <a:solidFill>
                  <a:srgbClr val="0F4662"/>
                </a:solidFill>
                <a:latin typeface="Quicksand"/>
                <a:ea typeface="Quicksand"/>
                <a:cs typeface="Quicksand"/>
                <a:sym typeface="Quicksand"/>
              </a:rPr>
              <a:t>Focus on Literacy Readiness</a:t>
            </a:r>
            <a:endParaRPr/>
          </a:p>
        </p:txBody>
      </p:sp>
      <p:sp>
        <p:nvSpPr>
          <p:cNvPr id="143" name="Google Shape;143;p16"/>
          <p:cNvSpPr txBox="1"/>
          <p:nvPr/>
        </p:nvSpPr>
        <p:spPr>
          <a:xfrm>
            <a:off x="12157413" y="5649542"/>
            <a:ext cx="4496400" cy="1644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a:latin typeface="Quicksand"/>
                <a:ea typeface="Quicksand"/>
                <a:cs typeface="Quicksand"/>
                <a:sym typeface="Quicksand"/>
              </a:rPr>
              <a:t>Instruction targets </a:t>
            </a:r>
            <a:endParaRPr sz="2400">
              <a:latin typeface="Quicksand"/>
              <a:ea typeface="Quicksand"/>
              <a:cs typeface="Quicksand"/>
              <a:sym typeface="Quicksand"/>
            </a:endParaRPr>
          </a:p>
          <a:p>
            <a:pPr marL="0" marR="0" lvl="0" indent="0" algn="l" rtl="0">
              <a:lnSpc>
                <a:spcPct val="115000"/>
              </a:lnSpc>
              <a:spcBef>
                <a:spcPts val="0"/>
              </a:spcBef>
              <a:spcAft>
                <a:spcPts val="0"/>
              </a:spcAft>
              <a:buNone/>
            </a:pPr>
            <a:r>
              <a:rPr lang="en-US" sz="2400">
                <a:latin typeface="Quicksand"/>
                <a:ea typeface="Quicksand"/>
                <a:cs typeface="Quicksand"/>
                <a:sym typeface="Quicksand"/>
              </a:rPr>
              <a:t>Key Language Expectations</a:t>
            </a:r>
            <a:endParaRPr sz="2400">
              <a:latin typeface="Quicksand"/>
              <a:ea typeface="Quicksand"/>
              <a:cs typeface="Quicksand"/>
              <a:sym typeface="Quicksand"/>
            </a:endParaRPr>
          </a:p>
          <a:p>
            <a:pPr marL="914400" marR="0" lvl="1" indent="-381000" algn="l" rtl="0">
              <a:lnSpc>
                <a:spcPct val="115000"/>
              </a:lnSpc>
              <a:spcBef>
                <a:spcPts val="0"/>
              </a:spcBef>
              <a:spcAft>
                <a:spcPts val="0"/>
              </a:spcAft>
              <a:buSzPts val="2400"/>
              <a:buFont typeface="Quicksand"/>
              <a:buChar char="•"/>
            </a:pPr>
            <a:r>
              <a:rPr lang="en-US" sz="2400">
                <a:latin typeface="Quicksand"/>
                <a:ea typeface="Quicksand"/>
                <a:cs typeface="Quicksand"/>
                <a:sym typeface="Quicksand"/>
              </a:rPr>
              <a:t>expressive</a:t>
            </a:r>
            <a:endParaRPr sz="2400">
              <a:latin typeface="Quicksand"/>
              <a:ea typeface="Quicksand"/>
              <a:cs typeface="Quicksand"/>
              <a:sym typeface="Quicksand"/>
            </a:endParaRPr>
          </a:p>
          <a:p>
            <a:pPr marL="914400" marR="0" lvl="1" indent="-381000" algn="l" rtl="0">
              <a:lnSpc>
                <a:spcPct val="115000"/>
              </a:lnSpc>
              <a:spcBef>
                <a:spcPts val="0"/>
              </a:spcBef>
              <a:spcAft>
                <a:spcPts val="0"/>
              </a:spcAft>
              <a:buSzPts val="2400"/>
              <a:buFont typeface="Quicksand"/>
              <a:buChar char="•"/>
            </a:pPr>
            <a:r>
              <a:rPr lang="en-US" sz="2400">
                <a:latin typeface="Quicksand"/>
                <a:ea typeface="Quicksand"/>
                <a:cs typeface="Quicksand"/>
                <a:sym typeface="Quicksand"/>
              </a:rPr>
              <a:t>interpretive</a:t>
            </a:r>
            <a:endParaRPr sz="2400">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9"/>
        <p:cNvGrpSpPr/>
        <p:nvPr/>
      </p:nvGrpSpPr>
      <p:grpSpPr>
        <a:xfrm>
          <a:off x="0" y="0"/>
          <a:ext cx="0" cy="0"/>
          <a:chOff x="0" y="0"/>
          <a:chExt cx="0" cy="0"/>
        </a:xfrm>
      </p:grpSpPr>
      <p:sp>
        <p:nvSpPr>
          <p:cNvPr id="154" name="Google Shape;154;p17"/>
          <p:cNvSpPr txBox="1">
            <a:spLocks noGrp="1"/>
          </p:cNvSpPr>
          <p:nvPr>
            <p:ph type="title" idx="4294967295"/>
          </p:nvPr>
        </p:nvSpPr>
        <p:spPr>
          <a:xfrm>
            <a:off x="1028700" y="599709"/>
            <a:ext cx="9480600" cy="984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399" b="1" i="1" u="none" strike="noStrike" kern="0" cap="none" spc="0" normalizeH="0" baseline="0" noProof="0" dirty="0">
                <a:ln>
                  <a:noFill/>
                </a:ln>
                <a:solidFill>
                  <a:srgbClr val="0F4662"/>
                </a:solidFill>
                <a:effectLst/>
                <a:uLnTx/>
                <a:uFillTx/>
                <a:latin typeface="Cormorant Garamond"/>
                <a:ea typeface="Cormorant Garamond"/>
                <a:cs typeface="Cormorant Garamond"/>
                <a:sym typeface="Cormorant Garamond"/>
              </a:rPr>
              <a:t>Shared Learning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0" name="Google Shape;150;p17" descr="A photo of a classroom white board with a sketch of a large yellow-petal flower with green stem, marked on top as &quot;sunflower&quot;. The parts of the flower are labeled with red marker to indicate the stem, seeds, and petals. Other marking on the white board suggest that students are learning to construct sentences to describe the flower. "/>
          <p:cNvSpPr/>
          <p:nvPr/>
        </p:nvSpPr>
        <p:spPr>
          <a:xfrm>
            <a:off x="1664771" y="1809453"/>
            <a:ext cx="5539941" cy="2856071"/>
          </a:xfrm>
          <a:custGeom>
            <a:avLst/>
            <a:gdLst/>
            <a:ahLst/>
            <a:cxnLst/>
            <a:rect l="l" t="t" r="r" b="b"/>
            <a:pathLst>
              <a:path w="858282" h="442480" extrusionOk="0">
                <a:moveTo>
                  <a:pt x="32142" y="0"/>
                </a:moveTo>
                <a:lnTo>
                  <a:pt x="826140" y="0"/>
                </a:lnTo>
                <a:cubicBezTo>
                  <a:pt x="843892" y="0"/>
                  <a:pt x="858282" y="14390"/>
                  <a:pt x="858282" y="32142"/>
                </a:cubicBezTo>
                <a:lnTo>
                  <a:pt x="858282" y="410338"/>
                </a:lnTo>
                <a:cubicBezTo>
                  <a:pt x="858282" y="428090"/>
                  <a:pt x="843892" y="442480"/>
                  <a:pt x="826140" y="442480"/>
                </a:cubicBezTo>
                <a:lnTo>
                  <a:pt x="32142" y="442480"/>
                </a:lnTo>
                <a:cubicBezTo>
                  <a:pt x="23617" y="442480"/>
                  <a:pt x="15442" y="439094"/>
                  <a:pt x="9414" y="433066"/>
                </a:cubicBezTo>
                <a:cubicBezTo>
                  <a:pt x="3386" y="427038"/>
                  <a:pt x="0" y="418863"/>
                  <a:pt x="0" y="410338"/>
                </a:cubicBezTo>
                <a:lnTo>
                  <a:pt x="0" y="32142"/>
                </a:lnTo>
                <a:cubicBezTo>
                  <a:pt x="0" y="14390"/>
                  <a:pt x="14390" y="0"/>
                  <a:pt x="32142" y="0"/>
                </a:cubicBezTo>
                <a:close/>
              </a:path>
            </a:pathLst>
          </a:custGeom>
          <a:blipFill rotWithShape="1">
            <a:blip r:embed="rId3">
              <a:alphaModFix/>
            </a:blip>
            <a:stretch>
              <a:fillRect t="-28326" b="-1696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descr="Three dark-haired children, possibly two boys and a girl, are crouching on the classroom floor and are contributing to a shared drawing on a big white sheet of paper. A few crayons are left on top of the drawing. There is an open book by the classroom wall showing a two-page picture with some graph. "/>
          <p:cNvSpPr/>
          <p:nvPr/>
        </p:nvSpPr>
        <p:spPr>
          <a:xfrm>
            <a:off x="1664771" y="5143500"/>
            <a:ext cx="5539941" cy="4109588"/>
          </a:xfrm>
          <a:custGeom>
            <a:avLst/>
            <a:gdLst/>
            <a:ahLst/>
            <a:cxnLst/>
            <a:rect l="l" t="t" r="r" b="b"/>
            <a:pathLst>
              <a:path w="858282" h="636683" extrusionOk="0">
                <a:moveTo>
                  <a:pt x="32142" y="0"/>
                </a:moveTo>
                <a:lnTo>
                  <a:pt x="826140" y="0"/>
                </a:lnTo>
                <a:cubicBezTo>
                  <a:pt x="843892" y="0"/>
                  <a:pt x="858282" y="14390"/>
                  <a:pt x="858282" y="32142"/>
                </a:cubicBezTo>
                <a:lnTo>
                  <a:pt x="858282" y="604541"/>
                </a:lnTo>
                <a:cubicBezTo>
                  <a:pt x="858282" y="613065"/>
                  <a:pt x="854896" y="621241"/>
                  <a:pt x="848868" y="627269"/>
                </a:cubicBezTo>
                <a:cubicBezTo>
                  <a:pt x="842840" y="633296"/>
                  <a:pt x="834665" y="636683"/>
                  <a:pt x="826140" y="636683"/>
                </a:cubicBezTo>
                <a:lnTo>
                  <a:pt x="32142" y="636683"/>
                </a:lnTo>
                <a:cubicBezTo>
                  <a:pt x="14390" y="636683"/>
                  <a:pt x="0" y="622292"/>
                  <a:pt x="0" y="604541"/>
                </a:cubicBezTo>
                <a:lnTo>
                  <a:pt x="0" y="32142"/>
                </a:lnTo>
                <a:cubicBezTo>
                  <a:pt x="0" y="14390"/>
                  <a:pt x="14390" y="0"/>
                  <a:pt x="32142" y="0"/>
                </a:cubicBezTo>
                <a:close/>
              </a:path>
            </a:pathLst>
          </a:custGeom>
          <a:blipFill rotWithShape="1">
            <a:blip r:embed="rId4">
              <a:alphaModFix/>
            </a:blip>
            <a:stretch>
              <a:fillRect t="-489" b="-4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7" descr="right-hand slide section"/>
          <p:cNvGrpSpPr/>
          <p:nvPr/>
        </p:nvGrpSpPr>
        <p:grpSpPr>
          <a:xfrm>
            <a:off x="8449761" y="-470148"/>
            <a:ext cx="9838239" cy="10757148"/>
            <a:chOff x="0" y="-123825"/>
            <a:chExt cx="2591141" cy="2833158"/>
          </a:xfrm>
        </p:grpSpPr>
        <p:sp>
          <p:nvSpPr>
            <p:cNvPr id="152" name="Google Shape;152;p17"/>
            <p:cNvSpPr/>
            <p:nvPr/>
          </p:nvSpPr>
          <p:spPr>
            <a:xfrm>
              <a:off x="0" y="0"/>
              <a:ext cx="2591141" cy="2709333"/>
            </a:xfrm>
            <a:custGeom>
              <a:avLst/>
              <a:gdLst/>
              <a:ahLst/>
              <a:cxnLst/>
              <a:rect l="l" t="t" r="r" b="b"/>
              <a:pathLst>
                <a:path w="2591141" h="2709333" extrusionOk="0">
                  <a:moveTo>
                    <a:pt x="0" y="0"/>
                  </a:moveTo>
                  <a:lnTo>
                    <a:pt x="2591141" y="0"/>
                  </a:lnTo>
                  <a:lnTo>
                    <a:pt x="2591141" y="2709333"/>
                  </a:lnTo>
                  <a:lnTo>
                    <a:pt x="0" y="2709333"/>
                  </a:lnTo>
                  <a:close/>
                </a:path>
              </a:pathLst>
            </a:custGeom>
            <a:solidFill>
              <a:srgbClr val="DBE5EA"/>
            </a:solidFill>
            <a:ln>
              <a:noFill/>
            </a:ln>
          </p:spPr>
          <p:txBody>
            <a:bodyPr/>
            <a:lstStyle/>
            <a:p>
              <a:endParaRPr lang="en-US"/>
            </a:p>
          </p:txBody>
        </p:sp>
        <p:sp>
          <p:nvSpPr>
            <p:cNvPr id="153" name="Google Shape;153;p17"/>
            <p:cNvSpPr txBox="1"/>
            <p:nvPr/>
          </p:nvSpPr>
          <p:spPr>
            <a:xfrm>
              <a:off x="0" y="-123825"/>
              <a:ext cx="2591141" cy="2833158"/>
            </a:xfrm>
            <a:prstGeom prst="rect">
              <a:avLst/>
            </a:prstGeom>
            <a:noFill/>
            <a:ln>
              <a:noFill/>
            </a:ln>
          </p:spPr>
          <p:txBody>
            <a:bodyPr spcFirstLastPara="1" wrap="square" lIns="50800" tIns="50800" rIns="50800" bIns="508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8" name="Google Shape;158;p17"/>
          <p:cNvSpPr txBox="1"/>
          <p:nvPr/>
        </p:nvSpPr>
        <p:spPr>
          <a:xfrm>
            <a:off x="8652617" y="1561099"/>
            <a:ext cx="8606683" cy="518255"/>
          </a:xfrm>
          <a:prstGeom prst="rect">
            <a:avLst/>
          </a:prstGeom>
          <a:noFill/>
          <a:ln>
            <a:noFill/>
          </a:ln>
        </p:spPr>
        <p:txBody>
          <a:bodyPr spcFirstLastPara="1" wrap="square" lIns="0" tIns="0" rIns="0" bIns="0" anchor="t" anchorCtr="0">
            <a:spAutoFit/>
          </a:bodyPr>
          <a:lstStyle/>
          <a:p>
            <a:pPr marL="0" marR="0" lvl="0" indent="0" algn="l" rtl="0">
              <a:lnSpc>
                <a:spcPct val="170015"/>
              </a:lnSpc>
              <a:spcBef>
                <a:spcPts val="0"/>
              </a:spcBef>
              <a:spcAft>
                <a:spcPts val="0"/>
              </a:spcAft>
              <a:buNone/>
            </a:pPr>
            <a:r>
              <a:rPr lang="en-US" sz="2638" b="1" i="0" u="none" strike="noStrike" cap="none">
                <a:solidFill>
                  <a:srgbClr val="0F4662"/>
                </a:solidFill>
                <a:latin typeface="Quicksand"/>
                <a:ea typeface="Quicksand"/>
                <a:cs typeface="Quicksand"/>
                <a:sym typeface="Quicksand"/>
              </a:rPr>
              <a:t>Elementary Experience</a:t>
            </a:r>
            <a:endParaRPr/>
          </a:p>
        </p:txBody>
      </p:sp>
      <p:sp>
        <p:nvSpPr>
          <p:cNvPr id="155" name="Google Shape;155;p17"/>
          <p:cNvSpPr txBox="1"/>
          <p:nvPr/>
        </p:nvSpPr>
        <p:spPr>
          <a:xfrm>
            <a:off x="8652617" y="2027481"/>
            <a:ext cx="8606700" cy="1219200"/>
          </a:xfrm>
          <a:prstGeom prst="rect">
            <a:avLst/>
          </a:prstGeom>
          <a:noFill/>
          <a:ln>
            <a:noFill/>
          </a:ln>
        </p:spPr>
        <p:txBody>
          <a:bodyPr spcFirstLastPara="1" wrap="square" lIns="0" tIns="0" rIns="0" bIns="0" anchor="t" anchorCtr="0">
            <a:spAutoFit/>
          </a:bodyPr>
          <a:lstStyle/>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in-person with certified educators</a:t>
            </a:r>
            <a:endParaRPr sz="2400">
              <a:solidFill>
                <a:srgbClr val="0F4662"/>
              </a:solidFill>
              <a:latin typeface="Quicksand"/>
              <a:ea typeface="Quicksand"/>
              <a:cs typeface="Quicksand"/>
              <a:sym typeface="Quicksand"/>
            </a:endParaRPr>
          </a:p>
          <a:p>
            <a:pPr marL="518160" marR="0" lvl="1" indent="-259079"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transportation provided</a:t>
            </a:r>
            <a:endParaRPr sz="2400">
              <a:solidFill>
                <a:srgbClr val="0F4662"/>
              </a:solidFill>
              <a:latin typeface="Quicksand"/>
              <a:ea typeface="Quicksand"/>
              <a:cs typeface="Quicksand"/>
              <a:sym typeface="Quicksand"/>
            </a:endParaRPr>
          </a:p>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25% K - 4 participation</a:t>
            </a:r>
            <a:endParaRPr/>
          </a:p>
        </p:txBody>
      </p:sp>
      <p:sp>
        <p:nvSpPr>
          <p:cNvPr id="160" name="Google Shape;160;p17"/>
          <p:cNvSpPr txBox="1"/>
          <p:nvPr/>
        </p:nvSpPr>
        <p:spPr>
          <a:xfrm>
            <a:off x="8652617" y="4147270"/>
            <a:ext cx="8606683" cy="518255"/>
          </a:xfrm>
          <a:prstGeom prst="rect">
            <a:avLst/>
          </a:prstGeom>
          <a:noFill/>
          <a:ln>
            <a:noFill/>
          </a:ln>
        </p:spPr>
        <p:txBody>
          <a:bodyPr spcFirstLastPara="1" wrap="square" lIns="0" tIns="0" rIns="0" bIns="0" anchor="t" anchorCtr="0">
            <a:spAutoFit/>
          </a:bodyPr>
          <a:lstStyle/>
          <a:p>
            <a:pPr marL="0" marR="0" lvl="0" indent="0" algn="l" rtl="0">
              <a:lnSpc>
                <a:spcPct val="170015"/>
              </a:lnSpc>
              <a:spcBef>
                <a:spcPts val="0"/>
              </a:spcBef>
              <a:spcAft>
                <a:spcPts val="0"/>
              </a:spcAft>
              <a:buNone/>
            </a:pPr>
            <a:r>
              <a:rPr lang="en-US" sz="2638" b="1" i="0" u="none" strike="noStrike" cap="none">
                <a:solidFill>
                  <a:srgbClr val="0F4662"/>
                </a:solidFill>
                <a:latin typeface="Quicksand"/>
                <a:ea typeface="Quicksand"/>
                <a:cs typeface="Quicksand"/>
                <a:sym typeface="Quicksand"/>
              </a:rPr>
              <a:t>Middle Grades</a:t>
            </a:r>
            <a:endParaRPr/>
          </a:p>
        </p:txBody>
      </p:sp>
      <p:sp>
        <p:nvSpPr>
          <p:cNvPr id="157" name="Google Shape;157;p17"/>
          <p:cNvSpPr txBox="1"/>
          <p:nvPr/>
        </p:nvSpPr>
        <p:spPr>
          <a:xfrm>
            <a:off x="8652617" y="4613652"/>
            <a:ext cx="8606700" cy="1219200"/>
          </a:xfrm>
          <a:prstGeom prst="rect">
            <a:avLst/>
          </a:prstGeom>
          <a:noFill/>
          <a:ln>
            <a:noFill/>
          </a:ln>
        </p:spPr>
        <p:txBody>
          <a:bodyPr spcFirstLastPara="1" wrap="square" lIns="0" tIns="0" rIns="0" bIns="0" anchor="t" anchorCtr="0">
            <a:spAutoFit/>
          </a:bodyPr>
          <a:lstStyle/>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online with certified educators</a:t>
            </a:r>
            <a:endParaRPr sz="2400">
              <a:solidFill>
                <a:srgbClr val="0F4662"/>
              </a:solidFill>
              <a:latin typeface="Quicksand"/>
              <a:ea typeface="Quicksand"/>
              <a:cs typeface="Quicksand"/>
              <a:sym typeface="Quicksand"/>
            </a:endParaRPr>
          </a:p>
          <a:p>
            <a:pPr marL="518160" marR="0" lvl="1" indent="-259079"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designed as an interactive book club</a:t>
            </a:r>
            <a:endParaRPr sz="2400">
              <a:solidFill>
                <a:srgbClr val="0F4662"/>
              </a:solidFill>
              <a:latin typeface="Quicksand"/>
              <a:ea typeface="Quicksand"/>
              <a:cs typeface="Quicksand"/>
              <a:sym typeface="Quicksand"/>
            </a:endParaRPr>
          </a:p>
          <a:p>
            <a:pPr marL="518160" marR="0" lvl="1" indent="-259079"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supports fulfillment of summer reading requirement</a:t>
            </a:r>
            <a:endParaRPr sz="2400">
              <a:solidFill>
                <a:srgbClr val="0F4662"/>
              </a:solidFill>
              <a:latin typeface="Quicksand"/>
              <a:ea typeface="Quicksand"/>
              <a:cs typeface="Quicksand"/>
              <a:sym typeface="Quicksand"/>
            </a:endParaRPr>
          </a:p>
        </p:txBody>
      </p:sp>
      <p:sp>
        <p:nvSpPr>
          <p:cNvPr id="159" name="Google Shape;159;p17"/>
          <p:cNvSpPr txBox="1"/>
          <p:nvPr/>
        </p:nvSpPr>
        <p:spPr>
          <a:xfrm>
            <a:off x="8652617" y="6714391"/>
            <a:ext cx="8606683" cy="565150"/>
          </a:xfrm>
          <a:prstGeom prst="rect">
            <a:avLst/>
          </a:prstGeom>
          <a:noFill/>
          <a:ln>
            <a:noFill/>
          </a:ln>
        </p:spPr>
        <p:txBody>
          <a:bodyPr spcFirstLastPara="1" wrap="square" lIns="0" tIns="0" rIns="0" bIns="0" anchor="t" anchorCtr="0">
            <a:spAutoFit/>
          </a:bodyPr>
          <a:lstStyle/>
          <a:p>
            <a:pPr marL="0" marR="0" lvl="0" indent="0" algn="l" rtl="0">
              <a:lnSpc>
                <a:spcPct val="170025"/>
              </a:lnSpc>
              <a:spcBef>
                <a:spcPts val="0"/>
              </a:spcBef>
              <a:spcAft>
                <a:spcPts val="0"/>
              </a:spcAft>
              <a:buNone/>
            </a:pPr>
            <a:r>
              <a:rPr lang="en-US" sz="2799" b="1" i="0" u="none" strike="noStrike" cap="none">
                <a:solidFill>
                  <a:srgbClr val="0F4662"/>
                </a:solidFill>
                <a:latin typeface="Quicksand"/>
                <a:ea typeface="Quicksand"/>
                <a:cs typeface="Quicksand"/>
                <a:sym typeface="Quicksand"/>
              </a:rPr>
              <a:t>High School Connections</a:t>
            </a:r>
            <a:endParaRPr/>
          </a:p>
        </p:txBody>
      </p:sp>
      <p:sp>
        <p:nvSpPr>
          <p:cNvPr id="156" name="Google Shape;156;p17"/>
          <p:cNvSpPr txBox="1"/>
          <p:nvPr/>
        </p:nvSpPr>
        <p:spPr>
          <a:xfrm>
            <a:off x="8652617" y="7224263"/>
            <a:ext cx="8606700" cy="1219200"/>
          </a:xfrm>
          <a:prstGeom prst="rect">
            <a:avLst/>
          </a:prstGeom>
          <a:noFill/>
          <a:ln>
            <a:noFill/>
          </a:ln>
        </p:spPr>
        <p:txBody>
          <a:bodyPr spcFirstLastPara="1" wrap="square" lIns="0" tIns="0" rIns="0" bIns="0" anchor="t" anchorCtr="0">
            <a:spAutoFit/>
          </a:bodyPr>
          <a:lstStyle/>
          <a:p>
            <a:pPr marL="518160" marR="0" lvl="1" indent="-259079" algn="l" rtl="0">
              <a:lnSpc>
                <a:spcPct val="115000"/>
              </a:lnSpc>
              <a:spcBef>
                <a:spcPts val="0"/>
              </a:spcBef>
              <a:spcAft>
                <a:spcPts val="0"/>
              </a:spcAft>
              <a:buClr>
                <a:srgbClr val="0F4662"/>
              </a:buClr>
              <a:buSzPts val="2400"/>
              <a:buFont typeface="Arial"/>
              <a:buChar char="•"/>
            </a:pPr>
            <a:r>
              <a:rPr lang="en-US" sz="2400">
                <a:solidFill>
                  <a:srgbClr val="0F4662"/>
                </a:solidFill>
                <a:latin typeface="Quicksand"/>
                <a:ea typeface="Quicksand"/>
                <a:cs typeface="Quicksand"/>
                <a:sym typeface="Quicksand"/>
              </a:rPr>
              <a:t>online session has been offered</a:t>
            </a:r>
            <a:endParaRPr sz="2400">
              <a:solidFill>
                <a:srgbClr val="0F4662"/>
              </a:solidFill>
              <a:latin typeface="Quicksand"/>
              <a:ea typeface="Quicksand"/>
              <a:cs typeface="Quicksand"/>
              <a:sym typeface="Quicksand"/>
            </a:endParaRPr>
          </a:p>
          <a:p>
            <a:pPr marL="518160" marR="0" lvl="1" indent="-259079"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not much interest given summer employment </a:t>
            </a:r>
            <a:endParaRPr sz="2400">
              <a:solidFill>
                <a:srgbClr val="0F4662"/>
              </a:solidFill>
              <a:latin typeface="Quicksand"/>
              <a:ea typeface="Quicksand"/>
              <a:cs typeface="Quicksand"/>
              <a:sym typeface="Quicksand"/>
            </a:endParaRPr>
          </a:p>
          <a:p>
            <a:pPr marL="914400" marR="0" lvl="0" indent="0" algn="l" rtl="0">
              <a:lnSpc>
                <a:spcPct val="115000"/>
              </a:lnSpc>
              <a:spcBef>
                <a:spcPts val="0"/>
              </a:spcBef>
              <a:spcAft>
                <a:spcPts val="0"/>
              </a:spcAft>
              <a:buNone/>
            </a:pPr>
            <a:r>
              <a:rPr lang="en-US" sz="2400">
                <a:solidFill>
                  <a:srgbClr val="0F4662"/>
                </a:solidFill>
                <a:latin typeface="Quicksand"/>
                <a:ea typeface="Quicksand"/>
                <a:cs typeface="Quicksand"/>
                <a:sym typeface="Quicksand"/>
              </a:rPr>
              <a:t>and other competing demands</a:t>
            </a:r>
            <a:endParaRPr sz="2400">
              <a:solidFill>
                <a:srgbClr val="0F4662"/>
              </a:solidFill>
              <a:latin typeface="Quicksand"/>
              <a:ea typeface="Quicksand"/>
              <a:cs typeface="Quicksand"/>
              <a:sym typeface="Quicksand"/>
            </a:endParaRPr>
          </a:p>
        </p:txBody>
      </p:sp>
      <p:cxnSp>
        <p:nvCxnSpPr>
          <p:cNvPr id="161" name="Google Shape;161;p17">
            <a:extLst>
              <a:ext uri="{C183D7F6-B498-43B3-948B-1728B52AA6E4}">
                <adec:decorative xmlns:adec="http://schemas.microsoft.com/office/drawing/2017/decorative" val="1"/>
              </a:ext>
            </a:extLst>
          </p:cNvPr>
          <p:cNvCxnSpPr/>
          <p:nvPr/>
        </p:nvCxnSpPr>
        <p:spPr>
          <a:xfrm>
            <a:off x="1028700" y="9741523"/>
            <a:ext cx="6492240" cy="0"/>
          </a:xfrm>
          <a:prstGeom prst="straightConnector1">
            <a:avLst/>
          </a:prstGeom>
          <a:noFill/>
          <a:ln w="76200" cap="flat" cmpd="sng">
            <a:solidFill>
              <a:srgbClr val="0F4662"/>
            </a:solidFill>
            <a:prstDash val="solid"/>
            <a:round/>
            <a:headEnd type="none" w="sm" len="sm"/>
            <a:tailEnd type="none" w="sm" len="sm"/>
          </a:ln>
        </p:spPr>
      </p:cxnSp>
      <p:cxnSp>
        <p:nvCxnSpPr>
          <p:cNvPr id="162" name="Google Shape;162;p17">
            <a:extLst>
              <a:ext uri="{C183D7F6-B498-43B3-948B-1728B52AA6E4}">
                <adec:decorative xmlns:adec="http://schemas.microsoft.com/office/drawing/2017/decorative" val="1"/>
              </a:ext>
            </a:extLst>
          </p:cNvPr>
          <p:cNvCxnSpPr/>
          <p:nvPr/>
        </p:nvCxnSpPr>
        <p:spPr>
          <a:xfrm>
            <a:off x="10767060" y="1028700"/>
            <a:ext cx="6492240" cy="0"/>
          </a:xfrm>
          <a:prstGeom prst="straightConnector1">
            <a:avLst/>
          </a:prstGeom>
          <a:noFill/>
          <a:ln w="76200" cap="flat" cmpd="sng">
            <a:solidFill>
              <a:srgbClr val="0F466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7"/>
        <p:cNvGrpSpPr/>
        <p:nvPr/>
      </p:nvGrpSpPr>
      <p:grpSpPr>
        <a:xfrm>
          <a:off x="0" y="0"/>
          <a:ext cx="0" cy="0"/>
          <a:chOff x="0" y="0"/>
          <a:chExt cx="0" cy="0"/>
        </a:xfrm>
      </p:grpSpPr>
      <p:grpSp>
        <p:nvGrpSpPr>
          <p:cNvPr id="168" name="Google Shape;168;p18">
            <a:extLst>
              <a:ext uri="{C183D7F6-B498-43B3-948B-1728B52AA6E4}">
                <adec:decorative xmlns:adec="http://schemas.microsoft.com/office/drawing/2017/decorative" val="1"/>
              </a:ext>
            </a:extLst>
          </p:cNvPr>
          <p:cNvGrpSpPr/>
          <p:nvPr/>
        </p:nvGrpSpPr>
        <p:grpSpPr>
          <a:xfrm>
            <a:off x="14093893" y="-164977"/>
            <a:ext cx="4194107" cy="10451977"/>
            <a:chOff x="0" y="-47625"/>
            <a:chExt cx="1104621" cy="2752784"/>
          </a:xfrm>
        </p:grpSpPr>
        <p:sp>
          <p:nvSpPr>
            <p:cNvPr id="169" name="Google Shape;169;p18"/>
            <p:cNvSpPr/>
            <p:nvPr/>
          </p:nvSpPr>
          <p:spPr>
            <a:xfrm>
              <a:off x="0" y="0"/>
              <a:ext cx="1104621" cy="2705159"/>
            </a:xfrm>
            <a:custGeom>
              <a:avLst/>
              <a:gdLst/>
              <a:ahLst/>
              <a:cxnLst/>
              <a:rect l="l" t="t" r="r" b="b"/>
              <a:pathLst>
                <a:path w="1104621" h="2705159" extrusionOk="0">
                  <a:moveTo>
                    <a:pt x="0" y="0"/>
                  </a:moveTo>
                  <a:lnTo>
                    <a:pt x="1104621" y="0"/>
                  </a:lnTo>
                  <a:lnTo>
                    <a:pt x="1104621" y="2705159"/>
                  </a:lnTo>
                  <a:lnTo>
                    <a:pt x="0" y="2705159"/>
                  </a:lnTo>
                  <a:close/>
                </a:path>
              </a:pathLst>
            </a:custGeom>
            <a:solidFill>
              <a:srgbClr val="7994A0"/>
            </a:solidFill>
            <a:ln>
              <a:noFill/>
            </a:ln>
          </p:spPr>
          <p:txBody>
            <a:bodyPr/>
            <a:lstStyle/>
            <a:p>
              <a:endParaRPr lang="en-US"/>
            </a:p>
          </p:txBody>
        </p:sp>
        <p:sp>
          <p:nvSpPr>
            <p:cNvPr id="170" name="Google Shape;170;p18"/>
            <p:cNvSpPr txBox="1"/>
            <p:nvPr/>
          </p:nvSpPr>
          <p:spPr>
            <a:xfrm>
              <a:off x="0" y="-47625"/>
              <a:ext cx="1104621" cy="2752784"/>
            </a:xfrm>
            <a:prstGeom prst="rect">
              <a:avLst/>
            </a:prstGeom>
            <a:noFill/>
            <a:ln>
              <a:noFill/>
            </a:ln>
          </p:spPr>
          <p:txBody>
            <a:bodyPr spcFirstLastPara="1" wrap="square" lIns="50800" tIns="50800" rIns="50800" bIns="50800" anchor="ctr" anchorCtr="0">
              <a:noAutofit/>
            </a:bodyPr>
            <a:lstStyle/>
            <a:p>
              <a:pPr marL="0" marR="0" lvl="0" indent="0" algn="ctr" rtl="0">
                <a:lnSpc>
                  <a:spcPct val="205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2" name="Google Shape;172;p18">
            <a:extLst>
              <a:ext uri="{C183D7F6-B498-43B3-948B-1728B52AA6E4}">
                <adec:decorative xmlns:adec="http://schemas.microsoft.com/office/drawing/2017/decorative" val="1"/>
              </a:ext>
            </a:extLst>
          </p:cNvPr>
          <p:cNvSpPr/>
          <p:nvPr/>
        </p:nvSpPr>
        <p:spPr>
          <a:xfrm>
            <a:off x="1028700" y="9403922"/>
            <a:ext cx="1905000" cy="283369"/>
          </a:xfrm>
          <a:custGeom>
            <a:avLst/>
            <a:gdLst/>
            <a:ahLst/>
            <a:cxnLst/>
            <a:rect l="l" t="t" r="r" b="b"/>
            <a:pathLst>
              <a:path w="1905000" h="283369" extrusionOk="0">
                <a:moveTo>
                  <a:pt x="0" y="0"/>
                </a:moveTo>
                <a:lnTo>
                  <a:pt x="1905000" y="0"/>
                </a:lnTo>
                <a:lnTo>
                  <a:pt x="1905000" y="283369"/>
                </a:lnTo>
                <a:lnTo>
                  <a:pt x="0" y="283369"/>
                </a:lnTo>
                <a:lnTo>
                  <a:pt x="0" y="0"/>
                </a:lnTo>
                <a:close/>
              </a:path>
            </a:pathLst>
          </a:custGeom>
          <a:blipFill rotWithShape="1">
            <a:blip r:embed="rId3">
              <a:alphaModFix/>
            </a:blip>
            <a:stretch>
              <a:fillRect/>
            </a:stretch>
          </a:blipFill>
          <a:ln>
            <a:noFill/>
          </a:ln>
        </p:spPr>
        <p:txBody>
          <a:bodyPr/>
          <a:lstStyle/>
          <a:p>
            <a:endParaRPr lang="en-US"/>
          </a:p>
        </p:txBody>
      </p:sp>
      <p:sp>
        <p:nvSpPr>
          <p:cNvPr id="173" name="Google Shape;173;p18"/>
          <p:cNvSpPr txBox="1">
            <a:spLocks noGrp="1"/>
          </p:cNvSpPr>
          <p:nvPr>
            <p:ph type="title" idx="4294967295"/>
          </p:nvPr>
        </p:nvSpPr>
        <p:spPr>
          <a:xfrm>
            <a:off x="1028700" y="599709"/>
            <a:ext cx="9390243" cy="10852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399" b="1" i="1" u="none" strike="noStrike" kern="0" cap="none" spc="0" normalizeH="0" baseline="0" noProof="0" dirty="0">
                <a:ln>
                  <a:noFill/>
                </a:ln>
                <a:solidFill>
                  <a:srgbClr val="0F4662"/>
                </a:solidFill>
                <a:effectLst/>
                <a:uLnTx/>
                <a:uFillTx/>
                <a:latin typeface="Cormorant Garamond"/>
                <a:ea typeface="Cormorant Garamond"/>
                <a:cs typeface="Cormorant Garamond"/>
                <a:sym typeface="Cormorant Garamond"/>
              </a:rPr>
              <a:t>Location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4" name="Google Shape;174;p18"/>
          <p:cNvSpPr txBox="1"/>
          <p:nvPr/>
        </p:nvSpPr>
        <p:spPr>
          <a:xfrm>
            <a:off x="1028700" y="3386075"/>
            <a:ext cx="7362000" cy="4792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a:solidFill>
                  <a:srgbClr val="0F4662"/>
                </a:solidFill>
                <a:latin typeface="Quicksand"/>
                <a:ea typeface="Quicksand"/>
                <a:cs typeface="Quicksand"/>
                <a:sym typeface="Quicksand"/>
              </a:rPr>
              <a:t>We use one of our four elementary schools as the host site for the elementary, in-person experience. </a:t>
            </a:r>
            <a:endParaRPr sz="2400">
              <a:solidFill>
                <a:srgbClr val="0F4662"/>
              </a:solidFill>
              <a:latin typeface="Quicksand"/>
              <a:ea typeface="Quicksand"/>
              <a:cs typeface="Quicksand"/>
              <a:sym typeface="Quicksand"/>
            </a:endParaRPr>
          </a:p>
          <a:p>
            <a:pPr marL="0" marR="0" lvl="0" indent="0" algn="l" rtl="0">
              <a:lnSpc>
                <a:spcPct val="115000"/>
              </a:lnSpc>
              <a:spcBef>
                <a:spcPts val="0"/>
              </a:spcBef>
              <a:spcAft>
                <a:spcPts val="0"/>
              </a:spcAft>
              <a:buNone/>
            </a:pPr>
            <a:endParaRPr sz="2400">
              <a:solidFill>
                <a:srgbClr val="0F4662"/>
              </a:solidFill>
              <a:latin typeface="Quicksand"/>
              <a:ea typeface="Quicksand"/>
              <a:cs typeface="Quicksand"/>
              <a:sym typeface="Quicksand"/>
            </a:endParaRPr>
          </a:p>
          <a:p>
            <a:pPr marL="0" marR="0" lvl="0" indent="0" algn="l" rtl="0">
              <a:lnSpc>
                <a:spcPct val="115000"/>
              </a:lnSpc>
              <a:spcBef>
                <a:spcPts val="0"/>
              </a:spcBef>
              <a:spcAft>
                <a:spcPts val="0"/>
              </a:spcAft>
              <a:buNone/>
            </a:pPr>
            <a:r>
              <a:rPr lang="en-US" sz="2400">
                <a:solidFill>
                  <a:srgbClr val="0F4662"/>
                </a:solidFill>
                <a:latin typeface="Quicksand"/>
                <a:ea typeface="Quicksand"/>
                <a:cs typeface="Quicksand"/>
                <a:sym typeface="Quicksand"/>
              </a:rPr>
              <a:t>This allows us easy access to</a:t>
            </a:r>
            <a:endParaRPr sz="2400">
              <a:solidFill>
                <a:srgbClr val="0F4662"/>
              </a:solidFill>
              <a:latin typeface="Quicksand"/>
              <a:ea typeface="Quicksand"/>
              <a:cs typeface="Quicksand"/>
              <a:sym typeface="Quicksand"/>
            </a:endParaRPr>
          </a:p>
          <a:p>
            <a:pPr marL="0" marR="0" lvl="0" indent="0" algn="l" rtl="0">
              <a:lnSpc>
                <a:spcPct val="115000"/>
              </a:lnSpc>
              <a:spcBef>
                <a:spcPts val="0"/>
              </a:spcBef>
              <a:spcAft>
                <a:spcPts val="0"/>
              </a:spcAft>
              <a:buNone/>
            </a:pPr>
            <a:endParaRPr sz="1200">
              <a:solidFill>
                <a:srgbClr val="0F4662"/>
              </a:solidFill>
              <a:latin typeface="Quicksand"/>
              <a:ea typeface="Quicksand"/>
              <a:cs typeface="Quicksand"/>
              <a:sym typeface="Quicksand"/>
            </a:endParaRPr>
          </a:p>
          <a:p>
            <a:pPr marL="914400" marR="0" lvl="0" indent="-381000" algn="l" rtl="0">
              <a:lnSpc>
                <a:spcPct val="169958"/>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the main branch of the public library</a:t>
            </a:r>
            <a:endParaRPr sz="2400">
              <a:solidFill>
                <a:srgbClr val="0F4662"/>
              </a:solidFill>
              <a:latin typeface="Quicksand"/>
              <a:ea typeface="Quicksand"/>
              <a:cs typeface="Quicksand"/>
              <a:sym typeface="Quicksand"/>
            </a:endParaRPr>
          </a:p>
          <a:p>
            <a:pPr marL="914400" marR="0" lvl="0" indent="-381000" algn="l" rtl="0">
              <a:lnSpc>
                <a:spcPct val="169958"/>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the Falmouth museums and historical society</a:t>
            </a:r>
            <a:endParaRPr sz="2400">
              <a:solidFill>
                <a:srgbClr val="0F4662"/>
              </a:solidFill>
              <a:latin typeface="Quicksand"/>
              <a:ea typeface="Quicksand"/>
              <a:cs typeface="Quicksand"/>
              <a:sym typeface="Quicksand"/>
            </a:endParaRPr>
          </a:p>
          <a:p>
            <a:pPr marL="914400" marR="0" lvl="0" indent="-381000" algn="l" rtl="0">
              <a:lnSpc>
                <a:spcPct val="169958"/>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community/school gardens</a:t>
            </a:r>
            <a:endParaRPr sz="2400">
              <a:solidFill>
                <a:srgbClr val="0F4662"/>
              </a:solidFill>
              <a:latin typeface="Quicksand"/>
              <a:ea typeface="Quicksand"/>
              <a:cs typeface="Quicksand"/>
              <a:sym typeface="Quicksand"/>
            </a:endParaRPr>
          </a:p>
          <a:p>
            <a:pPr marL="914400" marR="0" lvl="0" indent="-381000" algn="l" rtl="0">
              <a:lnSpc>
                <a:spcPct val="169958"/>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the beach</a:t>
            </a:r>
            <a:endParaRPr sz="2400">
              <a:solidFill>
                <a:srgbClr val="0F4662"/>
              </a:solidFill>
              <a:latin typeface="Quicksand"/>
              <a:ea typeface="Quicksand"/>
              <a:cs typeface="Quicksand"/>
              <a:sym typeface="Quicksand"/>
            </a:endParaRPr>
          </a:p>
          <a:p>
            <a:pPr marL="914400" marR="0" lvl="0" indent="-381000" algn="l" rtl="0">
              <a:lnSpc>
                <a:spcPct val="169958"/>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local businesses</a:t>
            </a:r>
            <a:endParaRPr sz="2400">
              <a:solidFill>
                <a:srgbClr val="0F4662"/>
              </a:solidFill>
              <a:latin typeface="Quicksand"/>
              <a:ea typeface="Quicksand"/>
              <a:cs typeface="Quicksand"/>
              <a:sym typeface="Quicksand"/>
            </a:endParaRPr>
          </a:p>
        </p:txBody>
      </p:sp>
      <p:sp>
        <p:nvSpPr>
          <p:cNvPr id="175" name="Google Shape;175;p18"/>
          <p:cNvSpPr txBox="1"/>
          <p:nvPr/>
        </p:nvSpPr>
        <p:spPr>
          <a:xfrm>
            <a:off x="1028700" y="2823184"/>
            <a:ext cx="6938067" cy="490855"/>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0F4662"/>
                </a:solidFill>
                <a:latin typeface="Quicksand"/>
                <a:ea typeface="Quicksand"/>
                <a:cs typeface="Quicksand"/>
                <a:sym typeface="Quicksand"/>
              </a:rPr>
              <a:t>Intentional Selection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9"/>
        <p:cNvGrpSpPr/>
        <p:nvPr/>
      </p:nvGrpSpPr>
      <p:grpSpPr>
        <a:xfrm>
          <a:off x="0" y="0"/>
          <a:ext cx="0" cy="0"/>
          <a:chOff x="0" y="0"/>
          <a:chExt cx="0" cy="0"/>
        </a:xfrm>
      </p:grpSpPr>
      <p:grpSp>
        <p:nvGrpSpPr>
          <p:cNvPr id="180" name="Google Shape;180;p19">
            <a:extLst>
              <a:ext uri="{C183D7F6-B498-43B3-948B-1728B52AA6E4}">
                <adec:decorative xmlns:adec="http://schemas.microsoft.com/office/drawing/2017/decorative" val="1"/>
              </a:ext>
            </a:extLst>
          </p:cNvPr>
          <p:cNvGrpSpPr/>
          <p:nvPr/>
        </p:nvGrpSpPr>
        <p:grpSpPr>
          <a:xfrm>
            <a:off x="13660651" y="-470148"/>
            <a:ext cx="4627349" cy="10757148"/>
            <a:chOff x="0" y="-123825"/>
            <a:chExt cx="1218726" cy="2833158"/>
          </a:xfrm>
        </p:grpSpPr>
        <p:sp>
          <p:nvSpPr>
            <p:cNvPr id="181" name="Google Shape;181;p19"/>
            <p:cNvSpPr/>
            <p:nvPr/>
          </p:nvSpPr>
          <p:spPr>
            <a:xfrm>
              <a:off x="0" y="0"/>
              <a:ext cx="1218726" cy="2709333"/>
            </a:xfrm>
            <a:custGeom>
              <a:avLst/>
              <a:gdLst/>
              <a:ahLst/>
              <a:cxnLst/>
              <a:rect l="l" t="t" r="r" b="b"/>
              <a:pathLst>
                <a:path w="1218726" h="2709333" extrusionOk="0">
                  <a:moveTo>
                    <a:pt x="0" y="0"/>
                  </a:moveTo>
                  <a:lnTo>
                    <a:pt x="1218726" y="0"/>
                  </a:lnTo>
                  <a:lnTo>
                    <a:pt x="1218726" y="2709333"/>
                  </a:lnTo>
                  <a:lnTo>
                    <a:pt x="0" y="2709333"/>
                  </a:lnTo>
                  <a:close/>
                </a:path>
              </a:pathLst>
            </a:custGeom>
            <a:solidFill>
              <a:srgbClr val="7994A0"/>
            </a:solidFill>
            <a:ln>
              <a:noFill/>
            </a:ln>
          </p:spPr>
          <p:txBody>
            <a:bodyPr/>
            <a:lstStyle/>
            <a:p>
              <a:endParaRPr lang="en-US"/>
            </a:p>
          </p:txBody>
        </p:sp>
        <p:sp>
          <p:nvSpPr>
            <p:cNvPr id="182" name="Google Shape;182;p19"/>
            <p:cNvSpPr txBox="1"/>
            <p:nvPr/>
          </p:nvSpPr>
          <p:spPr>
            <a:xfrm>
              <a:off x="0" y="-123825"/>
              <a:ext cx="1218726" cy="2833158"/>
            </a:xfrm>
            <a:prstGeom prst="rect">
              <a:avLst/>
            </a:prstGeom>
            <a:noFill/>
            <a:ln>
              <a:noFill/>
            </a:ln>
          </p:spPr>
          <p:txBody>
            <a:bodyPr spcFirstLastPara="1" wrap="square" lIns="50800" tIns="50800" rIns="50800" bIns="50800" anchor="ctr" anchorCtr="0">
              <a:noAutofit/>
            </a:bodyPr>
            <a:lstStyle/>
            <a:p>
              <a:pPr marL="0" marR="0" lvl="0" indent="0" algn="ctr" rtl="0">
                <a:lnSpc>
                  <a:spcPct val="22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4" name="Google Shape;184;p19"/>
          <p:cNvSpPr txBox="1">
            <a:spLocks noGrp="1"/>
          </p:cNvSpPr>
          <p:nvPr>
            <p:ph type="title" idx="4294967295"/>
          </p:nvPr>
        </p:nvSpPr>
        <p:spPr>
          <a:xfrm>
            <a:off x="1028700" y="599709"/>
            <a:ext cx="9453708" cy="10852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399" b="1" i="1" u="none" strike="noStrike" kern="0" cap="none" spc="0" normalizeH="0" baseline="0" noProof="0" dirty="0">
                <a:ln>
                  <a:noFill/>
                </a:ln>
                <a:solidFill>
                  <a:srgbClr val="0F4662"/>
                </a:solidFill>
                <a:effectLst/>
                <a:uLnTx/>
                <a:uFillTx/>
                <a:latin typeface="Cormorant Garamond"/>
                <a:ea typeface="Cormorant Garamond"/>
                <a:cs typeface="Cormorant Garamond"/>
                <a:sym typeface="Cormorant Garamond"/>
              </a:rPr>
              <a:t>Connections in the Community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8" name="Google Shape;188;p19"/>
          <p:cNvSpPr txBox="1"/>
          <p:nvPr/>
        </p:nvSpPr>
        <p:spPr>
          <a:xfrm>
            <a:off x="1028700" y="1914818"/>
            <a:ext cx="10527900" cy="43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a:solidFill>
                  <a:srgbClr val="0F4662"/>
                </a:solidFill>
                <a:latin typeface="Quicksand"/>
                <a:ea typeface="Quicksand"/>
                <a:cs typeface="Quicksand"/>
                <a:sym typeface="Quicksand"/>
              </a:rPr>
              <a:t>Literary Themes Come to Life</a:t>
            </a:r>
            <a:endParaRPr/>
          </a:p>
        </p:txBody>
      </p:sp>
      <p:sp>
        <p:nvSpPr>
          <p:cNvPr id="185" name="Google Shape;185;p19"/>
          <p:cNvSpPr txBox="1"/>
          <p:nvPr/>
        </p:nvSpPr>
        <p:spPr>
          <a:xfrm>
            <a:off x="1028700" y="2434248"/>
            <a:ext cx="10527900" cy="1644000"/>
          </a:xfrm>
          <a:prstGeom prst="rect">
            <a:avLst/>
          </a:prstGeom>
          <a:noFill/>
          <a:ln>
            <a:noFill/>
          </a:ln>
        </p:spPr>
        <p:txBody>
          <a:bodyPr spcFirstLastPara="1" wrap="square" lIns="0" tIns="0" rIns="0" bIns="0" anchor="t" anchorCtr="0">
            <a:spAutoFit/>
          </a:bodyPr>
          <a:lstStyle/>
          <a:p>
            <a:pPr marL="571500" lvl="1" indent="-381000" algn="l" rtl="0">
              <a:lnSpc>
                <a:spcPct val="115000"/>
              </a:lnSpc>
              <a:spcBef>
                <a:spcPts val="0"/>
              </a:spcBef>
              <a:spcAft>
                <a:spcPts val="0"/>
              </a:spcAft>
              <a:buClr>
                <a:srgbClr val="0F4662"/>
              </a:buClr>
              <a:buSzPts val="2400"/>
              <a:buChar char="•"/>
            </a:pPr>
            <a:r>
              <a:rPr lang="en-US" sz="2400">
                <a:solidFill>
                  <a:srgbClr val="0F4662"/>
                </a:solidFill>
                <a:latin typeface="Quicksand"/>
                <a:ea typeface="Quicksand"/>
                <a:cs typeface="Quicksand"/>
                <a:sym typeface="Quicksand"/>
              </a:rPr>
              <a:t>Gardening - vegetables &amp; flowers</a:t>
            </a:r>
            <a:endParaRPr sz="2400">
              <a:solidFill>
                <a:srgbClr val="0F4662"/>
              </a:solidFill>
              <a:latin typeface="Quicksand"/>
              <a:ea typeface="Quicksand"/>
              <a:cs typeface="Quicksand"/>
              <a:sym typeface="Quicksand"/>
            </a:endParaRPr>
          </a:p>
          <a:p>
            <a:pPr marL="57150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Ocean life</a:t>
            </a:r>
            <a:endParaRPr sz="2400">
              <a:solidFill>
                <a:srgbClr val="0F4662"/>
              </a:solidFill>
              <a:latin typeface="Quicksand"/>
              <a:ea typeface="Quicksand"/>
              <a:cs typeface="Quicksand"/>
              <a:sym typeface="Quicksand"/>
            </a:endParaRPr>
          </a:p>
          <a:p>
            <a:pPr marL="57150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Estivation (:</a:t>
            </a:r>
            <a:r>
              <a:rPr lang="en-US" sz="2400" i="1">
                <a:solidFill>
                  <a:srgbClr val="0F4662"/>
                </a:solidFill>
                <a:latin typeface="Quicksand"/>
                <a:ea typeface="Quicksand"/>
                <a:cs typeface="Quicksand"/>
                <a:sym typeface="Quicksand"/>
              </a:rPr>
              <a:t>Summer Sleepers:)</a:t>
            </a:r>
            <a:endParaRPr sz="2400" i="1">
              <a:solidFill>
                <a:srgbClr val="0F4662"/>
              </a:solidFill>
              <a:latin typeface="Quicksand"/>
              <a:ea typeface="Quicksand"/>
              <a:cs typeface="Quicksand"/>
              <a:sym typeface="Quicksand"/>
            </a:endParaRPr>
          </a:p>
          <a:p>
            <a:pPr marL="57150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Book Study presentations</a:t>
            </a:r>
            <a:endParaRPr sz="2400">
              <a:solidFill>
                <a:srgbClr val="0F4662"/>
              </a:solidFill>
              <a:latin typeface="Quicksand"/>
              <a:ea typeface="Quicksand"/>
              <a:cs typeface="Quicksand"/>
              <a:sym typeface="Quicksand"/>
            </a:endParaRPr>
          </a:p>
        </p:txBody>
      </p:sp>
      <p:sp>
        <p:nvSpPr>
          <p:cNvPr id="189" name="Google Shape;189;p19"/>
          <p:cNvSpPr txBox="1"/>
          <p:nvPr/>
        </p:nvSpPr>
        <p:spPr>
          <a:xfrm>
            <a:off x="1028700" y="4472598"/>
            <a:ext cx="10527900" cy="430800"/>
          </a:xfrm>
          <a:prstGeom prst="rect">
            <a:avLst/>
          </a:prstGeom>
          <a:noFill/>
          <a:ln>
            <a:noFill/>
          </a:ln>
        </p:spPr>
        <p:txBody>
          <a:bodyPr spcFirstLastPara="1" wrap="square" lIns="0" tIns="0" rIns="0" bIns="0" anchor="t" anchorCtr="0">
            <a:spAutoFit/>
          </a:bodyPr>
          <a:lstStyle/>
          <a:p>
            <a:pPr marL="0" marR="0" lvl="0" indent="0" algn="l" rtl="0">
              <a:lnSpc>
                <a:spcPct val="170025"/>
              </a:lnSpc>
              <a:spcBef>
                <a:spcPts val="0"/>
              </a:spcBef>
              <a:spcAft>
                <a:spcPts val="0"/>
              </a:spcAft>
              <a:buNone/>
            </a:pPr>
            <a:r>
              <a:rPr lang="en-US" sz="2799" b="1">
                <a:solidFill>
                  <a:srgbClr val="0F4662"/>
                </a:solidFill>
                <a:latin typeface="Quicksand"/>
                <a:ea typeface="Quicksand"/>
                <a:cs typeface="Quicksand"/>
                <a:sym typeface="Quicksand"/>
              </a:rPr>
              <a:t>Demonstration of Learning in Multiple Settings</a:t>
            </a:r>
            <a:endParaRPr/>
          </a:p>
        </p:txBody>
      </p:sp>
      <p:sp>
        <p:nvSpPr>
          <p:cNvPr id="186" name="Google Shape;186;p19"/>
          <p:cNvSpPr txBox="1"/>
          <p:nvPr/>
        </p:nvSpPr>
        <p:spPr>
          <a:xfrm>
            <a:off x="1028700" y="5064290"/>
            <a:ext cx="10527900" cy="2068800"/>
          </a:xfrm>
          <a:prstGeom prst="rect">
            <a:avLst/>
          </a:prstGeom>
          <a:noFill/>
          <a:ln>
            <a:noFill/>
          </a:ln>
        </p:spPr>
        <p:txBody>
          <a:bodyPr spcFirstLastPara="1" wrap="square" lIns="0" tIns="0" rIns="0" bIns="0" anchor="t" anchorCtr="0">
            <a:spAutoFit/>
          </a:bodyPr>
          <a:lstStyle/>
          <a:p>
            <a:pPr marL="514350" lvl="1" indent="-381000" algn="l" rtl="0">
              <a:lnSpc>
                <a:spcPct val="115000"/>
              </a:lnSpc>
              <a:spcBef>
                <a:spcPts val="0"/>
              </a:spcBef>
              <a:spcAft>
                <a:spcPts val="0"/>
              </a:spcAft>
              <a:buClr>
                <a:srgbClr val="0F4662"/>
              </a:buClr>
              <a:buSzPts val="2400"/>
              <a:buChar char="•"/>
            </a:pPr>
            <a:r>
              <a:rPr lang="en-US" sz="2400">
                <a:solidFill>
                  <a:srgbClr val="0F4662"/>
                </a:solidFill>
                <a:latin typeface="Quicksand"/>
                <a:ea typeface="Quicksand"/>
                <a:cs typeface="Quicksand"/>
                <a:sym typeface="Quicksand"/>
              </a:rPr>
              <a:t>Hiking in Beebe Woods</a:t>
            </a:r>
            <a:endParaRPr sz="2400">
              <a:solidFill>
                <a:srgbClr val="0F4662"/>
              </a:solidFill>
              <a:latin typeface="Quicksand"/>
              <a:ea typeface="Quicksand"/>
              <a:cs typeface="Quicksand"/>
              <a:sym typeface="Quicksand"/>
            </a:endParaRPr>
          </a:p>
          <a:p>
            <a:pPr marL="51435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Touring gardens at Falmouth Historical Society &amp; Highfield Hall</a:t>
            </a:r>
            <a:endParaRPr sz="2400">
              <a:solidFill>
                <a:srgbClr val="0F4662"/>
              </a:solidFill>
              <a:latin typeface="Quicksand"/>
              <a:ea typeface="Quicksand"/>
              <a:cs typeface="Quicksand"/>
              <a:sym typeface="Quicksand"/>
            </a:endParaRPr>
          </a:p>
          <a:p>
            <a:pPr marL="51435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Picking blueberries at Coonamessett Farm</a:t>
            </a:r>
            <a:endParaRPr sz="2400">
              <a:solidFill>
                <a:srgbClr val="0F4662"/>
              </a:solidFill>
              <a:latin typeface="Quicksand"/>
              <a:ea typeface="Quicksand"/>
              <a:cs typeface="Quicksand"/>
              <a:sym typeface="Quicksand"/>
            </a:endParaRPr>
          </a:p>
          <a:p>
            <a:pPr marL="51435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Book discussions at Falmouth Library</a:t>
            </a:r>
            <a:endParaRPr sz="2400">
              <a:solidFill>
                <a:srgbClr val="0F4662"/>
              </a:solidFill>
              <a:latin typeface="Quicksand"/>
              <a:ea typeface="Quicksand"/>
              <a:cs typeface="Quicksand"/>
              <a:sym typeface="Quicksand"/>
            </a:endParaRPr>
          </a:p>
          <a:p>
            <a:pPr marL="914400" lvl="0" indent="0" algn="l" rtl="0">
              <a:lnSpc>
                <a:spcPct val="115000"/>
              </a:lnSpc>
              <a:spcBef>
                <a:spcPts val="0"/>
              </a:spcBef>
              <a:spcAft>
                <a:spcPts val="0"/>
              </a:spcAft>
              <a:buNone/>
            </a:pPr>
            <a:endParaRPr sz="2400">
              <a:solidFill>
                <a:srgbClr val="0F4662"/>
              </a:solidFill>
              <a:latin typeface="Quicksand"/>
              <a:ea typeface="Quicksand"/>
              <a:cs typeface="Quicksand"/>
              <a:sym typeface="Quicksand"/>
            </a:endParaRPr>
          </a:p>
        </p:txBody>
      </p:sp>
      <p:sp>
        <p:nvSpPr>
          <p:cNvPr id="190" name="Google Shape;190;p19"/>
          <p:cNvSpPr txBox="1"/>
          <p:nvPr/>
        </p:nvSpPr>
        <p:spPr>
          <a:xfrm>
            <a:off x="1028700" y="7102640"/>
            <a:ext cx="10527900" cy="430800"/>
          </a:xfrm>
          <a:prstGeom prst="rect">
            <a:avLst/>
          </a:prstGeom>
          <a:noFill/>
          <a:ln>
            <a:noFill/>
          </a:ln>
        </p:spPr>
        <p:txBody>
          <a:bodyPr spcFirstLastPara="1" wrap="square" lIns="0" tIns="0" rIns="0" bIns="0" anchor="t" anchorCtr="0">
            <a:spAutoFit/>
          </a:bodyPr>
          <a:lstStyle/>
          <a:p>
            <a:pPr marL="0" marR="0" lvl="0" indent="0" algn="l" rtl="0">
              <a:lnSpc>
                <a:spcPct val="170025"/>
              </a:lnSpc>
              <a:spcBef>
                <a:spcPts val="0"/>
              </a:spcBef>
              <a:spcAft>
                <a:spcPts val="0"/>
              </a:spcAft>
              <a:buNone/>
            </a:pPr>
            <a:r>
              <a:rPr lang="en-US" sz="2799" b="1">
                <a:solidFill>
                  <a:srgbClr val="0F4662"/>
                </a:solidFill>
                <a:latin typeface="Quicksand"/>
                <a:ea typeface="Quicksand"/>
                <a:cs typeface="Quicksand"/>
                <a:sym typeface="Quicksand"/>
              </a:rPr>
              <a:t>Alignment with District’s Core Values </a:t>
            </a:r>
            <a:endParaRPr/>
          </a:p>
        </p:txBody>
      </p:sp>
      <p:sp>
        <p:nvSpPr>
          <p:cNvPr id="187" name="Google Shape;187;p19"/>
          <p:cNvSpPr txBox="1"/>
          <p:nvPr/>
        </p:nvSpPr>
        <p:spPr>
          <a:xfrm>
            <a:off x="1028700" y="7694333"/>
            <a:ext cx="10527900" cy="206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a:solidFill>
                  <a:srgbClr val="0F4662"/>
                </a:solidFill>
                <a:latin typeface="Quicksand"/>
                <a:ea typeface="Quicksand"/>
                <a:cs typeface="Quicksand"/>
                <a:sym typeface="Quicksand"/>
              </a:rPr>
              <a:t>Our 3 core values are integral to our relentless pursuit of </a:t>
            </a:r>
            <a:endParaRPr sz="2400">
              <a:solidFill>
                <a:srgbClr val="0F4662"/>
              </a:solidFill>
              <a:latin typeface="Quicksand"/>
              <a:ea typeface="Quicksand"/>
              <a:cs typeface="Quicksand"/>
              <a:sym typeface="Quicksand"/>
            </a:endParaRPr>
          </a:p>
          <a:p>
            <a:pPr marL="0" marR="0" lvl="0" indent="0" algn="l" rtl="0">
              <a:lnSpc>
                <a:spcPct val="115000"/>
              </a:lnSpc>
              <a:spcBef>
                <a:spcPts val="0"/>
              </a:spcBef>
              <a:spcAft>
                <a:spcPts val="0"/>
              </a:spcAft>
              <a:buNone/>
            </a:pPr>
            <a:r>
              <a:rPr lang="en-US" sz="2400">
                <a:solidFill>
                  <a:srgbClr val="0F4662"/>
                </a:solidFill>
                <a:latin typeface="Quicksand"/>
                <a:ea typeface="Quicksand"/>
                <a:cs typeface="Quicksand"/>
                <a:sym typeface="Quicksand"/>
              </a:rPr>
              <a:t>excellence and equity:</a:t>
            </a:r>
            <a:endParaRPr sz="2400">
              <a:solidFill>
                <a:srgbClr val="0F4662"/>
              </a:solidFill>
              <a:latin typeface="Quicksand"/>
              <a:ea typeface="Quicksand"/>
              <a:cs typeface="Quicksand"/>
              <a:sym typeface="Quicksand"/>
            </a:endParaRPr>
          </a:p>
          <a:p>
            <a:pPr marL="514350" marR="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Empower students to find joy in their learning</a:t>
            </a:r>
            <a:endParaRPr sz="2400">
              <a:solidFill>
                <a:srgbClr val="0F4662"/>
              </a:solidFill>
              <a:latin typeface="Quicksand"/>
              <a:ea typeface="Quicksand"/>
              <a:cs typeface="Quicksand"/>
              <a:sym typeface="Quicksand"/>
            </a:endParaRPr>
          </a:p>
          <a:p>
            <a:pPr marL="514350" marR="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Embrace each other’s differences and cultivate community</a:t>
            </a:r>
            <a:endParaRPr sz="2400">
              <a:solidFill>
                <a:srgbClr val="0F4662"/>
              </a:solidFill>
              <a:latin typeface="Quicksand"/>
              <a:ea typeface="Quicksand"/>
              <a:cs typeface="Quicksand"/>
              <a:sym typeface="Quicksand"/>
            </a:endParaRPr>
          </a:p>
          <a:p>
            <a:pPr marL="514350" marR="0" lvl="1" indent="-381000" algn="l" rtl="0">
              <a:lnSpc>
                <a:spcPct val="115000"/>
              </a:lnSpc>
              <a:spcBef>
                <a:spcPts val="0"/>
              </a:spcBef>
              <a:spcAft>
                <a:spcPts val="0"/>
              </a:spcAft>
              <a:buClr>
                <a:srgbClr val="0F4662"/>
              </a:buClr>
              <a:buSzPts val="2400"/>
              <a:buFont typeface="Quicksand"/>
              <a:buChar char="•"/>
            </a:pPr>
            <a:r>
              <a:rPr lang="en-US" sz="2400">
                <a:solidFill>
                  <a:srgbClr val="0F4662"/>
                </a:solidFill>
                <a:latin typeface="Quicksand"/>
                <a:ea typeface="Quicksand"/>
                <a:cs typeface="Quicksand"/>
                <a:sym typeface="Quicksand"/>
              </a:rPr>
              <a:t>Encourage a life of growth and wellness</a:t>
            </a:r>
            <a:endParaRPr sz="2400">
              <a:solidFill>
                <a:srgbClr val="0F4662"/>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4"/>
        <p:cNvGrpSpPr/>
        <p:nvPr/>
      </p:nvGrpSpPr>
      <p:grpSpPr>
        <a:xfrm>
          <a:off x="0" y="0"/>
          <a:ext cx="0" cy="0"/>
          <a:chOff x="0" y="0"/>
          <a:chExt cx="0" cy="0"/>
        </a:xfrm>
      </p:grpSpPr>
      <p:cxnSp>
        <p:nvCxnSpPr>
          <p:cNvPr id="196" name="Google Shape;196;p20">
            <a:extLst>
              <a:ext uri="{C183D7F6-B498-43B3-948B-1728B52AA6E4}">
                <adec:decorative xmlns:adec="http://schemas.microsoft.com/office/drawing/2017/decorative" val="1"/>
              </a:ext>
            </a:extLst>
          </p:cNvPr>
          <p:cNvCxnSpPr/>
          <p:nvPr/>
        </p:nvCxnSpPr>
        <p:spPr>
          <a:xfrm>
            <a:off x="11610146" y="8153711"/>
            <a:ext cx="4346700" cy="0"/>
          </a:xfrm>
          <a:prstGeom prst="straightConnector1">
            <a:avLst/>
          </a:prstGeom>
          <a:noFill/>
          <a:ln w="57150" cap="flat" cmpd="sng">
            <a:solidFill>
              <a:srgbClr val="7994A0"/>
            </a:solidFill>
            <a:prstDash val="solid"/>
            <a:round/>
            <a:headEnd type="none" w="sm" len="sm"/>
            <a:tailEnd type="none" w="sm" len="sm"/>
          </a:ln>
        </p:spPr>
      </p:cxnSp>
      <p:cxnSp>
        <p:nvCxnSpPr>
          <p:cNvPr id="197" name="Google Shape;197;p20">
            <a:extLst>
              <a:ext uri="{C183D7F6-B498-43B3-948B-1728B52AA6E4}">
                <adec:decorative xmlns:adec="http://schemas.microsoft.com/office/drawing/2017/decorative" val="1"/>
              </a:ext>
            </a:extLst>
          </p:cNvPr>
          <p:cNvCxnSpPr/>
          <p:nvPr/>
        </p:nvCxnSpPr>
        <p:spPr>
          <a:xfrm>
            <a:off x="1903908" y="9167839"/>
            <a:ext cx="4716300" cy="0"/>
          </a:xfrm>
          <a:prstGeom prst="straightConnector1">
            <a:avLst/>
          </a:prstGeom>
          <a:noFill/>
          <a:ln w="57150" cap="flat" cmpd="sng">
            <a:solidFill>
              <a:srgbClr val="7994A0"/>
            </a:solidFill>
            <a:prstDash val="solid"/>
            <a:round/>
            <a:headEnd type="none" w="sm" len="sm"/>
            <a:tailEnd type="none" w="sm" len="sm"/>
          </a:ln>
        </p:spPr>
      </p:cxnSp>
      <p:sp>
        <p:nvSpPr>
          <p:cNvPr id="198" name="Google Shape;198;p20">
            <a:extLst>
              <a:ext uri="{C183D7F6-B498-43B3-948B-1728B52AA6E4}">
                <adec:decorative xmlns:adec="http://schemas.microsoft.com/office/drawing/2017/decorative" val="1"/>
              </a:ext>
            </a:extLst>
          </p:cNvPr>
          <p:cNvSpPr/>
          <p:nvPr/>
        </p:nvSpPr>
        <p:spPr>
          <a:xfrm>
            <a:off x="15579303" y="714009"/>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txBody>
          <a:bodyPr/>
          <a:lstStyle/>
          <a:p>
            <a:endParaRPr lang="en-US"/>
          </a:p>
        </p:txBody>
      </p:sp>
      <p:sp>
        <p:nvSpPr>
          <p:cNvPr id="199" name="Google Shape;199;p20">
            <a:extLst>
              <a:ext uri="{C183D7F6-B498-43B3-948B-1728B52AA6E4}">
                <adec:decorative xmlns:adec="http://schemas.microsoft.com/office/drawing/2017/decorative" val="1"/>
              </a:ext>
            </a:extLst>
          </p:cNvPr>
          <p:cNvSpPr/>
          <p:nvPr/>
        </p:nvSpPr>
        <p:spPr>
          <a:xfrm>
            <a:off x="1024384" y="9482823"/>
            <a:ext cx="1679997" cy="249900"/>
          </a:xfrm>
          <a:custGeom>
            <a:avLst/>
            <a:gdLst/>
            <a:ahLst/>
            <a:cxnLst/>
            <a:rect l="l" t="t" r="r" b="b"/>
            <a:pathLst>
              <a:path w="1679997" h="249900" extrusionOk="0">
                <a:moveTo>
                  <a:pt x="0" y="0"/>
                </a:moveTo>
                <a:lnTo>
                  <a:pt x="1679997" y="0"/>
                </a:lnTo>
                <a:lnTo>
                  <a:pt x="1679997" y="249900"/>
                </a:lnTo>
                <a:lnTo>
                  <a:pt x="0" y="249900"/>
                </a:lnTo>
                <a:lnTo>
                  <a:pt x="0" y="0"/>
                </a:lnTo>
                <a:close/>
              </a:path>
            </a:pathLst>
          </a:custGeom>
          <a:blipFill rotWithShape="1">
            <a:blip r:embed="rId3">
              <a:alphaModFix/>
            </a:blip>
            <a:stretch>
              <a:fillRect/>
            </a:stretch>
          </a:blipFill>
          <a:ln>
            <a:noFill/>
          </a:ln>
        </p:spPr>
        <p:txBody>
          <a:bodyPr/>
          <a:lstStyle/>
          <a:p>
            <a:endParaRPr lang="en-US"/>
          </a:p>
        </p:txBody>
      </p:sp>
      <p:sp>
        <p:nvSpPr>
          <p:cNvPr id="201" name="Google Shape;201;p20"/>
          <p:cNvSpPr txBox="1">
            <a:spLocks noGrp="1"/>
          </p:cNvSpPr>
          <p:nvPr>
            <p:ph type="title" idx="4294967295"/>
          </p:nvPr>
        </p:nvSpPr>
        <p:spPr>
          <a:xfrm>
            <a:off x="1024384" y="599709"/>
            <a:ext cx="14072064" cy="10852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399" b="1" i="1" u="none" strike="noStrike" kern="0" cap="none" spc="0" normalizeH="0" baseline="0" noProof="0" dirty="0">
                <a:ln>
                  <a:noFill/>
                </a:ln>
                <a:solidFill>
                  <a:srgbClr val="0F4662"/>
                </a:solidFill>
                <a:effectLst/>
                <a:uLnTx/>
                <a:uFillTx/>
                <a:latin typeface="Cormorant Garamond"/>
                <a:ea typeface="Cormorant Garamond"/>
                <a:cs typeface="Cormorant Garamond"/>
                <a:sym typeface="Cormorant Garamond"/>
              </a:rPr>
              <a:t>Links among Title 3 Funded Opportunities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3" name="Google Shape;203;p20"/>
          <p:cNvSpPr txBox="1"/>
          <p:nvPr/>
        </p:nvSpPr>
        <p:spPr>
          <a:xfrm>
            <a:off x="392486" y="2938544"/>
            <a:ext cx="6256500" cy="430800"/>
          </a:xfrm>
          <a:prstGeom prst="rect">
            <a:avLst/>
          </a:prstGeom>
          <a:noFill/>
          <a:ln>
            <a:noFill/>
          </a:ln>
        </p:spPr>
        <p:txBody>
          <a:bodyPr spcFirstLastPara="1" wrap="square" lIns="0" tIns="0" rIns="0" bIns="0" anchor="t" anchorCtr="0">
            <a:spAutoFit/>
          </a:bodyPr>
          <a:lstStyle/>
          <a:p>
            <a:pPr marL="0" marR="0" lvl="0" indent="0" algn="r" rtl="0">
              <a:lnSpc>
                <a:spcPct val="140014"/>
              </a:lnSpc>
              <a:spcBef>
                <a:spcPts val="0"/>
              </a:spcBef>
              <a:spcAft>
                <a:spcPts val="0"/>
              </a:spcAft>
              <a:buNone/>
            </a:pPr>
            <a:r>
              <a:rPr lang="en-US" sz="2799" b="1" i="0" u="none" strike="noStrike" cap="none">
                <a:solidFill>
                  <a:srgbClr val="0F4662"/>
                </a:solidFill>
                <a:latin typeface="Quicksand"/>
                <a:ea typeface="Quicksand"/>
                <a:cs typeface="Quicksand"/>
                <a:sym typeface="Quicksand"/>
              </a:rPr>
              <a:t>Parent/Family Engagement Series</a:t>
            </a:r>
            <a:endParaRPr/>
          </a:p>
        </p:txBody>
      </p:sp>
      <p:sp>
        <p:nvSpPr>
          <p:cNvPr id="202" name="Google Shape;202;p20"/>
          <p:cNvSpPr txBox="1"/>
          <p:nvPr/>
        </p:nvSpPr>
        <p:spPr>
          <a:xfrm>
            <a:off x="261218" y="3548380"/>
            <a:ext cx="6387768" cy="258532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400" dirty="0">
                <a:solidFill>
                  <a:srgbClr val="0F4662"/>
                </a:solidFill>
                <a:latin typeface="Quicksand"/>
                <a:ea typeface="Quicksand"/>
                <a:cs typeface="Quicksand"/>
                <a:sym typeface="Quicksand"/>
              </a:rPr>
              <a:t>Our “EL Family Reading Program” promotes home literacy by modeling various ways to engage with picture books while developing language skills. Families receive a book bag at registration, and students receive a hard copy picture book at each session.</a:t>
            </a:r>
            <a:endParaRPr dirty="0"/>
          </a:p>
        </p:txBody>
      </p:sp>
      <p:sp>
        <p:nvSpPr>
          <p:cNvPr id="207" name="Google Shape;207;p20"/>
          <p:cNvSpPr txBox="1"/>
          <p:nvPr/>
        </p:nvSpPr>
        <p:spPr>
          <a:xfrm>
            <a:off x="1296431" y="6337244"/>
            <a:ext cx="5352600" cy="430800"/>
          </a:xfrm>
          <a:prstGeom prst="rect">
            <a:avLst/>
          </a:prstGeom>
          <a:noFill/>
          <a:ln>
            <a:noFill/>
          </a:ln>
        </p:spPr>
        <p:txBody>
          <a:bodyPr spcFirstLastPara="1" wrap="square" lIns="0" tIns="0" rIns="0" bIns="0" anchor="t" anchorCtr="0">
            <a:spAutoFit/>
          </a:bodyPr>
          <a:lstStyle/>
          <a:p>
            <a:pPr marL="0" marR="0" lvl="0" indent="0" algn="r" rtl="0">
              <a:lnSpc>
                <a:spcPct val="140014"/>
              </a:lnSpc>
              <a:spcBef>
                <a:spcPts val="0"/>
              </a:spcBef>
              <a:spcAft>
                <a:spcPts val="0"/>
              </a:spcAft>
              <a:buNone/>
            </a:pPr>
            <a:r>
              <a:rPr lang="en-US" sz="2799" b="1" i="0" u="none" strike="noStrike" cap="none">
                <a:solidFill>
                  <a:srgbClr val="0F4662"/>
                </a:solidFill>
                <a:latin typeface="Quicksand"/>
                <a:ea typeface="Quicksand"/>
                <a:cs typeface="Quicksand"/>
                <a:sym typeface="Quicksand"/>
              </a:rPr>
              <a:t>Professional Learning</a:t>
            </a:r>
            <a:endParaRPr/>
          </a:p>
        </p:txBody>
      </p:sp>
      <p:sp>
        <p:nvSpPr>
          <p:cNvPr id="206" name="Google Shape;206;p20"/>
          <p:cNvSpPr txBox="1"/>
          <p:nvPr/>
        </p:nvSpPr>
        <p:spPr>
          <a:xfrm>
            <a:off x="450151" y="6859750"/>
            <a:ext cx="6227700" cy="2215991"/>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Clr>
                <a:schemeClr val="dk1"/>
              </a:buClr>
              <a:buFont typeface="Arial"/>
              <a:buNone/>
            </a:pPr>
            <a:r>
              <a:rPr lang="en-US" sz="2400" dirty="0">
                <a:solidFill>
                  <a:srgbClr val="0F4662"/>
                </a:solidFill>
                <a:latin typeface="Quicksand"/>
                <a:ea typeface="Quicksand"/>
                <a:cs typeface="Quicksand"/>
                <a:sym typeface="Quicksand"/>
              </a:rPr>
              <a:t>“SEI PLCs” target various staff groupings and are co-facilitated by an ELD teacher &amp; SEI-endorsed teacher. Participants learn and share SEI instructional practices and routines to promote equity and opportunity for all students.</a:t>
            </a:r>
            <a:endParaRPr dirty="0"/>
          </a:p>
        </p:txBody>
      </p:sp>
      <p:sp>
        <p:nvSpPr>
          <p:cNvPr id="200" name="Google Shape;200;p20" descr="White and burgundy colored clipart icon representing a sketch of a world globe with two round arrows showing a circular clockwise motion around the globe.  "/>
          <p:cNvSpPr/>
          <p:nvPr/>
        </p:nvSpPr>
        <p:spPr>
          <a:xfrm>
            <a:off x="7127168" y="3452935"/>
            <a:ext cx="4004841" cy="4114800"/>
          </a:xfrm>
          <a:custGeom>
            <a:avLst/>
            <a:gdLst/>
            <a:ahLst/>
            <a:cxnLst/>
            <a:rect l="l" t="t" r="r" b="b"/>
            <a:pathLst>
              <a:path w="4004841" h="4114800" extrusionOk="0">
                <a:moveTo>
                  <a:pt x="0" y="0"/>
                </a:moveTo>
                <a:lnTo>
                  <a:pt x="4004840" y="0"/>
                </a:lnTo>
                <a:lnTo>
                  <a:pt x="4004840"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205" name="Google Shape;205;p20"/>
          <p:cNvSpPr txBox="1"/>
          <p:nvPr/>
        </p:nvSpPr>
        <p:spPr>
          <a:xfrm>
            <a:off x="11610146" y="3452935"/>
            <a:ext cx="5348100" cy="43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i="0" u="none" strike="noStrike" cap="none">
                <a:solidFill>
                  <a:srgbClr val="0F4662"/>
                </a:solidFill>
                <a:latin typeface="Quicksand"/>
                <a:ea typeface="Quicksand"/>
                <a:cs typeface="Quicksand"/>
                <a:sym typeface="Quicksand"/>
              </a:rPr>
              <a:t>Summer Language Academy</a:t>
            </a:r>
            <a:endParaRPr/>
          </a:p>
        </p:txBody>
      </p:sp>
      <p:sp>
        <p:nvSpPr>
          <p:cNvPr id="204" name="Google Shape;204;p20"/>
          <p:cNvSpPr txBox="1"/>
          <p:nvPr/>
        </p:nvSpPr>
        <p:spPr>
          <a:xfrm>
            <a:off x="11610150" y="3943725"/>
            <a:ext cx="5890200" cy="4063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Font typeface="Arial"/>
              <a:buNone/>
            </a:pPr>
            <a:r>
              <a:rPr lang="en-US" sz="2400">
                <a:solidFill>
                  <a:srgbClr val="0F4662"/>
                </a:solidFill>
                <a:latin typeface="Quicksand"/>
                <a:ea typeface="Quicksand"/>
                <a:cs typeface="Quicksand"/>
                <a:sym typeface="Quicksand"/>
              </a:rPr>
              <a:t>This late summer program supports students’ transition back to school.  Elementary students engage in fun academic tasks centered around a theme.  </a:t>
            </a:r>
            <a:endParaRPr sz="2400">
              <a:solidFill>
                <a:srgbClr val="0F4662"/>
              </a:solidFill>
              <a:latin typeface="Quicksand"/>
              <a:ea typeface="Quicksand"/>
              <a:cs typeface="Quicksand"/>
              <a:sym typeface="Quicksand"/>
            </a:endParaRPr>
          </a:p>
          <a:p>
            <a:pPr marL="0" lvl="0" indent="0" algn="l" rtl="0">
              <a:lnSpc>
                <a:spcPct val="100000"/>
              </a:lnSpc>
              <a:spcBef>
                <a:spcPts val="0"/>
              </a:spcBef>
              <a:spcAft>
                <a:spcPts val="0"/>
              </a:spcAft>
              <a:buClr>
                <a:schemeClr val="dk1"/>
              </a:buClr>
              <a:buFont typeface="Arial"/>
              <a:buNone/>
            </a:pPr>
            <a:endParaRPr sz="2400">
              <a:solidFill>
                <a:srgbClr val="0F4662"/>
              </a:solidFill>
              <a:latin typeface="Quicksand"/>
              <a:ea typeface="Quicksand"/>
              <a:cs typeface="Quicksand"/>
              <a:sym typeface="Quicksand"/>
            </a:endParaRPr>
          </a:p>
          <a:p>
            <a:pPr marL="0" lvl="0" indent="0" algn="l" rtl="0">
              <a:lnSpc>
                <a:spcPct val="100000"/>
              </a:lnSpc>
              <a:spcBef>
                <a:spcPts val="0"/>
              </a:spcBef>
              <a:spcAft>
                <a:spcPts val="0"/>
              </a:spcAft>
              <a:buClr>
                <a:schemeClr val="dk1"/>
              </a:buClr>
              <a:buFont typeface="Arial"/>
              <a:buNone/>
            </a:pPr>
            <a:r>
              <a:rPr lang="en-US" sz="2400">
                <a:solidFill>
                  <a:srgbClr val="0F4662"/>
                </a:solidFill>
                <a:latin typeface="Quicksand"/>
                <a:ea typeface="Quicksand"/>
                <a:cs typeface="Quicksand"/>
                <a:sym typeface="Quicksand"/>
              </a:rPr>
              <a:t>Middle school students engage in a book study and math activities.  </a:t>
            </a:r>
            <a:endParaRPr sz="2400">
              <a:solidFill>
                <a:srgbClr val="0F4662"/>
              </a:solidFill>
              <a:latin typeface="Quicksand"/>
              <a:ea typeface="Quicksand"/>
              <a:cs typeface="Quicksand"/>
              <a:sym typeface="Quicksand"/>
            </a:endParaRPr>
          </a:p>
          <a:p>
            <a:pPr marL="0" lvl="0" indent="0" algn="l" rtl="0">
              <a:lnSpc>
                <a:spcPct val="100000"/>
              </a:lnSpc>
              <a:spcBef>
                <a:spcPts val="0"/>
              </a:spcBef>
              <a:spcAft>
                <a:spcPts val="0"/>
              </a:spcAft>
              <a:buClr>
                <a:schemeClr val="dk1"/>
              </a:buClr>
              <a:buFont typeface="Arial"/>
              <a:buNone/>
            </a:pPr>
            <a:r>
              <a:rPr lang="en-US" sz="2400">
                <a:solidFill>
                  <a:srgbClr val="0F4662"/>
                </a:solidFill>
                <a:latin typeface="Quicksand"/>
                <a:ea typeface="Quicksand"/>
                <a:cs typeface="Quicksand"/>
                <a:sym typeface="Quicksand"/>
              </a:rPr>
              <a:t>All students engage with academic expressive and interpretive language skills.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23416" y="1489150"/>
            <a:ext cx="17041200" cy="4105200"/>
          </a:xfrm>
          <a:prstGeom prst="rect">
            <a:avLst/>
          </a:prstGeom>
        </p:spPr>
        <p:txBody>
          <a:bodyPr spcFirstLastPara="1" wrap="square" lIns="182850" tIns="182850" rIns="182850" bIns="182850" anchor="b" anchorCtr="0">
            <a:normAutofit fontScale="90000"/>
          </a:bodyPr>
          <a:lstStyle/>
          <a:p>
            <a:r>
              <a:rPr lang="en" b="1">
                <a:latin typeface="League Spartan"/>
                <a:ea typeface="League Spartan"/>
                <a:cs typeface="League Spartan"/>
                <a:sym typeface="League Spartan"/>
              </a:rPr>
              <a:t>Monthly Enrichment Program for Multilingual Learners</a:t>
            </a:r>
            <a:endParaRPr b="1">
              <a:latin typeface="League Spartan"/>
              <a:ea typeface="League Spartan"/>
              <a:cs typeface="League Spartan"/>
              <a:sym typeface="League Spartan"/>
            </a:endParaRPr>
          </a:p>
        </p:txBody>
      </p:sp>
      <p:sp>
        <p:nvSpPr>
          <p:cNvPr id="55" name="Google Shape;55;p13"/>
          <p:cNvSpPr txBox="1">
            <a:spLocks noGrp="1"/>
          </p:cNvSpPr>
          <p:nvPr>
            <p:ph type="subTitle" idx="1"/>
          </p:nvPr>
        </p:nvSpPr>
        <p:spPr>
          <a:xfrm>
            <a:off x="623400" y="5594350"/>
            <a:ext cx="17041200" cy="2420400"/>
          </a:xfrm>
          <a:prstGeom prst="rect">
            <a:avLst/>
          </a:prstGeom>
        </p:spPr>
        <p:txBody>
          <a:bodyPr spcFirstLastPara="1" wrap="square" lIns="182850" tIns="182850" rIns="182850" bIns="182850" anchor="t" anchorCtr="0">
            <a:normAutofit fontScale="92500" lnSpcReduction="20000"/>
          </a:bodyPr>
          <a:lstStyle/>
          <a:p>
            <a:pPr marL="0" indent="0"/>
            <a:r>
              <a:rPr lang="en">
                <a:latin typeface="League Spartan SemiBold"/>
                <a:ea typeface="League Spartan SemiBold"/>
                <a:cs typeface="League Spartan SemiBold"/>
                <a:sym typeface="League Spartan SemiBold"/>
              </a:rPr>
              <a:t>Greater Lawrence Technical School</a:t>
            </a:r>
            <a:endParaRPr>
              <a:latin typeface="League Spartan SemiBold"/>
              <a:ea typeface="League Spartan SemiBold"/>
              <a:cs typeface="League Spartan SemiBold"/>
              <a:sym typeface="League Spartan SemiBold"/>
            </a:endParaRPr>
          </a:p>
          <a:p>
            <a:pPr marL="0" indent="0"/>
            <a:r>
              <a:rPr lang="en">
                <a:latin typeface="League Spartan SemiBold"/>
                <a:ea typeface="League Spartan SemiBold"/>
                <a:cs typeface="League Spartan SemiBold"/>
                <a:sym typeface="League Spartan SemiBold"/>
              </a:rPr>
              <a:t>Dr. Johanna E. Fawcett</a:t>
            </a:r>
            <a:endParaRPr>
              <a:latin typeface="League Spartan SemiBold"/>
              <a:ea typeface="League Spartan SemiBold"/>
              <a:cs typeface="League Spartan SemiBold"/>
              <a:sym typeface="League Spartan SemiBold"/>
            </a:endParaRPr>
          </a:p>
          <a:p>
            <a:pPr marL="0" indent="0"/>
            <a:r>
              <a:rPr lang="en">
                <a:latin typeface="League Spartan SemiBold"/>
                <a:ea typeface="League Spartan SemiBold"/>
                <a:cs typeface="League Spartan SemiBold"/>
                <a:sym typeface="League Spartan SemiBold"/>
              </a:rPr>
              <a:t>June, 2025</a:t>
            </a:r>
            <a:endParaRPr>
              <a:latin typeface="League Spartan SemiBold"/>
              <a:ea typeface="League Spartan SemiBold"/>
              <a:cs typeface="League Spartan SemiBold"/>
              <a:sym typeface="League Spartan SemiBo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120</TotalTime>
  <Words>815</Words>
  <Application>Microsoft Office PowerPoint</Application>
  <PresentationFormat>Custom</PresentationFormat>
  <Paragraphs>108</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League Spartan SemiBold</vt:lpstr>
      <vt:lpstr>Quicksand</vt:lpstr>
      <vt:lpstr>League Spartan</vt:lpstr>
      <vt:lpstr>Arial</vt:lpstr>
      <vt:lpstr>Calibri</vt:lpstr>
      <vt:lpstr>Cormorant Garamond</vt:lpstr>
      <vt:lpstr>Office Theme</vt:lpstr>
      <vt:lpstr>Simple Light</vt:lpstr>
      <vt:lpstr>Summer Lanuage Academy</vt:lpstr>
      <vt:lpstr>Team Members</vt:lpstr>
      <vt:lpstr>Introduction</vt:lpstr>
      <vt:lpstr>SLA Objectives</vt:lpstr>
      <vt:lpstr>Shared Learning</vt:lpstr>
      <vt:lpstr>Location</vt:lpstr>
      <vt:lpstr>Connections in the Community</vt:lpstr>
      <vt:lpstr>Links among Title 3 Funded Opportunities</vt:lpstr>
      <vt:lpstr>Monthly Enrichment Program for Multilingual Learners</vt:lpstr>
      <vt:lpstr>Introduction   </vt:lpstr>
      <vt:lpstr>Plan for School Year 24-25</vt:lpstr>
      <vt:lpstr>Challenges and Success this School Year</vt:lpstr>
      <vt:lpstr>Plan for School Year 25-26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Title IIIA Grant to Fund a Summer Language Academy for Multilingual Learners</dc:title>
  <dc:creator>DESE</dc:creator>
  <cp:lastModifiedBy>Zou, Dong (EOE)</cp:lastModifiedBy>
  <cp:revision>3</cp:revision>
  <dcterms:modified xsi:type="dcterms:W3CDTF">2025-06-04T21:58:14Z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4 2025 12:00AM</vt:lpwstr>
  </property>
</Properties>
</file>